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4.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5.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6.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7.xml" ContentType="application/vnd.openxmlformats-officedocument.presentationml.notesSlide+xml"/>
  <Override PartName="/ppt/tags/tag4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11.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12.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13.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14.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15.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16.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17.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61" r:id="rId5"/>
    <p:sldId id="333" r:id="rId6"/>
    <p:sldId id="334" r:id="rId7"/>
    <p:sldId id="335" r:id="rId8"/>
    <p:sldId id="336" r:id="rId9"/>
    <p:sldId id="337" r:id="rId10"/>
    <p:sldId id="338" r:id="rId11"/>
    <p:sldId id="339" r:id="rId12"/>
    <p:sldId id="340" r:id="rId13"/>
    <p:sldId id="341" r:id="rId14"/>
    <p:sldId id="342" r:id="rId15"/>
    <p:sldId id="343" r:id="rId16"/>
    <p:sldId id="344" r:id="rId17"/>
    <p:sldId id="345" r:id="rId18"/>
    <p:sldId id="346" r:id="rId19"/>
    <p:sldId id="347" r:id="rId20"/>
    <p:sldId id="348" r:id="rId21"/>
    <p:sldId id="349" r:id="rId22"/>
    <p:sldId id="350" r:id="rId23"/>
    <p:sldId id="351" r:id="rId24"/>
    <p:sldId id="352" r:id="rId25"/>
    <p:sldId id="353" r:id="rId26"/>
    <p:sldId id="326" r:id="rId27"/>
    <p:sldId id="332" r:id="rId2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F12DC0-39E9-46BF-8AF2-4B2FEF0E1AB0}" v="21" dt="2022-12-21T20:23:44.9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01"/>
    <p:restoredTop sz="73388" autoAdjust="0"/>
  </p:normalViewPr>
  <p:slideViewPr>
    <p:cSldViewPr snapToGrid="0" snapToObjects="1" showGuides="1">
      <p:cViewPr varScale="1">
        <p:scale>
          <a:sx n="51" d="100"/>
          <a:sy n="51" d="100"/>
        </p:scale>
        <p:origin x="48" y="245"/>
      </p:cViewPr>
      <p:guideLst/>
    </p:cSldViewPr>
  </p:slideViewPr>
  <p:notesTextViewPr>
    <p:cViewPr>
      <p:scale>
        <a:sx n="1" d="1"/>
        <a:sy n="1" d="1"/>
      </p:scale>
      <p:origin x="0" y="-43"/>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 Bélanger-Baillargeon" userId="61e8c17a-4f44-4a20-848f-58a57c92f1ad" providerId="ADAL" clId="{E5F12DC0-39E9-46BF-8AF2-4B2FEF0E1AB0}"/>
    <pc:docChg chg="undo custSel addSld delSld modSld">
      <pc:chgData name="Kim Bélanger-Baillargeon" userId="61e8c17a-4f44-4a20-848f-58a57c92f1ad" providerId="ADAL" clId="{E5F12DC0-39E9-46BF-8AF2-4B2FEF0E1AB0}" dt="2022-12-21T20:25:30.701" v="481"/>
      <pc:docMkLst>
        <pc:docMk/>
      </pc:docMkLst>
      <pc:sldChg chg="del">
        <pc:chgData name="Kim Bélanger-Baillargeon" userId="61e8c17a-4f44-4a20-848f-58a57c92f1ad" providerId="ADAL" clId="{E5F12DC0-39E9-46BF-8AF2-4B2FEF0E1AB0}" dt="2022-12-21T19:40:24.280" v="164" actId="2696"/>
        <pc:sldMkLst>
          <pc:docMk/>
          <pc:sldMk cId="1581538156" sldId="258"/>
        </pc:sldMkLst>
      </pc:sldChg>
      <pc:sldChg chg="addSp delSp modSp mod modNotesTx">
        <pc:chgData name="Kim Bélanger-Baillargeon" userId="61e8c17a-4f44-4a20-848f-58a57c92f1ad" providerId="ADAL" clId="{E5F12DC0-39E9-46BF-8AF2-4B2FEF0E1AB0}" dt="2022-12-21T19:40:13.136" v="163"/>
        <pc:sldMkLst>
          <pc:docMk/>
          <pc:sldMk cId="387620748" sldId="261"/>
        </pc:sldMkLst>
        <pc:spChg chg="mod">
          <ac:chgData name="Kim Bélanger-Baillargeon" userId="61e8c17a-4f44-4a20-848f-58a57c92f1ad" providerId="ADAL" clId="{E5F12DC0-39E9-46BF-8AF2-4B2FEF0E1AB0}" dt="2022-12-21T19:38:25.903" v="157" actId="20577"/>
          <ac:spMkLst>
            <pc:docMk/>
            <pc:sldMk cId="387620748" sldId="261"/>
            <ac:spMk id="3" creationId="{D5092838-4393-0744-83F8-A0F8497A27E1}"/>
          </ac:spMkLst>
        </pc:spChg>
        <pc:spChg chg="del">
          <ac:chgData name="Kim Bélanger-Baillargeon" userId="61e8c17a-4f44-4a20-848f-58a57c92f1ad" providerId="ADAL" clId="{E5F12DC0-39E9-46BF-8AF2-4B2FEF0E1AB0}" dt="2022-12-21T19:38:55.239" v="159" actId="478"/>
          <ac:spMkLst>
            <pc:docMk/>
            <pc:sldMk cId="387620748" sldId="261"/>
            <ac:spMk id="4" creationId="{DD2B239E-1FDD-274F-8094-A964DF8F1BEC}"/>
          </ac:spMkLst>
        </pc:spChg>
        <pc:spChg chg="mod">
          <ac:chgData name="Kim Bélanger-Baillargeon" userId="61e8c17a-4f44-4a20-848f-58a57c92f1ad" providerId="ADAL" clId="{E5F12DC0-39E9-46BF-8AF2-4B2FEF0E1AB0}" dt="2022-12-21T19:37:15.702" v="23" actId="20577"/>
          <ac:spMkLst>
            <pc:docMk/>
            <pc:sldMk cId="387620748" sldId="261"/>
            <ac:spMk id="8" creationId="{EB706226-4730-FA4D-ABEC-69D1B174C6AA}"/>
          </ac:spMkLst>
        </pc:spChg>
        <pc:picChg chg="add mod">
          <ac:chgData name="Kim Bélanger-Baillargeon" userId="61e8c17a-4f44-4a20-848f-58a57c92f1ad" providerId="ADAL" clId="{E5F12DC0-39E9-46BF-8AF2-4B2FEF0E1AB0}" dt="2022-12-21T19:39:01.529" v="162" actId="1076"/>
          <ac:picMkLst>
            <pc:docMk/>
            <pc:sldMk cId="387620748" sldId="261"/>
            <ac:picMk id="2" creationId="{DCFA15CF-593B-CE0F-AC2D-6977CB4E9240}"/>
          </ac:picMkLst>
        </pc:picChg>
      </pc:sldChg>
      <pc:sldChg chg="del">
        <pc:chgData name="Kim Bélanger-Baillargeon" userId="61e8c17a-4f44-4a20-848f-58a57c92f1ad" providerId="ADAL" clId="{E5F12DC0-39E9-46BF-8AF2-4B2FEF0E1AB0}" dt="2022-12-21T19:40:24.280" v="164" actId="2696"/>
        <pc:sldMkLst>
          <pc:docMk/>
          <pc:sldMk cId="2826379576" sldId="263"/>
        </pc:sldMkLst>
      </pc:sldChg>
      <pc:sldChg chg="del">
        <pc:chgData name="Kim Bélanger-Baillargeon" userId="61e8c17a-4f44-4a20-848f-58a57c92f1ad" providerId="ADAL" clId="{E5F12DC0-39E9-46BF-8AF2-4B2FEF0E1AB0}" dt="2022-12-21T19:40:24.280" v="164" actId="2696"/>
        <pc:sldMkLst>
          <pc:docMk/>
          <pc:sldMk cId="3697603542" sldId="266"/>
        </pc:sldMkLst>
      </pc:sldChg>
      <pc:sldChg chg="del">
        <pc:chgData name="Kim Bélanger-Baillargeon" userId="61e8c17a-4f44-4a20-848f-58a57c92f1ad" providerId="ADAL" clId="{E5F12DC0-39E9-46BF-8AF2-4B2FEF0E1AB0}" dt="2022-12-21T19:40:24.280" v="164" actId="2696"/>
        <pc:sldMkLst>
          <pc:docMk/>
          <pc:sldMk cId="2761164563" sldId="267"/>
        </pc:sldMkLst>
      </pc:sldChg>
      <pc:sldChg chg="del">
        <pc:chgData name="Kim Bélanger-Baillargeon" userId="61e8c17a-4f44-4a20-848f-58a57c92f1ad" providerId="ADAL" clId="{E5F12DC0-39E9-46BF-8AF2-4B2FEF0E1AB0}" dt="2022-12-21T19:40:24.280" v="164" actId="2696"/>
        <pc:sldMkLst>
          <pc:docMk/>
          <pc:sldMk cId="2710397120" sldId="268"/>
        </pc:sldMkLst>
      </pc:sldChg>
      <pc:sldChg chg="del">
        <pc:chgData name="Kim Bélanger-Baillargeon" userId="61e8c17a-4f44-4a20-848f-58a57c92f1ad" providerId="ADAL" clId="{E5F12DC0-39E9-46BF-8AF2-4B2FEF0E1AB0}" dt="2022-12-21T19:40:24.280" v="164" actId="2696"/>
        <pc:sldMkLst>
          <pc:docMk/>
          <pc:sldMk cId="2421384270" sldId="269"/>
        </pc:sldMkLst>
      </pc:sldChg>
      <pc:sldChg chg="del">
        <pc:chgData name="Kim Bélanger-Baillargeon" userId="61e8c17a-4f44-4a20-848f-58a57c92f1ad" providerId="ADAL" clId="{E5F12DC0-39E9-46BF-8AF2-4B2FEF0E1AB0}" dt="2022-12-21T19:40:24.280" v="164" actId="2696"/>
        <pc:sldMkLst>
          <pc:docMk/>
          <pc:sldMk cId="3633348750" sldId="270"/>
        </pc:sldMkLst>
      </pc:sldChg>
      <pc:sldChg chg="del">
        <pc:chgData name="Kim Bélanger-Baillargeon" userId="61e8c17a-4f44-4a20-848f-58a57c92f1ad" providerId="ADAL" clId="{E5F12DC0-39E9-46BF-8AF2-4B2FEF0E1AB0}" dt="2022-12-21T19:40:24.280" v="164" actId="2696"/>
        <pc:sldMkLst>
          <pc:docMk/>
          <pc:sldMk cId="1521540336" sldId="271"/>
        </pc:sldMkLst>
      </pc:sldChg>
      <pc:sldChg chg="del">
        <pc:chgData name="Kim Bélanger-Baillargeon" userId="61e8c17a-4f44-4a20-848f-58a57c92f1ad" providerId="ADAL" clId="{E5F12DC0-39E9-46BF-8AF2-4B2FEF0E1AB0}" dt="2022-12-21T19:40:24.280" v="164" actId="2696"/>
        <pc:sldMkLst>
          <pc:docMk/>
          <pc:sldMk cId="2236163849" sldId="272"/>
        </pc:sldMkLst>
      </pc:sldChg>
      <pc:sldChg chg="del">
        <pc:chgData name="Kim Bélanger-Baillargeon" userId="61e8c17a-4f44-4a20-848f-58a57c92f1ad" providerId="ADAL" clId="{E5F12DC0-39E9-46BF-8AF2-4B2FEF0E1AB0}" dt="2022-12-21T19:40:24.280" v="164" actId="2696"/>
        <pc:sldMkLst>
          <pc:docMk/>
          <pc:sldMk cId="1237255691" sldId="273"/>
        </pc:sldMkLst>
      </pc:sldChg>
      <pc:sldChg chg="del">
        <pc:chgData name="Kim Bélanger-Baillargeon" userId="61e8c17a-4f44-4a20-848f-58a57c92f1ad" providerId="ADAL" clId="{E5F12DC0-39E9-46BF-8AF2-4B2FEF0E1AB0}" dt="2022-12-21T19:40:24.280" v="164" actId="2696"/>
        <pc:sldMkLst>
          <pc:docMk/>
          <pc:sldMk cId="1481830264" sldId="274"/>
        </pc:sldMkLst>
      </pc:sldChg>
      <pc:sldChg chg="del">
        <pc:chgData name="Kim Bélanger-Baillargeon" userId="61e8c17a-4f44-4a20-848f-58a57c92f1ad" providerId="ADAL" clId="{E5F12DC0-39E9-46BF-8AF2-4B2FEF0E1AB0}" dt="2022-12-21T19:40:24.280" v="164" actId="2696"/>
        <pc:sldMkLst>
          <pc:docMk/>
          <pc:sldMk cId="3037727270" sldId="275"/>
        </pc:sldMkLst>
      </pc:sldChg>
      <pc:sldChg chg="del">
        <pc:chgData name="Kim Bélanger-Baillargeon" userId="61e8c17a-4f44-4a20-848f-58a57c92f1ad" providerId="ADAL" clId="{E5F12DC0-39E9-46BF-8AF2-4B2FEF0E1AB0}" dt="2022-12-21T19:40:24.280" v="164" actId="2696"/>
        <pc:sldMkLst>
          <pc:docMk/>
          <pc:sldMk cId="1664878773" sldId="276"/>
        </pc:sldMkLst>
      </pc:sldChg>
      <pc:sldChg chg="del">
        <pc:chgData name="Kim Bélanger-Baillargeon" userId="61e8c17a-4f44-4a20-848f-58a57c92f1ad" providerId="ADAL" clId="{E5F12DC0-39E9-46BF-8AF2-4B2FEF0E1AB0}" dt="2022-12-21T19:40:24.280" v="164" actId="2696"/>
        <pc:sldMkLst>
          <pc:docMk/>
          <pc:sldMk cId="2193327019" sldId="277"/>
        </pc:sldMkLst>
      </pc:sldChg>
      <pc:sldChg chg="del">
        <pc:chgData name="Kim Bélanger-Baillargeon" userId="61e8c17a-4f44-4a20-848f-58a57c92f1ad" providerId="ADAL" clId="{E5F12DC0-39E9-46BF-8AF2-4B2FEF0E1AB0}" dt="2022-12-21T19:40:24.280" v="164" actId="2696"/>
        <pc:sldMkLst>
          <pc:docMk/>
          <pc:sldMk cId="3905683981" sldId="278"/>
        </pc:sldMkLst>
      </pc:sldChg>
      <pc:sldChg chg="del">
        <pc:chgData name="Kim Bélanger-Baillargeon" userId="61e8c17a-4f44-4a20-848f-58a57c92f1ad" providerId="ADAL" clId="{E5F12DC0-39E9-46BF-8AF2-4B2FEF0E1AB0}" dt="2022-12-21T19:40:24.280" v="164" actId="2696"/>
        <pc:sldMkLst>
          <pc:docMk/>
          <pc:sldMk cId="4150871822" sldId="280"/>
        </pc:sldMkLst>
      </pc:sldChg>
      <pc:sldChg chg="del">
        <pc:chgData name="Kim Bélanger-Baillargeon" userId="61e8c17a-4f44-4a20-848f-58a57c92f1ad" providerId="ADAL" clId="{E5F12DC0-39E9-46BF-8AF2-4B2FEF0E1AB0}" dt="2022-12-21T19:40:24.280" v="164" actId="2696"/>
        <pc:sldMkLst>
          <pc:docMk/>
          <pc:sldMk cId="779627954" sldId="281"/>
        </pc:sldMkLst>
      </pc:sldChg>
      <pc:sldChg chg="del">
        <pc:chgData name="Kim Bélanger-Baillargeon" userId="61e8c17a-4f44-4a20-848f-58a57c92f1ad" providerId="ADAL" clId="{E5F12DC0-39E9-46BF-8AF2-4B2FEF0E1AB0}" dt="2022-12-21T19:40:24.280" v="164" actId="2696"/>
        <pc:sldMkLst>
          <pc:docMk/>
          <pc:sldMk cId="1461120729" sldId="314"/>
        </pc:sldMkLst>
      </pc:sldChg>
      <pc:sldChg chg="del">
        <pc:chgData name="Kim Bélanger-Baillargeon" userId="61e8c17a-4f44-4a20-848f-58a57c92f1ad" providerId="ADAL" clId="{E5F12DC0-39E9-46BF-8AF2-4B2FEF0E1AB0}" dt="2022-12-21T19:40:24.280" v="164" actId="2696"/>
        <pc:sldMkLst>
          <pc:docMk/>
          <pc:sldMk cId="3544659978" sldId="315"/>
        </pc:sldMkLst>
      </pc:sldChg>
      <pc:sldChg chg="del">
        <pc:chgData name="Kim Bélanger-Baillargeon" userId="61e8c17a-4f44-4a20-848f-58a57c92f1ad" providerId="ADAL" clId="{E5F12DC0-39E9-46BF-8AF2-4B2FEF0E1AB0}" dt="2022-12-21T19:40:24.280" v="164" actId="2696"/>
        <pc:sldMkLst>
          <pc:docMk/>
          <pc:sldMk cId="4206589456" sldId="316"/>
        </pc:sldMkLst>
      </pc:sldChg>
      <pc:sldChg chg="del">
        <pc:chgData name="Kim Bélanger-Baillargeon" userId="61e8c17a-4f44-4a20-848f-58a57c92f1ad" providerId="ADAL" clId="{E5F12DC0-39E9-46BF-8AF2-4B2FEF0E1AB0}" dt="2022-12-21T19:40:24.280" v="164" actId="2696"/>
        <pc:sldMkLst>
          <pc:docMk/>
          <pc:sldMk cId="1286252925" sldId="317"/>
        </pc:sldMkLst>
      </pc:sldChg>
      <pc:sldChg chg="del">
        <pc:chgData name="Kim Bélanger-Baillargeon" userId="61e8c17a-4f44-4a20-848f-58a57c92f1ad" providerId="ADAL" clId="{E5F12DC0-39E9-46BF-8AF2-4B2FEF0E1AB0}" dt="2022-12-21T19:40:24.280" v="164" actId="2696"/>
        <pc:sldMkLst>
          <pc:docMk/>
          <pc:sldMk cId="4029774393" sldId="318"/>
        </pc:sldMkLst>
      </pc:sldChg>
      <pc:sldChg chg="del">
        <pc:chgData name="Kim Bélanger-Baillargeon" userId="61e8c17a-4f44-4a20-848f-58a57c92f1ad" providerId="ADAL" clId="{E5F12DC0-39E9-46BF-8AF2-4B2FEF0E1AB0}" dt="2022-12-21T19:40:24.280" v="164" actId="2696"/>
        <pc:sldMkLst>
          <pc:docMk/>
          <pc:sldMk cId="3081994381" sldId="319"/>
        </pc:sldMkLst>
      </pc:sldChg>
      <pc:sldChg chg="del">
        <pc:chgData name="Kim Bélanger-Baillargeon" userId="61e8c17a-4f44-4a20-848f-58a57c92f1ad" providerId="ADAL" clId="{E5F12DC0-39E9-46BF-8AF2-4B2FEF0E1AB0}" dt="2022-12-21T19:40:24.280" v="164" actId="2696"/>
        <pc:sldMkLst>
          <pc:docMk/>
          <pc:sldMk cId="836512014" sldId="333"/>
        </pc:sldMkLst>
      </pc:sldChg>
      <pc:sldChg chg="addSp delSp modSp new mod">
        <pc:chgData name="Kim Bélanger-Baillargeon" userId="61e8c17a-4f44-4a20-848f-58a57c92f1ad" providerId="ADAL" clId="{E5F12DC0-39E9-46BF-8AF2-4B2FEF0E1AB0}" dt="2022-12-21T19:42:11.052" v="193" actId="1076"/>
        <pc:sldMkLst>
          <pc:docMk/>
          <pc:sldMk cId="3290634262" sldId="333"/>
        </pc:sldMkLst>
        <pc:spChg chg="mod">
          <ac:chgData name="Kim Bélanger-Baillargeon" userId="61e8c17a-4f44-4a20-848f-58a57c92f1ad" providerId="ADAL" clId="{E5F12DC0-39E9-46BF-8AF2-4B2FEF0E1AB0}" dt="2022-12-21T19:41:43.082" v="191" actId="20577"/>
          <ac:spMkLst>
            <pc:docMk/>
            <pc:sldMk cId="3290634262" sldId="333"/>
            <ac:spMk id="2" creationId="{5B1AC869-8DD0-6800-9C95-A0FC08FF15D2}"/>
          </ac:spMkLst>
        </pc:spChg>
        <pc:spChg chg="del">
          <ac:chgData name="Kim Bélanger-Baillargeon" userId="61e8c17a-4f44-4a20-848f-58a57c92f1ad" providerId="ADAL" clId="{E5F12DC0-39E9-46BF-8AF2-4B2FEF0E1AB0}" dt="2022-12-21T19:42:08.040" v="192" actId="931"/>
          <ac:spMkLst>
            <pc:docMk/>
            <pc:sldMk cId="3290634262" sldId="333"/>
            <ac:spMk id="3" creationId="{50E0C1C9-1642-67DA-8BAA-5F75BC77FC6B}"/>
          </ac:spMkLst>
        </pc:spChg>
        <pc:picChg chg="add mod">
          <ac:chgData name="Kim Bélanger-Baillargeon" userId="61e8c17a-4f44-4a20-848f-58a57c92f1ad" providerId="ADAL" clId="{E5F12DC0-39E9-46BF-8AF2-4B2FEF0E1AB0}" dt="2022-12-21T19:42:11.052" v="193" actId="1076"/>
          <ac:picMkLst>
            <pc:docMk/>
            <pc:sldMk cId="3290634262" sldId="333"/>
            <ac:picMk id="5" creationId="{522B3402-DBC8-6404-8796-A2454023DB80}"/>
          </ac:picMkLst>
        </pc:picChg>
      </pc:sldChg>
      <pc:sldChg chg="addSp delSp modSp new mod modNotesTx">
        <pc:chgData name="Kim Bélanger-Baillargeon" userId="61e8c17a-4f44-4a20-848f-58a57c92f1ad" providerId="ADAL" clId="{E5F12DC0-39E9-46BF-8AF2-4B2FEF0E1AB0}" dt="2022-12-21T19:43:27.854" v="214" actId="20577"/>
        <pc:sldMkLst>
          <pc:docMk/>
          <pc:sldMk cId="282459654" sldId="334"/>
        </pc:sldMkLst>
        <pc:spChg chg="del">
          <ac:chgData name="Kim Bélanger-Baillargeon" userId="61e8c17a-4f44-4a20-848f-58a57c92f1ad" providerId="ADAL" clId="{E5F12DC0-39E9-46BF-8AF2-4B2FEF0E1AB0}" dt="2022-12-21T19:42:35.056" v="195" actId="478"/>
          <ac:spMkLst>
            <pc:docMk/>
            <pc:sldMk cId="282459654" sldId="334"/>
            <ac:spMk id="2" creationId="{6C2BE9D1-B0A4-BB4F-0D48-0C2843F3D2FB}"/>
          </ac:spMkLst>
        </pc:spChg>
        <pc:spChg chg="del">
          <ac:chgData name="Kim Bélanger-Baillargeon" userId="61e8c17a-4f44-4a20-848f-58a57c92f1ad" providerId="ADAL" clId="{E5F12DC0-39E9-46BF-8AF2-4B2FEF0E1AB0}" dt="2022-12-21T19:42:35.056" v="195" actId="478"/>
          <ac:spMkLst>
            <pc:docMk/>
            <pc:sldMk cId="282459654" sldId="334"/>
            <ac:spMk id="3" creationId="{EF4C55A6-B4B8-9201-DB7A-3EF13DA5791E}"/>
          </ac:spMkLst>
        </pc:spChg>
        <pc:spChg chg="add mod">
          <ac:chgData name="Kim Bélanger-Baillargeon" userId="61e8c17a-4f44-4a20-848f-58a57c92f1ad" providerId="ADAL" clId="{E5F12DC0-39E9-46BF-8AF2-4B2FEF0E1AB0}" dt="2022-12-21T19:42:38.507" v="197" actId="1076"/>
          <ac:spMkLst>
            <pc:docMk/>
            <pc:sldMk cId="282459654" sldId="334"/>
            <ac:spMk id="4" creationId="{86D633C6-8B86-5805-AE77-5DA72D6B897D}"/>
          </ac:spMkLst>
        </pc:spChg>
        <pc:spChg chg="add mod">
          <ac:chgData name="Kim Bélanger-Baillargeon" userId="61e8c17a-4f44-4a20-848f-58a57c92f1ad" providerId="ADAL" clId="{E5F12DC0-39E9-46BF-8AF2-4B2FEF0E1AB0}" dt="2022-12-21T19:42:38.507" v="197" actId="1076"/>
          <ac:spMkLst>
            <pc:docMk/>
            <pc:sldMk cId="282459654" sldId="334"/>
            <ac:spMk id="7" creationId="{BDEF5CDE-2A9B-BB59-4178-7E7CF3DCE917}"/>
          </ac:spMkLst>
        </pc:spChg>
        <pc:spChg chg="add mod">
          <ac:chgData name="Kim Bélanger-Baillargeon" userId="61e8c17a-4f44-4a20-848f-58a57c92f1ad" providerId="ADAL" clId="{E5F12DC0-39E9-46BF-8AF2-4B2FEF0E1AB0}" dt="2022-12-21T19:42:54.236" v="199" actId="207"/>
          <ac:spMkLst>
            <pc:docMk/>
            <pc:sldMk cId="282459654" sldId="334"/>
            <ac:spMk id="8" creationId="{B85E75D0-99DE-88AC-CF6D-7B76D2E0A8CA}"/>
          </ac:spMkLst>
        </pc:spChg>
        <pc:graphicFrameChg chg="add mod modGraphic">
          <ac:chgData name="Kim Bélanger-Baillargeon" userId="61e8c17a-4f44-4a20-848f-58a57c92f1ad" providerId="ADAL" clId="{E5F12DC0-39E9-46BF-8AF2-4B2FEF0E1AB0}" dt="2022-12-21T19:43:09.562" v="201" actId="14100"/>
          <ac:graphicFrameMkLst>
            <pc:docMk/>
            <pc:sldMk cId="282459654" sldId="334"/>
            <ac:graphicFrameMk id="5" creationId="{63BBCD08-CB92-3942-9056-32DDD04AB06E}"/>
          </ac:graphicFrameMkLst>
        </pc:graphicFrameChg>
        <pc:graphicFrameChg chg="add mod modGraphic">
          <ac:chgData name="Kim Bélanger-Baillargeon" userId="61e8c17a-4f44-4a20-848f-58a57c92f1ad" providerId="ADAL" clId="{E5F12DC0-39E9-46BF-8AF2-4B2FEF0E1AB0}" dt="2022-12-21T19:43:16.286" v="202" actId="1076"/>
          <ac:graphicFrameMkLst>
            <pc:docMk/>
            <pc:sldMk cId="282459654" sldId="334"/>
            <ac:graphicFrameMk id="6" creationId="{5FA05D1F-6AB0-1EAC-BFA5-8909E1C65DA7}"/>
          </ac:graphicFrameMkLst>
        </pc:graphicFrameChg>
      </pc:sldChg>
      <pc:sldChg chg="addSp delSp modSp new mod modNotesTx">
        <pc:chgData name="Kim Bélanger-Baillargeon" userId="61e8c17a-4f44-4a20-848f-58a57c92f1ad" providerId="ADAL" clId="{E5F12DC0-39E9-46BF-8AF2-4B2FEF0E1AB0}" dt="2022-12-21T19:51:30.270" v="240" actId="207"/>
        <pc:sldMkLst>
          <pc:docMk/>
          <pc:sldMk cId="1741153560" sldId="335"/>
        </pc:sldMkLst>
        <pc:spChg chg="del">
          <ac:chgData name="Kim Bélanger-Baillargeon" userId="61e8c17a-4f44-4a20-848f-58a57c92f1ad" providerId="ADAL" clId="{E5F12DC0-39E9-46BF-8AF2-4B2FEF0E1AB0}" dt="2022-12-21T19:44:32.530" v="216" actId="478"/>
          <ac:spMkLst>
            <pc:docMk/>
            <pc:sldMk cId="1741153560" sldId="335"/>
            <ac:spMk id="2" creationId="{8D35ECDC-9075-05D1-59AF-011E4102F4B3}"/>
          </ac:spMkLst>
        </pc:spChg>
        <pc:spChg chg="del">
          <ac:chgData name="Kim Bélanger-Baillargeon" userId="61e8c17a-4f44-4a20-848f-58a57c92f1ad" providerId="ADAL" clId="{E5F12DC0-39E9-46BF-8AF2-4B2FEF0E1AB0}" dt="2022-12-21T19:44:32.530" v="216" actId="478"/>
          <ac:spMkLst>
            <pc:docMk/>
            <pc:sldMk cId="1741153560" sldId="335"/>
            <ac:spMk id="3" creationId="{7F408883-5B39-D89A-8D05-A443543BFC0F}"/>
          </ac:spMkLst>
        </pc:spChg>
        <pc:spChg chg="add mod">
          <ac:chgData name="Kim Bélanger-Baillargeon" userId="61e8c17a-4f44-4a20-848f-58a57c92f1ad" providerId="ADAL" clId="{E5F12DC0-39E9-46BF-8AF2-4B2FEF0E1AB0}" dt="2022-12-21T19:46:38.239" v="232" actId="207"/>
          <ac:spMkLst>
            <pc:docMk/>
            <pc:sldMk cId="1741153560" sldId="335"/>
            <ac:spMk id="4" creationId="{845ED5CD-9707-F089-CB6F-3E510C3D96D0}"/>
          </ac:spMkLst>
        </pc:spChg>
        <pc:spChg chg="add mod">
          <ac:chgData name="Kim Bélanger-Baillargeon" userId="61e8c17a-4f44-4a20-848f-58a57c92f1ad" providerId="ADAL" clId="{E5F12DC0-39E9-46BF-8AF2-4B2FEF0E1AB0}" dt="2022-12-21T19:46:18.068" v="230" actId="207"/>
          <ac:spMkLst>
            <pc:docMk/>
            <pc:sldMk cId="1741153560" sldId="335"/>
            <ac:spMk id="6" creationId="{2FC011CA-222D-6A42-87F8-BBE0D26832E4}"/>
          </ac:spMkLst>
        </pc:spChg>
        <pc:spChg chg="add mod">
          <ac:chgData name="Kim Bélanger-Baillargeon" userId="61e8c17a-4f44-4a20-848f-58a57c92f1ad" providerId="ADAL" clId="{E5F12DC0-39E9-46BF-8AF2-4B2FEF0E1AB0}" dt="2022-12-21T19:44:47.265" v="219" actId="207"/>
          <ac:spMkLst>
            <pc:docMk/>
            <pc:sldMk cId="1741153560" sldId="335"/>
            <ac:spMk id="7" creationId="{CF36B677-7F16-030A-66F5-DDC0E8DD97D4}"/>
          </ac:spMkLst>
        </pc:spChg>
        <pc:spChg chg="add mod">
          <ac:chgData name="Kim Bélanger-Baillargeon" userId="61e8c17a-4f44-4a20-848f-58a57c92f1ad" providerId="ADAL" clId="{E5F12DC0-39E9-46BF-8AF2-4B2FEF0E1AB0}" dt="2022-12-21T19:51:30.270" v="240" actId="207"/>
          <ac:spMkLst>
            <pc:docMk/>
            <pc:sldMk cId="1741153560" sldId="335"/>
            <ac:spMk id="11" creationId="{15795EA9-330B-0CB0-4439-BB5447776DC9}"/>
          </ac:spMkLst>
        </pc:spChg>
        <pc:spChg chg="add mod">
          <ac:chgData name="Kim Bélanger-Baillargeon" userId="61e8c17a-4f44-4a20-848f-58a57c92f1ad" providerId="ADAL" clId="{E5F12DC0-39E9-46BF-8AF2-4B2FEF0E1AB0}" dt="2022-12-21T19:45:52.349" v="226" actId="207"/>
          <ac:spMkLst>
            <pc:docMk/>
            <pc:sldMk cId="1741153560" sldId="335"/>
            <ac:spMk id="12" creationId="{F2C9181C-3774-93E0-7798-B9DAAAC4A396}"/>
          </ac:spMkLst>
        </pc:spChg>
        <pc:spChg chg="add mod">
          <ac:chgData name="Kim Bélanger-Baillargeon" userId="61e8c17a-4f44-4a20-848f-58a57c92f1ad" providerId="ADAL" clId="{E5F12DC0-39E9-46BF-8AF2-4B2FEF0E1AB0}" dt="2022-12-21T19:45:56.384" v="227" actId="207"/>
          <ac:spMkLst>
            <pc:docMk/>
            <pc:sldMk cId="1741153560" sldId="335"/>
            <ac:spMk id="13" creationId="{5CFEC21F-F89D-E55F-E779-4167D17CC504}"/>
          </ac:spMkLst>
        </pc:spChg>
        <pc:spChg chg="add mod">
          <ac:chgData name="Kim Bélanger-Baillargeon" userId="61e8c17a-4f44-4a20-848f-58a57c92f1ad" providerId="ADAL" clId="{E5F12DC0-39E9-46BF-8AF2-4B2FEF0E1AB0}" dt="2022-12-21T19:45:23.831" v="224" actId="207"/>
          <ac:spMkLst>
            <pc:docMk/>
            <pc:sldMk cId="1741153560" sldId="335"/>
            <ac:spMk id="14" creationId="{0AB20F3B-0E94-CECF-C6F7-B226C6628C74}"/>
          </ac:spMkLst>
        </pc:spChg>
        <pc:spChg chg="add mod">
          <ac:chgData name="Kim Bélanger-Baillargeon" userId="61e8c17a-4f44-4a20-848f-58a57c92f1ad" providerId="ADAL" clId="{E5F12DC0-39E9-46BF-8AF2-4B2FEF0E1AB0}" dt="2022-12-21T19:46:03.525" v="228" actId="207"/>
          <ac:spMkLst>
            <pc:docMk/>
            <pc:sldMk cId="1741153560" sldId="335"/>
            <ac:spMk id="20" creationId="{1910E231-E670-2D75-C88E-DF1DC9AC331A}"/>
          </ac:spMkLst>
        </pc:spChg>
        <pc:spChg chg="add mod">
          <ac:chgData name="Kim Bélanger-Baillargeon" userId="61e8c17a-4f44-4a20-848f-58a57c92f1ad" providerId="ADAL" clId="{E5F12DC0-39E9-46BF-8AF2-4B2FEF0E1AB0}" dt="2022-12-21T19:45:02.366" v="221" actId="207"/>
          <ac:spMkLst>
            <pc:docMk/>
            <pc:sldMk cId="1741153560" sldId="335"/>
            <ac:spMk id="21" creationId="{4EF63442-E6B9-76A4-D38E-C6ED948AB3FF}"/>
          </ac:spMkLst>
        </pc:spChg>
        <pc:graphicFrameChg chg="add mod modGraphic">
          <ac:chgData name="Kim Bélanger-Baillargeon" userId="61e8c17a-4f44-4a20-848f-58a57c92f1ad" providerId="ADAL" clId="{E5F12DC0-39E9-46BF-8AF2-4B2FEF0E1AB0}" dt="2022-12-21T19:47:11.093" v="235" actId="1076"/>
          <ac:graphicFrameMkLst>
            <pc:docMk/>
            <pc:sldMk cId="1741153560" sldId="335"/>
            <ac:graphicFrameMk id="5" creationId="{2A010880-CD62-53EE-1B1D-CD5C7B67D403}"/>
          </ac:graphicFrameMkLst>
        </pc:graphicFrameChg>
        <pc:cxnChg chg="add mod">
          <ac:chgData name="Kim Bélanger-Baillargeon" userId="61e8c17a-4f44-4a20-848f-58a57c92f1ad" providerId="ADAL" clId="{E5F12DC0-39E9-46BF-8AF2-4B2FEF0E1AB0}" dt="2022-12-21T19:44:33.028" v="217"/>
          <ac:cxnSpMkLst>
            <pc:docMk/>
            <pc:sldMk cId="1741153560" sldId="335"/>
            <ac:cxnSpMk id="8" creationId="{EE157365-FA62-7EFB-2F3D-9B4947F6CCC6}"/>
          </ac:cxnSpMkLst>
        </pc:cxnChg>
        <pc:cxnChg chg="add mod">
          <ac:chgData name="Kim Bélanger-Baillargeon" userId="61e8c17a-4f44-4a20-848f-58a57c92f1ad" providerId="ADAL" clId="{E5F12DC0-39E9-46BF-8AF2-4B2FEF0E1AB0}" dt="2022-12-21T19:44:33.028" v="217"/>
          <ac:cxnSpMkLst>
            <pc:docMk/>
            <pc:sldMk cId="1741153560" sldId="335"/>
            <ac:cxnSpMk id="9" creationId="{D33EA410-F882-F75F-67A8-C9220622FAC0}"/>
          </ac:cxnSpMkLst>
        </pc:cxnChg>
        <pc:cxnChg chg="add mod">
          <ac:chgData name="Kim Bélanger-Baillargeon" userId="61e8c17a-4f44-4a20-848f-58a57c92f1ad" providerId="ADAL" clId="{E5F12DC0-39E9-46BF-8AF2-4B2FEF0E1AB0}" dt="2022-12-21T19:44:33.028" v="217"/>
          <ac:cxnSpMkLst>
            <pc:docMk/>
            <pc:sldMk cId="1741153560" sldId="335"/>
            <ac:cxnSpMk id="10" creationId="{53E67368-E824-C3A9-4FA0-2EA051D06717}"/>
          </ac:cxnSpMkLst>
        </pc:cxnChg>
        <pc:cxnChg chg="add mod">
          <ac:chgData name="Kim Bélanger-Baillargeon" userId="61e8c17a-4f44-4a20-848f-58a57c92f1ad" providerId="ADAL" clId="{E5F12DC0-39E9-46BF-8AF2-4B2FEF0E1AB0}" dt="2022-12-21T19:44:33.028" v="217"/>
          <ac:cxnSpMkLst>
            <pc:docMk/>
            <pc:sldMk cId="1741153560" sldId="335"/>
            <ac:cxnSpMk id="15" creationId="{55514A1E-8257-1EE0-FBDF-590BE9028A63}"/>
          </ac:cxnSpMkLst>
        </pc:cxnChg>
        <pc:cxnChg chg="add mod">
          <ac:chgData name="Kim Bélanger-Baillargeon" userId="61e8c17a-4f44-4a20-848f-58a57c92f1ad" providerId="ADAL" clId="{E5F12DC0-39E9-46BF-8AF2-4B2FEF0E1AB0}" dt="2022-12-21T19:44:33.028" v="217"/>
          <ac:cxnSpMkLst>
            <pc:docMk/>
            <pc:sldMk cId="1741153560" sldId="335"/>
            <ac:cxnSpMk id="16" creationId="{CAF43D27-5A7C-EFA3-09FC-04A4057E9CCD}"/>
          </ac:cxnSpMkLst>
        </pc:cxnChg>
        <pc:cxnChg chg="add mod">
          <ac:chgData name="Kim Bélanger-Baillargeon" userId="61e8c17a-4f44-4a20-848f-58a57c92f1ad" providerId="ADAL" clId="{E5F12DC0-39E9-46BF-8AF2-4B2FEF0E1AB0}" dt="2022-12-21T19:44:33.028" v="217"/>
          <ac:cxnSpMkLst>
            <pc:docMk/>
            <pc:sldMk cId="1741153560" sldId="335"/>
            <ac:cxnSpMk id="17" creationId="{A76750B8-749B-84B7-5893-B64157F70FCA}"/>
          </ac:cxnSpMkLst>
        </pc:cxnChg>
        <pc:cxnChg chg="add mod">
          <ac:chgData name="Kim Bélanger-Baillargeon" userId="61e8c17a-4f44-4a20-848f-58a57c92f1ad" providerId="ADAL" clId="{E5F12DC0-39E9-46BF-8AF2-4B2FEF0E1AB0}" dt="2022-12-21T19:44:33.028" v="217"/>
          <ac:cxnSpMkLst>
            <pc:docMk/>
            <pc:sldMk cId="1741153560" sldId="335"/>
            <ac:cxnSpMk id="18" creationId="{5211AC7C-78EE-4CDF-9585-0F0F4DF7DD3E}"/>
          </ac:cxnSpMkLst>
        </pc:cxnChg>
        <pc:cxnChg chg="add mod">
          <ac:chgData name="Kim Bélanger-Baillargeon" userId="61e8c17a-4f44-4a20-848f-58a57c92f1ad" providerId="ADAL" clId="{E5F12DC0-39E9-46BF-8AF2-4B2FEF0E1AB0}" dt="2022-12-21T19:44:33.028" v="217"/>
          <ac:cxnSpMkLst>
            <pc:docMk/>
            <pc:sldMk cId="1741153560" sldId="335"/>
            <ac:cxnSpMk id="19" creationId="{99170675-9D67-1AF9-371A-9B53BDD250C2}"/>
          </ac:cxnSpMkLst>
        </pc:cxnChg>
      </pc:sldChg>
      <pc:sldChg chg="addSp modSp new mod modAnim modNotesTx">
        <pc:chgData name="Kim Bélanger-Baillargeon" userId="61e8c17a-4f44-4a20-848f-58a57c92f1ad" providerId="ADAL" clId="{E5F12DC0-39E9-46BF-8AF2-4B2FEF0E1AB0}" dt="2022-12-21T19:53:11.896" v="253"/>
        <pc:sldMkLst>
          <pc:docMk/>
          <pc:sldMk cId="3906802882" sldId="336"/>
        </pc:sldMkLst>
        <pc:spChg chg="mod">
          <ac:chgData name="Kim Bélanger-Baillargeon" userId="61e8c17a-4f44-4a20-848f-58a57c92f1ad" providerId="ADAL" clId="{E5F12DC0-39E9-46BF-8AF2-4B2FEF0E1AB0}" dt="2022-12-21T19:53:04.835" v="251" actId="1076"/>
          <ac:spMkLst>
            <pc:docMk/>
            <pc:sldMk cId="3906802882" sldId="336"/>
            <ac:spMk id="2" creationId="{4F2C3A9D-319B-3BCB-F456-14614E0F45EB}"/>
          </ac:spMkLst>
        </pc:spChg>
        <pc:spChg chg="mod">
          <ac:chgData name="Kim Bélanger-Baillargeon" userId="61e8c17a-4f44-4a20-848f-58a57c92f1ad" providerId="ADAL" clId="{E5F12DC0-39E9-46BF-8AF2-4B2FEF0E1AB0}" dt="2022-12-21T19:53:07.926" v="252" actId="1076"/>
          <ac:spMkLst>
            <pc:docMk/>
            <pc:sldMk cId="3906802882" sldId="336"/>
            <ac:spMk id="3" creationId="{7A16E2ED-B507-4ADD-F14D-6E20ACDC8900}"/>
          </ac:spMkLst>
        </pc:spChg>
        <pc:spChg chg="mod">
          <ac:chgData name="Kim Bélanger-Baillargeon" userId="61e8c17a-4f44-4a20-848f-58a57c92f1ad" providerId="ADAL" clId="{E5F12DC0-39E9-46BF-8AF2-4B2FEF0E1AB0}" dt="2022-12-21T19:52:53.399" v="248"/>
          <ac:spMkLst>
            <pc:docMk/>
            <pc:sldMk cId="3906802882" sldId="336"/>
            <ac:spMk id="5" creationId="{08A317C5-192D-F609-FEA6-1AE7A392BE3B}"/>
          </ac:spMkLst>
        </pc:spChg>
        <pc:spChg chg="mod">
          <ac:chgData name="Kim Bélanger-Baillargeon" userId="61e8c17a-4f44-4a20-848f-58a57c92f1ad" providerId="ADAL" clId="{E5F12DC0-39E9-46BF-8AF2-4B2FEF0E1AB0}" dt="2022-12-21T19:52:53.399" v="248"/>
          <ac:spMkLst>
            <pc:docMk/>
            <pc:sldMk cId="3906802882" sldId="336"/>
            <ac:spMk id="6" creationId="{EC2B1E73-4604-B1B1-0518-7ACC77296EAD}"/>
          </ac:spMkLst>
        </pc:spChg>
        <pc:spChg chg="mod">
          <ac:chgData name="Kim Bélanger-Baillargeon" userId="61e8c17a-4f44-4a20-848f-58a57c92f1ad" providerId="ADAL" clId="{E5F12DC0-39E9-46BF-8AF2-4B2FEF0E1AB0}" dt="2022-12-21T19:52:53.399" v="248"/>
          <ac:spMkLst>
            <pc:docMk/>
            <pc:sldMk cId="3906802882" sldId="336"/>
            <ac:spMk id="7" creationId="{9B199B02-7B78-89B0-99B3-1DC585FE766E}"/>
          </ac:spMkLst>
        </pc:spChg>
        <pc:spChg chg="mod">
          <ac:chgData name="Kim Bélanger-Baillargeon" userId="61e8c17a-4f44-4a20-848f-58a57c92f1ad" providerId="ADAL" clId="{E5F12DC0-39E9-46BF-8AF2-4B2FEF0E1AB0}" dt="2022-12-21T19:52:53.399" v="248"/>
          <ac:spMkLst>
            <pc:docMk/>
            <pc:sldMk cId="3906802882" sldId="336"/>
            <ac:spMk id="8" creationId="{F0F8D4B2-5A98-E17D-AC3E-DB4C9E847E85}"/>
          </ac:spMkLst>
        </pc:spChg>
        <pc:spChg chg="mod">
          <ac:chgData name="Kim Bélanger-Baillargeon" userId="61e8c17a-4f44-4a20-848f-58a57c92f1ad" providerId="ADAL" clId="{E5F12DC0-39E9-46BF-8AF2-4B2FEF0E1AB0}" dt="2022-12-21T19:52:53.399" v="248"/>
          <ac:spMkLst>
            <pc:docMk/>
            <pc:sldMk cId="3906802882" sldId="336"/>
            <ac:spMk id="9" creationId="{620C82D8-334D-3835-7FD8-5564B75EE2E9}"/>
          </ac:spMkLst>
        </pc:spChg>
        <pc:spChg chg="mod">
          <ac:chgData name="Kim Bélanger-Baillargeon" userId="61e8c17a-4f44-4a20-848f-58a57c92f1ad" providerId="ADAL" clId="{E5F12DC0-39E9-46BF-8AF2-4B2FEF0E1AB0}" dt="2022-12-21T19:52:53.399" v="248"/>
          <ac:spMkLst>
            <pc:docMk/>
            <pc:sldMk cId="3906802882" sldId="336"/>
            <ac:spMk id="10" creationId="{ECB04D19-07B7-5FBF-8624-744D2AEE03D9}"/>
          </ac:spMkLst>
        </pc:spChg>
        <pc:spChg chg="mod">
          <ac:chgData name="Kim Bélanger-Baillargeon" userId="61e8c17a-4f44-4a20-848f-58a57c92f1ad" providerId="ADAL" clId="{E5F12DC0-39E9-46BF-8AF2-4B2FEF0E1AB0}" dt="2022-12-21T19:52:53.399" v="248"/>
          <ac:spMkLst>
            <pc:docMk/>
            <pc:sldMk cId="3906802882" sldId="336"/>
            <ac:spMk id="11" creationId="{BA7B61A5-7F32-DE7C-97E2-11A8A1D25D44}"/>
          </ac:spMkLst>
        </pc:spChg>
        <pc:spChg chg="mod">
          <ac:chgData name="Kim Bélanger-Baillargeon" userId="61e8c17a-4f44-4a20-848f-58a57c92f1ad" providerId="ADAL" clId="{E5F12DC0-39E9-46BF-8AF2-4B2FEF0E1AB0}" dt="2022-12-21T19:52:53.399" v="248"/>
          <ac:spMkLst>
            <pc:docMk/>
            <pc:sldMk cId="3906802882" sldId="336"/>
            <ac:spMk id="13" creationId="{13795FEC-A8F8-908E-E76C-BF60F0419D6B}"/>
          </ac:spMkLst>
        </pc:spChg>
        <pc:spChg chg="mod">
          <ac:chgData name="Kim Bélanger-Baillargeon" userId="61e8c17a-4f44-4a20-848f-58a57c92f1ad" providerId="ADAL" clId="{E5F12DC0-39E9-46BF-8AF2-4B2FEF0E1AB0}" dt="2022-12-21T19:52:53.399" v="248"/>
          <ac:spMkLst>
            <pc:docMk/>
            <pc:sldMk cId="3906802882" sldId="336"/>
            <ac:spMk id="14" creationId="{2B17ABA0-A7D0-BACF-11A6-32881AD96F04}"/>
          </ac:spMkLst>
        </pc:spChg>
        <pc:spChg chg="mod">
          <ac:chgData name="Kim Bélanger-Baillargeon" userId="61e8c17a-4f44-4a20-848f-58a57c92f1ad" providerId="ADAL" clId="{E5F12DC0-39E9-46BF-8AF2-4B2FEF0E1AB0}" dt="2022-12-21T19:52:53.399" v="248"/>
          <ac:spMkLst>
            <pc:docMk/>
            <pc:sldMk cId="3906802882" sldId="336"/>
            <ac:spMk id="15" creationId="{C8E4822C-5604-12C0-64B8-D2C6A62DB1E8}"/>
          </ac:spMkLst>
        </pc:spChg>
        <pc:spChg chg="mod">
          <ac:chgData name="Kim Bélanger-Baillargeon" userId="61e8c17a-4f44-4a20-848f-58a57c92f1ad" providerId="ADAL" clId="{E5F12DC0-39E9-46BF-8AF2-4B2FEF0E1AB0}" dt="2022-12-21T19:52:53.399" v="248"/>
          <ac:spMkLst>
            <pc:docMk/>
            <pc:sldMk cId="3906802882" sldId="336"/>
            <ac:spMk id="17" creationId="{8EA8E6A4-DFF7-0A44-BE90-BDBD8B4E762D}"/>
          </ac:spMkLst>
        </pc:spChg>
        <pc:spChg chg="mod">
          <ac:chgData name="Kim Bélanger-Baillargeon" userId="61e8c17a-4f44-4a20-848f-58a57c92f1ad" providerId="ADAL" clId="{E5F12DC0-39E9-46BF-8AF2-4B2FEF0E1AB0}" dt="2022-12-21T19:52:53.399" v="248"/>
          <ac:spMkLst>
            <pc:docMk/>
            <pc:sldMk cId="3906802882" sldId="336"/>
            <ac:spMk id="18" creationId="{60A9A817-93B7-6CE4-FDCA-7E2E4ABAEC02}"/>
          </ac:spMkLst>
        </pc:spChg>
        <pc:spChg chg="mod">
          <ac:chgData name="Kim Bélanger-Baillargeon" userId="61e8c17a-4f44-4a20-848f-58a57c92f1ad" providerId="ADAL" clId="{E5F12DC0-39E9-46BF-8AF2-4B2FEF0E1AB0}" dt="2022-12-21T19:52:53.399" v="248"/>
          <ac:spMkLst>
            <pc:docMk/>
            <pc:sldMk cId="3906802882" sldId="336"/>
            <ac:spMk id="19" creationId="{2D403E30-7793-906F-D796-0F039D4BCBC4}"/>
          </ac:spMkLst>
        </pc:spChg>
        <pc:spChg chg="mod">
          <ac:chgData name="Kim Bélanger-Baillargeon" userId="61e8c17a-4f44-4a20-848f-58a57c92f1ad" providerId="ADAL" clId="{E5F12DC0-39E9-46BF-8AF2-4B2FEF0E1AB0}" dt="2022-12-21T19:52:53.399" v="248"/>
          <ac:spMkLst>
            <pc:docMk/>
            <pc:sldMk cId="3906802882" sldId="336"/>
            <ac:spMk id="20" creationId="{AEF32A6C-8676-B16A-5D36-44A706AC01E8}"/>
          </ac:spMkLst>
        </pc:spChg>
        <pc:spChg chg="mod">
          <ac:chgData name="Kim Bélanger-Baillargeon" userId="61e8c17a-4f44-4a20-848f-58a57c92f1ad" providerId="ADAL" clId="{E5F12DC0-39E9-46BF-8AF2-4B2FEF0E1AB0}" dt="2022-12-21T19:52:53.399" v="248"/>
          <ac:spMkLst>
            <pc:docMk/>
            <pc:sldMk cId="3906802882" sldId="336"/>
            <ac:spMk id="21" creationId="{6CCFC549-0D4F-BA99-743A-839E223FDD50}"/>
          </ac:spMkLst>
        </pc:spChg>
        <pc:spChg chg="mod">
          <ac:chgData name="Kim Bélanger-Baillargeon" userId="61e8c17a-4f44-4a20-848f-58a57c92f1ad" providerId="ADAL" clId="{E5F12DC0-39E9-46BF-8AF2-4B2FEF0E1AB0}" dt="2022-12-21T19:52:53.399" v="248"/>
          <ac:spMkLst>
            <pc:docMk/>
            <pc:sldMk cId="3906802882" sldId="336"/>
            <ac:spMk id="23" creationId="{220736C4-9669-0832-2CE8-E11E4008B290}"/>
          </ac:spMkLst>
        </pc:spChg>
        <pc:spChg chg="mod">
          <ac:chgData name="Kim Bélanger-Baillargeon" userId="61e8c17a-4f44-4a20-848f-58a57c92f1ad" providerId="ADAL" clId="{E5F12DC0-39E9-46BF-8AF2-4B2FEF0E1AB0}" dt="2022-12-21T19:52:53.399" v="248"/>
          <ac:spMkLst>
            <pc:docMk/>
            <pc:sldMk cId="3906802882" sldId="336"/>
            <ac:spMk id="25" creationId="{4118C7FA-1BF5-734B-D825-992293D30E7C}"/>
          </ac:spMkLst>
        </pc:spChg>
        <pc:spChg chg="mod">
          <ac:chgData name="Kim Bélanger-Baillargeon" userId="61e8c17a-4f44-4a20-848f-58a57c92f1ad" providerId="ADAL" clId="{E5F12DC0-39E9-46BF-8AF2-4B2FEF0E1AB0}" dt="2022-12-21T19:52:53.399" v="248"/>
          <ac:spMkLst>
            <pc:docMk/>
            <pc:sldMk cId="3906802882" sldId="336"/>
            <ac:spMk id="26" creationId="{343755EA-08D3-0A3B-FFA9-2F5A80AD94B5}"/>
          </ac:spMkLst>
        </pc:spChg>
        <pc:spChg chg="mod">
          <ac:chgData name="Kim Bélanger-Baillargeon" userId="61e8c17a-4f44-4a20-848f-58a57c92f1ad" providerId="ADAL" clId="{E5F12DC0-39E9-46BF-8AF2-4B2FEF0E1AB0}" dt="2022-12-21T19:52:53.399" v="248"/>
          <ac:spMkLst>
            <pc:docMk/>
            <pc:sldMk cId="3906802882" sldId="336"/>
            <ac:spMk id="27" creationId="{05B82834-94BB-577E-19BE-BA4B067BEA1D}"/>
          </ac:spMkLst>
        </pc:spChg>
        <pc:spChg chg="mod">
          <ac:chgData name="Kim Bélanger-Baillargeon" userId="61e8c17a-4f44-4a20-848f-58a57c92f1ad" providerId="ADAL" clId="{E5F12DC0-39E9-46BF-8AF2-4B2FEF0E1AB0}" dt="2022-12-21T19:52:53.399" v="248"/>
          <ac:spMkLst>
            <pc:docMk/>
            <pc:sldMk cId="3906802882" sldId="336"/>
            <ac:spMk id="28" creationId="{BCEAF847-1B07-9B24-9B63-62AA0E99DF35}"/>
          </ac:spMkLst>
        </pc:spChg>
        <pc:spChg chg="mod">
          <ac:chgData name="Kim Bélanger-Baillargeon" userId="61e8c17a-4f44-4a20-848f-58a57c92f1ad" providerId="ADAL" clId="{E5F12DC0-39E9-46BF-8AF2-4B2FEF0E1AB0}" dt="2022-12-21T19:52:53.399" v="248"/>
          <ac:spMkLst>
            <pc:docMk/>
            <pc:sldMk cId="3906802882" sldId="336"/>
            <ac:spMk id="29" creationId="{BA0C014C-CF5F-1133-42C7-641761E0E54E}"/>
          </ac:spMkLst>
        </pc:spChg>
        <pc:spChg chg="mod">
          <ac:chgData name="Kim Bélanger-Baillargeon" userId="61e8c17a-4f44-4a20-848f-58a57c92f1ad" providerId="ADAL" clId="{E5F12DC0-39E9-46BF-8AF2-4B2FEF0E1AB0}" dt="2022-12-21T19:52:53.399" v="248"/>
          <ac:spMkLst>
            <pc:docMk/>
            <pc:sldMk cId="3906802882" sldId="336"/>
            <ac:spMk id="30" creationId="{3D0BCB84-444C-6922-F416-CEDB90256586}"/>
          </ac:spMkLst>
        </pc:spChg>
        <pc:grpChg chg="add mod">
          <ac:chgData name="Kim Bélanger-Baillargeon" userId="61e8c17a-4f44-4a20-848f-58a57c92f1ad" providerId="ADAL" clId="{E5F12DC0-39E9-46BF-8AF2-4B2FEF0E1AB0}" dt="2022-12-21T19:53:04.835" v="251" actId="1076"/>
          <ac:grpSpMkLst>
            <pc:docMk/>
            <pc:sldMk cId="3906802882" sldId="336"/>
            <ac:grpSpMk id="4" creationId="{F77BFA6F-AF90-CC1C-E2D2-A89A1C7AD543}"/>
          </ac:grpSpMkLst>
        </pc:grpChg>
        <pc:grpChg chg="add mod">
          <ac:chgData name="Kim Bélanger-Baillargeon" userId="61e8c17a-4f44-4a20-848f-58a57c92f1ad" providerId="ADAL" clId="{E5F12DC0-39E9-46BF-8AF2-4B2FEF0E1AB0}" dt="2022-12-21T19:53:04.835" v="251" actId="1076"/>
          <ac:grpSpMkLst>
            <pc:docMk/>
            <pc:sldMk cId="3906802882" sldId="336"/>
            <ac:grpSpMk id="12" creationId="{FA5664A6-BD1A-A4AE-3B37-9D74F6D063D7}"/>
          </ac:grpSpMkLst>
        </pc:grpChg>
        <pc:grpChg chg="add mod">
          <ac:chgData name="Kim Bélanger-Baillargeon" userId="61e8c17a-4f44-4a20-848f-58a57c92f1ad" providerId="ADAL" clId="{E5F12DC0-39E9-46BF-8AF2-4B2FEF0E1AB0}" dt="2022-12-21T19:53:04.835" v="251" actId="1076"/>
          <ac:grpSpMkLst>
            <pc:docMk/>
            <pc:sldMk cId="3906802882" sldId="336"/>
            <ac:grpSpMk id="22" creationId="{754D97D3-91A6-3B4C-EFEF-95EB861E8FE8}"/>
          </ac:grpSpMkLst>
        </pc:grpChg>
        <pc:grpChg chg="mod">
          <ac:chgData name="Kim Bélanger-Baillargeon" userId="61e8c17a-4f44-4a20-848f-58a57c92f1ad" providerId="ADAL" clId="{E5F12DC0-39E9-46BF-8AF2-4B2FEF0E1AB0}" dt="2022-12-21T19:52:53.399" v="248"/>
          <ac:grpSpMkLst>
            <pc:docMk/>
            <pc:sldMk cId="3906802882" sldId="336"/>
            <ac:grpSpMk id="24" creationId="{EC5B4111-EDC5-7AB2-43DE-FD15B24E6DEC}"/>
          </ac:grpSpMkLst>
        </pc:grpChg>
        <pc:cxnChg chg="mod">
          <ac:chgData name="Kim Bélanger-Baillargeon" userId="61e8c17a-4f44-4a20-848f-58a57c92f1ad" providerId="ADAL" clId="{E5F12DC0-39E9-46BF-8AF2-4B2FEF0E1AB0}" dt="2022-12-21T19:52:53.399" v="248"/>
          <ac:cxnSpMkLst>
            <pc:docMk/>
            <pc:sldMk cId="3906802882" sldId="336"/>
            <ac:cxnSpMk id="16" creationId="{7D7E2FE1-7216-1BE2-346B-20885C209467}"/>
          </ac:cxnSpMkLst>
        </pc:cxnChg>
      </pc:sldChg>
      <pc:sldChg chg="addSp delSp modSp new mod modAnim modNotesTx">
        <pc:chgData name="Kim Bélanger-Baillargeon" userId="61e8c17a-4f44-4a20-848f-58a57c92f1ad" providerId="ADAL" clId="{E5F12DC0-39E9-46BF-8AF2-4B2FEF0E1AB0}" dt="2022-12-21T19:53:43.751" v="262"/>
        <pc:sldMkLst>
          <pc:docMk/>
          <pc:sldMk cId="1994655022" sldId="337"/>
        </pc:sldMkLst>
        <pc:spChg chg="del">
          <ac:chgData name="Kim Bélanger-Baillargeon" userId="61e8c17a-4f44-4a20-848f-58a57c92f1ad" providerId="ADAL" clId="{E5F12DC0-39E9-46BF-8AF2-4B2FEF0E1AB0}" dt="2022-12-21T19:53:34.705" v="259" actId="478"/>
          <ac:spMkLst>
            <pc:docMk/>
            <pc:sldMk cId="1994655022" sldId="337"/>
            <ac:spMk id="2" creationId="{668AA5A6-F41E-2618-A992-EA1B80826B1A}"/>
          </ac:spMkLst>
        </pc:spChg>
        <pc:spChg chg="mod">
          <ac:chgData name="Kim Bélanger-Baillargeon" userId="61e8c17a-4f44-4a20-848f-58a57c92f1ad" providerId="ADAL" clId="{E5F12DC0-39E9-46BF-8AF2-4B2FEF0E1AB0}" dt="2022-12-21T19:53:25.696" v="258"/>
          <ac:spMkLst>
            <pc:docMk/>
            <pc:sldMk cId="1994655022" sldId="337"/>
            <ac:spMk id="3" creationId="{7C670A11-F9D5-72BE-91AA-456087D39CB6}"/>
          </ac:spMkLst>
        </pc:spChg>
        <pc:spChg chg="mod">
          <ac:chgData name="Kim Bélanger-Baillargeon" userId="61e8c17a-4f44-4a20-848f-58a57c92f1ad" providerId="ADAL" clId="{E5F12DC0-39E9-46BF-8AF2-4B2FEF0E1AB0}" dt="2022-12-21T19:53:35.098" v="260"/>
          <ac:spMkLst>
            <pc:docMk/>
            <pc:sldMk cId="1994655022" sldId="337"/>
            <ac:spMk id="5" creationId="{16C86C03-503D-B9BD-A3CB-4F8EB9EFDEBC}"/>
          </ac:spMkLst>
        </pc:spChg>
        <pc:spChg chg="mod">
          <ac:chgData name="Kim Bélanger-Baillargeon" userId="61e8c17a-4f44-4a20-848f-58a57c92f1ad" providerId="ADAL" clId="{E5F12DC0-39E9-46BF-8AF2-4B2FEF0E1AB0}" dt="2022-12-21T19:53:35.098" v="260"/>
          <ac:spMkLst>
            <pc:docMk/>
            <pc:sldMk cId="1994655022" sldId="337"/>
            <ac:spMk id="6" creationId="{9E03CEB6-A659-06AE-81BC-6D83EDB53A32}"/>
          </ac:spMkLst>
        </pc:spChg>
        <pc:spChg chg="mod">
          <ac:chgData name="Kim Bélanger-Baillargeon" userId="61e8c17a-4f44-4a20-848f-58a57c92f1ad" providerId="ADAL" clId="{E5F12DC0-39E9-46BF-8AF2-4B2FEF0E1AB0}" dt="2022-12-21T19:53:35.098" v="260"/>
          <ac:spMkLst>
            <pc:docMk/>
            <pc:sldMk cId="1994655022" sldId="337"/>
            <ac:spMk id="7" creationId="{C00CD19B-BD00-B76B-A5D4-7C82EFBDAF9F}"/>
          </ac:spMkLst>
        </pc:spChg>
        <pc:spChg chg="mod">
          <ac:chgData name="Kim Bélanger-Baillargeon" userId="61e8c17a-4f44-4a20-848f-58a57c92f1ad" providerId="ADAL" clId="{E5F12DC0-39E9-46BF-8AF2-4B2FEF0E1AB0}" dt="2022-12-21T19:53:35.098" v="260"/>
          <ac:spMkLst>
            <pc:docMk/>
            <pc:sldMk cId="1994655022" sldId="337"/>
            <ac:spMk id="8" creationId="{40D16628-91FF-8071-A8DF-14BF1D262B0B}"/>
          </ac:spMkLst>
        </pc:spChg>
        <pc:spChg chg="mod">
          <ac:chgData name="Kim Bélanger-Baillargeon" userId="61e8c17a-4f44-4a20-848f-58a57c92f1ad" providerId="ADAL" clId="{E5F12DC0-39E9-46BF-8AF2-4B2FEF0E1AB0}" dt="2022-12-21T19:53:35.098" v="260"/>
          <ac:spMkLst>
            <pc:docMk/>
            <pc:sldMk cId="1994655022" sldId="337"/>
            <ac:spMk id="9" creationId="{CFB45660-C172-BC12-FA7A-945BE8E30E0C}"/>
          </ac:spMkLst>
        </pc:spChg>
        <pc:spChg chg="mod">
          <ac:chgData name="Kim Bélanger-Baillargeon" userId="61e8c17a-4f44-4a20-848f-58a57c92f1ad" providerId="ADAL" clId="{E5F12DC0-39E9-46BF-8AF2-4B2FEF0E1AB0}" dt="2022-12-21T19:53:35.098" v="260"/>
          <ac:spMkLst>
            <pc:docMk/>
            <pc:sldMk cId="1994655022" sldId="337"/>
            <ac:spMk id="10" creationId="{AC480C94-F500-2A36-E89F-62B7E9F5D440}"/>
          </ac:spMkLst>
        </pc:spChg>
        <pc:spChg chg="mod">
          <ac:chgData name="Kim Bélanger-Baillargeon" userId="61e8c17a-4f44-4a20-848f-58a57c92f1ad" providerId="ADAL" clId="{E5F12DC0-39E9-46BF-8AF2-4B2FEF0E1AB0}" dt="2022-12-21T19:53:35.098" v="260"/>
          <ac:spMkLst>
            <pc:docMk/>
            <pc:sldMk cId="1994655022" sldId="337"/>
            <ac:spMk id="11" creationId="{2953A2D8-4C83-2F58-0F30-9A4B82B974B3}"/>
          </ac:spMkLst>
        </pc:spChg>
        <pc:spChg chg="add mod">
          <ac:chgData name="Kim Bélanger-Baillargeon" userId="61e8c17a-4f44-4a20-848f-58a57c92f1ad" providerId="ADAL" clId="{E5F12DC0-39E9-46BF-8AF2-4B2FEF0E1AB0}" dt="2022-12-21T19:53:37.620" v="261" actId="1076"/>
          <ac:spMkLst>
            <pc:docMk/>
            <pc:sldMk cId="1994655022" sldId="337"/>
            <ac:spMk id="12" creationId="{990C6460-EF31-D9CE-4223-6EC377F48165}"/>
          </ac:spMkLst>
        </pc:spChg>
        <pc:grpChg chg="add mod">
          <ac:chgData name="Kim Bélanger-Baillargeon" userId="61e8c17a-4f44-4a20-848f-58a57c92f1ad" providerId="ADAL" clId="{E5F12DC0-39E9-46BF-8AF2-4B2FEF0E1AB0}" dt="2022-12-21T19:53:37.620" v="261" actId="1076"/>
          <ac:grpSpMkLst>
            <pc:docMk/>
            <pc:sldMk cId="1994655022" sldId="337"/>
            <ac:grpSpMk id="4" creationId="{EBE11AD2-8BF8-8038-58FA-05ADB30FCF5F}"/>
          </ac:grpSpMkLst>
        </pc:grpChg>
        <pc:picChg chg="add mod">
          <ac:chgData name="Kim Bélanger-Baillargeon" userId="61e8c17a-4f44-4a20-848f-58a57c92f1ad" providerId="ADAL" clId="{E5F12DC0-39E9-46BF-8AF2-4B2FEF0E1AB0}" dt="2022-12-21T19:53:37.620" v="261" actId="1076"/>
          <ac:picMkLst>
            <pc:docMk/>
            <pc:sldMk cId="1994655022" sldId="337"/>
            <ac:picMk id="13" creationId="{E5A3746E-AFED-B77A-B4AE-CDB10502093F}"/>
          </ac:picMkLst>
        </pc:picChg>
        <pc:picChg chg="add mod">
          <ac:chgData name="Kim Bélanger-Baillargeon" userId="61e8c17a-4f44-4a20-848f-58a57c92f1ad" providerId="ADAL" clId="{E5F12DC0-39E9-46BF-8AF2-4B2FEF0E1AB0}" dt="2022-12-21T19:53:37.620" v="261" actId="1076"/>
          <ac:picMkLst>
            <pc:docMk/>
            <pc:sldMk cId="1994655022" sldId="337"/>
            <ac:picMk id="14" creationId="{4E891720-A71C-6639-22CF-D7D7E015493F}"/>
          </ac:picMkLst>
        </pc:picChg>
      </pc:sldChg>
      <pc:sldChg chg="addSp delSp modSp new mod modAnim modNotesTx">
        <pc:chgData name="Kim Bélanger-Baillargeon" userId="61e8c17a-4f44-4a20-848f-58a57c92f1ad" providerId="ADAL" clId="{E5F12DC0-39E9-46BF-8AF2-4B2FEF0E1AB0}" dt="2022-12-21T20:01:15.121" v="268"/>
        <pc:sldMkLst>
          <pc:docMk/>
          <pc:sldMk cId="2808049101" sldId="338"/>
        </pc:sldMkLst>
        <pc:spChg chg="del">
          <ac:chgData name="Kim Bélanger-Baillargeon" userId="61e8c17a-4f44-4a20-848f-58a57c92f1ad" providerId="ADAL" clId="{E5F12DC0-39E9-46BF-8AF2-4B2FEF0E1AB0}" dt="2022-12-21T20:01:08.949" v="266" actId="478"/>
          <ac:spMkLst>
            <pc:docMk/>
            <pc:sldMk cId="2808049101" sldId="338"/>
            <ac:spMk id="2" creationId="{D91911C1-E51E-D664-7C0C-3511E287AC56}"/>
          </ac:spMkLst>
        </pc:spChg>
        <pc:spChg chg="mod">
          <ac:chgData name="Kim Bélanger-Baillargeon" userId="61e8c17a-4f44-4a20-848f-58a57c92f1ad" providerId="ADAL" clId="{E5F12DC0-39E9-46BF-8AF2-4B2FEF0E1AB0}" dt="2022-12-21T20:01:00.627" v="265" actId="207"/>
          <ac:spMkLst>
            <pc:docMk/>
            <pc:sldMk cId="2808049101" sldId="338"/>
            <ac:spMk id="3" creationId="{F810D296-CB4F-85C1-575A-3400A9551233}"/>
          </ac:spMkLst>
        </pc:spChg>
        <pc:spChg chg="add mod">
          <ac:chgData name="Kim Bélanger-Baillargeon" userId="61e8c17a-4f44-4a20-848f-58a57c92f1ad" providerId="ADAL" clId="{E5F12DC0-39E9-46BF-8AF2-4B2FEF0E1AB0}" dt="2022-12-21T20:01:09.365" v="267"/>
          <ac:spMkLst>
            <pc:docMk/>
            <pc:sldMk cId="2808049101" sldId="338"/>
            <ac:spMk id="4" creationId="{EF8DE02F-2E1B-DE44-3545-78B88A8EEA78}"/>
          </ac:spMkLst>
        </pc:spChg>
        <pc:spChg chg="mod">
          <ac:chgData name="Kim Bélanger-Baillargeon" userId="61e8c17a-4f44-4a20-848f-58a57c92f1ad" providerId="ADAL" clId="{E5F12DC0-39E9-46BF-8AF2-4B2FEF0E1AB0}" dt="2022-12-21T20:01:09.365" v="267"/>
          <ac:spMkLst>
            <pc:docMk/>
            <pc:sldMk cId="2808049101" sldId="338"/>
            <ac:spMk id="6" creationId="{AE2BEA16-3ACB-815F-5C69-C1A9F432574B}"/>
          </ac:spMkLst>
        </pc:spChg>
        <pc:spChg chg="mod">
          <ac:chgData name="Kim Bélanger-Baillargeon" userId="61e8c17a-4f44-4a20-848f-58a57c92f1ad" providerId="ADAL" clId="{E5F12DC0-39E9-46BF-8AF2-4B2FEF0E1AB0}" dt="2022-12-21T20:01:09.365" v="267"/>
          <ac:spMkLst>
            <pc:docMk/>
            <pc:sldMk cId="2808049101" sldId="338"/>
            <ac:spMk id="7" creationId="{337F9DA7-F562-4883-95CD-CEBB0EAF6121}"/>
          </ac:spMkLst>
        </pc:spChg>
        <pc:spChg chg="mod">
          <ac:chgData name="Kim Bélanger-Baillargeon" userId="61e8c17a-4f44-4a20-848f-58a57c92f1ad" providerId="ADAL" clId="{E5F12DC0-39E9-46BF-8AF2-4B2FEF0E1AB0}" dt="2022-12-21T20:01:09.365" v="267"/>
          <ac:spMkLst>
            <pc:docMk/>
            <pc:sldMk cId="2808049101" sldId="338"/>
            <ac:spMk id="8" creationId="{99136657-5847-4C2D-7320-FE9AABDC9178}"/>
          </ac:spMkLst>
        </pc:spChg>
        <pc:spChg chg="mod">
          <ac:chgData name="Kim Bélanger-Baillargeon" userId="61e8c17a-4f44-4a20-848f-58a57c92f1ad" providerId="ADAL" clId="{E5F12DC0-39E9-46BF-8AF2-4B2FEF0E1AB0}" dt="2022-12-21T20:01:09.365" v="267"/>
          <ac:spMkLst>
            <pc:docMk/>
            <pc:sldMk cId="2808049101" sldId="338"/>
            <ac:spMk id="10" creationId="{88A591BB-79C9-D0CF-B970-0B9BC66B22C7}"/>
          </ac:spMkLst>
        </pc:spChg>
        <pc:spChg chg="mod">
          <ac:chgData name="Kim Bélanger-Baillargeon" userId="61e8c17a-4f44-4a20-848f-58a57c92f1ad" providerId="ADAL" clId="{E5F12DC0-39E9-46BF-8AF2-4B2FEF0E1AB0}" dt="2022-12-21T20:01:09.365" v="267"/>
          <ac:spMkLst>
            <pc:docMk/>
            <pc:sldMk cId="2808049101" sldId="338"/>
            <ac:spMk id="11" creationId="{933BDB85-13FD-7A2E-0756-84836C1DA295}"/>
          </ac:spMkLst>
        </pc:spChg>
        <pc:spChg chg="mod">
          <ac:chgData name="Kim Bélanger-Baillargeon" userId="61e8c17a-4f44-4a20-848f-58a57c92f1ad" providerId="ADAL" clId="{E5F12DC0-39E9-46BF-8AF2-4B2FEF0E1AB0}" dt="2022-12-21T20:01:09.365" v="267"/>
          <ac:spMkLst>
            <pc:docMk/>
            <pc:sldMk cId="2808049101" sldId="338"/>
            <ac:spMk id="12" creationId="{752C56D3-ECC9-475D-F66C-17EFAEC3323A}"/>
          </ac:spMkLst>
        </pc:spChg>
        <pc:spChg chg="mod">
          <ac:chgData name="Kim Bélanger-Baillargeon" userId="61e8c17a-4f44-4a20-848f-58a57c92f1ad" providerId="ADAL" clId="{E5F12DC0-39E9-46BF-8AF2-4B2FEF0E1AB0}" dt="2022-12-21T20:01:09.365" v="267"/>
          <ac:spMkLst>
            <pc:docMk/>
            <pc:sldMk cId="2808049101" sldId="338"/>
            <ac:spMk id="13" creationId="{AF3450F5-AE0F-60F4-2E65-BC38A651DC0F}"/>
          </ac:spMkLst>
        </pc:spChg>
        <pc:spChg chg="mod">
          <ac:chgData name="Kim Bélanger-Baillargeon" userId="61e8c17a-4f44-4a20-848f-58a57c92f1ad" providerId="ADAL" clId="{E5F12DC0-39E9-46BF-8AF2-4B2FEF0E1AB0}" dt="2022-12-21T20:01:09.365" v="267"/>
          <ac:spMkLst>
            <pc:docMk/>
            <pc:sldMk cId="2808049101" sldId="338"/>
            <ac:spMk id="14" creationId="{7257FB9B-B9C5-0E77-C968-DA5D1D7F2021}"/>
          </ac:spMkLst>
        </pc:spChg>
        <pc:grpChg chg="add mod">
          <ac:chgData name="Kim Bélanger-Baillargeon" userId="61e8c17a-4f44-4a20-848f-58a57c92f1ad" providerId="ADAL" clId="{E5F12DC0-39E9-46BF-8AF2-4B2FEF0E1AB0}" dt="2022-12-21T20:01:09.365" v="267"/>
          <ac:grpSpMkLst>
            <pc:docMk/>
            <pc:sldMk cId="2808049101" sldId="338"/>
            <ac:grpSpMk id="5" creationId="{E1DA93D0-F87F-0D6C-2DFC-831E1FB12911}"/>
          </ac:grpSpMkLst>
        </pc:grpChg>
        <pc:picChg chg="add mod">
          <ac:chgData name="Kim Bélanger-Baillargeon" userId="61e8c17a-4f44-4a20-848f-58a57c92f1ad" providerId="ADAL" clId="{E5F12DC0-39E9-46BF-8AF2-4B2FEF0E1AB0}" dt="2022-12-21T20:01:09.365" v="267"/>
          <ac:picMkLst>
            <pc:docMk/>
            <pc:sldMk cId="2808049101" sldId="338"/>
            <ac:picMk id="15" creationId="{FF3C1A56-2620-C856-63A5-BCD003A7B722}"/>
          </ac:picMkLst>
        </pc:picChg>
        <pc:picChg chg="add mod">
          <ac:chgData name="Kim Bélanger-Baillargeon" userId="61e8c17a-4f44-4a20-848f-58a57c92f1ad" providerId="ADAL" clId="{E5F12DC0-39E9-46BF-8AF2-4B2FEF0E1AB0}" dt="2022-12-21T20:01:09.365" v="267"/>
          <ac:picMkLst>
            <pc:docMk/>
            <pc:sldMk cId="2808049101" sldId="338"/>
            <ac:picMk id="16" creationId="{9EF68EE6-F445-C98F-8831-ECF8A79F2C79}"/>
          </ac:picMkLst>
        </pc:picChg>
        <pc:cxnChg chg="mod">
          <ac:chgData name="Kim Bélanger-Baillargeon" userId="61e8c17a-4f44-4a20-848f-58a57c92f1ad" providerId="ADAL" clId="{E5F12DC0-39E9-46BF-8AF2-4B2FEF0E1AB0}" dt="2022-12-21T20:01:09.365" v="267"/>
          <ac:cxnSpMkLst>
            <pc:docMk/>
            <pc:sldMk cId="2808049101" sldId="338"/>
            <ac:cxnSpMk id="9" creationId="{DA889ACD-DF98-928C-14A2-4C6C1C23DE05}"/>
          </ac:cxnSpMkLst>
        </pc:cxnChg>
      </pc:sldChg>
      <pc:sldChg chg="addSp delSp modSp new mod modAnim modNotesTx">
        <pc:chgData name="Kim Bélanger-Baillargeon" userId="61e8c17a-4f44-4a20-848f-58a57c92f1ad" providerId="ADAL" clId="{E5F12DC0-39E9-46BF-8AF2-4B2FEF0E1AB0}" dt="2022-12-21T20:01:52.719" v="275"/>
        <pc:sldMkLst>
          <pc:docMk/>
          <pc:sldMk cId="1181719335" sldId="339"/>
        </pc:sldMkLst>
        <pc:spChg chg="del">
          <ac:chgData name="Kim Bélanger-Baillargeon" userId="61e8c17a-4f44-4a20-848f-58a57c92f1ad" providerId="ADAL" clId="{E5F12DC0-39E9-46BF-8AF2-4B2FEF0E1AB0}" dt="2022-12-21T20:01:48.827" v="274" actId="478"/>
          <ac:spMkLst>
            <pc:docMk/>
            <pc:sldMk cId="1181719335" sldId="339"/>
            <ac:spMk id="2" creationId="{8CB8D4EF-B378-52BE-2798-1118BBAC8013}"/>
          </ac:spMkLst>
        </pc:spChg>
        <pc:spChg chg="mod">
          <ac:chgData name="Kim Bélanger-Baillargeon" userId="61e8c17a-4f44-4a20-848f-58a57c92f1ad" providerId="ADAL" clId="{E5F12DC0-39E9-46BF-8AF2-4B2FEF0E1AB0}" dt="2022-12-21T20:01:34.462" v="272" actId="1076"/>
          <ac:spMkLst>
            <pc:docMk/>
            <pc:sldMk cId="1181719335" sldId="339"/>
            <ac:spMk id="3" creationId="{031C7110-F85A-6D1C-BAE3-4093059F742A}"/>
          </ac:spMkLst>
        </pc:spChg>
        <pc:spChg chg="add mod">
          <ac:chgData name="Kim Bélanger-Baillargeon" userId="61e8c17a-4f44-4a20-848f-58a57c92f1ad" providerId="ADAL" clId="{E5F12DC0-39E9-46BF-8AF2-4B2FEF0E1AB0}" dt="2022-12-21T20:01:43.939" v="273"/>
          <ac:spMkLst>
            <pc:docMk/>
            <pc:sldMk cId="1181719335" sldId="339"/>
            <ac:spMk id="4" creationId="{427553CD-CF10-A046-A53C-5DD5CC0741D8}"/>
          </ac:spMkLst>
        </pc:spChg>
        <pc:spChg chg="mod">
          <ac:chgData name="Kim Bélanger-Baillargeon" userId="61e8c17a-4f44-4a20-848f-58a57c92f1ad" providerId="ADAL" clId="{E5F12DC0-39E9-46BF-8AF2-4B2FEF0E1AB0}" dt="2022-12-21T20:01:43.939" v="273"/>
          <ac:spMkLst>
            <pc:docMk/>
            <pc:sldMk cId="1181719335" sldId="339"/>
            <ac:spMk id="6" creationId="{3327CDF3-FAB0-688B-356D-053A5FD6AF90}"/>
          </ac:spMkLst>
        </pc:spChg>
        <pc:spChg chg="mod">
          <ac:chgData name="Kim Bélanger-Baillargeon" userId="61e8c17a-4f44-4a20-848f-58a57c92f1ad" providerId="ADAL" clId="{E5F12DC0-39E9-46BF-8AF2-4B2FEF0E1AB0}" dt="2022-12-21T20:01:43.939" v="273"/>
          <ac:spMkLst>
            <pc:docMk/>
            <pc:sldMk cId="1181719335" sldId="339"/>
            <ac:spMk id="8" creationId="{7B74CF8F-96CF-78F8-D7CE-6BF8C751ADAC}"/>
          </ac:spMkLst>
        </pc:spChg>
        <pc:spChg chg="mod">
          <ac:chgData name="Kim Bélanger-Baillargeon" userId="61e8c17a-4f44-4a20-848f-58a57c92f1ad" providerId="ADAL" clId="{E5F12DC0-39E9-46BF-8AF2-4B2FEF0E1AB0}" dt="2022-12-21T20:01:43.939" v="273"/>
          <ac:spMkLst>
            <pc:docMk/>
            <pc:sldMk cId="1181719335" sldId="339"/>
            <ac:spMk id="9" creationId="{44DA2D30-AB4F-F907-1054-BD346949642E}"/>
          </ac:spMkLst>
        </pc:spChg>
        <pc:spChg chg="mod">
          <ac:chgData name="Kim Bélanger-Baillargeon" userId="61e8c17a-4f44-4a20-848f-58a57c92f1ad" providerId="ADAL" clId="{E5F12DC0-39E9-46BF-8AF2-4B2FEF0E1AB0}" dt="2022-12-21T20:01:43.939" v="273"/>
          <ac:spMkLst>
            <pc:docMk/>
            <pc:sldMk cId="1181719335" sldId="339"/>
            <ac:spMk id="10" creationId="{4BAC142B-CA48-7B2E-1FC8-3CA02C862106}"/>
          </ac:spMkLst>
        </pc:spChg>
        <pc:spChg chg="mod">
          <ac:chgData name="Kim Bélanger-Baillargeon" userId="61e8c17a-4f44-4a20-848f-58a57c92f1ad" providerId="ADAL" clId="{E5F12DC0-39E9-46BF-8AF2-4B2FEF0E1AB0}" dt="2022-12-21T20:01:43.939" v="273"/>
          <ac:spMkLst>
            <pc:docMk/>
            <pc:sldMk cId="1181719335" sldId="339"/>
            <ac:spMk id="11" creationId="{6B481B97-1616-445A-7B7D-DA36D1CC8A82}"/>
          </ac:spMkLst>
        </pc:spChg>
        <pc:spChg chg="mod">
          <ac:chgData name="Kim Bélanger-Baillargeon" userId="61e8c17a-4f44-4a20-848f-58a57c92f1ad" providerId="ADAL" clId="{E5F12DC0-39E9-46BF-8AF2-4B2FEF0E1AB0}" dt="2022-12-21T20:01:43.939" v="273"/>
          <ac:spMkLst>
            <pc:docMk/>
            <pc:sldMk cId="1181719335" sldId="339"/>
            <ac:spMk id="12" creationId="{9D19CA46-716B-644A-AB7A-58B9774B3215}"/>
          </ac:spMkLst>
        </pc:spChg>
        <pc:spChg chg="mod">
          <ac:chgData name="Kim Bélanger-Baillargeon" userId="61e8c17a-4f44-4a20-848f-58a57c92f1ad" providerId="ADAL" clId="{E5F12DC0-39E9-46BF-8AF2-4B2FEF0E1AB0}" dt="2022-12-21T20:01:43.939" v="273"/>
          <ac:spMkLst>
            <pc:docMk/>
            <pc:sldMk cId="1181719335" sldId="339"/>
            <ac:spMk id="13" creationId="{B7BDF53B-2991-CE6E-11A7-648F5371B42A}"/>
          </ac:spMkLst>
        </pc:spChg>
        <pc:spChg chg="add mod">
          <ac:chgData name="Kim Bélanger-Baillargeon" userId="61e8c17a-4f44-4a20-848f-58a57c92f1ad" providerId="ADAL" clId="{E5F12DC0-39E9-46BF-8AF2-4B2FEF0E1AB0}" dt="2022-12-21T20:01:43.939" v="273"/>
          <ac:spMkLst>
            <pc:docMk/>
            <pc:sldMk cId="1181719335" sldId="339"/>
            <ac:spMk id="16" creationId="{FAF0BBDA-45FB-9F97-6C36-9A1150D3F5E2}"/>
          </ac:spMkLst>
        </pc:spChg>
        <pc:grpChg chg="add mod">
          <ac:chgData name="Kim Bélanger-Baillargeon" userId="61e8c17a-4f44-4a20-848f-58a57c92f1ad" providerId="ADAL" clId="{E5F12DC0-39E9-46BF-8AF2-4B2FEF0E1AB0}" dt="2022-12-21T20:01:43.939" v="273"/>
          <ac:grpSpMkLst>
            <pc:docMk/>
            <pc:sldMk cId="1181719335" sldId="339"/>
            <ac:grpSpMk id="5" creationId="{61121052-76AB-F4E1-2A46-8E782016929D}"/>
          </ac:grpSpMkLst>
        </pc:grpChg>
        <pc:grpChg chg="mod">
          <ac:chgData name="Kim Bélanger-Baillargeon" userId="61e8c17a-4f44-4a20-848f-58a57c92f1ad" providerId="ADAL" clId="{E5F12DC0-39E9-46BF-8AF2-4B2FEF0E1AB0}" dt="2022-12-21T20:01:43.939" v="273"/>
          <ac:grpSpMkLst>
            <pc:docMk/>
            <pc:sldMk cId="1181719335" sldId="339"/>
            <ac:grpSpMk id="7" creationId="{9791043B-7A0C-1917-E568-3EE6213563D5}"/>
          </ac:grpSpMkLst>
        </pc:grpChg>
        <pc:picChg chg="add mod">
          <ac:chgData name="Kim Bélanger-Baillargeon" userId="61e8c17a-4f44-4a20-848f-58a57c92f1ad" providerId="ADAL" clId="{E5F12DC0-39E9-46BF-8AF2-4B2FEF0E1AB0}" dt="2022-12-21T20:01:43.939" v="273"/>
          <ac:picMkLst>
            <pc:docMk/>
            <pc:sldMk cId="1181719335" sldId="339"/>
            <ac:picMk id="14" creationId="{4BAF7CA3-C645-FB19-A3AE-74562B8F8925}"/>
          </ac:picMkLst>
        </pc:picChg>
        <pc:picChg chg="add mod">
          <ac:chgData name="Kim Bélanger-Baillargeon" userId="61e8c17a-4f44-4a20-848f-58a57c92f1ad" providerId="ADAL" clId="{E5F12DC0-39E9-46BF-8AF2-4B2FEF0E1AB0}" dt="2022-12-21T20:01:43.939" v="273"/>
          <ac:picMkLst>
            <pc:docMk/>
            <pc:sldMk cId="1181719335" sldId="339"/>
            <ac:picMk id="15" creationId="{D3B8E78F-D6E3-39DC-532A-2EE86BD78842}"/>
          </ac:picMkLst>
        </pc:picChg>
      </pc:sldChg>
      <pc:sldChg chg="addSp modSp new mod modNotesTx">
        <pc:chgData name="Kim Bélanger-Baillargeon" userId="61e8c17a-4f44-4a20-848f-58a57c92f1ad" providerId="ADAL" clId="{E5F12DC0-39E9-46BF-8AF2-4B2FEF0E1AB0}" dt="2022-12-21T20:02:45.515" v="286"/>
        <pc:sldMkLst>
          <pc:docMk/>
          <pc:sldMk cId="3094020700" sldId="340"/>
        </pc:sldMkLst>
        <pc:spChg chg="mod">
          <ac:chgData name="Kim Bélanger-Baillargeon" userId="61e8c17a-4f44-4a20-848f-58a57c92f1ad" providerId="ADAL" clId="{E5F12DC0-39E9-46BF-8AF2-4B2FEF0E1AB0}" dt="2022-12-21T20:02:35.056" v="283" actId="1076"/>
          <ac:spMkLst>
            <pc:docMk/>
            <pc:sldMk cId="3094020700" sldId="340"/>
            <ac:spMk id="2" creationId="{76EF0FE0-3F4D-4044-FDF4-9DB6A1F519CF}"/>
          </ac:spMkLst>
        </pc:spChg>
        <pc:spChg chg="mod">
          <ac:chgData name="Kim Bélanger-Baillargeon" userId="61e8c17a-4f44-4a20-848f-58a57c92f1ad" providerId="ADAL" clId="{E5F12DC0-39E9-46BF-8AF2-4B2FEF0E1AB0}" dt="2022-12-21T20:02:22.147" v="280" actId="14100"/>
          <ac:spMkLst>
            <pc:docMk/>
            <pc:sldMk cId="3094020700" sldId="340"/>
            <ac:spMk id="3" creationId="{A8B766A6-1B11-CE26-E056-13DDDE4CCB47}"/>
          </ac:spMkLst>
        </pc:spChg>
        <pc:picChg chg="add mod">
          <ac:chgData name="Kim Bélanger-Baillargeon" userId="61e8c17a-4f44-4a20-848f-58a57c92f1ad" providerId="ADAL" clId="{E5F12DC0-39E9-46BF-8AF2-4B2FEF0E1AB0}" dt="2022-12-21T20:02:41.335" v="285" actId="1076"/>
          <ac:picMkLst>
            <pc:docMk/>
            <pc:sldMk cId="3094020700" sldId="340"/>
            <ac:picMk id="4" creationId="{73F13D19-DFEF-EC17-E1F6-056C05B68A37}"/>
          </ac:picMkLst>
        </pc:picChg>
      </pc:sldChg>
      <pc:sldChg chg="modSp new mod modNotesTx">
        <pc:chgData name="Kim Bélanger-Baillargeon" userId="61e8c17a-4f44-4a20-848f-58a57c92f1ad" providerId="ADAL" clId="{E5F12DC0-39E9-46BF-8AF2-4B2FEF0E1AB0}" dt="2022-12-21T20:03:22.108" v="292"/>
        <pc:sldMkLst>
          <pc:docMk/>
          <pc:sldMk cId="4146628511" sldId="341"/>
        </pc:sldMkLst>
        <pc:spChg chg="mod">
          <ac:chgData name="Kim Bélanger-Baillargeon" userId="61e8c17a-4f44-4a20-848f-58a57c92f1ad" providerId="ADAL" clId="{E5F12DC0-39E9-46BF-8AF2-4B2FEF0E1AB0}" dt="2022-12-21T20:03:17.691" v="291" actId="1076"/>
          <ac:spMkLst>
            <pc:docMk/>
            <pc:sldMk cId="4146628511" sldId="341"/>
            <ac:spMk id="2" creationId="{24784565-BB16-EA6A-22AA-A02D17BB6ABB}"/>
          </ac:spMkLst>
        </pc:spChg>
        <pc:spChg chg="mod">
          <ac:chgData name="Kim Bélanger-Baillargeon" userId="61e8c17a-4f44-4a20-848f-58a57c92f1ad" providerId="ADAL" clId="{E5F12DC0-39E9-46BF-8AF2-4B2FEF0E1AB0}" dt="2022-12-21T20:03:07.497" v="289" actId="207"/>
          <ac:spMkLst>
            <pc:docMk/>
            <pc:sldMk cId="4146628511" sldId="341"/>
            <ac:spMk id="3" creationId="{F71F3D17-5D4A-00C1-0082-C3DB34C4FB5E}"/>
          </ac:spMkLst>
        </pc:spChg>
      </pc:sldChg>
      <pc:sldChg chg="addSp delSp modSp new mod modNotesTx">
        <pc:chgData name="Kim Bélanger-Baillargeon" userId="61e8c17a-4f44-4a20-848f-58a57c92f1ad" providerId="ADAL" clId="{E5F12DC0-39E9-46BF-8AF2-4B2FEF0E1AB0}" dt="2022-12-21T20:07:35.045" v="345"/>
        <pc:sldMkLst>
          <pc:docMk/>
          <pc:sldMk cId="2850525755" sldId="342"/>
        </pc:sldMkLst>
        <pc:spChg chg="mod">
          <ac:chgData name="Kim Bélanger-Baillargeon" userId="61e8c17a-4f44-4a20-848f-58a57c92f1ad" providerId="ADAL" clId="{E5F12DC0-39E9-46BF-8AF2-4B2FEF0E1AB0}" dt="2022-12-21T20:07:11.672" v="344" actId="1076"/>
          <ac:spMkLst>
            <pc:docMk/>
            <pc:sldMk cId="2850525755" sldId="342"/>
            <ac:spMk id="2" creationId="{1B6948A6-4DA6-2934-E074-054B51560168}"/>
          </ac:spMkLst>
        </pc:spChg>
        <pc:spChg chg="del">
          <ac:chgData name="Kim Bélanger-Baillargeon" userId="61e8c17a-4f44-4a20-848f-58a57c92f1ad" providerId="ADAL" clId="{E5F12DC0-39E9-46BF-8AF2-4B2FEF0E1AB0}" dt="2022-12-21T20:07:08.360" v="343" actId="931"/>
          <ac:spMkLst>
            <pc:docMk/>
            <pc:sldMk cId="2850525755" sldId="342"/>
            <ac:spMk id="3" creationId="{7B3437F7-CEC4-3A55-5D77-E638D887591B}"/>
          </ac:spMkLst>
        </pc:spChg>
        <pc:picChg chg="add mod">
          <ac:chgData name="Kim Bélanger-Baillargeon" userId="61e8c17a-4f44-4a20-848f-58a57c92f1ad" providerId="ADAL" clId="{E5F12DC0-39E9-46BF-8AF2-4B2FEF0E1AB0}" dt="2022-12-21T20:07:08.360" v="343" actId="931"/>
          <ac:picMkLst>
            <pc:docMk/>
            <pc:sldMk cId="2850525755" sldId="342"/>
            <ac:picMk id="5" creationId="{26DBA2C4-2CB7-97BF-C51A-15A2D8CA0A8E}"/>
          </ac:picMkLst>
        </pc:picChg>
      </pc:sldChg>
      <pc:sldChg chg="addSp delSp modSp new mod modAnim modNotesTx">
        <pc:chgData name="Kim Bélanger-Baillargeon" userId="61e8c17a-4f44-4a20-848f-58a57c92f1ad" providerId="ADAL" clId="{E5F12DC0-39E9-46BF-8AF2-4B2FEF0E1AB0}" dt="2022-12-21T20:13:18.350" v="358" actId="1076"/>
        <pc:sldMkLst>
          <pc:docMk/>
          <pc:sldMk cId="1418024642" sldId="343"/>
        </pc:sldMkLst>
        <pc:spChg chg="del">
          <ac:chgData name="Kim Bélanger-Baillargeon" userId="61e8c17a-4f44-4a20-848f-58a57c92f1ad" providerId="ADAL" clId="{E5F12DC0-39E9-46BF-8AF2-4B2FEF0E1AB0}" dt="2022-12-21T20:08:08.603" v="348" actId="478"/>
          <ac:spMkLst>
            <pc:docMk/>
            <pc:sldMk cId="1418024642" sldId="343"/>
            <ac:spMk id="2" creationId="{BE5B6698-4DCD-CC81-5A47-C4E0460E62A8}"/>
          </ac:spMkLst>
        </pc:spChg>
        <pc:spChg chg="mod">
          <ac:chgData name="Kim Bélanger-Baillargeon" userId="61e8c17a-4f44-4a20-848f-58a57c92f1ad" providerId="ADAL" clId="{E5F12DC0-39E9-46BF-8AF2-4B2FEF0E1AB0}" dt="2022-12-21T20:13:18.350" v="358" actId="1076"/>
          <ac:spMkLst>
            <pc:docMk/>
            <pc:sldMk cId="1418024642" sldId="343"/>
            <ac:spMk id="3" creationId="{6F7B8088-AC82-47D7-0900-CE47C2299767}"/>
          </ac:spMkLst>
        </pc:spChg>
        <pc:spChg chg="mod">
          <ac:chgData name="Kim Bélanger-Baillargeon" userId="61e8c17a-4f44-4a20-848f-58a57c92f1ad" providerId="ADAL" clId="{E5F12DC0-39E9-46BF-8AF2-4B2FEF0E1AB0}" dt="2022-12-21T20:08:09.047" v="349"/>
          <ac:spMkLst>
            <pc:docMk/>
            <pc:sldMk cId="1418024642" sldId="343"/>
            <ac:spMk id="12" creationId="{918F6BC5-1CF0-3805-78E9-5EDB4B010160}"/>
          </ac:spMkLst>
        </pc:spChg>
        <pc:spChg chg="mod">
          <ac:chgData name="Kim Bélanger-Baillargeon" userId="61e8c17a-4f44-4a20-848f-58a57c92f1ad" providerId="ADAL" clId="{E5F12DC0-39E9-46BF-8AF2-4B2FEF0E1AB0}" dt="2022-12-21T20:08:09.047" v="349"/>
          <ac:spMkLst>
            <pc:docMk/>
            <pc:sldMk cId="1418024642" sldId="343"/>
            <ac:spMk id="14" creationId="{075BB7BF-7203-5E68-AFC8-1370602F6D4F}"/>
          </ac:spMkLst>
        </pc:spChg>
        <pc:spChg chg="mod">
          <ac:chgData name="Kim Bélanger-Baillargeon" userId="61e8c17a-4f44-4a20-848f-58a57c92f1ad" providerId="ADAL" clId="{E5F12DC0-39E9-46BF-8AF2-4B2FEF0E1AB0}" dt="2022-12-21T20:08:09.047" v="349"/>
          <ac:spMkLst>
            <pc:docMk/>
            <pc:sldMk cId="1418024642" sldId="343"/>
            <ac:spMk id="15" creationId="{7A11B819-867C-7CB7-BB7C-270E24C6F9BD}"/>
          </ac:spMkLst>
        </pc:spChg>
        <pc:spChg chg="mod">
          <ac:chgData name="Kim Bélanger-Baillargeon" userId="61e8c17a-4f44-4a20-848f-58a57c92f1ad" providerId="ADAL" clId="{E5F12DC0-39E9-46BF-8AF2-4B2FEF0E1AB0}" dt="2022-12-21T20:08:09.047" v="349"/>
          <ac:spMkLst>
            <pc:docMk/>
            <pc:sldMk cId="1418024642" sldId="343"/>
            <ac:spMk id="16" creationId="{ADEFCE49-8E25-2E2A-2E70-13837674928A}"/>
          </ac:spMkLst>
        </pc:spChg>
        <pc:spChg chg="mod">
          <ac:chgData name="Kim Bélanger-Baillargeon" userId="61e8c17a-4f44-4a20-848f-58a57c92f1ad" providerId="ADAL" clId="{E5F12DC0-39E9-46BF-8AF2-4B2FEF0E1AB0}" dt="2022-12-21T20:08:09.047" v="349"/>
          <ac:spMkLst>
            <pc:docMk/>
            <pc:sldMk cId="1418024642" sldId="343"/>
            <ac:spMk id="17" creationId="{68CFA978-137E-F00E-3A5D-2635C9D0794A}"/>
          </ac:spMkLst>
        </pc:spChg>
        <pc:spChg chg="mod">
          <ac:chgData name="Kim Bélanger-Baillargeon" userId="61e8c17a-4f44-4a20-848f-58a57c92f1ad" providerId="ADAL" clId="{E5F12DC0-39E9-46BF-8AF2-4B2FEF0E1AB0}" dt="2022-12-21T20:08:09.047" v="349"/>
          <ac:spMkLst>
            <pc:docMk/>
            <pc:sldMk cId="1418024642" sldId="343"/>
            <ac:spMk id="18" creationId="{068E30B1-5883-3E24-C30C-79B24E84AF78}"/>
          </ac:spMkLst>
        </pc:spChg>
        <pc:spChg chg="mod">
          <ac:chgData name="Kim Bélanger-Baillargeon" userId="61e8c17a-4f44-4a20-848f-58a57c92f1ad" providerId="ADAL" clId="{E5F12DC0-39E9-46BF-8AF2-4B2FEF0E1AB0}" dt="2022-12-21T20:08:09.047" v="349"/>
          <ac:spMkLst>
            <pc:docMk/>
            <pc:sldMk cId="1418024642" sldId="343"/>
            <ac:spMk id="19" creationId="{88EA2570-E72E-1284-6FB4-4CAF545466D4}"/>
          </ac:spMkLst>
        </pc:spChg>
        <pc:spChg chg="mod">
          <ac:chgData name="Kim Bélanger-Baillargeon" userId="61e8c17a-4f44-4a20-848f-58a57c92f1ad" providerId="ADAL" clId="{E5F12DC0-39E9-46BF-8AF2-4B2FEF0E1AB0}" dt="2022-12-21T20:08:09.047" v="349"/>
          <ac:spMkLst>
            <pc:docMk/>
            <pc:sldMk cId="1418024642" sldId="343"/>
            <ac:spMk id="25" creationId="{891F3D93-1F88-F265-B6BE-4C57F298527A}"/>
          </ac:spMkLst>
        </pc:spChg>
        <pc:spChg chg="mod">
          <ac:chgData name="Kim Bélanger-Baillargeon" userId="61e8c17a-4f44-4a20-848f-58a57c92f1ad" providerId="ADAL" clId="{E5F12DC0-39E9-46BF-8AF2-4B2FEF0E1AB0}" dt="2022-12-21T20:08:09.047" v="349"/>
          <ac:spMkLst>
            <pc:docMk/>
            <pc:sldMk cId="1418024642" sldId="343"/>
            <ac:spMk id="26" creationId="{05E09190-EAB7-084E-E77F-1F62733533F8}"/>
          </ac:spMkLst>
        </pc:spChg>
        <pc:spChg chg="mod">
          <ac:chgData name="Kim Bélanger-Baillargeon" userId="61e8c17a-4f44-4a20-848f-58a57c92f1ad" providerId="ADAL" clId="{E5F12DC0-39E9-46BF-8AF2-4B2FEF0E1AB0}" dt="2022-12-21T20:08:09.047" v="349"/>
          <ac:spMkLst>
            <pc:docMk/>
            <pc:sldMk cId="1418024642" sldId="343"/>
            <ac:spMk id="27" creationId="{8A374CCE-96D7-1C01-CA10-F146368C9CFB}"/>
          </ac:spMkLst>
        </pc:spChg>
        <pc:spChg chg="mod">
          <ac:chgData name="Kim Bélanger-Baillargeon" userId="61e8c17a-4f44-4a20-848f-58a57c92f1ad" providerId="ADAL" clId="{E5F12DC0-39E9-46BF-8AF2-4B2FEF0E1AB0}" dt="2022-12-21T20:08:09.047" v="349"/>
          <ac:spMkLst>
            <pc:docMk/>
            <pc:sldMk cId="1418024642" sldId="343"/>
            <ac:spMk id="28" creationId="{3A81CC9B-06E0-4F27-8074-3C30C847A9E1}"/>
          </ac:spMkLst>
        </pc:spChg>
        <pc:spChg chg="mod">
          <ac:chgData name="Kim Bélanger-Baillargeon" userId="61e8c17a-4f44-4a20-848f-58a57c92f1ad" providerId="ADAL" clId="{E5F12DC0-39E9-46BF-8AF2-4B2FEF0E1AB0}" dt="2022-12-21T20:08:09.047" v="349"/>
          <ac:spMkLst>
            <pc:docMk/>
            <pc:sldMk cId="1418024642" sldId="343"/>
            <ac:spMk id="29" creationId="{8CD8D9D6-A267-87B3-2B5A-0B80E002AB8A}"/>
          </ac:spMkLst>
        </pc:spChg>
        <pc:spChg chg="mod">
          <ac:chgData name="Kim Bélanger-Baillargeon" userId="61e8c17a-4f44-4a20-848f-58a57c92f1ad" providerId="ADAL" clId="{E5F12DC0-39E9-46BF-8AF2-4B2FEF0E1AB0}" dt="2022-12-21T20:08:09.047" v="349"/>
          <ac:spMkLst>
            <pc:docMk/>
            <pc:sldMk cId="1418024642" sldId="343"/>
            <ac:spMk id="30" creationId="{0D14B92A-CA12-B0EE-68F7-D224549AC2CD}"/>
          </ac:spMkLst>
        </pc:spChg>
        <pc:spChg chg="mod">
          <ac:chgData name="Kim Bélanger-Baillargeon" userId="61e8c17a-4f44-4a20-848f-58a57c92f1ad" providerId="ADAL" clId="{E5F12DC0-39E9-46BF-8AF2-4B2FEF0E1AB0}" dt="2022-12-21T20:08:09.047" v="349"/>
          <ac:spMkLst>
            <pc:docMk/>
            <pc:sldMk cId="1418024642" sldId="343"/>
            <ac:spMk id="31" creationId="{36FD8C29-DDD9-7AA9-3BE2-783E728A482A}"/>
          </ac:spMkLst>
        </pc:spChg>
        <pc:spChg chg="mod">
          <ac:chgData name="Kim Bélanger-Baillargeon" userId="61e8c17a-4f44-4a20-848f-58a57c92f1ad" providerId="ADAL" clId="{E5F12DC0-39E9-46BF-8AF2-4B2FEF0E1AB0}" dt="2022-12-21T20:08:09.047" v="349"/>
          <ac:spMkLst>
            <pc:docMk/>
            <pc:sldMk cId="1418024642" sldId="343"/>
            <ac:spMk id="32" creationId="{6336C727-9646-F56A-BA76-436F2840F82D}"/>
          </ac:spMkLst>
        </pc:spChg>
        <pc:spChg chg="mod">
          <ac:chgData name="Kim Bélanger-Baillargeon" userId="61e8c17a-4f44-4a20-848f-58a57c92f1ad" providerId="ADAL" clId="{E5F12DC0-39E9-46BF-8AF2-4B2FEF0E1AB0}" dt="2022-12-21T20:08:09.047" v="349"/>
          <ac:spMkLst>
            <pc:docMk/>
            <pc:sldMk cId="1418024642" sldId="343"/>
            <ac:spMk id="34" creationId="{114C9099-116E-DE0D-9011-FB6216AADEB6}"/>
          </ac:spMkLst>
        </pc:spChg>
        <pc:spChg chg="mod">
          <ac:chgData name="Kim Bélanger-Baillargeon" userId="61e8c17a-4f44-4a20-848f-58a57c92f1ad" providerId="ADAL" clId="{E5F12DC0-39E9-46BF-8AF2-4B2FEF0E1AB0}" dt="2022-12-21T20:08:09.047" v="349"/>
          <ac:spMkLst>
            <pc:docMk/>
            <pc:sldMk cId="1418024642" sldId="343"/>
            <ac:spMk id="35" creationId="{DD082479-2171-DEC7-1E96-DE3565D054AF}"/>
          </ac:spMkLst>
        </pc:spChg>
        <pc:spChg chg="mod">
          <ac:chgData name="Kim Bélanger-Baillargeon" userId="61e8c17a-4f44-4a20-848f-58a57c92f1ad" providerId="ADAL" clId="{E5F12DC0-39E9-46BF-8AF2-4B2FEF0E1AB0}" dt="2022-12-21T20:08:09.047" v="349"/>
          <ac:spMkLst>
            <pc:docMk/>
            <pc:sldMk cId="1418024642" sldId="343"/>
            <ac:spMk id="36" creationId="{BAFD80FD-9825-5E72-78EC-D4D89FCE25D3}"/>
          </ac:spMkLst>
        </pc:spChg>
        <pc:spChg chg="mod">
          <ac:chgData name="Kim Bélanger-Baillargeon" userId="61e8c17a-4f44-4a20-848f-58a57c92f1ad" providerId="ADAL" clId="{E5F12DC0-39E9-46BF-8AF2-4B2FEF0E1AB0}" dt="2022-12-21T20:08:09.047" v="349"/>
          <ac:spMkLst>
            <pc:docMk/>
            <pc:sldMk cId="1418024642" sldId="343"/>
            <ac:spMk id="37" creationId="{76CC9E23-14B7-2F48-2619-094A99F740EB}"/>
          </ac:spMkLst>
        </pc:spChg>
        <pc:spChg chg="mod">
          <ac:chgData name="Kim Bélanger-Baillargeon" userId="61e8c17a-4f44-4a20-848f-58a57c92f1ad" providerId="ADAL" clId="{E5F12DC0-39E9-46BF-8AF2-4B2FEF0E1AB0}" dt="2022-12-21T20:08:09.047" v="349"/>
          <ac:spMkLst>
            <pc:docMk/>
            <pc:sldMk cId="1418024642" sldId="343"/>
            <ac:spMk id="38" creationId="{0A6EC264-24DA-68AC-4ABB-DA383963E27B}"/>
          </ac:spMkLst>
        </pc:spChg>
        <pc:spChg chg="mod">
          <ac:chgData name="Kim Bélanger-Baillargeon" userId="61e8c17a-4f44-4a20-848f-58a57c92f1ad" providerId="ADAL" clId="{E5F12DC0-39E9-46BF-8AF2-4B2FEF0E1AB0}" dt="2022-12-21T20:08:09.047" v="349"/>
          <ac:spMkLst>
            <pc:docMk/>
            <pc:sldMk cId="1418024642" sldId="343"/>
            <ac:spMk id="39" creationId="{D05FC57E-D936-46ED-1B14-4E0741735BEA}"/>
          </ac:spMkLst>
        </pc:spChg>
        <pc:spChg chg="mod">
          <ac:chgData name="Kim Bélanger-Baillargeon" userId="61e8c17a-4f44-4a20-848f-58a57c92f1ad" providerId="ADAL" clId="{E5F12DC0-39E9-46BF-8AF2-4B2FEF0E1AB0}" dt="2022-12-21T20:08:09.047" v="349"/>
          <ac:spMkLst>
            <pc:docMk/>
            <pc:sldMk cId="1418024642" sldId="343"/>
            <ac:spMk id="40" creationId="{DA9BE25E-D6AB-8B49-C816-F152A60716FF}"/>
          </ac:spMkLst>
        </pc:spChg>
        <pc:spChg chg="mod">
          <ac:chgData name="Kim Bélanger-Baillargeon" userId="61e8c17a-4f44-4a20-848f-58a57c92f1ad" providerId="ADAL" clId="{E5F12DC0-39E9-46BF-8AF2-4B2FEF0E1AB0}" dt="2022-12-21T20:08:09.047" v="349"/>
          <ac:spMkLst>
            <pc:docMk/>
            <pc:sldMk cId="1418024642" sldId="343"/>
            <ac:spMk id="41" creationId="{3A3C94BC-DB8E-E3A8-84D0-29D3830C0794}"/>
          </ac:spMkLst>
        </pc:spChg>
        <pc:spChg chg="mod">
          <ac:chgData name="Kim Bélanger-Baillargeon" userId="61e8c17a-4f44-4a20-848f-58a57c92f1ad" providerId="ADAL" clId="{E5F12DC0-39E9-46BF-8AF2-4B2FEF0E1AB0}" dt="2022-12-21T20:08:09.047" v="349"/>
          <ac:spMkLst>
            <pc:docMk/>
            <pc:sldMk cId="1418024642" sldId="343"/>
            <ac:spMk id="42" creationId="{F68508F2-9263-4102-E884-0270F0507BC4}"/>
          </ac:spMkLst>
        </pc:spChg>
        <pc:spChg chg="mod">
          <ac:chgData name="Kim Bélanger-Baillargeon" userId="61e8c17a-4f44-4a20-848f-58a57c92f1ad" providerId="ADAL" clId="{E5F12DC0-39E9-46BF-8AF2-4B2FEF0E1AB0}" dt="2022-12-21T20:08:09.047" v="349"/>
          <ac:spMkLst>
            <pc:docMk/>
            <pc:sldMk cId="1418024642" sldId="343"/>
            <ac:spMk id="43" creationId="{C99B8961-069E-EBDB-C790-B183AFF53F88}"/>
          </ac:spMkLst>
        </pc:spChg>
        <pc:spChg chg="mod">
          <ac:chgData name="Kim Bélanger-Baillargeon" userId="61e8c17a-4f44-4a20-848f-58a57c92f1ad" providerId="ADAL" clId="{E5F12DC0-39E9-46BF-8AF2-4B2FEF0E1AB0}" dt="2022-12-21T20:08:09.047" v="349"/>
          <ac:spMkLst>
            <pc:docMk/>
            <pc:sldMk cId="1418024642" sldId="343"/>
            <ac:spMk id="44" creationId="{7A223E92-0D96-5F12-AD08-AB78BACE0BDF}"/>
          </ac:spMkLst>
        </pc:spChg>
        <pc:spChg chg="mod">
          <ac:chgData name="Kim Bélanger-Baillargeon" userId="61e8c17a-4f44-4a20-848f-58a57c92f1ad" providerId="ADAL" clId="{E5F12DC0-39E9-46BF-8AF2-4B2FEF0E1AB0}" dt="2022-12-21T20:08:09.047" v="349"/>
          <ac:spMkLst>
            <pc:docMk/>
            <pc:sldMk cId="1418024642" sldId="343"/>
            <ac:spMk id="45" creationId="{3304B799-A4E7-7A62-976C-2891281C6105}"/>
          </ac:spMkLst>
        </pc:spChg>
        <pc:spChg chg="mod">
          <ac:chgData name="Kim Bélanger-Baillargeon" userId="61e8c17a-4f44-4a20-848f-58a57c92f1ad" providerId="ADAL" clId="{E5F12DC0-39E9-46BF-8AF2-4B2FEF0E1AB0}" dt="2022-12-21T20:08:09.047" v="349"/>
          <ac:spMkLst>
            <pc:docMk/>
            <pc:sldMk cId="1418024642" sldId="343"/>
            <ac:spMk id="49" creationId="{3E67D2D3-EE05-F7A1-28CF-83320828C030}"/>
          </ac:spMkLst>
        </pc:spChg>
        <pc:spChg chg="mod">
          <ac:chgData name="Kim Bélanger-Baillargeon" userId="61e8c17a-4f44-4a20-848f-58a57c92f1ad" providerId="ADAL" clId="{E5F12DC0-39E9-46BF-8AF2-4B2FEF0E1AB0}" dt="2022-12-21T20:08:09.047" v="349"/>
          <ac:spMkLst>
            <pc:docMk/>
            <pc:sldMk cId="1418024642" sldId="343"/>
            <ac:spMk id="50" creationId="{40DF198A-5D3F-60B9-B41D-643D8C890339}"/>
          </ac:spMkLst>
        </pc:spChg>
        <pc:spChg chg="mod">
          <ac:chgData name="Kim Bélanger-Baillargeon" userId="61e8c17a-4f44-4a20-848f-58a57c92f1ad" providerId="ADAL" clId="{E5F12DC0-39E9-46BF-8AF2-4B2FEF0E1AB0}" dt="2022-12-21T20:08:09.047" v="349"/>
          <ac:spMkLst>
            <pc:docMk/>
            <pc:sldMk cId="1418024642" sldId="343"/>
            <ac:spMk id="51" creationId="{C099213C-A1CB-5D25-AF50-FAE1B92D0F72}"/>
          </ac:spMkLst>
        </pc:spChg>
        <pc:spChg chg="mod">
          <ac:chgData name="Kim Bélanger-Baillargeon" userId="61e8c17a-4f44-4a20-848f-58a57c92f1ad" providerId="ADAL" clId="{E5F12DC0-39E9-46BF-8AF2-4B2FEF0E1AB0}" dt="2022-12-21T20:08:09.047" v="349"/>
          <ac:spMkLst>
            <pc:docMk/>
            <pc:sldMk cId="1418024642" sldId="343"/>
            <ac:spMk id="52" creationId="{584BC674-2838-C330-0BE3-E57B015230FF}"/>
          </ac:spMkLst>
        </pc:spChg>
        <pc:spChg chg="mod">
          <ac:chgData name="Kim Bélanger-Baillargeon" userId="61e8c17a-4f44-4a20-848f-58a57c92f1ad" providerId="ADAL" clId="{E5F12DC0-39E9-46BF-8AF2-4B2FEF0E1AB0}" dt="2022-12-21T20:08:09.047" v="349"/>
          <ac:spMkLst>
            <pc:docMk/>
            <pc:sldMk cId="1418024642" sldId="343"/>
            <ac:spMk id="53" creationId="{1D921922-7F54-5E3B-DE34-272BCCAE6DF2}"/>
          </ac:spMkLst>
        </pc:spChg>
        <pc:spChg chg="mod">
          <ac:chgData name="Kim Bélanger-Baillargeon" userId="61e8c17a-4f44-4a20-848f-58a57c92f1ad" providerId="ADAL" clId="{E5F12DC0-39E9-46BF-8AF2-4B2FEF0E1AB0}" dt="2022-12-21T20:08:09.047" v="349"/>
          <ac:spMkLst>
            <pc:docMk/>
            <pc:sldMk cId="1418024642" sldId="343"/>
            <ac:spMk id="59" creationId="{D9AEE2DB-E648-E242-2E33-D1466F1D1418}"/>
          </ac:spMkLst>
        </pc:spChg>
        <pc:spChg chg="mod">
          <ac:chgData name="Kim Bélanger-Baillargeon" userId="61e8c17a-4f44-4a20-848f-58a57c92f1ad" providerId="ADAL" clId="{E5F12DC0-39E9-46BF-8AF2-4B2FEF0E1AB0}" dt="2022-12-21T20:08:09.047" v="349"/>
          <ac:spMkLst>
            <pc:docMk/>
            <pc:sldMk cId="1418024642" sldId="343"/>
            <ac:spMk id="60" creationId="{DE6E41BB-03AE-0348-3E3D-246227C9AE8F}"/>
          </ac:spMkLst>
        </pc:spChg>
        <pc:spChg chg="mod">
          <ac:chgData name="Kim Bélanger-Baillargeon" userId="61e8c17a-4f44-4a20-848f-58a57c92f1ad" providerId="ADAL" clId="{E5F12DC0-39E9-46BF-8AF2-4B2FEF0E1AB0}" dt="2022-12-21T20:08:09.047" v="349"/>
          <ac:spMkLst>
            <pc:docMk/>
            <pc:sldMk cId="1418024642" sldId="343"/>
            <ac:spMk id="61" creationId="{105514F9-1440-D67E-ECD8-CD4606A0266B}"/>
          </ac:spMkLst>
        </pc:spChg>
        <pc:spChg chg="mod">
          <ac:chgData name="Kim Bélanger-Baillargeon" userId="61e8c17a-4f44-4a20-848f-58a57c92f1ad" providerId="ADAL" clId="{E5F12DC0-39E9-46BF-8AF2-4B2FEF0E1AB0}" dt="2022-12-21T20:08:09.047" v="349"/>
          <ac:spMkLst>
            <pc:docMk/>
            <pc:sldMk cId="1418024642" sldId="343"/>
            <ac:spMk id="62" creationId="{16402536-E11B-156A-9B52-2B49D386B99F}"/>
          </ac:spMkLst>
        </pc:spChg>
        <pc:spChg chg="mod">
          <ac:chgData name="Kim Bélanger-Baillargeon" userId="61e8c17a-4f44-4a20-848f-58a57c92f1ad" providerId="ADAL" clId="{E5F12DC0-39E9-46BF-8AF2-4B2FEF0E1AB0}" dt="2022-12-21T20:08:09.047" v="349"/>
          <ac:spMkLst>
            <pc:docMk/>
            <pc:sldMk cId="1418024642" sldId="343"/>
            <ac:spMk id="63" creationId="{6BFB9E3C-990A-3C45-9E84-EA5D2A7AF141}"/>
          </ac:spMkLst>
        </pc:spChg>
        <pc:spChg chg="mod">
          <ac:chgData name="Kim Bélanger-Baillargeon" userId="61e8c17a-4f44-4a20-848f-58a57c92f1ad" providerId="ADAL" clId="{E5F12DC0-39E9-46BF-8AF2-4B2FEF0E1AB0}" dt="2022-12-21T20:08:09.047" v="349"/>
          <ac:spMkLst>
            <pc:docMk/>
            <pc:sldMk cId="1418024642" sldId="343"/>
            <ac:spMk id="72" creationId="{C6504F55-F3F1-6F6A-FC45-598D42BE97C2}"/>
          </ac:spMkLst>
        </pc:spChg>
        <pc:spChg chg="mod">
          <ac:chgData name="Kim Bélanger-Baillargeon" userId="61e8c17a-4f44-4a20-848f-58a57c92f1ad" providerId="ADAL" clId="{E5F12DC0-39E9-46BF-8AF2-4B2FEF0E1AB0}" dt="2022-12-21T20:08:09.047" v="349"/>
          <ac:spMkLst>
            <pc:docMk/>
            <pc:sldMk cId="1418024642" sldId="343"/>
            <ac:spMk id="74" creationId="{6CD64E4D-3E82-1792-2682-E2EE6F1631DE}"/>
          </ac:spMkLst>
        </pc:spChg>
        <pc:spChg chg="mod">
          <ac:chgData name="Kim Bélanger-Baillargeon" userId="61e8c17a-4f44-4a20-848f-58a57c92f1ad" providerId="ADAL" clId="{E5F12DC0-39E9-46BF-8AF2-4B2FEF0E1AB0}" dt="2022-12-21T20:08:09.047" v="349"/>
          <ac:spMkLst>
            <pc:docMk/>
            <pc:sldMk cId="1418024642" sldId="343"/>
            <ac:spMk id="75" creationId="{81DB86BB-5A57-10CD-4280-9336EB7A64F7}"/>
          </ac:spMkLst>
        </pc:spChg>
        <pc:spChg chg="mod">
          <ac:chgData name="Kim Bélanger-Baillargeon" userId="61e8c17a-4f44-4a20-848f-58a57c92f1ad" providerId="ADAL" clId="{E5F12DC0-39E9-46BF-8AF2-4B2FEF0E1AB0}" dt="2022-12-21T20:08:09.047" v="349"/>
          <ac:spMkLst>
            <pc:docMk/>
            <pc:sldMk cId="1418024642" sldId="343"/>
            <ac:spMk id="76" creationId="{B17AC8EB-5085-3348-9208-296AFCA1FF1D}"/>
          </ac:spMkLst>
        </pc:spChg>
        <pc:spChg chg="mod">
          <ac:chgData name="Kim Bélanger-Baillargeon" userId="61e8c17a-4f44-4a20-848f-58a57c92f1ad" providerId="ADAL" clId="{E5F12DC0-39E9-46BF-8AF2-4B2FEF0E1AB0}" dt="2022-12-21T20:08:09.047" v="349"/>
          <ac:spMkLst>
            <pc:docMk/>
            <pc:sldMk cId="1418024642" sldId="343"/>
            <ac:spMk id="77" creationId="{7124B139-3F3D-AF11-49CC-111A0974827E}"/>
          </ac:spMkLst>
        </pc:spChg>
        <pc:spChg chg="mod">
          <ac:chgData name="Kim Bélanger-Baillargeon" userId="61e8c17a-4f44-4a20-848f-58a57c92f1ad" providerId="ADAL" clId="{E5F12DC0-39E9-46BF-8AF2-4B2FEF0E1AB0}" dt="2022-12-21T20:08:09.047" v="349"/>
          <ac:spMkLst>
            <pc:docMk/>
            <pc:sldMk cId="1418024642" sldId="343"/>
            <ac:spMk id="78" creationId="{2A828F59-7C83-EB6A-D27A-3FB550C6BC66}"/>
          </ac:spMkLst>
        </pc:spChg>
        <pc:spChg chg="mod">
          <ac:chgData name="Kim Bélanger-Baillargeon" userId="61e8c17a-4f44-4a20-848f-58a57c92f1ad" providerId="ADAL" clId="{E5F12DC0-39E9-46BF-8AF2-4B2FEF0E1AB0}" dt="2022-12-21T20:08:09.047" v="349"/>
          <ac:spMkLst>
            <pc:docMk/>
            <pc:sldMk cId="1418024642" sldId="343"/>
            <ac:spMk id="79" creationId="{0125B026-F61A-AA9F-48CC-C87205D9B7EA}"/>
          </ac:spMkLst>
        </pc:spChg>
        <pc:spChg chg="mod">
          <ac:chgData name="Kim Bélanger-Baillargeon" userId="61e8c17a-4f44-4a20-848f-58a57c92f1ad" providerId="ADAL" clId="{E5F12DC0-39E9-46BF-8AF2-4B2FEF0E1AB0}" dt="2022-12-21T20:08:09.047" v="349"/>
          <ac:spMkLst>
            <pc:docMk/>
            <pc:sldMk cId="1418024642" sldId="343"/>
            <ac:spMk id="85" creationId="{B72237BC-5DF3-AF90-93B5-BF4D29A4A852}"/>
          </ac:spMkLst>
        </pc:spChg>
        <pc:spChg chg="mod">
          <ac:chgData name="Kim Bélanger-Baillargeon" userId="61e8c17a-4f44-4a20-848f-58a57c92f1ad" providerId="ADAL" clId="{E5F12DC0-39E9-46BF-8AF2-4B2FEF0E1AB0}" dt="2022-12-21T20:08:09.047" v="349"/>
          <ac:spMkLst>
            <pc:docMk/>
            <pc:sldMk cId="1418024642" sldId="343"/>
            <ac:spMk id="86" creationId="{56573683-486E-E101-A19C-9CCD801F8121}"/>
          </ac:spMkLst>
        </pc:spChg>
        <pc:spChg chg="mod">
          <ac:chgData name="Kim Bélanger-Baillargeon" userId="61e8c17a-4f44-4a20-848f-58a57c92f1ad" providerId="ADAL" clId="{E5F12DC0-39E9-46BF-8AF2-4B2FEF0E1AB0}" dt="2022-12-21T20:08:09.047" v="349"/>
          <ac:spMkLst>
            <pc:docMk/>
            <pc:sldMk cId="1418024642" sldId="343"/>
            <ac:spMk id="87" creationId="{BC5AC09D-6F8F-F8F9-8180-2672ED4B4D1A}"/>
          </ac:spMkLst>
        </pc:spChg>
        <pc:spChg chg="mod">
          <ac:chgData name="Kim Bélanger-Baillargeon" userId="61e8c17a-4f44-4a20-848f-58a57c92f1ad" providerId="ADAL" clId="{E5F12DC0-39E9-46BF-8AF2-4B2FEF0E1AB0}" dt="2022-12-21T20:08:09.047" v="349"/>
          <ac:spMkLst>
            <pc:docMk/>
            <pc:sldMk cId="1418024642" sldId="343"/>
            <ac:spMk id="88" creationId="{9B85A51F-B2D0-E13B-384F-684A28256806}"/>
          </ac:spMkLst>
        </pc:spChg>
        <pc:spChg chg="mod">
          <ac:chgData name="Kim Bélanger-Baillargeon" userId="61e8c17a-4f44-4a20-848f-58a57c92f1ad" providerId="ADAL" clId="{E5F12DC0-39E9-46BF-8AF2-4B2FEF0E1AB0}" dt="2022-12-21T20:08:09.047" v="349"/>
          <ac:spMkLst>
            <pc:docMk/>
            <pc:sldMk cId="1418024642" sldId="343"/>
            <ac:spMk id="89" creationId="{5B2F36CA-FA3B-08D5-23C7-3732204D7E3A}"/>
          </ac:spMkLst>
        </pc:spChg>
        <pc:spChg chg="mod">
          <ac:chgData name="Kim Bélanger-Baillargeon" userId="61e8c17a-4f44-4a20-848f-58a57c92f1ad" providerId="ADAL" clId="{E5F12DC0-39E9-46BF-8AF2-4B2FEF0E1AB0}" dt="2022-12-21T20:08:09.047" v="349"/>
          <ac:spMkLst>
            <pc:docMk/>
            <pc:sldMk cId="1418024642" sldId="343"/>
            <ac:spMk id="90" creationId="{D1586867-77F2-DEC7-A4CE-93B65F8E12DB}"/>
          </ac:spMkLst>
        </pc:spChg>
        <pc:spChg chg="mod">
          <ac:chgData name="Kim Bélanger-Baillargeon" userId="61e8c17a-4f44-4a20-848f-58a57c92f1ad" providerId="ADAL" clId="{E5F12DC0-39E9-46BF-8AF2-4B2FEF0E1AB0}" dt="2022-12-21T20:08:09.047" v="349"/>
          <ac:spMkLst>
            <pc:docMk/>
            <pc:sldMk cId="1418024642" sldId="343"/>
            <ac:spMk id="91" creationId="{6E0B41F1-5CA0-02D7-72DE-1F6F81CDAF7E}"/>
          </ac:spMkLst>
        </pc:spChg>
        <pc:spChg chg="mod">
          <ac:chgData name="Kim Bélanger-Baillargeon" userId="61e8c17a-4f44-4a20-848f-58a57c92f1ad" providerId="ADAL" clId="{E5F12DC0-39E9-46BF-8AF2-4B2FEF0E1AB0}" dt="2022-12-21T20:08:09.047" v="349"/>
          <ac:spMkLst>
            <pc:docMk/>
            <pc:sldMk cId="1418024642" sldId="343"/>
            <ac:spMk id="92" creationId="{0B70717A-E35D-38FC-5936-22BD8C58AA24}"/>
          </ac:spMkLst>
        </pc:spChg>
        <pc:spChg chg="mod">
          <ac:chgData name="Kim Bélanger-Baillargeon" userId="61e8c17a-4f44-4a20-848f-58a57c92f1ad" providerId="ADAL" clId="{E5F12DC0-39E9-46BF-8AF2-4B2FEF0E1AB0}" dt="2022-12-21T20:08:09.047" v="349"/>
          <ac:spMkLst>
            <pc:docMk/>
            <pc:sldMk cId="1418024642" sldId="343"/>
            <ac:spMk id="94" creationId="{AB6F2334-78CE-D099-7619-CDF94503A933}"/>
          </ac:spMkLst>
        </pc:spChg>
        <pc:spChg chg="mod">
          <ac:chgData name="Kim Bélanger-Baillargeon" userId="61e8c17a-4f44-4a20-848f-58a57c92f1ad" providerId="ADAL" clId="{E5F12DC0-39E9-46BF-8AF2-4B2FEF0E1AB0}" dt="2022-12-21T20:08:09.047" v="349"/>
          <ac:spMkLst>
            <pc:docMk/>
            <pc:sldMk cId="1418024642" sldId="343"/>
            <ac:spMk id="95" creationId="{9A58C0B9-C416-18F8-24DB-7D583B620A69}"/>
          </ac:spMkLst>
        </pc:spChg>
        <pc:spChg chg="mod">
          <ac:chgData name="Kim Bélanger-Baillargeon" userId="61e8c17a-4f44-4a20-848f-58a57c92f1ad" providerId="ADAL" clId="{E5F12DC0-39E9-46BF-8AF2-4B2FEF0E1AB0}" dt="2022-12-21T20:08:09.047" v="349"/>
          <ac:spMkLst>
            <pc:docMk/>
            <pc:sldMk cId="1418024642" sldId="343"/>
            <ac:spMk id="96" creationId="{3E725317-F481-3250-7761-1BC30FB2FBED}"/>
          </ac:spMkLst>
        </pc:spChg>
        <pc:spChg chg="mod">
          <ac:chgData name="Kim Bélanger-Baillargeon" userId="61e8c17a-4f44-4a20-848f-58a57c92f1ad" providerId="ADAL" clId="{E5F12DC0-39E9-46BF-8AF2-4B2FEF0E1AB0}" dt="2022-12-21T20:08:09.047" v="349"/>
          <ac:spMkLst>
            <pc:docMk/>
            <pc:sldMk cId="1418024642" sldId="343"/>
            <ac:spMk id="97" creationId="{D2105130-5359-53CF-E2DC-EF6899276DF5}"/>
          </ac:spMkLst>
        </pc:spChg>
        <pc:spChg chg="mod">
          <ac:chgData name="Kim Bélanger-Baillargeon" userId="61e8c17a-4f44-4a20-848f-58a57c92f1ad" providerId="ADAL" clId="{E5F12DC0-39E9-46BF-8AF2-4B2FEF0E1AB0}" dt="2022-12-21T20:08:09.047" v="349"/>
          <ac:spMkLst>
            <pc:docMk/>
            <pc:sldMk cId="1418024642" sldId="343"/>
            <ac:spMk id="98" creationId="{78EC516E-3884-4A3D-1235-7C2CFD9867C0}"/>
          </ac:spMkLst>
        </pc:spChg>
        <pc:spChg chg="mod">
          <ac:chgData name="Kim Bélanger-Baillargeon" userId="61e8c17a-4f44-4a20-848f-58a57c92f1ad" providerId="ADAL" clId="{E5F12DC0-39E9-46BF-8AF2-4B2FEF0E1AB0}" dt="2022-12-21T20:08:09.047" v="349"/>
          <ac:spMkLst>
            <pc:docMk/>
            <pc:sldMk cId="1418024642" sldId="343"/>
            <ac:spMk id="99" creationId="{2D5EA8B4-973A-2215-D659-ABE13DD9B206}"/>
          </ac:spMkLst>
        </pc:spChg>
        <pc:spChg chg="mod">
          <ac:chgData name="Kim Bélanger-Baillargeon" userId="61e8c17a-4f44-4a20-848f-58a57c92f1ad" providerId="ADAL" clId="{E5F12DC0-39E9-46BF-8AF2-4B2FEF0E1AB0}" dt="2022-12-21T20:08:09.047" v="349"/>
          <ac:spMkLst>
            <pc:docMk/>
            <pc:sldMk cId="1418024642" sldId="343"/>
            <ac:spMk id="100" creationId="{C2AF9CD6-B576-C74C-82C5-2B3AE980BAFA}"/>
          </ac:spMkLst>
        </pc:spChg>
        <pc:spChg chg="mod">
          <ac:chgData name="Kim Bélanger-Baillargeon" userId="61e8c17a-4f44-4a20-848f-58a57c92f1ad" providerId="ADAL" clId="{E5F12DC0-39E9-46BF-8AF2-4B2FEF0E1AB0}" dt="2022-12-21T20:08:09.047" v="349"/>
          <ac:spMkLst>
            <pc:docMk/>
            <pc:sldMk cId="1418024642" sldId="343"/>
            <ac:spMk id="101" creationId="{50C961C5-6C78-F8A3-C08F-FE9A62D9ED3B}"/>
          </ac:spMkLst>
        </pc:spChg>
        <pc:spChg chg="mod">
          <ac:chgData name="Kim Bélanger-Baillargeon" userId="61e8c17a-4f44-4a20-848f-58a57c92f1ad" providerId="ADAL" clId="{E5F12DC0-39E9-46BF-8AF2-4B2FEF0E1AB0}" dt="2022-12-21T20:08:09.047" v="349"/>
          <ac:spMkLst>
            <pc:docMk/>
            <pc:sldMk cId="1418024642" sldId="343"/>
            <ac:spMk id="102" creationId="{9C733AB0-7C01-DB7F-FE6E-4F18DE648425}"/>
          </ac:spMkLst>
        </pc:spChg>
        <pc:spChg chg="mod">
          <ac:chgData name="Kim Bélanger-Baillargeon" userId="61e8c17a-4f44-4a20-848f-58a57c92f1ad" providerId="ADAL" clId="{E5F12DC0-39E9-46BF-8AF2-4B2FEF0E1AB0}" dt="2022-12-21T20:08:09.047" v="349"/>
          <ac:spMkLst>
            <pc:docMk/>
            <pc:sldMk cId="1418024642" sldId="343"/>
            <ac:spMk id="103" creationId="{E76D25E0-850B-ACA3-FC84-CA91C2A8E7C8}"/>
          </ac:spMkLst>
        </pc:spChg>
        <pc:spChg chg="mod">
          <ac:chgData name="Kim Bélanger-Baillargeon" userId="61e8c17a-4f44-4a20-848f-58a57c92f1ad" providerId="ADAL" clId="{E5F12DC0-39E9-46BF-8AF2-4B2FEF0E1AB0}" dt="2022-12-21T20:08:09.047" v="349"/>
          <ac:spMkLst>
            <pc:docMk/>
            <pc:sldMk cId="1418024642" sldId="343"/>
            <ac:spMk id="104" creationId="{3513BD0C-FCE8-50A0-4688-3A381C636971}"/>
          </ac:spMkLst>
        </pc:spChg>
        <pc:spChg chg="mod">
          <ac:chgData name="Kim Bélanger-Baillargeon" userId="61e8c17a-4f44-4a20-848f-58a57c92f1ad" providerId="ADAL" clId="{E5F12DC0-39E9-46BF-8AF2-4B2FEF0E1AB0}" dt="2022-12-21T20:08:09.047" v="349"/>
          <ac:spMkLst>
            <pc:docMk/>
            <pc:sldMk cId="1418024642" sldId="343"/>
            <ac:spMk id="105" creationId="{60A81CA0-9034-DC58-7894-17719445346B}"/>
          </ac:spMkLst>
        </pc:spChg>
        <pc:spChg chg="mod">
          <ac:chgData name="Kim Bélanger-Baillargeon" userId="61e8c17a-4f44-4a20-848f-58a57c92f1ad" providerId="ADAL" clId="{E5F12DC0-39E9-46BF-8AF2-4B2FEF0E1AB0}" dt="2022-12-21T20:08:09.047" v="349"/>
          <ac:spMkLst>
            <pc:docMk/>
            <pc:sldMk cId="1418024642" sldId="343"/>
            <ac:spMk id="109" creationId="{9F3C80F9-79D7-71E2-7AFC-91B7BACA88C6}"/>
          </ac:spMkLst>
        </pc:spChg>
        <pc:spChg chg="mod">
          <ac:chgData name="Kim Bélanger-Baillargeon" userId="61e8c17a-4f44-4a20-848f-58a57c92f1ad" providerId="ADAL" clId="{E5F12DC0-39E9-46BF-8AF2-4B2FEF0E1AB0}" dt="2022-12-21T20:08:09.047" v="349"/>
          <ac:spMkLst>
            <pc:docMk/>
            <pc:sldMk cId="1418024642" sldId="343"/>
            <ac:spMk id="110" creationId="{09C70A17-5AD0-76F9-83C3-8487B9887143}"/>
          </ac:spMkLst>
        </pc:spChg>
        <pc:spChg chg="mod">
          <ac:chgData name="Kim Bélanger-Baillargeon" userId="61e8c17a-4f44-4a20-848f-58a57c92f1ad" providerId="ADAL" clId="{E5F12DC0-39E9-46BF-8AF2-4B2FEF0E1AB0}" dt="2022-12-21T20:08:09.047" v="349"/>
          <ac:spMkLst>
            <pc:docMk/>
            <pc:sldMk cId="1418024642" sldId="343"/>
            <ac:spMk id="111" creationId="{D38167A1-6919-B672-A595-FAA3F1E62DA4}"/>
          </ac:spMkLst>
        </pc:spChg>
        <pc:spChg chg="mod">
          <ac:chgData name="Kim Bélanger-Baillargeon" userId="61e8c17a-4f44-4a20-848f-58a57c92f1ad" providerId="ADAL" clId="{E5F12DC0-39E9-46BF-8AF2-4B2FEF0E1AB0}" dt="2022-12-21T20:08:09.047" v="349"/>
          <ac:spMkLst>
            <pc:docMk/>
            <pc:sldMk cId="1418024642" sldId="343"/>
            <ac:spMk id="112" creationId="{E839D0E9-CA1E-7F28-5642-1DB20E726ED7}"/>
          </ac:spMkLst>
        </pc:spChg>
        <pc:spChg chg="mod">
          <ac:chgData name="Kim Bélanger-Baillargeon" userId="61e8c17a-4f44-4a20-848f-58a57c92f1ad" providerId="ADAL" clId="{E5F12DC0-39E9-46BF-8AF2-4B2FEF0E1AB0}" dt="2022-12-21T20:08:09.047" v="349"/>
          <ac:spMkLst>
            <pc:docMk/>
            <pc:sldMk cId="1418024642" sldId="343"/>
            <ac:spMk id="113" creationId="{3FAA26D0-A1E4-DB4C-7B5D-E434FB4D5A9D}"/>
          </ac:spMkLst>
        </pc:spChg>
        <pc:spChg chg="mod">
          <ac:chgData name="Kim Bélanger-Baillargeon" userId="61e8c17a-4f44-4a20-848f-58a57c92f1ad" providerId="ADAL" clId="{E5F12DC0-39E9-46BF-8AF2-4B2FEF0E1AB0}" dt="2022-12-21T20:08:09.047" v="349"/>
          <ac:spMkLst>
            <pc:docMk/>
            <pc:sldMk cId="1418024642" sldId="343"/>
            <ac:spMk id="119" creationId="{33E98642-C036-0CAB-CF61-ABC677954418}"/>
          </ac:spMkLst>
        </pc:spChg>
        <pc:spChg chg="mod">
          <ac:chgData name="Kim Bélanger-Baillargeon" userId="61e8c17a-4f44-4a20-848f-58a57c92f1ad" providerId="ADAL" clId="{E5F12DC0-39E9-46BF-8AF2-4B2FEF0E1AB0}" dt="2022-12-21T20:08:09.047" v="349"/>
          <ac:spMkLst>
            <pc:docMk/>
            <pc:sldMk cId="1418024642" sldId="343"/>
            <ac:spMk id="120" creationId="{91AD7AB7-39CE-86D0-008C-6FB70F526802}"/>
          </ac:spMkLst>
        </pc:spChg>
        <pc:spChg chg="mod">
          <ac:chgData name="Kim Bélanger-Baillargeon" userId="61e8c17a-4f44-4a20-848f-58a57c92f1ad" providerId="ADAL" clId="{E5F12DC0-39E9-46BF-8AF2-4B2FEF0E1AB0}" dt="2022-12-21T20:08:09.047" v="349"/>
          <ac:spMkLst>
            <pc:docMk/>
            <pc:sldMk cId="1418024642" sldId="343"/>
            <ac:spMk id="121" creationId="{530AADA9-E4A2-4A6B-B24E-B579018354B6}"/>
          </ac:spMkLst>
        </pc:spChg>
        <pc:spChg chg="mod">
          <ac:chgData name="Kim Bélanger-Baillargeon" userId="61e8c17a-4f44-4a20-848f-58a57c92f1ad" providerId="ADAL" clId="{E5F12DC0-39E9-46BF-8AF2-4B2FEF0E1AB0}" dt="2022-12-21T20:08:09.047" v="349"/>
          <ac:spMkLst>
            <pc:docMk/>
            <pc:sldMk cId="1418024642" sldId="343"/>
            <ac:spMk id="122" creationId="{C0E07B25-97B8-5BC1-ADDF-87193C231850}"/>
          </ac:spMkLst>
        </pc:spChg>
        <pc:spChg chg="mod">
          <ac:chgData name="Kim Bélanger-Baillargeon" userId="61e8c17a-4f44-4a20-848f-58a57c92f1ad" providerId="ADAL" clId="{E5F12DC0-39E9-46BF-8AF2-4B2FEF0E1AB0}" dt="2022-12-21T20:08:09.047" v="349"/>
          <ac:spMkLst>
            <pc:docMk/>
            <pc:sldMk cId="1418024642" sldId="343"/>
            <ac:spMk id="123" creationId="{F6565EC6-CE9E-58AD-B35B-D9FED37C0AB1}"/>
          </ac:spMkLst>
        </pc:spChg>
        <pc:spChg chg="add mod">
          <ac:chgData name="Kim Bélanger-Baillargeon" userId="61e8c17a-4f44-4a20-848f-58a57c92f1ad" providerId="ADAL" clId="{E5F12DC0-39E9-46BF-8AF2-4B2FEF0E1AB0}" dt="2022-12-21T20:08:09.047" v="349"/>
          <ac:spMkLst>
            <pc:docMk/>
            <pc:sldMk cId="1418024642" sldId="343"/>
            <ac:spMk id="124" creationId="{8B51E952-2261-A5C4-9DFB-580312D2ACEB}"/>
          </ac:spMkLst>
        </pc:spChg>
        <pc:spChg chg="add mod">
          <ac:chgData name="Kim Bélanger-Baillargeon" userId="61e8c17a-4f44-4a20-848f-58a57c92f1ad" providerId="ADAL" clId="{E5F12DC0-39E9-46BF-8AF2-4B2FEF0E1AB0}" dt="2022-12-21T20:08:09.047" v="349"/>
          <ac:spMkLst>
            <pc:docMk/>
            <pc:sldMk cId="1418024642" sldId="343"/>
            <ac:spMk id="125" creationId="{49A3CCF1-513A-FDAE-1CEF-CFA107910270}"/>
          </ac:spMkLst>
        </pc:spChg>
        <pc:spChg chg="mod">
          <ac:chgData name="Kim Bélanger-Baillargeon" userId="61e8c17a-4f44-4a20-848f-58a57c92f1ad" providerId="ADAL" clId="{E5F12DC0-39E9-46BF-8AF2-4B2FEF0E1AB0}" dt="2022-12-21T20:08:09.047" v="349"/>
          <ac:spMkLst>
            <pc:docMk/>
            <pc:sldMk cId="1418024642" sldId="343"/>
            <ac:spMk id="129" creationId="{DD6D31FA-8B16-4884-F0DC-0B28CB246348}"/>
          </ac:spMkLst>
        </pc:spChg>
        <pc:spChg chg="mod">
          <ac:chgData name="Kim Bélanger-Baillargeon" userId="61e8c17a-4f44-4a20-848f-58a57c92f1ad" providerId="ADAL" clId="{E5F12DC0-39E9-46BF-8AF2-4B2FEF0E1AB0}" dt="2022-12-21T20:08:09.047" v="349"/>
          <ac:spMkLst>
            <pc:docMk/>
            <pc:sldMk cId="1418024642" sldId="343"/>
            <ac:spMk id="130" creationId="{649C9420-7CC2-032C-267D-24841B978730}"/>
          </ac:spMkLst>
        </pc:spChg>
        <pc:spChg chg="mod">
          <ac:chgData name="Kim Bélanger-Baillargeon" userId="61e8c17a-4f44-4a20-848f-58a57c92f1ad" providerId="ADAL" clId="{E5F12DC0-39E9-46BF-8AF2-4B2FEF0E1AB0}" dt="2022-12-21T20:08:09.047" v="349"/>
          <ac:spMkLst>
            <pc:docMk/>
            <pc:sldMk cId="1418024642" sldId="343"/>
            <ac:spMk id="131" creationId="{D9162FE6-9612-01E0-2B84-2F8894A70E5E}"/>
          </ac:spMkLst>
        </pc:spChg>
        <pc:spChg chg="mod">
          <ac:chgData name="Kim Bélanger-Baillargeon" userId="61e8c17a-4f44-4a20-848f-58a57c92f1ad" providerId="ADAL" clId="{E5F12DC0-39E9-46BF-8AF2-4B2FEF0E1AB0}" dt="2022-12-21T20:08:09.047" v="349"/>
          <ac:spMkLst>
            <pc:docMk/>
            <pc:sldMk cId="1418024642" sldId="343"/>
            <ac:spMk id="132" creationId="{DB622EEB-7CB0-DDF4-DBED-1294BCEC16C9}"/>
          </ac:spMkLst>
        </pc:spChg>
        <pc:spChg chg="mod">
          <ac:chgData name="Kim Bélanger-Baillargeon" userId="61e8c17a-4f44-4a20-848f-58a57c92f1ad" providerId="ADAL" clId="{E5F12DC0-39E9-46BF-8AF2-4B2FEF0E1AB0}" dt="2022-12-21T20:08:09.047" v="349"/>
          <ac:spMkLst>
            <pc:docMk/>
            <pc:sldMk cId="1418024642" sldId="343"/>
            <ac:spMk id="133" creationId="{8B1DA257-4BFB-6736-2507-A3C59B454F53}"/>
          </ac:spMkLst>
        </pc:spChg>
        <pc:spChg chg="mod">
          <ac:chgData name="Kim Bélanger-Baillargeon" userId="61e8c17a-4f44-4a20-848f-58a57c92f1ad" providerId="ADAL" clId="{E5F12DC0-39E9-46BF-8AF2-4B2FEF0E1AB0}" dt="2022-12-21T20:08:09.047" v="349"/>
          <ac:spMkLst>
            <pc:docMk/>
            <pc:sldMk cId="1418024642" sldId="343"/>
            <ac:spMk id="134" creationId="{03357A2B-DD86-0679-37AB-B8FC009A0D27}"/>
          </ac:spMkLst>
        </pc:spChg>
        <pc:spChg chg="add mod">
          <ac:chgData name="Kim Bélanger-Baillargeon" userId="61e8c17a-4f44-4a20-848f-58a57c92f1ad" providerId="ADAL" clId="{E5F12DC0-39E9-46BF-8AF2-4B2FEF0E1AB0}" dt="2022-12-21T20:08:09.047" v="349"/>
          <ac:spMkLst>
            <pc:docMk/>
            <pc:sldMk cId="1418024642" sldId="343"/>
            <ac:spMk id="136" creationId="{258D911F-A122-8036-31CB-3C68485BDCBC}"/>
          </ac:spMkLst>
        </pc:spChg>
        <pc:grpChg chg="add mod">
          <ac:chgData name="Kim Bélanger-Baillargeon" userId="61e8c17a-4f44-4a20-848f-58a57c92f1ad" providerId="ADAL" clId="{E5F12DC0-39E9-46BF-8AF2-4B2FEF0E1AB0}" dt="2022-12-21T20:08:09.047" v="349"/>
          <ac:grpSpMkLst>
            <pc:docMk/>
            <pc:sldMk cId="1418024642" sldId="343"/>
            <ac:grpSpMk id="4" creationId="{AAEC61A2-FD33-5062-BD6E-43F3B6BE73DD}"/>
          </ac:grpSpMkLst>
        </pc:grpChg>
        <pc:grpChg chg="mod">
          <ac:chgData name="Kim Bélanger-Baillargeon" userId="61e8c17a-4f44-4a20-848f-58a57c92f1ad" providerId="ADAL" clId="{E5F12DC0-39E9-46BF-8AF2-4B2FEF0E1AB0}" dt="2022-12-21T20:08:09.047" v="349"/>
          <ac:grpSpMkLst>
            <pc:docMk/>
            <pc:sldMk cId="1418024642" sldId="343"/>
            <ac:grpSpMk id="5" creationId="{C23E0AE4-1080-6CC0-A07A-ABC083464EF0}"/>
          </ac:grpSpMkLst>
        </pc:grpChg>
        <pc:grpChg chg="mod">
          <ac:chgData name="Kim Bélanger-Baillargeon" userId="61e8c17a-4f44-4a20-848f-58a57c92f1ad" providerId="ADAL" clId="{E5F12DC0-39E9-46BF-8AF2-4B2FEF0E1AB0}" dt="2022-12-21T20:08:09.047" v="349"/>
          <ac:grpSpMkLst>
            <pc:docMk/>
            <pc:sldMk cId="1418024642" sldId="343"/>
            <ac:grpSpMk id="6" creationId="{519DFACE-EC07-D4EB-5C55-F211FDDF0232}"/>
          </ac:grpSpMkLst>
        </pc:grpChg>
        <pc:grpChg chg="mod">
          <ac:chgData name="Kim Bélanger-Baillargeon" userId="61e8c17a-4f44-4a20-848f-58a57c92f1ad" providerId="ADAL" clId="{E5F12DC0-39E9-46BF-8AF2-4B2FEF0E1AB0}" dt="2022-12-21T20:08:09.047" v="349"/>
          <ac:grpSpMkLst>
            <pc:docMk/>
            <pc:sldMk cId="1418024642" sldId="343"/>
            <ac:grpSpMk id="7" creationId="{2E70ADD2-0F67-10D1-F1E6-CED9243418F6}"/>
          </ac:grpSpMkLst>
        </pc:grpChg>
        <pc:grpChg chg="mod">
          <ac:chgData name="Kim Bélanger-Baillargeon" userId="61e8c17a-4f44-4a20-848f-58a57c92f1ad" providerId="ADAL" clId="{E5F12DC0-39E9-46BF-8AF2-4B2FEF0E1AB0}" dt="2022-12-21T20:08:09.047" v="349"/>
          <ac:grpSpMkLst>
            <pc:docMk/>
            <pc:sldMk cId="1418024642" sldId="343"/>
            <ac:grpSpMk id="8" creationId="{353E4444-F54E-15D1-7C9B-C3FAC1691BED}"/>
          </ac:grpSpMkLst>
        </pc:grpChg>
        <pc:grpChg chg="mod">
          <ac:chgData name="Kim Bélanger-Baillargeon" userId="61e8c17a-4f44-4a20-848f-58a57c92f1ad" providerId="ADAL" clId="{E5F12DC0-39E9-46BF-8AF2-4B2FEF0E1AB0}" dt="2022-12-21T20:08:09.047" v="349"/>
          <ac:grpSpMkLst>
            <pc:docMk/>
            <pc:sldMk cId="1418024642" sldId="343"/>
            <ac:grpSpMk id="9" creationId="{D3CF0C20-DC9C-C66F-AE7E-C7969C0B97F5}"/>
          </ac:grpSpMkLst>
        </pc:grpChg>
        <pc:grpChg chg="mod">
          <ac:chgData name="Kim Bélanger-Baillargeon" userId="61e8c17a-4f44-4a20-848f-58a57c92f1ad" providerId="ADAL" clId="{E5F12DC0-39E9-46BF-8AF2-4B2FEF0E1AB0}" dt="2022-12-21T20:08:09.047" v="349"/>
          <ac:grpSpMkLst>
            <pc:docMk/>
            <pc:sldMk cId="1418024642" sldId="343"/>
            <ac:grpSpMk id="10" creationId="{376709F8-7251-CD2B-E485-AD350BAA55D2}"/>
          </ac:grpSpMkLst>
        </pc:grpChg>
        <pc:grpChg chg="mod">
          <ac:chgData name="Kim Bélanger-Baillargeon" userId="61e8c17a-4f44-4a20-848f-58a57c92f1ad" providerId="ADAL" clId="{E5F12DC0-39E9-46BF-8AF2-4B2FEF0E1AB0}" dt="2022-12-21T20:08:09.047" v="349"/>
          <ac:grpSpMkLst>
            <pc:docMk/>
            <pc:sldMk cId="1418024642" sldId="343"/>
            <ac:grpSpMk id="11" creationId="{EFF09A39-2E1E-FFCC-4FA5-D2472458B34B}"/>
          </ac:grpSpMkLst>
        </pc:grpChg>
        <pc:grpChg chg="mod">
          <ac:chgData name="Kim Bélanger-Baillargeon" userId="61e8c17a-4f44-4a20-848f-58a57c92f1ad" providerId="ADAL" clId="{E5F12DC0-39E9-46BF-8AF2-4B2FEF0E1AB0}" dt="2022-12-21T20:08:09.047" v="349"/>
          <ac:grpSpMkLst>
            <pc:docMk/>
            <pc:sldMk cId="1418024642" sldId="343"/>
            <ac:grpSpMk id="13" creationId="{89483897-6C73-5E62-F0D5-89FB5CF5BF46}"/>
          </ac:grpSpMkLst>
        </pc:grpChg>
        <pc:grpChg chg="mod">
          <ac:chgData name="Kim Bélanger-Baillargeon" userId="61e8c17a-4f44-4a20-848f-58a57c92f1ad" providerId="ADAL" clId="{E5F12DC0-39E9-46BF-8AF2-4B2FEF0E1AB0}" dt="2022-12-21T20:08:09.047" v="349"/>
          <ac:grpSpMkLst>
            <pc:docMk/>
            <pc:sldMk cId="1418024642" sldId="343"/>
            <ac:grpSpMk id="20" creationId="{CE4984A8-6335-F733-D264-4EE6A84AECCC}"/>
          </ac:grpSpMkLst>
        </pc:grpChg>
        <pc:grpChg chg="mod">
          <ac:chgData name="Kim Bélanger-Baillargeon" userId="61e8c17a-4f44-4a20-848f-58a57c92f1ad" providerId="ADAL" clId="{E5F12DC0-39E9-46BF-8AF2-4B2FEF0E1AB0}" dt="2022-12-21T20:08:09.047" v="349"/>
          <ac:grpSpMkLst>
            <pc:docMk/>
            <pc:sldMk cId="1418024642" sldId="343"/>
            <ac:grpSpMk id="21" creationId="{AB9229F2-C133-1CA2-2A18-01FED31859DA}"/>
          </ac:grpSpMkLst>
        </pc:grpChg>
        <pc:grpChg chg="mod">
          <ac:chgData name="Kim Bélanger-Baillargeon" userId="61e8c17a-4f44-4a20-848f-58a57c92f1ad" providerId="ADAL" clId="{E5F12DC0-39E9-46BF-8AF2-4B2FEF0E1AB0}" dt="2022-12-21T20:08:09.047" v="349"/>
          <ac:grpSpMkLst>
            <pc:docMk/>
            <pc:sldMk cId="1418024642" sldId="343"/>
            <ac:grpSpMk id="24" creationId="{BCDB8752-2FBD-9DA0-EC91-8A0DF1480B9A}"/>
          </ac:grpSpMkLst>
        </pc:grpChg>
        <pc:grpChg chg="mod">
          <ac:chgData name="Kim Bélanger-Baillargeon" userId="61e8c17a-4f44-4a20-848f-58a57c92f1ad" providerId="ADAL" clId="{E5F12DC0-39E9-46BF-8AF2-4B2FEF0E1AB0}" dt="2022-12-21T20:08:09.047" v="349"/>
          <ac:grpSpMkLst>
            <pc:docMk/>
            <pc:sldMk cId="1418024642" sldId="343"/>
            <ac:grpSpMk id="48" creationId="{47AC18EE-5654-8B2F-3C09-35D54F153ECB}"/>
          </ac:grpSpMkLst>
        </pc:grpChg>
        <pc:grpChg chg="mod">
          <ac:chgData name="Kim Bélanger-Baillargeon" userId="61e8c17a-4f44-4a20-848f-58a57c92f1ad" providerId="ADAL" clId="{E5F12DC0-39E9-46BF-8AF2-4B2FEF0E1AB0}" dt="2022-12-21T20:08:09.047" v="349"/>
          <ac:grpSpMkLst>
            <pc:docMk/>
            <pc:sldMk cId="1418024642" sldId="343"/>
            <ac:grpSpMk id="54" creationId="{75FB11D1-14C3-A90D-EDEE-6FCB3B2E57C7}"/>
          </ac:grpSpMkLst>
        </pc:grpChg>
        <pc:grpChg chg="mod">
          <ac:chgData name="Kim Bélanger-Baillargeon" userId="61e8c17a-4f44-4a20-848f-58a57c92f1ad" providerId="ADAL" clId="{E5F12DC0-39E9-46BF-8AF2-4B2FEF0E1AB0}" dt="2022-12-21T20:08:09.047" v="349"/>
          <ac:grpSpMkLst>
            <pc:docMk/>
            <pc:sldMk cId="1418024642" sldId="343"/>
            <ac:grpSpMk id="55" creationId="{34770327-90BF-9786-1E7C-2711B48D08DF}"/>
          </ac:grpSpMkLst>
        </pc:grpChg>
        <pc:grpChg chg="mod">
          <ac:chgData name="Kim Bélanger-Baillargeon" userId="61e8c17a-4f44-4a20-848f-58a57c92f1ad" providerId="ADAL" clId="{E5F12DC0-39E9-46BF-8AF2-4B2FEF0E1AB0}" dt="2022-12-21T20:08:09.047" v="349"/>
          <ac:grpSpMkLst>
            <pc:docMk/>
            <pc:sldMk cId="1418024642" sldId="343"/>
            <ac:grpSpMk id="58" creationId="{EC125522-2EDB-C004-0E9B-7E21769AF671}"/>
          </ac:grpSpMkLst>
        </pc:grpChg>
        <pc:grpChg chg="add mod">
          <ac:chgData name="Kim Bélanger-Baillargeon" userId="61e8c17a-4f44-4a20-848f-58a57c92f1ad" providerId="ADAL" clId="{E5F12DC0-39E9-46BF-8AF2-4B2FEF0E1AB0}" dt="2022-12-21T20:08:09.047" v="349"/>
          <ac:grpSpMkLst>
            <pc:docMk/>
            <pc:sldMk cId="1418024642" sldId="343"/>
            <ac:grpSpMk id="64" creationId="{D34F2394-458A-1BF1-0621-282C12D3E358}"/>
          </ac:grpSpMkLst>
        </pc:grpChg>
        <pc:grpChg chg="mod">
          <ac:chgData name="Kim Bélanger-Baillargeon" userId="61e8c17a-4f44-4a20-848f-58a57c92f1ad" providerId="ADAL" clId="{E5F12DC0-39E9-46BF-8AF2-4B2FEF0E1AB0}" dt="2022-12-21T20:08:09.047" v="349"/>
          <ac:grpSpMkLst>
            <pc:docMk/>
            <pc:sldMk cId="1418024642" sldId="343"/>
            <ac:grpSpMk id="65" creationId="{6AEFE542-77EE-4798-140E-BECE54ACB073}"/>
          </ac:grpSpMkLst>
        </pc:grpChg>
        <pc:grpChg chg="mod">
          <ac:chgData name="Kim Bélanger-Baillargeon" userId="61e8c17a-4f44-4a20-848f-58a57c92f1ad" providerId="ADAL" clId="{E5F12DC0-39E9-46BF-8AF2-4B2FEF0E1AB0}" dt="2022-12-21T20:08:09.047" v="349"/>
          <ac:grpSpMkLst>
            <pc:docMk/>
            <pc:sldMk cId="1418024642" sldId="343"/>
            <ac:grpSpMk id="66" creationId="{4CBA5209-4D59-BE70-85F0-7A3583AB1981}"/>
          </ac:grpSpMkLst>
        </pc:grpChg>
        <pc:grpChg chg="mod">
          <ac:chgData name="Kim Bélanger-Baillargeon" userId="61e8c17a-4f44-4a20-848f-58a57c92f1ad" providerId="ADAL" clId="{E5F12DC0-39E9-46BF-8AF2-4B2FEF0E1AB0}" dt="2022-12-21T20:08:09.047" v="349"/>
          <ac:grpSpMkLst>
            <pc:docMk/>
            <pc:sldMk cId="1418024642" sldId="343"/>
            <ac:grpSpMk id="67" creationId="{BAAB96FA-2CB7-4504-2729-CD7400F71FBA}"/>
          </ac:grpSpMkLst>
        </pc:grpChg>
        <pc:grpChg chg="mod">
          <ac:chgData name="Kim Bélanger-Baillargeon" userId="61e8c17a-4f44-4a20-848f-58a57c92f1ad" providerId="ADAL" clId="{E5F12DC0-39E9-46BF-8AF2-4B2FEF0E1AB0}" dt="2022-12-21T20:08:09.047" v="349"/>
          <ac:grpSpMkLst>
            <pc:docMk/>
            <pc:sldMk cId="1418024642" sldId="343"/>
            <ac:grpSpMk id="68" creationId="{20E66150-2254-C1EC-9CA4-0C58B3B8739A}"/>
          </ac:grpSpMkLst>
        </pc:grpChg>
        <pc:grpChg chg="mod">
          <ac:chgData name="Kim Bélanger-Baillargeon" userId="61e8c17a-4f44-4a20-848f-58a57c92f1ad" providerId="ADAL" clId="{E5F12DC0-39E9-46BF-8AF2-4B2FEF0E1AB0}" dt="2022-12-21T20:08:09.047" v="349"/>
          <ac:grpSpMkLst>
            <pc:docMk/>
            <pc:sldMk cId="1418024642" sldId="343"/>
            <ac:grpSpMk id="69" creationId="{92A85B21-E5A6-A7E2-9097-9D6E8A6E41DF}"/>
          </ac:grpSpMkLst>
        </pc:grpChg>
        <pc:grpChg chg="mod">
          <ac:chgData name="Kim Bélanger-Baillargeon" userId="61e8c17a-4f44-4a20-848f-58a57c92f1ad" providerId="ADAL" clId="{E5F12DC0-39E9-46BF-8AF2-4B2FEF0E1AB0}" dt="2022-12-21T20:08:09.047" v="349"/>
          <ac:grpSpMkLst>
            <pc:docMk/>
            <pc:sldMk cId="1418024642" sldId="343"/>
            <ac:grpSpMk id="70" creationId="{19B5CB14-1F6C-7C5A-4009-61D6A3D4F9FC}"/>
          </ac:grpSpMkLst>
        </pc:grpChg>
        <pc:grpChg chg="mod">
          <ac:chgData name="Kim Bélanger-Baillargeon" userId="61e8c17a-4f44-4a20-848f-58a57c92f1ad" providerId="ADAL" clId="{E5F12DC0-39E9-46BF-8AF2-4B2FEF0E1AB0}" dt="2022-12-21T20:08:09.047" v="349"/>
          <ac:grpSpMkLst>
            <pc:docMk/>
            <pc:sldMk cId="1418024642" sldId="343"/>
            <ac:grpSpMk id="71" creationId="{5CE954A9-92A8-95DC-BB5A-EAEE879CD2B4}"/>
          </ac:grpSpMkLst>
        </pc:grpChg>
        <pc:grpChg chg="mod">
          <ac:chgData name="Kim Bélanger-Baillargeon" userId="61e8c17a-4f44-4a20-848f-58a57c92f1ad" providerId="ADAL" clId="{E5F12DC0-39E9-46BF-8AF2-4B2FEF0E1AB0}" dt="2022-12-21T20:08:09.047" v="349"/>
          <ac:grpSpMkLst>
            <pc:docMk/>
            <pc:sldMk cId="1418024642" sldId="343"/>
            <ac:grpSpMk id="73" creationId="{CE41D9A5-C106-E3DB-DF61-14C2B7F27BF6}"/>
          </ac:grpSpMkLst>
        </pc:grpChg>
        <pc:grpChg chg="mod">
          <ac:chgData name="Kim Bélanger-Baillargeon" userId="61e8c17a-4f44-4a20-848f-58a57c92f1ad" providerId="ADAL" clId="{E5F12DC0-39E9-46BF-8AF2-4B2FEF0E1AB0}" dt="2022-12-21T20:08:09.047" v="349"/>
          <ac:grpSpMkLst>
            <pc:docMk/>
            <pc:sldMk cId="1418024642" sldId="343"/>
            <ac:grpSpMk id="80" creationId="{9859209C-9C57-074A-0367-CB1EB0652740}"/>
          </ac:grpSpMkLst>
        </pc:grpChg>
        <pc:grpChg chg="mod">
          <ac:chgData name="Kim Bélanger-Baillargeon" userId="61e8c17a-4f44-4a20-848f-58a57c92f1ad" providerId="ADAL" clId="{E5F12DC0-39E9-46BF-8AF2-4B2FEF0E1AB0}" dt="2022-12-21T20:08:09.047" v="349"/>
          <ac:grpSpMkLst>
            <pc:docMk/>
            <pc:sldMk cId="1418024642" sldId="343"/>
            <ac:grpSpMk id="81" creationId="{3347F63B-98EF-7314-35CE-8566D4F3F709}"/>
          </ac:grpSpMkLst>
        </pc:grpChg>
        <pc:grpChg chg="mod">
          <ac:chgData name="Kim Bélanger-Baillargeon" userId="61e8c17a-4f44-4a20-848f-58a57c92f1ad" providerId="ADAL" clId="{E5F12DC0-39E9-46BF-8AF2-4B2FEF0E1AB0}" dt="2022-12-21T20:08:09.047" v="349"/>
          <ac:grpSpMkLst>
            <pc:docMk/>
            <pc:sldMk cId="1418024642" sldId="343"/>
            <ac:grpSpMk id="84" creationId="{0195FCFF-B2D1-F527-E87A-E4E15BB54896}"/>
          </ac:grpSpMkLst>
        </pc:grpChg>
        <pc:grpChg chg="mod">
          <ac:chgData name="Kim Bélanger-Baillargeon" userId="61e8c17a-4f44-4a20-848f-58a57c92f1ad" providerId="ADAL" clId="{E5F12DC0-39E9-46BF-8AF2-4B2FEF0E1AB0}" dt="2022-12-21T20:08:09.047" v="349"/>
          <ac:grpSpMkLst>
            <pc:docMk/>
            <pc:sldMk cId="1418024642" sldId="343"/>
            <ac:grpSpMk id="108" creationId="{36F787FA-46C5-0880-AECF-B5E95A9A7458}"/>
          </ac:grpSpMkLst>
        </pc:grpChg>
        <pc:grpChg chg="mod">
          <ac:chgData name="Kim Bélanger-Baillargeon" userId="61e8c17a-4f44-4a20-848f-58a57c92f1ad" providerId="ADAL" clId="{E5F12DC0-39E9-46BF-8AF2-4B2FEF0E1AB0}" dt="2022-12-21T20:08:09.047" v="349"/>
          <ac:grpSpMkLst>
            <pc:docMk/>
            <pc:sldMk cId="1418024642" sldId="343"/>
            <ac:grpSpMk id="114" creationId="{9DBA27FD-EFB8-D58C-13FD-D4FEB62C2339}"/>
          </ac:grpSpMkLst>
        </pc:grpChg>
        <pc:grpChg chg="mod">
          <ac:chgData name="Kim Bélanger-Baillargeon" userId="61e8c17a-4f44-4a20-848f-58a57c92f1ad" providerId="ADAL" clId="{E5F12DC0-39E9-46BF-8AF2-4B2FEF0E1AB0}" dt="2022-12-21T20:08:09.047" v="349"/>
          <ac:grpSpMkLst>
            <pc:docMk/>
            <pc:sldMk cId="1418024642" sldId="343"/>
            <ac:grpSpMk id="115" creationId="{CBD26B19-1CA0-4820-8D61-0046F334C6EF}"/>
          </ac:grpSpMkLst>
        </pc:grpChg>
        <pc:grpChg chg="mod">
          <ac:chgData name="Kim Bélanger-Baillargeon" userId="61e8c17a-4f44-4a20-848f-58a57c92f1ad" providerId="ADAL" clId="{E5F12DC0-39E9-46BF-8AF2-4B2FEF0E1AB0}" dt="2022-12-21T20:08:09.047" v="349"/>
          <ac:grpSpMkLst>
            <pc:docMk/>
            <pc:sldMk cId="1418024642" sldId="343"/>
            <ac:grpSpMk id="118" creationId="{98659AE8-C7FB-DBBC-12CB-2AF413842F37}"/>
          </ac:grpSpMkLst>
        </pc:grpChg>
        <pc:grpChg chg="add mod">
          <ac:chgData name="Kim Bélanger-Baillargeon" userId="61e8c17a-4f44-4a20-848f-58a57c92f1ad" providerId="ADAL" clId="{E5F12DC0-39E9-46BF-8AF2-4B2FEF0E1AB0}" dt="2022-12-21T20:08:09.047" v="349"/>
          <ac:grpSpMkLst>
            <pc:docMk/>
            <pc:sldMk cId="1418024642" sldId="343"/>
            <ac:grpSpMk id="128" creationId="{1F208662-9EF3-F029-1457-AB1297DF28E5}"/>
          </ac:grpSpMkLst>
        </pc:grpChg>
        <pc:picChg chg="mod">
          <ac:chgData name="Kim Bélanger-Baillargeon" userId="61e8c17a-4f44-4a20-848f-58a57c92f1ad" providerId="ADAL" clId="{E5F12DC0-39E9-46BF-8AF2-4B2FEF0E1AB0}" dt="2022-12-21T20:08:09.047" v="349"/>
          <ac:picMkLst>
            <pc:docMk/>
            <pc:sldMk cId="1418024642" sldId="343"/>
            <ac:picMk id="22" creationId="{6C9D4B76-2800-AACC-BDA6-42BDEB912AB4}"/>
          </ac:picMkLst>
        </pc:picChg>
        <pc:picChg chg="mod">
          <ac:chgData name="Kim Bélanger-Baillargeon" userId="61e8c17a-4f44-4a20-848f-58a57c92f1ad" providerId="ADAL" clId="{E5F12DC0-39E9-46BF-8AF2-4B2FEF0E1AB0}" dt="2022-12-21T20:08:09.047" v="349"/>
          <ac:picMkLst>
            <pc:docMk/>
            <pc:sldMk cId="1418024642" sldId="343"/>
            <ac:picMk id="23" creationId="{685FB3FD-C7C4-95DB-A8B2-7B08628C025B}"/>
          </ac:picMkLst>
        </pc:picChg>
        <pc:picChg chg="mod">
          <ac:chgData name="Kim Bélanger-Baillargeon" userId="61e8c17a-4f44-4a20-848f-58a57c92f1ad" providerId="ADAL" clId="{E5F12DC0-39E9-46BF-8AF2-4B2FEF0E1AB0}" dt="2022-12-21T20:08:09.047" v="349"/>
          <ac:picMkLst>
            <pc:docMk/>
            <pc:sldMk cId="1418024642" sldId="343"/>
            <ac:picMk id="46" creationId="{C53E16E9-5386-819F-9A19-3B95531113E8}"/>
          </ac:picMkLst>
        </pc:picChg>
        <pc:picChg chg="mod">
          <ac:chgData name="Kim Bélanger-Baillargeon" userId="61e8c17a-4f44-4a20-848f-58a57c92f1ad" providerId="ADAL" clId="{E5F12DC0-39E9-46BF-8AF2-4B2FEF0E1AB0}" dt="2022-12-21T20:08:09.047" v="349"/>
          <ac:picMkLst>
            <pc:docMk/>
            <pc:sldMk cId="1418024642" sldId="343"/>
            <ac:picMk id="47" creationId="{6EBA56AB-3927-FD6C-9A69-1E9DC9522F28}"/>
          </ac:picMkLst>
        </pc:picChg>
        <pc:picChg chg="mod">
          <ac:chgData name="Kim Bélanger-Baillargeon" userId="61e8c17a-4f44-4a20-848f-58a57c92f1ad" providerId="ADAL" clId="{E5F12DC0-39E9-46BF-8AF2-4B2FEF0E1AB0}" dt="2022-12-21T20:08:09.047" v="349"/>
          <ac:picMkLst>
            <pc:docMk/>
            <pc:sldMk cId="1418024642" sldId="343"/>
            <ac:picMk id="56" creationId="{E754193C-BD0C-6605-2D33-FE06D86CD7D9}"/>
          </ac:picMkLst>
        </pc:picChg>
        <pc:picChg chg="mod">
          <ac:chgData name="Kim Bélanger-Baillargeon" userId="61e8c17a-4f44-4a20-848f-58a57c92f1ad" providerId="ADAL" clId="{E5F12DC0-39E9-46BF-8AF2-4B2FEF0E1AB0}" dt="2022-12-21T20:08:09.047" v="349"/>
          <ac:picMkLst>
            <pc:docMk/>
            <pc:sldMk cId="1418024642" sldId="343"/>
            <ac:picMk id="57" creationId="{7223DA67-7934-7FEF-8C64-A75A1F2324E4}"/>
          </ac:picMkLst>
        </pc:picChg>
        <pc:picChg chg="mod">
          <ac:chgData name="Kim Bélanger-Baillargeon" userId="61e8c17a-4f44-4a20-848f-58a57c92f1ad" providerId="ADAL" clId="{E5F12DC0-39E9-46BF-8AF2-4B2FEF0E1AB0}" dt="2022-12-21T20:08:09.047" v="349"/>
          <ac:picMkLst>
            <pc:docMk/>
            <pc:sldMk cId="1418024642" sldId="343"/>
            <ac:picMk id="82" creationId="{A7C2D0FB-E46A-4D1E-B0BB-CAF5588FC140}"/>
          </ac:picMkLst>
        </pc:picChg>
        <pc:picChg chg="mod">
          <ac:chgData name="Kim Bélanger-Baillargeon" userId="61e8c17a-4f44-4a20-848f-58a57c92f1ad" providerId="ADAL" clId="{E5F12DC0-39E9-46BF-8AF2-4B2FEF0E1AB0}" dt="2022-12-21T20:08:09.047" v="349"/>
          <ac:picMkLst>
            <pc:docMk/>
            <pc:sldMk cId="1418024642" sldId="343"/>
            <ac:picMk id="83" creationId="{A9A73C23-43C9-C6FA-B4A9-3F42AEC9177B}"/>
          </ac:picMkLst>
        </pc:picChg>
        <pc:picChg chg="mod">
          <ac:chgData name="Kim Bélanger-Baillargeon" userId="61e8c17a-4f44-4a20-848f-58a57c92f1ad" providerId="ADAL" clId="{E5F12DC0-39E9-46BF-8AF2-4B2FEF0E1AB0}" dt="2022-12-21T20:08:09.047" v="349"/>
          <ac:picMkLst>
            <pc:docMk/>
            <pc:sldMk cId="1418024642" sldId="343"/>
            <ac:picMk id="106" creationId="{327F4868-ACD1-C0F4-D2C8-49113F48C7EE}"/>
          </ac:picMkLst>
        </pc:picChg>
        <pc:picChg chg="mod">
          <ac:chgData name="Kim Bélanger-Baillargeon" userId="61e8c17a-4f44-4a20-848f-58a57c92f1ad" providerId="ADAL" clId="{E5F12DC0-39E9-46BF-8AF2-4B2FEF0E1AB0}" dt="2022-12-21T20:08:09.047" v="349"/>
          <ac:picMkLst>
            <pc:docMk/>
            <pc:sldMk cId="1418024642" sldId="343"/>
            <ac:picMk id="107" creationId="{32902731-C53C-CF3A-3828-A12CB8501A5C}"/>
          </ac:picMkLst>
        </pc:picChg>
        <pc:picChg chg="mod">
          <ac:chgData name="Kim Bélanger-Baillargeon" userId="61e8c17a-4f44-4a20-848f-58a57c92f1ad" providerId="ADAL" clId="{E5F12DC0-39E9-46BF-8AF2-4B2FEF0E1AB0}" dt="2022-12-21T20:08:09.047" v="349"/>
          <ac:picMkLst>
            <pc:docMk/>
            <pc:sldMk cId="1418024642" sldId="343"/>
            <ac:picMk id="116" creationId="{EDDC0EA5-C31A-E420-CBCB-3416C59218C7}"/>
          </ac:picMkLst>
        </pc:picChg>
        <pc:picChg chg="mod">
          <ac:chgData name="Kim Bélanger-Baillargeon" userId="61e8c17a-4f44-4a20-848f-58a57c92f1ad" providerId="ADAL" clId="{E5F12DC0-39E9-46BF-8AF2-4B2FEF0E1AB0}" dt="2022-12-21T20:08:09.047" v="349"/>
          <ac:picMkLst>
            <pc:docMk/>
            <pc:sldMk cId="1418024642" sldId="343"/>
            <ac:picMk id="117" creationId="{E154BA31-DAEC-D156-454E-717CCF0C130A}"/>
          </ac:picMkLst>
        </pc:picChg>
        <pc:picChg chg="add mod">
          <ac:chgData name="Kim Bélanger-Baillargeon" userId="61e8c17a-4f44-4a20-848f-58a57c92f1ad" providerId="ADAL" clId="{E5F12DC0-39E9-46BF-8AF2-4B2FEF0E1AB0}" dt="2022-12-21T20:13:11.266" v="356" actId="1076"/>
          <ac:picMkLst>
            <pc:docMk/>
            <pc:sldMk cId="1418024642" sldId="343"/>
            <ac:picMk id="137" creationId="{35819C28-0C45-3CE2-93F1-52B945ED6377}"/>
          </ac:picMkLst>
        </pc:picChg>
        <pc:cxnChg chg="mod">
          <ac:chgData name="Kim Bélanger-Baillargeon" userId="61e8c17a-4f44-4a20-848f-58a57c92f1ad" providerId="ADAL" clId="{E5F12DC0-39E9-46BF-8AF2-4B2FEF0E1AB0}" dt="2022-12-21T20:08:09.047" v="349"/>
          <ac:cxnSpMkLst>
            <pc:docMk/>
            <pc:sldMk cId="1418024642" sldId="343"/>
            <ac:cxnSpMk id="33" creationId="{08DB1D02-56AE-C66A-F902-523CAFACBF92}"/>
          </ac:cxnSpMkLst>
        </pc:cxnChg>
        <pc:cxnChg chg="mod">
          <ac:chgData name="Kim Bélanger-Baillargeon" userId="61e8c17a-4f44-4a20-848f-58a57c92f1ad" providerId="ADAL" clId="{E5F12DC0-39E9-46BF-8AF2-4B2FEF0E1AB0}" dt="2022-12-21T20:08:09.047" v="349"/>
          <ac:cxnSpMkLst>
            <pc:docMk/>
            <pc:sldMk cId="1418024642" sldId="343"/>
            <ac:cxnSpMk id="93" creationId="{2DBA8E50-82B5-D585-8D96-4D39AC132FCC}"/>
          </ac:cxnSpMkLst>
        </pc:cxnChg>
        <pc:cxnChg chg="add mod">
          <ac:chgData name="Kim Bélanger-Baillargeon" userId="61e8c17a-4f44-4a20-848f-58a57c92f1ad" providerId="ADAL" clId="{E5F12DC0-39E9-46BF-8AF2-4B2FEF0E1AB0}" dt="2022-12-21T20:08:09.047" v="349"/>
          <ac:cxnSpMkLst>
            <pc:docMk/>
            <pc:sldMk cId="1418024642" sldId="343"/>
            <ac:cxnSpMk id="126" creationId="{DC32ECD3-A172-5462-8475-2E1FCADB5420}"/>
          </ac:cxnSpMkLst>
        </pc:cxnChg>
        <pc:cxnChg chg="add mod">
          <ac:chgData name="Kim Bélanger-Baillargeon" userId="61e8c17a-4f44-4a20-848f-58a57c92f1ad" providerId="ADAL" clId="{E5F12DC0-39E9-46BF-8AF2-4B2FEF0E1AB0}" dt="2022-12-21T20:08:09.047" v="349"/>
          <ac:cxnSpMkLst>
            <pc:docMk/>
            <pc:sldMk cId="1418024642" sldId="343"/>
            <ac:cxnSpMk id="127" creationId="{AD50F7DE-9738-75E7-5089-706C416D2925}"/>
          </ac:cxnSpMkLst>
        </pc:cxnChg>
        <pc:cxnChg chg="add mod">
          <ac:chgData name="Kim Bélanger-Baillargeon" userId="61e8c17a-4f44-4a20-848f-58a57c92f1ad" providerId="ADAL" clId="{E5F12DC0-39E9-46BF-8AF2-4B2FEF0E1AB0}" dt="2022-12-21T20:08:09.047" v="349"/>
          <ac:cxnSpMkLst>
            <pc:docMk/>
            <pc:sldMk cId="1418024642" sldId="343"/>
            <ac:cxnSpMk id="135" creationId="{F412BD93-C1B0-65CA-1C53-CDD1AB7D9FCA}"/>
          </ac:cxnSpMkLst>
        </pc:cxnChg>
      </pc:sldChg>
      <pc:sldChg chg="addSp delSp modSp new mod modAnim modNotesTx">
        <pc:chgData name="Kim Bélanger-Baillargeon" userId="61e8c17a-4f44-4a20-848f-58a57c92f1ad" providerId="ADAL" clId="{E5F12DC0-39E9-46BF-8AF2-4B2FEF0E1AB0}" dt="2022-12-21T20:13:39.889" v="362"/>
        <pc:sldMkLst>
          <pc:docMk/>
          <pc:sldMk cId="2691096807" sldId="344"/>
        </pc:sldMkLst>
        <pc:spChg chg="del">
          <ac:chgData name="Kim Bélanger-Baillargeon" userId="61e8c17a-4f44-4a20-848f-58a57c92f1ad" providerId="ADAL" clId="{E5F12DC0-39E9-46BF-8AF2-4B2FEF0E1AB0}" dt="2022-12-21T20:13:01.374" v="353" actId="478"/>
          <ac:spMkLst>
            <pc:docMk/>
            <pc:sldMk cId="2691096807" sldId="344"/>
            <ac:spMk id="2" creationId="{69E6E823-5A60-3EC6-416F-4234466E3B9E}"/>
          </ac:spMkLst>
        </pc:spChg>
        <pc:spChg chg="del">
          <ac:chgData name="Kim Bélanger-Baillargeon" userId="61e8c17a-4f44-4a20-848f-58a57c92f1ad" providerId="ADAL" clId="{E5F12DC0-39E9-46BF-8AF2-4B2FEF0E1AB0}" dt="2022-12-21T20:13:02.678" v="354" actId="478"/>
          <ac:spMkLst>
            <pc:docMk/>
            <pc:sldMk cId="2691096807" sldId="344"/>
            <ac:spMk id="3" creationId="{3B655B20-C1CB-5BD4-8364-20709F85E4E4}"/>
          </ac:spMkLst>
        </pc:spChg>
        <pc:spChg chg="del">
          <ac:chgData name="Kim Bélanger-Baillargeon" userId="61e8c17a-4f44-4a20-848f-58a57c92f1ad" providerId="ADAL" clId="{E5F12DC0-39E9-46BF-8AF2-4B2FEF0E1AB0}" dt="2022-12-21T20:13:00.198" v="352" actId="478"/>
          <ac:spMkLst>
            <pc:docMk/>
            <pc:sldMk cId="2691096807" sldId="344"/>
            <ac:spMk id="4" creationId="{C71832A9-656F-9A4C-BD0B-AFA67C12D535}"/>
          </ac:spMkLst>
        </pc:spChg>
        <pc:spChg chg="add mod">
          <ac:chgData name="Kim Bélanger-Baillargeon" userId="61e8c17a-4f44-4a20-848f-58a57c92f1ad" providerId="ADAL" clId="{E5F12DC0-39E9-46BF-8AF2-4B2FEF0E1AB0}" dt="2022-12-21T20:13:34.633" v="361"/>
          <ac:spMkLst>
            <pc:docMk/>
            <pc:sldMk cId="2691096807" sldId="344"/>
            <ac:spMk id="6" creationId="{7EF10B9B-B125-CEAD-AA96-8523202B02DD}"/>
          </ac:spMkLst>
        </pc:spChg>
        <pc:spChg chg="add mod">
          <ac:chgData name="Kim Bélanger-Baillargeon" userId="61e8c17a-4f44-4a20-848f-58a57c92f1ad" providerId="ADAL" clId="{E5F12DC0-39E9-46BF-8AF2-4B2FEF0E1AB0}" dt="2022-12-21T20:13:34.633" v="361"/>
          <ac:spMkLst>
            <pc:docMk/>
            <pc:sldMk cId="2691096807" sldId="344"/>
            <ac:spMk id="10" creationId="{36FA0DE9-376A-7D85-D650-52F93DDDAE09}"/>
          </ac:spMkLst>
        </pc:spChg>
        <pc:spChg chg="add mod">
          <ac:chgData name="Kim Bélanger-Baillargeon" userId="61e8c17a-4f44-4a20-848f-58a57c92f1ad" providerId="ADAL" clId="{E5F12DC0-39E9-46BF-8AF2-4B2FEF0E1AB0}" dt="2022-12-21T20:13:34.633" v="361"/>
          <ac:spMkLst>
            <pc:docMk/>
            <pc:sldMk cId="2691096807" sldId="344"/>
            <ac:spMk id="11" creationId="{6EFD10A0-DC30-C18F-FE73-E0EC980D2B7B}"/>
          </ac:spMkLst>
        </pc:spChg>
        <pc:spChg chg="add mod">
          <ac:chgData name="Kim Bélanger-Baillargeon" userId="61e8c17a-4f44-4a20-848f-58a57c92f1ad" providerId="ADAL" clId="{E5F12DC0-39E9-46BF-8AF2-4B2FEF0E1AB0}" dt="2022-12-21T20:13:34.633" v="361"/>
          <ac:spMkLst>
            <pc:docMk/>
            <pc:sldMk cId="2691096807" sldId="344"/>
            <ac:spMk id="12" creationId="{76FACF90-7346-AAE8-9667-B7CE357032C8}"/>
          </ac:spMkLst>
        </pc:spChg>
        <pc:spChg chg="mod">
          <ac:chgData name="Kim Bélanger-Baillargeon" userId="61e8c17a-4f44-4a20-848f-58a57c92f1ad" providerId="ADAL" clId="{E5F12DC0-39E9-46BF-8AF2-4B2FEF0E1AB0}" dt="2022-12-21T20:13:34.633" v="361"/>
          <ac:spMkLst>
            <pc:docMk/>
            <pc:sldMk cId="2691096807" sldId="344"/>
            <ac:spMk id="14" creationId="{DF0BB34B-27B0-8382-CB01-7A14A2B55D90}"/>
          </ac:spMkLst>
        </pc:spChg>
        <pc:spChg chg="mod">
          <ac:chgData name="Kim Bélanger-Baillargeon" userId="61e8c17a-4f44-4a20-848f-58a57c92f1ad" providerId="ADAL" clId="{E5F12DC0-39E9-46BF-8AF2-4B2FEF0E1AB0}" dt="2022-12-21T20:13:34.633" v="361"/>
          <ac:spMkLst>
            <pc:docMk/>
            <pc:sldMk cId="2691096807" sldId="344"/>
            <ac:spMk id="15" creationId="{50476860-F354-43CF-4111-CFCB2204FE25}"/>
          </ac:spMkLst>
        </pc:spChg>
        <pc:spChg chg="add mod">
          <ac:chgData name="Kim Bélanger-Baillargeon" userId="61e8c17a-4f44-4a20-848f-58a57c92f1ad" providerId="ADAL" clId="{E5F12DC0-39E9-46BF-8AF2-4B2FEF0E1AB0}" dt="2022-12-21T20:13:34.633" v="361"/>
          <ac:spMkLst>
            <pc:docMk/>
            <pc:sldMk cId="2691096807" sldId="344"/>
            <ac:spMk id="18" creationId="{0EDCB865-1197-40EF-CEBE-38C5A1090F22}"/>
          </ac:spMkLst>
        </pc:spChg>
        <pc:spChg chg="add mod">
          <ac:chgData name="Kim Bélanger-Baillargeon" userId="61e8c17a-4f44-4a20-848f-58a57c92f1ad" providerId="ADAL" clId="{E5F12DC0-39E9-46BF-8AF2-4B2FEF0E1AB0}" dt="2022-12-21T20:13:34.633" v="361"/>
          <ac:spMkLst>
            <pc:docMk/>
            <pc:sldMk cId="2691096807" sldId="344"/>
            <ac:spMk id="19" creationId="{7D82DC64-BD03-9CDF-F607-55A7C445C9CF}"/>
          </ac:spMkLst>
        </pc:spChg>
        <pc:spChg chg="add mod">
          <ac:chgData name="Kim Bélanger-Baillargeon" userId="61e8c17a-4f44-4a20-848f-58a57c92f1ad" providerId="ADAL" clId="{E5F12DC0-39E9-46BF-8AF2-4B2FEF0E1AB0}" dt="2022-12-21T20:13:34.633" v="361"/>
          <ac:spMkLst>
            <pc:docMk/>
            <pc:sldMk cId="2691096807" sldId="344"/>
            <ac:spMk id="20" creationId="{0B425571-D233-63E7-FF1D-C616DE3A25CD}"/>
          </ac:spMkLst>
        </pc:spChg>
        <pc:spChg chg="mod">
          <ac:chgData name="Kim Bélanger-Baillargeon" userId="61e8c17a-4f44-4a20-848f-58a57c92f1ad" providerId="ADAL" clId="{E5F12DC0-39E9-46BF-8AF2-4B2FEF0E1AB0}" dt="2022-12-21T20:13:34.633" v="361"/>
          <ac:spMkLst>
            <pc:docMk/>
            <pc:sldMk cId="2691096807" sldId="344"/>
            <ac:spMk id="24" creationId="{4011E864-072C-8B51-5990-42A51FC8EE31}"/>
          </ac:spMkLst>
        </pc:spChg>
        <pc:spChg chg="mod">
          <ac:chgData name="Kim Bélanger-Baillargeon" userId="61e8c17a-4f44-4a20-848f-58a57c92f1ad" providerId="ADAL" clId="{E5F12DC0-39E9-46BF-8AF2-4B2FEF0E1AB0}" dt="2022-12-21T20:13:34.633" v="361"/>
          <ac:spMkLst>
            <pc:docMk/>
            <pc:sldMk cId="2691096807" sldId="344"/>
            <ac:spMk id="25" creationId="{5E6C35D4-DFC2-F9DC-663F-82155BCA7A41}"/>
          </ac:spMkLst>
        </pc:spChg>
        <pc:spChg chg="mod">
          <ac:chgData name="Kim Bélanger-Baillargeon" userId="61e8c17a-4f44-4a20-848f-58a57c92f1ad" providerId="ADAL" clId="{E5F12DC0-39E9-46BF-8AF2-4B2FEF0E1AB0}" dt="2022-12-21T20:13:34.633" v="361"/>
          <ac:spMkLst>
            <pc:docMk/>
            <pc:sldMk cId="2691096807" sldId="344"/>
            <ac:spMk id="26" creationId="{3AEA7C17-ECBD-D21A-B86B-63DC3610EA66}"/>
          </ac:spMkLst>
        </pc:spChg>
        <pc:spChg chg="mod">
          <ac:chgData name="Kim Bélanger-Baillargeon" userId="61e8c17a-4f44-4a20-848f-58a57c92f1ad" providerId="ADAL" clId="{E5F12DC0-39E9-46BF-8AF2-4B2FEF0E1AB0}" dt="2022-12-21T20:13:34.633" v="361"/>
          <ac:spMkLst>
            <pc:docMk/>
            <pc:sldMk cId="2691096807" sldId="344"/>
            <ac:spMk id="27" creationId="{F733142C-B057-B429-A6C4-EC69CB43E695}"/>
          </ac:spMkLst>
        </pc:spChg>
        <pc:spChg chg="mod">
          <ac:chgData name="Kim Bélanger-Baillargeon" userId="61e8c17a-4f44-4a20-848f-58a57c92f1ad" providerId="ADAL" clId="{E5F12DC0-39E9-46BF-8AF2-4B2FEF0E1AB0}" dt="2022-12-21T20:13:34.633" v="361"/>
          <ac:spMkLst>
            <pc:docMk/>
            <pc:sldMk cId="2691096807" sldId="344"/>
            <ac:spMk id="28" creationId="{2A32623B-7E3F-F429-25BE-5E9FAA73E1C1}"/>
          </ac:spMkLst>
        </pc:spChg>
        <pc:spChg chg="mod">
          <ac:chgData name="Kim Bélanger-Baillargeon" userId="61e8c17a-4f44-4a20-848f-58a57c92f1ad" providerId="ADAL" clId="{E5F12DC0-39E9-46BF-8AF2-4B2FEF0E1AB0}" dt="2022-12-21T20:13:34.633" v="361"/>
          <ac:spMkLst>
            <pc:docMk/>
            <pc:sldMk cId="2691096807" sldId="344"/>
            <ac:spMk id="29" creationId="{C785E714-A6D0-8710-9EE0-4BA00C8E3019}"/>
          </ac:spMkLst>
        </pc:spChg>
        <pc:spChg chg="mod">
          <ac:chgData name="Kim Bélanger-Baillargeon" userId="61e8c17a-4f44-4a20-848f-58a57c92f1ad" providerId="ADAL" clId="{E5F12DC0-39E9-46BF-8AF2-4B2FEF0E1AB0}" dt="2022-12-21T20:13:34.633" v="361"/>
          <ac:spMkLst>
            <pc:docMk/>
            <pc:sldMk cId="2691096807" sldId="344"/>
            <ac:spMk id="30" creationId="{D795755D-A317-177A-C02A-58CE964BDE1C}"/>
          </ac:spMkLst>
        </pc:spChg>
        <pc:spChg chg="mod">
          <ac:chgData name="Kim Bélanger-Baillargeon" userId="61e8c17a-4f44-4a20-848f-58a57c92f1ad" providerId="ADAL" clId="{E5F12DC0-39E9-46BF-8AF2-4B2FEF0E1AB0}" dt="2022-12-21T20:13:34.633" v="361"/>
          <ac:spMkLst>
            <pc:docMk/>
            <pc:sldMk cId="2691096807" sldId="344"/>
            <ac:spMk id="32" creationId="{D50CD26B-A7DA-CC85-2385-E6477AACD480}"/>
          </ac:spMkLst>
        </pc:spChg>
        <pc:spChg chg="mod">
          <ac:chgData name="Kim Bélanger-Baillargeon" userId="61e8c17a-4f44-4a20-848f-58a57c92f1ad" providerId="ADAL" clId="{E5F12DC0-39E9-46BF-8AF2-4B2FEF0E1AB0}" dt="2022-12-21T20:13:34.633" v="361"/>
          <ac:spMkLst>
            <pc:docMk/>
            <pc:sldMk cId="2691096807" sldId="344"/>
            <ac:spMk id="33" creationId="{A382BA6B-4109-5CA3-BC56-D7466EEC1754}"/>
          </ac:spMkLst>
        </pc:spChg>
        <pc:spChg chg="mod">
          <ac:chgData name="Kim Bélanger-Baillargeon" userId="61e8c17a-4f44-4a20-848f-58a57c92f1ad" providerId="ADAL" clId="{E5F12DC0-39E9-46BF-8AF2-4B2FEF0E1AB0}" dt="2022-12-21T20:13:34.633" v="361"/>
          <ac:spMkLst>
            <pc:docMk/>
            <pc:sldMk cId="2691096807" sldId="344"/>
            <ac:spMk id="34" creationId="{737B2607-18D6-9A04-E851-013DD8459C03}"/>
          </ac:spMkLst>
        </pc:spChg>
        <pc:spChg chg="mod">
          <ac:chgData name="Kim Bélanger-Baillargeon" userId="61e8c17a-4f44-4a20-848f-58a57c92f1ad" providerId="ADAL" clId="{E5F12DC0-39E9-46BF-8AF2-4B2FEF0E1AB0}" dt="2022-12-21T20:13:34.633" v="361"/>
          <ac:spMkLst>
            <pc:docMk/>
            <pc:sldMk cId="2691096807" sldId="344"/>
            <ac:spMk id="35" creationId="{D0E20A22-8DA8-441C-82B0-28A7568E0FBB}"/>
          </ac:spMkLst>
        </pc:spChg>
        <pc:spChg chg="mod">
          <ac:chgData name="Kim Bélanger-Baillargeon" userId="61e8c17a-4f44-4a20-848f-58a57c92f1ad" providerId="ADAL" clId="{E5F12DC0-39E9-46BF-8AF2-4B2FEF0E1AB0}" dt="2022-12-21T20:13:34.633" v="361"/>
          <ac:spMkLst>
            <pc:docMk/>
            <pc:sldMk cId="2691096807" sldId="344"/>
            <ac:spMk id="36" creationId="{FFF7AFA8-D3CB-3474-4BF4-48FC5D85F993}"/>
          </ac:spMkLst>
        </pc:spChg>
        <pc:spChg chg="mod">
          <ac:chgData name="Kim Bélanger-Baillargeon" userId="61e8c17a-4f44-4a20-848f-58a57c92f1ad" providerId="ADAL" clId="{E5F12DC0-39E9-46BF-8AF2-4B2FEF0E1AB0}" dt="2022-12-21T20:13:34.633" v="361"/>
          <ac:spMkLst>
            <pc:docMk/>
            <pc:sldMk cId="2691096807" sldId="344"/>
            <ac:spMk id="37" creationId="{F8C54FD1-7247-054B-02D3-DAAC4E3FF41D}"/>
          </ac:spMkLst>
        </pc:spChg>
        <pc:spChg chg="mod">
          <ac:chgData name="Kim Bélanger-Baillargeon" userId="61e8c17a-4f44-4a20-848f-58a57c92f1ad" providerId="ADAL" clId="{E5F12DC0-39E9-46BF-8AF2-4B2FEF0E1AB0}" dt="2022-12-21T20:13:34.633" v="361"/>
          <ac:spMkLst>
            <pc:docMk/>
            <pc:sldMk cId="2691096807" sldId="344"/>
            <ac:spMk id="38" creationId="{594B31DB-3ECD-BA9F-79C9-7387013B7B0C}"/>
          </ac:spMkLst>
        </pc:spChg>
        <pc:grpChg chg="add mod">
          <ac:chgData name="Kim Bélanger-Baillargeon" userId="61e8c17a-4f44-4a20-848f-58a57c92f1ad" providerId="ADAL" clId="{E5F12DC0-39E9-46BF-8AF2-4B2FEF0E1AB0}" dt="2022-12-21T20:13:34.633" v="361"/>
          <ac:grpSpMkLst>
            <pc:docMk/>
            <pc:sldMk cId="2691096807" sldId="344"/>
            <ac:grpSpMk id="13" creationId="{EBF95DED-123A-E2D3-BAA7-6D720AC215D0}"/>
          </ac:grpSpMkLst>
        </pc:grpChg>
        <pc:grpChg chg="add mod">
          <ac:chgData name="Kim Bélanger-Baillargeon" userId="61e8c17a-4f44-4a20-848f-58a57c92f1ad" providerId="ADAL" clId="{E5F12DC0-39E9-46BF-8AF2-4B2FEF0E1AB0}" dt="2022-12-21T20:13:34.633" v="361"/>
          <ac:grpSpMkLst>
            <pc:docMk/>
            <pc:sldMk cId="2691096807" sldId="344"/>
            <ac:grpSpMk id="23" creationId="{6C3C8A15-0D34-A611-FF29-EB5F21EBFB43}"/>
          </ac:grpSpMkLst>
        </pc:grpChg>
        <pc:grpChg chg="add mod">
          <ac:chgData name="Kim Bélanger-Baillargeon" userId="61e8c17a-4f44-4a20-848f-58a57c92f1ad" providerId="ADAL" clId="{E5F12DC0-39E9-46BF-8AF2-4B2FEF0E1AB0}" dt="2022-12-21T20:13:34.633" v="361"/>
          <ac:grpSpMkLst>
            <pc:docMk/>
            <pc:sldMk cId="2691096807" sldId="344"/>
            <ac:grpSpMk id="31" creationId="{E94B04A1-44A8-05C3-CF03-80486FBFA01E}"/>
          </ac:grpSpMkLst>
        </pc:grpChg>
        <pc:picChg chg="add mod">
          <ac:chgData name="Kim Bélanger-Baillargeon" userId="61e8c17a-4f44-4a20-848f-58a57c92f1ad" providerId="ADAL" clId="{E5F12DC0-39E9-46BF-8AF2-4B2FEF0E1AB0}" dt="2022-12-21T20:13:24.878" v="360" actId="1076"/>
          <ac:picMkLst>
            <pc:docMk/>
            <pc:sldMk cId="2691096807" sldId="344"/>
            <ac:picMk id="5" creationId="{7615D2F8-D037-61CC-D4E9-F04E5E180627}"/>
          </ac:picMkLst>
        </pc:picChg>
        <pc:picChg chg="add mod">
          <ac:chgData name="Kim Bélanger-Baillargeon" userId="61e8c17a-4f44-4a20-848f-58a57c92f1ad" providerId="ADAL" clId="{E5F12DC0-39E9-46BF-8AF2-4B2FEF0E1AB0}" dt="2022-12-21T20:13:34.633" v="361"/>
          <ac:picMkLst>
            <pc:docMk/>
            <pc:sldMk cId="2691096807" sldId="344"/>
            <ac:picMk id="21" creationId="{3F8BA7BE-86B2-40B3-FFFC-2919F13B1328}"/>
          </ac:picMkLst>
        </pc:picChg>
        <pc:picChg chg="add mod">
          <ac:chgData name="Kim Bélanger-Baillargeon" userId="61e8c17a-4f44-4a20-848f-58a57c92f1ad" providerId="ADAL" clId="{E5F12DC0-39E9-46BF-8AF2-4B2FEF0E1AB0}" dt="2022-12-21T20:13:34.633" v="361"/>
          <ac:picMkLst>
            <pc:docMk/>
            <pc:sldMk cId="2691096807" sldId="344"/>
            <ac:picMk id="22" creationId="{A5D6F695-D509-5ADD-63DB-C20F357D9DC9}"/>
          </ac:picMkLst>
        </pc:picChg>
        <pc:cxnChg chg="add mod">
          <ac:chgData name="Kim Bélanger-Baillargeon" userId="61e8c17a-4f44-4a20-848f-58a57c92f1ad" providerId="ADAL" clId="{E5F12DC0-39E9-46BF-8AF2-4B2FEF0E1AB0}" dt="2022-12-21T20:13:34.633" v="361"/>
          <ac:cxnSpMkLst>
            <pc:docMk/>
            <pc:sldMk cId="2691096807" sldId="344"/>
            <ac:cxnSpMk id="7" creationId="{E2D6445F-B6EA-586B-18CE-6017EA41E6E0}"/>
          </ac:cxnSpMkLst>
        </pc:cxnChg>
        <pc:cxnChg chg="add mod">
          <ac:chgData name="Kim Bélanger-Baillargeon" userId="61e8c17a-4f44-4a20-848f-58a57c92f1ad" providerId="ADAL" clId="{E5F12DC0-39E9-46BF-8AF2-4B2FEF0E1AB0}" dt="2022-12-21T20:13:34.633" v="361"/>
          <ac:cxnSpMkLst>
            <pc:docMk/>
            <pc:sldMk cId="2691096807" sldId="344"/>
            <ac:cxnSpMk id="8" creationId="{FFFEE352-7945-DD14-7138-4EB54DC8E900}"/>
          </ac:cxnSpMkLst>
        </pc:cxnChg>
        <pc:cxnChg chg="add mod">
          <ac:chgData name="Kim Bélanger-Baillargeon" userId="61e8c17a-4f44-4a20-848f-58a57c92f1ad" providerId="ADAL" clId="{E5F12DC0-39E9-46BF-8AF2-4B2FEF0E1AB0}" dt="2022-12-21T20:13:34.633" v="361"/>
          <ac:cxnSpMkLst>
            <pc:docMk/>
            <pc:sldMk cId="2691096807" sldId="344"/>
            <ac:cxnSpMk id="9" creationId="{EA890D83-9670-6118-F98F-FD293EC0F556}"/>
          </ac:cxnSpMkLst>
        </pc:cxnChg>
        <pc:cxnChg chg="mod">
          <ac:chgData name="Kim Bélanger-Baillargeon" userId="61e8c17a-4f44-4a20-848f-58a57c92f1ad" providerId="ADAL" clId="{E5F12DC0-39E9-46BF-8AF2-4B2FEF0E1AB0}" dt="2022-12-21T20:13:34.633" v="361"/>
          <ac:cxnSpMkLst>
            <pc:docMk/>
            <pc:sldMk cId="2691096807" sldId="344"/>
            <ac:cxnSpMk id="16" creationId="{200FAC76-8C5F-7386-612C-501E8E4724D2}"/>
          </ac:cxnSpMkLst>
        </pc:cxnChg>
        <pc:cxnChg chg="mod">
          <ac:chgData name="Kim Bélanger-Baillargeon" userId="61e8c17a-4f44-4a20-848f-58a57c92f1ad" providerId="ADAL" clId="{E5F12DC0-39E9-46BF-8AF2-4B2FEF0E1AB0}" dt="2022-12-21T20:13:34.633" v="361"/>
          <ac:cxnSpMkLst>
            <pc:docMk/>
            <pc:sldMk cId="2691096807" sldId="344"/>
            <ac:cxnSpMk id="17" creationId="{B3774349-CF72-F959-072F-EAF00BA14E9B}"/>
          </ac:cxnSpMkLst>
        </pc:cxnChg>
      </pc:sldChg>
      <pc:sldChg chg="addSp delSp modSp new mod modAnim modNotesTx">
        <pc:chgData name="Kim Bélanger-Baillargeon" userId="61e8c17a-4f44-4a20-848f-58a57c92f1ad" providerId="ADAL" clId="{E5F12DC0-39E9-46BF-8AF2-4B2FEF0E1AB0}" dt="2022-12-21T20:15:55.688" v="369"/>
        <pc:sldMkLst>
          <pc:docMk/>
          <pc:sldMk cId="3008282702" sldId="345"/>
        </pc:sldMkLst>
        <pc:spChg chg="del">
          <ac:chgData name="Kim Bélanger-Baillargeon" userId="61e8c17a-4f44-4a20-848f-58a57c92f1ad" providerId="ADAL" clId="{E5F12DC0-39E9-46BF-8AF2-4B2FEF0E1AB0}" dt="2022-12-21T20:15:43.726" v="365" actId="478"/>
          <ac:spMkLst>
            <pc:docMk/>
            <pc:sldMk cId="3008282702" sldId="345"/>
            <ac:spMk id="2" creationId="{D224E2F9-CB57-96A9-FE26-D9A435863DC1}"/>
          </ac:spMkLst>
        </pc:spChg>
        <pc:spChg chg="del">
          <ac:chgData name="Kim Bélanger-Baillargeon" userId="61e8c17a-4f44-4a20-848f-58a57c92f1ad" providerId="ADAL" clId="{E5F12DC0-39E9-46BF-8AF2-4B2FEF0E1AB0}" dt="2022-12-21T20:15:42.451" v="364" actId="478"/>
          <ac:spMkLst>
            <pc:docMk/>
            <pc:sldMk cId="3008282702" sldId="345"/>
            <ac:spMk id="3" creationId="{A415099E-095C-01D6-59CC-F7EF38D194D6}"/>
          </ac:spMkLst>
        </pc:spChg>
        <pc:spChg chg="add mod">
          <ac:chgData name="Kim Bélanger-Baillargeon" userId="61e8c17a-4f44-4a20-848f-58a57c92f1ad" providerId="ADAL" clId="{E5F12DC0-39E9-46BF-8AF2-4B2FEF0E1AB0}" dt="2022-12-21T20:15:49.875" v="367" actId="14100"/>
          <ac:spMkLst>
            <pc:docMk/>
            <pc:sldMk cId="3008282702" sldId="345"/>
            <ac:spMk id="4" creationId="{4917CC36-BD15-56FC-17A4-243AF8EB64FC}"/>
          </ac:spMkLst>
        </pc:spChg>
        <pc:spChg chg="add mod">
          <ac:chgData name="Kim Bélanger-Baillargeon" userId="61e8c17a-4f44-4a20-848f-58a57c92f1ad" providerId="ADAL" clId="{E5F12DC0-39E9-46BF-8AF2-4B2FEF0E1AB0}" dt="2022-12-21T20:15:49.875" v="367" actId="14100"/>
          <ac:spMkLst>
            <pc:docMk/>
            <pc:sldMk cId="3008282702" sldId="345"/>
            <ac:spMk id="8" creationId="{B55F0855-009A-C81F-CEB6-6DFAF93E0466}"/>
          </ac:spMkLst>
        </pc:spChg>
        <pc:spChg chg="add mod">
          <ac:chgData name="Kim Bélanger-Baillargeon" userId="61e8c17a-4f44-4a20-848f-58a57c92f1ad" providerId="ADAL" clId="{E5F12DC0-39E9-46BF-8AF2-4B2FEF0E1AB0}" dt="2022-12-21T20:15:49.875" v="367" actId="14100"/>
          <ac:spMkLst>
            <pc:docMk/>
            <pc:sldMk cId="3008282702" sldId="345"/>
            <ac:spMk id="9" creationId="{99FE0333-7FF8-0B2A-EACD-2266BBDAC303}"/>
          </ac:spMkLst>
        </pc:spChg>
        <pc:spChg chg="add mod">
          <ac:chgData name="Kim Bélanger-Baillargeon" userId="61e8c17a-4f44-4a20-848f-58a57c92f1ad" providerId="ADAL" clId="{E5F12DC0-39E9-46BF-8AF2-4B2FEF0E1AB0}" dt="2022-12-21T20:15:49.875" v="367" actId="14100"/>
          <ac:spMkLst>
            <pc:docMk/>
            <pc:sldMk cId="3008282702" sldId="345"/>
            <ac:spMk id="10" creationId="{913900D9-4636-69AE-B6F7-FF3934675EA1}"/>
          </ac:spMkLst>
        </pc:spChg>
        <pc:spChg chg="add mod">
          <ac:chgData name="Kim Bélanger-Baillargeon" userId="61e8c17a-4f44-4a20-848f-58a57c92f1ad" providerId="ADAL" clId="{E5F12DC0-39E9-46BF-8AF2-4B2FEF0E1AB0}" dt="2022-12-21T20:15:49.875" v="367" actId="14100"/>
          <ac:spMkLst>
            <pc:docMk/>
            <pc:sldMk cId="3008282702" sldId="345"/>
            <ac:spMk id="11" creationId="{C78F0966-B73C-AE59-E625-681AEEEE3D51}"/>
          </ac:spMkLst>
        </pc:spChg>
        <pc:spChg chg="add mod">
          <ac:chgData name="Kim Bélanger-Baillargeon" userId="61e8c17a-4f44-4a20-848f-58a57c92f1ad" providerId="ADAL" clId="{E5F12DC0-39E9-46BF-8AF2-4B2FEF0E1AB0}" dt="2022-12-21T20:15:49.875" v="367" actId="14100"/>
          <ac:spMkLst>
            <pc:docMk/>
            <pc:sldMk cId="3008282702" sldId="345"/>
            <ac:spMk id="12" creationId="{9D7F6089-0F25-8104-82D9-A9C6F4256725}"/>
          </ac:spMkLst>
        </pc:spChg>
        <pc:spChg chg="add mod">
          <ac:chgData name="Kim Bélanger-Baillargeon" userId="61e8c17a-4f44-4a20-848f-58a57c92f1ad" providerId="ADAL" clId="{E5F12DC0-39E9-46BF-8AF2-4B2FEF0E1AB0}" dt="2022-12-21T20:15:49.875" v="367" actId="14100"/>
          <ac:spMkLst>
            <pc:docMk/>
            <pc:sldMk cId="3008282702" sldId="345"/>
            <ac:spMk id="13" creationId="{AD2DD145-41F9-4EF1-96EA-0027F14D2856}"/>
          </ac:spMkLst>
        </pc:spChg>
        <pc:spChg chg="add mod">
          <ac:chgData name="Kim Bélanger-Baillargeon" userId="61e8c17a-4f44-4a20-848f-58a57c92f1ad" providerId="ADAL" clId="{E5F12DC0-39E9-46BF-8AF2-4B2FEF0E1AB0}" dt="2022-12-21T20:15:49.875" v="367" actId="14100"/>
          <ac:spMkLst>
            <pc:docMk/>
            <pc:sldMk cId="3008282702" sldId="345"/>
            <ac:spMk id="14" creationId="{796136B6-B2BF-FAA0-A8AA-F56F08355885}"/>
          </ac:spMkLst>
        </pc:spChg>
        <pc:spChg chg="add mod">
          <ac:chgData name="Kim Bélanger-Baillargeon" userId="61e8c17a-4f44-4a20-848f-58a57c92f1ad" providerId="ADAL" clId="{E5F12DC0-39E9-46BF-8AF2-4B2FEF0E1AB0}" dt="2022-12-21T20:15:49.875" v="367" actId="14100"/>
          <ac:spMkLst>
            <pc:docMk/>
            <pc:sldMk cId="3008282702" sldId="345"/>
            <ac:spMk id="15" creationId="{EAEBFE1D-0DF4-C4F6-309F-A6357A4490B2}"/>
          </ac:spMkLst>
        </pc:spChg>
        <pc:spChg chg="add mod">
          <ac:chgData name="Kim Bélanger-Baillargeon" userId="61e8c17a-4f44-4a20-848f-58a57c92f1ad" providerId="ADAL" clId="{E5F12DC0-39E9-46BF-8AF2-4B2FEF0E1AB0}" dt="2022-12-21T20:15:49.875" v="367" actId="14100"/>
          <ac:spMkLst>
            <pc:docMk/>
            <pc:sldMk cId="3008282702" sldId="345"/>
            <ac:spMk id="16" creationId="{4A2B5E95-4563-39A7-1627-AB1F7C748541}"/>
          </ac:spMkLst>
        </pc:spChg>
        <pc:spChg chg="add mod">
          <ac:chgData name="Kim Bélanger-Baillargeon" userId="61e8c17a-4f44-4a20-848f-58a57c92f1ad" providerId="ADAL" clId="{E5F12DC0-39E9-46BF-8AF2-4B2FEF0E1AB0}" dt="2022-12-21T20:15:49.875" v="367" actId="14100"/>
          <ac:spMkLst>
            <pc:docMk/>
            <pc:sldMk cId="3008282702" sldId="345"/>
            <ac:spMk id="17" creationId="{75172D3C-9DDE-5CA1-7D7E-4CBA397C8AE1}"/>
          </ac:spMkLst>
        </pc:spChg>
        <pc:spChg chg="add mod">
          <ac:chgData name="Kim Bélanger-Baillargeon" userId="61e8c17a-4f44-4a20-848f-58a57c92f1ad" providerId="ADAL" clId="{E5F12DC0-39E9-46BF-8AF2-4B2FEF0E1AB0}" dt="2022-12-21T20:15:49.875" v="367" actId="14100"/>
          <ac:spMkLst>
            <pc:docMk/>
            <pc:sldMk cId="3008282702" sldId="345"/>
            <ac:spMk id="18" creationId="{4661636C-5D43-5C27-8A91-D14EE8DC925C}"/>
          </ac:spMkLst>
        </pc:spChg>
        <pc:spChg chg="mod">
          <ac:chgData name="Kim Bélanger-Baillargeon" userId="61e8c17a-4f44-4a20-848f-58a57c92f1ad" providerId="ADAL" clId="{E5F12DC0-39E9-46BF-8AF2-4B2FEF0E1AB0}" dt="2022-12-21T20:15:48.857" v="366"/>
          <ac:spMkLst>
            <pc:docMk/>
            <pc:sldMk cId="3008282702" sldId="345"/>
            <ac:spMk id="20" creationId="{35450B60-A3FD-6DBB-F34C-1D793A33E7D5}"/>
          </ac:spMkLst>
        </pc:spChg>
        <pc:spChg chg="mod">
          <ac:chgData name="Kim Bélanger-Baillargeon" userId="61e8c17a-4f44-4a20-848f-58a57c92f1ad" providerId="ADAL" clId="{E5F12DC0-39E9-46BF-8AF2-4B2FEF0E1AB0}" dt="2022-12-21T20:15:48.857" v="366"/>
          <ac:spMkLst>
            <pc:docMk/>
            <pc:sldMk cId="3008282702" sldId="345"/>
            <ac:spMk id="21" creationId="{E5DB98A7-947E-19D9-2D29-D3F15AA8D01B}"/>
          </ac:spMkLst>
        </pc:spChg>
        <pc:spChg chg="mod">
          <ac:chgData name="Kim Bélanger-Baillargeon" userId="61e8c17a-4f44-4a20-848f-58a57c92f1ad" providerId="ADAL" clId="{E5F12DC0-39E9-46BF-8AF2-4B2FEF0E1AB0}" dt="2022-12-21T20:15:48.857" v="366"/>
          <ac:spMkLst>
            <pc:docMk/>
            <pc:sldMk cId="3008282702" sldId="345"/>
            <ac:spMk id="25" creationId="{FC03D76C-AA31-9E96-E67C-693A1FE3B4E4}"/>
          </ac:spMkLst>
        </pc:spChg>
        <pc:spChg chg="mod">
          <ac:chgData name="Kim Bélanger-Baillargeon" userId="61e8c17a-4f44-4a20-848f-58a57c92f1ad" providerId="ADAL" clId="{E5F12DC0-39E9-46BF-8AF2-4B2FEF0E1AB0}" dt="2022-12-21T20:15:48.857" v="366"/>
          <ac:spMkLst>
            <pc:docMk/>
            <pc:sldMk cId="3008282702" sldId="345"/>
            <ac:spMk id="26" creationId="{C7946B87-1557-6813-CE16-506A29051E15}"/>
          </ac:spMkLst>
        </pc:spChg>
        <pc:spChg chg="mod">
          <ac:chgData name="Kim Bélanger-Baillargeon" userId="61e8c17a-4f44-4a20-848f-58a57c92f1ad" providerId="ADAL" clId="{E5F12DC0-39E9-46BF-8AF2-4B2FEF0E1AB0}" dt="2022-12-21T20:15:48.857" v="366"/>
          <ac:spMkLst>
            <pc:docMk/>
            <pc:sldMk cId="3008282702" sldId="345"/>
            <ac:spMk id="27" creationId="{1C62545D-174F-7DC3-7414-40F1131BABCD}"/>
          </ac:spMkLst>
        </pc:spChg>
        <pc:spChg chg="mod">
          <ac:chgData name="Kim Bélanger-Baillargeon" userId="61e8c17a-4f44-4a20-848f-58a57c92f1ad" providerId="ADAL" clId="{E5F12DC0-39E9-46BF-8AF2-4B2FEF0E1AB0}" dt="2022-12-21T20:15:48.857" v="366"/>
          <ac:spMkLst>
            <pc:docMk/>
            <pc:sldMk cId="3008282702" sldId="345"/>
            <ac:spMk id="29" creationId="{98FD306D-6F63-8107-FD56-C8C6A095CDC9}"/>
          </ac:spMkLst>
        </pc:spChg>
        <pc:spChg chg="mod">
          <ac:chgData name="Kim Bélanger-Baillargeon" userId="61e8c17a-4f44-4a20-848f-58a57c92f1ad" providerId="ADAL" clId="{E5F12DC0-39E9-46BF-8AF2-4B2FEF0E1AB0}" dt="2022-12-21T20:15:48.857" v="366"/>
          <ac:spMkLst>
            <pc:docMk/>
            <pc:sldMk cId="3008282702" sldId="345"/>
            <ac:spMk id="30" creationId="{B39379D7-634B-3126-1471-B8212D4B5E1A}"/>
          </ac:spMkLst>
        </pc:spChg>
        <pc:spChg chg="mod">
          <ac:chgData name="Kim Bélanger-Baillargeon" userId="61e8c17a-4f44-4a20-848f-58a57c92f1ad" providerId="ADAL" clId="{E5F12DC0-39E9-46BF-8AF2-4B2FEF0E1AB0}" dt="2022-12-21T20:15:48.857" v="366"/>
          <ac:spMkLst>
            <pc:docMk/>
            <pc:sldMk cId="3008282702" sldId="345"/>
            <ac:spMk id="31" creationId="{9FCF9BF3-A16B-FBD9-A1FE-6077C884D121}"/>
          </ac:spMkLst>
        </pc:spChg>
        <pc:spChg chg="mod">
          <ac:chgData name="Kim Bélanger-Baillargeon" userId="61e8c17a-4f44-4a20-848f-58a57c92f1ad" providerId="ADAL" clId="{E5F12DC0-39E9-46BF-8AF2-4B2FEF0E1AB0}" dt="2022-12-21T20:15:48.857" v="366"/>
          <ac:spMkLst>
            <pc:docMk/>
            <pc:sldMk cId="3008282702" sldId="345"/>
            <ac:spMk id="32" creationId="{650104FB-D319-E40A-8AAA-4F21D1137AB0}"/>
          </ac:spMkLst>
        </pc:spChg>
        <pc:spChg chg="mod">
          <ac:chgData name="Kim Bélanger-Baillargeon" userId="61e8c17a-4f44-4a20-848f-58a57c92f1ad" providerId="ADAL" clId="{E5F12DC0-39E9-46BF-8AF2-4B2FEF0E1AB0}" dt="2022-12-21T20:15:48.857" v="366"/>
          <ac:spMkLst>
            <pc:docMk/>
            <pc:sldMk cId="3008282702" sldId="345"/>
            <ac:spMk id="33" creationId="{DEEE48D2-F224-3052-6E4C-2B0C79EC7010}"/>
          </ac:spMkLst>
        </pc:spChg>
        <pc:spChg chg="mod">
          <ac:chgData name="Kim Bélanger-Baillargeon" userId="61e8c17a-4f44-4a20-848f-58a57c92f1ad" providerId="ADAL" clId="{E5F12DC0-39E9-46BF-8AF2-4B2FEF0E1AB0}" dt="2022-12-21T20:15:48.857" v="366"/>
          <ac:spMkLst>
            <pc:docMk/>
            <pc:sldMk cId="3008282702" sldId="345"/>
            <ac:spMk id="35" creationId="{8CEFC7DB-0056-46B6-547F-8BC595CBD8F6}"/>
          </ac:spMkLst>
        </pc:spChg>
        <pc:spChg chg="mod">
          <ac:chgData name="Kim Bélanger-Baillargeon" userId="61e8c17a-4f44-4a20-848f-58a57c92f1ad" providerId="ADAL" clId="{E5F12DC0-39E9-46BF-8AF2-4B2FEF0E1AB0}" dt="2022-12-21T20:15:48.857" v="366"/>
          <ac:spMkLst>
            <pc:docMk/>
            <pc:sldMk cId="3008282702" sldId="345"/>
            <ac:spMk id="36" creationId="{6DED936B-4A35-093E-6C82-4FB76321D112}"/>
          </ac:spMkLst>
        </pc:spChg>
        <pc:spChg chg="mod">
          <ac:chgData name="Kim Bélanger-Baillargeon" userId="61e8c17a-4f44-4a20-848f-58a57c92f1ad" providerId="ADAL" clId="{E5F12DC0-39E9-46BF-8AF2-4B2FEF0E1AB0}" dt="2022-12-21T20:15:48.857" v="366"/>
          <ac:spMkLst>
            <pc:docMk/>
            <pc:sldMk cId="3008282702" sldId="345"/>
            <ac:spMk id="37" creationId="{5BEF9104-F07E-DEDF-7E4D-BB25FDB37935}"/>
          </ac:spMkLst>
        </pc:spChg>
        <pc:spChg chg="mod">
          <ac:chgData name="Kim Bélanger-Baillargeon" userId="61e8c17a-4f44-4a20-848f-58a57c92f1ad" providerId="ADAL" clId="{E5F12DC0-39E9-46BF-8AF2-4B2FEF0E1AB0}" dt="2022-12-21T20:15:48.857" v="366"/>
          <ac:spMkLst>
            <pc:docMk/>
            <pc:sldMk cId="3008282702" sldId="345"/>
            <ac:spMk id="39" creationId="{624C14C1-0C12-FDE2-154D-1829A1595056}"/>
          </ac:spMkLst>
        </pc:spChg>
        <pc:spChg chg="mod">
          <ac:chgData name="Kim Bélanger-Baillargeon" userId="61e8c17a-4f44-4a20-848f-58a57c92f1ad" providerId="ADAL" clId="{E5F12DC0-39E9-46BF-8AF2-4B2FEF0E1AB0}" dt="2022-12-21T20:15:48.857" v="366"/>
          <ac:spMkLst>
            <pc:docMk/>
            <pc:sldMk cId="3008282702" sldId="345"/>
            <ac:spMk id="40" creationId="{1C8D4950-A1C7-BC8D-8CF2-A7222FE09AED}"/>
          </ac:spMkLst>
        </pc:spChg>
        <pc:spChg chg="mod">
          <ac:chgData name="Kim Bélanger-Baillargeon" userId="61e8c17a-4f44-4a20-848f-58a57c92f1ad" providerId="ADAL" clId="{E5F12DC0-39E9-46BF-8AF2-4B2FEF0E1AB0}" dt="2022-12-21T20:15:48.857" v="366"/>
          <ac:spMkLst>
            <pc:docMk/>
            <pc:sldMk cId="3008282702" sldId="345"/>
            <ac:spMk id="41" creationId="{B2E9223A-53DB-EE43-8EA4-3A72C97BE673}"/>
          </ac:spMkLst>
        </pc:spChg>
        <pc:spChg chg="mod">
          <ac:chgData name="Kim Bélanger-Baillargeon" userId="61e8c17a-4f44-4a20-848f-58a57c92f1ad" providerId="ADAL" clId="{E5F12DC0-39E9-46BF-8AF2-4B2FEF0E1AB0}" dt="2022-12-21T20:15:48.857" v="366"/>
          <ac:spMkLst>
            <pc:docMk/>
            <pc:sldMk cId="3008282702" sldId="345"/>
            <ac:spMk id="42" creationId="{85E10597-E8C8-8407-FFD9-6DA74DB49CC6}"/>
          </ac:spMkLst>
        </pc:spChg>
        <pc:spChg chg="mod">
          <ac:chgData name="Kim Bélanger-Baillargeon" userId="61e8c17a-4f44-4a20-848f-58a57c92f1ad" providerId="ADAL" clId="{E5F12DC0-39E9-46BF-8AF2-4B2FEF0E1AB0}" dt="2022-12-21T20:15:48.857" v="366"/>
          <ac:spMkLst>
            <pc:docMk/>
            <pc:sldMk cId="3008282702" sldId="345"/>
            <ac:spMk id="43" creationId="{0C58FCBC-0011-3BD2-0790-7F4B1E971E05}"/>
          </ac:spMkLst>
        </pc:spChg>
        <pc:grpChg chg="add mod">
          <ac:chgData name="Kim Bélanger-Baillargeon" userId="61e8c17a-4f44-4a20-848f-58a57c92f1ad" providerId="ADAL" clId="{E5F12DC0-39E9-46BF-8AF2-4B2FEF0E1AB0}" dt="2022-12-21T20:15:49.875" v="367" actId="14100"/>
          <ac:grpSpMkLst>
            <pc:docMk/>
            <pc:sldMk cId="3008282702" sldId="345"/>
            <ac:grpSpMk id="19" creationId="{A9C238CD-1E2F-F34A-8D26-3CD3920EBE14}"/>
          </ac:grpSpMkLst>
        </pc:grpChg>
        <pc:grpChg chg="add mod">
          <ac:chgData name="Kim Bélanger-Baillargeon" userId="61e8c17a-4f44-4a20-848f-58a57c92f1ad" providerId="ADAL" clId="{E5F12DC0-39E9-46BF-8AF2-4B2FEF0E1AB0}" dt="2022-12-21T20:15:49.875" v="367" actId="14100"/>
          <ac:grpSpMkLst>
            <pc:docMk/>
            <pc:sldMk cId="3008282702" sldId="345"/>
            <ac:grpSpMk id="24" creationId="{75BD193D-970F-60B9-649A-EB08665BD884}"/>
          </ac:grpSpMkLst>
        </pc:grpChg>
        <pc:grpChg chg="add mod">
          <ac:chgData name="Kim Bélanger-Baillargeon" userId="61e8c17a-4f44-4a20-848f-58a57c92f1ad" providerId="ADAL" clId="{E5F12DC0-39E9-46BF-8AF2-4B2FEF0E1AB0}" dt="2022-12-21T20:15:49.875" v="367" actId="14100"/>
          <ac:grpSpMkLst>
            <pc:docMk/>
            <pc:sldMk cId="3008282702" sldId="345"/>
            <ac:grpSpMk id="34" creationId="{5D384760-4105-1BCB-E72E-7AF6C04FBB31}"/>
          </ac:grpSpMkLst>
        </pc:grpChg>
        <pc:picChg chg="add mod">
          <ac:chgData name="Kim Bélanger-Baillargeon" userId="61e8c17a-4f44-4a20-848f-58a57c92f1ad" providerId="ADAL" clId="{E5F12DC0-39E9-46BF-8AF2-4B2FEF0E1AB0}" dt="2022-12-21T20:15:49.875" v="367" actId="14100"/>
          <ac:picMkLst>
            <pc:docMk/>
            <pc:sldMk cId="3008282702" sldId="345"/>
            <ac:picMk id="44" creationId="{890166EA-F57E-5720-813D-9864431B0B54}"/>
          </ac:picMkLst>
        </pc:picChg>
        <pc:picChg chg="add del mod">
          <ac:chgData name="Kim Bélanger-Baillargeon" userId="61e8c17a-4f44-4a20-848f-58a57c92f1ad" providerId="ADAL" clId="{E5F12DC0-39E9-46BF-8AF2-4B2FEF0E1AB0}" dt="2022-12-21T20:15:52.021" v="368" actId="478"/>
          <ac:picMkLst>
            <pc:docMk/>
            <pc:sldMk cId="3008282702" sldId="345"/>
            <ac:picMk id="45" creationId="{0A0A5B51-6BCB-035E-43FD-5E8938113126}"/>
          </ac:picMkLst>
        </pc:picChg>
        <pc:cxnChg chg="add mod">
          <ac:chgData name="Kim Bélanger-Baillargeon" userId="61e8c17a-4f44-4a20-848f-58a57c92f1ad" providerId="ADAL" clId="{E5F12DC0-39E9-46BF-8AF2-4B2FEF0E1AB0}" dt="2022-12-21T20:15:49.875" v="367" actId="14100"/>
          <ac:cxnSpMkLst>
            <pc:docMk/>
            <pc:sldMk cId="3008282702" sldId="345"/>
            <ac:cxnSpMk id="5" creationId="{D9179943-6AAB-2F35-512B-CB7CCB75AD23}"/>
          </ac:cxnSpMkLst>
        </pc:cxnChg>
        <pc:cxnChg chg="add mod">
          <ac:chgData name="Kim Bélanger-Baillargeon" userId="61e8c17a-4f44-4a20-848f-58a57c92f1ad" providerId="ADAL" clId="{E5F12DC0-39E9-46BF-8AF2-4B2FEF0E1AB0}" dt="2022-12-21T20:15:49.875" v="367" actId="14100"/>
          <ac:cxnSpMkLst>
            <pc:docMk/>
            <pc:sldMk cId="3008282702" sldId="345"/>
            <ac:cxnSpMk id="6" creationId="{D37B3F12-C3D3-81A9-F98B-4FA7A810B39A}"/>
          </ac:cxnSpMkLst>
        </pc:cxnChg>
        <pc:cxnChg chg="add mod">
          <ac:chgData name="Kim Bélanger-Baillargeon" userId="61e8c17a-4f44-4a20-848f-58a57c92f1ad" providerId="ADAL" clId="{E5F12DC0-39E9-46BF-8AF2-4B2FEF0E1AB0}" dt="2022-12-21T20:15:49.875" v="367" actId="14100"/>
          <ac:cxnSpMkLst>
            <pc:docMk/>
            <pc:sldMk cId="3008282702" sldId="345"/>
            <ac:cxnSpMk id="7" creationId="{E893F257-F295-867A-2D7A-EA8D853A9364}"/>
          </ac:cxnSpMkLst>
        </pc:cxnChg>
        <pc:cxnChg chg="mod">
          <ac:chgData name="Kim Bélanger-Baillargeon" userId="61e8c17a-4f44-4a20-848f-58a57c92f1ad" providerId="ADAL" clId="{E5F12DC0-39E9-46BF-8AF2-4B2FEF0E1AB0}" dt="2022-12-21T20:15:48.857" v="366"/>
          <ac:cxnSpMkLst>
            <pc:docMk/>
            <pc:sldMk cId="3008282702" sldId="345"/>
            <ac:cxnSpMk id="22" creationId="{24DB0D29-8296-F669-062B-58DF77918109}"/>
          </ac:cxnSpMkLst>
        </pc:cxnChg>
        <pc:cxnChg chg="mod">
          <ac:chgData name="Kim Bélanger-Baillargeon" userId="61e8c17a-4f44-4a20-848f-58a57c92f1ad" providerId="ADAL" clId="{E5F12DC0-39E9-46BF-8AF2-4B2FEF0E1AB0}" dt="2022-12-21T20:15:48.857" v="366"/>
          <ac:cxnSpMkLst>
            <pc:docMk/>
            <pc:sldMk cId="3008282702" sldId="345"/>
            <ac:cxnSpMk id="23" creationId="{A746A685-A0FC-0797-4260-2D2D63D9D3EF}"/>
          </ac:cxnSpMkLst>
        </pc:cxnChg>
        <pc:cxnChg chg="mod">
          <ac:chgData name="Kim Bélanger-Baillargeon" userId="61e8c17a-4f44-4a20-848f-58a57c92f1ad" providerId="ADAL" clId="{E5F12DC0-39E9-46BF-8AF2-4B2FEF0E1AB0}" dt="2022-12-21T20:15:48.857" v="366"/>
          <ac:cxnSpMkLst>
            <pc:docMk/>
            <pc:sldMk cId="3008282702" sldId="345"/>
            <ac:cxnSpMk id="28" creationId="{A2350DA7-90AF-0984-AC1E-89175791738D}"/>
          </ac:cxnSpMkLst>
        </pc:cxnChg>
        <pc:cxnChg chg="mod">
          <ac:chgData name="Kim Bélanger-Baillargeon" userId="61e8c17a-4f44-4a20-848f-58a57c92f1ad" providerId="ADAL" clId="{E5F12DC0-39E9-46BF-8AF2-4B2FEF0E1AB0}" dt="2022-12-21T20:15:48.857" v="366"/>
          <ac:cxnSpMkLst>
            <pc:docMk/>
            <pc:sldMk cId="3008282702" sldId="345"/>
            <ac:cxnSpMk id="38" creationId="{79ED8055-4926-12D4-113B-5A63B25955CD}"/>
          </ac:cxnSpMkLst>
        </pc:cxnChg>
      </pc:sldChg>
      <pc:sldChg chg="addSp delSp modSp new mod modAnim modNotesTx">
        <pc:chgData name="Kim Bélanger-Baillargeon" userId="61e8c17a-4f44-4a20-848f-58a57c92f1ad" providerId="ADAL" clId="{E5F12DC0-39E9-46BF-8AF2-4B2FEF0E1AB0}" dt="2022-12-21T20:16:20.932" v="374"/>
        <pc:sldMkLst>
          <pc:docMk/>
          <pc:sldMk cId="1214235196" sldId="346"/>
        </pc:sldMkLst>
        <pc:spChg chg="del">
          <ac:chgData name="Kim Bélanger-Baillargeon" userId="61e8c17a-4f44-4a20-848f-58a57c92f1ad" providerId="ADAL" clId="{E5F12DC0-39E9-46BF-8AF2-4B2FEF0E1AB0}" dt="2022-12-21T20:16:08.284" v="371" actId="478"/>
          <ac:spMkLst>
            <pc:docMk/>
            <pc:sldMk cId="1214235196" sldId="346"/>
            <ac:spMk id="2" creationId="{39C42D53-22BB-C2AB-3134-AF844DABF13A}"/>
          </ac:spMkLst>
        </pc:spChg>
        <pc:spChg chg="del">
          <ac:chgData name="Kim Bélanger-Baillargeon" userId="61e8c17a-4f44-4a20-848f-58a57c92f1ad" providerId="ADAL" clId="{E5F12DC0-39E9-46BF-8AF2-4B2FEF0E1AB0}" dt="2022-12-21T20:16:08.284" v="371" actId="478"/>
          <ac:spMkLst>
            <pc:docMk/>
            <pc:sldMk cId="1214235196" sldId="346"/>
            <ac:spMk id="3" creationId="{7F2F9C8E-FEC9-357F-FE65-4D5FA95DEA85}"/>
          </ac:spMkLst>
        </pc:spChg>
        <pc:spChg chg="add mod">
          <ac:chgData name="Kim Bélanger-Baillargeon" userId="61e8c17a-4f44-4a20-848f-58a57c92f1ad" providerId="ADAL" clId="{E5F12DC0-39E9-46BF-8AF2-4B2FEF0E1AB0}" dt="2022-12-21T20:16:13.832" v="372"/>
          <ac:spMkLst>
            <pc:docMk/>
            <pc:sldMk cId="1214235196" sldId="346"/>
            <ac:spMk id="4" creationId="{2C320C5A-9F32-3FA1-B557-1A6D2E5F1384}"/>
          </ac:spMkLst>
        </pc:spChg>
        <pc:spChg chg="add mod">
          <ac:chgData name="Kim Bélanger-Baillargeon" userId="61e8c17a-4f44-4a20-848f-58a57c92f1ad" providerId="ADAL" clId="{E5F12DC0-39E9-46BF-8AF2-4B2FEF0E1AB0}" dt="2022-12-21T20:16:13.832" v="372"/>
          <ac:spMkLst>
            <pc:docMk/>
            <pc:sldMk cId="1214235196" sldId="346"/>
            <ac:spMk id="8" creationId="{212765A3-F3EB-3262-30DF-153BAD117132}"/>
          </ac:spMkLst>
        </pc:spChg>
        <pc:spChg chg="add mod">
          <ac:chgData name="Kim Bélanger-Baillargeon" userId="61e8c17a-4f44-4a20-848f-58a57c92f1ad" providerId="ADAL" clId="{E5F12DC0-39E9-46BF-8AF2-4B2FEF0E1AB0}" dt="2022-12-21T20:16:13.832" v="372"/>
          <ac:spMkLst>
            <pc:docMk/>
            <pc:sldMk cId="1214235196" sldId="346"/>
            <ac:spMk id="9" creationId="{94F3D261-E720-9A7D-90A7-6C376ABF55C0}"/>
          </ac:spMkLst>
        </pc:spChg>
        <pc:spChg chg="add mod">
          <ac:chgData name="Kim Bélanger-Baillargeon" userId="61e8c17a-4f44-4a20-848f-58a57c92f1ad" providerId="ADAL" clId="{E5F12DC0-39E9-46BF-8AF2-4B2FEF0E1AB0}" dt="2022-12-21T20:16:13.832" v="372"/>
          <ac:spMkLst>
            <pc:docMk/>
            <pc:sldMk cId="1214235196" sldId="346"/>
            <ac:spMk id="10" creationId="{FF23B9A4-E7CF-CA3D-62EC-A465DCA17BF8}"/>
          </ac:spMkLst>
        </pc:spChg>
        <pc:spChg chg="mod">
          <ac:chgData name="Kim Bélanger-Baillargeon" userId="61e8c17a-4f44-4a20-848f-58a57c92f1ad" providerId="ADAL" clId="{E5F12DC0-39E9-46BF-8AF2-4B2FEF0E1AB0}" dt="2022-12-21T20:16:13.832" v="372"/>
          <ac:spMkLst>
            <pc:docMk/>
            <pc:sldMk cId="1214235196" sldId="346"/>
            <ac:spMk id="12" creationId="{89270AF1-509B-4D36-E759-483184C98B30}"/>
          </ac:spMkLst>
        </pc:spChg>
        <pc:spChg chg="mod">
          <ac:chgData name="Kim Bélanger-Baillargeon" userId="61e8c17a-4f44-4a20-848f-58a57c92f1ad" providerId="ADAL" clId="{E5F12DC0-39E9-46BF-8AF2-4B2FEF0E1AB0}" dt="2022-12-21T20:16:13.832" v="372"/>
          <ac:spMkLst>
            <pc:docMk/>
            <pc:sldMk cId="1214235196" sldId="346"/>
            <ac:spMk id="13" creationId="{85AAC5F7-0403-3571-6CF2-A2F6A56D6457}"/>
          </ac:spMkLst>
        </pc:spChg>
        <pc:spChg chg="mod">
          <ac:chgData name="Kim Bélanger-Baillargeon" userId="61e8c17a-4f44-4a20-848f-58a57c92f1ad" providerId="ADAL" clId="{E5F12DC0-39E9-46BF-8AF2-4B2FEF0E1AB0}" dt="2022-12-21T20:16:13.832" v="372"/>
          <ac:spMkLst>
            <pc:docMk/>
            <pc:sldMk cId="1214235196" sldId="346"/>
            <ac:spMk id="17" creationId="{E4FB687D-187D-FF45-8DF6-28EBB3835B1F}"/>
          </ac:spMkLst>
        </pc:spChg>
        <pc:spChg chg="mod">
          <ac:chgData name="Kim Bélanger-Baillargeon" userId="61e8c17a-4f44-4a20-848f-58a57c92f1ad" providerId="ADAL" clId="{E5F12DC0-39E9-46BF-8AF2-4B2FEF0E1AB0}" dt="2022-12-21T20:16:13.832" v="372"/>
          <ac:spMkLst>
            <pc:docMk/>
            <pc:sldMk cId="1214235196" sldId="346"/>
            <ac:spMk id="19" creationId="{92B77DAF-4740-D50A-1308-C13EE9D69CC2}"/>
          </ac:spMkLst>
        </pc:spChg>
        <pc:spChg chg="mod">
          <ac:chgData name="Kim Bélanger-Baillargeon" userId="61e8c17a-4f44-4a20-848f-58a57c92f1ad" providerId="ADAL" clId="{E5F12DC0-39E9-46BF-8AF2-4B2FEF0E1AB0}" dt="2022-12-21T20:16:13.832" v="372"/>
          <ac:spMkLst>
            <pc:docMk/>
            <pc:sldMk cId="1214235196" sldId="346"/>
            <ac:spMk id="20" creationId="{D4C9B6BE-7B98-5F10-A98F-FD9C79B23DC5}"/>
          </ac:spMkLst>
        </pc:spChg>
        <pc:spChg chg="mod">
          <ac:chgData name="Kim Bélanger-Baillargeon" userId="61e8c17a-4f44-4a20-848f-58a57c92f1ad" providerId="ADAL" clId="{E5F12DC0-39E9-46BF-8AF2-4B2FEF0E1AB0}" dt="2022-12-21T20:16:13.832" v="372"/>
          <ac:spMkLst>
            <pc:docMk/>
            <pc:sldMk cId="1214235196" sldId="346"/>
            <ac:spMk id="21" creationId="{EC6ADEF7-FE2C-8C8B-C128-D7EB863C20EE}"/>
          </ac:spMkLst>
        </pc:spChg>
        <pc:spChg chg="mod">
          <ac:chgData name="Kim Bélanger-Baillargeon" userId="61e8c17a-4f44-4a20-848f-58a57c92f1ad" providerId="ADAL" clId="{E5F12DC0-39E9-46BF-8AF2-4B2FEF0E1AB0}" dt="2022-12-21T20:16:13.832" v="372"/>
          <ac:spMkLst>
            <pc:docMk/>
            <pc:sldMk cId="1214235196" sldId="346"/>
            <ac:spMk id="22" creationId="{2DE3F3E5-6E13-FEB5-D600-E7DB6EBFB1DF}"/>
          </ac:spMkLst>
        </pc:spChg>
        <pc:spChg chg="mod">
          <ac:chgData name="Kim Bélanger-Baillargeon" userId="61e8c17a-4f44-4a20-848f-58a57c92f1ad" providerId="ADAL" clId="{E5F12DC0-39E9-46BF-8AF2-4B2FEF0E1AB0}" dt="2022-12-21T20:16:13.832" v="372"/>
          <ac:spMkLst>
            <pc:docMk/>
            <pc:sldMk cId="1214235196" sldId="346"/>
            <ac:spMk id="23" creationId="{17B1508B-06BD-8C1B-9376-C2768464DC69}"/>
          </ac:spMkLst>
        </pc:spChg>
        <pc:spChg chg="mod">
          <ac:chgData name="Kim Bélanger-Baillargeon" userId="61e8c17a-4f44-4a20-848f-58a57c92f1ad" providerId="ADAL" clId="{E5F12DC0-39E9-46BF-8AF2-4B2FEF0E1AB0}" dt="2022-12-21T20:16:13.832" v="372"/>
          <ac:spMkLst>
            <pc:docMk/>
            <pc:sldMk cId="1214235196" sldId="346"/>
            <ac:spMk id="24" creationId="{3D8004FA-AC6B-5FC9-6244-FCE7BF557A88}"/>
          </ac:spMkLst>
        </pc:spChg>
        <pc:grpChg chg="add mod">
          <ac:chgData name="Kim Bélanger-Baillargeon" userId="61e8c17a-4f44-4a20-848f-58a57c92f1ad" providerId="ADAL" clId="{E5F12DC0-39E9-46BF-8AF2-4B2FEF0E1AB0}" dt="2022-12-21T20:16:13.832" v="372"/>
          <ac:grpSpMkLst>
            <pc:docMk/>
            <pc:sldMk cId="1214235196" sldId="346"/>
            <ac:grpSpMk id="11" creationId="{482A1204-A4D5-5A5D-F97D-C45CA8A6B752}"/>
          </ac:grpSpMkLst>
        </pc:grpChg>
        <pc:grpChg chg="add mod">
          <ac:chgData name="Kim Bélanger-Baillargeon" userId="61e8c17a-4f44-4a20-848f-58a57c92f1ad" providerId="ADAL" clId="{E5F12DC0-39E9-46BF-8AF2-4B2FEF0E1AB0}" dt="2022-12-21T20:16:13.832" v="372"/>
          <ac:grpSpMkLst>
            <pc:docMk/>
            <pc:sldMk cId="1214235196" sldId="346"/>
            <ac:grpSpMk id="16" creationId="{0A916D60-F693-65E2-BD89-967370A33C72}"/>
          </ac:grpSpMkLst>
        </pc:grpChg>
        <pc:grpChg chg="mod">
          <ac:chgData name="Kim Bélanger-Baillargeon" userId="61e8c17a-4f44-4a20-848f-58a57c92f1ad" providerId="ADAL" clId="{E5F12DC0-39E9-46BF-8AF2-4B2FEF0E1AB0}" dt="2022-12-21T20:16:13.832" v="372"/>
          <ac:grpSpMkLst>
            <pc:docMk/>
            <pc:sldMk cId="1214235196" sldId="346"/>
            <ac:grpSpMk id="18" creationId="{9D65B672-BC8C-2CA8-046F-7A7615D588A2}"/>
          </ac:grpSpMkLst>
        </pc:grpChg>
        <pc:picChg chg="add mod">
          <ac:chgData name="Kim Bélanger-Baillargeon" userId="61e8c17a-4f44-4a20-848f-58a57c92f1ad" providerId="ADAL" clId="{E5F12DC0-39E9-46BF-8AF2-4B2FEF0E1AB0}" dt="2022-12-21T20:16:13.832" v="372"/>
          <ac:picMkLst>
            <pc:docMk/>
            <pc:sldMk cId="1214235196" sldId="346"/>
            <ac:picMk id="25" creationId="{F791D436-9DCE-55B7-FAB5-E7EEB2E1853D}"/>
          </ac:picMkLst>
        </pc:picChg>
        <pc:picChg chg="add del mod">
          <ac:chgData name="Kim Bélanger-Baillargeon" userId="61e8c17a-4f44-4a20-848f-58a57c92f1ad" providerId="ADAL" clId="{E5F12DC0-39E9-46BF-8AF2-4B2FEF0E1AB0}" dt="2022-12-21T20:16:16.628" v="373" actId="478"/>
          <ac:picMkLst>
            <pc:docMk/>
            <pc:sldMk cId="1214235196" sldId="346"/>
            <ac:picMk id="26" creationId="{C0438935-DFFE-BEB5-8D3C-E16FDB85CEC7}"/>
          </ac:picMkLst>
        </pc:picChg>
        <pc:cxnChg chg="add mod">
          <ac:chgData name="Kim Bélanger-Baillargeon" userId="61e8c17a-4f44-4a20-848f-58a57c92f1ad" providerId="ADAL" clId="{E5F12DC0-39E9-46BF-8AF2-4B2FEF0E1AB0}" dt="2022-12-21T20:16:13.832" v="372"/>
          <ac:cxnSpMkLst>
            <pc:docMk/>
            <pc:sldMk cId="1214235196" sldId="346"/>
            <ac:cxnSpMk id="5" creationId="{7B854918-262E-D61B-EC62-EAF96DB9A211}"/>
          </ac:cxnSpMkLst>
        </pc:cxnChg>
        <pc:cxnChg chg="add mod">
          <ac:chgData name="Kim Bélanger-Baillargeon" userId="61e8c17a-4f44-4a20-848f-58a57c92f1ad" providerId="ADAL" clId="{E5F12DC0-39E9-46BF-8AF2-4B2FEF0E1AB0}" dt="2022-12-21T20:16:13.832" v="372"/>
          <ac:cxnSpMkLst>
            <pc:docMk/>
            <pc:sldMk cId="1214235196" sldId="346"/>
            <ac:cxnSpMk id="6" creationId="{1DB57EB8-782F-721A-53DF-C86B2B181501}"/>
          </ac:cxnSpMkLst>
        </pc:cxnChg>
        <pc:cxnChg chg="add mod">
          <ac:chgData name="Kim Bélanger-Baillargeon" userId="61e8c17a-4f44-4a20-848f-58a57c92f1ad" providerId="ADAL" clId="{E5F12DC0-39E9-46BF-8AF2-4B2FEF0E1AB0}" dt="2022-12-21T20:16:13.832" v="372"/>
          <ac:cxnSpMkLst>
            <pc:docMk/>
            <pc:sldMk cId="1214235196" sldId="346"/>
            <ac:cxnSpMk id="7" creationId="{F42F302C-6155-ED26-DAA8-36A70BDE9F9A}"/>
          </ac:cxnSpMkLst>
        </pc:cxnChg>
        <pc:cxnChg chg="mod">
          <ac:chgData name="Kim Bélanger-Baillargeon" userId="61e8c17a-4f44-4a20-848f-58a57c92f1ad" providerId="ADAL" clId="{E5F12DC0-39E9-46BF-8AF2-4B2FEF0E1AB0}" dt="2022-12-21T20:16:13.832" v="372"/>
          <ac:cxnSpMkLst>
            <pc:docMk/>
            <pc:sldMk cId="1214235196" sldId="346"/>
            <ac:cxnSpMk id="14" creationId="{9F74917F-FDB4-7C0F-6061-6F32D8601CB3}"/>
          </ac:cxnSpMkLst>
        </pc:cxnChg>
        <pc:cxnChg chg="mod">
          <ac:chgData name="Kim Bélanger-Baillargeon" userId="61e8c17a-4f44-4a20-848f-58a57c92f1ad" providerId="ADAL" clId="{E5F12DC0-39E9-46BF-8AF2-4B2FEF0E1AB0}" dt="2022-12-21T20:16:13.832" v="372"/>
          <ac:cxnSpMkLst>
            <pc:docMk/>
            <pc:sldMk cId="1214235196" sldId="346"/>
            <ac:cxnSpMk id="15" creationId="{A437EDB6-D267-2499-73DB-AA78528DDAE2}"/>
          </ac:cxnSpMkLst>
        </pc:cxnChg>
      </pc:sldChg>
      <pc:sldChg chg="addSp delSp modSp new mod modAnim modNotesTx">
        <pc:chgData name="Kim Bélanger-Baillargeon" userId="61e8c17a-4f44-4a20-848f-58a57c92f1ad" providerId="ADAL" clId="{E5F12DC0-39E9-46BF-8AF2-4B2FEF0E1AB0}" dt="2022-12-21T20:17:34.679" v="379"/>
        <pc:sldMkLst>
          <pc:docMk/>
          <pc:sldMk cId="557626206" sldId="347"/>
        </pc:sldMkLst>
        <pc:spChg chg="del">
          <ac:chgData name="Kim Bélanger-Baillargeon" userId="61e8c17a-4f44-4a20-848f-58a57c92f1ad" providerId="ADAL" clId="{E5F12DC0-39E9-46BF-8AF2-4B2FEF0E1AB0}" dt="2022-12-21T20:17:19.597" v="376" actId="478"/>
          <ac:spMkLst>
            <pc:docMk/>
            <pc:sldMk cId="557626206" sldId="347"/>
            <ac:spMk id="2" creationId="{BBA34CD4-FEA7-5DF2-9DB3-4569B6C463E7}"/>
          </ac:spMkLst>
        </pc:spChg>
        <pc:spChg chg="del">
          <ac:chgData name="Kim Bélanger-Baillargeon" userId="61e8c17a-4f44-4a20-848f-58a57c92f1ad" providerId="ADAL" clId="{E5F12DC0-39E9-46BF-8AF2-4B2FEF0E1AB0}" dt="2022-12-21T20:17:19.597" v="376" actId="478"/>
          <ac:spMkLst>
            <pc:docMk/>
            <pc:sldMk cId="557626206" sldId="347"/>
            <ac:spMk id="3" creationId="{65CA687A-7635-2691-6222-C200B63A62AA}"/>
          </ac:spMkLst>
        </pc:spChg>
        <pc:spChg chg="add mod">
          <ac:chgData name="Kim Bélanger-Baillargeon" userId="61e8c17a-4f44-4a20-848f-58a57c92f1ad" providerId="ADAL" clId="{E5F12DC0-39E9-46BF-8AF2-4B2FEF0E1AB0}" dt="2022-12-21T20:17:28.937" v="377"/>
          <ac:spMkLst>
            <pc:docMk/>
            <pc:sldMk cId="557626206" sldId="347"/>
            <ac:spMk id="4" creationId="{A3BC4582-A2A8-9101-5C45-49F0D7B6BBAF}"/>
          </ac:spMkLst>
        </pc:spChg>
        <pc:spChg chg="add mod">
          <ac:chgData name="Kim Bélanger-Baillargeon" userId="61e8c17a-4f44-4a20-848f-58a57c92f1ad" providerId="ADAL" clId="{E5F12DC0-39E9-46BF-8AF2-4B2FEF0E1AB0}" dt="2022-12-21T20:17:28.937" v="377"/>
          <ac:spMkLst>
            <pc:docMk/>
            <pc:sldMk cId="557626206" sldId="347"/>
            <ac:spMk id="5" creationId="{C3309012-FF4D-5E82-D94E-4CD348A3B2DD}"/>
          </ac:spMkLst>
        </pc:spChg>
        <pc:spChg chg="mod">
          <ac:chgData name="Kim Bélanger-Baillargeon" userId="61e8c17a-4f44-4a20-848f-58a57c92f1ad" providerId="ADAL" clId="{E5F12DC0-39E9-46BF-8AF2-4B2FEF0E1AB0}" dt="2022-12-21T20:17:28.937" v="377"/>
          <ac:spMkLst>
            <pc:docMk/>
            <pc:sldMk cId="557626206" sldId="347"/>
            <ac:spMk id="7" creationId="{32421C81-E13F-B466-802D-703DD2D84C06}"/>
          </ac:spMkLst>
        </pc:spChg>
        <pc:spChg chg="mod">
          <ac:chgData name="Kim Bélanger-Baillargeon" userId="61e8c17a-4f44-4a20-848f-58a57c92f1ad" providerId="ADAL" clId="{E5F12DC0-39E9-46BF-8AF2-4B2FEF0E1AB0}" dt="2022-12-21T20:17:28.937" v="377"/>
          <ac:spMkLst>
            <pc:docMk/>
            <pc:sldMk cId="557626206" sldId="347"/>
            <ac:spMk id="8" creationId="{AE31AB3F-032B-35BA-F692-69791B504D54}"/>
          </ac:spMkLst>
        </pc:spChg>
        <pc:spChg chg="mod">
          <ac:chgData name="Kim Bélanger-Baillargeon" userId="61e8c17a-4f44-4a20-848f-58a57c92f1ad" providerId="ADAL" clId="{E5F12DC0-39E9-46BF-8AF2-4B2FEF0E1AB0}" dt="2022-12-21T20:17:28.937" v="377"/>
          <ac:spMkLst>
            <pc:docMk/>
            <pc:sldMk cId="557626206" sldId="347"/>
            <ac:spMk id="9" creationId="{AA754BE0-C605-5BD9-6219-A9F0E4FFF31B}"/>
          </ac:spMkLst>
        </pc:spChg>
        <pc:spChg chg="add mod">
          <ac:chgData name="Kim Bélanger-Baillargeon" userId="61e8c17a-4f44-4a20-848f-58a57c92f1ad" providerId="ADAL" clId="{E5F12DC0-39E9-46BF-8AF2-4B2FEF0E1AB0}" dt="2022-12-21T20:17:28.937" v="377"/>
          <ac:spMkLst>
            <pc:docMk/>
            <pc:sldMk cId="557626206" sldId="347"/>
            <ac:spMk id="10" creationId="{691CD1F5-412E-45DB-9773-77F7266C6775}"/>
          </ac:spMkLst>
        </pc:spChg>
        <pc:spChg chg="add mod">
          <ac:chgData name="Kim Bélanger-Baillargeon" userId="61e8c17a-4f44-4a20-848f-58a57c92f1ad" providerId="ADAL" clId="{E5F12DC0-39E9-46BF-8AF2-4B2FEF0E1AB0}" dt="2022-12-21T20:17:28.937" v="377"/>
          <ac:spMkLst>
            <pc:docMk/>
            <pc:sldMk cId="557626206" sldId="347"/>
            <ac:spMk id="11" creationId="{85FBA4A1-3376-23EC-FAF9-4F1EBFD6268E}"/>
          </ac:spMkLst>
        </pc:spChg>
        <pc:spChg chg="mod">
          <ac:chgData name="Kim Bélanger-Baillargeon" userId="61e8c17a-4f44-4a20-848f-58a57c92f1ad" providerId="ADAL" clId="{E5F12DC0-39E9-46BF-8AF2-4B2FEF0E1AB0}" dt="2022-12-21T20:17:28.937" v="377"/>
          <ac:spMkLst>
            <pc:docMk/>
            <pc:sldMk cId="557626206" sldId="347"/>
            <ac:spMk id="45" creationId="{54832DA9-D533-F418-9AC0-07F15310C258}"/>
          </ac:spMkLst>
        </pc:spChg>
        <pc:spChg chg="mod">
          <ac:chgData name="Kim Bélanger-Baillargeon" userId="61e8c17a-4f44-4a20-848f-58a57c92f1ad" providerId="ADAL" clId="{E5F12DC0-39E9-46BF-8AF2-4B2FEF0E1AB0}" dt="2022-12-21T20:17:28.937" v="377"/>
          <ac:spMkLst>
            <pc:docMk/>
            <pc:sldMk cId="557626206" sldId="347"/>
            <ac:spMk id="46" creationId="{3C2E2E1D-CE21-7E6D-735C-A51843E85009}"/>
          </ac:spMkLst>
        </pc:spChg>
        <pc:spChg chg="mod">
          <ac:chgData name="Kim Bélanger-Baillargeon" userId="61e8c17a-4f44-4a20-848f-58a57c92f1ad" providerId="ADAL" clId="{E5F12DC0-39E9-46BF-8AF2-4B2FEF0E1AB0}" dt="2022-12-21T20:17:28.937" v="377"/>
          <ac:spMkLst>
            <pc:docMk/>
            <pc:sldMk cId="557626206" sldId="347"/>
            <ac:spMk id="47" creationId="{6B94269A-3045-3885-F5B8-0A5F82912FE3}"/>
          </ac:spMkLst>
        </pc:spChg>
        <pc:spChg chg="mod">
          <ac:chgData name="Kim Bélanger-Baillargeon" userId="61e8c17a-4f44-4a20-848f-58a57c92f1ad" providerId="ADAL" clId="{E5F12DC0-39E9-46BF-8AF2-4B2FEF0E1AB0}" dt="2022-12-21T20:17:28.937" v="377"/>
          <ac:spMkLst>
            <pc:docMk/>
            <pc:sldMk cId="557626206" sldId="347"/>
            <ac:spMk id="48" creationId="{4555880B-12BD-C9DA-24F3-AB4481C29EDC}"/>
          </ac:spMkLst>
        </pc:spChg>
        <pc:spChg chg="mod">
          <ac:chgData name="Kim Bélanger-Baillargeon" userId="61e8c17a-4f44-4a20-848f-58a57c92f1ad" providerId="ADAL" clId="{E5F12DC0-39E9-46BF-8AF2-4B2FEF0E1AB0}" dt="2022-12-21T20:17:28.937" v="377"/>
          <ac:spMkLst>
            <pc:docMk/>
            <pc:sldMk cId="557626206" sldId="347"/>
            <ac:spMk id="49" creationId="{C6165521-07BF-8B94-C56E-63C5267316DE}"/>
          </ac:spMkLst>
        </pc:spChg>
        <pc:spChg chg="mod">
          <ac:chgData name="Kim Bélanger-Baillargeon" userId="61e8c17a-4f44-4a20-848f-58a57c92f1ad" providerId="ADAL" clId="{E5F12DC0-39E9-46BF-8AF2-4B2FEF0E1AB0}" dt="2022-12-21T20:17:28.937" v="377"/>
          <ac:spMkLst>
            <pc:docMk/>
            <pc:sldMk cId="557626206" sldId="347"/>
            <ac:spMk id="50" creationId="{BA0F4F97-0B71-8FDC-6C53-BC359CA88425}"/>
          </ac:spMkLst>
        </pc:spChg>
        <pc:spChg chg="mod">
          <ac:chgData name="Kim Bélanger-Baillargeon" userId="61e8c17a-4f44-4a20-848f-58a57c92f1ad" providerId="ADAL" clId="{E5F12DC0-39E9-46BF-8AF2-4B2FEF0E1AB0}" dt="2022-12-21T20:17:28.937" v="377"/>
          <ac:spMkLst>
            <pc:docMk/>
            <pc:sldMk cId="557626206" sldId="347"/>
            <ac:spMk id="51" creationId="{53D90F81-5F48-6F9B-581E-291253ACD7FF}"/>
          </ac:spMkLst>
        </pc:spChg>
        <pc:spChg chg="mod">
          <ac:chgData name="Kim Bélanger-Baillargeon" userId="61e8c17a-4f44-4a20-848f-58a57c92f1ad" providerId="ADAL" clId="{E5F12DC0-39E9-46BF-8AF2-4B2FEF0E1AB0}" dt="2022-12-21T20:17:28.937" v="377"/>
          <ac:spMkLst>
            <pc:docMk/>
            <pc:sldMk cId="557626206" sldId="347"/>
            <ac:spMk id="52" creationId="{20908D99-B548-11BD-8769-42614899A224}"/>
          </ac:spMkLst>
        </pc:spChg>
        <pc:spChg chg="mod">
          <ac:chgData name="Kim Bélanger-Baillargeon" userId="61e8c17a-4f44-4a20-848f-58a57c92f1ad" providerId="ADAL" clId="{E5F12DC0-39E9-46BF-8AF2-4B2FEF0E1AB0}" dt="2022-12-21T20:17:28.937" v="377"/>
          <ac:spMkLst>
            <pc:docMk/>
            <pc:sldMk cId="557626206" sldId="347"/>
            <ac:spMk id="53" creationId="{E7D0A747-8D7E-8CE4-D99C-293FC6894C49}"/>
          </ac:spMkLst>
        </pc:spChg>
        <pc:spChg chg="mod">
          <ac:chgData name="Kim Bélanger-Baillargeon" userId="61e8c17a-4f44-4a20-848f-58a57c92f1ad" providerId="ADAL" clId="{E5F12DC0-39E9-46BF-8AF2-4B2FEF0E1AB0}" dt="2022-12-21T20:17:28.937" v="377"/>
          <ac:spMkLst>
            <pc:docMk/>
            <pc:sldMk cId="557626206" sldId="347"/>
            <ac:spMk id="54" creationId="{CDDAF27F-2B14-46FB-F9A3-34E323AF024A}"/>
          </ac:spMkLst>
        </pc:spChg>
        <pc:spChg chg="mod">
          <ac:chgData name="Kim Bélanger-Baillargeon" userId="61e8c17a-4f44-4a20-848f-58a57c92f1ad" providerId="ADAL" clId="{E5F12DC0-39E9-46BF-8AF2-4B2FEF0E1AB0}" dt="2022-12-21T20:17:28.937" v="377"/>
          <ac:spMkLst>
            <pc:docMk/>
            <pc:sldMk cId="557626206" sldId="347"/>
            <ac:spMk id="55" creationId="{B549F4A6-02AC-AE86-9C3D-855B9675732D}"/>
          </ac:spMkLst>
        </pc:spChg>
        <pc:spChg chg="mod">
          <ac:chgData name="Kim Bélanger-Baillargeon" userId="61e8c17a-4f44-4a20-848f-58a57c92f1ad" providerId="ADAL" clId="{E5F12DC0-39E9-46BF-8AF2-4B2FEF0E1AB0}" dt="2022-12-21T20:17:28.937" v="377"/>
          <ac:spMkLst>
            <pc:docMk/>
            <pc:sldMk cId="557626206" sldId="347"/>
            <ac:spMk id="56" creationId="{06FAD97B-C53F-ADD3-2C1B-52004C1CB248}"/>
          </ac:spMkLst>
        </pc:spChg>
        <pc:spChg chg="mod">
          <ac:chgData name="Kim Bélanger-Baillargeon" userId="61e8c17a-4f44-4a20-848f-58a57c92f1ad" providerId="ADAL" clId="{E5F12DC0-39E9-46BF-8AF2-4B2FEF0E1AB0}" dt="2022-12-21T20:17:28.937" v="377"/>
          <ac:spMkLst>
            <pc:docMk/>
            <pc:sldMk cId="557626206" sldId="347"/>
            <ac:spMk id="57" creationId="{0F916032-A848-BA1A-6FB5-7F53AC591D39}"/>
          </ac:spMkLst>
        </pc:spChg>
        <pc:spChg chg="mod">
          <ac:chgData name="Kim Bélanger-Baillargeon" userId="61e8c17a-4f44-4a20-848f-58a57c92f1ad" providerId="ADAL" clId="{E5F12DC0-39E9-46BF-8AF2-4B2FEF0E1AB0}" dt="2022-12-21T20:17:28.937" v="377"/>
          <ac:spMkLst>
            <pc:docMk/>
            <pc:sldMk cId="557626206" sldId="347"/>
            <ac:spMk id="58" creationId="{0F29D077-AFE1-BF99-2232-8BA09B3A14AE}"/>
          </ac:spMkLst>
        </pc:spChg>
        <pc:spChg chg="mod">
          <ac:chgData name="Kim Bélanger-Baillargeon" userId="61e8c17a-4f44-4a20-848f-58a57c92f1ad" providerId="ADAL" clId="{E5F12DC0-39E9-46BF-8AF2-4B2FEF0E1AB0}" dt="2022-12-21T20:17:28.937" v="377"/>
          <ac:spMkLst>
            <pc:docMk/>
            <pc:sldMk cId="557626206" sldId="347"/>
            <ac:spMk id="59" creationId="{B9C33305-20CA-F6C7-A928-8C51F4C520B1}"/>
          </ac:spMkLst>
        </pc:spChg>
        <pc:spChg chg="mod">
          <ac:chgData name="Kim Bélanger-Baillargeon" userId="61e8c17a-4f44-4a20-848f-58a57c92f1ad" providerId="ADAL" clId="{E5F12DC0-39E9-46BF-8AF2-4B2FEF0E1AB0}" dt="2022-12-21T20:17:28.937" v="377"/>
          <ac:spMkLst>
            <pc:docMk/>
            <pc:sldMk cId="557626206" sldId="347"/>
            <ac:spMk id="60" creationId="{485D5FE3-EFBB-BE41-0083-6656ED421022}"/>
          </ac:spMkLst>
        </pc:spChg>
        <pc:spChg chg="mod">
          <ac:chgData name="Kim Bélanger-Baillargeon" userId="61e8c17a-4f44-4a20-848f-58a57c92f1ad" providerId="ADAL" clId="{E5F12DC0-39E9-46BF-8AF2-4B2FEF0E1AB0}" dt="2022-12-21T20:17:28.937" v="377"/>
          <ac:spMkLst>
            <pc:docMk/>
            <pc:sldMk cId="557626206" sldId="347"/>
            <ac:spMk id="61" creationId="{CB6DED8C-1AFE-7EC6-1615-820E461B96DA}"/>
          </ac:spMkLst>
        </pc:spChg>
        <pc:spChg chg="mod">
          <ac:chgData name="Kim Bélanger-Baillargeon" userId="61e8c17a-4f44-4a20-848f-58a57c92f1ad" providerId="ADAL" clId="{E5F12DC0-39E9-46BF-8AF2-4B2FEF0E1AB0}" dt="2022-12-21T20:17:28.937" v="377"/>
          <ac:spMkLst>
            <pc:docMk/>
            <pc:sldMk cId="557626206" sldId="347"/>
            <ac:spMk id="62" creationId="{F0B75787-2BF9-013F-CB08-4D40DB18A65C}"/>
          </ac:spMkLst>
        </pc:spChg>
        <pc:spChg chg="mod">
          <ac:chgData name="Kim Bélanger-Baillargeon" userId="61e8c17a-4f44-4a20-848f-58a57c92f1ad" providerId="ADAL" clId="{E5F12DC0-39E9-46BF-8AF2-4B2FEF0E1AB0}" dt="2022-12-21T20:17:28.937" v="377"/>
          <ac:spMkLst>
            <pc:docMk/>
            <pc:sldMk cId="557626206" sldId="347"/>
            <ac:spMk id="63" creationId="{8D700EB6-D4A5-CECC-1F0E-D1AB62841CEC}"/>
          </ac:spMkLst>
        </pc:spChg>
        <pc:spChg chg="mod">
          <ac:chgData name="Kim Bélanger-Baillargeon" userId="61e8c17a-4f44-4a20-848f-58a57c92f1ad" providerId="ADAL" clId="{E5F12DC0-39E9-46BF-8AF2-4B2FEF0E1AB0}" dt="2022-12-21T20:17:28.937" v="377"/>
          <ac:spMkLst>
            <pc:docMk/>
            <pc:sldMk cId="557626206" sldId="347"/>
            <ac:spMk id="64" creationId="{160B9EED-57A2-7B6B-CA94-FCC9574D678E}"/>
          </ac:spMkLst>
        </pc:spChg>
        <pc:spChg chg="mod">
          <ac:chgData name="Kim Bélanger-Baillargeon" userId="61e8c17a-4f44-4a20-848f-58a57c92f1ad" providerId="ADAL" clId="{E5F12DC0-39E9-46BF-8AF2-4B2FEF0E1AB0}" dt="2022-12-21T20:17:28.937" v="377"/>
          <ac:spMkLst>
            <pc:docMk/>
            <pc:sldMk cId="557626206" sldId="347"/>
            <ac:spMk id="65" creationId="{D5ACA420-1E61-6EBE-6BD9-90F7FE1A978A}"/>
          </ac:spMkLst>
        </pc:spChg>
        <pc:spChg chg="mod">
          <ac:chgData name="Kim Bélanger-Baillargeon" userId="61e8c17a-4f44-4a20-848f-58a57c92f1ad" providerId="ADAL" clId="{E5F12DC0-39E9-46BF-8AF2-4B2FEF0E1AB0}" dt="2022-12-21T20:17:28.937" v="377"/>
          <ac:spMkLst>
            <pc:docMk/>
            <pc:sldMk cId="557626206" sldId="347"/>
            <ac:spMk id="66" creationId="{2DA47FE3-B543-DE33-0436-E866A7B6DF22}"/>
          </ac:spMkLst>
        </pc:spChg>
        <pc:spChg chg="mod">
          <ac:chgData name="Kim Bélanger-Baillargeon" userId="61e8c17a-4f44-4a20-848f-58a57c92f1ad" providerId="ADAL" clId="{E5F12DC0-39E9-46BF-8AF2-4B2FEF0E1AB0}" dt="2022-12-21T20:17:28.937" v="377"/>
          <ac:spMkLst>
            <pc:docMk/>
            <pc:sldMk cId="557626206" sldId="347"/>
            <ac:spMk id="67" creationId="{DBB4D3D6-7B4B-9F14-7E97-35F7305B3D2A}"/>
          </ac:spMkLst>
        </pc:spChg>
        <pc:spChg chg="mod">
          <ac:chgData name="Kim Bélanger-Baillargeon" userId="61e8c17a-4f44-4a20-848f-58a57c92f1ad" providerId="ADAL" clId="{E5F12DC0-39E9-46BF-8AF2-4B2FEF0E1AB0}" dt="2022-12-21T20:17:28.937" v="377"/>
          <ac:spMkLst>
            <pc:docMk/>
            <pc:sldMk cId="557626206" sldId="347"/>
            <ac:spMk id="68" creationId="{F39FFDF9-5AC4-9A7F-A417-5CE290C418E0}"/>
          </ac:spMkLst>
        </pc:spChg>
        <pc:spChg chg="mod">
          <ac:chgData name="Kim Bélanger-Baillargeon" userId="61e8c17a-4f44-4a20-848f-58a57c92f1ad" providerId="ADAL" clId="{E5F12DC0-39E9-46BF-8AF2-4B2FEF0E1AB0}" dt="2022-12-21T20:17:28.937" v="377"/>
          <ac:spMkLst>
            <pc:docMk/>
            <pc:sldMk cId="557626206" sldId="347"/>
            <ac:spMk id="69" creationId="{7FD17027-CCD1-E6CF-4EAA-F5E2074A8945}"/>
          </ac:spMkLst>
        </pc:spChg>
        <pc:spChg chg="mod">
          <ac:chgData name="Kim Bélanger-Baillargeon" userId="61e8c17a-4f44-4a20-848f-58a57c92f1ad" providerId="ADAL" clId="{E5F12DC0-39E9-46BF-8AF2-4B2FEF0E1AB0}" dt="2022-12-21T20:17:28.937" v="377"/>
          <ac:spMkLst>
            <pc:docMk/>
            <pc:sldMk cId="557626206" sldId="347"/>
            <ac:spMk id="70" creationId="{8BB75A9B-E154-9496-082C-E6D5EF7DF640}"/>
          </ac:spMkLst>
        </pc:spChg>
        <pc:spChg chg="mod">
          <ac:chgData name="Kim Bélanger-Baillargeon" userId="61e8c17a-4f44-4a20-848f-58a57c92f1ad" providerId="ADAL" clId="{E5F12DC0-39E9-46BF-8AF2-4B2FEF0E1AB0}" dt="2022-12-21T20:17:28.937" v="377"/>
          <ac:spMkLst>
            <pc:docMk/>
            <pc:sldMk cId="557626206" sldId="347"/>
            <ac:spMk id="71" creationId="{129B455A-9AC4-6ADB-E894-485D4BD5D0C7}"/>
          </ac:spMkLst>
        </pc:spChg>
        <pc:spChg chg="mod">
          <ac:chgData name="Kim Bélanger-Baillargeon" userId="61e8c17a-4f44-4a20-848f-58a57c92f1ad" providerId="ADAL" clId="{E5F12DC0-39E9-46BF-8AF2-4B2FEF0E1AB0}" dt="2022-12-21T20:17:28.937" v="377"/>
          <ac:spMkLst>
            <pc:docMk/>
            <pc:sldMk cId="557626206" sldId="347"/>
            <ac:spMk id="72" creationId="{5C5389E9-02CD-4DE5-8764-8C17852C4337}"/>
          </ac:spMkLst>
        </pc:spChg>
        <pc:spChg chg="mod">
          <ac:chgData name="Kim Bélanger-Baillargeon" userId="61e8c17a-4f44-4a20-848f-58a57c92f1ad" providerId="ADAL" clId="{E5F12DC0-39E9-46BF-8AF2-4B2FEF0E1AB0}" dt="2022-12-21T20:17:28.937" v="377"/>
          <ac:spMkLst>
            <pc:docMk/>
            <pc:sldMk cId="557626206" sldId="347"/>
            <ac:spMk id="73" creationId="{9090C954-79B3-01E8-8361-33A3763FD91D}"/>
          </ac:spMkLst>
        </pc:spChg>
        <pc:spChg chg="mod">
          <ac:chgData name="Kim Bélanger-Baillargeon" userId="61e8c17a-4f44-4a20-848f-58a57c92f1ad" providerId="ADAL" clId="{E5F12DC0-39E9-46BF-8AF2-4B2FEF0E1AB0}" dt="2022-12-21T20:17:28.937" v="377"/>
          <ac:spMkLst>
            <pc:docMk/>
            <pc:sldMk cId="557626206" sldId="347"/>
            <ac:spMk id="74" creationId="{E12ECA24-0FC6-2571-0C51-9B010F7CFFDA}"/>
          </ac:spMkLst>
        </pc:spChg>
        <pc:spChg chg="mod">
          <ac:chgData name="Kim Bélanger-Baillargeon" userId="61e8c17a-4f44-4a20-848f-58a57c92f1ad" providerId="ADAL" clId="{E5F12DC0-39E9-46BF-8AF2-4B2FEF0E1AB0}" dt="2022-12-21T20:17:28.937" v="377"/>
          <ac:spMkLst>
            <pc:docMk/>
            <pc:sldMk cId="557626206" sldId="347"/>
            <ac:spMk id="75" creationId="{1F39CCBC-7968-57D1-2FE4-E4D8CCEC6D6F}"/>
          </ac:spMkLst>
        </pc:spChg>
        <pc:spChg chg="mod">
          <ac:chgData name="Kim Bélanger-Baillargeon" userId="61e8c17a-4f44-4a20-848f-58a57c92f1ad" providerId="ADAL" clId="{E5F12DC0-39E9-46BF-8AF2-4B2FEF0E1AB0}" dt="2022-12-21T20:17:28.937" v="377"/>
          <ac:spMkLst>
            <pc:docMk/>
            <pc:sldMk cId="557626206" sldId="347"/>
            <ac:spMk id="76" creationId="{5233A751-4831-6141-E084-430A5C4315EF}"/>
          </ac:spMkLst>
        </pc:spChg>
        <pc:spChg chg="mod">
          <ac:chgData name="Kim Bélanger-Baillargeon" userId="61e8c17a-4f44-4a20-848f-58a57c92f1ad" providerId="ADAL" clId="{E5F12DC0-39E9-46BF-8AF2-4B2FEF0E1AB0}" dt="2022-12-21T20:17:28.937" v="377"/>
          <ac:spMkLst>
            <pc:docMk/>
            <pc:sldMk cId="557626206" sldId="347"/>
            <ac:spMk id="77" creationId="{C4EBCBC7-BA6C-E7D2-E9AB-8FC7BF73634F}"/>
          </ac:spMkLst>
        </pc:spChg>
        <pc:spChg chg="mod">
          <ac:chgData name="Kim Bélanger-Baillargeon" userId="61e8c17a-4f44-4a20-848f-58a57c92f1ad" providerId="ADAL" clId="{E5F12DC0-39E9-46BF-8AF2-4B2FEF0E1AB0}" dt="2022-12-21T20:17:28.937" v="377"/>
          <ac:spMkLst>
            <pc:docMk/>
            <pc:sldMk cId="557626206" sldId="347"/>
            <ac:spMk id="78" creationId="{92196E93-1F35-0230-ECEA-55803E8ACB3B}"/>
          </ac:spMkLst>
        </pc:spChg>
        <pc:spChg chg="mod">
          <ac:chgData name="Kim Bélanger-Baillargeon" userId="61e8c17a-4f44-4a20-848f-58a57c92f1ad" providerId="ADAL" clId="{E5F12DC0-39E9-46BF-8AF2-4B2FEF0E1AB0}" dt="2022-12-21T20:17:28.937" v="377"/>
          <ac:spMkLst>
            <pc:docMk/>
            <pc:sldMk cId="557626206" sldId="347"/>
            <ac:spMk id="79" creationId="{A1FEA68F-111D-5B30-284D-370722624514}"/>
          </ac:spMkLst>
        </pc:spChg>
        <pc:spChg chg="mod">
          <ac:chgData name="Kim Bélanger-Baillargeon" userId="61e8c17a-4f44-4a20-848f-58a57c92f1ad" providerId="ADAL" clId="{E5F12DC0-39E9-46BF-8AF2-4B2FEF0E1AB0}" dt="2022-12-21T20:17:28.937" v="377"/>
          <ac:spMkLst>
            <pc:docMk/>
            <pc:sldMk cId="557626206" sldId="347"/>
            <ac:spMk id="80" creationId="{E53E64CC-A699-E7ED-CBA0-029C0EC1D83F}"/>
          </ac:spMkLst>
        </pc:spChg>
        <pc:spChg chg="mod">
          <ac:chgData name="Kim Bélanger-Baillargeon" userId="61e8c17a-4f44-4a20-848f-58a57c92f1ad" providerId="ADAL" clId="{E5F12DC0-39E9-46BF-8AF2-4B2FEF0E1AB0}" dt="2022-12-21T20:17:28.937" v="377"/>
          <ac:spMkLst>
            <pc:docMk/>
            <pc:sldMk cId="557626206" sldId="347"/>
            <ac:spMk id="81" creationId="{A806F50B-646B-D6B5-D79A-5FB91B424B51}"/>
          </ac:spMkLst>
        </pc:spChg>
        <pc:spChg chg="mod">
          <ac:chgData name="Kim Bélanger-Baillargeon" userId="61e8c17a-4f44-4a20-848f-58a57c92f1ad" providerId="ADAL" clId="{E5F12DC0-39E9-46BF-8AF2-4B2FEF0E1AB0}" dt="2022-12-21T20:17:28.937" v="377"/>
          <ac:spMkLst>
            <pc:docMk/>
            <pc:sldMk cId="557626206" sldId="347"/>
            <ac:spMk id="82" creationId="{5E379651-145E-340B-83D2-D890A766753A}"/>
          </ac:spMkLst>
        </pc:spChg>
        <pc:spChg chg="mod">
          <ac:chgData name="Kim Bélanger-Baillargeon" userId="61e8c17a-4f44-4a20-848f-58a57c92f1ad" providerId="ADAL" clId="{E5F12DC0-39E9-46BF-8AF2-4B2FEF0E1AB0}" dt="2022-12-21T20:17:28.937" v="377"/>
          <ac:spMkLst>
            <pc:docMk/>
            <pc:sldMk cId="557626206" sldId="347"/>
            <ac:spMk id="83" creationId="{6EAFBA3C-EECF-C374-D194-142745D30783}"/>
          </ac:spMkLst>
        </pc:spChg>
        <pc:spChg chg="mod">
          <ac:chgData name="Kim Bélanger-Baillargeon" userId="61e8c17a-4f44-4a20-848f-58a57c92f1ad" providerId="ADAL" clId="{E5F12DC0-39E9-46BF-8AF2-4B2FEF0E1AB0}" dt="2022-12-21T20:17:28.937" v="377"/>
          <ac:spMkLst>
            <pc:docMk/>
            <pc:sldMk cId="557626206" sldId="347"/>
            <ac:spMk id="84" creationId="{97CC145D-F7B7-E3CF-E9B9-AE88BCAD512E}"/>
          </ac:spMkLst>
        </pc:spChg>
        <pc:spChg chg="mod">
          <ac:chgData name="Kim Bélanger-Baillargeon" userId="61e8c17a-4f44-4a20-848f-58a57c92f1ad" providerId="ADAL" clId="{E5F12DC0-39E9-46BF-8AF2-4B2FEF0E1AB0}" dt="2022-12-21T20:17:28.937" v="377"/>
          <ac:spMkLst>
            <pc:docMk/>
            <pc:sldMk cId="557626206" sldId="347"/>
            <ac:spMk id="85" creationId="{7F42823E-D10A-5A67-3B6E-5FFA87C34799}"/>
          </ac:spMkLst>
        </pc:spChg>
        <pc:spChg chg="mod">
          <ac:chgData name="Kim Bélanger-Baillargeon" userId="61e8c17a-4f44-4a20-848f-58a57c92f1ad" providerId="ADAL" clId="{E5F12DC0-39E9-46BF-8AF2-4B2FEF0E1AB0}" dt="2022-12-21T20:17:28.937" v="377"/>
          <ac:spMkLst>
            <pc:docMk/>
            <pc:sldMk cId="557626206" sldId="347"/>
            <ac:spMk id="86" creationId="{3920D689-AA37-4550-60AD-8958CE1D6AA8}"/>
          </ac:spMkLst>
        </pc:spChg>
        <pc:spChg chg="mod">
          <ac:chgData name="Kim Bélanger-Baillargeon" userId="61e8c17a-4f44-4a20-848f-58a57c92f1ad" providerId="ADAL" clId="{E5F12DC0-39E9-46BF-8AF2-4B2FEF0E1AB0}" dt="2022-12-21T20:17:28.937" v="377"/>
          <ac:spMkLst>
            <pc:docMk/>
            <pc:sldMk cId="557626206" sldId="347"/>
            <ac:spMk id="87" creationId="{3301625C-704A-31EF-186F-8A1CF4A4B708}"/>
          </ac:spMkLst>
        </pc:spChg>
        <pc:spChg chg="mod">
          <ac:chgData name="Kim Bélanger-Baillargeon" userId="61e8c17a-4f44-4a20-848f-58a57c92f1ad" providerId="ADAL" clId="{E5F12DC0-39E9-46BF-8AF2-4B2FEF0E1AB0}" dt="2022-12-21T20:17:28.937" v="377"/>
          <ac:spMkLst>
            <pc:docMk/>
            <pc:sldMk cId="557626206" sldId="347"/>
            <ac:spMk id="88" creationId="{8F3395EC-F102-D864-5945-004113B40FBD}"/>
          </ac:spMkLst>
        </pc:spChg>
        <pc:spChg chg="mod">
          <ac:chgData name="Kim Bélanger-Baillargeon" userId="61e8c17a-4f44-4a20-848f-58a57c92f1ad" providerId="ADAL" clId="{E5F12DC0-39E9-46BF-8AF2-4B2FEF0E1AB0}" dt="2022-12-21T20:17:28.937" v="377"/>
          <ac:spMkLst>
            <pc:docMk/>
            <pc:sldMk cId="557626206" sldId="347"/>
            <ac:spMk id="89" creationId="{B047D147-C068-6213-606A-CF8FA12AB50C}"/>
          </ac:spMkLst>
        </pc:spChg>
        <pc:spChg chg="mod">
          <ac:chgData name="Kim Bélanger-Baillargeon" userId="61e8c17a-4f44-4a20-848f-58a57c92f1ad" providerId="ADAL" clId="{E5F12DC0-39E9-46BF-8AF2-4B2FEF0E1AB0}" dt="2022-12-21T20:17:28.937" v="377"/>
          <ac:spMkLst>
            <pc:docMk/>
            <pc:sldMk cId="557626206" sldId="347"/>
            <ac:spMk id="90" creationId="{0A019C41-9474-C609-2D60-8120B0261948}"/>
          </ac:spMkLst>
        </pc:spChg>
        <pc:spChg chg="mod">
          <ac:chgData name="Kim Bélanger-Baillargeon" userId="61e8c17a-4f44-4a20-848f-58a57c92f1ad" providerId="ADAL" clId="{E5F12DC0-39E9-46BF-8AF2-4B2FEF0E1AB0}" dt="2022-12-21T20:17:28.937" v="377"/>
          <ac:spMkLst>
            <pc:docMk/>
            <pc:sldMk cId="557626206" sldId="347"/>
            <ac:spMk id="91" creationId="{479BEBE8-5E0A-B748-A317-78A3B096FB4C}"/>
          </ac:spMkLst>
        </pc:spChg>
        <pc:spChg chg="mod">
          <ac:chgData name="Kim Bélanger-Baillargeon" userId="61e8c17a-4f44-4a20-848f-58a57c92f1ad" providerId="ADAL" clId="{E5F12DC0-39E9-46BF-8AF2-4B2FEF0E1AB0}" dt="2022-12-21T20:17:28.937" v="377"/>
          <ac:spMkLst>
            <pc:docMk/>
            <pc:sldMk cId="557626206" sldId="347"/>
            <ac:spMk id="92" creationId="{86E4DF19-75DB-D94B-E621-6E352B927774}"/>
          </ac:spMkLst>
        </pc:spChg>
        <pc:spChg chg="mod">
          <ac:chgData name="Kim Bélanger-Baillargeon" userId="61e8c17a-4f44-4a20-848f-58a57c92f1ad" providerId="ADAL" clId="{E5F12DC0-39E9-46BF-8AF2-4B2FEF0E1AB0}" dt="2022-12-21T20:17:28.937" v="377"/>
          <ac:spMkLst>
            <pc:docMk/>
            <pc:sldMk cId="557626206" sldId="347"/>
            <ac:spMk id="93" creationId="{EB390B96-80E2-E3BB-AE40-B98BD99F4183}"/>
          </ac:spMkLst>
        </pc:spChg>
        <pc:spChg chg="mod">
          <ac:chgData name="Kim Bélanger-Baillargeon" userId="61e8c17a-4f44-4a20-848f-58a57c92f1ad" providerId="ADAL" clId="{E5F12DC0-39E9-46BF-8AF2-4B2FEF0E1AB0}" dt="2022-12-21T20:17:28.937" v="377"/>
          <ac:spMkLst>
            <pc:docMk/>
            <pc:sldMk cId="557626206" sldId="347"/>
            <ac:spMk id="94" creationId="{2CBD37C8-E367-DBA0-7DA7-E33F729EA2C2}"/>
          </ac:spMkLst>
        </pc:spChg>
        <pc:spChg chg="mod">
          <ac:chgData name="Kim Bélanger-Baillargeon" userId="61e8c17a-4f44-4a20-848f-58a57c92f1ad" providerId="ADAL" clId="{E5F12DC0-39E9-46BF-8AF2-4B2FEF0E1AB0}" dt="2022-12-21T20:17:28.937" v="377"/>
          <ac:spMkLst>
            <pc:docMk/>
            <pc:sldMk cId="557626206" sldId="347"/>
            <ac:spMk id="95" creationId="{81A27362-D81E-29EF-DC12-5CB2FA37F1D3}"/>
          </ac:spMkLst>
        </pc:spChg>
        <pc:spChg chg="mod">
          <ac:chgData name="Kim Bélanger-Baillargeon" userId="61e8c17a-4f44-4a20-848f-58a57c92f1ad" providerId="ADAL" clId="{E5F12DC0-39E9-46BF-8AF2-4B2FEF0E1AB0}" dt="2022-12-21T20:17:28.937" v="377"/>
          <ac:spMkLst>
            <pc:docMk/>
            <pc:sldMk cId="557626206" sldId="347"/>
            <ac:spMk id="96" creationId="{9CC864EC-0E30-6990-411B-6B561E2B7B32}"/>
          </ac:spMkLst>
        </pc:spChg>
        <pc:spChg chg="mod">
          <ac:chgData name="Kim Bélanger-Baillargeon" userId="61e8c17a-4f44-4a20-848f-58a57c92f1ad" providerId="ADAL" clId="{E5F12DC0-39E9-46BF-8AF2-4B2FEF0E1AB0}" dt="2022-12-21T20:17:28.937" v="377"/>
          <ac:spMkLst>
            <pc:docMk/>
            <pc:sldMk cId="557626206" sldId="347"/>
            <ac:spMk id="97" creationId="{61B5A722-303A-126A-2EAB-E2724460F0D0}"/>
          </ac:spMkLst>
        </pc:spChg>
        <pc:spChg chg="mod">
          <ac:chgData name="Kim Bélanger-Baillargeon" userId="61e8c17a-4f44-4a20-848f-58a57c92f1ad" providerId="ADAL" clId="{E5F12DC0-39E9-46BF-8AF2-4B2FEF0E1AB0}" dt="2022-12-21T20:17:28.937" v="377"/>
          <ac:spMkLst>
            <pc:docMk/>
            <pc:sldMk cId="557626206" sldId="347"/>
            <ac:spMk id="98" creationId="{BC6BCFEA-6B4F-B742-CB90-615720730D41}"/>
          </ac:spMkLst>
        </pc:spChg>
        <pc:spChg chg="mod">
          <ac:chgData name="Kim Bélanger-Baillargeon" userId="61e8c17a-4f44-4a20-848f-58a57c92f1ad" providerId="ADAL" clId="{E5F12DC0-39E9-46BF-8AF2-4B2FEF0E1AB0}" dt="2022-12-21T20:17:28.937" v="377"/>
          <ac:spMkLst>
            <pc:docMk/>
            <pc:sldMk cId="557626206" sldId="347"/>
            <ac:spMk id="99" creationId="{BAED9366-2F5E-E2D0-B9E0-F42EE64CEE9E}"/>
          </ac:spMkLst>
        </pc:spChg>
        <pc:spChg chg="mod">
          <ac:chgData name="Kim Bélanger-Baillargeon" userId="61e8c17a-4f44-4a20-848f-58a57c92f1ad" providerId="ADAL" clId="{E5F12DC0-39E9-46BF-8AF2-4B2FEF0E1AB0}" dt="2022-12-21T20:17:28.937" v="377"/>
          <ac:spMkLst>
            <pc:docMk/>
            <pc:sldMk cId="557626206" sldId="347"/>
            <ac:spMk id="100" creationId="{47DDEB26-543E-FEA9-1ED7-C6C97B859A61}"/>
          </ac:spMkLst>
        </pc:spChg>
        <pc:spChg chg="mod">
          <ac:chgData name="Kim Bélanger-Baillargeon" userId="61e8c17a-4f44-4a20-848f-58a57c92f1ad" providerId="ADAL" clId="{E5F12DC0-39E9-46BF-8AF2-4B2FEF0E1AB0}" dt="2022-12-21T20:17:28.937" v="377"/>
          <ac:spMkLst>
            <pc:docMk/>
            <pc:sldMk cId="557626206" sldId="347"/>
            <ac:spMk id="101" creationId="{301EE003-B025-EFAA-09F7-602C92DB82C7}"/>
          </ac:spMkLst>
        </pc:spChg>
        <pc:spChg chg="mod">
          <ac:chgData name="Kim Bélanger-Baillargeon" userId="61e8c17a-4f44-4a20-848f-58a57c92f1ad" providerId="ADAL" clId="{E5F12DC0-39E9-46BF-8AF2-4B2FEF0E1AB0}" dt="2022-12-21T20:17:28.937" v="377"/>
          <ac:spMkLst>
            <pc:docMk/>
            <pc:sldMk cId="557626206" sldId="347"/>
            <ac:spMk id="102" creationId="{5BDC91FD-50CF-C0FB-990D-C68E1704BBB9}"/>
          </ac:spMkLst>
        </pc:spChg>
        <pc:spChg chg="mod">
          <ac:chgData name="Kim Bélanger-Baillargeon" userId="61e8c17a-4f44-4a20-848f-58a57c92f1ad" providerId="ADAL" clId="{E5F12DC0-39E9-46BF-8AF2-4B2FEF0E1AB0}" dt="2022-12-21T20:17:28.937" v="377"/>
          <ac:spMkLst>
            <pc:docMk/>
            <pc:sldMk cId="557626206" sldId="347"/>
            <ac:spMk id="103" creationId="{B3964401-3549-CCE1-B13B-01C4C652B360}"/>
          </ac:spMkLst>
        </pc:spChg>
        <pc:spChg chg="mod">
          <ac:chgData name="Kim Bélanger-Baillargeon" userId="61e8c17a-4f44-4a20-848f-58a57c92f1ad" providerId="ADAL" clId="{E5F12DC0-39E9-46BF-8AF2-4B2FEF0E1AB0}" dt="2022-12-21T20:17:28.937" v="377"/>
          <ac:spMkLst>
            <pc:docMk/>
            <pc:sldMk cId="557626206" sldId="347"/>
            <ac:spMk id="104" creationId="{D3F08E39-B279-E2E1-F3CD-D4FB64CFBE31}"/>
          </ac:spMkLst>
        </pc:spChg>
        <pc:spChg chg="mod">
          <ac:chgData name="Kim Bélanger-Baillargeon" userId="61e8c17a-4f44-4a20-848f-58a57c92f1ad" providerId="ADAL" clId="{E5F12DC0-39E9-46BF-8AF2-4B2FEF0E1AB0}" dt="2022-12-21T20:17:28.937" v="377"/>
          <ac:spMkLst>
            <pc:docMk/>
            <pc:sldMk cId="557626206" sldId="347"/>
            <ac:spMk id="105" creationId="{143862FD-E08E-9B02-390E-8DDEA6DB010E}"/>
          </ac:spMkLst>
        </pc:spChg>
        <pc:spChg chg="mod">
          <ac:chgData name="Kim Bélanger-Baillargeon" userId="61e8c17a-4f44-4a20-848f-58a57c92f1ad" providerId="ADAL" clId="{E5F12DC0-39E9-46BF-8AF2-4B2FEF0E1AB0}" dt="2022-12-21T20:17:28.937" v="377"/>
          <ac:spMkLst>
            <pc:docMk/>
            <pc:sldMk cId="557626206" sldId="347"/>
            <ac:spMk id="106" creationId="{D14A4E86-1FEC-1AB8-A91C-9DA40DF87D8E}"/>
          </ac:spMkLst>
        </pc:spChg>
        <pc:spChg chg="mod">
          <ac:chgData name="Kim Bélanger-Baillargeon" userId="61e8c17a-4f44-4a20-848f-58a57c92f1ad" providerId="ADAL" clId="{E5F12DC0-39E9-46BF-8AF2-4B2FEF0E1AB0}" dt="2022-12-21T20:17:28.937" v="377"/>
          <ac:spMkLst>
            <pc:docMk/>
            <pc:sldMk cId="557626206" sldId="347"/>
            <ac:spMk id="107" creationId="{E4D5171D-BF75-2B5A-3F51-71A9AAA3B1B2}"/>
          </ac:spMkLst>
        </pc:spChg>
        <pc:spChg chg="mod">
          <ac:chgData name="Kim Bélanger-Baillargeon" userId="61e8c17a-4f44-4a20-848f-58a57c92f1ad" providerId="ADAL" clId="{E5F12DC0-39E9-46BF-8AF2-4B2FEF0E1AB0}" dt="2022-12-21T20:17:28.937" v="377"/>
          <ac:spMkLst>
            <pc:docMk/>
            <pc:sldMk cId="557626206" sldId="347"/>
            <ac:spMk id="108" creationId="{4B29EF8C-870B-23A2-B18C-B6334F1B5879}"/>
          </ac:spMkLst>
        </pc:spChg>
        <pc:spChg chg="mod">
          <ac:chgData name="Kim Bélanger-Baillargeon" userId="61e8c17a-4f44-4a20-848f-58a57c92f1ad" providerId="ADAL" clId="{E5F12DC0-39E9-46BF-8AF2-4B2FEF0E1AB0}" dt="2022-12-21T20:17:28.937" v="377"/>
          <ac:spMkLst>
            <pc:docMk/>
            <pc:sldMk cId="557626206" sldId="347"/>
            <ac:spMk id="109" creationId="{08A44A25-D8D9-395B-AB5E-CC9477A7C3CF}"/>
          </ac:spMkLst>
        </pc:spChg>
        <pc:spChg chg="mod">
          <ac:chgData name="Kim Bélanger-Baillargeon" userId="61e8c17a-4f44-4a20-848f-58a57c92f1ad" providerId="ADAL" clId="{E5F12DC0-39E9-46BF-8AF2-4B2FEF0E1AB0}" dt="2022-12-21T20:17:28.937" v="377"/>
          <ac:spMkLst>
            <pc:docMk/>
            <pc:sldMk cId="557626206" sldId="347"/>
            <ac:spMk id="110" creationId="{3F5E14C4-026B-A94B-1C12-C17B57ADF917}"/>
          </ac:spMkLst>
        </pc:spChg>
        <pc:spChg chg="mod">
          <ac:chgData name="Kim Bélanger-Baillargeon" userId="61e8c17a-4f44-4a20-848f-58a57c92f1ad" providerId="ADAL" clId="{E5F12DC0-39E9-46BF-8AF2-4B2FEF0E1AB0}" dt="2022-12-21T20:17:28.937" v="377"/>
          <ac:spMkLst>
            <pc:docMk/>
            <pc:sldMk cId="557626206" sldId="347"/>
            <ac:spMk id="111" creationId="{1DE6319E-73FC-DAE0-8E77-1AD993379213}"/>
          </ac:spMkLst>
        </pc:spChg>
        <pc:spChg chg="mod">
          <ac:chgData name="Kim Bélanger-Baillargeon" userId="61e8c17a-4f44-4a20-848f-58a57c92f1ad" providerId="ADAL" clId="{E5F12DC0-39E9-46BF-8AF2-4B2FEF0E1AB0}" dt="2022-12-21T20:17:28.937" v="377"/>
          <ac:spMkLst>
            <pc:docMk/>
            <pc:sldMk cId="557626206" sldId="347"/>
            <ac:spMk id="112" creationId="{EDFD4968-B675-39F8-BE86-EA3BFCCB150E}"/>
          </ac:spMkLst>
        </pc:spChg>
        <pc:spChg chg="mod">
          <ac:chgData name="Kim Bélanger-Baillargeon" userId="61e8c17a-4f44-4a20-848f-58a57c92f1ad" providerId="ADAL" clId="{E5F12DC0-39E9-46BF-8AF2-4B2FEF0E1AB0}" dt="2022-12-21T20:17:28.937" v="377"/>
          <ac:spMkLst>
            <pc:docMk/>
            <pc:sldMk cId="557626206" sldId="347"/>
            <ac:spMk id="113" creationId="{AF927AE9-0590-BE10-2A3F-314AA319BB00}"/>
          </ac:spMkLst>
        </pc:spChg>
        <pc:spChg chg="mod">
          <ac:chgData name="Kim Bélanger-Baillargeon" userId="61e8c17a-4f44-4a20-848f-58a57c92f1ad" providerId="ADAL" clId="{E5F12DC0-39E9-46BF-8AF2-4B2FEF0E1AB0}" dt="2022-12-21T20:17:28.937" v="377"/>
          <ac:spMkLst>
            <pc:docMk/>
            <pc:sldMk cId="557626206" sldId="347"/>
            <ac:spMk id="114" creationId="{A57A2975-7EF5-B82B-43C3-EC07CE2AEE2F}"/>
          </ac:spMkLst>
        </pc:spChg>
        <pc:spChg chg="mod">
          <ac:chgData name="Kim Bélanger-Baillargeon" userId="61e8c17a-4f44-4a20-848f-58a57c92f1ad" providerId="ADAL" clId="{E5F12DC0-39E9-46BF-8AF2-4B2FEF0E1AB0}" dt="2022-12-21T20:17:28.937" v="377"/>
          <ac:spMkLst>
            <pc:docMk/>
            <pc:sldMk cId="557626206" sldId="347"/>
            <ac:spMk id="115" creationId="{2ADC7805-BE4B-33D5-DAF7-95182B685BD7}"/>
          </ac:spMkLst>
        </pc:spChg>
        <pc:spChg chg="mod">
          <ac:chgData name="Kim Bélanger-Baillargeon" userId="61e8c17a-4f44-4a20-848f-58a57c92f1ad" providerId="ADAL" clId="{E5F12DC0-39E9-46BF-8AF2-4B2FEF0E1AB0}" dt="2022-12-21T20:17:28.937" v="377"/>
          <ac:spMkLst>
            <pc:docMk/>
            <pc:sldMk cId="557626206" sldId="347"/>
            <ac:spMk id="116" creationId="{F1DC9F4F-6964-288E-D2F6-E3DAD7753FCB}"/>
          </ac:spMkLst>
        </pc:spChg>
        <pc:spChg chg="mod">
          <ac:chgData name="Kim Bélanger-Baillargeon" userId="61e8c17a-4f44-4a20-848f-58a57c92f1ad" providerId="ADAL" clId="{E5F12DC0-39E9-46BF-8AF2-4B2FEF0E1AB0}" dt="2022-12-21T20:17:28.937" v="377"/>
          <ac:spMkLst>
            <pc:docMk/>
            <pc:sldMk cId="557626206" sldId="347"/>
            <ac:spMk id="117" creationId="{54357181-A0F5-BBA2-9B35-8C733E4ED055}"/>
          </ac:spMkLst>
        </pc:spChg>
        <pc:spChg chg="mod">
          <ac:chgData name="Kim Bélanger-Baillargeon" userId="61e8c17a-4f44-4a20-848f-58a57c92f1ad" providerId="ADAL" clId="{E5F12DC0-39E9-46BF-8AF2-4B2FEF0E1AB0}" dt="2022-12-21T20:17:28.937" v="377"/>
          <ac:spMkLst>
            <pc:docMk/>
            <pc:sldMk cId="557626206" sldId="347"/>
            <ac:spMk id="118" creationId="{3547456B-BE84-FC8B-D748-E365A3E5D89C}"/>
          </ac:spMkLst>
        </pc:spChg>
        <pc:spChg chg="mod">
          <ac:chgData name="Kim Bélanger-Baillargeon" userId="61e8c17a-4f44-4a20-848f-58a57c92f1ad" providerId="ADAL" clId="{E5F12DC0-39E9-46BF-8AF2-4B2FEF0E1AB0}" dt="2022-12-21T20:17:28.937" v="377"/>
          <ac:spMkLst>
            <pc:docMk/>
            <pc:sldMk cId="557626206" sldId="347"/>
            <ac:spMk id="119" creationId="{E5621C92-3275-758B-FD64-CE579C3C42FB}"/>
          </ac:spMkLst>
        </pc:spChg>
        <pc:spChg chg="mod">
          <ac:chgData name="Kim Bélanger-Baillargeon" userId="61e8c17a-4f44-4a20-848f-58a57c92f1ad" providerId="ADAL" clId="{E5F12DC0-39E9-46BF-8AF2-4B2FEF0E1AB0}" dt="2022-12-21T20:17:28.937" v="377"/>
          <ac:spMkLst>
            <pc:docMk/>
            <pc:sldMk cId="557626206" sldId="347"/>
            <ac:spMk id="120" creationId="{FD055C62-B41F-ED70-3CDC-A3AF6B5757EF}"/>
          </ac:spMkLst>
        </pc:spChg>
        <pc:spChg chg="mod">
          <ac:chgData name="Kim Bélanger-Baillargeon" userId="61e8c17a-4f44-4a20-848f-58a57c92f1ad" providerId="ADAL" clId="{E5F12DC0-39E9-46BF-8AF2-4B2FEF0E1AB0}" dt="2022-12-21T20:17:28.937" v="377"/>
          <ac:spMkLst>
            <pc:docMk/>
            <pc:sldMk cId="557626206" sldId="347"/>
            <ac:spMk id="121" creationId="{D6A64319-C402-59DD-7AB6-AFADBC6066CE}"/>
          </ac:spMkLst>
        </pc:spChg>
        <pc:spChg chg="mod">
          <ac:chgData name="Kim Bélanger-Baillargeon" userId="61e8c17a-4f44-4a20-848f-58a57c92f1ad" providerId="ADAL" clId="{E5F12DC0-39E9-46BF-8AF2-4B2FEF0E1AB0}" dt="2022-12-21T20:17:28.937" v="377"/>
          <ac:spMkLst>
            <pc:docMk/>
            <pc:sldMk cId="557626206" sldId="347"/>
            <ac:spMk id="122" creationId="{C5E5A87F-61D3-23F6-D3A4-EC3B558C7932}"/>
          </ac:spMkLst>
        </pc:spChg>
        <pc:spChg chg="mod">
          <ac:chgData name="Kim Bélanger-Baillargeon" userId="61e8c17a-4f44-4a20-848f-58a57c92f1ad" providerId="ADAL" clId="{E5F12DC0-39E9-46BF-8AF2-4B2FEF0E1AB0}" dt="2022-12-21T20:17:28.937" v="377"/>
          <ac:spMkLst>
            <pc:docMk/>
            <pc:sldMk cId="557626206" sldId="347"/>
            <ac:spMk id="123" creationId="{938E8676-0EC9-6031-86D0-C39F16A11BE3}"/>
          </ac:spMkLst>
        </pc:spChg>
        <pc:spChg chg="mod">
          <ac:chgData name="Kim Bélanger-Baillargeon" userId="61e8c17a-4f44-4a20-848f-58a57c92f1ad" providerId="ADAL" clId="{E5F12DC0-39E9-46BF-8AF2-4B2FEF0E1AB0}" dt="2022-12-21T20:17:28.937" v="377"/>
          <ac:spMkLst>
            <pc:docMk/>
            <pc:sldMk cId="557626206" sldId="347"/>
            <ac:spMk id="124" creationId="{9E55EDE4-7944-DD71-3201-286737F1A1BD}"/>
          </ac:spMkLst>
        </pc:spChg>
        <pc:spChg chg="mod">
          <ac:chgData name="Kim Bélanger-Baillargeon" userId="61e8c17a-4f44-4a20-848f-58a57c92f1ad" providerId="ADAL" clId="{E5F12DC0-39E9-46BF-8AF2-4B2FEF0E1AB0}" dt="2022-12-21T20:17:28.937" v="377"/>
          <ac:spMkLst>
            <pc:docMk/>
            <pc:sldMk cId="557626206" sldId="347"/>
            <ac:spMk id="125" creationId="{12D33CED-A57A-135C-375B-464CDF2A6840}"/>
          </ac:spMkLst>
        </pc:spChg>
        <pc:spChg chg="mod">
          <ac:chgData name="Kim Bélanger-Baillargeon" userId="61e8c17a-4f44-4a20-848f-58a57c92f1ad" providerId="ADAL" clId="{E5F12DC0-39E9-46BF-8AF2-4B2FEF0E1AB0}" dt="2022-12-21T20:17:28.937" v="377"/>
          <ac:spMkLst>
            <pc:docMk/>
            <pc:sldMk cId="557626206" sldId="347"/>
            <ac:spMk id="126" creationId="{AB9743CE-B3A1-1D9D-02A9-676A20C888B6}"/>
          </ac:spMkLst>
        </pc:spChg>
        <pc:spChg chg="mod">
          <ac:chgData name="Kim Bélanger-Baillargeon" userId="61e8c17a-4f44-4a20-848f-58a57c92f1ad" providerId="ADAL" clId="{E5F12DC0-39E9-46BF-8AF2-4B2FEF0E1AB0}" dt="2022-12-21T20:17:28.937" v="377"/>
          <ac:spMkLst>
            <pc:docMk/>
            <pc:sldMk cId="557626206" sldId="347"/>
            <ac:spMk id="127" creationId="{A2A8E39D-7796-22C4-86AF-7B656126CC90}"/>
          </ac:spMkLst>
        </pc:spChg>
        <pc:spChg chg="mod">
          <ac:chgData name="Kim Bélanger-Baillargeon" userId="61e8c17a-4f44-4a20-848f-58a57c92f1ad" providerId="ADAL" clId="{E5F12DC0-39E9-46BF-8AF2-4B2FEF0E1AB0}" dt="2022-12-21T20:17:28.937" v="377"/>
          <ac:spMkLst>
            <pc:docMk/>
            <pc:sldMk cId="557626206" sldId="347"/>
            <ac:spMk id="128" creationId="{83429E3E-5CB7-1E83-2E6F-A1A1974E6859}"/>
          </ac:spMkLst>
        </pc:spChg>
        <pc:spChg chg="mod">
          <ac:chgData name="Kim Bélanger-Baillargeon" userId="61e8c17a-4f44-4a20-848f-58a57c92f1ad" providerId="ADAL" clId="{E5F12DC0-39E9-46BF-8AF2-4B2FEF0E1AB0}" dt="2022-12-21T20:17:28.937" v="377"/>
          <ac:spMkLst>
            <pc:docMk/>
            <pc:sldMk cId="557626206" sldId="347"/>
            <ac:spMk id="129" creationId="{67C7C54A-81C8-F9FC-11F6-0DB5AC79970E}"/>
          </ac:spMkLst>
        </pc:spChg>
        <pc:spChg chg="mod">
          <ac:chgData name="Kim Bélanger-Baillargeon" userId="61e8c17a-4f44-4a20-848f-58a57c92f1ad" providerId="ADAL" clId="{E5F12DC0-39E9-46BF-8AF2-4B2FEF0E1AB0}" dt="2022-12-21T20:17:28.937" v="377"/>
          <ac:spMkLst>
            <pc:docMk/>
            <pc:sldMk cId="557626206" sldId="347"/>
            <ac:spMk id="130" creationId="{CA32A893-B2B6-CF23-8A21-7EAB623F139F}"/>
          </ac:spMkLst>
        </pc:spChg>
        <pc:spChg chg="mod">
          <ac:chgData name="Kim Bélanger-Baillargeon" userId="61e8c17a-4f44-4a20-848f-58a57c92f1ad" providerId="ADAL" clId="{E5F12DC0-39E9-46BF-8AF2-4B2FEF0E1AB0}" dt="2022-12-21T20:17:28.937" v="377"/>
          <ac:spMkLst>
            <pc:docMk/>
            <pc:sldMk cId="557626206" sldId="347"/>
            <ac:spMk id="131" creationId="{82E8D945-0597-91EF-A633-A15DBAE52416}"/>
          </ac:spMkLst>
        </pc:spChg>
        <pc:spChg chg="add mod">
          <ac:chgData name="Kim Bélanger-Baillargeon" userId="61e8c17a-4f44-4a20-848f-58a57c92f1ad" providerId="ADAL" clId="{E5F12DC0-39E9-46BF-8AF2-4B2FEF0E1AB0}" dt="2022-12-21T20:17:28.937" v="377"/>
          <ac:spMkLst>
            <pc:docMk/>
            <pc:sldMk cId="557626206" sldId="347"/>
            <ac:spMk id="132" creationId="{18C6CBBE-B97D-C6F0-B817-5E35FDD6EE4B}"/>
          </ac:spMkLst>
        </pc:spChg>
        <pc:spChg chg="add mod">
          <ac:chgData name="Kim Bélanger-Baillargeon" userId="61e8c17a-4f44-4a20-848f-58a57c92f1ad" providerId="ADAL" clId="{E5F12DC0-39E9-46BF-8AF2-4B2FEF0E1AB0}" dt="2022-12-21T20:17:28.937" v="377"/>
          <ac:spMkLst>
            <pc:docMk/>
            <pc:sldMk cId="557626206" sldId="347"/>
            <ac:spMk id="133" creationId="{5B632BBA-16C1-1FD4-1D07-1D430AF4F32B}"/>
          </ac:spMkLst>
        </pc:spChg>
        <pc:spChg chg="add mod">
          <ac:chgData name="Kim Bélanger-Baillargeon" userId="61e8c17a-4f44-4a20-848f-58a57c92f1ad" providerId="ADAL" clId="{E5F12DC0-39E9-46BF-8AF2-4B2FEF0E1AB0}" dt="2022-12-21T20:17:28.937" v="377"/>
          <ac:spMkLst>
            <pc:docMk/>
            <pc:sldMk cId="557626206" sldId="347"/>
            <ac:spMk id="134" creationId="{4800DC11-07B2-DE1C-9711-6AE670864C2B}"/>
          </ac:spMkLst>
        </pc:spChg>
        <pc:grpChg chg="add mod">
          <ac:chgData name="Kim Bélanger-Baillargeon" userId="61e8c17a-4f44-4a20-848f-58a57c92f1ad" providerId="ADAL" clId="{E5F12DC0-39E9-46BF-8AF2-4B2FEF0E1AB0}" dt="2022-12-21T20:17:28.937" v="377"/>
          <ac:grpSpMkLst>
            <pc:docMk/>
            <pc:sldMk cId="557626206" sldId="347"/>
            <ac:grpSpMk id="6" creationId="{18739BEE-C819-9CAB-3226-A14481F1F19F}"/>
          </ac:grpSpMkLst>
        </pc:grpChg>
        <pc:grpChg chg="add mod">
          <ac:chgData name="Kim Bélanger-Baillargeon" userId="61e8c17a-4f44-4a20-848f-58a57c92f1ad" providerId="ADAL" clId="{E5F12DC0-39E9-46BF-8AF2-4B2FEF0E1AB0}" dt="2022-12-21T20:17:28.937" v="377"/>
          <ac:grpSpMkLst>
            <pc:docMk/>
            <pc:sldMk cId="557626206" sldId="347"/>
            <ac:grpSpMk id="14" creationId="{8F600152-0D7D-AB69-7F3D-407A4AC29CF1}"/>
          </ac:grpSpMkLst>
        </pc:grpChg>
        <pc:grpChg chg="mod">
          <ac:chgData name="Kim Bélanger-Baillargeon" userId="61e8c17a-4f44-4a20-848f-58a57c92f1ad" providerId="ADAL" clId="{E5F12DC0-39E9-46BF-8AF2-4B2FEF0E1AB0}" dt="2022-12-21T20:17:28.937" v="377"/>
          <ac:grpSpMkLst>
            <pc:docMk/>
            <pc:sldMk cId="557626206" sldId="347"/>
            <ac:grpSpMk id="15" creationId="{411CDDF4-5436-318B-95FB-3C6868B081DD}"/>
          </ac:grpSpMkLst>
        </pc:grpChg>
        <pc:grpChg chg="mod">
          <ac:chgData name="Kim Bélanger-Baillargeon" userId="61e8c17a-4f44-4a20-848f-58a57c92f1ad" providerId="ADAL" clId="{E5F12DC0-39E9-46BF-8AF2-4B2FEF0E1AB0}" dt="2022-12-21T20:17:28.937" v="377"/>
          <ac:grpSpMkLst>
            <pc:docMk/>
            <pc:sldMk cId="557626206" sldId="347"/>
            <ac:grpSpMk id="16" creationId="{95A7C6CF-E192-BAB7-A2E1-A583927FDA7B}"/>
          </ac:grpSpMkLst>
        </pc:grpChg>
        <pc:grpChg chg="mod">
          <ac:chgData name="Kim Bélanger-Baillargeon" userId="61e8c17a-4f44-4a20-848f-58a57c92f1ad" providerId="ADAL" clId="{E5F12DC0-39E9-46BF-8AF2-4B2FEF0E1AB0}" dt="2022-12-21T20:17:28.937" v="377"/>
          <ac:grpSpMkLst>
            <pc:docMk/>
            <pc:sldMk cId="557626206" sldId="347"/>
            <ac:grpSpMk id="17" creationId="{3A8858E5-FD35-AA62-2959-F9EAD2CB2E2F}"/>
          </ac:grpSpMkLst>
        </pc:grpChg>
        <pc:grpChg chg="mod">
          <ac:chgData name="Kim Bélanger-Baillargeon" userId="61e8c17a-4f44-4a20-848f-58a57c92f1ad" providerId="ADAL" clId="{E5F12DC0-39E9-46BF-8AF2-4B2FEF0E1AB0}" dt="2022-12-21T20:17:28.937" v="377"/>
          <ac:grpSpMkLst>
            <pc:docMk/>
            <pc:sldMk cId="557626206" sldId="347"/>
            <ac:grpSpMk id="18" creationId="{DD31D2E6-B390-4068-9529-73C0ACC8B848}"/>
          </ac:grpSpMkLst>
        </pc:grpChg>
        <pc:grpChg chg="mod">
          <ac:chgData name="Kim Bélanger-Baillargeon" userId="61e8c17a-4f44-4a20-848f-58a57c92f1ad" providerId="ADAL" clId="{E5F12DC0-39E9-46BF-8AF2-4B2FEF0E1AB0}" dt="2022-12-21T20:17:28.937" v="377"/>
          <ac:grpSpMkLst>
            <pc:docMk/>
            <pc:sldMk cId="557626206" sldId="347"/>
            <ac:grpSpMk id="19" creationId="{B1E6E0D4-42A9-88D1-2707-6CA123EBF412}"/>
          </ac:grpSpMkLst>
        </pc:grpChg>
        <pc:grpChg chg="mod">
          <ac:chgData name="Kim Bélanger-Baillargeon" userId="61e8c17a-4f44-4a20-848f-58a57c92f1ad" providerId="ADAL" clId="{E5F12DC0-39E9-46BF-8AF2-4B2FEF0E1AB0}" dt="2022-12-21T20:17:28.937" v="377"/>
          <ac:grpSpMkLst>
            <pc:docMk/>
            <pc:sldMk cId="557626206" sldId="347"/>
            <ac:grpSpMk id="20" creationId="{644551D6-CBE0-53D1-38A6-C62EAC15797D}"/>
          </ac:grpSpMkLst>
        </pc:grpChg>
        <pc:grpChg chg="mod">
          <ac:chgData name="Kim Bélanger-Baillargeon" userId="61e8c17a-4f44-4a20-848f-58a57c92f1ad" providerId="ADAL" clId="{E5F12DC0-39E9-46BF-8AF2-4B2FEF0E1AB0}" dt="2022-12-21T20:17:28.937" v="377"/>
          <ac:grpSpMkLst>
            <pc:docMk/>
            <pc:sldMk cId="557626206" sldId="347"/>
            <ac:grpSpMk id="21" creationId="{EAD7AF05-039D-30D5-FF06-F3BAEDCB9A1F}"/>
          </ac:grpSpMkLst>
        </pc:grpChg>
        <pc:grpChg chg="mod">
          <ac:chgData name="Kim Bélanger-Baillargeon" userId="61e8c17a-4f44-4a20-848f-58a57c92f1ad" providerId="ADAL" clId="{E5F12DC0-39E9-46BF-8AF2-4B2FEF0E1AB0}" dt="2022-12-21T20:17:28.937" v="377"/>
          <ac:grpSpMkLst>
            <pc:docMk/>
            <pc:sldMk cId="557626206" sldId="347"/>
            <ac:grpSpMk id="22" creationId="{6EC63247-3ADE-9365-A228-8166C92015BD}"/>
          </ac:grpSpMkLst>
        </pc:grpChg>
        <pc:grpChg chg="mod">
          <ac:chgData name="Kim Bélanger-Baillargeon" userId="61e8c17a-4f44-4a20-848f-58a57c92f1ad" providerId="ADAL" clId="{E5F12DC0-39E9-46BF-8AF2-4B2FEF0E1AB0}" dt="2022-12-21T20:17:28.937" v="377"/>
          <ac:grpSpMkLst>
            <pc:docMk/>
            <pc:sldMk cId="557626206" sldId="347"/>
            <ac:grpSpMk id="23" creationId="{E3C5AC1A-5B75-6754-A53B-57B1F6FF45A3}"/>
          </ac:grpSpMkLst>
        </pc:grpChg>
        <pc:grpChg chg="mod">
          <ac:chgData name="Kim Bélanger-Baillargeon" userId="61e8c17a-4f44-4a20-848f-58a57c92f1ad" providerId="ADAL" clId="{E5F12DC0-39E9-46BF-8AF2-4B2FEF0E1AB0}" dt="2022-12-21T20:17:28.937" v="377"/>
          <ac:grpSpMkLst>
            <pc:docMk/>
            <pc:sldMk cId="557626206" sldId="347"/>
            <ac:grpSpMk id="24" creationId="{E056BC14-4D24-0140-806B-E20CAC8E4F34}"/>
          </ac:grpSpMkLst>
        </pc:grpChg>
        <pc:grpChg chg="mod">
          <ac:chgData name="Kim Bélanger-Baillargeon" userId="61e8c17a-4f44-4a20-848f-58a57c92f1ad" providerId="ADAL" clId="{E5F12DC0-39E9-46BF-8AF2-4B2FEF0E1AB0}" dt="2022-12-21T20:17:28.937" v="377"/>
          <ac:grpSpMkLst>
            <pc:docMk/>
            <pc:sldMk cId="557626206" sldId="347"/>
            <ac:grpSpMk id="25" creationId="{7AD000F5-DDE0-11BA-78D9-300D53EF312C}"/>
          </ac:grpSpMkLst>
        </pc:grpChg>
        <pc:grpChg chg="mod">
          <ac:chgData name="Kim Bélanger-Baillargeon" userId="61e8c17a-4f44-4a20-848f-58a57c92f1ad" providerId="ADAL" clId="{E5F12DC0-39E9-46BF-8AF2-4B2FEF0E1AB0}" dt="2022-12-21T20:17:28.937" v="377"/>
          <ac:grpSpMkLst>
            <pc:docMk/>
            <pc:sldMk cId="557626206" sldId="347"/>
            <ac:grpSpMk id="26" creationId="{CFB3829C-A5A5-8CBD-301C-41D6830AB73D}"/>
          </ac:grpSpMkLst>
        </pc:grpChg>
        <pc:grpChg chg="mod">
          <ac:chgData name="Kim Bélanger-Baillargeon" userId="61e8c17a-4f44-4a20-848f-58a57c92f1ad" providerId="ADAL" clId="{E5F12DC0-39E9-46BF-8AF2-4B2FEF0E1AB0}" dt="2022-12-21T20:17:28.937" v="377"/>
          <ac:grpSpMkLst>
            <pc:docMk/>
            <pc:sldMk cId="557626206" sldId="347"/>
            <ac:grpSpMk id="27" creationId="{CF180B0C-7664-34AF-A681-BB5BEB8105B0}"/>
          </ac:grpSpMkLst>
        </pc:grpChg>
        <pc:grpChg chg="mod">
          <ac:chgData name="Kim Bélanger-Baillargeon" userId="61e8c17a-4f44-4a20-848f-58a57c92f1ad" providerId="ADAL" clId="{E5F12DC0-39E9-46BF-8AF2-4B2FEF0E1AB0}" dt="2022-12-21T20:17:28.937" v="377"/>
          <ac:grpSpMkLst>
            <pc:docMk/>
            <pc:sldMk cId="557626206" sldId="347"/>
            <ac:grpSpMk id="28" creationId="{1B0FFA84-6B13-865B-0312-94CF994B17F2}"/>
          </ac:grpSpMkLst>
        </pc:grpChg>
        <pc:grpChg chg="mod">
          <ac:chgData name="Kim Bélanger-Baillargeon" userId="61e8c17a-4f44-4a20-848f-58a57c92f1ad" providerId="ADAL" clId="{E5F12DC0-39E9-46BF-8AF2-4B2FEF0E1AB0}" dt="2022-12-21T20:17:28.937" v="377"/>
          <ac:grpSpMkLst>
            <pc:docMk/>
            <pc:sldMk cId="557626206" sldId="347"/>
            <ac:grpSpMk id="29" creationId="{29138F01-C494-E8EE-3616-BC5563D6C36E}"/>
          </ac:grpSpMkLst>
        </pc:grpChg>
        <pc:grpChg chg="mod">
          <ac:chgData name="Kim Bélanger-Baillargeon" userId="61e8c17a-4f44-4a20-848f-58a57c92f1ad" providerId="ADAL" clId="{E5F12DC0-39E9-46BF-8AF2-4B2FEF0E1AB0}" dt="2022-12-21T20:17:28.937" v="377"/>
          <ac:grpSpMkLst>
            <pc:docMk/>
            <pc:sldMk cId="557626206" sldId="347"/>
            <ac:grpSpMk id="30" creationId="{C06CBF7A-FB17-5C9D-383C-0651971551AB}"/>
          </ac:grpSpMkLst>
        </pc:grpChg>
        <pc:grpChg chg="mod">
          <ac:chgData name="Kim Bélanger-Baillargeon" userId="61e8c17a-4f44-4a20-848f-58a57c92f1ad" providerId="ADAL" clId="{E5F12DC0-39E9-46BF-8AF2-4B2FEF0E1AB0}" dt="2022-12-21T20:17:28.937" v="377"/>
          <ac:grpSpMkLst>
            <pc:docMk/>
            <pc:sldMk cId="557626206" sldId="347"/>
            <ac:grpSpMk id="31" creationId="{AFCB3201-4E8D-0216-1D28-9B7904C1D80E}"/>
          </ac:grpSpMkLst>
        </pc:grpChg>
        <pc:grpChg chg="mod">
          <ac:chgData name="Kim Bélanger-Baillargeon" userId="61e8c17a-4f44-4a20-848f-58a57c92f1ad" providerId="ADAL" clId="{E5F12DC0-39E9-46BF-8AF2-4B2FEF0E1AB0}" dt="2022-12-21T20:17:28.937" v="377"/>
          <ac:grpSpMkLst>
            <pc:docMk/>
            <pc:sldMk cId="557626206" sldId="347"/>
            <ac:grpSpMk id="32" creationId="{12D5CE75-CAE7-AF98-60C4-C35C4CAD48E2}"/>
          </ac:grpSpMkLst>
        </pc:grpChg>
        <pc:grpChg chg="mod">
          <ac:chgData name="Kim Bélanger-Baillargeon" userId="61e8c17a-4f44-4a20-848f-58a57c92f1ad" providerId="ADAL" clId="{E5F12DC0-39E9-46BF-8AF2-4B2FEF0E1AB0}" dt="2022-12-21T20:17:28.937" v="377"/>
          <ac:grpSpMkLst>
            <pc:docMk/>
            <pc:sldMk cId="557626206" sldId="347"/>
            <ac:grpSpMk id="33" creationId="{32CF7C34-A4B0-BD77-6269-58206A7E0682}"/>
          </ac:grpSpMkLst>
        </pc:grpChg>
        <pc:grpChg chg="mod">
          <ac:chgData name="Kim Bélanger-Baillargeon" userId="61e8c17a-4f44-4a20-848f-58a57c92f1ad" providerId="ADAL" clId="{E5F12DC0-39E9-46BF-8AF2-4B2FEF0E1AB0}" dt="2022-12-21T20:17:28.937" v="377"/>
          <ac:grpSpMkLst>
            <pc:docMk/>
            <pc:sldMk cId="557626206" sldId="347"/>
            <ac:grpSpMk id="34" creationId="{9C71C650-052B-E052-1C4E-12F59B27D4E8}"/>
          </ac:grpSpMkLst>
        </pc:grpChg>
        <pc:grpChg chg="mod">
          <ac:chgData name="Kim Bélanger-Baillargeon" userId="61e8c17a-4f44-4a20-848f-58a57c92f1ad" providerId="ADAL" clId="{E5F12DC0-39E9-46BF-8AF2-4B2FEF0E1AB0}" dt="2022-12-21T20:17:28.937" v="377"/>
          <ac:grpSpMkLst>
            <pc:docMk/>
            <pc:sldMk cId="557626206" sldId="347"/>
            <ac:grpSpMk id="35" creationId="{03469ED3-9062-8FFE-FA3C-DF241A99E546}"/>
          </ac:grpSpMkLst>
        </pc:grpChg>
        <pc:grpChg chg="mod">
          <ac:chgData name="Kim Bélanger-Baillargeon" userId="61e8c17a-4f44-4a20-848f-58a57c92f1ad" providerId="ADAL" clId="{E5F12DC0-39E9-46BF-8AF2-4B2FEF0E1AB0}" dt="2022-12-21T20:17:28.937" v="377"/>
          <ac:grpSpMkLst>
            <pc:docMk/>
            <pc:sldMk cId="557626206" sldId="347"/>
            <ac:grpSpMk id="36" creationId="{5ABBC165-B586-E91A-BE6B-BE9BC9E0F08C}"/>
          </ac:grpSpMkLst>
        </pc:grpChg>
        <pc:grpChg chg="mod">
          <ac:chgData name="Kim Bélanger-Baillargeon" userId="61e8c17a-4f44-4a20-848f-58a57c92f1ad" providerId="ADAL" clId="{E5F12DC0-39E9-46BF-8AF2-4B2FEF0E1AB0}" dt="2022-12-21T20:17:28.937" v="377"/>
          <ac:grpSpMkLst>
            <pc:docMk/>
            <pc:sldMk cId="557626206" sldId="347"/>
            <ac:grpSpMk id="37" creationId="{1A4D3333-1559-F83C-DB9F-1969B7C349E5}"/>
          </ac:grpSpMkLst>
        </pc:grpChg>
        <pc:grpChg chg="mod">
          <ac:chgData name="Kim Bélanger-Baillargeon" userId="61e8c17a-4f44-4a20-848f-58a57c92f1ad" providerId="ADAL" clId="{E5F12DC0-39E9-46BF-8AF2-4B2FEF0E1AB0}" dt="2022-12-21T20:17:28.937" v="377"/>
          <ac:grpSpMkLst>
            <pc:docMk/>
            <pc:sldMk cId="557626206" sldId="347"/>
            <ac:grpSpMk id="38" creationId="{94A04193-8F94-DACA-936F-27204B8C0B25}"/>
          </ac:grpSpMkLst>
        </pc:grpChg>
        <pc:grpChg chg="mod">
          <ac:chgData name="Kim Bélanger-Baillargeon" userId="61e8c17a-4f44-4a20-848f-58a57c92f1ad" providerId="ADAL" clId="{E5F12DC0-39E9-46BF-8AF2-4B2FEF0E1AB0}" dt="2022-12-21T20:17:28.937" v="377"/>
          <ac:grpSpMkLst>
            <pc:docMk/>
            <pc:sldMk cId="557626206" sldId="347"/>
            <ac:grpSpMk id="39" creationId="{E4F03E52-6887-9AA1-9703-0BD3B05C9AF3}"/>
          </ac:grpSpMkLst>
        </pc:grpChg>
        <pc:grpChg chg="mod">
          <ac:chgData name="Kim Bélanger-Baillargeon" userId="61e8c17a-4f44-4a20-848f-58a57c92f1ad" providerId="ADAL" clId="{E5F12DC0-39E9-46BF-8AF2-4B2FEF0E1AB0}" dt="2022-12-21T20:17:28.937" v="377"/>
          <ac:grpSpMkLst>
            <pc:docMk/>
            <pc:sldMk cId="557626206" sldId="347"/>
            <ac:grpSpMk id="40" creationId="{73A3D102-5BD7-D7F8-6554-4E10EEE3CF8E}"/>
          </ac:grpSpMkLst>
        </pc:grpChg>
        <pc:grpChg chg="mod">
          <ac:chgData name="Kim Bélanger-Baillargeon" userId="61e8c17a-4f44-4a20-848f-58a57c92f1ad" providerId="ADAL" clId="{E5F12DC0-39E9-46BF-8AF2-4B2FEF0E1AB0}" dt="2022-12-21T20:17:28.937" v="377"/>
          <ac:grpSpMkLst>
            <pc:docMk/>
            <pc:sldMk cId="557626206" sldId="347"/>
            <ac:grpSpMk id="41" creationId="{FEBB8E3F-9EC4-82B0-6ED2-162755C05BB4}"/>
          </ac:grpSpMkLst>
        </pc:grpChg>
        <pc:grpChg chg="mod">
          <ac:chgData name="Kim Bélanger-Baillargeon" userId="61e8c17a-4f44-4a20-848f-58a57c92f1ad" providerId="ADAL" clId="{E5F12DC0-39E9-46BF-8AF2-4B2FEF0E1AB0}" dt="2022-12-21T20:17:28.937" v="377"/>
          <ac:grpSpMkLst>
            <pc:docMk/>
            <pc:sldMk cId="557626206" sldId="347"/>
            <ac:grpSpMk id="42" creationId="{CE494E39-37E2-0F18-546E-23F87C0638DE}"/>
          </ac:grpSpMkLst>
        </pc:grpChg>
        <pc:grpChg chg="mod">
          <ac:chgData name="Kim Bélanger-Baillargeon" userId="61e8c17a-4f44-4a20-848f-58a57c92f1ad" providerId="ADAL" clId="{E5F12DC0-39E9-46BF-8AF2-4B2FEF0E1AB0}" dt="2022-12-21T20:17:28.937" v="377"/>
          <ac:grpSpMkLst>
            <pc:docMk/>
            <pc:sldMk cId="557626206" sldId="347"/>
            <ac:grpSpMk id="43" creationId="{C9A43B98-C582-F772-ECFE-C67836578EE0}"/>
          </ac:grpSpMkLst>
        </pc:grpChg>
        <pc:grpChg chg="mod">
          <ac:chgData name="Kim Bélanger-Baillargeon" userId="61e8c17a-4f44-4a20-848f-58a57c92f1ad" providerId="ADAL" clId="{E5F12DC0-39E9-46BF-8AF2-4B2FEF0E1AB0}" dt="2022-12-21T20:17:28.937" v="377"/>
          <ac:grpSpMkLst>
            <pc:docMk/>
            <pc:sldMk cId="557626206" sldId="347"/>
            <ac:grpSpMk id="44" creationId="{DE6C9F77-3C57-43B4-440B-F400273F8387}"/>
          </ac:grpSpMkLst>
        </pc:grpChg>
        <pc:picChg chg="add mod">
          <ac:chgData name="Kim Bélanger-Baillargeon" userId="61e8c17a-4f44-4a20-848f-58a57c92f1ad" providerId="ADAL" clId="{E5F12DC0-39E9-46BF-8AF2-4B2FEF0E1AB0}" dt="2022-12-21T20:17:28.937" v="377"/>
          <ac:picMkLst>
            <pc:docMk/>
            <pc:sldMk cId="557626206" sldId="347"/>
            <ac:picMk id="12" creationId="{19F60033-2643-6254-10A7-D7CE5C7582A0}"/>
          </ac:picMkLst>
        </pc:picChg>
        <pc:picChg chg="add mod">
          <ac:chgData name="Kim Bélanger-Baillargeon" userId="61e8c17a-4f44-4a20-848f-58a57c92f1ad" providerId="ADAL" clId="{E5F12DC0-39E9-46BF-8AF2-4B2FEF0E1AB0}" dt="2022-12-21T20:17:28.937" v="377"/>
          <ac:picMkLst>
            <pc:docMk/>
            <pc:sldMk cId="557626206" sldId="347"/>
            <ac:picMk id="13" creationId="{BCD92625-CCED-AEE4-BC8D-CEA3A33C49B9}"/>
          </ac:picMkLst>
        </pc:picChg>
        <pc:picChg chg="add mod">
          <ac:chgData name="Kim Bélanger-Baillargeon" userId="61e8c17a-4f44-4a20-848f-58a57c92f1ad" providerId="ADAL" clId="{E5F12DC0-39E9-46BF-8AF2-4B2FEF0E1AB0}" dt="2022-12-21T20:17:28.937" v="377"/>
          <ac:picMkLst>
            <pc:docMk/>
            <pc:sldMk cId="557626206" sldId="347"/>
            <ac:picMk id="135" creationId="{21D0C7E7-18E6-31CD-A523-1499495175AD}"/>
          </ac:picMkLst>
        </pc:picChg>
        <pc:picChg chg="add del mod">
          <ac:chgData name="Kim Bélanger-Baillargeon" userId="61e8c17a-4f44-4a20-848f-58a57c92f1ad" providerId="ADAL" clId="{E5F12DC0-39E9-46BF-8AF2-4B2FEF0E1AB0}" dt="2022-12-21T20:17:30.883" v="378" actId="478"/>
          <ac:picMkLst>
            <pc:docMk/>
            <pc:sldMk cId="557626206" sldId="347"/>
            <ac:picMk id="136" creationId="{24A5F8FD-A428-0680-B838-87D8D29AC169}"/>
          </ac:picMkLst>
        </pc:picChg>
      </pc:sldChg>
      <pc:sldChg chg="addSp delSp modSp new mod modNotesTx">
        <pc:chgData name="Kim Bélanger-Baillargeon" userId="61e8c17a-4f44-4a20-848f-58a57c92f1ad" providerId="ADAL" clId="{E5F12DC0-39E9-46BF-8AF2-4B2FEF0E1AB0}" dt="2022-12-21T20:20:15.255" v="387" actId="20577"/>
        <pc:sldMkLst>
          <pc:docMk/>
          <pc:sldMk cId="4250187360" sldId="348"/>
        </pc:sldMkLst>
        <pc:spChg chg="del">
          <ac:chgData name="Kim Bélanger-Baillargeon" userId="61e8c17a-4f44-4a20-848f-58a57c92f1ad" providerId="ADAL" clId="{E5F12DC0-39E9-46BF-8AF2-4B2FEF0E1AB0}" dt="2022-12-21T20:19:56.778" v="381" actId="478"/>
          <ac:spMkLst>
            <pc:docMk/>
            <pc:sldMk cId="4250187360" sldId="348"/>
            <ac:spMk id="2" creationId="{E177BE12-9882-91B8-B09C-238724EE0F72}"/>
          </ac:spMkLst>
        </pc:spChg>
        <pc:spChg chg="del">
          <ac:chgData name="Kim Bélanger-Baillargeon" userId="61e8c17a-4f44-4a20-848f-58a57c92f1ad" providerId="ADAL" clId="{E5F12DC0-39E9-46BF-8AF2-4B2FEF0E1AB0}" dt="2022-12-21T20:19:56.778" v="381" actId="478"/>
          <ac:spMkLst>
            <pc:docMk/>
            <pc:sldMk cId="4250187360" sldId="348"/>
            <ac:spMk id="3" creationId="{E2D033A0-CF24-D3C7-281A-FB57002B2868}"/>
          </ac:spMkLst>
        </pc:spChg>
        <pc:spChg chg="add mod">
          <ac:chgData name="Kim Bélanger-Baillargeon" userId="61e8c17a-4f44-4a20-848f-58a57c92f1ad" providerId="ADAL" clId="{E5F12DC0-39E9-46BF-8AF2-4B2FEF0E1AB0}" dt="2022-12-21T20:20:03.235" v="382"/>
          <ac:spMkLst>
            <pc:docMk/>
            <pc:sldMk cId="4250187360" sldId="348"/>
            <ac:spMk id="4" creationId="{4A0EF488-AE41-AFAC-11EA-DA1B90EDFE26}"/>
          </ac:spMkLst>
        </pc:spChg>
        <pc:spChg chg="add mod">
          <ac:chgData name="Kim Bélanger-Baillargeon" userId="61e8c17a-4f44-4a20-848f-58a57c92f1ad" providerId="ADAL" clId="{E5F12DC0-39E9-46BF-8AF2-4B2FEF0E1AB0}" dt="2022-12-21T20:20:03.235" v="382"/>
          <ac:spMkLst>
            <pc:docMk/>
            <pc:sldMk cId="4250187360" sldId="348"/>
            <ac:spMk id="5" creationId="{E6B46DA8-0BCD-AF74-EF10-6EB15B6A095F}"/>
          </ac:spMkLst>
        </pc:spChg>
        <pc:spChg chg="add mod">
          <ac:chgData name="Kim Bélanger-Baillargeon" userId="61e8c17a-4f44-4a20-848f-58a57c92f1ad" providerId="ADAL" clId="{E5F12DC0-39E9-46BF-8AF2-4B2FEF0E1AB0}" dt="2022-12-21T20:20:03.235" v="382"/>
          <ac:spMkLst>
            <pc:docMk/>
            <pc:sldMk cId="4250187360" sldId="348"/>
            <ac:spMk id="6" creationId="{65DE82D0-AEE3-B78A-A062-486E927B2C3D}"/>
          </ac:spMkLst>
        </pc:spChg>
        <pc:spChg chg="add mod">
          <ac:chgData name="Kim Bélanger-Baillargeon" userId="61e8c17a-4f44-4a20-848f-58a57c92f1ad" providerId="ADAL" clId="{E5F12DC0-39E9-46BF-8AF2-4B2FEF0E1AB0}" dt="2022-12-21T20:20:03.235" v="382"/>
          <ac:spMkLst>
            <pc:docMk/>
            <pc:sldMk cId="4250187360" sldId="348"/>
            <ac:spMk id="7" creationId="{2AB9523C-CDB9-1171-EA7E-A17818E2E787}"/>
          </ac:spMkLst>
        </pc:spChg>
        <pc:spChg chg="mod">
          <ac:chgData name="Kim Bélanger-Baillargeon" userId="61e8c17a-4f44-4a20-848f-58a57c92f1ad" providerId="ADAL" clId="{E5F12DC0-39E9-46BF-8AF2-4B2FEF0E1AB0}" dt="2022-12-21T20:20:03.235" v="382"/>
          <ac:spMkLst>
            <pc:docMk/>
            <pc:sldMk cId="4250187360" sldId="348"/>
            <ac:spMk id="9" creationId="{58ED99A3-4F73-8467-9B3B-FCEFDCFB96FA}"/>
          </ac:spMkLst>
        </pc:spChg>
        <pc:spChg chg="mod">
          <ac:chgData name="Kim Bélanger-Baillargeon" userId="61e8c17a-4f44-4a20-848f-58a57c92f1ad" providerId="ADAL" clId="{E5F12DC0-39E9-46BF-8AF2-4B2FEF0E1AB0}" dt="2022-12-21T20:20:03.235" v="382"/>
          <ac:spMkLst>
            <pc:docMk/>
            <pc:sldMk cId="4250187360" sldId="348"/>
            <ac:spMk id="10" creationId="{EA8FC990-BEB9-89DB-B9F2-ED2135DCF69C}"/>
          </ac:spMkLst>
        </pc:spChg>
        <pc:spChg chg="mod">
          <ac:chgData name="Kim Bélanger-Baillargeon" userId="61e8c17a-4f44-4a20-848f-58a57c92f1ad" providerId="ADAL" clId="{E5F12DC0-39E9-46BF-8AF2-4B2FEF0E1AB0}" dt="2022-12-21T20:20:03.235" v="382"/>
          <ac:spMkLst>
            <pc:docMk/>
            <pc:sldMk cId="4250187360" sldId="348"/>
            <ac:spMk id="25" creationId="{EBBA0ADE-28BF-3736-3446-134E1C773395}"/>
          </ac:spMkLst>
        </pc:spChg>
        <pc:spChg chg="mod">
          <ac:chgData name="Kim Bélanger-Baillargeon" userId="61e8c17a-4f44-4a20-848f-58a57c92f1ad" providerId="ADAL" clId="{E5F12DC0-39E9-46BF-8AF2-4B2FEF0E1AB0}" dt="2022-12-21T20:20:03.235" v="382"/>
          <ac:spMkLst>
            <pc:docMk/>
            <pc:sldMk cId="4250187360" sldId="348"/>
            <ac:spMk id="26" creationId="{BCA67B3A-337C-0920-FFA7-5861A56F38E7}"/>
          </ac:spMkLst>
        </pc:spChg>
        <pc:spChg chg="mod">
          <ac:chgData name="Kim Bélanger-Baillargeon" userId="61e8c17a-4f44-4a20-848f-58a57c92f1ad" providerId="ADAL" clId="{E5F12DC0-39E9-46BF-8AF2-4B2FEF0E1AB0}" dt="2022-12-21T20:20:03.235" v="382"/>
          <ac:spMkLst>
            <pc:docMk/>
            <pc:sldMk cId="4250187360" sldId="348"/>
            <ac:spMk id="27" creationId="{4FD365DB-5870-257A-6F96-46F03D9FA7DA}"/>
          </ac:spMkLst>
        </pc:spChg>
        <pc:spChg chg="mod">
          <ac:chgData name="Kim Bélanger-Baillargeon" userId="61e8c17a-4f44-4a20-848f-58a57c92f1ad" providerId="ADAL" clId="{E5F12DC0-39E9-46BF-8AF2-4B2FEF0E1AB0}" dt="2022-12-21T20:20:03.235" v="382"/>
          <ac:spMkLst>
            <pc:docMk/>
            <pc:sldMk cId="4250187360" sldId="348"/>
            <ac:spMk id="28" creationId="{5491445A-94AA-D342-74FD-31EB0E6BB5D2}"/>
          </ac:spMkLst>
        </pc:spChg>
        <pc:spChg chg="mod">
          <ac:chgData name="Kim Bélanger-Baillargeon" userId="61e8c17a-4f44-4a20-848f-58a57c92f1ad" providerId="ADAL" clId="{E5F12DC0-39E9-46BF-8AF2-4B2FEF0E1AB0}" dt="2022-12-21T20:20:03.235" v="382"/>
          <ac:spMkLst>
            <pc:docMk/>
            <pc:sldMk cId="4250187360" sldId="348"/>
            <ac:spMk id="29" creationId="{27AE9AB4-BA41-1E5A-DE23-5638EF393B0D}"/>
          </ac:spMkLst>
        </pc:spChg>
        <pc:spChg chg="mod">
          <ac:chgData name="Kim Bélanger-Baillargeon" userId="61e8c17a-4f44-4a20-848f-58a57c92f1ad" providerId="ADAL" clId="{E5F12DC0-39E9-46BF-8AF2-4B2FEF0E1AB0}" dt="2022-12-21T20:20:03.235" v="382"/>
          <ac:spMkLst>
            <pc:docMk/>
            <pc:sldMk cId="4250187360" sldId="348"/>
            <ac:spMk id="30" creationId="{FCFF8386-419C-BD1A-1047-42A387100757}"/>
          </ac:spMkLst>
        </pc:spChg>
        <pc:spChg chg="mod">
          <ac:chgData name="Kim Bélanger-Baillargeon" userId="61e8c17a-4f44-4a20-848f-58a57c92f1ad" providerId="ADAL" clId="{E5F12DC0-39E9-46BF-8AF2-4B2FEF0E1AB0}" dt="2022-12-21T20:20:03.235" v="382"/>
          <ac:spMkLst>
            <pc:docMk/>
            <pc:sldMk cId="4250187360" sldId="348"/>
            <ac:spMk id="31" creationId="{56DF1A86-D9E5-9A42-4242-564ECFDCC242}"/>
          </ac:spMkLst>
        </pc:spChg>
        <pc:spChg chg="mod">
          <ac:chgData name="Kim Bélanger-Baillargeon" userId="61e8c17a-4f44-4a20-848f-58a57c92f1ad" providerId="ADAL" clId="{E5F12DC0-39E9-46BF-8AF2-4B2FEF0E1AB0}" dt="2022-12-21T20:20:03.235" v="382"/>
          <ac:spMkLst>
            <pc:docMk/>
            <pc:sldMk cId="4250187360" sldId="348"/>
            <ac:spMk id="32" creationId="{96C04A40-FE82-FE84-137F-D9ABEA02A6C8}"/>
          </ac:spMkLst>
        </pc:spChg>
        <pc:spChg chg="mod">
          <ac:chgData name="Kim Bélanger-Baillargeon" userId="61e8c17a-4f44-4a20-848f-58a57c92f1ad" providerId="ADAL" clId="{E5F12DC0-39E9-46BF-8AF2-4B2FEF0E1AB0}" dt="2022-12-21T20:20:03.235" v="382"/>
          <ac:spMkLst>
            <pc:docMk/>
            <pc:sldMk cId="4250187360" sldId="348"/>
            <ac:spMk id="33" creationId="{4ADDC972-CFB7-6087-9EA1-DE4E988EEF5E}"/>
          </ac:spMkLst>
        </pc:spChg>
        <pc:spChg chg="mod">
          <ac:chgData name="Kim Bélanger-Baillargeon" userId="61e8c17a-4f44-4a20-848f-58a57c92f1ad" providerId="ADAL" clId="{E5F12DC0-39E9-46BF-8AF2-4B2FEF0E1AB0}" dt="2022-12-21T20:20:03.235" v="382"/>
          <ac:spMkLst>
            <pc:docMk/>
            <pc:sldMk cId="4250187360" sldId="348"/>
            <ac:spMk id="34" creationId="{16C95664-9846-9399-37D4-95983F73E2A2}"/>
          </ac:spMkLst>
        </pc:spChg>
        <pc:spChg chg="mod">
          <ac:chgData name="Kim Bélanger-Baillargeon" userId="61e8c17a-4f44-4a20-848f-58a57c92f1ad" providerId="ADAL" clId="{E5F12DC0-39E9-46BF-8AF2-4B2FEF0E1AB0}" dt="2022-12-21T20:20:03.235" v="382"/>
          <ac:spMkLst>
            <pc:docMk/>
            <pc:sldMk cId="4250187360" sldId="348"/>
            <ac:spMk id="35" creationId="{D0C09B91-C851-8D7A-DAE2-0C39B5E5B6D8}"/>
          </ac:spMkLst>
        </pc:spChg>
        <pc:spChg chg="mod">
          <ac:chgData name="Kim Bélanger-Baillargeon" userId="61e8c17a-4f44-4a20-848f-58a57c92f1ad" providerId="ADAL" clId="{E5F12DC0-39E9-46BF-8AF2-4B2FEF0E1AB0}" dt="2022-12-21T20:20:03.235" v="382"/>
          <ac:spMkLst>
            <pc:docMk/>
            <pc:sldMk cId="4250187360" sldId="348"/>
            <ac:spMk id="36" creationId="{825F0C1E-5391-4AC3-6ED5-42B7DDB7D869}"/>
          </ac:spMkLst>
        </pc:spChg>
        <pc:spChg chg="mod">
          <ac:chgData name="Kim Bélanger-Baillargeon" userId="61e8c17a-4f44-4a20-848f-58a57c92f1ad" providerId="ADAL" clId="{E5F12DC0-39E9-46BF-8AF2-4B2FEF0E1AB0}" dt="2022-12-21T20:20:03.235" v="382"/>
          <ac:spMkLst>
            <pc:docMk/>
            <pc:sldMk cId="4250187360" sldId="348"/>
            <ac:spMk id="37" creationId="{CE4EE8B6-8CF1-3228-AFC4-77186FD8F07E}"/>
          </ac:spMkLst>
        </pc:spChg>
        <pc:spChg chg="mod">
          <ac:chgData name="Kim Bélanger-Baillargeon" userId="61e8c17a-4f44-4a20-848f-58a57c92f1ad" providerId="ADAL" clId="{E5F12DC0-39E9-46BF-8AF2-4B2FEF0E1AB0}" dt="2022-12-21T20:20:03.235" v="382"/>
          <ac:spMkLst>
            <pc:docMk/>
            <pc:sldMk cId="4250187360" sldId="348"/>
            <ac:spMk id="38" creationId="{E964522E-5E79-8003-A1EA-4E1C50144B42}"/>
          </ac:spMkLst>
        </pc:spChg>
        <pc:spChg chg="mod">
          <ac:chgData name="Kim Bélanger-Baillargeon" userId="61e8c17a-4f44-4a20-848f-58a57c92f1ad" providerId="ADAL" clId="{E5F12DC0-39E9-46BF-8AF2-4B2FEF0E1AB0}" dt="2022-12-21T20:20:03.235" v="382"/>
          <ac:spMkLst>
            <pc:docMk/>
            <pc:sldMk cId="4250187360" sldId="348"/>
            <ac:spMk id="39" creationId="{1DADEFBC-5881-8D54-3622-ECF8AD751821}"/>
          </ac:spMkLst>
        </pc:spChg>
        <pc:spChg chg="mod">
          <ac:chgData name="Kim Bélanger-Baillargeon" userId="61e8c17a-4f44-4a20-848f-58a57c92f1ad" providerId="ADAL" clId="{E5F12DC0-39E9-46BF-8AF2-4B2FEF0E1AB0}" dt="2022-12-21T20:20:03.235" v="382"/>
          <ac:spMkLst>
            <pc:docMk/>
            <pc:sldMk cId="4250187360" sldId="348"/>
            <ac:spMk id="40" creationId="{740F799F-7AE7-7354-5B3D-85EE763A3DD8}"/>
          </ac:spMkLst>
        </pc:spChg>
        <pc:spChg chg="mod">
          <ac:chgData name="Kim Bélanger-Baillargeon" userId="61e8c17a-4f44-4a20-848f-58a57c92f1ad" providerId="ADAL" clId="{E5F12DC0-39E9-46BF-8AF2-4B2FEF0E1AB0}" dt="2022-12-21T20:20:03.235" v="382"/>
          <ac:spMkLst>
            <pc:docMk/>
            <pc:sldMk cId="4250187360" sldId="348"/>
            <ac:spMk id="41" creationId="{2B72B64C-3DAB-7EDC-C056-67B9422569AC}"/>
          </ac:spMkLst>
        </pc:spChg>
        <pc:spChg chg="mod">
          <ac:chgData name="Kim Bélanger-Baillargeon" userId="61e8c17a-4f44-4a20-848f-58a57c92f1ad" providerId="ADAL" clId="{E5F12DC0-39E9-46BF-8AF2-4B2FEF0E1AB0}" dt="2022-12-21T20:20:03.235" v="382"/>
          <ac:spMkLst>
            <pc:docMk/>
            <pc:sldMk cId="4250187360" sldId="348"/>
            <ac:spMk id="42" creationId="{E79B2DC8-BF42-B647-AA6C-9EAA8C302A62}"/>
          </ac:spMkLst>
        </pc:spChg>
        <pc:spChg chg="mod">
          <ac:chgData name="Kim Bélanger-Baillargeon" userId="61e8c17a-4f44-4a20-848f-58a57c92f1ad" providerId="ADAL" clId="{E5F12DC0-39E9-46BF-8AF2-4B2FEF0E1AB0}" dt="2022-12-21T20:20:03.235" v="382"/>
          <ac:spMkLst>
            <pc:docMk/>
            <pc:sldMk cId="4250187360" sldId="348"/>
            <ac:spMk id="43" creationId="{1130F07C-6D91-8262-B2E5-C85B1F4DF60A}"/>
          </ac:spMkLst>
        </pc:spChg>
        <pc:spChg chg="mod">
          <ac:chgData name="Kim Bélanger-Baillargeon" userId="61e8c17a-4f44-4a20-848f-58a57c92f1ad" providerId="ADAL" clId="{E5F12DC0-39E9-46BF-8AF2-4B2FEF0E1AB0}" dt="2022-12-21T20:20:03.235" v="382"/>
          <ac:spMkLst>
            <pc:docMk/>
            <pc:sldMk cId="4250187360" sldId="348"/>
            <ac:spMk id="44" creationId="{02076951-7549-75E7-4783-8F149ECE7786}"/>
          </ac:spMkLst>
        </pc:spChg>
        <pc:spChg chg="mod">
          <ac:chgData name="Kim Bélanger-Baillargeon" userId="61e8c17a-4f44-4a20-848f-58a57c92f1ad" providerId="ADAL" clId="{E5F12DC0-39E9-46BF-8AF2-4B2FEF0E1AB0}" dt="2022-12-21T20:20:03.235" v="382"/>
          <ac:spMkLst>
            <pc:docMk/>
            <pc:sldMk cId="4250187360" sldId="348"/>
            <ac:spMk id="45" creationId="{1AE83C15-26A4-67FD-E126-D700AD0D40FC}"/>
          </ac:spMkLst>
        </pc:spChg>
        <pc:spChg chg="mod">
          <ac:chgData name="Kim Bélanger-Baillargeon" userId="61e8c17a-4f44-4a20-848f-58a57c92f1ad" providerId="ADAL" clId="{E5F12DC0-39E9-46BF-8AF2-4B2FEF0E1AB0}" dt="2022-12-21T20:20:03.235" v="382"/>
          <ac:spMkLst>
            <pc:docMk/>
            <pc:sldMk cId="4250187360" sldId="348"/>
            <ac:spMk id="46" creationId="{260C9D07-087D-8145-570E-EEC99736DC35}"/>
          </ac:spMkLst>
        </pc:spChg>
        <pc:spChg chg="mod">
          <ac:chgData name="Kim Bélanger-Baillargeon" userId="61e8c17a-4f44-4a20-848f-58a57c92f1ad" providerId="ADAL" clId="{E5F12DC0-39E9-46BF-8AF2-4B2FEF0E1AB0}" dt="2022-12-21T20:20:03.235" v="382"/>
          <ac:spMkLst>
            <pc:docMk/>
            <pc:sldMk cId="4250187360" sldId="348"/>
            <ac:spMk id="47" creationId="{9EA06535-81FF-B483-D7CF-D4E88F2AAA72}"/>
          </ac:spMkLst>
        </pc:spChg>
        <pc:spChg chg="mod">
          <ac:chgData name="Kim Bélanger-Baillargeon" userId="61e8c17a-4f44-4a20-848f-58a57c92f1ad" providerId="ADAL" clId="{E5F12DC0-39E9-46BF-8AF2-4B2FEF0E1AB0}" dt="2022-12-21T20:20:03.235" v="382"/>
          <ac:spMkLst>
            <pc:docMk/>
            <pc:sldMk cId="4250187360" sldId="348"/>
            <ac:spMk id="48" creationId="{1E335DBC-B3FC-2E34-55CF-CD8FA960BC42}"/>
          </ac:spMkLst>
        </pc:spChg>
        <pc:spChg chg="mod">
          <ac:chgData name="Kim Bélanger-Baillargeon" userId="61e8c17a-4f44-4a20-848f-58a57c92f1ad" providerId="ADAL" clId="{E5F12DC0-39E9-46BF-8AF2-4B2FEF0E1AB0}" dt="2022-12-21T20:20:03.235" v="382"/>
          <ac:spMkLst>
            <pc:docMk/>
            <pc:sldMk cId="4250187360" sldId="348"/>
            <ac:spMk id="49" creationId="{4DDE6EA1-8B2F-3DED-CE7E-BEE427B3D9D4}"/>
          </ac:spMkLst>
        </pc:spChg>
        <pc:spChg chg="mod">
          <ac:chgData name="Kim Bélanger-Baillargeon" userId="61e8c17a-4f44-4a20-848f-58a57c92f1ad" providerId="ADAL" clId="{E5F12DC0-39E9-46BF-8AF2-4B2FEF0E1AB0}" dt="2022-12-21T20:20:03.235" v="382"/>
          <ac:spMkLst>
            <pc:docMk/>
            <pc:sldMk cId="4250187360" sldId="348"/>
            <ac:spMk id="50" creationId="{066ED074-70F9-DC59-F0F4-27A5F4064E9D}"/>
          </ac:spMkLst>
        </pc:spChg>
        <pc:spChg chg="mod">
          <ac:chgData name="Kim Bélanger-Baillargeon" userId="61e8c17a-4f44-4a20-848f-58a57c92f1ad" providerId="ADAL" clId="{E5F12DC0-39E9-46BF-8AF2-4B2FEF0E1AB0}" dt="2022-12-21T20:20:03.235" v="382"/>
          <ac:spMkLst>
            <pc:docMk/>
            <pc:sldMk cId="4250187360" sldId="348"/>
            <ac:spMk id="56" creationId="{4C3CE70A-73EE-DB57-F277-16E894D9962C}"/>
          </ac:spMkLst>
        </pc:spChg>
        <pc:spChg chg="mod">
          <ac:chgData name="Kim Bélanger-Baillargeon" userId="61e8c17a-4f44-4a20-848f-58a57c92f1ad" providerId="ADAL" clId="{E5F12DC0-39E9-46BF-8AF2-4B2FEF0E1AB0}" dt="2022-12-21T20:20:03.235" v="382"/>
          <ac:spMkLst>
            <pc:docMk/>
            <pc:sldMk cId="4250187360" sldId="348"/>
            <ac:spMk id="57" creationId="{4F1D44E1-9CA2-93F0-0D70-7C7FF367A56E}"/>
          </ac:spMkLst>
        </pc:spChg>
        <pc:spChg chg="mod">
          <ac:chgData name="Kim Bélanger-Baillargeon" userId="61e8c17a-4f44-4a20-848f-58a57c92f1ad" providerId="ADAL" clId="{E5F12DC0-39E9-46BF-8AF2-4B2FEF0E1AB0}" dt="2022-12-21T20:20:03.235" v="382"/>
          <ac:spMkLst>
            <pc:docMk/>
            <pc:sldMk cId="4250187360" sldId="348"/>
            <ac:spMk id="58" creationId="{33FE279E-CDF4-EB20-3604-9EE55C553FED}"/>
          </ac:spMkLst>
        </pc:spChg>
        <pc:spChg chg="mod">
          <ac:chgData name="Kim Bélanger-Baillargeon" userId="61e8c17a-4f44-4a20-848f-58a57c92f1ad" providerId="ADAL" clId="{E5F12DC0-39E9-46BF-8AF2-4B2FEF0E1AB0}" dt="2022-12-21T20:20:03.235" v="382"/>
          <ac:spMkLst>
            <pc:docMk/>
            <pc:sldMk cId="4250187360" sldId="348"/>
            <ac:spMk id="59" creationId="{B3C98108-A996-80B3-1D69-B7EABBA9E9E5}"/>
          </ac:spMkLst>
        </pc:spChg>
        <pc:spChg chg="mod">
          <ac:chgData name="Kim Bélanger-Baillargeon" userId="61e8c17a-4f44-4a20-848f-58a57c92f1ad" providerId="ADAL" clId="{E5F12DC0-39E9-46BF-8AF2-4B2FEF0E1AB0}" dt="2022-12-21T20:20:03.235" v="382"/>
          <ac:spMkLst>
            <pc:docMk/>
            <pc:sldMk cId="4250187360" sldId="348"/>
            <ac:spMk id="60" creationId="{566BB301-C63C-E6C7-D76C-78E59A9430E4}"/>
          </ac:spMkLst>
        </pc:spChg>
        <pc:spChg chg="mod">
          <ac:chgData name="Kim Bélanger-Baillargeon" userId="61e8c17a-4f44-4a20-848f-58a57c92f1ad" providerId="ADAL" clId="{E5F12DC0-39E9-46BF-8AF2-4B2FEF0E1AB0}" dt="2022-12-21T20:20:03.235" v="382"/>
          <ac:spMkLst>
            <pc:docMk/>
            <pc:sldMk cId="4250187360" sldId="348"/>
            <ac:spMk id="61" creationId="{618E0E63-DE1B-B199-D1DD-033EEF8E9510}"/>
          </ac:spMkLst>
        </pc:spChg>
        <pc:spChg chg="mod">
          <ac:chgData name="Kim Bélanger-Baillargeon" userId="61e8c17a-4f44-4a20-848f-58a57c92f1ad" providerId="ADAL" clId="{E5F12DC0-39E9-46BF-8AF2-4B2FEF0E1AB0}" dt="2022-12-21T20:20:03.235" v="382"/>
          <ac:spMkLst>
            <pc:docMk/>
            <pc:sldMk cId="4250187360" sldId="348"/>
            <ac:spMk id="62" creationId="{B4552452-E357-51F7-60A2-9AC661333756}"/>
          </ac:spMkLst>
        </pc:spChg>
        <pc:spChg chg="mod">
          <ac:chgData name="Kim Bélanger-Baillargeon" userId="61e8c17a-4f44-4a20-848f-58a57c92f1ad" providerId="ADAL" clId="{E5F12DC0-39E9-46BF-8AF2-4B2FEF0E1AB0}" dt="2022-12-21T20:20:03.235" v="382"/>
          <ac:spMkLst>
            <pc:docMk/>
            <pc:sldMk cId="4250187360" sldId="348"/>
            <ac:spMk id="63" creationId="{2AC382BE-1A38-B898-6E77-DE7AC84D38CC}"/>
          </ac:spMkLst>
        </pc:spChg>
        <pc:spChg chg="add mod">
          <ac:chgData name="Kim Bélanger-Baillargeon" userId="61e8c17a-4f44-4a20-848f-58a57c92f1ad" providerId="ADAL" clId="{E5F12DC0-39E9-46BF-8AF2-4B2FEF0E1AB0}" dt="2022-12-21T20:20:03.235" v="382"/>
          <ac:spMkLst>
            <pc:docMk/>
            <pc:sldMk cId="4250187360" sldId="348"/>
            <ac:spMk id="64" creationId="{896BD81D-5BAA-A34E-B2B7-494938627DF6}"/>
          </ac:spMkLst>
        </pc:spChg>
        <pc:spChg chg="add mod">
          <ac:chgData name="Kim Bélanger-Baillargeon" userId="61e8c17a-4f44-4a20-848f-58a57c92f1ad" providerId="ADAL" clId="{E5F12DC0-39E9-46BF-8AF2-4B2FEF0E1AB0}" dt="2022-12-21T20:20:03.235" v="382"/>
          <ac:spMkLst>
            <pc:docMk/>
            <pc:sldMk cId="4250187360" sldId="348"/>
            <ac:spMk id="65" creationId="{23AA3F59-C467-F167-D91B-C3026672B300}"/>
          </ac:spMkLst>
        </pc:spChg>
        <pc:spChg chg="mod">
          <ac:chgData name="Kim Bélanger-Baillargeon" userId="61e8c17a-4f44-4a20-848f-58a57c92f1ad" providerId="ADAL" clId="{E5F12DC0-39E9-46BF-8AF2-4B2FEF0E1AB0}" dt="2022-12-21T20:20:03.235" v="382"/>
          <ac:spMkLst>
            <pc:docMk/>
            <pc:sldMk cId="4250187360" sldId="348"/>
            <ac:spMk id="75" creationId="{B7DE2F26-B751-3053-7D9F-1C038327215B}"/>
          </ac:spMkLst>
        </pc:spChg>
        <pc:spChg chg="mod">
          <ac:chgData name="Kim Bélanger-Baillargeon" userId="61e8c17a-4f44-4a20-848f-58a57c92f1ad" providerId="ADAL" clId="{E5F12DC0-39E9-46BF-8AF2-4B2FEF0E1AB0}" dt="2022-12-21T20:20:03.235" v="382"/>
          <ac:spMkLst>
            <pc:docMk/>
            <pc:sldMk cId="4250187360" sldId="348"/>
            <ac:spMk id="76" creationId="{C0E3AB93-682F-6A6E-8D8B-9BF0C33E3A6C}"/>
          </ac:spMkLst>
        </pc:spChg>
        <pc:spChg chg="mod">
          <ac:chgData name="Kim Bélanger-Baillargeon" userId="61e8c17a-4f44-4a20-848f-58a57c92f1ad" providerId="ADAL" clId="{E5F12DC0-39E9-46BF-8AF2-4B2FEF0E1AB0}" dt="2022-12-21T20:20:03.235" v="382"/>
          <ac:spMkLst>
            <pc:docMk/>
            <pc:sldMk cId="4250187360" sldId="348"/>
            <ac:spMk id="77" creationId="{6EF16F3A-5629-E1A5-A766-66F7406448AA}"/>
          </ac:spMkLst>
        </pc:spChg>
        <pc:spChg chg="mod">
          <ac:chgData name="Kim Bélanger-Baillargeon" userId="61e8c17a-4f44-4a20-848f-58a57c92f1ad" providerId="ADAL" clId="{E5F12DC0-39E9-46BF-8AF2-4B2FEF0E1AB0}" dt="2022-12-21T20:20:03.235" v="382"/>
          <ac:spMkLst>
            <pc:docMk/>
            <pc:sldMk cId="4250187360" sldId="348"/>
            <ac:spMk id="78" creationId="{994D6121-65FC-3B67-D623-94FCFC54CDB5}"/>
          </ac:spMkLst>
        </pc:spChg>
        <pc:spChg chg="mod">
          <ac:chgData name="Kim Bélanger-Baillargeon" userId="61e8c17a-4f44-4a20-848f-58a57c92f1ad" providerId="ADAL" clId="{E5F12DC0-39E9-46BF-8AF2-4B2FEF0E1AB0}" dt="2022-12-21T20:20:03.235" v="382"/>
          <ac:spMkLst>
            <pc:docMk/>
            <pc:sldMk cId="4250187360" sldId="348"/>
            <ac:spMk id="79" creationId="{062CD6D6-1327-959D-3029-943D1894E9F8}"/>
          </ac:spMkLst>
        </pc:spChg>
        <pc:spChg chg="mod">
          <ac:chgData name="Kim Bélanger-Baillargeon" userId="61e8c17a-4f44-4a20-848f-58a57c92f1ad" providerId="ADAL" clId="{E5F12DC0-39E9-46BF-8AF2-4B2FEF0E1AB0}" dt="2022-12-21T20:20:03.235" v="382"/>
          <ac:spMkLst>
            <pc:docMk/>
            <pc:sldMk cId="4250187360" sldId="348"/>
            <ac:spMk id="80" creationId="{62F159E8-115C-8342-73B3-E701425EF165}"/>
          </ac:spMkLst>
        </pc:spChg>
        <pc:spChg chg="mod">
          <ac:chgData name="Kim Bélanger-Baillargeon" userId="61e8c17a-4f44-4a20-848f-58a57c92f1ad" providerId="ADAL" clId="{E5F12DC0-39E9-46BF-8AF2-4B2FEF0E1AB0}" dt="2022-12-21T20:20:03.235" v="382"/>
          <ac:spMkLst>
            <pc:docMk/>
            <pc:sldMk cId="4250187360" sldId="348"/>
            <ac:spMk id="81" creationId="{644C4910-5E2C-8A3F-8105-6F93011B7AE3}"/>
          </ac:spMkLst>
        </pc:spChg>
        <pc:spChg chg="mod">
          <ac:chgData name="Kim Bélanger-Baillargeon" userId="61e8c17a-4f44-4a20-848f-58a57c92f1ad" providerId="ADAL" clId="{E5F12DC0-39E9-46BF-8AF2-4B2FEF0E1AB0}" dt="2022-12-21T20:20:03.235" v="382"/>
          <ac:spMkLst>
            <pc:docMk/>
            <pc:sldMk cId="4250187360" sldId="348"/>
            <ac:spMk id="82" creationId="{FC2EB195-8019-624E-4FBE-338F00928F9D}"/>
          </ac:spMkLst>
        </pc:spChg>
        <pc:spChg chg="mod">
          <ac:chgData name="Kim Bélanger-Baillargeon" userId="61e8c17a-4f44-4a20-848f-58a57c92f1ad" providerId="ADAL" clId="{E5F12DC0-39E9-46BF-8AF2-4B2FEF0E1AB0}" dt="2022-12-21T20:20:03.235" v="382"/>
          <ac:spMkLst>
            <pc:docMk/>
            <pc:sldMk cId="4250187360" sldId="348"/>
            <ac:spMk id="83" creationId="{30AA27F7-6424-9912-69FB-8EFD43132BF4}"/>
          </ac:spMkLst>
        </pc:spChg>
        <pc:spChg chg="mod">
          <ac:chgData name="Kim Bélanger-Baillargeon" userId="61e8c17a-4f44-4a20-848f-58a57c92f1ad" providerId="ADAL" clId="{E5F12DC0-39E9-46BF-8AF2-4B2FEF0E1AB0}" dt="2022-12-21T20:20:03.235" v="382"/>
          <ac:spMkLst>
            <pc:docMk/>
            <pc:sldMk cId="4250187360" sldId="348"/>
            <ac:spMk id="84" creationId="{802543FB-2360-04E1-AE8F-430B04382BDD}"/>
          </ac:spMkLst>
        </pc:spChg>
        <pc:spChg chg="mod">
          <ac:chgData name="Kim Bélanger-Baillargeon" userId="61e8c17a-4f44-4a20-848f-58a57c92f1ad" providerId="ADAL" clId="{E5F12DC0-39E9-46BF-8AF2-4B2FEF0E1AB0}" dt="2022-12-21T20:20:03.235" v="382"/>
          <ac:spMkLst>
            <pc:docMk/>
            <pc:sldMk cId="4250187360" sldId="348"/>
            <ac:spMk id="85" creationId="{605A67D0-5663-1C92-2932-8F6C48C49E93}"/>
          </ac:spMkLst>
        </pc:spChg>
        <pc:spChg chg="mod">
          <ac:chgData name="Kim Bélanger-Baillargeon" userId="61e8c17a-4f44-4a20-848f-58a57c92f1ad" providerId="ADAL" clId="{E5F12DC0-39E9-46BF-8AF2-4B2FEF0E1AB0}" dt="2022-12-21T20:20:03.235" v="382"/>
          <ac:spMkLst>
            <pc:docMk/>
            <pc:sldMk cId="4250187360" sldId="348"/>
            <ac:spMk id="86" creationId="{BA6108E4-E90A-08FF-250B-15F3BD930908}"/>
          </ac:spMkLst>
        </pc:spChg>
        <pc:spChg chg="mod">
          <ac:chgData name="Kim Bélanger-Baillargeon" userId="61e8c17a-4f44-4a20-848f-58a57c92f1ad" providerId="ADAL" clId="{E5F12DC0-39E9-46BF-8AF2-4B2FEF0E1AB0}" dt="2022-12-21T20:20:03.235" v="382"/>
          <ac:spMkLst>
            <pc:docMk/>
            <pc:sldMk cId="4250187360" sldId="348"/>
            <ac:spMk id="87" creationId="{3787450A-A227-7FA4-1A8F-C9673EDC57B4}"/>
          </ac:spMkLst>
        </pc:spChg>
        <pc:spChg chg="mod">
          <ac:chgData name="Kim Bélanger-Baillargeon" userId="61e8c17a-4f44-4a20-848f-58a57c92f1ad" providerId="ADAL" clId="{E5F12DC0-39E9-46BF-8AF2-4B2FEF0E1AB0}" dt="2022-12-21T20:20:03.235" v="382"/>
          <ac:spMkLst>
            <pc:docMk/>
            <pc:sldMk cId="4250187360" sldId="348"/>
            <ac:spMk id="88" creationId="{C1431998-6073-DEB2-814F-617F1C1630E7}"/>
          </ac:spMkLst>
        </pc:spChg>
        <pc:spChg chg="mod">
          <ac:chgData name="Kim Bélanger-Baillargeon" userId="61e8c17a-4f44-4a20-848f-58a57c92f1ad" providerId="ADAL" clId="{E5F12DC0-39E9-46BF-8AF2-4B2FEF0E1AB0}" dt="2022-12-21T20:20:03.235" v="382"/>
          <ac:spMkLst>
            <pc:docMk/>
            <pc:sldMk cId="4250187360" sldId="348"/>
            <ac:spMk id="89" creationId="{3667890D-C985-3DEF-06FD-3252485B29FE}"/>
          </ac:spMkLst>
        </pc:spChg>
        <pc:spChg chg="mod">
          <ac:chgData name="Kim Bélanger-Baillargeon" userId="61e8c17a-4f44-4a20-848f-58a57c92f1ad" providerId="ADAL" clId="{E5F12DC0-39E9-46BF-8AF2-4B2FEF0E1AB0}" dt="2022-12-21T20:20:03.235" v="382"/>
          <ac:spMkLst>
            <pc:docMk/>
            <pc:sldMk cId="4250187360" sldId="348"/>
            <ac:spMk id="90" creationId="{1EE114AC-0DFF-2BF1-CEC4-08FB802A09B6}"/>
          </ac:spMkLst>
        </pc:spChg>
        <pc:spChg chg="add mod">
          <ac:chgData name="Kim Bélanger-Baillargeon" userId="61e8c17a-4f44-4a20-848f-58a57c92f1ad" providerId="ADAL" clId="{E5F12DC0-39E9-46BF-8AF2-4B2FEF0E1AB0}" dt="2022-12-21T20:20:03.235" v="382"/>
          <ac:spMkLst>
            <pc:docMk/>
            <pc:sldMk cId="4250187360" sldId="348"/>
            <ac:spMk id="91" creationId="{9B322EB7-BF32-1FEA-6513-8BA4D3319FD6}"/>
          </ac:spMkLst>
        </pc:spChg>
        <pc:grpChg chg="add mod">
          <ac:chgData name="Kim Bélanger-Baillargeon" userId="61e8c17a-4f44-4a20-848f-58a57c92f1ad" providerId="ADAL" clId="{E5F12DC0-39E9-46BF-8AF2-4B2FEF0E1AB0}" dt="2022-12-21T20:20:03.235" v="382"/>
          <ac:grpSpMkLst>
            <pc:docMk/>
            <pc:sldMk cId="4250187360" sldId="348"/>
            <ac:grpSpMk id="8" creationId="{CF291B56-D747-9314-F9C5-9BE83750DEC3}"/>
          </ac:grpSpMkLst>
        </pc:grpChg>
        <pc:grpChg chg="mod">
          <ac:chgData name="Kim Bélanger-Baillargeon" userId="61e8c17a-4f44-4a20-848f-58a57c92f1ad" providerId="ADAL" clId="{E5F12DC0-39E9-46BF-8AF2-4B2FEF0E1AB0}" dt="2022-12-21T20:20:03.235" v="382"/>
          <ac:grpSpMkLst>
            <pc:docMk/>
            <pc:sldMk cId="4250187360" sldId="348"/>
            <ac:grpSpMk id="11" creationId="{17C42AAD-854C-CDD5-BA53-DB194D92994F}"/>
          </ac:grpSpMkLst>
        </pc:grpChg>
        <pc:grpChg chg="mod">
          <ac:chgData name="Kim Bélanger-Baillargeon" userId="61e8c17a-4f44-4a20-848f-58a57c92f1ad" providerId="ADAL" clId="{E5F12DC0-39E9-46BF-8AF2-4B2FEF0E1AB0}" dt="2022-12-21T20:20:03.235" v="382"/>
          <ac:grpSpMkLst>
            <pc:docMk/>
            <pc:sldMk cId="4250187360" sldId="348"/>
            <ac:grpSpMk id="12" creationId="{671CD684-2A39-3C22-5CEC-6BF0B213C630}"/>
          </ac:grpSpMkLst>
        </pc:grpChg>
        <pc:grpChg chg="mod">
          <ac:chgData name="Kim Bélanger-Baillargeon" userId="61e8c17a-4f44-4a20-848f-58a57c92f1ad" providerId="ADAL" clId="{E5F12DC0-39E9-46BF-8AF2-4B2FEF0E1AB0}" dt="2022-12-21T20:20:03.235" v="382"/>
          <ac:grpSpMkLst>
            <pc:docMk/>
            <pc:sldMk cId="4250187360" sldId="348"/>
            <ac:grpSpMk id="13" creationId="{24CD02B3-FF6A-01C6-246C-96DAD9A70269}"/>
          </ac:grpSpMkLst>
        </pc:grpChg>
        <pc:grpChg chg="mod">
          <ac:chgData name="Kim Bélanger-Baillargeon" userId="61e8c17a-4f44-4a20-848f-58a57c92f1ad" providerId="ADAL" clId="{E5F12DC0-39E9-46BF-8AF2-4B2FEF0E1AB0}" dt="2022-12-21T20:20:03.235" v="382"/>
          <ac:grpSpMkLst>
            <pc:docMk/>
            <pc:sldMk cId="4250187360" sldId="348"/>
            <ac:grpSpMk id="14" creationId="{8BE5D655-FBDC-6D45-8337-E0C269580347}"/>
          </ac:grpSpMkLst>
        </pc:grpChg>
        <pc:grpChg chg="mod">
          <ac:chgData name="Kim Bélanger-Baillargeon" userId="61e8c17a-4f44-4a20-848f-58a57c92f1ad" providerId="ADAL" clId="{E5F12DC0-39E9-46BF-8AF2-4B2FEF0E1AB0}" dt="2022-12-21T20:20:03.235" v="382"/>
          <ac:grpSpMkLst>
            <pc:docMk/>
            <pc:sldMk cId="4250187360" sldId="348"/>
            <ac:grpSpMk id="15" creationId="{FB3332F9-C667-4476-B727-2006C2D2F9C1}"/>
          </ac:grpSpMkLst>
        </pc:grpChg>
        <pc:grpChg chg="mod">
          <ac:chgData name="Kim Bélanger-Baillargeon" userId="61e8c17a-4f44-4a20-848f-58a57c92f1ad" providerId="ADAL" clId="{E5F12DC0-39E9-46BF-8AF2-4B2FEF0E1AB0}" dt="2022-12-21T20:20:03.235" v="382"/>
          <ac:grpSpMkLst>
            <pc:docMk/>
            <pc:sldMk cId="4250187360" sldId="348"/>
            <ac:grpSpMk id="16" creationId="{2CD5EEE3-3C9D-C0F5-1A3A-24CA7E5FFF77}"/>
          </ac:grpSpMkLst>
        </pc:grpChg>
        <pc:grpChg chg="mod">
          <ac:chgData name="Kim Bélanger-Baillargeon" userId="61e8c17a-4f44-4a20-848f-58a57c92f1ad" providerId="ADAL" clId="{E5F12DC0-39E9-46BF-8AF2-4B2FEF0E1AB0}" dt="2022-12-21T20:20:03.235" v="382"/>
          <ac:grpSpMkLst>
            <pc:docMk/>
            <pc:sldMk cId="4250187360" sldId="348"/>
            <ac:grpSpMk id="17" creationId="{1B438753-BF28-0C1F-7764-05C08862BAFC}"/>
          </ac:grpSpMkLst>
        </pc:grpChg>
        <pc:grpChg chg="mod">
          <ac:chgData name="Kim Bélanger-Baillargeon" userId="61e8c17a-4f44-4a20-848f-58a57c92f1ad" providerId="ADAL" clId="{E5F12DC0-39E9-46BF-8AF2-4B2FEF0E1AB0}" dt="2022-12-21T20:20:03.235" v="382"/>
          <ac:grpSpMkLst>
            <pc:docMk/>
            <pc:sldMk cId="4250187360" sldId="348"/>
            <ac:grpSpMk id="18" creationId="{FA36F500-14E6-A7CB-8CBA-B18DE60D8FF2}"/>
          </ac:grpSpMkLst>
        </pc:grpChg>
        <pc:grpChg chg="mod">
          <ac:chgData name="Kim Bélanger-Baillargeon" userId="61e8c17a-4f44-4a20-848f-58a57c92f1ad" providerId="ADAL" clId="{E5F12DC0-39E9-46BF-8AF2-4B2FEF0E1AB0}" dt="2022-12-21T20:20:03.235" v="382"/>
          <ac:grpSpMkLst>
            <pc:docMk/>
            <pc:sldMk cId="4250187360" sldId="348"/>
            <ac:grpSpMk id="19" creationId="{EC08FA8A-53DF-7B4B-18CA-2E78441BA894}"/>
          </ac:grpSpMkLst>
        </pc:grpChg>
        <pc:grpChg chg="mod">
          <ac:chgData name="Kim Bélanger-Baillargeon" userId="61e8c17a-4f44-4a20-848f-58a57c92f1ad" providerId="ADAL" clId="{E5F12DC0-39E9-46BF-8AF2-4B2FEF0E1AB0}" dt="2022-12-21T20:20:03.235" v="382"/>
          <ac:grpSpMkLst>
            <pc:docMk/>
            <pc:sldMk cId="4250187360" sldId="348"/>
            <ac:grpSpMk id="20" creationId="{39A87E9A-68B7-5A8B-AC51-FAF388632E39}"/>
          </ac:grpSpMkLst>
        </pc:grpChg>
        <pc:grpChg chg="mod">
          <ac:chgData name="Kim Bélanger-Baillargeon" userId="61e8c17a-4f44-4a20-848f-58a57c92f1ad" providerId="ADAL" clId="{E5F12DC0-39E9-46BF-8AF2-4B2FEF0E1AB0}" dt="2022-12-21T20:20:03.235" v="382"/>
          <ac:grpSpMkLst>
            <pc:docMk/>
            <pc:sldMk cId="4250187360" sldId="348"/>
            <ac:grpSpMk id="21" creationId="{59EF5EF3-7CCD-D5EF-7D27-E2EA073121E6}"/>
          </ac:grpSpMkLst>
        </pc:grpChg>
        <pc:grpChg chg="mod">
          <ac:chgData name="Kim Bélanger-Baillargeon" userId="61e8c17a-4f44-4a20-848f-58a57c92f1ad" providerId="ADAL" clId="{E5F12DC0-39E9-46BF-8AF2-4B2FEF0E1AB0}" dt="2022-12-21T20:20:03.235" v="382"/>
          <ac:grpSpMkLst>
            <pc:docMk/>
            <pc:sldMk cId="4250187360" sldId="348"/>
            <ac:grpSpMk id="22" creationId="{819B5C32-263C-61DA-256C-94D58BEFB93E}"/>
          </ac:grpSpMkLst>
        </pc:grpChg>
        <pc:grpChg chg="mod">
          <ac:chgData name="Kim Bélanger-Baillargeon" userId="61e8c17a-4f44-4a20-848f-58a57c92f1ad" providerId="ADAL" clId="{E5F12DC0-39E9-46BF-8AF2-4B2FEF0E1AB0}" dt="2022-12-21T20:20:03.235" v="382"/>
          <ac:grpSpMkLst>
            <pc:docMk/>
            <pc:sldMk cId="4250187360" sldId="348"/>
            <ac:grpSpMk id="23" creationId="{2D37020B-06D0-F063-3D8F-35EDBD766462}"/>
          </ac:grpSpMkLst>
        </pc:grpChg>
        <pc:grpChg chg="mod">
          <ac:chgData name="Kim Bélanger-Baillargeon" userId="61e8c17a-4f44-4a20-848f-58a57c92f1ad" providerId="ADAL" clId="{E5F12DC0-39E9-46BF-8AF2-4B2FEF0E1AB0}" dt="2022-12-21T20:20:03.235" v="382"/>
          <ac:grpSpMkLst>
            <pc:docMk/>
            <pc:sldMk cId="4250187360" sldId="348"/>
            <ac:grpSpMk id="24" creationId="{BC8BF1F0-9CEC-A0F3-8DDB-F805DEC662E8}"/>
          </ac:grpSpMkLst>
        </pc:grpChg>
        <pc:grpChg chg="add mod">
          <ac:chgData name="Kim Bélanger-Baillargeon" userId="61e8c17a-4f44-4a20-848f-58a57c92f1ad" providerId="ADAL" clId="{E5F12DC0-39E9-46BF-8AF2-4B2FEF0E1AB0}" dt="2022-12-21T20:20:03.235" v="382"/>
          <ac:grpSpMkLst>
            <pc:docMk/>
            <pc:sldMk cId="4250187360" sldId="348"/>
            <ac:grpSpMk id="51" creationId="{A6B3ED03-081F-F82B-3E6A-A3BE1F03C4F4}"/>
          </ac:grpSpMkLst>
        </pc:grpChg>
        <pc:grpChg chg="mod">
          <ac:chgData name="Kim Bélanger-Baillargeon" userId="61e8c17a-4f44-4a20-848f-58a57c92f1ad" providerId="ADAL" clId="{E5F12DC0-39E9-46BF-8AF2-4B2FEF0E1AB0}" dt="2022-12-21T20:20:03.235" v="382"/>
          <ac:grpSpMkLst>
            <pc:docMk/>
            <pc:sldMk cId="4250187360" sldId="348"/>
            <ac:grpSpMk id="52" creationId="{DEE67757-0BE9-3B12-4744-1CC4FB0632DB}"/>
          </ac:grpSpMkLst>
        </pc:grpChg>
        <pc:grpChg chg="mod">
          <ac:chgData name="Kim Bélanger-Baillargeon" userId="61e8c17a-4f44-4a20-848f-58a57c92f1ad" providerId="ADAL" clId="{E5F12DC0-39E9-46BF-8AF2-4B2FEF0E1AB0}" dt="2022-12-21T20:20:03.235" v="382"/>
          <ac:grpSpMkLst>
            <pc:docMk/>
            <pc:sldMk cId="4250187360" sldId="348"/>
            <ac:grpSpMk id="53" creationId="{59AAFBAF-C0B8-E30D-AF59-03AEFC180A81}"/>
          </ac:grpSpMkLst>
        </pc:grpChg>
        <pc:grpChg chg="mod">
          <ac:chgData name="Kim Bélanger-Baillargeon" userId="61e8c17a-4f44-4a20-848f-58a57c92f1ad" providerId="ADAL" clId="{E5F12DC0-39E9-46BF-8AF2-4B2FEF0E1AB0}" dt="2022-12-21T20:20:03.235" v="382"/>
          <ac:grpSpMkLst>
            <pc:docMk/>
            <pc:sldMk cId="4250187360" sldId="348"/>
            <ac:grpSpMk id="54" creationId="{4E46495D-CD7B-3C42-AE57-C573BB2C2F5B}"/>
          </ac:grpSpMkLst>
        </pc:grpChg>
        <pc:grpChg chg="mod">
          <ac:chgData name="Kim Bélanger-Baillargeon" userId="61e8c17a-4f44-4a20-848f-58a57c92f1ad" providerId="ADAL" clId="{E5F12DC0-39E9-46BF-8AF2-4B2FEF0E1AB0}" dt="2022-12-21T20:20:03.235" v="382"/>
          <ac:grpSpMkLst>
            <pc:docMk/>
            <pc:sldMk cId="4250187360" sldId="348"/>
            <ac:grpSpMk id="55" creationId="{358C5CAC-AB0D-107A-DC34-E80B3C7F2302}"/>
          </ac:grpSpMkLst>
        </pc:grpChg>
        <pc:grpChg chg="add mod">
          <ac:chgData name="Kim Bélanger-Baillargeon" userId="61e8c17a-4f44-4a20-848f-58a57c92f1ad" providerId="ADAL" clId="{E5F12DC0-39E9-46BF-8AF2-4B2FEF0E1AB0}" dt="2022-12-21T20:20:03.235" v="382"/>
          <ac:grpSpMkLst>
            <pc:docMk/>
            <pc:sldMk cId="4250187360" sldId="348"/>
            <ac:grpSpMk id="66" creationId="{249A54D4-773C-D89B-BE0F-04666D35A212}"/>
          </ac:grpSpMkLst>
        </pc:grpChg>
        <pc:grpChg chg="mod">
          <ac:chgData name="Kim Bélanger-Baillargeon" userId="61e8c17a-4f44-4a20-848f-58a57c92f1ad" providerId="ADAL" clId="{E5F12DC0-39E9-46BF-8AF2-4B2FEF0E1AB0}" dt="2022-12-21T20:20:03.235" v="382"/>
          <ac:grpSpMkLst>
            <pc:docMk/>
            <pc:sldMk cId="4250187360" sldId="348"/>
            <ac:grpSpMk id="67" creationId="{EC0B829F-5BFD-A014-C26B-20420DD7731F}"/>
          </ac:grpSpMkLst>
        </pc:grpChg>
        <pc:grpChg chg="mod">
          <ac:chgData name="Kim Bélanger-Baillargeon" userId="61e8c17a-4f44-4a20-848f-58a57c92f1ad" providerId="ADAL" clId="{E5F12DC0-39E9-46BF-8AF2-4B2FEF0E1AB0}" dt="2022-12-21T20:20:03.235" v="382"/>
          <ac:grpSpMkLst>
            <pc:docMk/>
            <pc:sldMk cId="4250187360" sldId="348"/>
            <ac:grpSpMk id="68" creationId="{F49084F3-ECC2-71A0-38D8-414D3C0E0BFC}"/>
          </ac:grpSpMkLst>
        </pc:grpChg>
        <pc:grpChg chg="mod">
          <ac:chgData name="Kim Bélanger-Baillargeon" userId="61e8c17a-4f44-4a20-848f-58a57c92f1ad" providerId="ADAL" clId="{E5F12DC0-39E9-46BF-8AF2-4B2FEF0E1AB0}" dt="2022-12-21T20:20:03.235" v="382"/>
          <ac:grpSpMkLst>
            <pc:docMk/>
            <pc:sldMk cId="4250187360" sldId="348"/>
            <ac:grpSpMk id="69" creationId="{378501A3-3E4A-062A-94ED-1165DFF96B76}"/>
          </ac:grpSpMkLst>
        </pc:grpChg>
        <pc:grpChg chg="mod">
          <ac:chgData name="Kim Bélanger-Baillargeon" userId="61e8c17a-4f44-4a20-848f-58a57c92f1ad" providerId="ADAL" clId="{E5F12DC0-39E9-46BF-8AF2-4B2FEF0E1AB0}" dt="2022-12-21T20:20:03.235" v="382"/>
          <ac:grpSpMkLst>
            <pc:docMk/>
            <pc:sldMk cId="4250187360" sldId="348"/>
            <ac:grpSpMk id="70" creationId="{05A05725-83AC-F947-B1E1-B540AEA934BA}"/>
          </ac:grpSpMkLst>
        </pc:grpChg>
        <pc:grpChg chg="mod">
          <ac:chgData name="Kim Bélanger-Baillargeon" userId="61e8c17a-4f44-4a20-848f-58a57c92f1ad" providerId="ADAL" clId="{E5F12DC0-39E9-46BF-8AF2-4B2FEF0E1AB0}" dt="2022-12-21T20:20:03.235" v="382"/>
          <ac:grpSpMkLst>
            <pc:docMk/>
            <pc:sldMk cId="4250187360" sldId="348"/>
            <ac:grpSpMk id="71" creationId="{13D1FFDC-F628-1D90-3CCA-E5425204AF06}"/>
          </ac:grpSpMkLst>
        </pc:grpChg>
        <pc:grpChg chg="mod">
          <ac:chgData name="Kim Bélanger-Baillargeon" userId="61e8c17a-4f44-4a20-848f-58a57c92f1ad" providerId="ADAL" clId="{E5F12DC0-39E9-46BF-8AF2-4B2FEF0E1AB0}" dt="2022-12-21T20:20:03.235" v="382"/>
          <ac:grpSpMkLst>
            <pc:docMk/>
            <pc:sldMk cId="4250187360" sldId="348"/>
            <ac:grpSpMk id="72" creationId="{4645F73E-04D9-2804-2E63-D6F7406ADFF0}"/>
          </ac:grpSpMkLst>
        </pc:grpChg>
        <pc:grpChg chg="mod">
          <ac:chgData name="Kim Bélanger-Baillargeon" userId="61e8c17a-4f44-4a20-848f-58a57c92f1ad" providerId="ADAL" clId="{E5F12DC0-39E9-46BF-8AF2-4B2FEF0E1AB0}" dt="2022-12-21T20:20:03.235" v="382"/>
          <ac:grpSpMkLst>
            <pc:docMk/>
            <pc:sldMk cId="4250187360" sldId="348"/>
            <ac:grpSpMk id="73" creationId="{3B87D99E-3E7A-821D-87F7-F5032D0BEDFC}"/>
          </ac:grpSpMkLst>
        </pc:grpChg>
        <pc:grpChg chg="mod">
          <ac:chgData name="Kim Bélanger-Baillargeon" userId="61e8c17a-4f44-4a20-848f-58a57c92f1ad" providerId="ADAL" clId="{E5F12DC0-39E9-46BF-8AF2-4B2FEF0E1AB0}" dt="2022-12-21T20:20:03.235" v="382"/>
          <ac:grpSpMkLst>
            <pc:docMk/>
            <pc:sldMk cId="4250187360" sldId="348"/>
            <ac:grpSpMk id="74" creationId="{BCD086A8-74E9-05DC-5FA3-73F005263B3F}"/>
          </ac:grpSpMkLst>
        </pc:grpChg>
        <pc:picChg chg="add mod">
          <ac:chgData name="Kim Bélanger-Baillargeon" userId="61e8c17a-4f44-4a20-848f-58a57c92f1ad" providerId="ADAL" clId="{E5F12DC0-39E9-46BF-8AF2-4B2FEF0E1AB0}" dt="2022-12-21T20:20:03.235" v="382"/>
          <ac:picMkLst>
            <pc:docMk/>
            <pc:sldMk cId="4250187360" sldId="348"/>
            <ac:picMk id="92" creationId="{F65B74B1-9673-15B2-EDAF-D1A8C3783F7E}"/>
          </ac:picMkLst>
        </pc:picChg>
        <pc:picChg chg="add del mod">
          <ac:chgData name="Kim Bélanger-Baillargeon" userId="61e8c17a-4f44-4a20-848f-58a57c92f1ad" providerId="ADAL" clId="{E5F12DC0-39E9-46BF-8AF2-4B2FEF0E1AB0}" dt="2022-12-21T20:20:05.370" v="383" actId="478"/>
          <ac:picMkLst>
            <pc:docMk/>
            <pc:sldMk cId="4250187360" sldId="348"/>
            <ac:picMk id="93" creationId="{DBD7ECD9-DFC8-2CEA-3046-365A7EFD207F}"/>
          </ac:picMkLst>
        </pc:picChg>
      </pc:sldChg>
      <pc:sldChg chg="addSp delSp modSp new mod modNotesTx">
        <pc:chgData name="Kim Bélanger-Baillargeon" userId="61e8c17a-4f44-4a20-848f-58a57c92f1ad" providerId="ADAL" clId="{E5F12DC0-39E9-46BF-8AF2-4B2FEF0E1AB0}" dt="2022-12-21T20:20:39.918" v="392"/>
        <pc:sldMkLst>
          <pc:docMk/>
          <pc:sldMk cId="3852010129" sldId="349"/>
        </pc:sldMkLst>
        <pc:spChg chg="del">
          <ac:chgData name="Kim Bélanger-Baillargeon" userId="61e8c17a-4f44-4a20-848f-58a57c92f1ad" providerId="ADAL" clId="{E5F12DC0-39E9-46BF-8AF2-4B2FEF0E1AB0}" dt="2022-12-21T20:20:31.027" v="389" actId="478"/>
          <ac:spMkLst>
            <pc:docMk/>
            <pc:sldMk cId="3852010129" sldId="349"/>
            <ac:spMk id="2" creationId="{04C95BE3-1DD4-D200-0C3F-73D754FB8263}"/>
          </ac:spMkLst>
        </pc:spChg>
        <pc:spChg chg="del">
          <ac:chgData name="Kim Bélanger-Baillargeon" userId="61e8c17a-4f44-4a20-848f-58a57c92f1ad" providerId="ADAL" clId="{E5F12DC0-39E9-46BF-8AF2-4B2FEF0E1AB0}" dt="2022-12-21T20:20:31.027" v="389" actId="478"/>
          <ac:spMkLst>
            <pc:docMk/>
            <pc:sldMk cId="3852010129" sldId="349"/>
            <ac:spMk id="3" creationId="{63EACCB4-4641-2662-74CC-69EAFAA1F108}"/>
          </ac:spMkLst>
        </pc:spChg>
        <pc:spChg chg="add mod">
          <ac:chgData name="Kim Bélanger-Baillargeon" userId="61e8c17a-4f44-4a20-848f-58a57c92f1ad" providerId="ADAL" clId="{E5F12DC0-39E9-46BF-8AF2-4B2FEF0E1AB0}" dt="2022-12-21T20:20:33.900" v="390"/>
          <ac:spMkLst>
            <pc:docMk/>
            <pc:sldMk cId="3852010129" sldId="349"/>
            <ac:spMk id="4" creationId="{A710F2D4-762B-A5F6-F9B7-A280CAE257F9}"/>
          </ac:spMkLst>
        </pc:spChg>
        <pc:spChg chg="add mod">
          <ac:chgData name="Kim Bélanger-Baillargeon" userId="61e8c17a-4f44-4a20-848f-58a57c92f1ad" providerId="ADAL" clId="{E5F12DC0-39E9-46BF-8AF2-4B2FEF0E1AB0}" dt="2022-12-21T20:20:33.900" v="390"/>
          <ac:spMkLst>
            <pc:docMk/>
            <pc:sldMk cId="3852010129" sldId="349"/>
            <ac:spMk id="5" creationId="{8B05F31E-8A7B-2890-EF50-4BD2A17E16CB}"/>
          </ac:spMkLst>
        </pc:spChg>
        <pc:spChg chg="add mod">
          <ac:chgData name="Kim Bélanger-Baillargeon" userId="61e8c17a-4f44-4a20-848f-58a57c92f1ad" providerId="ADAL" clId="{E5F12DC0-39E9-46BF-8AF2-4B2FEF0E1AB0}" dt="2022-12-21T20:20:33.900" v="390"/>
          <ac:spMkLst>
            <pc:docMk/>
            <pc:sldMk cId="3852010129" sldId="349"/>
            <ac:spMk id="6" creationId="{FFCC44B0-3486-ADB0-E1F4-373E529DAFA2}"/>
          </ac:spMkLst>
        </pc:spChg>
        <pc:spChg chg="mod">
          <ac:chgData name="Kim Bélanger-Baillargeon" userId="61e8c17a-4f44-4a20-848f-58a57c92f1ad" providerId="ADAL" clId="{E5F12DC0-39E9-46BF-8AF2-4B2FEF0E1AB0}" dt="2022-12-21T20:20:33.900" v="390"/>
          <ac:spMkLst>
            <pc:docMk/>
            <pc:sldMk cId="3852010129" sldId="349"/>
            <ac:spMk id="18" creationId="{05A087CC-2418-B6F8-3E31-9B63153E5BDE}"/>
          </ac:spMkLst>
        </pc:spChg>
        <pc:spChg chg="mod">
          <ac:chgData name="Kim Bélanger-Baillargeon" userId="61e8c17a-4f44-4a20-848f-58a57c92f1ad" providerId="ADAL" clId="{E5F12DC0-39E9-46BF-8AF2-4B2FEF0E1AB0}" dt="2022-12-21T20:20:33.900" v="390"/>
          <ac:spMkLst>
            <pc:docMk/>
            <pc:sldMk cId="3852010129" sldId="349"/>
            <ac:spMk id="19" creationId="{8FAA4A18-D6B7-BF6E-1324-B185626B325A}"/>
          </ac:spMkLst>
        </pc:spChg>
        <pc:spChg chg="mod">
          <ac:chgData name="Kim Bélanger-Baillargeon" userId="61e8c17a-4f44-4a20-848f-58a57c92f1ad" providerId="ADAL" clId="{E5F12DC0-39E9-46BF-8AF2-4B2FEF0E1AB0}" dt="2022-12-21T20:20:33.900" v="390"/>
          <ac:spMkLst>
            <pc:docMk/>
            <pc:sldMk cId="3852010129" sldId="349"/>
            <ac:spMk id="20" creationId="{B9A59D42-CDEA-C18F-8FD7-B9D6EABD8296}"/>
          </ac:spMkLst>
        </pc:spChg>
        <pc:spChg chg="mod">
          <ac:chgData name="Kim Bélanger-Baillargeon" userId="61e8c17a-4f44-4a20-848f-58a57c92f1ad" providerId="ADAL" clId="{E5F12DC0-39E9-46BF-8AF2-4B2FEF0E1AB0}" dt="2022-12-21T20:20:33.900" v="390"/>
          <ac:spMkLst>
            <pc:docMk/>
            <pc:sldMk cId="3852010129" sldId="349"/>
            <ac:spMk id="21" creationId="{3CA97A06-926E-DD3D-9B9B-1BCED6E22D3B}"/>
          </ac:spMkLst>
        </pc:spChg>
        <pc:spChg chg="mod">
          <ac:chgData name="Kim Bélanger-Baillargeon" userId="61e8c17a-4f44-4a20-848f-58a57c92f1ad" providerId="ADAL" clId="{E5F12DC0-39E9-46BF-8AF2-4B2FEF0E1AB0}" dt="2022-12-21T20:20:33.900" v="390"/>
          <ac:spMkLst>
            <pc:docMk/>
            <pc:sldMk cId="3852010129" sldId="349"/>
            <ac:spMk id="22" creationId="{B4F885AB-91B0-0BCE-FC71-B1895ECA883D}"/>
          </ac:spMkLst>
        </pc:spChg>
        <pc:spChg chg="mod">
          <ac:chgData name="Kim Bélanger-Baillargeon" userId="61e8c17a-4f44-4a20-848f-58a57c92f1ad" providerId="ADAL" clId="{E5F12DC0-39E9-46BF-8AF2-4B2FEF0E1AB0}" dt="2022-12-21T20:20:33.900" v="390"/>
          <ac:spMkLst>
            <pc:docMk/>
            <pc:sldMk cId="3852010129" sldId="349"/>
            <ac:spMk id="23" creationId="{E0F8FA17-8015-7065-CE55-6B5A9F551E77}"/>
          </ac:spMkLst>
        </pc:spChg>
        <pc:spChg chg="mod">
          <ac:chgData name="Kim Bélanger-Baillargeon" userId="61e8c17a-4f44-4a20-848f-58a57c92f1ad" providerId="ADAL" clId="{E5F12DC0-39E9-46BF-8AF2-4B2FEF0E1AB0}" dt="2022-12-21T20:20:33.900" v="390"/>
          <ac:spMkLst>
            <pc:docMk/>
            <pc:sldMk cId="3852010129" sldId="349"/>
            <ac:spMk id="24" creationId="{E33CBAFA-413A-AD3A-6952-E0CCB22A3ED9}"/>
          </ac:spMkLst>
        </pc:spChg>
        <pc:spChg chg="mod">
          <ac:chgData name="Kim Bélanger-Baillargeon" userId="61e8c17a-4f44-4a20-848f-58a57c92f1ad" providerId="ADAL" clId="{E5F12DC0-39E9-46BF-8AF2-4B2FEF0E1AB0}" dt="2022-12-21T20:20:33.900" v="390"/>
          <ac:spMkLst>
            <pc:docMk/>
            <pc:sldMk cId="3852010129" sldId="349"/>
            <ac:spMk id="25" creationId="{0E545B86-DCB7-B6C7-65FE-43579C5B1B8D}"/>
          </ac:spMkLst>
        </pc:spChg>
        <pc:spChg chg="mod">
          <ac:chgData name="Kim Bélanger-Baillargeon" userId="61e8c17a-4f44-4a20-848f-58a57c92f1ad" providerId="ADAL" clId="{E5F12DC0-39E9-46BF-8AF2-4B2FEF0E1AB0}" dt="2022-12-21T20:20:33.900" v="390"/>
          <ac:spMkLst>
            <pc:docMk/>
            <pc:sldMk cId="3852010129" sldId="349"/>
            <ac:spMk id="26" creationId="{902EC742-6CF4-5F79-6892-53E9F35E30A5}"/>
          </ac:spMkLst>
        </pc:spChg>
        <pc:spChg chg="mod">
          <ac:chgData name="Kim Bélanger-Baillargeon" userId="61e8c17a-4f44-4a20-848f-58a57c92f1ad" providerId="ADAL" clId="{E5F12DC0-39E9-46BF-8AF2-4B2FEF0E1AB0}" dt="2022-12-21T20:20:33.900" v="390"/>
          <ac:spMkLst>
            <pc:docMk/>
            <pc:sldMk cId="3852010129" sldId="349"/>
            <ac:spMk id="27" creationId="{ED5B4222-7190-AE6E-31C3-11A5EEB27E79}"/>
          </ac:spMkLst>
        </pc:spChg>
        <pc:spChg chg="mod">
          <ac:chgData name="Kim Bélanger-Baillargeon" userId="61e8c17a-4f44-4a20-848f-58a57c92f1ad" providerId="ADAL" clId="{E5F12DC0-39E9-46BF-8AF2-4B2FEF0E1AB0}" dt="2022-12-21T20:20:33.900" v="390"/>
          <ac:spMkLst>
            <pc:docMk/>
            <pc:sldMk cId="3852010129" sldId="349"/>
            <ac:spMk id="28" creationId="{06FA459E-DEDE-6E75-819A-BE1FC819CD0D}"/>
          </ac:spMkLst>
        </pc:spChg>
        <pc:spChg chg="mod">
          <ac:chgData name="Kim Bélanger-Baillargeon" userId="61e8c17a-4f44-4a20-848f-58a57c92f1ad" providerId="ADAL" clId="{E5F12DC0-39E9-46BF-8AF2-4B2FEF0E1AB0}" dt="2022-12-21T20:20:33.900" v="390"/>
          <ac:spMkLst>
            <pc:docMk/>
            <pc:sldMk cId="3852010129" sldId="349"/>
            <ac:spMk id="29" creationId="{88AB04D2-5737-98BE-3298-F480A9593E89}"/>
          </ac:spMkLst>
        </pc:spChg>
        <pc:spChg chg="mod">
          <ac:chgData name="Kim Bélanger-Baillargeon" userId="61e8c17a-4f44-4a20-848f-58a57c92f1ad" providerId="ADAL" clId="{E5F12DC0-39E9-46BF-8AF2-4B2FEF0E1AB0}" dt="2022-12-21T20:20:33.900" v="390"/>
          <ac:spMkLst>
            <pc:docMk/>
            <pc:sldMk cId="3852010129" sldId="349"/>
            <ac:spMk id="30" creationId="{2A51ABFF-7BE8-9988-ED16-7F21DCF1137B}"/>
          </ac:spMkLst>
        </pc:spChg>
        <pc:spChg chg="mod">
          <ac:chgData name="Kim Bélanger-Baillargeon" userId="61e8c17a-4f44-4a20-848f-58a57c92f1ad" providerId="ADAL" clId="{E5F12DC0-39E9-46BF-8AF2-4B2FEF0E1AB0}" dt="2022-12-21T20:20:33.900" v="390"/>
          <ac:spMkLst>
            <pc:docMk/>
            <pc:sldMk cId="3852010129" sldId="349"/>
            <ac:spMk id="31" creationId="{8E37843E-73B8-73D4-B632-BEBF620CEC5C}"/>
          </ac:spMkLst>
        </pc:spChg>
        <pc:spChg chg="mod">
          <ac:chgData name="Kim Bélanger-Baillargeon" userId="61e8c17a-4f44-4a20-848f-58a57c92f1ad" providerId="ADAL" clId="{E5F12DC0-39E9-46BF-8AF2-4B2FEF0E1AB0}" dt="2022-12-21T20:20:33.900" v="390"/>
          <ac:spMkLst>
            <pc:docMk/>
            <pc:sldMk cId="3852010129" sldId="349"/>
            <ac:spMk id="32" creationId="{4EE01C5A-DC9E-57DA-4993-35E96BDF3E7C}"/>
          </ac:spMkLst>
        </pc:spChg>
        <pc:spChg chg="mod">
          <ac:chgData name="Kim Bélanger-Baillargeon" userId="61e8c17a-4f44-4a20-848f-58a57c92f1ad" providerId="ADAL" clId="{E5F12DC0-39E9-46BF-8AF2-4B2FEF0E1AB0}" dt="2022-12-21T20:20:33.900" v="390"/>
          <ac:spMkLst>
            <pc:docMk/>
            <pc:sldMk cId="3852010129" sldId="349"/>
            <ac:spMk id="33" creationId="{7B250548-735B-EB4D-76C3-A8C17079D2D1}"/>
          </ac:spMkLst>
        </pc:spChg>
        <pc:spChg chg="mod">
          <ac:chgData name="Kim Bélanger-Baillargeon" userId="61e8c17a-4f44-4a20-848f-58a57c92f1ad" providerId="ADAL" clId="{E5F12DC0-39E9-46BF-8AF2-4B2FEF0E1AB0}" dt="2022-12-21T20:20:33.900" v="390"/>
          <ac:spMkLst>
            <pc:docMk/>
            <pc:sldMk cId="3852010129" sldId="349"/>
            <ac:spMk id="34" creationId="{46F14D34-6982-9911-BFEE-D63E79DD7541}"/>
          </ac:spMkLst>
        </pc:spChg>
        <pc:spChg chg="mod">
          <ac:chgData name="Kim Bélanger-Baillargeon" userId="61e8c17a-4f44-4a20-848f-58a57c92f1ad" providerId="ADAL" clId="{E5F12DC0-39E9-46BF-8AF2-4B2FEF0E1AB0}" dt="2022-12-21T20:20:33.900" v="390"/>
          <ac:spMkLst>
            <pc:docMk/>
            <pc:sldMk cId="3852010129" sldId="349"/>
            <ac:spMk id="35" creationId="{E274F1D9-553A-8A00-003B-3F394FEB6010}"/>
          </ac:spMkLst>
        </pc:spChg>
        <pc:spChg chg="mod">
          <ac:chgData name="Kim Bélanger-Baillargeon" userId="61e8c17a-4f44-4a20-848f-58a57c92f1ad" providerId="ADAL" clId="{E5F12DC0-39E9-46BF-8AF2-4B2FEF0E1AB0}" dt="2022-12-21T20:20:33.900" v="390"/>
          <ac:spMkLst>
            <pc:docMk/>
            <pc:sldMk cId="3852010129" sldId="349"/>
            <ac:spMk id="36" creationId="{6C16F43B-F47F-4296-CE37-6D0B8D2AA420}"/>
          </ac:spMkLst>
        </pc:spChg>
        <pc:spChg chg="mod">
          <ac:chgData name="Kim Bélanger-Baillargeon" userId="61e8c17a-4f44-4a20-848f-58a57c92f1ad" providerId="ADAL" clId="{E5F12DC0-39E9-46BF-8AF2-4B2FEF0E1AB0}" dt="2022-12-21T20:20:33.900" v="390"/>
          <ac:spMkLst>
            <pc:docMk/>
            <pc:sldMk cId="3852010129" sldId="349"/>
            <ac:spMk id="37" creationId="{31304358-D1DC-BBAC-C61F-185D54B4E3C4}"/>
          </ac:spMkLst>
        </pc:spChg>
        <pc:spChg chg="add mod">
          <ac:chgData name="Kim Bélanger-Baillargeon" userId="61e8c17a-4f44-4a20-848f-58a57c92f1ad" providerId="ADAL" clId="{E5F12DC0-39E9-46BF-8AF2-4B2FEF0E1AB0}" dt="2022-12-21T20:20:33.900" v="390"/>
          <ac:spMkLst>
            <pc:docMk/>
            <pc:sldMk cId="3852010129" sldId="349"/>
            <ac:spMk id="38" creationId="{9D5D35A8-7070-D3C3-751D-8DC76B54C3CE}"/>
          </ac:spMkLst>
        </pc:spChg>
        <pc:spChg chg="add mod">
          <ac:chgData name="Kim Bélanger-Baillargeon" userId="61e8c17a-4f44-4a20-848f-58a57c92f1ad" providerId="ADAL" clId="{E5F12DC0-39E9-46BF-8AF2-4B2FEF0E1AB0}" dt="2022-12-21T20:20:33.900" v="390"/>
          <ac:spMkLst>
            <pc:docMk/>
            <pc:sldMk cId="3852010129" sldId="349"/>
            <ac:spMk id="39" creationId="{810E778A-E644-B5C7-782E-C0B24C3CB370}"/>
          </ac:spMkLst>
        </pc:spChg>
        <pc:spChg chg="mod">
          <ac:chgData name="Kim Bélanger-Baillargeon" userId="61e8c17a-4f44-4a20-848f-58a57c92f1ad" providerId="ADAL" clId="{E5F12DC0-39E9-46BF-8AF2-4B2FEF0E1AB0}" dt="2022-12-21T20:20:33.900" v="390"/>
          <ac:spMkLst>
            <pc:docMk/>
            <pc:sldMk cId="3852010129" sldId="349"/>
            <ac:spMk id="49" creationId="{099823E3-E6D0-B6FF-97B6-6AF837BA8AFD}"/>
          </ac:spMkLst>
        </pc:spChg>
        <pc:spChg chg="mod">
          <ac:chgData name="Kim Bélanger-Baillargeon" userId="61e8c17a-4f44-4a20-848f-58a57c92f1ad" providerId="ADAL" clId="{E5F12DC0-39E9-46BF-8AF2-4B2FEF0E1AB0}" dt="2022-12-21T20:20:33.900" v="390"/>
          <ac:spMkLst>
            <pc:docMk/>
            <pc:sldMk cId="3852010129" sldId="349"/>
            <ac:spMk id="50" creationId="{47CEA1CA-8509-A2B3-CDBC-5B6EBEA9B8C7}"/>
          </ac:spMkLst>
        </pc:spChg>
        <pc:spChg chg="mod">
          <ac:chgData name="Kim Bélanger-Baillargeon" userId="61e8c17a-4f44-4a20-848f-58a57c92f1ad" providerId="ADAL" clId="{E5F12DC0-39E9-46BF-8AF2-4B2FEF0E1AB0}" dt="2022-12-21T20:20:33.900" v="390"/>
          <ac:spMkLst>
            <pc:docMk/>
            <pc:sldMk cId="3852010129" sldId="349"/>
            <ac:spMk id="51" creationId="{06FDCFFA-8111-7C92-5FFA-6A75E5D22D8B}"/>
          </ac:spMkLst>
        </pc:spChg>
        <pc:spChg chg="mod">
          <ac:chgData name="Kim Bélanger-Baillargeon" userId="61e8c17a-4f44-4a20-848f-58a57c92f1ad" providerId="ADAL" clId="{E5F12DC0-39E9-46BF-8AF2-4B2FEF0E1AB0}" dt="2022-12-21T20:20:33.900" v="390"/>
          <ac:spMkLst>
            <pc:docMk/>
            <pc:sldMk cId="3852010129" sldId="349"/>
            <ac:spMk id="52" creationId="{FDE66DFD-1364-A2F0-2DAB-468878E4E601}"/>
          </ac:spMkLst>
        </pc:spChg>
        <pc:spChg chg="mod">
          <ac:chgData name="Kim Bélanger-Baillargeon" userId="61e8c17a-4f44-4a20-848f-58a57c92f1ad" providerId="ADAL" clId="{E5F12DC0-39E9-46BF-8AF2-4B2FEF0E1AB0}" dt="2022-12-21T20:20:33.900" v="390"/>
          <ac:spMkLst>
            <pc:docMk/>
            <pc:sldMk cId="3852010129" sldId="349"/>
            <ac:spMk id="53" creationId="{9E53139A-0027-AB0B-ACBD-DA5323D4275A}"/>
          </ac:spMkLst>
        </pc:spChg>
        <pc:spChg chg="mod">
          <ac:chgData name="Kim Bélanger-Baillargeon" userId="61e8c17a-4f44-4a20-848f-58a57c92f1ad" providerId="ADAL" clId="{E5F12DC0-39E9-46BF-8AF2-4B2FEF0E1AB0}" dt="2022-12-21T20:20:33.900" v="390"/>
          <ac:spMkLst>
            <pc:docMk/>
            <pc:sldMk cId="3852010129" sldId="349"/>
            <ac:spMk id="54" creationId="{D7269176-F6E3-CFBC-C2F8-DD02046F36AE}"/>
          </ac:spMkLst>
        </pc:spChg>
        <pc:spChg chg="mod">
          <ac:chgData name="Kim Bélanger-Baillargeon" userId="61e8c17a-4f44-4a20-848f-58a57c92f1ad" providerId="ADAL" clId="{E5F12DC0-39E9-46BF-8AF2-4B2FEF0E1AB0}" dt="2022-12-21T20:20:33.900" v="390"/>
          <ac:spMkLst>
            <pc:docMk/>
            <pc:sldMk cId="3852010129" sldId="349"/>
            <ac:spMk id="55" creationId="{C4842E35-46F7-F5A4-AACD-4D8896D77361}"/>
          </ac:spMkLst>
        </pc:spChg>
        <pc:spChg chg="mod">
          <ac:chgData name="Kim Bélanger-Baillargeon" userId="61e8c17a-4f44-4a20-848f-58a57c92f1ad" providerId="ADAL" clId="{E5F12DC0-39E9-46BF-8AF2-4B2FEF0E1AB0}" dt="2022-12-21T20:20:33.900" v="390"/>
          <ac:spMkLst>
            <pc:docMk/>
            <pc:sldMk cId="3852010129" sldId="349"/>
            <ac:spMk id="56" creationId="{1CA49D4D-986F-F5BE-EEB5-9B4DDB481AD9}"/>
          </ac:spMkLst>
        </pc:spChg>
        <pc:spChg chg="mod">
          <ac:chgData name="Kim Bélanger-Baillargeon" userId="61e8c17a-4f44-4a20-848f-58a57c92f1ad" providerId="ADAL" clId="{E5F12DC0-39E9-46BF-8AF2-4B2FEF0E1AB0}" dt="2022-12-21T20:20:33.900" v="390"/>
          <ac:spMkLst>
            <pc:docMk/>
            <pc:sldMk cId="3852010129" sldId="349"/>
            <ac:spMk id="57" creationId="{48D5C6B4-BE7B-3A3D-CB6B-352C69BBBC96}"/>
          </ac:spMkLst>
        </pc:spChg>
        <pc:spChg chg="mod">
          <ac:chgData name="Kim Bélanger-Baillargeon" userId="61e8c17a-4f44-4a20-848f-58a57c92f1ad" providerId="ADAL" clId="{E5F12DC0-39E9-46BF-8AF2-4B2FEF0E1AB0}" dt="2022-12-21T20:20:33.900" v="390"/>
          <ac:spMkLst>
            <pc:docMk/>
            <pc:sldMk cId="3852010129" sldId="349"/>
            <ac:spMk id="58" creationId="{00DBF4A2-D00F-7978-D114-D210B20511C8}"/>
          </ac:spMkLst>
        </pc:spChg>
        <pc:spChg chg="mod">
          <ac:chgData name="Kim Bélanger-Baillargeon" userId="61e8c17a-4f44-4a20-848f-58a57c92f1ad" providerId="ADAL" clId="{E5F12DC0-39E9-46BF-8AF2-4B2FEF0E1AB0}" dt="2022-12-21T20:20:33.900" v="390"/>
          <ac:spMkLst>
            <pc:docMk/>
            <pc:sldMk cId="3852010129" sldId="349"/>
            <ac:spMk id="59" creationId="{6A6CC420-D06C-EC0C-D80A-057E73300192}"/>
          </ac:spMkLst>
        </pc:spChg>
        <pc:spChg chg="mod">
          <ac:chgData name="Kim Bélanger-Baillargeon" userId="61e8c17a-4f44-4a20-848f-58a57c92f1ad" providerId="ADAL" clId="{E5F12DC0-39E9-46BF-8AF2-4B2FEF0E1AB0}" dt="2022-12-21T20:20:33.900" v="390"/>
          <ac:spMkLst>
            <pc:docMk/>
            <pc:sldMk cId="3852010129" sldId="349"/>
            <ac:spMk id="60" creationId="{775B4838-1300-9D41-CF3D-48817D0C9F76}"/>
          </ac:spMkLst>
        </pc:spChg>
        <pc:spChg chg="mod">
          <ac:chgData name="Kim Bélanger-Baillargeon" userId="61e8c17a-4f44-4a20-848f-58a57c92f1ad" providerId="ADAL" clId="{E5F12DC0-39E9-46BF-8AF2-4B2FEF0E1AB0}" dt="2022-12-21T20:20:33.900" v="390"/>
          <ac:spMkLst>
            <pc:docMk/>
            <pc:sldMk cId="3852010129" sldId="349"/>
            <ac:spMk id="61" creationId="{3A4A2529-DB18-2EDA-8603-9005BA890F9E}"/>
          </ac:spMkLst>
        </pc:spChg>
        <pc:spChg chg="mod">
          <ac:chgData name="Kim Bélanger-Baillargeon" userId="61e8c17a-4f44-4a20-848f-58a57c92f1ad" providerId="ADAL" clId="{E5F12DC0-39E9-46BF-8AF2-4B2FEF0E1AB0}" dt="2022-12-21T20:20:33.900" v="390"/>
          <ac:spMkLst>
            <pc:docMk/>
            <pc:sldMk cId="3852010129" sldId="349"/>
            <ac:spMk id="62" creationId="{2ACB37C4-F0A7-C25F-8A20-8EC954B942B5}"/>
          </ac:spMkLst>
        </pc:spChg>
        <pc:spChg chg="mod">
          <ac:chgData name="Kim Bélanger-Baillargeon" userId="61e8c17a-4f44-4a20-848f-58a57c92f1ad" providerId="ADAL" clId="{E5F12DC0-39E9-46BF-8AF2-4B2FEF0E1AB0}" dt="2022-12-21T20:20:33.900" v="390"/>
          <ac:spMkLst>
            <pc:docMk/>
            <pc:sldMk cId="3852010129" sldId="349"/>
            <ac:spMk id="63" creationId="{4AC86842-56DD-410D-EBD4-B357E82653C3}"/>
          </ac:spMkLst>
        </pc:spChg>
        <pc:spChg chg="mod">
          <ac:chgData name="Kim Bélanger-Baillargeon" userId="61e8c17a-4f44-4a20-848f-58a57c92f1ad" providerId="ADAL" clId="{E5F12DC0-39E9-46BF-8AF2-4B2FEF0E1AB0}" dt="2022-12-21T20:20:33.900" v="390"/>
          <ac:spMkLst>
            <pc:docMk/>
            <pc:sldMk cId="3852010129" sldId="349"/>
            <ac:spMk id="64" creationId="{41ADE38C-A735-4FF8-E5AA-57EAE81AFE4D}"/>
          </ac:spMkLst>
        </pc:spChg>
        <pc:spChg chg="add mod">
          <ac:chgData name="Kim Bélanger-Baillargeon" userId="61e8c17a-4f44-4a20-848f-58a57c92f1ad" providerId="ADAL" clId="{E5F12DC0-39E9-46BF-8AF2-4B2FEF0E1AB0}" dt="2022-12-21T20:20:33.900" v="390"/>
          <ac:spMkLst>
            <pc:docMk/>
            <pc:sldMk cId="3852010129" sldId="349"/>
            <ac:spMk id="65" creationId="{CF5D94C2-8FCD-D609-0841-54EA4A893BA9}"/>
          </ac:spMkLst>
        </pc:spChg>
        <pc:spChg chg="add mod">
          <ac:chgData name="Kim Bélanger-Baillargeon" userId="61e8c17a-4f44-4a20-848f-58a57c92f1ad" providerId="ADAL" clId="{E5F12DC0-39E9-46BF-8AF2-4B2FEF0E1AB0}" dt="2022-12-21T20:20:33.900" v="390"/>
          <ac:spMkLst>
            <pc:docMk/>
            <pc:sldMk cId="3852010129" sldId="349"/>
            <ac:spMk id="66" creationId="{241BFC96-ADFA-525F-4C91-0E357D9B4129}"/>
          </ac:spMkLst>
        </pc:spChg>
        <pc:spChg chg="mod">
          <ac:chgData name="Kim Bélanger-Baillargeon" userId="61e8c17a-4f44-4a20-848f-58a57c92f1ad" providerId="ADAL" clId="{E5F12DC0-39E9-46BF-8AF2-4B2FEF0E1AB0}" dt="2022-12-21T20:20:33.900" v="390"/>
          <ac:spMkLst>
            <pc:docMk/>
            <pc:sldMk cId="3852010129" sldId="349"/>
            <ac:spMk id="72" creationId="{92F3880B-CBC8-0476-E34B-2005181475A7}"/>
          </ac:spMkLst>
        </pc:spChg>
        <pc:spChg chg="mod">
          <ac:chgData name="Kim Bélanger-Baillargeon" userId="61e8c17a-4f44-4a20-848f-58a57c92f1ad" providerId="ADAL" clId="{E5F12DC0-39E9-46BF-8AF2-4B2FEF0E1AB0}" dt="2022-12-21T20:20:33.900" v="390"/>
          <ac:spMkLst>
            <pc:docMk/>
            <pc:sldMk cId="3852010129" sldId="349"/>
            <ac:spMk id="73" creationId="{7BFEC834-F835-BBF8-A123-9ED7C9E36ABB}"/>
          </ac:spMkLst>
        </pc:spChg>
        <pc:spChg chg="mod">
          <ac:chgData name="Kim Bélanger-Baillargeon" userId="61e8c17a-4f44-4a20-848f-58a57c92f1ad" providerId="ADAL" clId="{E5F12DC0-39E9-46BF-8AF2-4B2FEF0E1AB0}" dt="2022-12-21T20:20:33.900" v="390"/>
          <ac:spMkLst>
            <pc:docMk/>
            <pc:sldMk cId="3852010129" sldId="349"/>
            <ac:spMk id="74" creationId="{088FD2E1-5A5F-D099-3E65-3A2AE58EF5D1}"/>
          </ac:spMkLst>
        </pc:spChg>
        <pc:spChg chg="mod">
          <ac:chgData name="Kim Bélanger-Baillargeon" userId="61e8c17a-4f44-4a20-848f-58a57c92f1ad" providerId="ADAL" clId="{E5F12DC0-39E9-46BF-8AF2-4B2FEF0E1AB0}" dt="2022-12-21T20:20:33.900" v="390"/>
          <ac:spMkLst>
            <pc:docMk/>
            <pc:sldMk cId="3852010129" sldId="349"/>
            <ac:spMk id="75" creationId="{12F2FC85-9EF1-8779-1682-8BD92D5D2A04}"/>
          </ac:spMkLst>
        </pc:spChg>
        <pc:spChg chg="mod">
          <ac:chgData name="Kim Bélanger-Baillargeon" userId="61e8c17a-4f44-4a20-848f-58a57c92f1ad" providerId="ADAL" clId="{E5F12DC0-39E9-46BF-8AF2-4B2FEF0E1AB0}" dt="2022-12-21T20:20:33.900" v="390"/>
          <ac:spMkLst>
            <pc:docMk/>
            <pc:sldMk cId="3852010129" sldId="349"/>
            <ac:spMk id="80" creationId="{1B38B3F8-E53B-B6C7-9517-1C07BA1A29BE}"/>
          </ac:spMkLst>
        </pc:spChg>
        <pc:spChg chg="mod">
          <ac:chgData name="Kim Bélanger-Baillargeon" userId="61e8c17a-4f44-4a20-848f-58a57c92f1ad" providerId="ADAL" clId="{E5F12DC0-39E9-46BF-8AF2-4B2FEF0E1AB0}" dt="2022-12-21T20:20:33.900" v="390"/>
          <ac:spMkLst>
            <pc:docMk/>
            <pc:sldMk cId="3852010129" sldId="349"/>
            <ac:spMk id="81" creationId="{2D434BB0-99EC-9030-9FA8-431A2C81A411}"/>
          </ac:spMkLst>
        </pc:spChg>
        <pc:spChg chg="mod">
          <ac:chgData name="Kim Bélanger-Baillargeon" userId="61e8c17a-4f44-4a20-848f-58a57c92f1ad" providerId="ADAL" clId="{E5F12DC0-39E9-46BF-8AF2-4B2FEF0E1AB0}" dt="2022-12-21T20:20:33.900" v="390"/>
          <ac:spMkLst>
            <pc:docMk/>
            <pc:sldMk cId="3852010129" sldId="349"/>
            <ac:spMk id="82" creationId="{964EC513-475C-FCFA-60F6-52FC541B1239}"/>
          </ac:spMkLst>
        </pc:spChg>
        <pc:spChg chg="mod">
          <ac:chgData name="Kim Bélanger-Baillargeon" userId="61e8c17a-4f44-4a20-848f-58a57c92f1ad" providerId="ADAL" clId="{E5F12DC0-39E9-46BF-8AF2-4B2FEF0E1AB0}" dt="2022-12-21T20:20:33.900" v="390"/>
          <ac:spMkLst>
            <pc:docMk/>
            <pc:sldMk cId="3852010129" sldId="349"/>
            <ac:spMk id="83" creationId="{1B334FA3-A1D3-9387-5059-20CB4FF46D3D}"/>
          </ac:spMkLst>
        </pc:spChg>
        <pc:spChg chg="mod">
          <ac:chgData name="Kim Bélanger-Baillargeon" userId="61e8c17a-4f44-4a20-848f-58a57c92f1ad" providerId="ADAL" clId="{E5F12DC0-39E9-46BF-8AF2-4B2FEF0E1AB0}" dt="2022-12-21T20:20:33.900" v="390"/>
          <ac:spMkLst>
            <pc:docMk/>
            <pc:sldMk cId="3852010129" sldId="349"/>
            <ac:spMk id="84" creationId="{D1985208-59E0-C0DF-6EE0-55263C290D6D}"/>
          </ac:spMkLst>
        </pc:spChg>
        <pc:spChg chg="mod">
          <ac:chgData name="Kim Bélanger-Baillargeon" userId="61e8c17a-4f44-4a20-848f-58a57c92f1ad" providerId="ADAL" clId="{E5F12DC0-39E9-46BF-8AF2-4B2FEF0E1AB0}" dt="2022-12-21T20:20:33.900" v="390"/>
          <ac:spMkLst>
            <pc:docMk/>
            <pc:sldMk cId="3852010129" sldId="349"/>
            <ac:spMk id="85" creationId="{B959F605-D81C-913B-F740-978F470B0F62}"/>
          </ac:spMkLst>
        </pc:spChg>
        <pc:spChg chg="mod">
          <ac:chgData name="Kim Bélanger-Baillargeon" userId="61e8c17a-4f44-4a20-848f-58a57c92f1ad" providerId="ADAL" clId="{E5F12DC0-39E9-46BF-8AF2-4B2FEF0E1AB0}" dt="2022-12-21T20:20:33.900" v="390"/>
          <ac:spMkLst>
            <pc:docMk/>
            <pc:sldMk cId="3852010129" sldId="349"/>
            <ac:spMk id="86" creationId="{BE57CB3E-00BF-E494-CDC4-6C2025A6E9D1}"/>
          </ac:spMkLst>
        </pc:spChg>
        <pc:spChg chg="mod">
          <ac:chgData name="Kim Bélanger-Baillargeon" userId="61e8c17a-4f44-4a20-848f-58a57c92f1ad" providerId="ADAL" clId="{E5F12DC0-39E9-46BF-8AF2-4B2FEF0E1AB0}" dt="2022-12-21T20:20:33.900" v="390"/>
          <ac:spMkLst>
            <pc:docMk/>
            <pc:sldMk cId="3852010129" sldId="349"/>
            <ac:spMk id="87" creationId="{CD7ACD8E-EC6D-EE56-93EA-D2D2750B4F7B}"/>
          </ac:spMkLst>
        </pc:spChg>
        <pc:spChg chg="mod">
          <ac:chgData name="Kim Bélanger-Baillargeon" userId="61e8c17a-4f44-4a20-848f-58a57c92f1ad" providerId="ADAL" clId="{E5F12DC0-39E9-46BF-8AF2-4B2FEF0E1AB0}" dt="2022-12-21T20:20:33.900" v="390"/>
          <ac:spMkLst>
            <pc:docMk/>
            <pc:sldMk cId="3852010129" sldId="349"/>
            <ac:spMk id="88" creationId="{4B1DF272-9FCB-4665-3E66-65EA5CC72EF4}"/>
          </ac:spMkLst>
        </pc:spChg>
        <pc:spChg chg="mod">
          <ac:chgData name="Kim Bélanger-Baillargeon" userId="61e8c17a-4f44-4a20-848f-58a57c92f1ad" providerId="ADAL" clId="{E5F12DC0-39E9-46BF-8AF2-4B2FEF0E1AB0}" dt="2022-12-21T20:20:33.900" v="390"/>
          <ac:spMkLst>
            <pc:docMk/>
            <pc:sldMk cId="3852010129" sldId="349"/>
            <ac:spMk id="89" creationId="{697903D0-2C6C-04CF-3FA8-C292B30EB440}"/>
          </ac:spMkLst>
        </pc:spChg>
        <pc:spChg chg="add mod">
          <ac:chgData name="Kim Bélanger-Baillargeon" userId="61e8c17a-4f44-4a20-848f-58a57c92f1ad" providerId="ADAL" clId="{E5F12DC0-39E9-46BF-8AF2-4B2FEF0E1AB0}" dt="2022-12-21T20:20:33.900" v="390"/>
          <ac:spMkLst>
            <pc:docMk/>
            <pc:sldMk cId="3852010129" sldId="349"/>
            <ac:spMk id="90" creationId="{860D4A46-CE69-6ADE-1E5C-65F3FAC3F045}"/>
          </ac:spMkLst>
        </pc:spChg>
        <pc:spChg chg="add mod">
          <ac:chgData name="Kim Bélanger-Baillargeon" userId="61e8c17a-4f44-4a20-848f-58a57c92f1ad" providerId="ADAL" clId="{E5F12DC0-39E9-46BF-8AF2-4B2FEF0E1AB0}" dt="2022-12-21T20:20:33.900" v="390"/>
          <ac:spMkLst>
            <pc:docMk/>
            <pc:sldMk cId="3852010129" sldId="349"/>
            <ac:spMk id="91" creationId="{87D16777-EF77-D54B-C20C-FFA6B7056B5C}"/>
          </ac:spMkLst>
        </pc:spChg>
        <pc:grpChg chg="add mod">
          <ac:chgData name="Kim Bélanger-Baillargeon" userId="61e8c17a-4f44-4a20-848f-58a57c92f1ad" providerId="ADAL" clId="{E5F12DC0-39E9-46BF-8AF2-4B2FEF0E1AB0}" dt="2022-12-21T20:20:33.900" v="390"/>
          <ac:grpSpMkLst>
            <pc:docMk/>
            <pc:sldMk cId="3852010129" sldId="349"/>
            <ac:grpSpMk id="7" creationId="{0DB51751-1BCF-8FC8-EE0D-9C8AA0BE5B33}"/>
          </ac:grpSpMkLst>
        </pc:grpChg>
        <pc:grpChg chg="mod">
          <ac:chgData name="Kim Bélanger-Baillargeon" userId="61e8c17a-4f44-4a20-848f-58a57c92f1ad" providerId="ADAL" clId="{E5F12DC0-39E9-46BF-8AF2-4B2FEF0E1AB0}" dt="2022-12-21T20:20:33.900" v="390"/>
          <ac:grpSpMkLst>
            <pc:docMk/>
            <pc:sldMk cId="3852010129" sldId="349"/>
            <ac:grpSpMk id="8" creationId="{48794CF4-CD3A-4860-64B8-73A2C56BEAC4}"/>
          </ac:grpSpMkLst>
        </pc:grpChg>
        <pc:grpChg chg="mod">
          <ac:chgData name="Kim Bélanger-Baillargeon" userId="61e8c17a-4f44-4a20-848f-58a57c92f1ad" providerId="ADAL" clId="{E5F12DC0-39E9-46BF-8AF2-4B2FEF0E1AB0}" dt="2022-12-21T20:20:33.900" v="390"/>
          <ac:grpSpMkLst>
            <pc:docMk/>
            <pc:sldMk cId="3852010129" sldId="349"/>
            <ac:grpSpMk id="9" creationId="{7B61F478-243E-9220-6E52-DCC72B6BECAE}"/>
          </ac:grpSpMkLst>
        </pc:grpChg>
        <pc:grpChg chg="mod">
          <ac:chgData name="Kim Bélanger-Baillargeon" userId="61e8c17a-4f44-4a20-848f-58a57c92f1ad" providerId="ADAL" clId="{E5F12DC0-39E9-46BF-8AF2-4B2FEF0E1AB0}" dt="2022-12-21T20:20:33.900" v="390"/>
          <ac:grpSpMkLst>
            <pc:docMk/>
            <pc:sldMk cId="3852010129" sldId="349"/>
            <ac:grpSpMk id="10" creationId="{EDF0BA5D-8F76-67B6-9943-003D5753FF4A}"/>
          </ac:grpSpMkLst>
        </pc:grpChg>
        <pc:grpChg chg="mod">
          <ac:chgData name="Kim Bélanger-Baillargeon" userId="61e8c17a-4f44-4a20-848f-58a57c92f1ad" providerId="ADAL" clId="{E5F12DC0-39E9-46BF-8AF2-4B2FEF0E1AB0}" dt="2022-12-21T20:20:33.900" v="390"/>
          <ac:grpSpMkLst>
            <pc:docMk/>
            <pc:sldMk cId="3852010129" sldId="349"/>
            <ac:grpSpMk id="11" creationId="{6F966CC4-9977-A9B1-EAC5-961FCD39E3A2}"/>
          </ac:grpSpMkLst>
        </pc:grpChg>
        <pc:grpChg chg="mod">
          <ac:chgData name="Kim Bélanger-Baillargeon" userId="61e8c17a-4f44-4a20-848f-58a57c92f1ad" providerId="ADAL" clId="{E5F12DC0-39E9-46BF-8AF2-4B2FEF0E1AB0}" dt="2022-12-21T20:20:33.900" v="390"/>
          <ac:grpSpMkLst>
            <pc:docMk/>
            <pc:sldMk cId="3852010129" sldId="349"/>
            <ac:grpSpMk id="12" creationId="{9E1C2568-A823-58D4-2563-B13CB8FF0E1E}"/>
          </ac:grpSpMkLst>
        </pc:grpChg>
        <pc:grpChg chg="mod">
          <ac:chgData name="Kim Bélanger-Baillargeon" userId="61e8c17a-4f44-4a20-848f-58a57c92f1ad" providerId="ADAL" clId="{E5F12DC0-39E9-46BF-8AF2-4B2FEF0E1AB0}" dt="2022-12-21T20:20:33.900" v="390"/>
          <ac:grpSpMkLst>
            <pc:docMk/>
            <pc:sldMk cId="3852010129" sldId="349"/>
            <ac:grpSpMk id="13" creationId="{568AD32B-098C-6EAE-9559-8E3DF45E4FC0}"/>
          </ac:grpSpMkLst>
        </pc:grpChg>
        <pc:grpChg chg="mod">
          <ac:chgData name="Kim Bélanger-Baillargeon" userId="61e8c17a-4f44-4a20-848f-58a57c92f1ad" providerId="ADAL" clId="{E5F12DC0-39E9-46BF-8AF2-4B2FEF0E1AB0}" dt="2022-12-21T20:20:33.900" v="390"/>
          <ac:grpSpMkLst>
            <pc:docMk/>
            <pc:sldMk cId="3852010129" sldId="349"/>
            <ac:grpSpMk id="14" creationId="{E5E7BA64-E3EA-75AD-8E0C-713AEFA1CE2D}"/>
          </ac:grpSpMkLst>
        </pc:grpChg>
        <pc:grpChg chg="mod">
          <ac:chgData name="Kim Bélanger-Baillargeon" userId="61e8c17a-4f44-4a20-848f-58a57c92f1ad" providerId="ADAL" clId="{E5F12DC0-39E9-46BF-8AF2-4B2FEF0E1AB0}" dt="2022-12-21T20:20:33.900" v="390"/>
          <ac:grpSpMkLst>
            <pc:docMk/>
            <pc:sldMk cId="3852010129" sldId="349"/>
            <ac:grpSpMk id="15" creationId="{5D365616-CCBA-1E4D-4F68-DF29D3AB0B43}"/>
          </ac:grpSpMkLst>
        </pc:grpChg>
        <pc:grpChg chg="mod">
          <ac:chgData name="Kim Bélanger-Baillargeon" userId="61e8c17a-4f44-4a20-848f-58a57c92f1ad" providerId="ADAL" clId="{E5F12DC0-39E9-46BF-8AF2-4B2FEF0E1AB0}" dt="2022-12-21T20:20:33.900" v="390"/>
          <ac:grpSpMkLst>
            <pc:docMk/>
            <pc:sldMk cId="3852010129" sldId="349"/>
            <ac:grpSpMk id="16" creationId="{E797D0F3-3F48-A8AD-B9CC-814EA0D5F84B}"/>
          </ac:grpSpMkLst>
        </pc:grpChg>
        <pc:grpChg chg="mod">
          <ac:chgData name="Kim Bélanger-Baillargeon" userId="61e8c17a-4f44-4a20-848f-58a57c92f1ad" providerId="ADAL" clId="{E5F12DC0-39E9-46BF-8AF2-4B2FEF0E1AB0}" dt="2022-12-21T20:20:33.900" v="390"/>
          <ac:grpSpMkLst>
            <pc:docMk/>
            <pc:sldMk cId="3852010129" sldId="349"/>
            <ac:grpSpMk id="17" creationId="{2F276913-B432-7494-7A0B-000692858B93}"/>
          </ac:grpSpMkLst>
        </pc:grpChg>
        <pc:grpChg chg="add mod">
          <ac:chgData name="Kim Bélanger-Baillargeon" userId="61e8c17a-4f44-4a20-848f-58a57c92f1ad" providerId="ADAL" clId="{E5F12DC0-39E9-46BF-8AF2-4B2FEF0E1AB0}" dt="2022-12-21T20:20:33.900" v="390"/>
          <ac:grpSpMkLst>
            <pc:docMk/>
            <pc:sldMk cId="3852010129" sldId="349"/>
            <ac:grpSpMk id="40" creationId="{6211A607-682B-46B5-ECA0-F7B82553FE7A}"/>
          </ac:grpSpMkLst>
        </pc:grpChg>
        <pc:grpChg chg="mod">
          <ac:chgData name="Kim Bélanger-Baillargeon" userId="61e8c17a-4f44-4a20-848f-58a57c92f1ad" providerId="ADAL" clId="{E5F12DC0-39E9-46BF-8AF2-4B2FEF0E1AB0}" dt="2022-12-21T20:20:33.900" v="390"/>
          <ac:grpSpMkLst>
            <pc:docMk/>
            <pc:sldMk cId="3852010129" sldId="349"/>
            <ac:grpSpMk id="41" creationId="{4617E3AA-CDE3-9FE5-1DFB-937B0F2C888E}"/>
          </ac:grpSpMkLst>
        </pc:grpChg>
        <pc:grpChg chg="mod">
          <ac:chgData name="Kim Bélanger-Baillargeon" userId="61e8c17a-4f44-4a20-848f-58a57c92f1ad" providerId="ADAL" clId="{E5F12DC0-39E9-46BF-8AF2-4B2FEF0E1AB0}" dt="2022-12-21T20:20:33.900" v="390"/>
          <ac:grpSpMkLst>
            <pc:docMk/>
            <pc:sldMk cId="3852010129" sldId="349"/>
            <ac:grpSpMk id="42" creationId="{DD1F462E-22B9-E925-E2AF-3A1E7F073093}"/>
          </ac:grpSpMkLst>
        </pc:grpChg>
        <pc:grpChg chg="mod">
          <ac:chgData name="Kim Bélanger-Baillargeon" userId="61e8c17a-4f44-4a20-848f-58a57c92f1ad" providerId="ADAL" clId="{E5F12DC0-39E9-46BF-8AF2-4B2FEF0E1AB0}" dt="2022-12-21T20:20:33.900" v="390"/>
          <ac:grpSpMkLst>
            <pc:docMk/>
            <pc:sldMk cId="3852010129" sldId="349"/>
            <ac:grpSpMk id="43" creationId="{AE6E96BE-3AF4-D83D-FCBC-4ED5EB39DB2C}"/>
          </ac:grpSpMkLst>
        </pc:grpChg>
        <pc:grpChg chg="mod">
          <ac:chgData name="Kim Bélanger-Baillargeon" userId="61e8c17a-4f44-4a20-848f-58a57c92f1ad" providerId="ADAL" clId="{E5F12DC0-39E9-46BF-8AF2-4B2FEF0E1AB0}" dt="2022-12-21T20:20:33.900" v="390"/>
          <ac:grpSpMkLst>
            <pc:docMk/>
            <pc:sldMk cId="3852010129" sldId="349"/>
            <ac:grpSpMk id="44" creationId="{F89A8E37-42A7-B7CF-B566-9C0286118D2B}"/>
          </ac:grpSpMkLst>
        </pc:grpChg>
        <pc:grpChg chg="mod">
          <ac:chgData name="Kim Bélanger-Baillargeon" userId="61e8c17a-4f44-4a20-848f-58a57c92f1ad" providerId="ADAL" clId="{E5F12DC0-39E9-46BF-8AF2-4B2FEF0E1AB0}" dt="2022-12-21T20:20:33.900" v="390"/>
          <ac:grpSpMkLst>
            <pc:docMk/>
            <pc:sldMk cId="3852010129" sldId="349"/>
            <ac:grpSpMk id="45" creationId="{6956E3B6-3DD9-0E03-652B-E764FEA7F61A}"/>
          </ac:grpSpMkLst>
        </pc:grpChg>
        <pc:grpChg chg="mod">
          <ac:chgData name="Kim Bélanger-Baillargeon" userId="61e8c17a-4f44-4a20-848f-58a57c92f1ad" providerId="ADAL" clId="{E5F12DC0-39E9-46BF-8AF2-4B2FEF0E1AB0}" dt="2022-12-21T20:20:33.900" v="390"/>
          <ac:grpSpMkLst>
            <pc:docMk/>
            <pc:sldMk cId="3852010129" sldId="349"/>
            <ac:grpSpMk id="46" creationId="{D0343857-E3A2-325E-A34F-48C4D0C476C1}"/>
          </ac:grpSpMkLst>
        </pc:grpChg>
        <pc:grpChg chg="mod">
          <ac:chgData name="Kim Bélanger-Baillargeon" userId="61e8c17a-4f44-4a20-848f-58a57c92f1ad" providerId="ADAL" clId="{E5F12DC0-39E9-46BF-8AF2-4B2FEF0E1AB0}" dt="2022-12-21T20:20:33.900" v="390"/>
          <ac:grpSpMkLst>
            <pc:docMk/>
            <pc:sldMk cId="3852010129" sldId="349"/>
            <ac:grpSpMk id="47" creationId="{6497AC35-A52C-3BF9-3ECD-468534D64228}"/>
          </ac:grpSpMkLst>
        </pc:grpChg>
        <pc:grpChg chg="mod">
          <ac:chgData name="Kim Bélanger-Baillargeon" userId="61e8c17a-4f44-4a20-848f-58a57c92f1ad" providerId="ADAL" clId="{E5F12DC0-39E9-46BF-8AF2-4B2FEF0E1AB0}" dt="2022-12-21T20:20:33.900" v="390"/>
          <ac:grpSpMkLst>
            <pc:docMk/>
            <pc:sldMk cId="3852010129" sldId="349"/>
            <ac:grpSpMk id="48" creationId="{0C4C877D-927B-08DF-58E5-15BD13772ADB}"/>
          </ac:grpSpMkLst>
        </pc:grpChg>
        <pc:grpChg chg="add mod">
          <ac:chgData name="Kim Bélanger-Baillargeon" userId="61e8c17a-4f44-4a20-848f-58a57c92f1ad" providerId="ADAL" clId="{E5F12DC0-39E9-46BF-8AF2-4B2FEF0E1AB0}" dt="2022-12-21T20:20:33.900" v="390"/>
          <ac:grpSpMkLst>
            <pc:docMk/>
            <pc:sldMk cId="3852010129" sldId="349"/>
            <ac:grpSpMk id="67" creationId="{92233E0F-CFCF-E4AB-8459-7C7D7C93F63E}"/>
          </ac:grpSpMkLst>
        </pc:grpChg>
        <pc:grpChg chg="mod">
          <ac:chgData name="Kim Bélanger-Baillargeon" userId="61e8c17a-4f44-4a20-848f-58a57c92f1ad" providerId="ADAL" clId="{E5F12DC0-39E9-46BF-8AF2-4B2FEF0E1AB0}" dt="2022-12-21T20:20:33.900" v="390"/>
          <ac:grpSpMkLst>
            <pc:docMk/>
            <pc:sldMk cId="3852010129" sldId="349"/>
            <ac:grpSpMk id="68" creationId="{11D678B0-A7D6-0E23-B397-B609AA6906E9}"/>
          </ac:grpSpMkLst>
        </pc:grpChg>
        <pc:grpChg chg="mod">
          <ac:chgData name="Kim Bélanger-Baillargeon" userId="61e8c17a-4f44-4a20-848f-58a57c92f1ad" providerId="ADAL" clId="{E5F12DC0-39E9-46BF-8AF2-4B2FEF0E1AB0}" dt="2022-12-21T20:20:33.900" v="390"/>
          <ac:grpSpMkLst>
            <pc:docMk/>
            <pc:sldMk cId="3852010129" sldId="349"/>
            <ac:grpSpMk id="69" creationId="{D38B2531-84AA-1020-9BA5-5742E803BE88}"/>
          </ac:grpSpMkLst>
        </pc:grpChg>
        <pc:grpChg chg="mod">
          <ac:chgData name="Kim Bélanger-Baillargeon" userId="61e8c17a-4f44-4a20-848f-58a57c92f1ad" providerId="ADAL" clId="{E5F12DC0-39E9-46BF-8AF2-4B2FEF0E1AB0}" dt="2022-12-21T20:20:33.900" v="390"/>
          <ac:grpSpMkLst>
            <pc:docMk/>
            <pc:sldMk cId="3852010129" sldId="349"/>
            <ac:grpSpMk id="70" creationId="{CE1967C2-3917-CD01-196E-A1B140AA814A}"/>
          </ac:grpSpMkLst>
        </pc:grpChg>
        <pc:grpChg chg="mod">
          <ac:chgData name="Kim Bélanger-Baillargeon" userId="61e8c17a-4f44-4a20-848f-58a57c92f1ad" providerId="ADAL" clId="{E5F12DC0-39E9-46BF-8AF2-4B2FEF0E1AB0}" dt="2022-12-21T20:20:33.900" v="390"/>
          <ac:grpSpMkLst>
            <pc:docMk/>
            <pc:sldMk cId="3852010129" sldId="349"/>
            <ac:grpSpMk id="71" creationId="{CEB05CC1-16D2-CCA7-705B-CAED82D85507}"/>
          </ac:grpSpMkLst>
        </pc:grpChg>
        <pc:grpChg chg="mod">
          <ac:chgData name="Kim Bélanger-Baillargeon" userId="61e8c17a-4f44-4a20-848f-58a57c92f1ad" providerId="ADAL" clId="{E5F12DC0-39E9-46BF-8AF2-4B2FEF0E1AB0}" dt="2022-12-21T20:20:33.900" v="390"/>
          <ac:grpSpMkLst>
            <pc:docMk/>
            <pc:sldMk cId="3852010129" sldId="349"/>
            <ac:grpSpMk id="76" creationId="{9EAF36FD-F4B9-FFE0-78E7-FE356DBC9C7F}"/>
          </ac:grpSpMkLst>
        </pc:grpChg>
        <pc:grpChg chg="mod">
          <ac:chgData name="Kim Bélanger-Baillargeon" userId="61e8c17a-4f44-4a20-848f-58a57c92f1ad" providerId="ADAL" clId="{E5F12DC0-39E9-46BF-8AF2-4B2FEF0E1AB0}" dt="2022-12-21T20:20:33.900" v="390"/>
          <ac:grpSpMkLst>
            <pc:docMk/>
            <pc:sldMk cId="3852010129" sldId="349"/>
            <ac:grpSpMk id="77" creationId="{40DA2EDE-4951-C76C-188C-97D74E3CBD5D}"/>
          </ac:grpSpMkLst>
        </pc:grpChg>
        <pc:grpChg chg="mod">
          <ac:chgData name="Kim Bélanger-Baillargeon" userId="61e8c17a-4f44-4a20-848f-58a57c92f1ad" providerId="ADAL" clId="{E5F12DC0-39E9-46BF-8AF2-4B2FEF0E1AB0}" dt="2022-12-21T20:20:33.900" v="390"/>
          <ac:grpSpMkLst>
            <pc:docMk/>
            <pc:sldMk cId="3852010129" sldId="349"/>
            <ac:grpSpMk id="78" creationId="{BEEF2910-91D1-A96A-8F3F-2DC1CF791B6D}"/>
          </ac:grpSpMkLst>
        </pc:grpChg>
        <pc:grpChg chg="mod">
          <ac:chgData name="Kim Bélanger-Baillargeon" userId="61e8c17a-4f44-4a20-848f-58a57c92f1ad" providerId="ADAL" clId="{E5F12DC0-39E9-46BF-8AF2-4B2FEF0E1AB0}" dt="2022-12-21T20:20:33.900" v="390"/>
          <ac:grpSpMkLst>
            <pc:docMk/>
            <pc:sldMk cId="3852010129" sldId="349"/>
            <ac:grpSpMk id="79" creationId="{2B3B5E34-3B9B-13B9-C896-0D44F09FD6D8}"/>
          </ac:grpSpMkLst>
        </pc:grpChg>
        <pc:picChg chg="add mod">
          <ac:chgData name="Kim Bélanger-Baillargeon" userId="61e8c17a-4f44-4a20-848f-58a57c92f1ad" providerId="ADAL" clId="{E5F12DC0-39E9-46BF-8AF2-4B2FEF0E1AB0}" dt="2022-12-21T20:20:33.900" v="390"/>
          <ac:picMkLst>
            <pc:docMk/>
            <pc:sldMk cId="3852010129" sldId="349"/>
            <ac:picMk id="92" creationId="{62C4F9EA-7089-666C-B084-8EDCE2771D62}"/>
          </ac:picMkLst>
        </pc:picChg>
        <pc:picChg chg="add del mod">
          <ac:chgData name="Kim Bélanger-Baillargeon" userId="61e8c17a-4f44-4a20-848f-58a57c92f1ad" providerId="ADAL" clId="{E5F12DC0-39E9-46BF-8AF2-4B2FEF0E1AB0}" dt="2022-12-21T20:20:36.011" v="391" actId="478"/>
          <ac:picMkLst>
            <pc:docMk/>
            <pc:sldMk cId="3852010129" sldId="349"/>
            <ac:picMk id="93" creationId="{02533AA9-018D-8363-63E1-2630496483EB}"/>
          </ac:picMkLst>
        </pc:picChg>
      </pc:sldChg>
      <pc:sldChg chg="addSp delSp modSp new mod modNotesTx">
        <pc:chgData name="Kim Bélanger-Baillargeon" userId="61e8c17a-4f44-4a20-848f-58a57c92f1ad" providerId="ADAL" clId="{E5F12DC0-39E9-46BF-8AF2-4B2FEF0E1AB0}" dt="2022-12-21T20:22:05.326" v="398" actId="1076"/>
        <pc:sldMkLst>
          <pc:docMk/>
          <pc:sldMk cId="4138767689" sldId="350"/>
        </pc:sldMkLst>
        <pc:spChg chg="del">
          <ac:chgData name="Kim Bélanger-Baillargeon" userId="61e8c17a-4f44-4a20-848f-58a57c92f1ad" providerId="ADAL" clId="{E5F12DC0-39E9-46BF-8AF2-4B2FEF0E1AB0}" dt="2022-12-21T20:21:52.699" v="394" actId="478"/>
          <ac:spMkLst>
            <pc:docMk/>
            <pc:sldMk cId="4138767689" sldId="350"/>
            <ac:spMk id="2" creationId="{94737344-07B8-8060-E63A-5C6F8BA6CA2A}"/>
          </ac:spMkLst>
        </pc:spChg>
        <pc:spChg chg="del">
          <ac:chgData name="Kim Bélanger-Baillargeon" userId="61e8c17a-4f44-4a20-848f-58a57c92f1ad" providerId="ADAL" clId="{E5F12DC0-39E9-46BF-8AF2-4B2FEF0E1AB0}" dt="2022-12-21T20:21:52.699" v="394" actId="478"/>
          <ac:spMkLst>
            <pc:docMk/>
            <pc:sldMk cId="4138767689" sldId="350"/>
            <ac:spMk id="3" creationId="{D3B6A81F-692F-C242-50C7-4928B9D608E7}"/>
          </ac:spMkLst>
        </pc:spChg>
        <pc:spChg chg="add mod">
          <ac:chgData name="Kim Bélanger-Baillargeon" userId="61e8c17a-4f44-4a20-848f-58a57c92f1ad" providerId="ADAL" clId="{E5F12DC0-39E9-46BF-8AF2-4B2FEF0E1AB0}" dt="2022-12-21T20:21:54.180" v="395"/>
          <ac:spMkLst>
            <pc:docMk/>
            <pc:sldMk cId="4138767689" sldId="350"/>
            <ac:spMk id="4" creationId="{444E3193-E6B8-A360-E9FC-FB3EE8D1E897}"/>
          </ac:spMkLst>
        </pc:spChg>
        <pc:spChg chg="add mod">
          <ac:chgData name="Kim Bélanger-Baillargeon" userId="61e8c17a-4f44-4a20-848f-58a57c92f1ad" providerId="ADAL" clId="{E5F12DC0-39E9-46BF-8AF2-4B2FEF0E1AB0}" dt="2022-12-21T20:21:54.180" v="395"/>
          <ac:spMkLst>
            <pc:docMk/>
            <pc:sldMk cId="4138767689" sldId="350"/>
            <ac:spMk id="7" creationId="{2706CA97-4D4E-0528-45CF-A921ED338D59}"/>
          </ac:spMkLst>
        </pc:spChg>
        <pc:spChg chg="add mod">
          <ac:chgData name="Kim Bélanger-Baillargeon" userId="61e8c17a-4f44-4a20-848f-58a57c92f1ad" providerId="ADAL" clId="{E5F12DC0-39E9-46BF-8AF2-4B2FEF0E1AB0}" dt="2022-12-21T20:21:54.180" v="395"/>
          <ac:spMkLst>
            <pc:docMk/>
            <pc:sldMk cId="4138767689" sldId="350"/>
            <ac:spMk id="8" creationId="{2AF603A0-090E-42DD-71FD-03BC2EBEC1DF}"/>
          </ac:spMkLst>
        </pc:spChg>
        <pc:picChg chg="add mod">
          <ac:chgData name="Kim Bélanger-Baillargeon" userId="61e8c17a-4f44-4a20-848f-58a57c92f1ad" providerId="ADAL" clId="{E5F12DC0-39E9-46BF-8AF2-4B2FEF0E1AB0}" dt="2022-12-21T20:22:05.326" v="398" actId="1076"/>
          <ac:picMkLst>
            <pc:docMk/>
            <pc:sldMk cId="4138767689" sldId="350"/>
            <ac:picMk id="5" creationId="{CEE7A94A-1A11-B4A2-4ECD-24D5E72B96E6}"/>
          </ac:picMkLst>
        </pc:picChg>
        <pc:picChg chg="add del mod">
          <ac:chgData name="Kim Bélanger-Baillargeon" userId="61e8c17a-4f44-4a20-848f-58a57c92f1ad" providerId="ADAL" clId="{E5F12DC0-39E9-46BF-8AF2-4B2FEF0E1AB0}" dt="2022-12-21T20:21:56.219" v="396" actId="478"/>
          <ac:picMkLst>
            <pc:docMk/>
            <pc:sldMk cId="4138767689" sldId="350"/>
            <ac:picMk id="6" creationId="{3B6EC1BB-74FC-01B0-6613-1288E404D370}"/>
          </ac:picMkLst>
        </pc:picChg>
        <pc:picChg chg="add mod">
          <ac:chgData name="Kim Bélanger-Baillargeon" userId="61e8c17a-4f44-4a20-848f-58a57c92f1ad" providerId="ADAL" clId="{E5F12DC0-39E9-46BF-8AF2-4B2FEF0E1AB0}" dt="2022-12-21T20:21:54.180" v="395"/>
          <ac:picMkLst>
            <pc:docMk/>
            <pc:sldMk cId="4138767689" sldId="350"/>
            <ac:picMk id="9" creationId="{12B24775-94C9-53EC-1813-E1EE0B24CBB9}"/>
          </ac:picMkLst>
        </pc:picChg>
      </pc:sldChg>
      <pc:sldChg chg="addSp delSp modSp new mod">
        <pc:chgData name="Kim Bélanger-Baillargeon" userId="61e8c17a-4f44-4a20-848f-58a57c92f1ad" providerId="ADAL" clId="{E5F12DC0-39E9-46BF-8AF2-4B2FEF0E1AB0}" dt="2022-12-21T20:23:54.774" v="410" actId="1076"/>
        <pc:sldMkLst>
          <pc:docMk/>
          <pc:sldMk cId="1720940320" sldId="351"/>
        </pc:sldMkLst>
        <pc:spChg chg="mod">
          <ac:chgData name="Kim Bélanger-Baillargeon" userId="61e8c17a-4f44-4a20-848f-58a57c92f1ad" providerId="ADAL" clId="{E5F12DC0-39E9-46BF-8AF2-4B2FEF0E1AB0}" dt="2022-12-21T20:23:54.774" v="410" actId="1076"/>
          <ac:spMkLst>
            <pc:docMk/>
            <pc:sldMk cId="1720940320" sldId="351"/>
            <ac:spMk id="2" creationId="{CB558985-8497-BB51-E88B-9CBA9DE6DB0B}"/>
          </ac:spMkLst>
        </pc:spChg>
        <pc:spChg chg="del">
          <ac:chgData name="Kim Bélanger-Baillargeon" userId="61e8c17a-4f44-4a20-848f-58a57c92f1ad" providerId="ADAL" clId="{E5F12DC0-39E9-46BF-8AF2-4B2FEF0E1AB0}" dt="2022-12-21T20:23:44.915" v="406" actId="931"/>
          <ac:spMkLst>
            <pc:docMk/>
            <pc:sldMk cId="1720940320" sldId="351"/>
            <ac:spMk id="3" creationId="{E0480E9C-FA51-6C9B-FB8D-C0E8435856C2}"/>
          </ac:spMkLst>
        </pc:spChg>
        <pc:picChg chg="add mod">
          <ac:chgData name="Kim Bélanger-Baillargeon" userId="61e8c17a-4f44-4a20-848f-58a57c92f1ad" providerId="ADAL" clId="{E5F12DC0-39E9-46BF-8AF2-4B2FEF0E1AB0}" dt="2022-12-21T20:23:44.915" v="406" actId="931"/>
          <ac:picMkLst>
            <pc:docMk/>
            <pc:sldMk cId="1720940320" sldId="351"/>
            <ac:picMk id="5" creationId="{CB04A813-CC07-BC38-59CD-C6A2CB2D6D23}"/>
          </ac:picMkLst>
        </pc:picChg>
      </pc:sldChg>
      <pc:sldChg chg="delSp modSp new mod modNotesTx">
        <pc:chgData name="Kim Bélanger-Baillargeon" userId="61e8c17a-4f44-4a20-848f-58a57c92f1ad" providerId="ADAL" clId="{E5F12DC0-39E9-46BF-8AF2-4B2FEF0E1AB0}" dt="2022-12-21T20:24:56.566" v="430"/>
        <pc:sldMkLst>
          <pc:docMk/>
          <pc:sldMk cId="1651689813" sldId="352"/>
        </pc:sldMkLst>
        <pc:spChg chg="mod">
          <ac:chgData name="Kim Bélanger-Baillargeon" userId="61e8c17a-4f44-4a20-848f-58a57c92f1ad" providerId="ADAL" clId="{E5F12DC0-39E9-46BF-8AF2-4B2FEF0E1AB0}" dt="2022-12-21T20:24:37.232" v="425" actId="20577"/>
          <ac:spMkLst>
            <pc:docMk/>
            <pc:sldMk cId="1651689813" sldId="352"/>
            <ac:spMk id="2" creationId="{8517886D-7238-1E53-9DC0-0EE74BAB83B3}"/>
          </ac:spMkLst>
        </pc:spChg>
        <pc:spChg chg="del">
          <ac:chgData name="Kim Bélanger-Baillargeon" userId="61e8c17a-4f44-4a20-848f-58a57c92f1ad" providerId="ADAL" clId="{E5F12DC0-39E9-46BF-8AF2-4B2FEF0E1AB0}" dt="2022-12-21T20:24:39.668" v="426" actId="478"/>
          <ac:spMkLst>
            <pc:docMk/>
            <pc:sldMk cId="1651689813" sldId="352"/>
            <ac:spMk id="3" creationId="{8C4B3A69-44C4-0F42-755C-ADF3EDFD37B6}"/>
          </ac:spMkLst>
        </pc:spChg>
        <pc:spChg chg="mod">
          <ac:chgData name="Kim Bélanger-Baillargeon" userId="61e8c17a-4f44-4a20-848f-58a57c92f1ad" providerId="ADAL" clId="{E5F12DC0-39E9-46BF-8AF2-4B2FEF0E1AB0}" dt="2022-12-21T20:24:52.194" v="429" actId="1076"/>
          <ac:spMkLst>
            <pc:docMk/>
            <pc:sldMk cId="1651689813" sldId="352"/>
            <ac:spMk id="4" creationId="{88A0466F-0DA9-0F86-3256-AB85B8527FFA}"/>
          </ac:spMkLst>
        </pc:spChg>
      </pc:sldChg>
      <pc:sldChg chg="modSp add mod modNotesTx">
        <pc:chgData name="Kim Bélanger-Baillargeon" userId="61e8c17a-4f44-4a20-848f-58a57c92f1ad" providerId="ADAL" clId="{E5F12DC0-39E9-46BF-8AF2-4B2FEF0E1AB0}" dt="2022-12-21T20:25:30.701" v="481"/>
        <pc:sldMkLst>
          <pc:docMk/>
          <pc:sldMk cId="2485796071" sldId="353"/>
        </pc:sldMkLst>
        <pc:spChg chg="mod">
          <ac:chgData name="Kim Bélanger-Baillargeon" userId="61e8c17a-4f44-4a20-848f-58a57c92f1ad" providerId="ADAL" clId="{E5F12DC0-39E9-46BF-8AF2-4B2FEF0E1AB0}" dt="2022-12-21T20:25:25.654" v="480" actId="20577"/>
          <ac:spMkLst>
            <pc:docMk/>
            <pc:sldMk cId="2485796071" sldId="353"/>
            <ac:spMk id="4" creationId="{88A0466F-0DA9-0F86-3256-AB85B8527FF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CC1FD-31B9-4A0A-AC93-2ECD0441065B}" type="datetimeFigureOut">
              <a:rPr lang="fr-CA" smtClean="0"/>
              <a:t>2022-12-21</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DDAF65-55F0-40E9-9B8D-80CC45CF0A02}" type="slidenum">
              <a:rPr lang="fr-CA" smtClean="0"/>
              <a:t>‹N°›</a:t>
            </a:fld>
            <a:endParaRPr lang="fr-CA"/>
          </a:p>
        </p:txBody>
      </p:sp>
    </p:spTree>
    <p:extLst>
      <p:ext uri="{BB962C8B-B14F-4D97-AF65-F5344CB8AC3E}">
        <p14:creationId xmlns:p14="http://schemas.microsoft.com/office/powerpoint/2010/main" val="395164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ommons.wikimedia.org/w/index.php?curid=180069"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perspective.usherbrooke.ca/bilan/servlet/BMDictionnaire?iddictionnaire=1629"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perspective.usherbrooke.ca/bilan/servlet/BMDictionnaire?iddictionnaire=1494"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parl.gc.ca/About/House/compendium/web-content/c_d_executivebranchgovernmentcanada-f.htm"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perspective.usherbrooke.ca/bilan/servlet/BMDictionnaire?iddictionnaire=1637"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perspective.usherbrooke.ca/bilan/servlet/BMDictionnaire?iddictionnaire=1526"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perspective.usherbrooke.ca/bilan/servlet/BMDictionnaire?iddictionnaire=1487"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perspective.usherbrooke.ca/bilan/servlet/BMDictionnaire?iddictionnaire=1506"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laws-lois.justice.gc.ca/fra/const/page-15.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oxfordre.com/americanhistory/view/10.1093/acrefore/9780199329175.001.0001/acrefore-9780199329175-e-325?rskey=xFNVLN&amp;result=2" TargetMode="External"/><Relationship Id="rId3" Type="http://schemas.openxmlformats.org/officeDocument/2006/relationships/hyperlink" Target="https://www.larousse.fr/encyclopedie/divers/si%C3%A8cle_des_Lumi%C3%A8res/130660" TargetMode="External"/><Relationship Id="rId7" Type="http://schemas.openxmlformats.org/officeDocument/2006/relationships/hyperlink" Target="http://javascript:displayOtherLang(%22se:905%22);"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javascript:displayOtherLang(%22se:900%22);" TargetMode="External"/><Relationship Id="rId5" Type="http://schemas.openxmlformats.org/officeDocument/2006/relationships/hyperlink" Target="http://javascript:displayOtherLang(%22se:947%22);" TargetMode="External"/><Relationship Id="rId4" Type="http://schemas.openxmlformats.org/officeDocument/2006/relationships/hyperlink" Target="https://www.alloprof.qc.ca/fr/eleves/bv/histoire/revolution-americaine-notions-avancees-h1076"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justice.gc.ca/fra/pr-rp/sjc-csj/pji-ilp/hist/"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thecanadianencyclopedia.ca/fr/article/guerre-de-sept-an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avalon.law.yale.edu/18th_century/townsend_act_1767.asp"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larousse.fr/encyclopedie/personnage/Charles_de_Secondat_baron_de_La_Br%C3%A8de_et_de_Montesquieu/133812"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erspective.usherbrooke.ca/bilan/servlet/BMDictionnaire?iddictionnaire=1629#:~:text=Le%20pouvoir%20l%C3%A9gislatif%20(synonyme%20%3A%20branche,pouvoir%20judiciaire%20(les%20tribunaux).&amp;text=G%C3%A9n%C3%A9ralement%2C%20les%20projets%20doivent%20%C3%AAtre,%C3%89tat)%20pour%20devenir%20des%20loi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erspective.usherbrooke.ca/bilan/servlet/BMDictionnaire?iddictionnaire=1637"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erspective.usherbrooke.ca/bilan/servlet/BMDictionnaire?iddictionnaire=1536"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commons.wikimedia.org/w/index.php?curid=1579530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usconstitution.net/const.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0681">
              <a:defRPr/>
            </a:pPr>
            <a:endParaRPr lang="fr-FR" dirty="0">
              <a:latin typeface="Arial" panose="020B0604020202020204" pitchFamily="34" charset="0"/>
              <a:ea typeface="Calibri" panose="020F0502020204030204" pitchFamily="34" charset="0"/>
              <a:cs typeface="Arial" panose="020B0604020202020204" pitchFamily="34" charset="0"/>
            </a:endParaRPr>
          </a:p>
          <a:p>
            <a:pPr defTabSz="960681">
              <a:defRPr/>
            </a:pPr>
            <a:endParaRPr lang="fr-CA" dirty="0">
              <a:latin typeface="Arial" panose="020B0604020202020204" pitchFamily="34" charset="0"/>
              <a:ea typeface="Calibri" panose="020F0502020204030204" pitchFamily="34" charset="0"/>
              <a:cs typeface="Arial" panose="020B0604020202020204" pitchFamily="34" charset="0"/>
            </a:endParaRPr>
          </a:p>
          <a:p>
            <a:pPr defTabSz="960681">
              <a:defRPr/>
            </a:pPr>
            <a:r>
              <a:rPr lang="fr-FR" sz="900" b="1" dirty="0">
                <a:latin typeface="Arial" panose="020B0604020202020204" pitchFamily="34" charset="0"/>
                <a:ea typeface="Calibri" panose="020F0502020204030204" pitchFamily="34" charset="0"/>
                <a:cs typeface="Arial" panose="020B0604020202020204" pitchFamily="34" charset="0"/>
              </a:rPr>
              <a:t>SOURCES :</a:t>
            </a:r>
          </a:p>
          <a:p>
            <a:pPr defTabSz="960681">
              <a:defRPr/>
            </a:pPr>
            <a:r>
              <a:rPr lang="fr-CA" sz="900" dirty="0">
                <a:latin typeface="Arial"/>
                <a:cs typeface="Arial"/>
              </a:rPr>
              <a:t>Image : </a:t>
            </a:r>
            <a:r>
              <a:rPr lang="fr-CA" dirty="0"/>
              <a:t>Le Comité des Cinq présentant son texte de la Déclaration d'indépendance au Congrès le 28 juin 1776. Tableau de John Trumbull, 1819. Par John Trumbull — US Capitol, Domaine public, </a:t>
            </a:r>
            <a:r>
              <a:rPr lang="fr-CA" dirty="0">
                <a:hlinkClick r:id="rId3"/>
              </a:rPr>
              <a:t>https://commons.wikimedia.org/w/index.php?curid=180069</a:t>
            </a:r>
            <a:r>
              <a:rPr lang="fr-CA" dirty="0"/>
              <a:t> </a:t>
            </a:r>
            <a:endParaRPr lang="fr-CA" sz="900" dirty="0">
              <a:latin typeface="Arial" panose="020B0604020202020204" pitchFamily="34" charset="0"/>
              <a:cs typeface="Arial" panose="020B0604020202020204" pitchFamily="34" charset="0"/>
            </a:endParaRPr>
          </a:p>
          <a:p>
            <a:pPr marL="171450" indent="-171450" defTabSz="960681">
              <a:buFont typeface="Arial" panose="020B0604020202020204" pitchFamily="34" charset="0"/>
              <a:buChar char="•"/>
              <a:defRPr/>
            </a:pPr>
            <a:endParaRPr lang="fr-CA" sz="900" dirty="0">
              <a:latin typeface="Arial" panose="020B0604020202020204" pitchFamily="34" charset="0"/>
              <a:ea typeface="Calibri" panose="020F0502020204030204" pitchFamily="34" charset="0"/>
              <a:cs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1</a:t>
            </a:fld>
            <a:endParaRPr lang="fr-CA"/>
          </a:p>
        </p:txBody>
      </p:sp>
    </p:spTree>
    <p:extLst>
      <p:ext uri="{BB962C8B-B14F-4D97-AF65-F5344CB8AC3E}">
        <p14:creationId xmlns:p14="http://schemas.microsoft.com/office/powerpoint/2010/main" val="3580390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CA" b="1" cap="small" dirty="0">
                <a:latin typeface="Arial"/>
                <a:ea typeface="Times New Roman" panose="02020603050405020304" pitchFamily="18" charset="0"/>
                <a:cs typeface="Arial"/>
              </a:rPr>
              <a:t>INFORMATIONS À TRANSMETTRE AUX ÉLÈVES </a:t>
            </a:r>
            <a:endParaRPr lang="fr-FR" dirty="0"/>
          </a:p>
          <a:p>
            <a:pPr marL="0" marR="0" lvl="0" indent="0" algn="l" defTabSz="914400">
              <a:lnSpc>
                <a:spcPct val="100000"/>
              </a:lnSpc>
              <a:spcBef>
                <a:spcPts val="0"/>
              </a:spcBef>
              <a:spcAft>
                <a:spcPts val="0"/>
              </a:spcAft>
              <a:buClrTx/>
              <a:buSzTx/>
              <a:buFontTx/>
              <a:buNone/>
              <a:tabLst/>
              <a:defRPr/>
            </a:pPr>
            <a:endParaRPr lang="fr-CA" b="1" cap="small" dirty="0">
              <a:latin typeface="Arial" panose="020B0604020202020204" pitchFamily="34" charset="0"/>
              <a:ea typeface="Times New Roman" panose="02020603050405020304" pitchFamily="18" charset="0"/>
              <a:cs typeface="Arial" panose="020B0604020202020204" pitchFamily="34" charset="0"/>
            </a:endParaRPr>
          </a:p>
          <a:p>
            <a:endParaRPr lang="fr-CA" b="1" cap="small" dirty="0">
              <a:latin typeface="Arial"/>
              <a:cs typeface="Arial"/>
            </a:endParaRPr>
          </a:p>
          <a:p>
            <a:r>
              <a:rPr lang="en-CA" dirty="0">
                <a:cs typeface="Calibri" panose="020F0502020204030204"/>
              </a:rPr>
              <a:t>PARLEMENT DU CANADA, </a:t>
            </a:r>
            <a:r>
              <a:rPr lang="en-CA" i="1" dirty="0"/>
              <a:t>Aperçu du </a:t>
            </a:r>
            <a:r>
              <a:rPr lang="en-CA" i="1" dirty="0" err="1"/>
              <a:t>système</a:t>
            </a:r>
            <a:r>
              <a:rPr lang="en-CA" i="1" dirty="0"/>
              <a:t> </a:t>
            </a:r>
            <a:r>
              <a:rPr lang="en-CA" i="1" dirty="0" err="1"/>
              <a:t>parlementaire</a:t>
            </a:r>
            <a:r>
              <a:rPr lang="en-CA" i="1" dirty="0"/>
              <a:t> </a:t>
            </a:r>
            <a:r>
              <a:rPr lang="en-CA" i="1" dirty="0" err="1"/>
              <a:t>canadien</a:t>
            </a:r>
            <a:r>
              <a:rPr lang="en-CA" i="1" dirty="0"/>
              <a:t>, </a:t>
            </a:r>
            <a:r>
              <a:rPr lang="en-CA" dirty="0" err="1"/>
              <a:t>en</a:t>
            </a:r>
            <a:r>
              <a:rPr lang="en-CA" dirty="0"/>
              <a:t> </a:t>
            </a:r>
            <a:r>
              <a:rPr lang="en-CA" dirty="0" err="1"/>
              <a:t>ligne</a:t>
            </a:r>
            <a:r>
              <a:rPr lang="en-CA" dirty="0"/>
              <a:t> : &lt;https://lop.parl.ca/about/parliament/education/ourcountryourparliament/html_booklet/overview-canadian-parliamentary-system-f.html&gt; (page </a:t>
            </a:r>
            <a:r>
              <a:rPr lang="en-CA" dirty="0" err="1"/>
              <a:t>consultée</a:t>
            </a:r>
            <a:r>
              <a:rPr lang="en-CA" dirty="0"/>
              <a:t> le 7 </a:t>
            </a:r>
            <a:r>
              <a:rPr lang="en-CA" dirty="0" err="1"/>
              <a:t>janvier</a:t>
            </a:r>
            <a:r>
              <a:rPr lang="en-CA" dirty="0"/>
              <a:t> 2021) :  </a:t>
            </a:r>
          </a:p>
          <a:p>
            <a:endParaRPr lang="en-CA" dirty="0"/>
          </a:p>
          <a:p>
            <a:r>
              <a:rPr lang="en-CA" dirty="0"/>
              <a:t>« Trois </a:t>
            </a:r>
            <a:r>
              <a:rPr lang="en-CA" b="1" dirty="0" err="1"/>
              <a:t>pouvoirs</a:t>
            </a:r>
            <a:r>
              <a:rPr lang="en-CA" b="1" dirty="0"/>
              <a:t> </a:t>
            </a:r>
            <a:r>
              <a:rPr lang="en-CA" dirty="0" err="1"/>
              <a:t>permettent</a:t>
            </a:r>
            <a:r>
              <a:rPr lang="en-CA" dirty="0"/>
              <a:t> ensemble de </a:t>
            </a:r>
            <a:r>
              <a:rPr lang="en-CA" dirty="0" err="1"/>
              <a:t>gouverner</a:t>
            </a:r>
            <a:r>
              <a:rPr lang="en-CA" dirty="0"/>
              <a:t> le Canada : les </a:t>
            </a:r>
            <a:r>
              <a:rPr lang="en-CA" dirty="0" err="1"/>
              <a:t>pouvoirs</a:t>
            </a:r>
            <a:r>
              <a:rPr lang="en-CA" dirty="0"/>
              <a:t> </a:t>
            </a:r>
            <a:r>
              <a:rPr lang="en-CA" dirty="0" err="1"/>
              <a:t>exécutif</a:t>
            </a:r>
            <a:r>
              <a:rPr lang="en-CA" dirty="0"/>
              <a:t>, </a:t>
            </a:r>
            <a:r>
              <a:rPr lang="en-CA" dirty="0" err="1"/>
              <a:t>législatif</a:t>
            </a:r>
            <a:r>
              <a:rPr lang="en-CA" dirty="0"/>
              <a:t> et </a:t>
            </a:r>
            <a:r>
              <a:rPr lang="en-CA" dirty="0" err="1"/>
              <a:t>judiciaire</a:t>
            </a:r>
            <a:r>
              <a:rPr lang="en-CA" dirty="0"/>
              <a:t>. Le </a:t>
            </a:r>
            <a:r>
              <a:rPr lang="en-CA" dirty="0" err="1"/>
              <a:t>pouvoir</a:t>
            </a:r>
            <a:r>
              <a:rPr lang="en-CA" dirty="0"/>
              <a:t> </a:t>
            </a:r>
            <a:r>
              <a:rPr lang="en-CA" dirty="0" err="1"/>
              <a:t>exécutif</a:t>
            </a:r>
            <a:r>
              <a:rPr lang="en-CA" dirty="0"/>
              <a:t> (</a:t>
            </a:r>
            <a:r>
              <a:rPr lang="en-CA" dirty="0" err="1"/>
              <a:t>appelé</a:t>
            </a:r>
            <a:r>
              <a:rPr lang="en-CA" dirty="0"/>
              <a:t> </a:t>
            </a:r>
            <a:r>
              <a:rPr lang="en-CA" dirty="0" err="1"/>
              <a:t>aussi</a:t>
            </a:r>
            <a:r>
              <a:rPr lang="en-CA" dirty="0"/>
              <a:t> le </a:t>
            </a:r>
            <a:r>
              <a:rPr lang="en-CA" b="1" dirty="0" err="1"/>
              <a:t>gouvernement</a:t>
            </a:r>
            <a:r>
              <a:rPr lang="en-CA" dirty="0"/>
              <a:t>), </a:t>
            </a:r>
            <a:r>
              <a:rPr lang="en-CA" dirty="0" err="1"/>
              <a:t>c’est</a:t>
            </a:r>
            <a:r>
              <a:rPr lang="en-CA" dirty="0"/>
              <a:t> le </a:t>
            </a:r>
            <a:r>
              <a:rPr lang="en-CA" dirty="0" err="1"/>
              <a:t>pouvoir</a:t>
            </a:r>
            <a:r>
              <a:rPr lang="en-CA" dirty="0"/>
              <a:t> </a:t>
            </a:r>
            <a:r>
              <a:rPr lang="en-CA" dirty="0" err="1"/>
              <a:t>décisionnel</a:t>
            </a:r>
            <a:r>
              <a:rPr lang="en-CA" dirty="0"/>
              <a:t>; il </a:t>
            </a:r>
            <a:r>
              <a:rPr lang="en-CA" dirty="0" err="1"/>
              <a:t>est</a:t>
            </a:r>
            <a:r>
              <a:rPr lang="en-CA" dirty="0"/>
              <a:t> </a:t>
            </a:r>
            <a:r>
              <a:rPr lang="en-CA" dirty="0" err="1"/>
              <a:t>composé</a:t>
            </a:r>
            <a:r>
              <a:rPr lang="en-CA" dirty="0"/>
              <a:t> du </a:t>
            </a:r>
            <a:r>
              <a:rPr lang="en-CA" b="1" dirty="0" err="1"/>
              <a:t>monarque</a:t>
            </a:r>
            <a:r>
              <a:rPr lang="en-CA" dirty="0"/>
              <a:t> (</a:t>
            </a:r>
            <a:r>
              <a:rPr lang="en-CA" dirty="0" err="1"/>
              <a:t>représenté</a:t>
            </a:r>
            <a:r>
              <a:rPr lang="en-CA" dirty="0"/>
              <a:t> par le </a:t>
            </a:r>
            <a:r>
              <a:rPr lang="en-CA" b="1" dirty="0"/>
              <a:t>Gouverneur </a:t>
            </a:r>
            <a:r>
              <a:rPr lang="en-CA" b="1" dirty="0" err="1"/>
              <a:t>général</a:t>
            </a:r>
            <a:r>
              <a:rPr lang="en-CA" dirty="0"/>
              <a:t>), du </a:t>
            </a:r>
            <a:r>
              <a:rPr lang="en-CA" b="1" dirty="0"/>
              <a:t>premier </a:t>
            </a:r>
            <a:r>
              <a:rPr lang="en-CA" b="1" dirty="0" err="1"/>
              <a:t>ministre</a:t>
            </a:r>
            <a:r>
              <a:rPr lang="en-CA" b="1" dirty="0"/>
              <a:t> </a:t>
            </a:r>
            <a:r>
              <a:rPr lang="en-CA" dirty="0"/>
              <a:t>et du </a:t>
            </a:r>
            <a:r>
              <a:rPr lang="en-CA" b="1" dirty="0"/>
              <a:t>Cabinet</a:t>
            </a:r>
            <a:r>
              <a:rPr lang="en-CA" dirty="0"/>
              <a:t>. Le </a:t>
            </a:r>
            <a:r>
              <a:rPr lang="en-CA" dirty="0" err="1"/>
              <a:t>pouvoir</a:t>
            </a:r>
            <a:r>
              <a:rPr lang="en-CA" dirty="0"/>
              <a:t> </a:t>
            </a:r>
            <a:r>
              <a:rPr lang="en-CA" dirty="0" err="1"/>
              <a:t>législatif</a:t>
            </a:r>
            <a:r>
              <a:rPr lang="en-CA" dirty="0"/>
              <a:t>, qui </a:t>
            </a:r>
            <a:r>
              <a:rPr lang="en-CA" dirty="0" err="1"/>
              <a:t>s’occupe</a:t>
            </a:r>
            <a:r>
              <a:rPr lang="en-CA" dirty="0"/>
              <a:t> </a:t>
            </a:r>
            <a:r>
              <a:rPr lang="en-CA" dirty="0" err="1"/>
              <a:t>d’adopter</a:t>
            </a:r>
            <a:r>
              <a:rPr lang="en-CA" dirty="0"/>
              <a:t> des </a:t>
            </a:r>
            <a:r>
              <a:rPr lang="en-CA" b="1" dirty="0" err="1"/>
              <a:t>lois</a:t>
            </a:r>
            <a:r>
              <a:rPr lang="en-CA" dirty="0"/>
              <a:t>, </a:t>
            </a:r>
            <a:r>
              <a:rPr lang="en-CA" dirty="0" err="1"/>
              <a:t>est</a:t>
            </a:r>
            <a:r>
              <a:rPr lang="en-CA" dirty="0"/>
              <a:t> </a:t>
            </a:r>
            <a:r>
              <a:rPr lang="en-CA" dirty="0" err="1"/>
              <a:t>formé</a:t>
            </a:r>
            <a:r>
              <a:rPr lang="en-CA" dirty="0"/>
              <a:t> d’un </a:t>
            </a:r>
            <a:r>
              <a:rPr lang="en-CA" b="1" dirty="0" err="1"/>
              <a:t>Sénat</a:t>
            </a:r>
            <a:r>
              <a:rPr lang="en-CA" b="1" dirty="0"/>
              <a:t> </a:t>
            </a:r>
            <a:r>
              <a:rPr lang="en-CA" dirty="0"/>
              <a:t>(</a:t>
            </a:r>
            <a:r>
              <a:rPr lang="en-CA" dirty="0" err="1"/>
              <a:t>nommé</a:t>
            </a:r>
            <a:r>
              <a:rPr lang="en-CA" dirty="0"/>
              <a:t>) et </a:t>
            </a:r>
            <a:r>
              <a:rPr lang="en-CA" dirty="0" err="1"/>
              <a:t>d’une</a:t>
            </a:r>
            <a:r>
              <a:rPr lang="en-CA" dirty="0"/>
              <a:t> </a:t>
            </a:r>
            <a:r>
              <a:rPr lang="en-CA" b="1" dirty="0"/>
              <a:t>Chambre</a:t>
            </a:r>
            <a:r>
              <a:rPr lang="en-CA" dirty="0"/>
              <a:t> </a:t>
            </a:r>
            <a:r>
              <a:rPr lang="en-CA" b="1" dirty="0"/>
              <a:t>des communes </a:t>
            </a:r>
            <a:r>
              <a:rPr lang="en-CA" dirty="0"/>
              <a:t>(</a:t>
            </a:r>
            <a:r>
              <a:rPr lang="en-CA" dirty="0" err="1"/>
              <a:t>élue</a:t>
            </a:r>
            <a:r>
              <a:rPr lang="en-CA" dirty="0"/>
              <a:t>). Le </a:t>
            </a:r>
            <a:r>
              <a:rPr lang="en-CA" dirty="0" err="1"/>
              <a:t>pouvoir</a:t>
            </a:r>
            <a:r>
              <a:rPr lang="en-CA" dirty="0"/>
              <a:t> </a:t>
            </a:r>
            <a:r>
              <a:rPr lang="en-CA" dirty="0" err="1"/>
              <a:t>judiciaire</a:t>
            </a:r>
            <a:r>
              <a:rPr lang="en-CA" dirty="0"/>
              <a:t> </a:t>
            </a:r>
            <a:r>
              <a:rPr lang="en-CA" dirty="0" err="1"/>
              <a:t>est</a:t>
            </a:r>
            <a:r>
              <a:rPr lang="en-CA" dirty="0"/>
              <a:t> </a:t>
            </a:r>
            <a:r>
              <a:rPr lang="en-CA" dirty="0" err="1"/>
              <a:t>constitué</a:t>
            </a:r>
            <a:r>
              <a:rPr lang="en-CA" dirty="0"/>
              <a:t> </a:t>
            </a:r>
            <a:r>
              <a:rPr lang="en-CA" dirty="0" err="1"/>
              <a:t>d’une</a:t>
            </a:r>
            <a:r>
              <a:rPr lang="en-CA" dirty="0"/>
              <a:t> </a:t>
            </a:r>
            <a:r>
              <a:rPr lang="en-CA" dirty="0" err="1"/>
              <a:t>série</a:t>
            </a:r>
            <a:r>
              <a:rPr lang="en-CA" dirty="0"/>
              <a:t> de </a:t>
            </a:r>
            <a:r>
              <a:rPr lang="en-CA" dirty="0" err="1"/>
              <a:t>tribunaux</a:t>
            </a:r>
            <a:r>
              <a:rPr lang="en-CA" dirty="0"/>
              <a:t> </a:t>
            </a:r>
            <a:r>
              <a:rPr lang="en-CA" dirty="0" err="1"/>
              <a:t>indépendants</a:t>
            </a:r>
            <a:r>
              <a:rPr lang="en-CA" dirty="0"/>
              <a:t> qui </a:t>
            </a:r>
            <a:r>
              <a:rPr lang="en-CA" dirty="0" err="1"/>
              <a:t>interprètent</a:t>
            </a:r>
            <a:r>
              <a:rPr lang="en-CA" dirty="0"/>
              <a:t> les </a:t>
            </a:r>
            <a:r>
              <a:rPr lang="en-CA" dirty="0" err="1"/>
              <a:t>lois</a:t>
            </a:r>
            <a:r>
              <a:rPr lang="en-CA" dirty="0"/>
              <a:t> </a:t>
            </a:r>
            <a:r>
              <a:rPr lang="en-CA" dirty="0" err="1"/>
              <a:t>adoptées</a:t>
            </a:r>
            <a:r>
              <a:rPr lang="en-CA" dirty="0"/>
              <a:t> par les deux </a:t>
            </a:r>
            <a:r>
              <a:rPr lang="en-CA" dirty="0" err="1"/>
              <a:t>autres</a:t>
            </a:r>
            <a:r>
              <a:rPr lang="en-CA" dirty="0"/>
              <a:t> </a:t>
            </a:r>
            <a:r>
              <a:rPr lang="en-CA" dirty="0" err="1"/>
              <a:t>pouvoirs</a:t>
            </a:r>
            <a:r>
              <a:rPr lang="en-CA" dirty="0"/>
              <a:t>.</a:t>
            </a:r>
          </a:p>
          <a:p>
            <a:r>
              <a:rPr lang="en-CA" dirty="0"/>
              <a:t>Le </a:t>
            </a:r>
            <a:r>
              <a:rPr lang="en-CA" b="1" dirty="0" err="1"/>
              <a:t>Parlement</a:t>
            </a:r>
            <a:r>
              <a:rPr lang="en-CA" b="1" dirty="0"/>
              <a:t> </a:t>
            </a:r>
            <a:r>
              <a:rPr lang="en-CA" dirty="0" err="1"/>
              <a:t>lui-même</a:t>
            </a:r>
            <a:r>
              <a:rPr lang="en-CA" dirty="0"/>
              <a:t> </a:t>
            </a:r>
            <a:r>
              <a:rPr lang="en-CA" dirty="0" err="1"/>
              <a:t>est</a:t>
            </a:r>
            <a:r>
              <a:rPr lang="en-CA" dirty="0"/>
              <a:t> </a:t>
            </a:r>
            <a:r>
              <a:rPr lang="en-CA" dirty="0" err="1"/>
              <a:t>formé</a:t>
            </a:r>
            <a:r>
              <a:rPr lang="en-CA" dirty="0"/>
              <a:t> des trois </a:t>
            </a:r>
            <a:r>
              <a:rPr lang="en-CA" dirty="0" err="1"/>
              <a:t>composantes</a:t>
            </a:r>
            <a:r>
              <a:rPr lang="en-CA" dirty="0"/>
              <a:t> </a:t>
            </a:r>
            <a:r>
              <a:rPr lang="en-CA" dirty="0" err="1"/>
              <a:t>suivantes</a:t>
            </a:r>
            <a:r>
              <a:rPr lang="en-CA" dirty="0"/>
              <a:t> : le </a:t>
            </a:r>
            <a:r>
              <a:rPr lang="en-CA" dirty="0" err="1"/>
              <a:t>monarque</a:t>
            </a:r>
            <a:r>
              <a:rPr lang="en-CA" dirty="0"/>
              <a:t>, le </a:t>
            </a:r>
            <a:r>
              <a:rPr lang="en-CA" dirty="0" err="1"/>
              <a:t>Sénat</a:t>
            </a:r>
            <a:r>
              <a:rPr lang="en-CA" dirty="0"/>
              <a:t> et la Chambre des communes.</a:t>
            </a:r>
            <a:endParaRPr lang="en-CA" dirty="0">
              <a:cs typeface="Calibri"/>
            </a:endParaRPr>
          </a:p>
          <a:p>
            <a:r>
              <a:rPr lang="en-CA" dirty="0"/>
              <a:t>Le Canada </a:t>
            </a:r>
            <a:r>
              <a:rPr lang="en-CA" dirty="0" err="1"/>
              <a:t>est</a:t>
            </a:r>
            <a:r>
              <a:rPr lang="en-CA" dirty="0"/>
              <a:t> </a:t>
            </a:r>
            <a:r>
              <a:rPr lang="en-CA" dirty="0" err="1"/>
              <a:t>une</a:t>
            </a:r>
            <a:r>
              <a:rPr lang="en-CA" dirty="0"/>
              <a:t> </a:t>
            </a:r>
            <a:r>
              <a:rPr lang="en-CA" b="1" dirty="0" err="1"/>
              <a:t>monarchie</a:t>
            </a:r>
            <a:r>
              <a:rPr lang="en-CA" b="1" dirty="0"/>
              <a:t> </a:t>
            </a:r>
            <a:r>
              <a:rPr lang="en-CA" b="1" dirty="0" err="1"/>
              <a:t>constitutionnelle</a:t>
            </a:r>
            <a:r>
              <a:rPr lang="en-CA" dirty="0"/>
              <a:t>. </a:t>
            </a:r>
            <a:r>
              <a:rPr lang="en-CA" dirty="0" err="1"/>
              <a:t>Cela</a:t>
            </a:r>
            <a:r>
              <a:rPr lang="en-CA" dirty="0"/>
              <a:t> </a:t>
            </a:r>
            <a:r>
              <a:rPr lang="en-CA" dirty="0" err="1"/>
              <a:t>signifie</a:t>
            </a:r>
            <a:r>
              <a:rPr lang="en-CA" dirty="0"/>
              <a:t> que nous </a:t>
            </a:r>
            <a:r>
              <a:rPr lang="en-CA" dirty="0" err="1"/>
              <a:t>reconnaissons</a:t>
            </a:r>
            <a:r>
              <a:rPr lang="en-CA" dirty="0"/>
              <a:t> la </a:t>
            </a:r>
            <a:r>
              <a:rPr lang="en-CA" dirty="0" err="1"/>
              <a:t>reine</a:t>
            </a:r>
            <a:r>
              <a:rPr lang="en-CA" dirty="0"/>
              <a:t> </a:t>
            </a:r>
            <a:r>
              <a:rPr lang="en-CA" dirty="0" err="1"/>
              <a:t>ou</a:t>
            </a:r>
            <a:r>
              <a:rPr lang="en-CA" dirty="0"/>
              <a:t> le </a:t>
            </a:r>
            <a:r>
              <a:rPr lang="en-CA" dirty="0" err="1"/>
              <a:t>roi</a:t>
            </a:r>
            <a:r>
              <a:rPr lang="en-CA" dirty="0"/>
              <a:t> </a:t>
            </a:r>
            <a:r>
              <a:rPr lang="en-CA" dirty="0" err="1"/>
              <a:t>comme</a:t>
            </a:r>
            <a:r>
              <a:rPr lang="en-CA" dirty="0"/>
              <a:t> le </a:t>
            </a:r>
            <a:r>
              <a:rPr lang="en-CA" b="1" dirty="0"/>
              <a:t>chef de </a:t>
            </a:r>
            <a:r>
              <a:rPr lang="en-CA" b="1" dirty="0" err="1"/>
              <a:t>l’État</a:t>
            </a:r>
            <a:r>
              <a:rPr lang="en-CA" dirty="0"/>
              <a:t>, </a:t>
            </a:r>
            <a:r>
              <a:rPr lang="en-CA" dirty="0" err="1"/>
              <a:t>tandis</a:t>
            </a:r>
            <a:r>
              <a:rPr lang="en-CA" dirty="0"/>
              <a:t> que le premier </a:t>
            </a:r>
            <a:r>
              <a:rPr lang="en-CA" dirty="0" err="1"/>
              <a:t>ministre</a:t>
            </a:r>
            <a:r>
              <a:rPr lang="en-CA" dirty="0"/>
              <a:t> </a:t>
            </a:r>
            <a:r>
              <a:rPr lang="en-CA" dirty="0" err="1"/>
              <a:t>est</a:t>
            </a:r>
            <a:r>
              <a:rPr lang="en-CA" dirty="0"/>
              <a:t> le </a:t>
            </a:r>
            <a:r>
              <a:rPr lang="en-CA" b="1" dirty="0"/>
              <a:t>chef du </a:t>
            </a:r>
            <a:r>
              <a:rPr lang="en-CA" b="1" dirty="0" err="1"/>
              <a:t>gouvernement</a:t>
            </a:r>
            <a:r>
              <a:rPr lang="en-CA" dirty="0"/>
              <a:t>.»</a:t>
            </a:r>
            <a:endParaRPr lang="en-CA" dirty="0">
              <a:cs typeface="Calibri" panose="020F0502020204030204"/>
            </a:endParaRPr>
          </a:p>
          <a:p>
            <a:endParaRPr lang="en-CA" dirty="0">
              <a:cs typeface="Calibri" panose="020F0502020204030204"/>
            </a:endParaRPr>
          </a:p>
          <a:p>
            <a:r>
              <a:rPr lang="en-CA" dirty="0">
                <a:cs typeface="Calibri" panose="020F0502020204030204"/>
              </a:rPr>
              <a:t>GOUVERNEMENT DU CANADA, </a:t>
            </a:r>
            <a:r>
              <a:rPr lang="en-CA" i="1" dirty="0">
                <a:cs typeface="Calibri" panose="020F0502020204030204"/>
              </a:rPr>
              <a:t>La </a:t>
            </a:r>
            <a:r>
              <a:rPr lang="en-CA" i="1" dirty="0" err="1">
                <a:cs typeface="Calibri" panose="020F0502020204030204"/>
              </a:rPr>
              <a:t>démocratie</a:t>
            </a:r>
            <a:r>
              <a:rPr lang="en-CA" i="1" dirty="0">
                <a:cs typeface="Calibri" panose="020F0502020204030204"/>
              </a:rPr>
              <a:t> au Canada, </a:t>
            </a:r>
            <a:r>
              <a:rPr lang="en-CA" dirty="0" err="1">
                <a:cs typeface="Calibri" panose="020F0502020204030204"/>
              </a:rPr>
              <a:t>en</a:t>
            </a:r>
            <a:r>
              <a:rPr lang="en-CA" dirty="0">
                <a:cs typeface="Calibri" panose="020F0502020204030204"/>
              </a:rPr>
              <a:t> </a:t>
            </a:r>
            <a:r>
              <a:rPr lang="en-CA" dirty="0" err="1">
                <a:cs typeface="Calibri" panose="020F0502020204030204"/>
              </a:rPr>
              <a:t>ligne</a:t>
            </a:r>
            <a:r>
              <a:rPr lang="en-CA" dirty="0">
                <a:cs typeface="Calibri" panose="020F0502020204030204"/>
              </a:rPr>
              <a:t> : &lt;</a:t>
            </a:r>
            <a:r>
              <a:rPr lang="en-CA" dirty="0"/>
              <a:t>https://www.canada.ca/fr/institutions-democratiques/services/democratie-canada.html&gt;. (page </a:t>
            </a:r>
            <a:r>
              <a:rPr lang="en-CA" dirty="0" err="1"/>
              <a:t>consultée</a:t>
            </a:r>
            <a:r>
              <a:rPr lang="en-CA" dirty="0"/>
              <a:t> le 7 </a:t>
            </a:r>
            <a:r>
              <a:rPr lang="en-CA" dirty="0" err="1"/>
              <a:t>janvier</a:t>
            </a:r>
            <a:r>
              <a:rPr lang="en-CA" dirty="0"/>
              <a:t> 2021) : </a:t>
            </a:r>
          </a:p>
          <a:p>
            <a:endParaRPr lang="en-CA" dirty="0"/>
          </a:p>
          <a:p>
            <a:r>
              <a:rPr lang="en-CA" dirty="0"/>
              <a:t>« Notre </a:t>
            </a:r>
            <a:r>
              <a:rPr lang="en-CA" dirty="0" err="1"/>
              <a:t>régime</a:t>
            </a:r>
            <a:r>
              <a:rPr lang="en-CA" dirty="0"/>
              <a:t> </a:t>
            </a:r>
            <a:r>
              <a:rPr lang="en-CA" dirty="0" err="1"/>
              <a:t>gouvernemental</a:t>
            </a:r>
            <a:r>
              <a:rPr lang="en-CA" dirty="0"/>
              <a:t> </a:t>
            </a:r>
            <a:r>
              <a:rPr lang="en-CA" dirty="0" err="1"/>
              <a:t>est</a:t>
            </a:r>
            <a:r>
              <a:rPr lang="en-CA" dirty="0"/>
              <a:t> </a:t>
            </a:r>
            <a:r>
              <a:rPr lang="en-CA" dirty="0" err="1"/>
              <a:t>une</a:t>
            </a:r>
            <a:r>
              <a:rPr lang="en-CA" dirty="0"/>
              <a:t> </a:t>
            </a:r>
            <a:r>
              <a:rPr lang="en-CA" dirty="0" err="1"/>
              <a:t>monarchie</a:t>
            </a:r>
            <a:r>
              <a:rPr lang="en-CA" dirty="0"/>
              <a:t> </a:t>
            </a:r>
            <a:r>
              <a:rPr lang="en-CA" dirty="0" err="1"/>
              <a:t>constitutionnelle</a:t>
            </a:r>
            <a:r>
              <a:rPr lang="en-CA" dirty="0"/>
              <a:t> et </a:t>
            </a:r>
            <a:r>
              <a:rPr lang="en-CA" dirty="0" err="1"/>
              <a:t>une</a:t>
            </a:r>
            <a:r>
              <a:rPr lang="en-CA" dirty="0"/>
              <a:t> </a:t>
            </a:r>
            <a:r>
              <a:rPr lang="en-CA" dirty="0" err="1"/>
              <a:t>démocratie</a:t>
            </a:r>
            <a:r>
              <a:rPr lang="en-CA" dirty="0"/>
              <a:t> </a:t>
            </a:r>
            <a:r>
              <a:rPr lang="en-CA" dirty="0" err="1"/>
              <a:t>parlementaire</a:t>
            </a:r>
            <a:r>
              <a:rPr lang="en-CA" dirty="0"/>
              <a:t>.  […]  </a:t>
            </a:r>
            <a:r>
              <a:rPr lang="en-CA" dirty="0" err="1"/>
              <a:t>Lorsque</a:t>
            </a:r>
            <a:r>
              <a:rPr lang="en-CA" dirty="0"/>
              <a:t> </a:t>
            </a:r>
            <a:r>
              <a:rPr lang="en-CA" dirty="0" err="1"/>
              <a:t>vous</a:t>
            </a:r>
            <a:r>
              <a:rPr lang="en-CA" dirty="0"/>
              <a:t> </a:t>
            </a:r>
            <a:r>
              <a:rPr lang="en-CA" dirty="0" err="1"/>
              <a:t>allez</a:t>
            </a:r>
            <a:r>
              <a:rPr lang="en-CA" dirty="0"/>
              <a:t> voter :</a:t>
            </a:r>
            <a:endParaRPr lang="en-CA" dirty="0">
              <a:cs typeface="+mn-lt"/>
            </a:endParaRPr>
          </a:p>
          <a:p>
            <a:pPr marL="171450" indent="-171450">
              <a:buFont typeface="Arial"/>
              <a:buChar char="•"/>
            </a:pPr>
            <a:r>
              <a:rPr lang="en-CA" dirty="0" err="1"/>
              <a:t>Vous</a:t>
            </a:r>
            <a:r>
              <a:rPr lang="en-CA" dirty="0"/>
              <a:t> </a:t>
            </a:r>
            <a:r>
              <a:rPr lang="en-CA" dirty="0" err="1"/>
              <a:t>votez</a:t>
            </a:r>
            <a:r>
              <a:rPr lang="en-CA" dirty="0"/>
              <a:t> pour </a:t>
            </a:r>
            <a:r>
              <a:rPr lang="en-CA" dirty="0" err="1"/>
              <a:t>votre</a:t>
            </a:r>
            <a:r>
              <a:rPr lang="en-CA" dirty="0"/>
              <a:t> </a:t>
            </a:r>
            <a:r>
              <a:rPr lang="en-CA" dirty="0" err="1"/>
              <a:t>député</a:t>
            </a:r>
            <a:r>
              <a:rPr lang="en-CA" dirty="0"/>
              <a:t> local </a:t>
            </a:r>
            <a:r>
              <a:rPr lang="en-CA" dirty="0" err="1"/>
              <a:t>en</a:t>
            </a:r>
            <a:r>
              <a:rPr lang="en-CA" dirty="0"/>
              <a:t> </a:t>
            </a:r>
            <a:r>
              <a:rPr lang="en-CA" dirty="0" err="1"/>
              <a:t>choisissant</a:t>
            </a:r>
            <a:r>
              <a:rPr lang="en-CA" dirty="0"/>
              <a:t> un </a:t>
            </a:r>
            <a:r>
              <a:rPr lang="en-CA" dirty="0" err="1"/>
              <a:t>candidat</a:t>
            </a:r>
            <a:r>
              <a:rPr lang="en-CA" dirty="0"/>
              <a:t> sur le bulletin de vote.</a:t>
            </a:r>
            <a:endParaRPr lang="en-CA" dirty="0">
              <a:cs typeface="+mn-lt"/>
            </a:endParaRPr>
          </a:p>
          <a:p>
            <a:pPr marL="171450" indent="-171450">
              <a:buFont typeface="Arial"/>
              <a:buChar char="•"/>
            </a:pPr>
            <a:r>
              <a:rPr lang="en-CA" dirty="0"/>
              <a:t>Bien que les </a:t>
            </a:r>
            <a:r>
              <a:rPr lang="en-CA" dirty="0" err="1"/>
              <a:t>candidats</a:t>
            </a:r>
            <a:r>
              <a:rPr lang="en-CA" dirty="0"/>
              <a:t> </a:t>
            </a:r>
            <a:r>
              <a:rPr lang="en-CA" dirty="0" err="1"/>
              <a:t>puissent</a:t>
            </a:r>
            <a:r>
              <a:rPr lang="en-CA" dirty="0"/>
              <a:t> </a:t>
            </a:r>
            <a:r>
              <a:rPr lang="en-CA" dirty="0" err="1"/>
              <a:t>être</a:t>
            </a:r>
            <a:r>
              <a:rPr lang="en-CA" dirty="0"/>
              <a:t> </a:t>
            </a:r>
            <a:r>
              <a:rPr lang="en-CA" dirty="0" err="1"/>
              <a:t>membres</a:t>
            </a:r>
            <a:r>
              <a:rPr lang="en-CA" dirty="0"/>
              <a:t> d’un parti politique, </a:t>
            </a:r>
            <a:r>
              <a:rPr lang="en-CA" dirty="0" err="1"/>
              <a:t>vous</a:t>
            </a:r>
            <a:r>
              <a:rPr lang="en-CA" dirty="0"/>
              <a:t> ne </a:t>
            </a:r>
            <a:r>
              <a:rPr lang="en-CA" dirty="0" err="1"/>
              <a:t>votez</a:t>
            </a:r>
            <a:r>
              <a:rPr lang="en-CA" dirty="0"/>
              <a:t> pas </a:t>
            </a:r>
            <a:r>
              <a:rPr lang="en-CA" dirty="0" err="1"/>
              <a:t>directement</a:t>
            </a:r>
            <a:r>
              <a:rPr lang="en-CA" dirty="0"/>
              <a:t> pour </a:t>
            </a:r>
            <a:r>
              <a:rPr lang="en-CA" dirty="0" err="1"/>
              <a:t>leur</a:t>
            </a:r>
            <a:r>
              <a:rPr lang="en-CA" dirty="0"/>
              <a:t> parti politique, </a:t>
            </a:r>
            <a:r>
              <a:rPr lang="en-CA" dirty="0" err="1"/>
              <a:t>mais</a:t>
            </a:r>
            <a:r>
              <a:rPr lang="en-CA" dirty="0"/>
              <a:t> </a:t>
            </a:r>
            <a:r>
              <a:rPr lang="en-CA" dirty="0" err="1"/>
              <a:t>plutôt</a:t>
            </a:r>
            <a:r>
              <a:rPr lang="en-CA" dirty="0"/>
              <a:t> pour un </a:t>
            </a:r>
            <a:r>
              <a:rPr lang="en-CA" dirty="0" err="1"/>
              <a:t>candidat</a:t>
            </a:r>
            <a:r>
              <a:rPr lang="en-CA" dirty="0"/>
              <a:t> particulier.</a:t>
            </a:r>
            <a:endParaRPr lang="en-CA" dirty="0">
              <a:cs typeface="+mn-lt"/>
            </a:endParaRPr>
          </a:p>
          <a:p>
            <a:pPr marL="171450" indent="-171450">
              <a:buFont typeface="Arial"/>
              <a:buChar char="•"/>
            </a:pPr>
            <a:r>
              <a:rPr lang="en-CA" dirty="0" err="1"/>
              <a:t>Vous</a:t>
            </a:r>
            <a:r>
              <a:rPr lang="en-CA" dirty="0"/>
              <a:t> ne </a:t>
            </a:r>
            <a:r>
              <a:rPr lang="en-CA" dirty="0" err="1"/>
              <a:t>votez</a:t>
            </a:r>
            <a:r>
              <a:rPr lang="en-CA" dirty="0"/>
              <a:t> pas non plus </a:t>
            </a:r>
            <a:r>
              <a:rPr lang="en-CA" dirty="0" err="1"/>
              <a:t>directement</a:t>
            </a:r>
            <a:r>
              <a:rPr lang="en-CA" dirty="0"/>
              <a:t> pour le premier </a:t>
            </a:r>
            <a:r>
              <a:rPr lang="en-CA" dirty="0" err="1"/>
              <a:t>ministre</a:t>
            </a:r>
            <a:r>
              <a:rPr lang="en-CA" dirty="0"/>
              <a:t>.</a:t>
            </a:r>
            <a:endParaRPr lang="en-CA" dirty="0">
              <a:cs typeface="Calibri"/>
            </a:endParaRPr>
          </a:p>
          <a:p>
            <a:endParaRPr lang="en-CA" b="1" dirty="0"/>
          </a:p>
          <a:p>
            <a:r>
              <a:rPr lang="en-CA" b="1" dirty="0" err="1"/>
              <a:t>Élections</a:t>
            </a:r>
            <a:r>
              <a:rPr lang="en-CA" b="1" dirty="0"/>
              <a:t> et formation du </a:t>
            </a:r>
            <a:r>
              <a:rPr lang="en-CA" b="1" dirty="0" err="1"/>
              <a:t>gouvernement</a:t>
            </a:r>
            <a:endParaRPr lang="en-CA" b="1" dirty="0">
              <a:cs typeface="+mn-lt"/>
            </a:endParaRPr>
          </a:p>
          <a:p>
            <a:r>
              <a:rPr lang="en-CA" dirty="0"/>
              <a:t>Le </a:t>
            </a:r>
            <a:r>
              <a:rPr lang="en-CA" dirty="0" err="1"/>
              <a:t>candidat</a:t>
            </a:r>
            <a:r>
              <a:rPr lang="en-CA" dirty="0"/>
              <a:t> qui </a:t>
            </a:r>
            <a:r>
              <a:rPr lang="en-CA" dirty="0" err="1"/>
              <a:t>obtient</a:t>
            </a:r>
            <a:r>
              <a:rPr lang="en-CA" dirty="0"/>
              <a:t> le plus de votes dans </a:t>
            </a:r>
            <a:r>
              <a:rPr lang="en-CA" dirty="0" err="1"/>
              <a:t>votre</a:t>
            </a:r>
            <a:r>
              <a:rPr lang="en-CA" dirty="0"/>
              <a:t> </a:t>
            </a:r>
            <a:r>
              <a:rPr lang="en-CA" dirty="0" err="1"/>
              <a:t>circonscription</a:t>
            </a:r>
            <a:r>
              <a:rPr lang="en-CA" dirty="0"/>
              <a:t> </a:t>
            </a:r>
            <a:r>
              <a:rPr lang="en-CA" dirty="0" err="1"/>
              <a:t>électorale</a:t>
            </a:r>
            <a:r>
              <a:rPr lang="en-CA" dirty="0"/>
              <a:t> qui </a:t>
            </a:r>
            <a:r>
              <a:rPr lang="en-CA" dirty="0" err="1"/>
              <a:t>gagne</a:t>
            </a:r>
            <a:r>
              <a:rPr lang="en-CA" dirty="0"/>
              <a:t>. Le </a:t>
            </a:r>
            <a:r>
              <a:rPr lang="en-CA" dirty="0" err="1"/>
              <a:t>candidat</a:t>
            </a:r>
            <a:r>
              <a:rPr lang="en-CA" dirty="0"/>
              <a:t> </a:t>
            </a:r>
            <a:r>
              <a:rPr lang="en-CA" dirty="0" err="1"/>
              <a:t>élu</a:t>
            </a:r>
            <a:r>
              <a:rPr lang="en-CA" dirty="0"/>
              <a:t> sera </a:t>
            </a:r>
            <a:r>
              <a:rPr lang="en-CA" dirty="0" err="1"/>
              <a:t>celui</a:t>
            </a:r>
            <a:r>
              <a:rPr lang="en-CA" dirty="0"/>
              <a:t> qui </a:t>
            </a:r>
            <a:r>
              <a:rPr lang="en-CA" dirty="0" err="1"/>
              <a:t>vous</a:t>
            </a:r>
            <a:r>
              <a:rPr lang="en-CA" dirty="0"/>
              <a:t> </a:t>
            </a:r>
            <a:r>
              <a:rPr lang="en-CA" dirty="0" err="1"/>
              <a:t>représentera</a:t>
            </a:r>
            <a:r>
              <a:rPr lang="en-CA" dirty="0"/>
              <a:t> à la Chambre des communes. </a:t>
            </a:r>
            <a:r>
              <a:rPr lang="en-CA" dirty="0" err="1"/>
              <a:t>C’est</a:t>
            </a:r>
            <a:r>
              <a:rPr lang="en-CA" dirty="0"/>
              <a:t> </a:t>
            </a:r>
            <a:r>
              <a:rPr lang="en-CA" dirty="0" err="1"/>
              <a:t>ce</a:t>
            </a:r>
            <a:r>
              <a:rPr lang="en-CA" dirty="0"/>
              <a:t> que nous </a:t>
            </a:r>
            <a:r>
              <a:rPr lang="en-CA" dirty="0" err="1"/>
              <a:t>appelons</a:t>
            </a:r>
            <a:r>
              <a:rPr lang="en-CA" dirty="0"/>
              <a:t> le </a:t>
            </a:r>
            <a:r>
              <a:rPr lang="en-CA" dirty="0" err="1"/>
              <a:t>scrutin</a:t>
            </a:r>
            <a:r>
              <a:rPr lang="en-CA" dirty="0"/>
              <a:t> </a:t>
            </a:r>
            <a:r>
              <a:rPr lang="en-CA" dirty="0" err="1"/>
              <a:t>majoritaire</a:t>
            </a:r>
            <a:r>
              <a:rPr lang="en-CA" dirty="0"/>
              <a:t> uninominal à un tour (SMUT).</a:t>
            </a:r>
            <a:endParaRPr lang="en-CA" dirty="0">
              <a:cs typeface="Calibri"/>
            </a:endParaRPr>
          </a:p>
          <a:p>
            <a:r>
              <a:rPr lang="en-CA" dirty="0"/>
              <a:t>Le parti politique qui </a:t>
            </a:r>
            <a:r>
              <a:rPr lang="en-CA" dirty="0" err="1"/>
              <a:t>obtient</a:t>
            </a:r>
            <a:r>
              <a:rPr lang="en-CA" dirty="0"/>
              <a:t> le plus de </a:t>
            </a:r>
            <a:r>
              <a:rPr lang="en-CA" dirty="0" err="1"/>
              <a:t>sièges</a:t>
            </a:r>
            <a:r>
              <a:rPr lang="en-CA" dirty="0"/>
              <a:t> à la Chambre des communes </a:t>
            </a:r>
            <a:r>
              <a:rPr lang="en-CA" dirty="0" err="1"/>
              <a:t>forme</a:t>
            </a:r>
            <a:r>
              <a:rPr lang="en-CA" dirty="0"/>
              <a:t> </a:t>
            </a:r>
            <a:r>
              <a:rPr lang="en-CA" dirty="0" err="1"/>
              <a:t>habituellement</a:t>
            </a:r>
            <a:r>
              <a:rPr lang="en-CA" dirty="0"/>
              <a:t> le </a:t>
            </a:r>
            <a:r>
              <a:rPr lang="en-CA" dirty="0" err="1"/>
              <a:t>gouvernement</a:t>
            </a:r>
            <a:r>
              <a:rPr lang="en-CA" dirty="0"/>
              <a:t> :</a:t>
            </a:r>
            <a:br>
              <a:rPr lang="en-CA" dirty="0">
                <a:cs typeface="+mn-lt"/>
              </a:rPr>
            </a:br>
            <a:endParaRPr lang="en-CA" dirty="0"/>
          </a:p>
          <a:p>
            <a:pPr marL="171450" indent="-171450">
              <a:buFont typeface="Arial"/>
              <a:buChar char="•"/>
            </a:pPr>
            <a:r>
              <a:rPr lang="en-CA" dirty="0"/>
              <a:t>Le chef de </a:t>
            </a:r>
            <a:r>
              <a:rPr lang="en-CA" dirty="0" err="1"/>
              <a:t>ce</a:t>
            </a:r>
            <a:r>
              <a:rPr lang="en-CA" dirty="0"/>
              <a:t> parti politique </a:t>
            </a:r>
            <a:r>
              <a:rPr lang="en-CA" dirty="0" err="1"/>
              <a:t>devient</a:t>
            </a:r>
            <a:r>
              <a:rPr lang="en-CA" dirty="0"/>
              <a:t> le premier </a:t>
            </a:r>
            <a:r>
              <a:rPr lang="en-CA" dirty="0" err="1"/>
              <a:t>ministre</a:t>
            </a:r>
            <a:r>
              <a:rPr lang="en-CA" dirty="0"/>
              <a:t>.</a:t>
            </a:r>
            <a:endParaRPr lang="en-CA" dirty="0">
              <a:cs typeface="Calibri"/>
            </a:endParaRPr>
          </a:p>
          <a:p>
            <a:pPr marL="171450" indent="-171450">
              <a:buFont typeface="Arial"/>
              <a:buChar char="•"/>
            </a:pPr>
            <a:r>
              <a:rPr lang="en-CA" dirty="0"/>
              <a:t>Si le parti politique </a:t>
            </a:r>
            <a:r>
              <a:rPr lang="en-CA" dirty="0" err="1"/>
              <a:t>obtient</a:t>
            </a:r>
            <a:r>
              <a:rPr lang="en-CA" dirty="0"/>
              <a:t> plus de la </a:t>
            </a:r>
            <a:r>
              <a:rPr lang="en-CA" dirty="0" err="1"/>
              <a:t>moitié</a:t>
            </a:r>
            <a:r>
              <a:rPr lang="en-CA" dirty="0"/>
              <a:t> des </a:t>
            </a:r>
            <a:r>
              <a:rPr lang="en-CA" dirty="0" err="1"/>
              <a:t>sièges</a:t>
            </a:r>
            <a:r>
              <a:rPr lang="en-CA" dirty="0"/>
              <a:t> à la Chambre des communes, il </a:t>
            </a:r>
            <a:r>
              <a:rPr lang="en-CA" dirty="0" err="1"/>
              <a:t>s’agit</a:t>
            </a:r>
            <a:r>
              <a:rPr lang="en-CA" dirty="0"/>
              <a:t> </a:t>
            </a:r>
            <a:r>
              <a:rPr lang="en-CA" dirty="0" err="1"/>
              <a:t>alors</a:t>
            </a:r>
            <a:r>
              <a:rPr lang="en-CA" dirty="0"/>
              <a:t> d’un </a:t>
            </a:r>
            <a:r>
              <a:rPr lang="en-CA" dirty="0" err="1"/>
              <a:t>gouvernement</a:t>
            </a:r>
            <a:r>
              <a:rPr lang="en-CA" dirty="0"/>
              <a:t> </a:t>
            </a:r>
            <a:r>
              <a:rPr lang="en-CA" dirty="0" err="1"/>
              <a:t>majoritaire</a:t>
            </a:r>
            <a:r>
              <a:rPr lang="en-CA" dirty="0"/>
              <a:t>. »</a:t>
            </a:r>
            <a:endParaRPr lang="en-CA" dirty="0">
              <a:cs typeface="Calibri" panose="020F0502020204030204"/>
            </a:endParaRPr>
          </a:p>
          <a:p>
            <a:pPr marL="171450" indent="-171450">
              <a:buFont typeface="Arial"/>
              <a:buChar char="•"/>
            </a:pPr>
            <a:endParaRPr lang="en-CA" dirty="0">
              <a:cs typeface="Calibri" panose="020F0502020204030204"/>
            </a:endParaRPr>
          </a:p>
          <a:p>
            <a:r>
              <a:rPr lang="en-CA" dirty="0" err="1">
                <a:cs typeface="Calibri" panose="020F0502020204030204"/>
              </a:rPr>
              <a:t>Charte</a:t>
            </a:r>
            <a:r>
              <a:rPr lang="en-CA" dirty="0">
                <a:cs typeface="Calibri" panose="020F0502020204030204"/>
              </a:rPr>
              <a:t> </a:t>
            </a:r>
            <a:r>
              <a:rPr lang="en-CA" dirty="0" err="1">
                <a:cs typeface="Calibri" panose="020F0502020204030204"/>
              </a:rPr>
              <a:t>canadienne</a:t>
            </a:r>
            <a:r>
              <a:rPr lang="en-CA" dirty="0">
                <a:cs typeface="Calibri" panose="020F0502020204030204"/>
              </a:rPr>
              <a:t> des droits et </a:t>
            </a:r>
            <a:r>
              <a:rPr lang="en-CA" dirty="0" err="1">
                <a:cs typeface="Calibri" panose="020F0502020204030204"/>
              </a:rPr>
              <a:t>libertés</a:t>
            </a:r>
            <a:r>
              <a:rPr lang="en-CA" dirty="0">
                <a:cs typeface="Calibri" panose="020F0502020204030204"/>
              </a:rPr>
              <a:t>, </a:t>
            </a:r>
            <a:r>
              <a:rPr lang="en-CA" dirty="0" err="1">
                <a:cs typeface="Calibri" panose="020F0502020204030204"/>
              </a:rPr>
              <a:t>partie</a:t>
            </a:r>
            <a:r>
              <a:rPr lang="en-CA" dirty="0">
                <a:cs typeface="Calibri" panose="020F0502020204030204"/>
              </a:rPr>
              <a:t> 1 de la </a:t>
            </a:r>
            <a:r>
              <a:rPr lang="en-CA" i="1" dirty="0" err="1">
                <a:cs typeface="Calibri" panose="020F0502020204030204"/>
              </a:rPr>
              <a:t>Loi</a:t>
            </a:r>
            <a:r>
              <a:rPr lang="en-CA" i="1" dirty="0">
                <a:cs typeface="Calibri" panose="020F0502020204030204"/>
              </a:rPr>
              <a:t> </a:t>
            </a:r>
            <a:r>
              <a:rPr lang="en-CA" i="1" dirty="0" err="1">
                <a:cs typeface="Calibri" panose="020F0502020204030204"/>
              </a:rPr>
              <a:t>constitutionnelle</a:t>
            </a:r>
            <a:r>
              <a:rPr lang="en-CA" i="1" dirty="0">
                <a:cs typeface="Calibri" panose="020F0502020204030204"/>
              </a:rPr>
              <a:t> de 1982 [</a:t>
            </a:r>
            <a:r>
              <a:rPr lang="en-CA" dirty="0" err="1"/>
              <a:t>l’annexe</a:t>
            </a:r>
            <a:r>
              <a:rPr lang="en-CA" dirty="0"/>
              <a:t> B de la </a:t>
            </a:r>
            <a:r>
              <a:rPr lang="en-CA" i="1" dirty="0" err="1"/>
              <a:t>Loi</a:t>
            </a:r>
            <a:r>
              <a:rPr lang="en-CA" i="1" dirty="0"/>
              <a:t> de 1982 sur le Canada</a:t>
            </a:r>
            <a:r>
              <a:rPr lang="en-CA" dirty="0"/>
              <a:t>, 1982, </a:t>
            </a:r>
            <a:r>
              <a:rPr lang="en-CA" dirty="0" err="1"/>
              <a:t>ch.</a:t>
            </a:r>
            <a:r>
              <a:rPr lang="en-CA" dirty="0"/>
              <a:t> 11 (R.‑U.), art. 15 (1) : « </a:t>
            </a:r>
            <a:r>
              <a:rPr lang="en-CA" b="1" dirty="0"/>
              <a:t>15.</a:t>
            </a:r>
            <a:r>
              <a:rPr lang="en-CA" dirty="0"/>
              <a:t> (1) La </a:t>
            </a:r>
            <a:r>
              <a:rPr lang="en-CA" dirty="0" err="1"/>
              <a:t>loi</a:t>
            </a:r>
            <a:r>
              <a:rPr lang="en-CA" dirty="0"/>
              <a:t> ne fait </a:t>
            </a:r>
            <a:r>
              <a:rPr lang="en-CA" dirty="0" err="1"/>
              <a:t>acception</a:t>
            </a:r>
            <a:r>
              <a:rPr lang="en-CA" dirty="0"/>
              <a:t> de </a:t>
            </a:r>
            <a:r>
              <a:rPr lang="en-CA" dirty="0" err="1"/>
              <a:t>personne</a:t>
            </a:r>
            <a:r>
              <a:rPr lang="en-CA" dirty="0"/>
              <a:t> et </a:t>
            </a:r>
            <a:r>
              <a:rPr lang="en-CA" dirty="0" err="1"/>
              <a:t>s’applique</a:t>
            </a:r>
            <a:r>
              <a:rPr lang="en-CA" dirty="0"/>
              <a:t> </a:t>
            </a:r>
            <a:r>
              <a:rPr lang="en-CA" dirty="0" err="1"/>
              <a:t>également</a:t>
            </a:r>
            <a:r>
              <a:rPr lang="en-CA" dirty="0"/>
              <a:t> à </a:t>
            </a:r>
            <a:r>
              <a:rPr lang="en-CA" dirty="0" err="1"/>
              <a:t>tous</a:t>
            </a:r>
            <a:r>
              <a:rPr lang="en-CA" dirty="0"/>
              <a:t>, et </a:t>
            </a:r>
            <a:r>
              <a:rPr lang="en-CA" dirty="0" err="1"/>
              <a:t>tous</a:t>
            </a:r>
            <a:r>
              <a:rPr lang="en-CA" dirty="0"/>
              <a:t> </a:t>
            </a:r>
            <a:r>
              <a:rPr lang="en-CA" dirty="0" err="1"/>
              <a:t>ont</a:t>
            </a:r>
            <a:r>
              <a:rPr lang="en-CA" dirty="0"/>
              <a:t> droit à la </a:t>
            </a:r>
            <a:r>
              <a:rPr lang="en-CA" dirty="0" err="1"/>
              <a:t>même</a:t>
            </a:r>
            <a:r>
              <a:rPr lang="en-CA" dirty="0"/>
              <a:t> protection et au </a:t>
            </a:r>
            <a:r>
              <a:rPr lang="en-CA" dirty="0" err="1"/>
              <a:t>même</a:t>
            </a:r>
            <a:r>
              <a:rPr lang="en-CA" dirty="0"/>
              <a:t> </a:t>
            </a:r>
            <a:r>
              <a:rPr lang="en-CA" dirty="0" err="1"/>
              <a:t>bénéfice</a:t>
            </a:r>
            <a:r>
              <a:rPr lang="en-CA" dirty="0"/>
              <a:t> de la </a:t>
            </a:r>
            <a:r>
              <a:rPr lang="en-CA" dirty="0" err="1"/>
              <a:t>loi</a:t>
            </a:r>
            <a:r>
              <a:rPr lang="en-CA" dirty="0"/>
              <a:t>, </a:t>
            </a:r>
            <a:r>
              <a:rPr lang="en-CA" dirty="0" err="1"/>
              <a:t>indépendamment</a:t>
            </a:r>
            <a:r>
              <a:rPr lang="en-CA" dirty="0"/>
              <a:t> de </a:t>
            </a:r>
            <a:r>
              <a:rPr lang="en-CA" dirty="0" err="1"/>
              <a:t>toute</a:t>
            </a:r>
            <a:r>
              <a:rPr lang="en-CA" dirty="0"/>
              <a:t> discrimination, </a:t>
            </a:r>
            <a:r>
              <a:rPr lang="en-CA" dirty="0" err="1"/>
              <a:t>notamment</a:t>
            </a:r>
            <a:r>
              <a:rPr lang="en-CA" dirty="0"/>
              <a:t> des discriminations </a:t>
            </a:r>
            <a:r>
              <a:rPr lang="en-CA" dirty="0" err="1"/>
              <a:t>fondées</a:t>
            </a:r>
            <a:r>
              <a:rPr lang="en-CA" dirty="0"/>
              <a:t> sur la race, </a:t>
            </a:r>
            <a:r>
              <a:rPr lang="en-CA" dirty="0" err="1"/>
              <a:t>l’origine</a:t>
            </a:r>
            <a:r>
              <a:rPr lang="en-CA" dirty="0"/>
              <a:t> </a:t>
            </a:r>
            <a:r>
              <a:rPr lang="en-CA" dirty="0" err="1"/>
              <a:t>nationale</a:t>
            </a:r>
            <a:r>
              <a:rPr lang="en-CA" dirty="0"/>
              <a:t> </a:t>
            </a:r>
            <a:r>
              <a:rPr lang="en-CA" dirty="0" err="1"/>
              <a:t>ou</a:t>
            </a:r>
            <a:r>
              <a:rPr lang="en-CA" dirty="0"/>
              <a:t> </a:t>
            </a:r>
            <a:r>
              <a:rPr lang="en-CA" dirty="0" err="1"/>
              <a:t>ethnique</a:t>
            </a:r>
            <a:r>
              <a:rPr lang="en-CA" dirty="0"/>
              <a:t>, la couleur, la religion, le </a:t>
            </a:r>
            <a:r>
              <a:rPr lang="en-CA" dirty="0" err="1"/>
              <a:t>sexe</a:t>
            </a:r>
            <a:r>
              <a:rPr lang="en-CA" dirty="0"/>
              <a:t>, </a:t>
            </a:r>
            <a:r>
              <a:rPr lang="en-CA" dirty="0" err="1"/>
              <a:t>l’âge</a:t>
            </a:r>
            <a:r>
              <a:rPr lang="en-CA" dirty="0"/>
              <a:t> </a:t>
            </a:r>
            <a:r>
              <a:rPr lang="en-CA" dirty="0" err="1"/>
              <a:t>ou</a:t>
            </a:r>
            <a:r>
              <a:rPr lang="en-CA" dirty="0"/>
              <a:t> les </a:t>
            </a:r>
            <a:r>
              <a:rPr lang="en-CA" dirty="0" err="1"/>
              <a:t>déficiences</a:t>
            </a:r>
            <a:r>
              <a:rPr lang="en-CA" dirty="0"/>
              <a:t> </a:t>
            </a:r>
            <a:r>
              <a:rPr lang="en-CA" dirty="0" err="1"/>
              <a:t>mentales</a:t>
            </a:r>
            <a:r>
              <a:rPr lang="en-CA" dirty="0"/>
              <a:t> </a:t>
            </a:r>
            <a:r>
              <a:rPr lang="en-CA" dirty="0" err="1"/>
              <a:t>ou</a:t>
            </a:r>
            <a:r>
              <a:rPr lang="en-CA" dirty="0"/>
              <a:t> physiques.  »</a:t>
            </a:r>
            <a:endParaRPr lang="en-CA" b="1" dirty="0">
              <a:cs typeface="Calibri" panose="020F0502020204030204"/>
            </a:endParaRPr>
          </a:p>
          <a:p>
            <a:endParaRPr lang="en-CA" dirty="0">
              <a:cs typeface="Calibri" panose="020F0502020204030204"/>
            </a:endParaRPr>
          </a:p>
          <a:p>
            <a:endParaRPr lang="en-CA" dirty="0">
              <a:cs typeface="Calibri" panose="020F0502020204030204"/>
            </a:endParaRPr>
          </a:p>
          <a:p>
            <a:endParaRPr lang="en-CA" dirty="0">
              <a:cs typeface="Calibri" panose="020F0502020204030204"/>
            </a:endParaRPr>
          </a:p>
          <a:p>
            <a:endParaRPr lang="en-CA" dirty="0">
              <a:cs typeface="Calibri" panose="020F0502020204030204"/>
            </a:endParaRPr>
          </a:p>
          <a:p>
            <a:endParaRPr lang="en-CA" dirty="0">
              <a:cs typeface="Calibri" panose="020F0502020204030204"/>
            </a:endParaRPr>
          </a:p>
          <a:p>
            <a:endParaRPr lang="fr-CA" dirty="0"/>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11</a:t>
            </a:fld>
            <a:endParaRPr lang="fr-CA"/>
          </a:p>
        </p:txBody>
      </p:sp>
    </p:spTree>
    <p:extLst>
      <p:ext uri="{BB962C8B-B14F-4D97-AF65-F5344CB8AC3E}">
        <p14:creationId xmlns:p14="http://schemas.microsoft.com/office/powerpoint/2010/main" val="808280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cap="small" dirty="0">
                <a:latin typeface="Arial" panose="020B0604020202020204" pitchFamily="34" charset="0"/>
                <a:ea typeface="Times New Roman" panose="02020603050405020304" pitchFamily="18" charset="0"/>
                <a:cs typeface="Arial" panose="020B0604020202020204" pitchFamily="34" charset="0"/>
              </a:rPr>
              <a:t>INFORMATIONS À TRANSMETTRE AUX ÉLÈVES </a:t>
            </a:r>
          </a:p>
          <a:p>
            <a:endParaRPr lang="fr-CA" b="1" cap="small" dirty="0">
              <a:latin typeface="Arial" panose="020B0604020202020204" pitchFamily="34" charset="0"/>
              <a:cs typeface="Arial" panose="020B0604020202020204" pitchFamily="34" charset="0"/>
            </a:endParaRPr>
          </a:p>
          <a:p>
            <a:pPr defTabSz="960681">
              <a:defRPr/>
            </a:pPr>
            <a:r>
              <a:rPr lang="fr-CA" dirty="0">
                <a:latin typeface="Arial" panose="020B0604020202020204" pitchFamily="34" charset="0"/>
                <a:ea typeface="Calibri" panose="020F0502020204030204" pitchFamily="34" charset="0"/>
                <a:cs typeface="Arial" panose="020B0604020202020204" pitchFamily="34" charset="0"/>
              </a:rPr>
              <a:t>Ce qu’il faut bien comprendre, c’est que le gouvernement fédéral et le gouvernement de chaque province exercent chacun les trois pouvoirs (législatif, exécutif et judiciaire).</a:t>
            </a:r>
          </a:p>
          <a:p>
            <a:pPr defTabSz="960681">
              <a:defRPr/>
            </a:pPr>
            <a:endParaRPr lang="fr-CA" dirty="0">
              <a:latin typeface="Arial" panose="020B0604020202020204" pitchFamily="34" charset="0"/>
              <a:ea typeface="Calibri" panose="020F0502020204030204" pitchFamily="34" charset="0"/>
              <a:cs typeface="Arial" panose="020B0604020202020204" pitchFamily="34" charset="0"/>
            </a:endParaRPr>
          </a:p>
          <a:p>
            <a:pPr defTabSz="960681">
              <a:defRPr/>
            </a:pPr>
            <a:r>
              <a:rPr lang="fr-CA" dirty="0">
                <a:latin typeface="Arial" panose="020B0604020202020204" pitchFamily="34" charset="0"/>
                <a:ea typeface="Calibri" panose="020F0502020204030204" pitchFamily="34" charset="0"/>
                <a:cs typeface="Arial" panose="020B0604020202020204" pitchFamily="34" charset="0"/>
              </a:rPr>
              <a:t>Par contre, le gouvernement fédéral et les provinces ne travaillent généralement pas sur les mêmes sujets.</a:t>
            </a:r>
          </a:p>
          <a:p>
            <a:pPr defTabSz="960681">
              <a:defRPr/>
            </a:pPr>
            <a:endParaRPr lang="fr-CA" dirty="0">
              <a:latin typeface="Arial" panose="020B0604020202020204" pitchFamily="34" charset="0"/>
              <a:ea typeface="Calibri" panose="020F0502020204030204" pitchFamily="34" charset="0"/>
              <a:cs typeface="Arial" panose="020B0604020202020204" pitchFamily="34" charset="0"/>
            </a:endParaRPr>
          </a:p>
          <a:p>
            <a:pPr defTabSz="960681">
              <a:defRPr/>
            </a:pPr>
            <a:r>
              <a:rPr lang="fr-CA" dirty="0">
                <a:latin typeface="Arial" panose="020B0604020202020204" pitchFamily="34" charset="0"/>
                <a:ea typeface="Calibri" panose="020F0502020204030204" pitchFamily="34" charset="0"/>
                <a:cs typeface="Arial" panose="020B0604020202020204" pitchFamily="34" charset="0"/>
              </a:rPr>
              <a:t>Par exemple, le Fédéral s’occupe :</a:t>
            </a:r>
          </a:p>
          <a:p>
            <a:pPr marL="180128" indent="-180128" defTabSz="960681">
              <a:buFont typeface="Arial" panose="020B0604020202020204" pitchFamily="34" charset="0"/>
              <a:buChar char="•"/>
              <a:defRPr/>
            </a:pPr>
            <a:r>
              <a:rPr lang="fr-CA" dirty="0">
                <a:latin typeface="Arial" panose="020B0604020202020204" pitchFamily="34" charset="0"/>
                <a:ea typeface="Calibri" panose="020F0502020204030204" pitchFamily="34" charset="0"/>
                <a:cs typeface="Arial" panose="020B0604020202020204" pitchFamily="34" charset="0"/>
              </a:rPr>
              <a:t>De l’armée (nous avons une seule armée pour tout le Canada)</a:t>
            </a:r>
          </a:p>
          <a:p>
            <a:pPr marL="180128" indent="-180128" defTabSz="960681">
              <a:buFont typeface="Arial" panose="020B0604020202020204" pitchFamily="34" charset="0"/>
              <a:buChar char="•"/>
              <a:defRPr/>
            </a:pPr>
            <a:r>
              <a:rPr lang="fr-CA" dirty="0">
                <a:latin typeface="Arial" panose="020B0604020202020204" pitchFamily="34" charset="0"/>
                <a:ea typeface="Calibri" panose="020F0502020204030204" pitchFamily="34" charset="0"/>
                <a:cs typeface="Arial" panose="020B0604020202020204" pitchFamily="34" charset="0"/>
              </a:rPr>
              <a:t>Des banques (nous avons la même monnaie partout au Canada)</a:t>
            </a:r>
          </a:p>
          <a:p>
            <a:pPr marL="180128" indent="-180128" defTabSz="960681">
              <a:buFont typeface="Arial" panose="020B0604020202020204" pitchFamily="34" charset="0"/>
              <a:buChar char="•"/>
              <a:defRPr/>
            </a:pPr>
            <a:endParaRPr lang="fr-CA" dirty="0">
              <a:latin typeface="Arial" panose="020B0604020202020204" pitchFamily="34" charset="0"/>
              <a:ea typeface="Calibri" panose="020F0502020204030204" pitchFamily="34" charset="0"/>
              <a:cs typeface="Arial" panose="020B0604020202020204" pitchFamily="34" charset="0"/>
            </a:endParaRPr>
          </a:p>
          <a:p>
            <a:pPr defTabSz="960681">
              <a:defRPr/>
            </a:pPr>
            <a:r>
              <a:rPr lang="fr-CA" dirty="0">
                <a:latin typeface="Arial" panose="020B0604020202020204" pitchFamily="34" charset="0"/>
                <a:ea typeface="Calibri" panose="020F0502020204030204" pitchFamily="34" charset="0"/>
                <a:cs typeface="Arial" panose="020B0604020202020204" pitchFamily="34" charset="0"/>
              </a:rPr>
              <a:t>Le Provincial s’occupe par exemple :</a:t>
            </a:r>
          </a:p>
          <a:p>
            <a:pPr marL="180128" indent="-180128" defTabSz="960681">
              <a:buFont typeface="Arial" panose="020B0604020202020204" pitchFamily="34" charset="0"/>
              <a:buChar char="•"/>
              <a:defRPr/>
            </a:pPr>
            <a:r>
              <a:rPr lang="fr-CA" dirty="0">
                <a:latin typeface="Arial" panose="020B0604020202020204" pitchFamily="34" charset="0"/>
                <a:ea typeface="Calibri" panose="020F0502020204030204" pitchFamily="34" charset="0"/>
                <a:cs typeface="Arial" panose="020B0604020202020204" pitchFamily="34" charset="0"/>
              </a:rPr>
              <a:t>Des hôpitaux</a:t>
            </a:r>
          </a:p>
          <a:p>
            <a:pPr marL="180128" indent="-180128" defTabSz="960681">
              <a:buFont typeface="Arial" panose="020B0604020202020204" pitchFamily="34" charset="0"/>
              <a:buChar char="•"/>
              <a:defRPr/>
            </a:pPr>
            <a:r>
              <a:rPr lang="fr-CA" dirty="0">
                <a:latin typeface="Arial" panose="020B0604020202020204" pitchFamily="34" charset="0"/>
                <a:ea typeface="Calibri" panose="020F0502020204030204" pitchFamily="34" charset="0"/>
                <a:cs typeface="Arial" panose="020B0604020202020204" pitchFamily="34" charset="0"/>
              </a:rPr>
              <a:t>Des écoles</a:t>
            </a:r>
          </a:p>
          <a:p>
            <a:pPr defTabSz="960681">
              <a:defRPr/>
            </a:pPr>
            <a:endParaRPr lang="fr-FR" dirty="0">
              <a:latin typeface="Arial" panose="020B0604020202020204" pitchFamily="34" charset="0"/>
              <a:ea typeface="Calibri" panose="020F0502020204030204" pitchFamily="34" charset="0"/>
              <a:cs typeface="Arial" panose="020B0604020202020204" pitchFamily="34" charset="0"/>
            </a:endParaRPr>
          </a:p>
          <a:p>
            <a:pPr defTabSz="960681">
              <a:defRPr/>
            </a:pPr>
            <a:endParaRPr lang="fr-FR" dirty="0">
              <a:latin typeface="Arial" panose="020B0604020202020204" pitchFamily="34" charset="0"/>
              <a:ea typeface="Calibri" panose="020F0502020204030204" pitchFamily="34" charset="0"/>
              <a:cs typeface="Arial" panose="020B0604020202020204" pitchFamily="34" charset="0"/>
            </a:endParaRPr>
          </a:p>
          <a:p>
            <a:pPr defTabSz="960681">
              <a:defRPr/>
            </a:pPr>
            <a:endParaRPr lang="fr-CA" dirty="0">
              <a:latin typeface="Arial" panose="020B0604020202020204" pitchFamily="34" charset="0"/>
              <a:ea typeface="Calibri" panose="020F0502020204030204" pitchFamily="34" charset="0"/>
              <a:cs typeface="Arial" panose="020B0604020202020204" pitchFamily="34" charset="0"/>
            </a:endParaRPr>
          </a:p>
          <a:p>
            <a:pPr defTabSz="960681">
              <a:defRPr/>
            </a:pPr>
            <a:r>
              <a:rPr lang="fr-FR" sz="900" b="1" dirty="0">
                <a:latin typeface="Arial" panose="020B0604020202020204" pitchFamily="34" charset="0"/>
                <a:ea typeface="Calibri" panose="020F0502020204030204" pitchFamily="34" charset="0"/>
                <a:cs typeface="Arial" panose="020B0604020202020204" pitchFamily="34" charset="0"/>
              </a:rPr>
              <a:t>SOURCES :</a:t>
            </a:r>
          </a:p>
          <a:p>
            <a:pPr marL="171450" indent="-171450" defTabSz="960681">
              <a:buFont typeface="Arial" panose="020B0604020202020204" pitchFamily="34" charset="0"/>
              <a:buChar char="•"/>
              <a:defRPr/>
            </a:pPr>
            <a:r>
              <a:rPr lang="fr-CA" sz="900" i="1" dirty="0">
                <a:latin typeface="Arial" panose="020B0604020202020204" pitchFamily="34" charset="0"/>
                <a:cs typeface="Arial" panose="020B0604020202020204" pitchFamily="34" charset="0"/>
              </a:rPr>
              <a:t>Loi constitutionnelle de 1867 </a:t>
            </a:r>
            <a:r>
              <a:rPr lang="fr-CA" sz="900" dirty="0">
                <a:latin typeface="Arial" panose="020B0604020202020204" pitchFamily="34" charset="0"/>
                <a:cs typeface="Arial" panose="020B0604020202020204" pitchFamily="34" charset="0"/>
              </a:rPr>
              <a:t>(R-U), 30 &amp; 31 </a:t>
            </a:r>
            <a:r>
              <a:rPr lang="fr-CA" sz="900" dirty="0" err="1">
                <a:latin typeface="Arial" panose="020B0604020202020204" pitchFamily="34" charset="0"/>
                <a:cs typeface="Arial" panose="020B0604020202020204" pitchFamily="34" charset="0"/>
              </a:rPr>
              <a:t>Vict</a:t>
            </a:r>
            <a:r>
              <a:rPr lang="fr-CA" sz="900" dirty="0">
                <a:latin typeface="Arial" panose="020B0604020202020204" pitchFamily="34" charset="0"/>
                <a:cs typeface="Arial" panose="020B0604020202020204" pitchFamily="34" charset="0"/>
              </a:rPr>
              <a:t>, c 3, reproduite dans LRC 1985, annexe II, n°5, art 91 (7) (15), 92 (7) et 93. </a:t>
            </a:r>
          </a:p>
          <a:p>
            <a:pPr marL="171450" indent="-171450" defTabSz="960681">
              <a:buFont typeface="Arial" panose="020B0604020202020204" pitchFamily="34" charset="0"/>
              <a:buChar char="•"/>
              <a:defRPr/>
            </a:pPr>
            <a:endParaRPr lang="fr-CA" sz="900" dirty="0">
              <a:latin typeface="Arial" panose="020B0604020202020204" pitchFamily="34" charset="0"/>
              <a:ea typeface="Calibri" panose="020F050202020403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12</a:t>
            </a:fld>
            <a:endParaRPr lang="fr-CA"/>
          </a:p>
        </p:txBody>
      </p:sp>
    </p:spTree>
    <p:extLst>
      <p:ext uri="{BB962C8B-B14F-4D97-AF65-F5344CB8AC3E}">
        <p14:creationId xmlns:p14="http://schemas.microsoft.com/office/powerpoint/2010/main" val="2806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100" b="1" dirty="0">
                <a:latin typeface="Arial" panose="020B0604020202020204" pitchFamily="34" charset="0"/>
                <a:ea typeface="Calibri" panose="020F0502020204030204" pitchFamily="34" charset="0"/>
                <a:cs typeface="Arial" panose="020B0604020202020204" pitchFamily="34" charset="0"/>
              </a:rPr>
              <a:t>INFORMATIONS À TRANSMETTRE AUX ÉLÈVES</a:t>
            </a:r>
          </a:p>
          <a:p>
            <a:endParaRPr lang="fr-CA" sz="1100" b="1" dirty="0">
              <a:latin typeface="Arial" panose="020B0604020202020204" pitchFamily="34" charset="0"/>
              <a:ea typeface="Calibri" panose="020F0502020204030204" pitchFamily="34" charset="0"/>
              <a:cs typeface="Arial" panose="020B0604020202020204" pitchFamily="34" charset="0"/>
            </a:endParaRPr>
          </a:p>
          <a:p>
            <a:r>
              <a:rPr lang="fr-CA" sz="1100" b="1" dirty="0">
                <a:latin typeface="Arial" panose="020B0604020202020204" pitchFamily="34" charset="0"/>
                <a:ea typeface="Calibri" panose="020F0502020204030204" pitchFamily="34" charset="0"/>
                <a:cs typeface="Arial" panose="020B0604020202020204" pitchFamily="34" charset="0"/>
              </a:rPr>
              <a:t>Pouvoir législatif</a:t>
            </a:r>
            <a:endParaRPr lang="fr-CA" sz="1100" dirty="0">
              <a:latin typeface="Arial" panose="020B0604020202020204" pitchFamily="34" charset="0"/>
              <a:ea typeface="Calibri" panose="020F0502020204030204" pitchFamily="34" charset="0"/>
              <a:cs typeface="Arial" panose="020B0604020202020204" pitchFamily="34" charset="0"/>
            </a:endParaRPr>
          </a:p>
          <a:p>
            <a:pPr marL="182073" indent="-182073">
              <a:buFont typeface="Wingdings" panose="05000000000000000000" pitchFamily="2" charset="2"/>
              <a:buChar char="q"/>
            </a:pPr>
            <a:r>
              <a:rPr lang="fr-CA" sz="1100" dirty="0">
                <a:latin typeface="Arial" panose="020B0604020202020204" pitchFamily="34" charset="0"/>
                <a:ea typeface="Calibri" panose="020F0502020204030204" pitchFamily="34" charset="0"/>
                <a:cs typeface="Arial" panose="020B0604020202020204" pitchFamily="34" charset="0"/>
              </a:rPr>
              <a:t>Il </a:t>
            </a:r>
            <a:r>
              <a:rPr lang="fr-CA" sz="1100" b="1" i="1" dirty="0">
                <a:latin typeface="Arial" panose="020B0604020202020204" pitchFamily="34" charset="0"/>
                <a:ea typeface="Calibri" panose="020F0502020204030204" pitchFamily="34" charset="0"/>
                <a:cs typeface="Arial" panose="020B0604020202020204" pitchFamily="34" charset="0"/>
              </a:rPr>
              <a:t>crée </a:t>
            </a:r>
            <a:r>
              <a:rPr lang="fr-CA" sz="1100" dirty="0">
                <a:latin typeface="Arial" panose="020B0604020202020204" pitchFamily="34" charset="0"/>
                <a:ea typeface="Calibri" panose="020F0502020204030204" pitchFamily="34" charset="0"/>
                <a:cs typeface="Arial" panose="020B0604020202020204" pitchFamily="34" charset="0"/>
              </a:rPr>
              <a:t>les lois.</a:t>
            </a:r>
          </a:p>
          <a:p>
            <a:pPr marL="182073" indent="-182073">
              <a:buFont typeface="Wingdings" panose="05000000000000000000" pitchFamily="2" charset="2"/>
              <a:buChar char="q"/>
            </a:pPr>
            <a:r>
              <a:rPr lang="fr-CA" sz="1100" dirty="0">
                <a:latin typeface="Arial" panose="020B0604020202020204" pitchFamily="34" charset="0"/>
                <a:ea typeface="Calibri" panose="020F0502020204030204" pitchFamily="34" charset="0"/>
                <a:cs typeface="Arial" panose="020B0604020202020204" pitchFamily="34" charset="0"/>
              </a:rPr>
              <a:t>Ce pouvoir est </a:t>
            </a:r>
            <a:r>
              <a:rPr lang="fr-CA" sz="1100" dirty="0">
                <a:solidFill>
                  <a:srgbClr val="000000"/>
                </a:solidFill>
                <a:latin typeface="Arial" panose="020B0604020202020204" pitchFamily="34" charset="0"/>
                <a:ea typeface="Calibri" panose="020F0502020204030204" pitchFamily="34" charset="0"/>
                <a:cs typeface="Arial" panose="020B0604020202020204" pitchFamily="34" charset="0"/>
              </a:rPr>
              <a:t>exercé</a:t>
            </a:r>
            <a:r>
              <a:rPr lang="fr-CA" sz="1100" dirty="0">
                <a:latin typeface="Arial" panose="020B0604020202020204" pitchFamily="34" charset="0"/>
                <a:ea typeface="Calibri" panose="020F0502020204030204" pitchFamily="34" charset="0"/>
                <a:cs typeface="Arial" panose="020B0604020202020204" pitchFamily="34" charset="0"/>
              </a:rPr>
              <a:t> par les </a:t>
            </a:r>
            <a:r>
              <a:rPr lang="fr-CA" sz="1100" b="1" dirty="0">
                <a:latin typeface="Arial" panose="020B0604020202020204" pitchFamily="34" charset="0"/>
                <a:ea typeface="Calibri" panose="020F0502020204030204" pitchFamily="34" charset="0"/>
                <a:cs typeface="Arial" panose="020B0604020202020204" pitchFamily="34" charset="0"/>
              </a:rPr>
              <a:t>députés élus</a:t>
            </a:r>
            <a:r>
              <a:rPr lang="fr-CA" sz="1100" dirty="0">
                <a:latin typeface="Arial" panose="020B0604020202020204" pitchFamily="34" charset="0"/>
                <a:ea typeface="Calibri" panose="020F0502020204030204" pitchFamily="34" charset="0"/>
                <a:cs typeface="Arial" panose="020B0604020202020204" pitchFamily="34" charset="0"/>
              </a:rPr>
              <a:t> </a:t>
            </a:r>
            <a:r>
              <a:rPr lang="fr-CA" sz="1100" b="1" dirty="0">
                <a:latin typeface="Arial" panose="020B0604020202020204" pitchFamily="34" charset="0"/>
                <a:ea typeface="Calibri" panose="020F0502020204030204" pitchFamily="34" charset="0"/>
                <a:cs typeface="Arial" panose="020B0604020202020204" pitchFamily="34" charset="0"/>
              </a:rPr>
              <a:t>de tous les partis</a:t>
            </a:r>
            <a:r>
              <a:rPr lang="fr-CA" sz="1100" dirty="0">
                <a:latin typeface="Arial" panose="020B0604020202020204" pitchFamily="34" charset="0"/>
                <a:ea typeface="Calibri" panose="020F0502020204030204" pitchFamily="34" charset="0"/>
                <a:cs typeface="Arial" panose="020B0604020202020204" pitchFamily="34" charset="0"/>
              </a:rPr>
              <a:t>. Tout d’abord, des projets de loi sont rédigés. </a:t>
            </a:r>
            <a:br>
              <a:rPr lang="fr-CA" sz="1100" dirty="0">
                <a:latin typeface="Arial" panose="020B0604020202020204" pitchFamily="34" charset="0"/>
                <a:ea typeface="Calibri" panose="020F0502020204030204" pitchFamily="34" charset="0"/>
                <a:cs typeface="Arial" panose="020B0604020202020204" pitchFamily="34" charset="0"/>
              </a:rPr>
            </a:br>
            <a:r>
              <a:rPr lang="fr-CA" sz="1100" dirty="0">
                <a:latin typeface="Arial" panose="020B0604020202020204" pitchFamily="34" charset="0"/>
                <a:ea typeface="Calibri" panose="020F0502020204030204" pitchFamily="34" charset="0"/>
                <a:cs typeface="Arial" panose="020B0604020202020204" pitchFamily="34" charset="0"/>
              </a:rPr>
              <a:t>Puis, les députés débattent et votent sur ces projets. Un projet de loi deviendra une véritable loi si la </a:t>
            </a:r>
            <a:r>
              <a:rPr lang="fr-CA" sz="1100" b="1" dirty="0">
                <a:latin typeface="Arial" panose="020B0604020202020204" pitchFamily="34" charset="0"/>
                <a:ea typeface="Calibri" panose="020F0502020204030204" pitchFamily="34" charset="0"/>
                <a:cs typeface="Arial" panose="020B0604020202020204" pitchFamily="34" charset="0"/>
              </a:rPr>
              <a:t>majorité</a:t>
            </a:r>
            <a:r>
              <a:rPr lang="fr-CA" sz="1100" dirty="0">
                <a:latin typeface="Arial" panose="020B0604020202020204" pitchFamily="34" charset="0"/>
                <a:ea typeface="Calibri" panose="020F0502020204030204" pitchFamily="34" charset="0"/>
                <a:cs typeface="Arial" panose="020B0604020202020204" pitchFamily="34" charset="0"/>
              </a:rPr>
              <a:t> des députés votent en sa faveur. </a:t>
            </a:r>
          </a:p>
          <a:p>
            <a:pPr marL="849675" lvl="1" indent="-364147">
              <a:buFont typeface="Wingdings" panose="05000000000000000000" pitchFamily="2" charset="2"/>
              <a:buChar char="v"/>
            </a:pPr>
            <a:r>
              <a:rPr lang="fr-CA" sz="1100" b="1" dirty="0">
                <a:latin typeface="Arial" panose="020B0604020202020204" pitchFamily="34" charset="0"/>
                <a:cs typeface="Arial" panose="020B0604020202020204" pitchFamily="34" charset="0"/>
              </a:rPr>
              <a:t>Canada</a:t>
            </a:r>
            <a:br>
              <a:rPr lang="fr-CA" sz="1100" b="1" dirty="0">
                <a:latin typeface="Arial" panose="020B0604020202020204" pitchFamily="34" charset="0"/>
                <a:cs typeface="Arial" panose="020B0604020202020204" pitchFamily="34" charset="0"/>
              </a:rPr>
            </a:br>
            <a:r>
              <a:rPr lang="fr-CA" sz="1100" dirty="0">
                <a:latin typeface="Arial" panose="020B0604020202020204" pitchFamily="34" charset="0"/>
                <a:cs typeface="Arial" panose="020B0604020202020204" pitchFamily="34" charset="0"/>
              </a:rPr>
              <a:t>Les lois sont votées à la Chambre des communes et au Sénat situés à Ottawa.   </a:t>
            </a:r>
          </a:p>
          <a:p>
            <a:pPr marL="849675" lvl="1" indent="-364147">
              <a:buFont typeface="Wingdings" panose="05000000000000000000" pitchFamily="2" charset="2"/>
              <a:buChar char="v"/>
            </a:pPr>
            <a:endParaRPr lang="fr-CA" sz="1100" dirty="0">
              <a:latin typeface="Arial" panose="020B0604020202020204" pitchFamily="34" charset="0"/>
              <a:cs typeface="Arial" panose="020B0604020202020204" pitchFamily="34" charset="0"/>
            </a:endParaRPr>
          </a:p>
          <a:p>
            <a:pPr marL="849675" lvl="1" indent="-364147">
              <a:buFont typeface="Wingdings" panose="05000000000000000000" pitchFamily="2" charset="2"/>
              <a:buChar char="v"/>
            </a:pPr>
            <a:r>
              <a:rPr lang="fr-CA" sz="1100" b="1" dirty="0">
                <a:latin typeface="Arial" panose="020B0604020202020204" pitchFamily="34" charset="0"/>
                <a:cs typeface="Arial" panose="020B0604020202020204" pitchFamily="34" charset="0"/>
              </a:rPr>
              <a:t>Québec</a:t>
            </a:r>
            <a:br>
              <a:rPr lang="fr-CA" sz="1100" b="1" dirty="0">
                <a:latin typeface="Arial" panose="020B0604020202020204" pitchFamily="34" charset="0"/>
                <a:cs typeface="Arial" panose="020B0604020202020204" pitchFamily="34" charset="0"/>
              </a:rPr>
            </a:br>
            <a:r>
              <a:rPr lang="fr-CA" sz="1100" dirty="0">
                <a:latin typeface="Arial" panose="020B0604020202020204" pitchFamily="34" charset="0"/>
                <a:cs typeface="Arial" panose="020B0604020202020204" pitchFamily="34" charset="0"/>
              </a:rPr>
              <a:t>Les lois sont votées à l'Assemblée nationale située à Québec. </a:t>
            </a:r>
          </a:p>
          <a:p>
            <a:pPr marL="485528"/>
            <a:r>
              <a:rPr lang="fr-CA" sz="1100" b="1" dirty="0">
                <a:latin typeface="Arial" panose="020B0604020202020204" pitchFamily="34" charset="0"/>
                <a:ea typeface="Calibri" panose="020F0502020204030204" pitchFamily="34" charset="0"/>
                <a:cs typeface="Arial" panose="020B0604020202020204" pitchFamily="34" charset="0"/>
              </a:rPr>
              <a:t> </a:t>
            </a:r>
            <a:endParaRPr lang="fr-CA" sz="1100" dirty="0">
              <a:latin typeface="Arial" panose="020B0604020202020204" pitchFamily="34" charset="0"/>
              <a:ea typeface="Calibri" panose="020F0502020204030204" pitchFamily="34" charset="0"/>
              <a:cs typeface="Arial" panose="020B0604020202020204" pitchFamily="34" charset="0"/>
            </a:endParaRPr>
          </a:p>
          <a:p>
            <a:r>
              <a:rPr lang="fr-CA" sz="1100" b="1" dirty="0">
                <a:latin typeface="Arial" panose="020B0604020202020204" pitchFamily="34" charset="0"/>
                <a:cs typeface="Arial" panose="020B0604020202020204" pitchFamily="34" charset="0"/>
              </a:rPr>
              <a:t>INFORMATIONS FACULTATIVES </a:t>
            </a:r>
            <a:endParaRPr lang="fr-CA" sz="1100" dirty="0">
              <a:latin typeface="Arial" panose="020B0604020202020204" pitchFamily="34" charset="0"/>
              <a:cs typeface="Arial" panose="020B0604020202020204" pitchFamily="34" charset="0"/>
            </a:endParaRPr>
          </a:p>
          <a:p>
            <a:r>
              <a:rPr lang="fr-CA" sz="1100" dirty="0">
                <a:latin typeface="Arial" panose="020B0604020202020204" pitchFamily="34" charset="0"/>
                <a:cs typeface="Arial" panose="020B0604020202020204" pitchFamily="34" charset="0"/>
              </a:rPr>
              <a:t> </a:t>
            </a:r>
          </a:p>
          <a:p>
            <a:r>
              <a:rPr lang="fr-CA" sz="1100" b="1" dirty="0">
                <a:latin typeface="Arial" panose="020B0604020202020204" pitchFamily="34" charset="0"/>
                <a:cs typeface="Arial" panose="020B0604020202020204" pitchFamily="34" charset="0"/>
              </a:rPr>
              <a:t>Sénat</a:t>
            </a:r>
            <a:endParaRPr lang="fr-CA" sz="1100" dirty="0">
              <a:latin typeface="Arial" panose="020B0604020202020204" pitchFamily="34" charset="0"/>
              <a:cs typeface="Arial" panose="020B0604020202020204" pitchFamily="34" charset="0"/>
            </a:endParaRPr>
          </a:p>
          <a:p>
            <a:pPr marL="182073" indent="-182073">
              <a:buFont typeface="Wingdings" panose="05000000000000000000" pitchFamily="2" charset="2"/>
              <a:buChar char="q"/>
            </a:pPr>
            <a:r>
              <a:rPr lang="en-CA" sz="1100" dirty="0">
                <a:latin typeface="Arial" panose="020B0604020202020204" pitchFamily="34" charset="0"/>
                <a:cs typeface="Arial" panose="020B0604020202020204" pitchFamily="34" charset="0"/>
              </a:rPr>
              <a:t>Le </a:t>
            </a:r>
            <a:r>
              <a:rPr lang="en-CA" sz="1100" dirty="0" err="1">
                <a:latin typeface="Arial" panose="020B0604020202020204" pitchFamily="34" charset="0"/>
                <a:cs typeface="Arial" panose="020B0604020202020204" pitchFamily="34" charset="0"/>
              </a:rPr>
              <a:t>Sénat</a:t>
            </a:r>
            <a:r>
              <a:rPr lang="en-CA" sz="1100" baseline="0" dirty="0">
                <a:latin typeface="Arial" panose="020B0604020202020204" pitchFamily="34" charset="0"/>
                <a:cs typeface="Arial" panose="020B0604020202020204" pitchFamily="34" charset="0"/>
              </a:rPr>
              <a:t> </a:t>
            </a:r>
            <a:r>
              <a:rPr lang="en-CA" sz="1100" baseline="0" dirty="0" err="1">
                <a:latin typeface="Arial" panose="020B0604020202020204" pitchFamily="34" charset="0"/>
                <a:cs typeface="Arial" panose="020B0604020202020204" pitchFamily="34" charset="0"/>
              </a:rPr>
              <a:t>est</a:t>
            </a:r>
            <a:r>
              <a:rPr lang="en-CA" sz="1100" baseline="0" dirty="0">
                <a:latin typeface="Arial" panose="020B0604020202020204" pitchFamily="34" charset="0"/>
                <a:cs typeface="Arial" panose="020B0604020202020204" pitchFamily="34" charset="0"/>
              </a:rPr>
              <a:t> un </a:t>
            </a:r>
            <a:r>
              <a:rPr lang="en-CA" sz="1100" baseline="0" dirty="0" err="1">
                <a:latin typeface="Arial" panose="020B0604020202020204" pitchFamily="34" charset="0"/>
                <a:cs typeface="Arial" panose="020B0604020202020204" pitchFamily="34" charset="0"/>
              </a:rPr>
              <a:t>organe</a:t>
            </a:r>
            <a:r>
              <a:rPr lang="en-CA" sz="1100" baseline="0" dirty="0">
                <a:latin typeface="Arial" panose="020B0604020202020204" pitchFamily="34" charset="0"/>
                <a:cs typeface="Arial" panose="020B0604020202020204" pitchFamily="34" charset="0"/>
              </a:rPr>
              <a:t> </a:t>
            </a:r>
            <a:r>
              <a:rPr lang="en-CA" sz="1100" baseline="0" dirty="0" err="1">
                <a:latin typeface="Arial" panose="020B0604020202020204" pitchFamily="34" charset="0"/>
                <a:cs typeface="Arial" panose="020B0604020202020204" pitchFamily="34" charset="0"/>
              </a:rPr>
              <a:t>décisionnel</a:t>
            </a:r>
            <a:r>
              <a:rPr lang="en-CA" sz="1100" baseline="0" dirty="0">
                <a:latin typeface="Arial" panose="020B0604020202020204" pitchFamily="34" charset="0"/>
                <a:cs typeface="Arial" panose="020B0604020202020204" pitchFamily="34" charset="0"/>
              </a:rPr>
              <a:t> qui </a:t>
            </a:r>
            <a:r>
              <a:rPr lang="en-CA" sz="1100" baseline="0" dirty="0" err="1">
                <a:latin typeface="Arial" panose="020B0604020202020204" pitchFamily="34" charset="0"/>
                <a:cs typeface="Arial" panose="020B0604020202020204" pitchFamily="34" charset="0"/>
              </a:rPr>
              <a:t>n’existe</a:t>
            </a:r>
            <a:r>
              <a:rPr lang="en-CA" sz="1100" baseline="0" dirty="0">
                <a:latin typeface="Arial" panose="020B0604020202020204" pitchFamily="34" charset="0"/>
                <a:cs typeface="Arial" panose="020B0604020202020204" pitchFamily="34" charset="0"/>
              </a:rPr>
              <a:t> </a:t>
            </a:r>
            <a:r>
              <a:rPr lang="en-CA" sz="1100" baseline="0" dirty="0" err="1">
                <a:latin typeface="Arial" panose="020B0604020202020204" pitchFamily="34" charset="0"/>
                <a:cs typeface="Arial" panose="020B0604020202020204" pitchFamily="34" charset="0"/>
              </a:rPr>
              <a:t>qu’au</a:t>
            </a:r>
            <a:r>
              <a:rPr lang="en-CA" sz="1100" baseline="0" dirty="0">
                <a:latin typeface="Arial" panose="020B0604020202020204" pitchFamily="34" charset="0"/>
                <a:cs typeface="Arial" panose="020B0604020202020204" pitchFamily="34" charset="0"/>
              </a:rPr>
              <a:t> </a:t>
            </a:r>
            <a:r>
              <a:rPr lang="en-CA" sz="1100" baseline="0" dirty="0" err="1">
                <a:latin typeface="Arial" panose="020B0604020202020204" pitchFamily="34" charset="0"/>
                <a:cs typeface="Arial" panose="020B0604020202020204" pitchFamily="34" charset="0"/>
              </a:rPr>
              <a:t>niveau</a:t>
            </a:r>
            <a:r>
              <a:rPr lang="en-CA" sz="1100" baseline="0" dirty="0">
                <a:latin typeface="Arial" panose="020B0604020202020204" pitchFamily="34" charset="0"/>
                <a:cs typeface="Arial" panose="020B0604020202020204" pitchFamily="34" charset="0"/>
              </a:rPr>
              <a:t> </a:t>
            </a:r>
            <a:r>
              <a:rPr lang="en-CA" sz="1100" baseline="0" dirty="0" err="1">
                <a:latin typeface="Arial" panose="020B0604020202020204" pitchFamily="34" charset="0"/>
                <a:cs typeface="Arial" panose="020B0604020202020204" pitchFamily="34" charset="0"/>
              </a:rPr>
              <a:t>fédéral</a:t>
            </a:r>
            <a:r>
              <a:rPr lang="en-CA" sz="1100" baseline="0" dirty="0">
                <a:latin typeface="Arial" panose="020B0604020202020204" pitchFamily="34" charset="0"/>
                <a:cs typeface="Arial" panose="020B0604020202020204" pitchFamily="34" charset="0"/>
              </a:rPr>
              <a:t>.</a:t>
            </a:r>
            <a:endParaRPr lang="fr-CA" sz="1100" dirty="0">
              <a:latin typeface="Arial" panose="020B0604020202020204" pitchFamily="34" charset="0"/>
              <a:cs typeface="Arial" panose="020B0604020202020204" pitchFamily="34" charset="0"/>
            </a:endParaRPr>
          </a:p>
          <a:p>
            <a:pPr marL="182073" indent="-182073">
              <a:buFont typeface="Wingdings" panose="05000000000000000000" pitchFamily="2" charset="2"/>
              <a:buChar char="q"/>
            </a:pPr>
            <a:r>
              <a:rPr lang="fr-CA" sz="1100" dirty="0">
                <a:latin typeface="Arial" panose="020B0604020202020204" pitchFamily="34" charset="0"/>
                <a:cs typeface="Arial" panose="020B0604020202020204" pitchFamily="34" charset="0"/>
              </a:rPr>
              <a:t>Les sénateurs sont nommés par le gouverneur général, sous la recommandation du premier ministre du Canada. </a:t>
            </a:r>
          </a:p>
          <a:p>
            <a:pPr marL="182073" indent="-182073">
              <a:buFont typeface="Wingdings" panose="05000000000000000000" pitchFamily="2" charset="2"/>
              <a:buChar char="q"/>
            </a:pPr>
            <a:r>
              <a:rPr lang="fr-CA" sz="1100" dirty="0">
                <a:latin typeface="Arial" panose="020B0604020202020204" pitchFamily="34" charset="0"/>
                <a:cs typeface="Arial" panose="020B0604020202020204" pitchFamily="34" charset="0"/>
              </a:rPr>
              <a:t>Le principal rôle du Sénat est d’étudier et de débattre des projets de lois proposés par la Chambre des communes. Pour devenir une véritable loi, le projet doit être adopté par la Chambre des communes et le Sénat, puis sanctionné par le gouverneur général.</a:t>
            </a:r>
          </a:p>
          <a:p>
            <a:pPr marL="182073" indent="-182073">
              <a:buFont typeface="Wingdings" panose="05000000000000000000" pitchFamily="2" charset="2"/>
              <a:buChar char="q"/>
            </a:pPr>
            <a:r>
              <a:rPr lang="fr-CA" sz="1100" dirty="0">
                <a:latin typeface="Arial" panose="020B0604020202020204" pitchFamily="34" charset="0"/>
                <a:cs typeface="Arial" panose="020B0604020202020204" pitchFamily="34" charset="0"/>
              </a:rPr>
              <a:t>Dans la pratique, il est très rare que le Sénat refuse un projet de loi. </a:t>
            </a:r>
          </a:p>
          <a:p>
            <a:pPr marL="639273" lvl="1" indent="-182073">
              <a:buFont typeface="Wingdings" panose="05000000000000000000" pitchFamily="2" charset="2"/>
              <a:buChar char="ü"/>
            </a:pPr>
            <a:r>
              <a:rPr lang="fr-FR" sz="1100" dirty="0">
                <a:latin typeface="Arial" panose="020B0604020202020204" pitchFamily="34" charset="0"/>
                <a:cs typeface="Arial" panose="020B0604020202020204" pitchFamily="34" charset="0"/>
              </a:rPr>
              <a:t>Par exemple, en 1991,</a:t>
            </a:r>
            <a:r>
              <a:rPr lang="fr-FR" sz="1100" baseline="0" dirty="0">
                <a:latin typeface="Arial" panose="020B0604020202020204" pitchFamily="34" charset="0"/>
                <a:cs typeface="Arial" panose="020B0604020202020204" pitchFamily="34" charset="0"/>
              </a:rPr>
              <a:t> </a:t>
            </a:r>
            <a:r>
              <a:rPr lang="fr-FR" sz="1100" dirty="0">
                <a:latin typeface="Arial" panose="020B0604020202020204" pitchFamily="34" charset="0"/>
                <a:cs typeface="Arial" panose="020B0604020202020204" pitchFamily="34" charset="0"/>
              </a:rPr>
              <a:t>le sénat a refusé l’adoption du controversé</a:t>
            </a:r>
            <a:r>
              <a:rPr lang="fr-FR" sz="1100" baseline="0" dirty="0">
                <a:latin typeface="Arial" panose="020B0604020202020204" pitchFamily="34" charset="0"/>
                <a:cs typeface="Arial" panose="020B0604020202020204" pitchFamily="34" charset="0"/>
              </a:rPr>
              <a:t> projet de loi C-43 concernant l’avortement rédigé suite à l’affaire </a:t>
            </a:r>
            <a:r>
              <a:rPr lang="fr-FR" sz="1100" i="1" baseline="0" dirty="0">
                <a:latin typeface="Arial" panose="020B0604020202020204" pitchFamily="34" charset="0"/>
                <a:cs typeface="Arial" panose="020B0604020202020204" pitchFamily="34" charset="0"/>
              </a:rPr>
              <a:t>Daigle</a:t>
            </a:r>
            <a:r>
              <a:rPr lang="fr-FR" sz="1100" baseline="0" dirty="0">
                <a:latin typeface="Arial" panose="020B0604020202020204" pitchFamily="34" charset="0"/>
                <a:cs typeface="Arial" panose="020B0604020202020204" pitchFamily="34" charset="0"/>
              </a:rPr>
              <a:t> c. </a:t>
            </a:r>
            <a:r>
              <a:rPr lang="fr-FR" sz="1100" i="1" baseline="0" dirty="0">
                <a:latin typeface="Arial" panose="020B0604020202020204" pitchFamily="34" charset="0"/>
                <a:cs typeface="Arial" panose="020B0604020202020204" pitchFamily="34" charset="0"/>
              </a:rPr>
              <a:t>Tremblay</a:t>
            </a:r>
            <a:r>
              <a:rPr lang="fr-FR" sz="1100" baseline="0" dirty="0">
                <a:latin typeface="Arial" panose="020B0604020202020204" pitchFamily="34" charset="0"/>
                <a:cs typeface="Arial" panose="020B0604020202020204" pitchFamily="34" charset="0"/>
              </a:rPr>
              <a:t>. </a:t>
            </a:r>
            <a:endParaRPr lang="fr-CA" sz="1100" dirty="0">
              <a:latin typeface="Arial" panose="020B0604020202020204" pitchFamily="34" charset="0"/>
              <a:cs typeface="Arial" panose="020B0604020202020204" pitchFamily="34" charset="0"/>
            </a:endParaRPr>
          </a:p>
          <a:p>
            <a:r>
              <a:rPr lang="fr-CA" sz="1100" dirty="0">
                <a:latin typeface="Arial" panose="020B0604020202020204" pitchFamily="34" charset="0"/>
                <a:cs typeface="Arial" panose="020B0604020202020204" pitchFamily="34" charset="0"/>
              </a:rPr>
              <a:t> </a:t>
            </a:r>
          </a:p>
          <a:p>
            <a:r>
              <a:rPr lang="fr-CA" sz="1100" b="1" dirty="0">
                <a:latin typeface="Arial" panose="020B0604020202020204" pitchFamily="34" charset="0"/>
                <a:cs typeface="Arial" panose="020B0604020202020204" pitchFamily="34" charset="0"/>
              </a:rPr>
              <a:t>NOTES AUX ENSEIGNANTS</a:t>
            </a:r>
            <a:endParaRPr lang="fr-CA" sz="1100" dirty="0">
              <a:latin typeface="Arial" panose="020B0604020202020204" pitchFamily="34" charset="0"/>
              <a:cs typeface="Arial" panose="020B0604020202020204" pitchFamily="34" charset="0"/>
            </a:endParaRPr>
          </a:p>
          <a:p>
            <a:r>
              <a:rPr lang="fr-CA" sz="1100" dirty="0">
                <a:latin typeface="Arial" panose="020B0604020202020204" pitchFamily="34" charset="0"/>
                <a:ea typeface="Calibri" panose="020F0502020204030204" pitchFamily="34" charset="0"/>
                <a:cs typeface="Arial" panose="020B0604020202020204" pitchFamily="34" charset="0"/>
              </a:rPr>
              <a:t>Pour en savoir plus sur le processus d’adoption des lois, vous pouvez lire l’article « L’adoption d’une loi » sur le site d’Éducaloi : www.educaloi.qc.ca/jeunesse/capsules/ladoption-dune-loi</a:t>
            </a:r>
            <a:endParaRPr lang="fr-CA" sz="1100" dirty="0">
              <a:latin typeface="Arial" panose="020B0604020202020204" pitchFamily="34" charset="0"/>
              <a:ea typeface="Calibri" panose="020F0502020204030204" pitchFamily="34" charset="0"/>
              <a:cs typeface="Times New Roman" panose="02020603050405020304" pitchFamily="18" charset="0"/>
            </a:endParaRPr>
          </a:p>
          <a:p>
            <a:endParaRPr lang="fr-FR" sz="800" b="1" dirty="0">
              <a:latin typeface="Arial" panose="020B0604020202020204" pitchFamily="34" charset="0"/>
              <a:ea typeface="Calibri" panose="020F0502020204030204" pitchFamily="34" charset="0"/>
              <a:cs typeface="Times New Roman" panose="02020603050405020304" pitchFamily="18" charset="0"/>
            </a:endParaRPr>
          </a:p>
          <a:p>
            <a:endParaRPr lang="fr-CA" sz="800" b="1" dirty="0">
              <a:latin typeface="Arial" panose="020B0604020202020204" pitchFamily="34" charset="0"/>
              <a:ea typeface="Calibri" panose="020F0502020204030204" pitchFamily="34" charset="0"/>
              <a:cs typeface="Times New Roman" panose="02020603050405020304" pitchFamily="18" charset="0"/>
            </a:endParaRPr>
          </a:p>
          <a:p>
            <a:r>
              <a:rPr lang="fr-CA" sz="800" b="1" dirty="0">
                <a:latin typeface="Arial" panose="020B0604020202020204" pitchFamily="34" charset="0"/>
                <a:ea typeface="Calibri" panose="020F0502020204030204" pitchFamily="34" charset="0"/>
                <a:cs typeface="Times New Roman" panose="02020603050405020304" pitchFamily="18" charset="0"/>
              </a:rPr>
              <a:t>SOURCES</a:t>
            </a:r>
          </a:p>
          <a:p>
            <a:pPr marL="182073" indent="-182073">
              <a:buFont typeface="Arial" panose="020B0604020202020204" pitchFamily="34" charset="0"/>
              <a:buChar char="•"/>
            </a:pPr>
            <a:r>
              <a:rPr lang="fr-CA" sz="800" i="1" dirty="0">
                <a:latin typeface="Arial" panose="020B0604020202020204" pitchFamily="34" charset="0"/>
                <a:ea typeface="Calibri" panose="020F0502020204030204" pitchFamily="34" charset="0"/>
                <a:cs typeface="Times New Roman" panose="02020603050405020304" pitchFamily="18" charset="0"/>
              </a:rPr>
              <a:t>Loi constitutionnelle de 1867</a:t>
            </a:r>
            <a:r>
              <a:rPr lang="fr-CA" sz="800" dirty="0">
                <a:latin typeface="Arial" panose="020B0604020202020204" pitchFamily="34" charset="0"/>
                <a:ea typeface="Calibri" panose="020F0502020204030204" pitchFamily="34" charset="0"/>
                <a:cs typeface="Times New Roman" panose="02020603050405020304" pitchFamily="18" charset="0"/>
              </a:rPr>
              <a:t>, art. 17, 21 et </a:t>
            </a:r>
            <a:r>
              <a:rPr lang="fr-CA" sz="800" dirty="0" err="1">
                <a:latin typeface="Arial" panose="020B0604020202020204" pitchFamily="34" charset="0"/>
                <a:ea typeface="Calibri" panose="020F0502020204030204" pitchFamily="34" charset="0"/>
                <a:cs typeface="Times New Roman" panose="02020603050405020304" pitchFamily="18" charset="0"/>
              </a:rPr>
              <a:t>suiv</a:t>
            </a:r>
            <a:r>
              <a:rPr lang="fr-CA" sz="800" dirty="0">
                <a:latin typeface="Arial" panose="020B0604020202020204" pitchFamily="34" charset="0"/>
                <a:ea typeface="Calibri" panose="020F0502020204030204" pitchFamily="34" charset="0"/>
                <a:cs typeface="Times New Roman" panose="02020603050405020304" pitchFamily="18" charset="0"/>
              </a:rPr>
              <a:t>., 37 et </a:t>
            </a:r>
            <a:r>
              <a:rPr lang="fr-CA" sz="800" dirty="0" err="1">
                <a:latin typeface="Arial" panose="020B0604020202020204" pitchFamily="34" charset="0"/>
                <a:ea typeface="Calibri" panose="020F0502020204030204" pitchFamily="34" charset="0"/>
                <a:cs typeface="Times New Roman" panose="02020603050405020304" pitchFamily="18" charset="0"/>
              </a:rPr>
              <a:t>suiv</a:t>
            </a:r>
            <a:r>
              <a:rPr lang="fr-CA" sz="800" dirty="0">
                <a:latin typeface="Arial" panose="020B0604020202020204" pitchFamily="34" charset="0"/>
                <a:ea typeface="Calibri" panose="020F0502020204030204" pitchFamily="34" charset="0"/>
                <a:cs typeface="Times New Roman" panose="02020603050405020304" pitchFamily="18" charset="0"/>
              </a:rPr>
              <a:t>. et 49.</a:t>
            </a:r>
          </a:p>
          <a:p>
            <a:pPr marL="182073" indent="-182073" defTabSz="971057">
              <a:buFont typeface="Arial" panose="020B0604020202020204" pitchFamily="34" charset="0"/>
              <a:buChar char="•"/>
              <a:defRPr/>
            </a:pPr>
            <a:r>
              <a:rPr lang="fr-CA" sz="800" i="1" dirty="0">
                <a:solidFill>
                  <a:prstClr val="black"/>
                </a:solidFill>
                <a:latin typeface="Arial" panose="020B0604020202020204" pitchFamily="34" charset="0"/>
                <a:ea typeface="Calibri" panose="020F0502020204030204" pitchFamily="34" charset="0"/>
                <a:cs typeface="Arial" panose="020B0604020202020204" pitchFamily="34" charset="0"/>
              </a:rPr>
              <a:t>Loi sur l’Assemblée nationale</a:t>
            </a:r>
            <a:r>
              <a:rPr lang="fr-CA" sz="800" dirty="0">
                <a:solidFill>
                  <a:prstClr val="black"/>
                </a:solidFill>
                <a:latin typeface="Arial" panose="020B0604020202020204" pitchFamily="34" charset="0"/>
                <a:ea typeface="Calibri" panose="020F0502020204030204" pitchFamily="34" charset="0"/>
                <a:cs typeface="Arial" panose="020B0604020202020204" pitchFamily="34" charset="0"/>
              </a:rPr>
              <a:t>, RLRQ, A-23.1, art. 29-30.</a:t>
            </a:r>
          </a:p>
          <a:p>
            <a:pPr marL="182073" indent="-182073" defTabSz="971057">
              <a:buFont typeface="Arial" panose="020B0604020202020204" pitchFamily="34" charset="0"/>
              <a:buChar char="•"/>
              <a:defRPr/>
            </a:pPr>
            <a:r>
              <a:rPr lang="fr-CA" sz="800" i="1" dirty="0">
                <a:solidFill>
                  <a:prstClr val="black"/>
                </a:solidFill>
                <a:latin typeface="Arial" panose="020B0604020202020204" pitchFamily="34" charset="0"/>
                <a:ea typeface="Calibri" panose="020F0502020204030204" pitchFamily="34" charset="0"/>
                <a:cs typeface="Arial" panose="020B0604020202020204" pitchFamily="34" charset="0"/>
              </a:rPr>
              <a:t>Règlement de l’Assemblée nationale</a:t>
            </a:r>
            <a:r>
              <a:rPr lang="fr-CA" sz="800" dirty="0">
                <a:solidFill>
                  <a:prstClr val="black"/>
                </a:solidFill>
                <a:latin typeface="Arial" panose="020B0604020202020204" pitchFamily="34" charset="0"/>
                <a:ea typeface="Calibri" panose="020F0502020204030204" pitchFamily="34" charset="0"/>
                <a:cs typeface="Arial" panose="020B0604020202020204" pitchFamily="34" charset="0"/>
              </a:rPr>
              <a:t>, art. 219 al.1, p. 256-257 : http://www.assnat.qc.ca/fr/abc-assemblee/fondements-procedure-parlementaire/reglement-assemblee.html.</a:t>
            </a:r>
            <a:endParaRPr lang="fr-CA" sz="800" i="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2073" indent="-182073" defTabSz="971057">
              <a:buFont typeface="Arial" panose="020B0604020202020204" pitchFamily="34" charset="0"/>
              <a:buChar char="•"/>
              <a:defRPr/>
            </a:pPr>
            <a:r>
              <a:rPr lang="fr-CA" sz="800" dirty="0">
                <a:latin typeface="Arial" panose="020B0604020202020204" pitchFamily="34" charset="0"/>
                <a:ea typeface="Calibri" panose="020F0502020204030204" pitchFamily="34" charset="0"/>
                <a:cs typeface="Arial" panose="020B0604020202020204" pitchFamily="34" charset="0"/>
              </a:rPr>
              <a:t>Henri BRUN, Guy TREMBLAY et Eugène BROUILLET, </a:t>
            </a:r>
            <a:r>
              <a:rPr lang="fr-CA" sz="800" i="1" dirty="0">
                <a:latin typeface="Arial" panose="020B0604020202020204" pitchFamily="34" charset="0"/>
                <a:ea typeface="Calibri" panose="020F0502020204030204" pitchFamily="34" charset="0"/>
                <a:cs typeface="Arial" panose="020B0604020202020204" pitchFamily="34" charset="0"/>
              </a:rPr>
              <a:t>Droit constitutionnel</a:t>
            </a:r>
            <a:r>
              <a:rPr lang="fr-CA" sz="800" dirty="0">
                <a:latin typeface="Arial" panose="020B0604020202020204" pitchFamily="34" charset="0"/>
                <a:ea typeface="Calibri" panose="020F0502020204030204" pitchFamily="34" charset="0"/>
                <a:cs typeface="Arial" panose="020B0604020202020204" pitchFamily="34" charset="0"/>
              </a:rPr>
              <a:t>, 6</a:t>
            </a:r>
            <a:r>
              <a:rPr lang="fr-CA" sz="800" baseline="30000" dirty="0">
                <a:latin typeface="Arial" panose="020B0604020202020204" pitchFamily="34" charset="0"/>
                <a:ea typeface="Calibri" panose="020F0502020204030204" pitchFamily="34" charset="0"/>
                <a:cs typeface="Arial" panose="020B0604020202020204" pitchFamily="34" charset="0"/>
              </a:rPr>
              <a:t>e</a:t>
            </a:r>
            <a:r>
              <a:rPr lang="fr-CA" sz="800" dirty="0">
                <a:latin typeface="Arial" panose="020B0604020202020204" pitchFamily="34" charset="0"/>
                <a:ea typeface="Calibri" panose="020F0502020204030204" pitchFamily="34" charset="0"/>
                <a:cs typeface="Arial" panose="020B0604020202020204" pitchFamily="34" charset="0"/>
              </a:rPr>
              <a:t> éd, Éditions Yvon Blais, Cowansville, 2014, par. II.84-II.88 et V-1.273 et </a:t>
            </a:r>
            <a:r>
              <a:rPr lang="fr-CA" sz="800" dirty="0" err="1">
                <a:latin typeface="Arial" panose="020B0604020202020204" pitchFamily="34" charset="0"/>
                <a:ea typeface="Calibri" panose="020F0502020204030204" pitchFamily="34" charset="0"/>
                <a:cs typeface="Arial" panose="020B0604020202020204" pitchFamily="34" charset="0"/>
              </a:rPr>
              <a:t>suiv</a:t>
            </a:r>
            <a:r>
              <a:rPr lang="fr-CA" sz="800" dirty="0">
                <a:latin typeface="Arial" panose="020B0604020202020204" pitchFamily="34" charset="0"/>
                <a:ea typeface="Calibri" panose="020F0502020204030204" pitchFamily="34" charset="0"/>
                <a:cs typeface="Arial" panose="020B0604020202020204" pitchFamily="34" charset="0"/>
              </a:rPr>
              <a:t>.</a:t>
            </a:r>
            <a:endParaRPr lang="fr-CA" sz="800" dirty="0">
              <a:latin typeface="Arial" panose="020B0604020202020204" pitchFamily="34" charset="0"/>
              <a:ea typeface="Calibri" panose="020F0502020204030204" pitchFamily="34" charset="0"/>
              <a:cs typeface="Times New Roman" panose="02020603050405020304" pitchFamily="18" charset="0"/>
            </a:endParaRPr>
          </a:p>
          <a:p>
            <a:pPr marL="182073" indent="-182073" defTabSz="971057">
              <a:buFont typeface="Arial" panose="020B0604020202020204" pitchFamily="34" charset="0"/>
              <a:buChar char="•"/>
              <a:defRPr/>
            </a:pPr>
            <a:r>
              <a:rPr lang="fr-CA" sz="800" dirty="0">
                <a:latin typeface="Arial" panose="020B0604020202020204" pitchFamily="34" charset="0"/>
                <a:ea typeface="Calibri" panose="020F0502020204030204" pitchFamily="34" charset="0"/>
                <a:cs typeface="Arial" panose="020B0604020202020204" pitchFamily="34" charset="0"/>
              </a:rPr>
              <a:t>Perspective Monde, </a:t>
            </a:r>
            <a:r>
              <a:rPr lang="fr-CA" sz="800" i="1" dirty="0">
                <a:latin typeface="Arial" panose="020B0604020202020204" pitchFamily="34" charset="0"/>
                <a:ea typeface="Calibri" panose="020F0502020204030204" pitchFamily="34" charset="0"/>
                <a:cs typeface="Arial" panose="020B0604020202020204" pitchFamily="34" charset="0"/>
              </a:rPr>
              <a:t>Pouvoir législatif,</a:t>
            </a:r>
            <a:r>
              <a:rPr lang="fr-CA" sz="800" dirty="0">
                <a:latin typeface="Arial" panose="020B0604020202020204" pitchFamily="34" charset="0"/>
                <a:ea typeface="Calibri" panose="020F0502020204030204" pitchFamily="34" charset="0"/>
                <a:cs typeface="Arial" panose="020B0604020202020204" pitchFamily="34" charset="0"/>
              </a:rPr>
              <a:t> École de politique appliquée, Université de Sherbrooke, en ligne : </a:t>
            </a:r>
            <a:r>
              <a:rPr lang="fr-CA" sz="800" dirty="0">
                <a:latin typeface="Arial" panose="020B0604020202020204" pitchFamily="34" charset="0"/>
                <a:ea typeface="Calibri" panose="020F0502020204030204" pitchFamily="34" charset="0"/>
                <a:cs typeface="Arial" panose="020B0604020202020204" pitchFamily="34" charset="0"/>
                <a:hlinkClick r:id="rId3"/>
              </a:rPr>
              <a:t>http://perspective.usherbrooke.ca/bilan/servlet/BMDictionnaire?iddictionnaire=1629</a:t>
            </a:r>
            <a:r>
              <a:rPr lang="fr-CA" sz="800" dirty="0">
                <a:latin typeface="Arial" panose="020B0604020202020204" pitchFamily="34" charset="0"/>
                <a:ea typeface="Calibri" panose="020F0502020204030204" pitchFamily="34" charset="0"/>
                <a:cs typeface="Arial" panose="020B0604020202020204" pitchFamily="34" charset="0"/>
              </a:rPr>
              <a:t> (consulté le 25 octobre 2016).</a:t>
            </a:r>
            <a:endParaRPr lang="fr-CA" sz="800" dirty="0">
              <a:latin typeface="Arial" panose="020B0604020202020204" pitchFamily="34" charset="0"/>
              <a:ea typeface="Calibri" panose="020F0502020204030204" pitchFamily="34" charset="0"/>
              <a:cs typeface="Times New Roman" panose="02020603050405020304" pitchFamily="18" charset="0"/>
            </a:endParaRPr>
          </a:p>
          <a:p>
            <a:pPr marL="182073" indent="-182073" defTabSz="971057">
              <a:buFont typeface="Arial" panose="020B0604020202020204" pitchFamily="34" charset="0"/>
              <a:buChar char="•"/>
              <a:defRPr/>
            </a:pPr>
            <a:r>
              <a:rPr lang="fr-CA" sz="800" dirty="0">
                <a:latin typeface="Arial" panose="020B0604020202020204" pitchFamily="34" charset="0"/>
                <a:ea typeface="Calibri" panose="020F0502020204030204" pitchFamily="34" charset="0"/>
                <a:cs typeface="Arial" panose="020B0604020202020204" pitchFamily="34" charset="0"/>
              </a:rPr>
              <a:t>Assemblée nationale</a:t>
            </a:r>
            <a:r>
              <a:rPr lang="fr-CA" sz="800" i="1" dirty="0">
                <a:latin typeface="Arial" panose="020B0604020202020204" pitchFamily="34" charset="0"/>
                <a:ea typeface="Calibri" panose="020F0502020204030204" pitchFamily="34" charset="0"/>
                <a:cs typeface="Arial" panose="020B0604020202020204" pitchFamily="34" charset="0"/>
              </a:rPr>
              <a:t>, Projet de loi,</a:t>
            </a:r>
            <a:r>
              <a:rPr lang="fr-CA" sz="800" dirty="0">
                <a:latin typeface="Arial" panose="020B0604020202020204" pitchFamily="34" charset="0"/>
                <a:ea typeface="Calibri" panose="020F0502020204030204" pitchFamily="34" charset="0"/>
                <a:cs typeface="Arial" panose="020B0604020202020204" pitchFamily="34" charset="0"/>
              </a:rPr>
              <a:t> L’ABC de l’assemblée, en ligne : www.assnat.qc.ca/fr/abc-assemblee/projets-loi.html (consulté le 25 octobre</a:t>
            </a:r>
            <a:r>
              <a:rPr lang="fr-CA" sz="800" baseline="0" dirty="0">
                <a:latin typeface="Arial" panose="020B0604020202020204" pitchFamily="34" charset="0"/>
                <a:ea typeface="Calibri" panose="020F0502020204030204" pitchFamily="34" charset="0"/>
                <a:cs typeface="Arial" panose="020B0604020202020204" pitchFamily="34" charset="0"/>
              </a:rPr>
              <a:t> 2016). </a:t>
            </a:r>
            <a:endParaRPr lang="fr-CA" sz="800" dirty="0">
              <a:latin typeface="Arial" panose="020B0604020202020204" pitchFamily="34" charset="0"/>
              <a:ea typeface="Calibri" panose="020F0502020204030204" pitchFamily="34" charset="0"/>
              <a:cs typeface="Times New Roman" panose="02020603050405020304" pitchFamily="18" charset="0"/>
            </a:endParaRPr>
          </a:p>
          <a:p>
            <a:pPr marL="182073" indent="-182073" defTabSz="971057">
              <a:buFont typeface="Arial" panose="020B0604020202020204" pitchFamily="34" charset="0"/>
              <a:buChar char="•"/>
              <a:defRPr/>
            </a:pPr>
            <a:r>
              <a:rPr lang="fr-CA" sz="800" dirty="0">
                <a:latin typeface="Arial" panose="020B0604020202020204" pitchFamily="34" charset="0"/>
                <a:ea typeface="Calibri" panose="020F0502020204030204" pitchFamily="34" charset="0"/>
                <a:cs typeface="Arial" panose="020B0604020202020204" pitchFamily="34" charset="0"/>
              </a:rPr>
              <a:t>Assemblée nationale du Québec</a:t>
            </a:r>
            <a:r>
              <a:rPr lang="fr-CA" sz="800" i="1" dirty="0">
                <a:latin typeface="Arial" panose="020B0604020202020204" pitchFamily="34" charset="0"/>
                <a:ea typeface="Calibri" panose="020F0502020204030204" pitchFamily="34" charset="0"/>
                <a:cs typeface="Arial" panose="020B0604020202020204" pitchFamily="34" charset="0"/>
              </a:rPr>
              <a:t>, Vote,</a:t>
            </a:r>
            <a:r>
              <a:rPr lang="fr-CA" sz="800" dirty="0">
                <a:latin typeface="Arial" panose="020B0604020202020204" pitchFamily="34" charset="0"/>
                <a:ea typeface="Calibri" panose="020F0502020204030204" pitchFamily="34" charset="0"/>
                <a:cs typeface="Arial" panose="020B0604020202020204" pitchFamily="34" charset="0"/>
              </a:rPr>
              <a:t> en ligne :</a:t>
            </a:r>
            <a:r>
              <a:rPr lang="fr-CA" sz="800" baseline="0" dirty="0">
                <a:latin typeface="Arial" panose="020B0604020202020204" pitchFamily="34" charset="0"/>
                <a:ea typeface="Calibri" panose="020F0502020204030204" pitchFamily="34" charset="0"/>
                <a:cs typeface="Arial" panose="020B0604020202020204" pitchFamily="34" charset="0"/>
              </a:rPr>
              <a:t> </a:t>
            </a:r>
            <a:r>
              <a:rPr lang="fr-CA" sz="800" dirty="0">
                <a:latin typeface="Arial" panose="020B0604020202020204" pitchFamily="34" charset="0"/>
                <a:ea typeface="Calibri" panose="020F0502020204030204" pitchFamily="34" charset="0"/>
                <a:cs typeface="Arial" panose="020B0604020202020204" pitchFamily="34" charset="0"/>
              </a:rPr>
              <a:t>http://www.assnat.qc.ca/fr/patrimoine/lexique/vote.html (consulté le 25 octobre</a:t>
            </a:r>
            <a:r>
              <a:rPr lang="fr-CA" sz="800" baseline="0" dirty="0">
                <a:latin typeface="Arial" panose="020B0604020202020204" pitchFamily="34" charset="0"/>
                <a:ea typeface="Calibri" panose="020F0502020204030204" pitchFamily="34" charset="0"/>
                <a:cs typeface="Arial" panose="020B0604020202020204" pitchFamily="34" charset="0"/>
              </a:rPr>
              <a:t> 2016). </a:t>
            </a:r>
            <a:endParaRPr lang="fr-CA" sz="800" dirty="0">
              <a:latin typeface="Arial" panose="020B0604020202020204" pitchFamily="34" charset="0"/>
              <a:ea typeface="Calibri" panose="020F0502020204030204" pitchFamily="34" charset="0"/>
              <a:cs typeface="Times New Roman" panose="02020603050405020304" pitchFamily="18" charset="0"/>
            </a:endParaRPr>
          </a:p>
          <a:p>
            <a:pPr marL="182073" indent="-182073" defTabSz="971057">
              <a:buFont typeface="Arial" panose="020B0604020202020204" pitchFamily="34" charset="0"/>
              <a:buChar char="•"/>
              <a:defRPr/>
            </a:pPr>
            <a:r>
              <a:rPr lang="fr-CA" sz="800" dirty="0">
                <a:latin typeface="Arial" panose="020B0604020202020204" pitchFamily="34" charset="0"/>
                <a:ea typeface="Calibri" panose="020F0502020204030204" pitchFamily="34" charset="0"/>
                <a:cs typeface="Arial" panose="020B0604020202020204" pitchFamily="34" charset="0"/>
              </a:rPr>
              <a:t>Parlement du Canada, </a:t>
            </a:r>
            <a:r>
              <a:rPr lang="fr-CA" sz="800" i="1" dirty="0">
                <a:latin typeface="Arial" panose="020B0604020202020204" pitchFamily="34" charset="0"/>
                <a:ea typeface="Calibri" panose="020F0502020204030204" pitchFamily="34" charset="0"/>
                <a:cs typeface="Arial" panose="020B0604020202020204" pitchFamily="34" charset="0"/>
              </a:rPr>
              <a:t>Le processus d’adoption d’un projet de loi</a:t>
            </a:r>
            <a:r>
              <a:rPr lang="fr-CA" sz="800" dirty="0">
                <a:latin typeface="Arial" panose="020B0604020202020204" pitchFamily="34" charset="0"/>
                <a:ea typeface="Calibri" panose="020F0502020204030204" pitchFamily="34" charset="0"/>
                <a:cs typeface="Arial" panose="020B0604020202020204" pitchFamily="34" charset="0"/>
              </a:rPr>
              <a:t>, Notre pays, notre Parlement, Une introduction au fonctionnement du Parlement, en ligne : http://lop.parl.gc.ca/About/Parliament/Education/OurCountryOurParliament/html_booklet/process-passing-bill-f.html (consulté le 25 octobre</a:t>
            </a:r>
            <a:r>
              <a:rPr lang="fr-CA" sz="800" baseline="0" dirty="0">
                <a:latin typeface="Arial" panose="020B0604020202020204" pitchFamily="34" charset="0"/>
                <a:ea typeface="Calibri" panose="020F0502020204030204" pitchFamily="34" charset="0"/>
                <a:cs typeface="Arial" panose="020B0604020202020204" pitchFamily="34" charset="0"/>
              </a:rPr>
              <a:t> 2016). </a:t>
            </a:r>
            <a:endParaRPr lang="fr-CA" sz="800" dirty="0">
              <a:latin typeface="Arial" panose="020B0604020202020204" pitchFamily="34" charset="0"/>
              <a:ea typeface="Calibri" panose="020F0502020204030204" pitchFamily="34" charset="0"/>
              <a:cs typeface="Times New Roman" panose="02020603050405020304" pitchFamily="18" charset="0"/>
            </a:endParaRPr>
          </a:p>
          <a:p>
            <a:pPr marL="182073" indent="-182073" defTabSz="971057">
              <a:buFont typeface="Arial" panose="020B0604020202020204" pitchFamily="34" charset="0"/>
              <a:buChar char="•"/>
              <a:defRPr/>
            </a:pPr>
            <a:r>
              <a:rPr lang="fr-CA" sz="800" dirty="0">
                <a:latin typeface="Arial" panose="020B0604020202020204" pitchFamily="34" charset="0"/>
                <a:ea typeface="Calibri" panose="020F0502020204030204" pitchFamily="34" charset="0"/>
                <a:cs typeface="Arial" panose="020B0604020202020204" pitchFamily="34" charset="0"/>
              </a:rPr>
              <a:t>Parlement du Canada, </a:t>
            </a:r>
            <a:r>
              <a:rPr lang="fr-CA" sz="800" i="1" dirty="0">
                <a:latin typeface="Arial" panose="020B0604020202020204" pitchFamily="34" charset="0"/>
                <a:ea typeface="Calibri" panose="020F0502020204030204" pitchFamily="34" charset="0"/>
                <a:cs typeface="Arial" panose="020B0604020202020204" pitchFamily="34" charset="0"/>
              </a:rPr>
              <a:t>Le Sénat</a:t>
            </a:r>
            <a:r>
              <a:rPr lang="fr-CA" sz="800" dirty="0">
                <a:latin typeface="Arial" panose="020B0604020202020204" pitchFamily="34" charset="0"/>
                <a:ea typeface="Calibri" panose="020F0502020204030204" pitchFamily="34" charset="0"/>
                <a:cs typeface="Arial" panose="020B0604020202020204" pitchFamily="34" charset="0"/>
              </a:rPr>
              <a:t>, Notre pays, notre Parlement, Une introduction au fonctionnement du Parlement, en</a:t>
            </a:r>
            <a:r>
              <a:rPr lang="fr-CA" sz="800" baseline="0" dirty="0">
                <a:latin typeface="Arial" panose="020B0604020202020204" pitchFamily="34" charset="0"/>
                <a:ea typeface="Calibri" panose="020F0502020204030204" pitchFamily="34" charset="0"/>
                <a:cs typeface="Arial" panose="020B0604020202020204" pitchFamily="34" charset="0"/>
              </a:rPr>
              <a:t> ligne </a:t>
            </a:r>
            <a:r>
              <a:rPr lang="fr-CA" sz="800" dirty="0">
                <a:latin typeface="Arial" panose="020B0604020202020204" pitchFamily="34" charset="0"/>
                <a:ea typeface="Calibri" panose="020F0502020204030204" pitchFamily="34" charset="0"/>
                <a:cs typeface="Arial" panose="020B0604020202020204" pitchFamily="34" charset="0"/>
              </a:rPr>
              <a:t>: http://lop.parl.gc.ca/About/Parliament/Education/OurCountryOurParliament/html_booklet/senate-f.html (consulté le 25 octobre</a:t>
            </a:r>
            <a:r>
              <a:rPr lang="fr-CA" sz="800" baseline="0" dirty="0">
                <a:latin typeface="Arial" panose="020B0604020202020204" pitchFamily="34" charset="0"/>
                <a:ea typeface="Calibri" panose="020F0502020204030204" pitchFamily="34" charset="0"/>
                <a:cs typeface="Arial" panose="020B0604020202020204" pitchFamily="34" charset="0"/>
              </a:rPr>
              <a:t> 2016). </a:t>
            </a:r>
            <a:endParaRPr lang="fr-CA" sz="800" dirty="0">
              <a:latin typeface="Arial" panose="020B0604020202020204" pitchFamily="34" charset="0"/>
              <a:ea typeface="Calibri" panose="020F0502020204030204" pitchFamily="34" charset="0"/>
              <a:cs typeface="Times New Roman" panose="02020603050405020304" pitchFamily="18" charset="0"/>
            </a:endParaRPr>
          </a:p>
          <a:p>
            <a:r>
              <a:rPr lang="fr-CA" sz="800" dirty="0">
                <a:latin typeface="Arial" panose="020B0604020202020204" pitchFamily="34" charset="0"/>
                <a:ea typeface="Calibri" panose="020F0502020204030204" pitchFamily="34" charset="0"/>
                <a:cs typeface="Arial" panose="020B0604020202020204" pitchFamily="34" charset="0"/>
              </a:rPr>
              <a:t> </a:t>
            </a:r>
            <a:endParaRPr lang="fr-CA" sz="800" dirty="0">
              <a:latin typeface="Arial" panose="020B0604020202020204" pitchFamily="34" charset="0"/>
              <a:ea typeface="Calibri" panose="020F0502020204030204" pitchFamily="34" charset="0"/>
              <a:cs typeface="Times New Roman" panose="02020603050405020304" pitchFamily="18" charset="0"/>
            </a:endParaRPr>
          </a:p>
          <a:p>
            <a:endParaRPr lang="fr-CA" dirty="0">
              <a:latin typeface="Arial" panose="020B0604020202020204" pitchFamily="34" charset="0"/>
              <a:cs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13</a:t>
            </a:fld>
            <a:endParaRPr lang="fr-CA"/>
          </a:p>
        </p:txBody>
      </p:sp>
    </p:spTree>
    <p:extLst>
      <p:ext uri="{BB962C8B-B14F-4D97-AF65-F5344CB8AC3E}">
        <p14:creationId xmlns:p14="http://schemas.microsoft.com/office/powerpoint/2010/main" val="1335659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100" b="1" dirty="0">
                <a:latin typeface="Arial"/>
                <a:ea typeface="Calibri" panose="020F0502020204030204" pitchFamily="34" charset="0"/>
                <a:cs typeface="Arial"/>
              </a:rPr>
              <a:t>INFORMATIONS À TRANSMETTRE AUX ÉLÈVES</a:t>
            </a:r>
          </a:p>
          <a:p>
            <a:endParaRPr lang="fr-CA" sz="1100" dirty="0">
              <a:latin typeface="Arial" panose="020B0604020202020204" pitchFamily="34" charset="0"/>
              <a:ea typeface="Calibri" panose="020F0502020204030204" pitchFamily="34" charset="0"/>
              <a:cs typeface="Arial" panose="020B0604020202020204" pitchFamily="34" charset="0"/>
            </a:endParaRPr>
          </a:p>
          <a:p>
            <a:pPr marL="181610" indent="-181610">
              <a:buFont typeface="Wingdings" panose="05000000000000000000" pitchFamily="2" charset="2"/>
              <a:buChar char="q"/>
            </a:pPr>
            <a:r>
              <a:rPr lang="fr-CA" sz="1100" dirty="0">
                <a:latin typeface="Arial"/>
                <a:cs typeface="Arial"/>
              </a:rPr>
              <a:t>Il </a:t>
            </a:r>
            <a:r>
              <a:rPr lang="fr-CA" sz="1100" b="1" i="1" dirty="0">
                <a:latin typeface="Arial"/>
                <a:cs typeface="Arial"/>
              </a:rPr>
              <a:t>met en œuvre </a:t>
            </a:r>
            <a:r>
              <a:rPr lang="fr-CA" sz="1100" dirty="0">
                <a:latin typeface="Arial"/>
                <a:cs typeface="Arial"/>
              </a:rPr>
              <a:t>les lois. </a:t>
            </a:r>
          </a:p>
          <a:p>
            <a:pPr marL="182073" indent="-182073">
              <a:buFont typeface="Wingdings" panose="05000000000000000000" pitchFamily="2" charset="2"/>
              <a:buChar char="q"/>
            </a:pPr>
            <a:r>
              <a:rPr lang="fr-CA" sz="1100" dirty="0">
                <a:latin typeface="Arial"/>
                <a:cs typeface="Arial"/>
              </a:rPr>
              <a:t>Ce pouvoir est exercé par le </a:t>
            </a:r>
            <a:r>
              <a:rPr lang="fr-CA" sz="1100" b="1" dirty="0">
                <a:latin typeface="Arial"/>
                <a:cs typeface="Arial"/>
              </a:rPr>
              <a:t>gouvernement</a:t>
            </a:r>
            <a:r>
              <a:rPr lang="fr-CA" sz="1100" dirty="0">
                <a:latin typeface="Arial"/>
                <a:cs typeface="Arial"/>
              </a:rPr>
              <a:t>, c’est-à-dire le </a:t>
            </a:r>
            <a:r>
              <a:rPr lang="fr-CA" sz="1100" b="1" dirty="0">
                <a:latin typeface="Arial"/>
                <a:cs typeface="Arial"/>
              </a:rPr>
              <a:t>parti politique qui a gagné les élections </a:t>
            </a:r>
            <a:r>
              <a:rPr lang="fr-CA" sz="1100" dirty="0">
                <a:latin typeface="Arial"/>
                <a:cs typeface="Arial"/>
              </a:rPr>
              <a:t>en faisant élire le plus grand nombre de députés. Le gouvernement, qu’il soit fédéral ou provincial, est composé :</a:t>
            </a:r>
          </a:p>
          <a:p>
            <a:pPr marL="242570"/>
            <a:r>
              <a:rPr lang="fr-CA" sz="1100" dirty="0">
                <a:latin typeface="Arial"/>
                <a:cs typeface="Arial"/>
              </a:rPr>
              <a:t> </a:t>
            </a:r>
          </a:p>
          <a:p>
            <a:pPr marL="849630" lvl="1" indent="-363855">
              <a:buFont typeface="Wingdings" panose="05000000000000000000" pitchFamily="2" charset="2"/>
              <a:buChar char=""/>
            </a:pPr>
            <a:r>
              <a:rPr lang="fr-CA" sz="1100" dirty="0">
                <a:latin typeface="Arial"/>
                <a:cs typeface="Arial"/>
              </a:rPr>
              <a:t>du premier ministre : c’est le chef du gouvernement.</a:t>
            </a:r>
          </a:p>
          <a:p>
            <a:pPr marL="849630" lvl="1" indent="-363855">
              <a:buFont typeface="Wingdings" panose="05000000000000000000" pitchFamily="2" charset="2"/>
              <a:buChar char=""/>
            </a:pPr>
            <a:r>
              <a:rPr lang="fr-CA" sz="1100" dirty="0">
                <a:latin typeface="Arial"/>
                <a:cs typeface="Arial"/>
              </a:rPr>
              <a:t>d'un « cabinet » (fédéral) ou d’un « conseil » (provincial) : ce sont les ministres nommés par le premier ministre parmi les députés élus. </a:t>
            </a:r>
          </a:p>
          <a:p>
            <a:pPr marL="242570"/>
            <a:r>
              <a:rPr lang="fr-CA" sz="1100" dirty="0">
                <a:latin typeface="Arial"/>
                <a:cs typeface="Arial"/>
              </a:rPr>
              <a:t> </a:t>
            </a:r>
          </a:p>
          <a:p>
            <a:pPr marL="181610" indent="-181610">
              <a:buFont typeface="Wingdings" panose="05000000000000000000" pitchFamily="2" charset="2"/>
              <a:buChar char="q"/>
            </a:pPr>
            <a:r>
              <a:rPr lang="fr-CA" sz="1100" dirty="0">
                <a:latin typeface="Arial"/>
                <a:cs typeface="Arial"/>
              </a:rPr>
              <a:t>Le gouvernement a pour mission de diriger les services publics (ministères), les forces policières, l’armée, etc. </a:t>
            </a:r>
            <a:endParaRPr lang="fr-CA" sz="1100" dirty="0">
              <a:latin typeface="Arial" panose="020B0604020202020204" pitchFamily="34" charset="0"/>
              <a:cs typeface="Arial" panose="020B0604020202020204" pitchFamily="34" charset="0"/>
            </a:endParaRPr>
          </a:p>
          <a:p>
            <a:pPr marL="182073" indent="-182073">
              <a:buFont typeface="Wingdings" panose="05000000000000000000" pitchFamily="2" charset="2"/>
              <a:buChar char="q"/>
            </a:pPr>
            <a:endParaRPr lang="fr-CA" sz="1100" dirty="0">
              <a:latin typeface="Arial" panose="020B0604020202020204" pitchFamily="34" charset="0"/>
              <a:ea typeface="Calibri" panose="020F0502020204030204" pitchFamily="34" charset="0"/>
              <a:cs typeface="Arial" panose="020B0604020202020204" pitchFamily="34" charset="0"/>
            </a:endParaRPr>
          </a:p>
          <a:p>
            <a:r>
              <a:rPr lang="fr-CA" sz="1100" b="1" dirty="0">
                <a:latin typeface="Arial"/>
                <a:ea typeface="Calibri" panose="020F0502020204030204" pitchFamily="34" charset="0"/>
                <a:cs typeface="Arial"/>
              </a:rPr>
              <a:t>INFORMATIONS FACULTATIVES </a:t>
            </a:r>
            <a:endParaRPr lang="fr-CA" sz="1100" b="1" dirty="0">
              <a:latin typeface="Arial" panose="020B0604020202020204" pitchFamily="34" charset="0"/>
              <a:cs typeface="Arial" panose="020B0604020202020204" pitchFamily="34" charset="0"/>
            </a:endParaRPr>
          </a:p>
          <a:p>
            <a:pPr marL="181610" indent="-181610">
              <a:buFont typeface="Wingdings" panose="05000000000000000000" pitchFamily="2" charset="2"/>
              <a:buChar char="q"/>
            </a:pPr>
            <a:r>
              <a:rPr lang="fr-CA" sz="1100" dirty="0">
                <a:latin typeface="Arial"/>
                <a:cs typeface="Arial"/>
              </a:rPr>
              <a:t>Présentez à vos élèves les partis politiques au pouvoir et les premiers ministres du fédéral et du Québec. C’est l’occasion d’insérer une touche d’actualité!</a:t>
            </a:r>
          </a:p>
          <a:p>
            <a:endParaRPr lang="fr-CA" sz="1100" dirty="0">
              <a:latin typeface="Arial" panose="020B0604020202020204" pitchFamily="34" charset="0"/>
              <a:cs typeface="Arial" panose="020B0604020202020204" pitchFamily="34" charset="0"/>
            </a:endParaRPr>
          </a:p>
          <a:p>
            <a:r>
              <a:rPr lang="fr-CA" sz="1100" i="1" dirty="0">
                <a:latin typeface="Arial"/>
                <a:ea typeface="Calibri" panose="020F0502020204030204" pitchFamily="34" charset="0"/>
                <a:cs typeface="Arial"/>
              </a:rPr>
              <a:t>Pour aller plus loin avec vos élèves, vous pouvez parler du gouverneur général et du lieutenant-gouverneur. </a:t>
            </a:r>
            <a:endParaRPr lang="fr-CA" sz="1100" i="1" dirty="0">
              <a:latin typeface="Arial" panose="020B0604020202020204" pitchFamily="34" charset="0"/>
              <a:ea typeface="Calibri" panose="020F0502020204030204" pitchFamily="34" charset="0"/>
              <a:cs typeface="Arial" panose="020B0604020202020204" pitchFamily="34" charset="0"/>
            </a:endParaRPr>
          </a:p>
          <a:p>
            <a:endParaRPr lang="fr-CA" sz="1100" i="1" dirty="0">
              <a:latin typeface="Arial" panose="020B0604020202020204" pitchFamily="34" charset="0"/>
              <a:ea typeface="Calibri" panose="020F0502020204030204" pitchFamily="34" charset="0"/>
              <a:cs typeface="Arial" panose="020B0604020202020204" pitchFamily="34" charset="0"/>
            </a:endParaRPr>
          </a:p>
          <a:p>
            <a:pPr defTabSz="971057">
              <a:defRPr/>
            </a:pPr>
            <a:r>
              <a:rPr lang="fr-CA" sz="1100" b="1" dirty="0">
                <a:latin typeface="Arial"/>
                <a:ea typeface="Calibri" panose="020F0502020204030204" pitchFamily="34" charset="0"/>
                <a:cs typeface="Arial"/>
              </a:rPr>
              <a:t>Gouverneur général et lieutenant-gouverneur</a:t>
            </a:r>
            <a:endParaRPr lang="fr-CA" sz="1100" dirty="0">
              <a:latin typeface="Arial"/>
              <a:ea typeface="Calibri" panose="020F0502020204030204" pitchFamily="34" charset="0"/>
              <a:cs typeface="Arial"/>
            </a:endParaRPr>
          </a:p>
          <a:p>
            <a:pPr marL="181610" indent="-181610">
              <a:buFont typeface="Wingdings" panose="05000000000000000000" pitchFamily="2" charset="2"/>
              <a:buChar char="q"/>
            </a:pPr>
            <a:r>
              <a:rPr lang="fr-CA" sz="1100" dirty="0">
                <a:latin typeface="Arial"/>
                <a:ea typeface="Calibri" panose="020F0502020204030204" pitchFamily="34" charset="0"/>
                <a:cs typeface="Arial"/>
              </a:rPr>
              <a:t>Le chef du Canada est le Roi du Canada, soit le Roi d’Angleterre. Au fédéral, il est représenté par le gouverneur</a:t>
            </a:r>
            <a:r>
              <a:rPr lang="fr-CA" sz="1100" baseline="0" dirty="0">
                <a:latin typeface="Arial"/>
                <a:ea typeface="Calibri" panose="020F0502020204030204" pitchFamily="34" charset="0"/>
                <a:cs typeface="Arial"/>
              </a:rPr>
              <a:t> </a:t>
            </a:r>
            <a:r>
              <a:rPr lang="fr-CA" sz="1100" dirty="0">
                <a:latin typeface="Arial"/>
                <a:ea typeface="Calibri" panose="020F0502020204030204" pitchFamily="34" charset="0"/>
                <a:cs typeface="Arial"/>
              </a:rPr>
              <a:t>général et dans chaque province par un lieutenant-gouverneur. </a:t>
            </a:r>
            <a:endParaRPr lang="fr-CA" sz="1100" dirty="0">
              <a:latin typeface="Arial" panose="020B0604020202020204" pitchFamily="34" charset="0"/>
              <a:ea typeface="Calibri" panose="020F0502020204030204" pitchFamily="34" charset="0"/>
              <a:cs typeface="Arial" panose="020B0604020202020204" pitchFamily="34" charset="0"/>
            </a:endParaRPr>
          </a:p>
          <a:p>
            <a:pPr marL="181610" indent="-181610">
              <a:buFont typeface="Wingdings" panose="05000000000000000000" pitchFamily="2" charset="2"/>
              <a:buChar char="q"/>
            </a:pPr>
            <a:r>
              <a:rPr lang="fr-CA" sz="1100" dirty="0">
                <a:latin typeface="Arial"/>
                <a:ea typeface="Calibri" panose="020F0502020204030204" pitchFamily="34" charset="0"/>
                <a:cs typeface="Arial"/>
              </a:rPr>
              <a:t>En raison de leur fonction symbolique et historique, le gouverneur</a:t>
            </a:r>
            <a:r>
              <a:rPr lang="fr-CA" sz="1100" baseline="0" dirty="0">
                <a:latin typeface="Arial"/>
                <a:ea typeface="Calibri" panose="020F0502020204030204" pitchFamily="34" charset="0"/>
                <a:cs typeface="Arial"/>
              </a:rPr>
              <a:t> </a:t>
            </a:r>
            <a:r>
              <a:rPr lang="fr-CA" sz="1100" dirty="0">
                <a:latin typeface="Arial"/>
                <a:ea typeface="Calibri" panose="020F0502020204030204" pitchFamily="34" charset="0"/>
                <a:cs typeface="Arial"/>
              </a:rPr>
              <a:t>général et les </a:t>
            </a:r>
            <a:r>
              <a:rPr lang="fr-CA" sz="1100" dirty="0" err="1">
                <a:latin typeface="Arial"/>
                <a:ea typeface="Calibri" panose="020F0502020204030204" pitchFamily="34" charset="0"/>
                <a:cs typeface="Arial"/>
              </a:rPr>
              <a:t>lieutenants-gouverneurs</a:t>
            </a:r>
            <a:r>
              <a:rPr lang="fr-CA" sz="1100" dirty="0">
                <a:latin typeface="Arial"/>
                <a:ea typeface="Calibri" panose="020F0502020204030204" pitchFamily="34" charset="0"/>
                <a:cs typeface="Arial"/>
              </a:rPr>
              <a:t> posent rarement des actes politiques et juridiques déterminants. Ils ont essentiellement pour fonction d’authentifier certaines décisions prises par l’État. Par exemple, ils doivent sanctionner les projets de loi, c’est-à-dire approuver les projets pour qu’ils deviennent des lois. </a:t>
            </a:r>
          </a:p>
          <a:p>
            <a:endParaRPr lang="fr-FR" sz="800" b="1" dirty="0">
              <a:latin typeface="Arial" panose="020B0604020202020204" pitchFamily="34" charset="0"/>
              <a:ea typeface="Calibri" panose="020F0502020204030204" pitchFamily="34" charset="0"/>
              <a:cs typeface="Arial" panose="020B0604020202020204" pitchFamily="34" charset="0"/>
            </a:endParaRPr>
          </a:p>
          <a:p>
            <a:endParaRPr lang="fr-CA" sz="800" b="1" dirty="0">
              <a:latin typeface="Arial" panose="020B0604020202020204" pitchFamily="34" charset="0"/>
              <a:ea typeface="Calibri" panose="020F0502020204030204" pitchFamily="34" charset="0"/>
              <a:cs typeface="Arial" panose="020B0604020202020204" pitchFamily="34" charset="0"/>
            </a:endParaRPr>
          </a:p>
          <a:p>
            <a:r>
              <a:rPr lang="fr-CA" sz="800" b="1" dirty="0">
                <a:latin typeface="Arial"/>
                <a:ea typeface="Calibri" panose="020F0502020204030204" pitchFamily="34" charset="0"/>
                <a:cs typeface="Arial"/>
              </a:rPr>
              <a:t>SOURCES</a:t>
            </a:r>
          </a:p>
          <a:p>
            <a:pPr marL="181610" indent="-181610" defTabSz="971057">
              <a:buFont typeface="Arial" panose="020B0604020202020204" pitchFamily="34" charset="0"/>
              <a:buChar char="•"/>
              <a:defRPr/>
            </a:pPr>
            <a:r>
              <a:rPr lang="fr-CA" sz="800" i="1" dirty="0">
                <a:latin typeface="Arial"/>
                <a:ea typeface="Calibri" panose="020F0502020204030204" pitchFamily="34" charset="0"/>
                <a:cs typeface="Arial"/>
              </a:rPr>
              <a:t>Loi constitutionnelle de 1867, </a:t>
            </a:r>
            <a:r>
              <a:rPr lang="fr-CA" sz="800" dirty="0">
                <a:latin typeface="Arial"/>
                <a:ea typeface="Calibri" panose="020F0502020204030204" pitchFamily="34" charset="0"/>
                <a:cs typeface="Arial"/>
              </a:rPr>
              <a:t>art. 15, 55, 58, 63 et 91(7).</a:t>
            </a:r>
          </a:p>
          <a:p>
            <a:pPr marL="181610" indent="-181610" defTabSz="971057">
              <a:buFont typeface="Arial" panose="020B0604020202020204" pitchFamily="34" charset="0"/>
              <a:buChar char="•"/>
              <a:defRPr/>
            </a:pPr>
            <a:r>
              <a:rPr lang="fr-CA" sz="800" i="1" dirty="0">
                <a:latin typeface="Arial"/>
                <a:ea typeface="Calibri" panose="020F0502020204030204" pitchFamily="34" charset="0"/>
                <a:cs typeface="Arial"/>
              </a:rPr>
              <a:t>Loi sur la défense nationale</a:t>
            </a:r>
            <a:r>
              <a:rPr lang="fr-CA" sz="800" dirty="0">
                <a:latin typeface="Arial"/>
                <a:ea typeface="Calibri" panose="020F0502020204030204" pitchFamily="34" charset="0"/>
                <a:cs typeface="Arial"/>
              </a:rPr>
              <a:t>, L.R.C. 1985, c. N-5, art. 3 et </a:t>
            </a:r>
            <a:r>
              <a:rPr lang="fr-CA" sz="800" dirty="0" err="1">
                <a:latin typeface="Arial"/>
                <a:ea typeface="Calibri" panose="020F0502020204030204" pitchFamily="34" charset="0"/>
                <a:cs typeface="Arial"/>
              </a:rPr>
              <a:t>suiv</a:t>
            </a:r>
            <a:r>
              <a:rPr lang="fr-CA" sz="800" dirty="0">
                <a:latin typeface="Arial"/>
                <a:ea typeface="Calibri" panose="020F0502020204030204" pitchFamily="34" charset="0"/>
                <a:cs typeface="Arial"/>
              </a:rPr>
              <a:t>.</a:t>
            </a:r>
          </a:p>
          <a:p>
            <a:pPr marL="181610" indent="-181610" defTabSz="971057">
              <a:buFont typeface="Arial" panose="020B0604020202020204" pitchFamily="34" charset="0"/>
              <a:buChar char="•"/>
              <a:defRPr/>
            </a:pPr>
            <a:r>
              <a:rPr lang="fr-CA" sz="800" i="1" dirty="0">
                <a:latin typeface="Arial"/>
                <a:ea typeface="Calibri" panose="020F0502020204030204" pitchFamily="34" charset="0"/>
                <a:cs typeface="Arial"/>
              </a:rPr>
              <a:t>Loi sur l’exécutif</a:t>
            </a:r>
            <a:r>
              <a:rPr lang="fr-CA" sz="800" dirty="0">
                <a:latin typeface="Arial"/>
                <a:ea typeface="Calibri" panose="020F0502020204030204" pitchFamily="34" charset="0"/>
                <a:cs typeface="Arial"/>
              </a:rPr>
              <a:t>, RLRQ, c. E-18, art. 4 et 9.</a:t>
            </a:r>
          </a:p>
          <a:p>
            <a:pPr marL="181610" indent="-181610" defTabSz="971057">
              <a:buFont typeface="Arial" panose="020B0604020202020204" pitchFamily="34" charset="0"/>
              <a:buChar char="•"/>
              <a:defRPr/>
            </a:pPr>
            <a:r>
              <a:rPr lang="fr-CA" sz="800" i="1" dirty="0">
                <a:latin typeface="Arial"/>
                <a:ea typeface="Calibri" panose="020F0502020204030204" pitchFamily="34" charset="0"/>
                <a:cs typeface="Arial"/>
              </a:rPr>
              <a:t>Loi sur les ministères</a:t>
            </a:r>
            <a:r>
              <a:rPr lang="fr-CA" sz="800" dirty="0">
                <a:latin typeface="Arial"/>
                <a:ea typeface="Calibri" panose="020F0502020204030204" pitchFamily="34" charset="0"/>
                <a:cs typeface="Arial"/>
              </a:rPr>
              <a:t>, RLRQ, c. M-34, art. 1.</a:t>
            </a:r>
          </a:p>
          <a:p>
            <a:pPr marL="181610" indent="-181610" defTabSz="971057">
              <a:buFont typeface="Arial" panose="020B0604020202020204" pitchFamily="34" charset="0"/>
              <a:buChar char="•"/>
              <a:defRPr/>
            </a:pPr>
            <a:r>
              <a:rPr lang="fr-CA" sz="800" i="1" dirty="0">
                <a:latin typeface="Arial"/>
                <a:ea typeface="Calibri" panose="020F0502020204030204" pitchFamily="34" charset="0"/>
                <a:cs typeface="Arial"/>
              </a:rPr>
              <a:t>Loi sur les traitements</a:t>
            </a:r>
            <a:r>
              <a:rPr lang="fr-CA" sz="800" dirty="0">
                <a:latin typeface="Arial"/>
                <a:ea typeface="Calibri" panose="020F0502020204030204" pitchFamily="34" charset="0"/>
                <a:cs typeface="Arial"/>
              </a:rPr>
              <a:t>, L.R.C. 1985, c. S-3, art. 4.1. </a:t>
            </a:r>
            <a:endParaRPr lang="fr-CA" sz="800" dirty="0">
              <a:latin typeface="Arial" panose="020B0604020202020204" pitchFamily="34" charset="0"/>
              <a:ea typeface="Calibri" panose="020F0502020204030204" pitchFamily="34" charset="0"/>
              <a:cs typeface="Arial" panose="020B0604020202020204" pitchFamily="34" charset="0"/>
            </a:endParaRPr>
          </a:p>
          <a:p>
            <a:pPr marL="181610" indent="-181610" defTabSz="971057">
              <a:buFont typeface="Arial" panose="020B0604020202020204" pitchFamily="34" charset="0"/>
              <a:buChar char="•"/>
              <a:defRPr/>
            </a:pPr>
            <a:r>
              <a:rPr lang="fr-CA" sz="800" dirty="0">
                <a:latin typeface="Arial"/>
                <a:ea typeface="Calibri" panose="020F0502020204030204" pitchFamily="34" charset="0"/>
                <a:cs typeface="Arial"/>
              </a:rPr>
              <a:t>Henri BRUN, Guy TREMBLAY et Eugène BROUILLET, </a:t>
            </a:r>
            <a:r>
              <a:rPr lang="fr-CA" sz="800" i="1" dirty="0">
                <a:latin typeface="Arial"/>
                <a:ea typeface="Calibri" panose="020F0502020204030204" pitchFamily="34" charset="0"/>
                <a:cs typeface="Arial"/>
              </a:rPr>
              <a:t>Droit constitutionnel</a:t>
            </a:r>
            <a:r>
              <a:rPr lang="fr-CA" sz="800" dirty="0">
                <a:latin typeface="Arial"/>
                <a:ea typeface="Calibri" panose="020F0502020204030204" pitchFamily="34" charset="0"/>
                <a:cs typeface="Arial"/>
              </a:rPr>
              <a:t>, 6</a:t>
            </a:r>
            <a:r>
              <a:rPr lang="fr-CA" sz="800" baseline="30000" dirty="0">
                <a:latin typeface="Arial"/>
                <a:ea typeface="Calibri" panose="020F0502020204030204" pitchFamily="34" charset="0"/>
                <a:cs typeface="Arial"/>
              </a:rPr>
              <a:t>e</a:t>
            </a:r>
            <a:r>
              <a:rPr lang="fr-CA" sz="800" dirty="0">
                <a:latin typeface="Arial"/>
                <a:ea typeface="Calibri" panose="020F0502020204030204" pitchFamily="34" charset="0"/>
                <a:cs typeface="Arial"/>
              </a:rPr>
              <a:t> éd, Éditions Yvon Blais, Cowansville, 2014, par. II.95-II.99 / V.2.8-V.2.12 / V.2.31-V.2.35 / V-2.40, V-2.47 à V-2.51 / V-2.43, V.247 / IX.178, IX.183 et </a:t>
            </a:r>
            <a:r>
              <a:rPr lang="fr-CA" sz="800" dirty="0" err="1">
                <a:latin typeface="Arial"/>
                <a:ea typeface="Calibri" panose="020F0502020204030204" pitchFamily="34" charset="0"/>
                <a:cs typeface="Arial"/>
              </a:rPr>
              <a:t>suiv</a:t>
            </a:r>
            <a:r>
              <a:rPr lang="fr-CA" sz="800" dirty="0">
                <a:latin typeface="Arial"/>
                <a:ea typeface="Calibri" panose="020F0502020204030204" pitchFamily="34" charset="0"/>
                <a:cs typeface="Arial"/>
              </a:rPr>
              <a:t>. </a:t>
            </a:r>
            <a:endParaRPr lang="fr-CA" sz="800" dirty="0">
              <a:latin typeface="Arial" panose="020B0604020202020204" pitchFamily="34" charset="0"/>
              <a:ea typeface="Calibri" panose="020F0502020204030204" pitchFamily="34" charset="0"/>
              <a:cs typeface="Arial" panose="020B0604020202020204" pitchFamily="34" charset="0"/>
            </a:endParaRPr>
          </a:p>
          <a:p>
            <a:pPr marL="181610" indent="-181610" defTabSz="971057">
              <a:buFont typeface="Arial" panose="020B0604020202020204" pitchFamily="34" charset="0"/>
              <a:buChar char="•"/>
              <a:defRPr/>
            </a:pPr>
            <a:r>
              <a:rPr lang="fr-CA" sz="800" dirty="0">
                <a:latin typeface="Arial"/>
                <a:ea typeface="Calibri" panose="020F0502020204030204" pitchFamily="34" charset="0"/>
                <a:cs typeface="Arial"/>
              </a:rPr>
              <a:t>Perspective Monde, </a:t>
            </a:r>
            <a:r>
              <a:rPr lang="fr-CA" sz="800" i="1" dirty="0">
                <a:latin typeface="Arial"/>
                <a:ea typeface="Calibri" panose="020F0502020204030204" pitchFamily="34" charset="0"/>
                <a:cs typeface="Arial"/>
              </a:rPr>
              <a:t>Pouvoir exécutif,</a:t>
            </a:r>
            <a:r>
              <a:rPr lang="fr-CA" sz="800" dirty="0">
                <a:latin typeface="Arial"/>
                <a:ea typeface="Calibri" panose="020F0502020204030204" pitchFamily="34" charset="0"/>
                <a:cs typeface="Arial"/>
              </a:rPr>
              <a:t> École de politique appliquée, Université de Sherbrooke, en ligne : </a:t>
            </a:r>
            <a:r>
              <a:rPr lang="fr-CA" sz="800" dirty="0">
                <a:latin typeface="Arial"/>
                <a:ea typeface="Calibri" panose="020F0502020204030204" pitchFamily="34" charset="0"/>
                <a:cs typeface="Arial"/>
                <a:hlinkClick r:id="rId3"/>
              </a:rPr>
              <a:t>http://perspective.usherbrooke.ca/bilan/servlet/BMDictionnaire?iddictionnaire=1494</a:t>
            </a:r>
            <a:r>
              <a:rPr lang="fr-CA" sz="800" dirty="0">
                <a:latin typeface="Arial"/>
                <a:ea typeface="Calibri" panose="020F0502020204030204" pitchFamily="34" charset="0"/>
                <a:cs typeface="Arial"/>
              </a:rPr>
              <a:t> (consulté le 25 octobre 2016).</a:t>
            </a:r>
          </a:p>
          <a:p>
            <a:pPr marL="181610" indent="-181610" defTabSz="971057">
              <a:buFont typeface="Arial" panose="020B0604020202020204" pitchFamily="34" charset="0"/>
              <a:buChar char="•"/>
              <a:defRPr/>
            </a:pPr>
            <a:r>
              <a:rPr lang="fr-CA" sz="800" dirty="0">
                <a:latin typeface="Arial"/>
                <a:ea typeface="Calibri" panose="020F0502020204030204" pitchFamily="34" charset="0"/>
                <a:cs typeface="Arial"/>
              </a:rPr>
              <a:t>Eugene A. FORSEY, </a:t>
            </a:r>
            <a:r>
              <a:rPr lang="fr-CA" sz="800" i="1" dirty="0">
                <a:latin typeface="Arial"/>
                <a:ea typeface="Calibri" panose="020F0502020204030204" pitchFamily="34" charset="0"/>
                <a:cs typeface="Arial"/>
              </a:rPr>
              <a:t>Les Canadiens et leur système de gouvernement</a:t>
            </a:r>
            <a:r>
              <a:rPr lang="fr-CA" sz="800" dirty="0">
                <a:latin typeface="Arial"/>
                <a:ea typeface="Calibri" panose="020F0502020204030204" pitchFamily="34" charset="0"/>
                <a:cs typeface="Arial"/>
              </a:rPr>
              <a:t>, « 6.4 Les partis politiques », Site web du Parlement du Canada, en ligne : www.bdp.parl.gc.ca/About/Parliament/SenatorEugeneForsey/book/chapter_6-f.html (consulté</a:t>
            </a:r>
            <a:r>
              <a:rPr lang="fr-CA" sz="800" baseline="0" dirty="0">
                <a:latin typeface="Arial"/>
                <a:ea typeface="Calibri" panose="020F0502020204030204" pitchFamily="34" charset="0"/>
                <a:cs typeface="Arial"/>
              </a:rPr>
              <a:t> le 25 octobre 2016).</a:t>
            </a:r>
            <a:endParaRPr lang="fr-CA" sz="800" dirty="0">
              <a:latin typeface="Arial"/>
              <a:ea typeface="Calibri" panose="020F0502020204030204" pitchFamily="34" charset="0"/>
              <a:cs typeface="Arial"/>
            </a:endParaRPr>
          </a:p>
          <a:p>
            <a:pPr marL="181610" indent="-181610" defTabSz="971057">
              <a:buFont typeface="Arial" panose="020B0604020202020204" pitchFamily="34" charset="0"/>
              <a:buChar char="•"/>
              <a:defRPr/>
            </a:pPr>
            <a:r>
              <a:rPr lang="fr-CA" sz="800" dirty="0">
                <a:latin typeface="Arial"/>
                <a:ea typeface="Calibri" panose="020F0502020204030204" pitchFamily="34" charset="0"/>
                <a:cs typeface="Arial"/>
              </a:rPr>
              <a:t>Parlement du Canada, </a:t>
            </a:r>
            <a:r>
              <a:rPr lang="fr-CA" sz="800" i="1" dirty="0">
                <a:latin typeface="Arial"/>
                <a:ea typeface="Calibri" panose="020F0502020204030204" pitchFamily="34" charset="0"/>
                <a:cs typeface="Arial"/>
              </a:rPr>
              <a:t>Organe exécutif du gouvernement du Canada</a:t>
            </a:r>
            <a:r>
              <a:rPr lang="fr-CA" sz="800" dirty="0">
                <a:latin typeface="Arial"/>
                <a:ea typeface="Calibri" panose="020F0502020204030204" pitchFamily="34" charset="0"/>
                <a:cs typeface="Arial"/>
              </a:rPr>
              <a:t>, Compendium, en ligne : </a:t>
            </a:r>
            <a:r>
              <a:rPr lang="fr-CA" sz="800" dirty="0">
                <a:latin typeface="Arial"/>
                <a:ea typeface="Calibri" panose="020F0502020204030204" pitchFamily="34" charset="0"/>
                <a:cs typeface="Arial"/>
                <a:hlinkClick r:id="rId4"/>
              </a:rPr>
              <a:t>www.parl.gc.ca/About/House/compendium/web-content/c_d_executivebranchgovernmentcanada-f.htm</a:t>
            </a:r>
            <a:r>
              <a:rPr lang="fr-CA" sz="800" dirty="0">
                <a:latin typeface="Arial"/>
                <a:ea typeface="Calibri" panose="020F0502020204030204" pitchFamily="34" charset="0"/>
                <a:cs typeface="Arial"/>
              </a:rPr>
              <a:t> (consulté le 25 octobre 2016).</a:t>
            </a:r>
          </a:p>
          <a:p>
            <a:pPr marL="181610" indent="-181610" defTabSz="971057">
              <a:buFont typeface="Arial" panose="020B0604020202020204" pitchFamily="34" charset="0"/>
              <a:buChar char="•"/>
              <a:defRPr/>
            </a:pPr>
            <a:r>
              <a:rPr lang="fr-CA" sz="800" dirty="0">
                <a:latin typeface="Arial"/>
                <a:ea typeface="Calibri" panose="020F0502020204030204" pitchFamily="34" charset="0"/>
                <a:cs typeface="Arial"/>
              </a:rPr>
              <a:t>Parlement du Canada, </a:t>
            </a:r>
            <a:r>
              <a:rPr lang="fr-CA" sz="800" i="1" dirty="0">
                <a:latin typeface="Arial"/>
                <a:ea typeface="Calibri" panose="020F0502020204030204" pitchFamily="34" charset="0"/>
                <a:cs typeface="Arial"/>
              </a:rPr>
              <a:t>Aperçu du système parlementaire canadien, </a:t>
            </a:r>
            <a:r>
              <a:rPr lang="fr-CA" sz="800" dirty="0">
                <a:latin typeface="Arial"/>
                <a:ea typeface="Calibri" panose="020F0502020204030204" pitchFamily="34" charset="0"/>
                <a:cs typeface="Arial"/>
              </a:rPr>
              <a:t>Notre pays, notre Parlement, Une introduction au fonctionnement du Parlement, en ligne</a:t>
            </a:r>
            <a:r>
              <a:rPr lang="fr-CA" sz="800" baseline="0" dirty="0">
                <a:latin typeface="Arial"/>
                <a:ea typeface="Calibri" panose="020F0502020204030204" pitchFamily="34" charset="0"/>
                <a:cs typeface="Arial"/>
              </a:rPr>
              <a:t> </a:t>
            </a:r>
            <a:r>
              <a:rPr lang="fr-CA" sz="800" dirty="0">
                <a:latin typeface="Arial"/>
                <a:ea typeface="Calibri" panose="020F0502020204030204" pitchFamily="34" charset="0"/>
                <a:cs typeface="Arial"/>
              </a:rPr>
              <a:t>: http://lop.parl.gc.ca/About/Parliament/Education/OurCountryOurParliament/html_booklet/overview-canadian-parliamentary-system-f.html (consulté le 25 octobre 2016).</a:t>
            </a:r>
            <a:endParaRPr lang="fr-CA" sz="1100" dirty="0">
              <a:latin typeface="Arial"/>
              <a:ea typeface="Calibri" panose="020F0502020204030204" pitchFamily="34" charset="0"/>
              <a:cs typeface="Arial"/>
            </a:endParaRPr>
          </a:p>
          <a:p>
            <a:pPr defTabSz="971057">
              <a:defRPr/>
            </a:pPr>
            <a:r>
              <a:rPr lang="fr-CA" sz="1100" dirty="0">
                <a:latin typeface="Arial"/>
                <a:ea typeface="Calibri" panose="020F0502020204030204" pitchFamily="34" charset="0"/>
                <a:cs typeface="Arial"/>
              </a:rPr>
              <a:t> </a:t>
            </a:r>
          </a:p>
          <a:p>
            <a:endParaRPr lang="fr-CA" sz="1100" dirty="0">
              <a:latin typeface="Arial" panose="020B0604020202020204" pitchFamily="34" charset="0"/>
              <a:cs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14</a:t>
            </a:fld>
            <a:endParaRPr lang="fr-CA"/>
          </a:p>
        </p:txBody>
      </p:sp>
    </p:spTree>
    <p:extLst>
      <p:ext uri="{BB962C8B-B14F-4D97-AF65-F5344CB8AC3E}">
        <p14:creationId xmlns:p14="http://schemas.microsoft.com/office/powerpoint/2010/main" val="3449426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dirty="0">
                <a:latin typeface="Arial" panose="020B0604020202020204" pitchFamily="34" charset="0"/>
                <a:ea typeface="Calibri" panose="020F0502020204030204" pitchFamily="34" charset="0"/>
                <a:cs typeface="Arial" panose="020B0604020202020204" pitchFamily="34" charset="0"/>
              </a:rPr>
              <a:t>INFORMATIONS À TRANSMETTRE AUX ÉLÈVES</a:t>
            </a:r>
          </a:p>
          <a:p>
            <a:endParaRPr lang="fr-CA" sz="1200" b="1" dirty="0">
              <a:latin typeface="Arial" panose="020B0604020202020204" pitchFamily="34" charset="0"/>
              <a:ea typeface="Calibri" panose="020F0502020204030204" pitchFamily="34" charset="0"/>
              <a:cs typeface="Arial" panose="020B0604020202020204" pitchFamily="34" charset="0"/>
            </a:endParaRPr>
          </a:p>
          <a:p>
            <a:pPr marL="182073" indent="-182073" defTabSz="960681">
              <a:buFont typeface="Wingdings" panose="05000000000000000000" pitchFamily="2" charset="2"/>
              <a:buChar char="q"/>
              <a:defRPr/>
            </a:pPr>
            <a:r>
              <a:rPr lang="fr-CA" sz="1200" dirty="0">
                <a:latin typeface="Arial" panose="020B0604020202020204" pitchFamily="34" charset="0"/>
                <a:cs typeface="Arial" panose="020B0604020202020204" pitchFamily="34" charset="0"/>
              </a:rPr>
              <a:t>Le pouvoir judiciaire, c’est le pouvoir de trancher</a:t>
            </a:r>
            <a:r>
              <a:rPr lang="fr-CA" sz="1200" baseline="0" dirty="0">
                <a:latin typeface="Arial" panose="020B0604020202020204" pitchFamily="34" charset="0"/>
                <a:cs typeface="Arial" panose="020B0604020202020204" pitchFamily="34" charset="0"/>
              </a:rPr>
              <a:t> </a:t>
            </a:r>
            <a:r>
              <a:rPr lang="fr-CA" sz="1200" dirty="0">
                <a:latin typeface="Arial" panose="020B0604020202020204" pitchFamily="34" charset="0"/>
                <a:cs typeface="Arial" panose="020B0604020202020204" pitchFamily="34" charset="0"/>
              </a:rPr>
              <a:t>lorsqu’il y a des conflits. </a:t>
            </a:r>
            <a:r>
              <a:rPr lang="fr-CA" sz="1200" dirty="0">
                <a:latin typeface="Arial" panose="020B0604020202020204" pitchFamily="34" charset="0"/>
                <a:ea typeface="Calibri" panose="020F0502020204030204" pitchFamily="34" charset="0"/>
                <a:cs typeface="Arial" panose="020B0604020202020204" pitchFamily="34" charset="0"/>
              </a:rPr>
              <a:t>Ce pouvoir est </a:t>
            </a:r>
            <a:r>
              <a:rPr lang="fr-CA" sz="1200" dirty="0">
                <a:solidFill>
                  <a:srgbClr val="000000"/>
                </a:solidFill>
                <a:latin typeface="Arial" panose="020B0604020202020204" pitchFamily="34" charset="0"/>
                <a:ea typeface="Calibri" panose="020F0502020204030204" pitchFamily="34" charset="0"/>
                <a:cs typeface="Arial" panose="020B0604020202020204" pitchFamily="34" charset="0"/>
              </a:rPr>
              <a:t>exercé </a:t>
            </a:r>
            <a:r>
              <a:rPr lang="fr-CA" sz="1200" dirty="0">
                <a:latin typeface="Arial" panose="020B0604020202020204" pitchFamily="34" charset="0"/>
                <a:ea typeface="Calibri" panose="020F0502020204030204" pitchFamily="34" charset="0"/>
                <a:cs typeface="Arial" panose="020B0604020202020204" pitchFamily="34" charset="0"/>
              </a:rPr>
              <a:t>par les </a:t>
            </a:r>
            <a:r>
              <a:rPr lang="fr-CA" sz="1200" b="1" dirty="0">
                <a:latin typeface="Arial" panose="020B0604020202020204" pitchFamily="34" charset="0"/>
                <a:ea typeface="Calibri" panose="020F0502020204030204" pitchFamily="34" charset="0"/>
                <a:cs typeface="Arial" panose="020B0604020202020204" pitchFamily="34" charset="0"/>
              </a:rPr>
              <a:t>tribunaux</a:t>
            </a:r>
            <a:r>
              <a:rPr lang="fr-CA" sz="1200" dirty="0">
                <a:latin typeface="Arial" panose="020B0604020202020204" pitchFamily="34" charset="0"/>
                <a:ea typeface="Calibri" panose="020F0502020204030204" pitchFamily="34" charset="0"/>
                <a:cs typeface="Arial" panose="020B0604020202020204" pitchFamily="34" charset="0"/>
              </a:rPr>
              <a:t> et donc, par les juges. Les tribunaux doivent absolument être neutres et séparés du pouvoir législatif et exécutif.</a:t>
            </a:r>
            <a:r>
              <a:rPr lang="fr-CA" sz="1200" dirty="0">
                <a:latin typeface="Arial" panose="020B0604020202020204" pitchFamily="34" charset="0"/>
                <a:cs typeface="Arial" panose="020B0604020202020204" pitchFamily="34" charset="0"/>
              </a:rPr>
              <a:t> </a:t>
            </a:r>
            <a:r>
              <a:rPr lang="fr-CA" sz="1200" dirty="0">
                <a:latin typeface="Arial" panose="020B0604020202020204" pitchFamily="34" charset="0"/>
                <a:ea typeface="Calibri" panose="020F0502020204030204" pitchFamily="34" charset="0"/>
                <a:cs typeface="Arial" panose="020B0604020202020204" pitchFamily="34" charset="0"/>
              </a:rPr>
              <a:t> </a:t>
            </a:r>
          </a:p>
          <a:p>
            <a:pPr defTabSz="960681">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182073" indent="-182073">
              <a:buFont typeface="Wingdings" panose="05000000000000000000" pitchFamily="2" charset="2"/>
              <a:buChar char="q"/>
            </a:pPr>
            <a:r>
              <a:rPr lang="fr-CA" sz="1200" dirty="0">
                <a:latin typeface="Arial" panose="020B0604020202020204" pitchFamily="34" charset="0"/>
                <a:cs typeface="Arial" panose="020B0604020202020204" pitchFamily="34" charset="0"/>
              </a:rPr>
              <a:t>Les juges peuvent arbitrer des conflits entre deux citoyens, par exemple deux voisins qui se chicanent sur l’emplacement de la clôture. Pour prendre une décision qui est juste, le juge ne doit pas considérer des éléments autres que la loi. Donc, il ne peut pas être un proche d’un des deux voisins, par exemple, et décider en sa faveur parce que c’est son fils ou sa sœur. On dit donc qu’un juge doit être </a:t>
            </a:r>
            <a:r>
              <a:rPr lang="fr-CA" sz="1200" b="1" dirty="0">
                <a:latin typeface="Arial" panose="020B0604020202020204" pitchFamily="34" charset="0"/>
                <a:cs typeface="Arial" panose="020B0604020202020204" pitchFamily="34" charset="0"/>
              </a:rPr>
              <a:t>impartial.</a:t>
            </a:r>
          </a:p>
          <a:p>
            <a:endParaRPr lang="fr-CA" sz="1200" dirty="0">
              <a:latin typeface="Arial" panose="020B0604020202020204" pitchFamily="34" charset="0"/>
              <a:cs typeface="Arial" panose="020B0604020202020204" pitchFamily="34" charset="0"/>
            </a:endParaRPr>
          </a:p>
          <a:p>
            <a:pPr marL="182073" indent="-182073">
              <a:buFont typeface="Wingdings" panose="05000000000000000000" pitchFamily="2" charset="2"/>
              <a:buChar char="q"/>
            </a:pPr>
            <a:r>
              <a:rPr lang="fr-CA" sz="1200" dirty="0">
                <a:latin typeface="Arial" panose="020B0604020202020204" pitchFamily="34" charset="0"/>
                <a:cs typeface="Arial" panose="020B0604020202020204" pitchFamily="34" charset="0"/>
              </a:rPr>
              <a:t>Les juges peuvent aussi arbitrer des conflits entre un citoyen et l’État. Par exemple, si un citoyen estime que la police est rentrée de force pour fouiller chez lui sans en avoir le droit. Dans ce cas-là, il faut que le juge soit parfaitement libre de décider que l’État a mal agi, sans avoir peur des conséquences. Par exemple, il ne peut pas être privé de son salaire ou congédié parce qu’il a pris une décision que l’État n’aime pas. On dit donc que les juges doivent être </a:t>
            </a:r>
            <a:r>
              <a:rPr lang="fr-CA" sz="1200" b="1" dirty="0">
                <a:latin typeface="Arial" panose="020B0604020202020204" pitchFamily="34" charset="0"/>
                <a:cs typeface="Arial" panose="020B0604020202020204" pitchFamily="34" charset="0"/>
              </a:rPr>
              <a:t>indépendants.</a:t>
            </a:r>
          </a:p>
          <a:p>
            <a:endParaRPr lang="fr-CA" sz="1200" dirty="0">
              <a:latin typeface="Arial" panose="020B0604020202020204" pitchFamily="34" charset="0"/>
              <a:cs typeface="Arial" panose="020B0604020202020204" pitchFamily="34" charset="0"/>
            </a:endParaRPr>
          </a:p>
          <a:p>
            <a:pPr marL="182073" indent="-182073">
              <a:buFont typeface="Wingdings" panose="05000000000000000000" pitchFamily="2" charset="2"/>
              <a:buChar char="q"/>
            </a:pPr>
            <a:r>
              <a:rPr lang="en-CA" sz="1200" dirty="0">
                <a:latin typeface="Arial" panose="020B0604020202020204" pitchFamily="34" charset="0"/>
                <a:cs typeface="Arial" panose="020B0604020202020204" pitchFamily="34" charset="0"/>
              </a:rPr>
              <a:t>Les </a:t>
            </a:r>
            <a:r>
              <a:rPr lang="en-CA" sz="1200" dirty="0" err="1">
                <a:latin typeface="Arial" panose="020B0604020202020204" pitchFamily="34" charset="0"/>
                <a:cs typeface="Arial" panose="020B0604020202020204" pitchFamily="34" charset="0"/>
              </a:rPr>
              <a:t>juges</a:t>
            </a:r>
            <a:r>
              <a:rPr lang="en-CA" sz="1200" dirty="0">
                <a:latin typeface="Arial" panose="020B0604020202020204" pitchFamily="34" charset="0"/>
                <a:cs typeface="Arial" panose="020B0604020202020204" pitchFamily="34" charset="0"/>
              </a:rPr>
              <a:t> </a:t>
            </a:r>
            <a:r>
              <a:rPr lang="en-CA" sz="1200" dirty="0" err="1">
                <a:latin typeface="Arial" panose="020B0604020202020204" pitchFamily="34" charset="0"/>
                <a:cs typeface="Arial" panose="020B0604020202020204" pitchFamily="34" charset="0"/>
              </a:rPr>
              <a:t>sont</a:t>
            </a:r>
            <a:r>
              <a:rPr lang="en-CA" sz="1200" dirty="0">
                <a:latin typeface="Arial" panose="020B0604020202020204" pitchFamily="34" charset="0"/>
                <a:cs typeface="Arial" panose="020B0604020202020204" pitchFamily="34" charset="0"/>
              </a:rPr>
              <a:t> </a:t>
            </a:r>
            <a:r>
              <a:rPr lang="en-CA" sz="1200" dirty="0" err="1">
                <a:latin typeface="Arial" panose="020B0604020202020204" pitchFamily="34" charset="0"/>
                <a:cs typeface="Arial" panose="020B0604020202020204" pitchFamily="34" charset="0"/>
              </a:rPr>
              <a:t>donc</a:t>
            </a:r>
            <a:r>
              <a:rPr lang="en-CA" sz="1200" dirty="0">
                <a:latin typeface="Arial" panose="020B0604020202020204" pitchFamily="34" charset="0"/>
                <a:cs typeface="Arial" panose="020B0604020202020204" pitchFamily="34" charset="0"/>
              </a:rPr>
              <a:t> à la </a:t>
            </a:r>
            <a:r>
              <a:rPr lang="en-CA" sz="1200" dirty="0" err="1">
                <a:latin typeface="Arial" panose="020B0604020202020204" pitchFamily="34" charset="0"/>
                <a:cs typeface="Arial" panose="020B0604020202020204" pitchFamily="34" charset="0"/>
              </a:rPr>
              <a:t>fois</a:t>
            </a:r>
            <a:r>
              <a:rPr lang="en-CA" sz="1200" dirty="0">
                <a:latin typeface="Arial" panose="020B0604020202020204" pitchFamily="34" charset="0"/>
                <a:cs typeface="Arial" panose="020B0604020202020204" pitchFamily="34" charset="0"/>
              </a:rPr>
              <a:t> </a:t>
            </a:r>
            <a:r>
              <a:rPr lang="en-CA" sz="1200" dirty="0" err="1">
                <a:latin typeface="Arial" panose="020B0604020202020204" pitchFamily="34" charset="0"/>
                <a:cs typeface="Arial" panose="020B0604020202020204" pitchFamily="34" charset="0"/>
              </a:rPr>
              <a:t>impartiaux</a:t>
            </a:r>
            <a:r>
              <a:rPr lang="en-CA" sz="1200" dirty="0">
                <a:latin typeface="Arial" panose="020B0604020202020204" pitchFamily="34" charset="0"/>
                <a:cs typeface="Arial" panose="020B0604020202020204" pitchFamily="34" charset="0"/>
              </a:rPr>
              <a:t> et </a:t>
            </a:r>
            <a:r>
              <a:rPr lang="en-CA" sz="1200" dirty="0" err="1">
                <a:latin typeface="Arial" panose="020B0604020202020204" pitchFamily="34" charset="0"/>
                <a:cs typeface="Arial" panose="020B0604020202020204" pitchFamily="34" charset="0"/>
              </a:rPr>
              <a:t>indépendants</a:t>
            </a:r>
            <a:r>
              <a:rPr lang="en-CA" sz="1200" dirty="0">
                <a:latin typeface="Arial" panose="020B0604020202020204" pitchFamily="34" charset="0"/>
                <a:cs typeface="Arial" panose="020B0604020202020204" pitchFamily="34" charset="0"/>
              </a:rPr>
              <a:t>.</a:t>
            </a:r>
          </a:p>
          <a:p>
            <a:pPr marL="0" indent="0">
              <a:buFont typeface="Wingdings" panose="05000000000000000000" pitchFamily="2" charset="2"/>
              <a:buNone/>
            </a:pPr>
            <a:endParaRPr lang="fr-CA" sz="1200" dirty="0">
              <a:latin typeface="Arial" panose="020B0604020202020204" pitchFamily="34" charset="0"/>
              <a:cs typeface="Arial" panose="020B0604020202020204" pitchFamily="34" charset="0"/>
            </a:endParaRPr>
          </a:p>
          <a:p>
            <a:pPr marL="182073" indent="-182073">
              <a:buFont typeface="Wingdings" panose="05000000000000000000" pitchFamily="2" charset="2"/>
              <a:buChar char="q"/>
            </a:pPr>
            <a:r>
              <a:rPr lang="fr-CA" sz="1200" dirty="0">
                <a:latin typeface="Arial" panose="020B0604020202020204" pitchFamily="34" charset="0"/>
                <a:cs typeface="Arial" panose="020B0604020202020204" pitchFamily="34" charset="0"/>
              </a:rPr>
              <a:t>Bien sûr, les juges n’arbitrent pas les conflits comme bon leur semble. En fait, toutes les décisions qu’ils prennent sont guidées par la loi. On dit parfois qu’ils </a:t>
            </a:r>
            <a:r>
              <a:rPr lang="fr-CA" sz="1200" b="1" i="1" dirty="0">
                <a:latin typeface="Arial" panose="020B0604020202020204" pitchFamily="34" charset="0"/>
                <a:cs typeface="Arial" panose="020B0604020202020204" pitchFamily="34" charset="0"/>
              </a:rPr>
              <a:t>interprètent </a:t>
            </a:r>
            <a:r>
              <a:rPr lang="fr-CA" sz="1200" dirty="0">
                <a:latin typeface="Arial" panose="020B0604020202020204" pitchFamily="34" charset="0"/>
                <a:cs typeface="Arial" panose="020B0604020202020204" pitchFamily="34" charset="0"/>
              </a:rPr>
              <a:t>les lois (car elles ne sont pas toujours faciles à comprendre) et qu’ils </a:t>
            </a:r>
            <a:r>
              <a:rPr lang="fr-CA" sz="1200" b="1" i="1" dirty="0">
                <a:latin typeface="Arial" panose="020B0604020202020204" pitchFamily="34" charset="0"/>
                <a:cs typeface="Arial" panose="020B0604020202020204" pitchFamily="34" charset="0"/>
              </a:rPr>
              <a:t>rendent les décisions de justice </a:t>
            </a:r>
            <a:r>
              <a:rPr lang="fr-CA" sz="1200" dirty="0">
                <a:latin typeface="Arial" panose="020B0604020202020204" pitchFamily="34" charset="0"/>
                <a:cs typeface="Arial" panose="020B0604020202020204" pitchFamily="34" charset="0"/>
              </a:rPr>
              <a:t>(le plus souvent, les juges doivent écrire la décision qu’ils prennent dans un jugement qui explique leur raisonnement). </a:t>
            </a:r>
          </a:p>
          <a:p>
            <a:endParaRPr lang="fr-CA" sz="1200" dirty="0">
              <a:latin typeface="Arial" panose="020B0604020202020204" pitchFamily="34" charset="0"/>
              <a:cs typeface="Arial" panose="020B0604020202020204" pitchFamily="34" charset="0"/>
            </a:endParaRPr>
          </a:p>
          <a:p>
            <a:pPr marL="182073" indent="-182073">
              <a:buFont typeface="Wingdings" panose="05000000000000000000" pitchFamily="2" charset="2"/>
              <a:buChar char="q"/>
            </a:pPr>
            <a:r>
              <a:rPr lang="fr-CA" sz="1200" dirty="0">
                <a:latin typeface="Arial" panose="020B0604020202020204" pitchFamily="34" charset="0"/>
                <a:ea typeface="Calibri" panose="020F0502020204030204" pitchFamily="34" charset="0"/>
                <a:cs typeface="Arial" panose="020B0604020202020204" pitchFamily="34" charset="0"/>
              </a:rPr>
              <a:t>L’image représente la Cour suprême, le plus haut tribunal au pays.</a:t>
            </a:r>
            <a:endParaRPr lang="fr-CA" sz="1200" b="1" dirty="0">
              <a:latin typeface="Arial" panose="020B0604020202020204" pitchFamily="34" charset="0"/>
              <a:ea typeface="Calibri" panose="020F0502020204030204" pitchFamily="34" charset="0"/>
              <a:cs typeface="Arial" panose="020B0604020202020204" pitchFamily="34" charset="0"/>
            </a:endParaRPr>
          </a:p>
          <a:p>
            <a:endParaRPr lang="fr-FR" sz="900" dirty="0">
              <a:latin typeface="Arial" panose="020B0604020202020204" pitchFamily="34" charset="0"/>
              <a:ea typeface="Calibri" panose="020F0502020204030204" pitchFamily="34" charset="0"/>
              <a:cs typeface="Times New Roman" panose="02020603050405020304" pitchFamily="18" charset="0"/>
            </a:endParaRPr>
          </a:p>
          <a:p>
            <a:endParaRPr lang="fr-CA" sz="900" dirty="0">
              <a:latin typeface="Arial" panose="020B0604020202020204" pitchFamily="34" charset="0"/>
              <a:ea typeface="Calibri" panose="020F0502020204030204" pitchFamily="34" charset="0"/>
              <a:cs typeface="Times New Roman" panose="02020603050405020304" pitchFamily="18" charset="0"/>
            </a:endParaRPr>
          </a:p>
          <a:p>
            <a:r>
              <a:rPr lang="fr-CA" sz="1000" b="1" dirty="0">
                <a:latin typeface="Arial" panose="020B0604020202020204" pitchFamily="34" charset="0"/>
                <a:ea typeface="Calibri" panose="020F0502020204030204" pitchFamily="34" charset="0"/>
                <a:cs typeface="Times New Roman" panose="02020603050405020304" pitchFamily="18" charset="0"/>
              </a:rPr>
              <a:t>SOURCES</a:t>
            </a:r>
          </a:p>
          <a:p>
            <a:pPr marL="182073" indent="-182073">
              <a:buFont typeface="Arial" panose="020B0604020202020204" pitchFamily="34" charset="0"/>
              <a:buChar char="•"/>
            </a:pPr>
            <a:r>
              <a:rPr lang="fr-FR" sz="1000" i="1" dirty="0">
                <a:latin typeface="Arial" panose="020B0604020202020204" pitchFamily="34" charset="0"/>
                <a:ea typeface="Calibri" panose="020F0502020204030204" pitchFamily="34" charset="0"/>
                <a:cs typeface="Arial" panose="020B0604020202020204" pitchFamily="34" charset="0"/>
              </a:rPr>
              <a:t>Loi sur la Cour suprême</a:t>
            </a:r>
            <a:r>
              <a:rPr lang="fr-FR" sz="1000" dirty="0">
                <a:latin typeface="Arial" panose="020B0604020202020204" pitchFamily="34" charset="0"/>
                <a:ea typeface="Calibri" panose="020F0502020204030204" pitchFamily="34" charset="0"/>
                <a:cs typeface="Arial" panose="020B0604020202020204" pitchFamily="34" charset="0"/>
              </a:rPr>
              <a:t>, L.R.C. 1985, c. S-26, art. 3 et 52. </a:t>
            </a:r>
            <a:endParaRPr lang="fr-CA" sz="1000" dirty="0">
              <a:latin typeface="Arial" panose="020B0604020202020204" pitchFamily="34" charset="0"/>
              <a:ea typeface="Calibri" panose="020F0502020204030204" pitchFamily="34" charset="0"/>
              <a:cs typeface="Arial" panose="020B0604020202020204" pitchFamily="34" charset="0"/>
            </a:endParaRPr>
          </a:p>
          <a:p>
            <a:pPr marL="182073" indent="-182073">
              <a:buFont typeface="Arial" panose="020B0604020202020204" pitchFamily="34" charset="0"/>
              <a:buChar char="•"/>
            </a:pPr>
            <a:r>
              <a:rPr lang="fr-CA" sz="1000" dirty="0">
                <a:latin typeface="Arial" panose="020B0604020202020204" pitchFamily="34" charset="0"/>
                <a:ea typeface="Calibri" panose="020F0502020204030204" pitchFamily="34" charset="0"/>
                <a:cs typeface="Arial" panose="020B0604020202020204" pitchFamily="34" charset="0"/>
              </a:rPr>
              <a:t>Henri BRUN, Guy TREMBLAY et Eugène BROUILLET, </a:t>
            </a:r>
            <a:r>
              <a:rPr lang="fr-CA" sz="1000" i="1" dirty="0">
                <a:latin typeface="Arial" panose="020B0604020202020204" pitchFamily="34" charset="0"/>
                <a:ea typeface="Calibri" panose="020F0502020204030204" pitchFamily="34" charset="0"/>
                <a:cs typeface="Arial" panose="020B0604020202020204" pitchFamily="34" charset="0"/>
              </a:rPr>
              <a:t>Droit constitutionnel</a:t>
            </a:r>
            <a:r>
              <a:rPr lang="fr-CA" sz="1000" dirty="0">
                <a:latin typeface="Arial" panose="020B0604020202020204" pitchFamily="34" charset="0"/>
                <a:ea typeface="Calibri" panose="020F0502020204030204" pitchFamily="34" charset="0"/>
                <a:cs typeface="Arial" panose="020B0604020202020204" pitchFamily="34" charset="0"/>
              </a:rPr>
              <a:t>, 6</a:t>
            </a:r>
            <a:r>
              <a:rPr lang="fr-CA" sz="1000" baseline="30000" dirty="0">
                <a:latin typeface="Arial" panose="020B0604020202020204" pitchFamily="34" charset="0"/>
                <a:ea typeface="Calibri" panose="020F0502020204030204" pitchFamily="34" charset="0"/>
                <a:cs typeface="Arial" panose="020B0604020202020204" pitchFamily="34" charset="0"/>
              </a:rPr>
              <a:t>e</a:t>
            </a:r>
            <a:r>
              <a:rPr lang="fr-CA" sz="1000" dirty="0">
                <a:latin typeface="Arial" panose="020B0604020202020204" pitchFamily="34" charset="0"/>
                <a:ea typeface="Calibri" panose="020F0502020204030204" pitchFamily="34" charset="0"/>
                <a:cs typeface="Arial" panose="020B0604020202020204" pitchFamily="34" charset="0"/>
              </a:rPr>
              <a:t> éd, Éditions Yvon Blais, Cowansville, 2014, par. II.89-II.94, X.125 et </a:t>
            </a:r>
            <a:r>
              <a:rPr lang="fr-CA" sz="1000" dirty="0" err="1">
                <a:latin typeface="Arial" panose="020B0604020202020204" pitchFamily="34" charset="0"/>
                <a:ea typeface="Calibri" panose="020F0502020204030204" pitchFamily="34" charset="0"/>
                <a:cs typeface="Arial" panose="020B0604020202020204" pitchFamily="34" charset="0"/>
              </a:rPr>
              <a:t>suiv</a:t>
            </a:r>
            <a:r>
              <a:rPr lang="fr-CA" sz="1000" dirty="0">
                <a:latin typeface="Arial" panose="020B0604020202020204" pitchFamily="34" charset="0"/>
                <a:ea typeface="Calibri" panose="020F0502020204030204" pitchFamily="34" charset="0"/>
                <a:cs typeface="Arial" panose="020B0604020202020204" pitchFamily="34" charset="0"/>
              </a:rPr>
              <a:t> et X.147 et </a:t>
            </a:r>
            <a:r>
              <a:rPr lang="fr-CA" sz="1000" dirty="0" err="1">
                <a:latin typeface="Arial" panose="020B0604020202020204" pitchFamily="34" charset="0"/>
                <a:ea typeface="Calibri" panose="020F0502020204030204" pitchFamily="34" charset="0"/>
                <a:cs typeface="Arial" panose="020B0604020202020204" pitchFamily="34" charset="0"/>
              </a:rPr>
              <a:t>suiv</a:t>
            </a:r>
            <a:r>
              <a:rPr lang="fr-CA" sz="1000" dirty="0">
                <a:latin typeface="Arial" panose="020B0604020202020204" pitchFamily="34" charset="0"/>
                <a:ea typeface="Calibri" panose="020F0502020204030204" pitchFamily="34" charset="0"/>
                <a:cs typeface="Arial" panose="020B0604020202020204" pitchFamily="34" charset="0"/>
              </a:rPr>
              <a:t>.</a:t>
            </a:r>
          </a:p>
          <a:p>
            <a:pPr marL="182073" indent="-182073">
              <a:buFont typeface="Arial" panose="020B0604020202020204" pitchFamily="34" charset="0"/>
              <a:buChar char="•"/>
            </a:pPr>
            <a:r>
              <a:rPr lang="fr-CA" sz="1000" dirty="0">
                <a:latin typeface="Arial" panose="020B0604020202020204" pitchFamily="34" charset="0"/>
                <a:ea typeface="Calibri" panose="020F0502020204030204" pitchFamily="34" charset="0"/>
                <a:cs typeface="Arial" panose="020B0604020202020204" pitchFamily="34" charset="0"/>
              </a:rPr>
              <a:t>Perspective Monde, </a:t>
            </a:r>
            <a:r>
              <a:rPr lang="fr-CA" sz="1000" i="1" dirty="0">
                <a:latin typeface="Arial" panose="020B0604020202020204" pitchFamily="34" charset="0"/>
                <a:ea typeface="Calibri" panose="020F0502020204030204" pitchFamily="34" charset="0"/>
                <a:cs typeface="Arial" panose="020B0604020202020204" pitchFamily="34" charset="0"/>
              </a:rPr>
              <a:t>Pouvoir judiciaire</a:t>
            </a:r>
            <a:r>
              <a:rPr lang="fr-CA" sz="1000" dirty="0">
                <a:latin typeface="Arial" panose="020B0604020202020204" pitchFamily="34" charset="0"/>
                <a:ea typeface="Calibri" panose="020F0502020204030204" pitchFamily="34" charset="0"/>
                <a:cs typeface="Arial" panose="020B0604020202020204" pitchFamily="34" charset="0"/>
              </a:rPr>
              <a:t>, École de politique appliquée, Université de Sherbrooke, en ligne : </a:t>
            </a:r>
            <a:r>
              <a:rPr lang="fr-CA" sz="1000" dirty="0">
                <a:latin typeface="Arial" panose="020B0604020202020204" pitchFamily="34" charset="0"/>
                <a:ea typeface="Calibri" panose="020F0502020204030204" pitchFamily="34" charset="0"/>
                <a:cs typeface="Arial" panose="020B0604020202020204" pitchFamily="34" charset="0"/>
                <a:hlinkClick r:id="rId3"/>
              </a:rPr>
              <a:t>http://perspective.usherbrooke.ca/bilan/servlet/BMDictionnaire?iddictionnaire=1637</a:t>
            </a:r>
            <a:r>
              <a:rPr lang="fr-CA" sz="1000" dirty="0">
                <a:latin typeface="Arial" panose="020B0604020202020204" pitchFamily="34" charset="0"/>
                <a:ea typeface="Calibri" panose="020F0502020204030204" pitchFamily="34" charset="0"/>
                <a:cs typeface="Arial" panose="020B0604020202020204" pitchFamily="34" charset="0"/>
              </a:rPr>
              <a:t> (consulté le 26 octobre 2016)</a:t>
            </a:r>
            <a:r>
              <a:rPr lang="fr-CA" dirty="0">
                <a:latin typeface="Arial" panose="020B0604020202020204" pitchFamily="34" charset="0"/>
                <a:cs typeface="Arial" panose="020B0604020202020204" pitchFamily="34" charset="0"/>
              </a:rPr>
              <a:t>.</a:t>
            </a:r>
            <a:endParaRPr lang="fr-CA" sz="1000" dirty="0">
              <a:latin typeface="Arial" panose="020B0604020202020204" pitchFamily="34" charset="0"/>
              <a:ea typeface="Calibri" panose="020F0502020204030204" pitchFamily="34" charset="0"/>
              <a:cs typeface="Times New Roman" panose="02020603050405020304" pitchFamily="18" charset="0"/>
            </a:endParaRPr>
          </a:p>
          <a:p>
            <a:endParaRPr lang="fr-CA" dirty="0"/>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15</a:t>
            </a:fld>
            <a:endParaRPr lang="fr-CA"/>
          </a:p>
        </p:txBody>
      </p:sp>
    </p:spTree>
    <p:extLst>
      <p:ext uri="{BB962C8B-B14F-4D97-AF65-F5344CB8AC3E}">
        <p14:creationId xmlns:p14="http://schemas.microsoft.com/office/powerpoint/2010/main" val="2515703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050" b="1" dirty="0">
                <a:latin typeface="Arial"/>
                <a:ea typeface="Calibri" panose="020F0502020204030204" pitchFamily="34" charset="0"/>
                <a:cs typeface="Arial"/>
              </a:rPr>
              <a:t>INFORMATIONS À TRANSMETTRE AUX ÉLÈVES</a:t>
            </a:r>
          </a:p>
          <a:p>
            <a:endParaRPr lang="fr-CA" sz="105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marL="181610" indent="-181610">
              <a:buFont typeface="Wingdings" panose="05000000000000000000" pitchFamily="2" charset="2"/>
              <a:buChar char="q"/>
            </a:pPr>
            <a:r>
              <a:rPr lang="fr-CA" sz="1050" b="0" i="0" kern="1200" baseline="0" dirty="0">
                <a:solidFill>
                  <a:schemeClr val="tx1"/>
                </a:solidFill>
                <a:effectLst/>
                <a:latin typeface="Arial"/>
                <a:cs typeface="Arial"/>
              </a:rPr>
              <a:t>Dans une </a:t>
            </a:r>
            <a:r>
              <a:rPr lang="fr-CA" sz="1050" b="1" i="0" kern="1200" baseline="0" dirty="0">
                <a:solidFill>
                  <a:schemeClr val="tx1"/>
                </a:solidFill>
                <a:effectLst/>
                <a:latin typeface="Arial"/>
                <a:cs typeface="Arial"/>
              </a:rPr>
              <a:t>démocratie</a:t>
            </a:r>
            <a:r>
              <a:rPr lang="fr-CA" sz="1050" b="0" i="0" kern="1200" baseline="0" dirty="0">
                <a:solidFill>
                  <a:schemeClr val="tx1"/>
                </a:solidFill>
                <a:effectLst/>
                <a:latin typeface="Arial"/>
                <a:cs typeface="Arial"/>
              </a:rPr>
              <a:t>, l’intérêt de la population est </a:t>
            </a:r>
            <a:r>
              <a:rPr lang="fr-CA" sz="1050" dirty="0">
                <a:latin typeface="Arial"/>
                <a:cs typeface="Arial"/>
              </a:rPr>
              <a:t>central</a:t>
            </a:r>
            <a:r>
              <a:rPr lang="fr-CA" sz="1050" b="0" i="0" kern="1200" baseline="0" dirty="0">
                <a:solidFill>
                  <a:schemeClr val="tx1"/>
                </a:solidFill>
                <a:effectLst/>
                <a:latin typeface="Arial"/>
                <a:cs typeface="Arial"/>
              </a:rPr>
              <a:t>. La population prend à la fois les décisions (car le gouvernement est composé de citoyens) et les respecte (puisque nul n’est au-dessus des lois).</a:t>
            </a:r>
            <a:r>
              <a:rPr lang="fr-CA" sz="1050" dirty="0">
                <a:latin typeface="Arial"/>
                <a:cs typeface="Arial"/>
              </a:rPr>
              <a:t> </a:t>
            </a:r>
          </a:p>
          <a:p>
            <a:r>
              <a:rPr lang="fr-CA" sz="1050" dirty="0">
                <a:latin typeface="Arial"/>
                <a:cs typeface="Arial"/>
              </a:rPr>
              <a:t> </a:t>
            </a:r>
            <a:endParaRPr lang="fr-CA" sz="1050" b="0" i="0" kern="1200" dirty="0">
              <a:solidFill>
                <a:schemeClr val="tx1"/>
              </a:solidFill>
              <a:effectLst/>
              <a:latin typeface="Arial" panose="020B0604020202020204" pitchFamily="34" charset="0"/>
              <a:cs typeface="Arial" panose="020B0604020202020204" pitchFamily="34" charset="0"/>
            </a:endParaRPr>
          </a:p>
          <a:p>
            <a:pPr marL="181610" indent="-181610">
              <a:buFont typeface="Wingdings" panose="05000000000000000000" pitchFamily="2" charset="2"/>
              <a:buChar char="q"/>
            </a:pPr>
            <a:r>
              <a:rPr lang="fr-CA" sz="1050" dirty="0">
                <a:latin typeface="Arial"/>
                <a:ea typeface="Calibri" panose="020F0502020204030204" pitchFamily="34" charset="0"/>
                <a:cs typeface="Arial"/>
              </a:rPr>
              <a:t>Les citoyens peuvent participer librement, de près ou de loin, aux décisions qui les touchent. Ils peuvent par exemple :</a:t>
            </a:r>
          </a:p>
          <a:p>
            <a:pPr marL="662305" lvl="1" indent="-181610">
              <a:buFont typeface="Wingdings" panose="05000000000000000000" pitchFamily="2" charset="2"/>
              <a:buChar char="q"/>
            </a:pPr>
            <a:r>
              <a:rPr lang="fr-CA" sz="1050" dirty="0">
                <a:latin typeface="Arial"/>
                <a:ea typeface="Calibri" panose="020F0502020204030204" pitchFamily="34" charset="0"/>
                <a:cs typeface="Arial"/>
              </a:rPr>
              <a:t>voter librement lors des élections, </a:t>
            </a:r>
            <a:endParaRPr lang="fr-CA" sz="1050" dirty="0">
              <a:latin typeface="Arial" panose="020B0604020202020204" pitchFamily="34" charset="0"/>
              <a:ea typeface="Calibri" panose="020F0502020204030204" pitchFamily="34" charset="0"/>
              <a:cs typeface="Arial" panose="020B0604020202020204" pitchFamily="34" charset="0"/>
            </a:endParaRPr>
          </a:p>
          <a:p>
            <a:pPr marL="662305" lvl="1" indent="-181610">
              <a:buFont typeface="Wingdings" panose="05000000000000000000" pitchFamily="2" charset="2"/>
              <a:buChar char="q"/>
            </a:pPr>
            <a:r>
              <a:rPr lang="fr-CA" sz="1050" dirty="0">
                <a:latin typeface="Arial"/>
                <a:ea typeface="Calibri" panose="020F0502020204030204" pitchFamily="34" charset="0"/>
                <a:cs typeface="Arial"/>
              </a:rPr>
              <a:t>fonder des journaux, des stations de télévision ou des chaines YouTube, et critiquer le pouvoir en place, </a:t>
            </a:r>
            <a:endParaRPr lang="fr-CA" sz="1050" dirty="0">
              <a:latin typeface="Arial" panose="020B0604020202020204" pitchFamily="34" charset="0"/>
              <a:ea typeface="Calibri" panose="020F0502020204030204" pitchFamily="34" charset="0"/>
              <a:cs typeface="Arial" panose="020B0604020202020204" pitchFamily="34" charset="0"/>
            </a:endParaRPr>
          </a:p>
          <a:p>
            <a:pPr marL="662305" lvl="1" indent="-181610">
              <a:buFont typeface="Wingdings" panose="05000000000000000000" pitchFamily="2" charset="2"/>
              <a:buChar char="q"/>
            </a:pPr>
            <a:r>
              <a:rPr lang="fr-CA" sz="1050" dirty="0">
                <a:latin typeface="Arial"/>
                <a:ea typeface="Calibri" panose="020F0502020204030204" pitchFamily="34" charset="0"/>
                <a:cs typeface="Arial"/>
              </a:rPr>
              <a:t>manifester dans la rue,</a:t>
            </a:r>
          </a:p>
          <a:p>
            <a:pPr marL="662305" lvl="1" indent="-181610">
              <a:buFont typeface="Wingdings" panose="05000000000000000000" pitchFamily="2" charset="2"/>
              <a:buChar char="q"/>
            </a:pPr>
            <a:r>
              <a:rPr lang="fr-CA" sz="1050" dirty="0">
                <a:latin typeface="Arial"/>
                <a:ea typeface="Calibri" panose="020F0502020204030204" pitchFamily="34" charset="0"/>
                <a:cs typeface="Arial"/>
              </a:rPr>
              <a:t>et même créer des partis politiques ou des associations pour faire valoir leur point de vue.</a:t>
            </a:r>
          </a:p>
          <a:p>
            <a:pPr marL="662415" lvl="1" indent="-182073">
              <a:buFont typeface="Wingdings" panose="05000000000000000000" pitchFamily="2" charset="2"/>
              <a:buChar char="q"/>
            </a:pPr>
            <a:endParaRPr lang="fr-CA" sz="1050" dirty="0">
              <a:latin typeface="Arial" panose="020B0604020202020204" pitchFamily="34" charset="0"/>
              <a:ea typeface="Calibri" panose="020F0502020204030204" pitchFamily="34" charset="0"/>
              <a:cs typeface="Arial" panose="020B0604020202020204" pitchFamily="34" charset="0"/>
            </a:endParaRPr>
          </a:p>
          <a:p>
            <a:pPr marL="181610" indent="-181610">
              <a:buFont typeface="Wingdings" panose="05000000000000000000" pitchFamily="2" charset="2"/>
              <a:buChar char="q"/>
            </a:pPr>
            <a:r>
              <a:rPr lang="fr-CA" sz="1050" dirty="0">
                <a:latin typeface="Arial"/>
                <a:ea typeface="Calibri" panose="020F0502020204030204" pitchFamily="34" charset="0"/>
                <a:cs typeface="Arial"/>
              </a:rPr>
              <a:t>Dans</a:t>
            </a:r>
            <a:r>
              <a:rPr lang="fr-CA" sz="1050" baseline="0" dirty="0">
                <a:latin typeface="Arial"/>
                <a:ea typeface="Calibri" panose="020F0502020204030204" pitchFamily="34" charset="0"/>
                <a:cs typeface="Arial"/>
              </a:rPr>
              <a:t> les</a:t>
            </a:r>
            <a:r>
              <a:rPr lang="fr-CA" sz="1050" dirty="0">
                <a:latin typeface="Arial"/>
                <a:ea typeface="Calibri" panose="020F0502020204030204" pitchFamily="34" charset="0"/>
                <a:cs typeface="Arial"/>
              </a:rPr>
              <a:t> démocraties, le pouvoir du gouvernement est encadré</a:t>
            </a:r>
            <a:r>
              <a:rPr lang="fr-CA" sz="1050" baseline="0" dirty="0">
                <a:latin typeface="Arial"/>
                <a:ea typeface="Calibri" panose="020F0502020204030204" pitchFamily="34" charset="0"/>
                <a:cs typeface="Arial"/>
              </a:rPr>
              <a:t> par des lois</a:t>
            </a:r>
            <a:r>
              <a:rPr lang="fr-CA" sz="1050" dirty="0">
                <a:latin typeface="Arial"/>
                <a:ea typeface="Calibri" panose="020F0502020204030204" pitchFamily="34" charset="0"/>
                <a:cs typeface="Arial"/>
              </a:rPr>
              <a:t>, au même titre que les citoyens. On appelle ces états où la loi est plus puissante que le gouvernement</a:t>
            </a:r>
            <a:r>
              <a:rPr lang="fr-CA" sz="1050" baseline="0" dirty="0">
                <a:latin typeface="Arial"/>
                <a:ea typeface="Calibri" panose="020F0502020204030204" pitchFamily="34" charset="0"/>
                <a:cs typeface="Arial"/>
              </a:rPr>
              <a:t> « </a:t>
            </a:r>
            <a:r>
              <a:rPr lang="fr-CA" sz="1050" b="1" dirty="0">
                <a:latin typeface="Arial"/>
                <a:ea typeface="Calibri" panose="020F0502020204030204" pitchFamily="34" charset="0"/>
                <a:cs typeface="Arial"/>
              </a:rPr>
              <a:t>état de droit </a:t>
            </a:r>
            <a:r>
              <a:rPr lang="fr-CA" sz="1050" b="0" dirty="0">
                <a:latin typeface="Arial"/>
                <a:ea typeface="Calibri" panose="020F0502020204030204" pitchFamily="34" charset="0"/>
                <a:cs typeface="Arial"/>
              </a:rPr>
              <a:t>».</a:t>
            </a:r>
            <a:endParaRPr lang="fr-CA" sz="1050" dirty="0">
              <a:latin typeface="Arial"/>
              <a:ea typeface="Calibri" panose="020F0502020204030204" pitchFamily="34" charset="0"/>
              <a:cs typeface="Arial"/>
            </a:endParaRPr>
          </a:p>
          <a:p>
            <a:pPr marL="182073" indent="-182073">
              <a:buFont typeface="Wingdings" panose="05000000000000000000" pitchFamily="2" charset="2"/>
              <a:buChar char="q"/>
            </a:pPr>
            <a:endParaRPr lang="fr-CA" sz="1050" dirty="0">
              <a:latin typeface="Arial" panose="020B0604020202020204" pitchFamily="34" charset="0"/>
              <a:ea typeface="Calibri" panose="020F0502020204030204" pitchFamily="34" charset="0"/>
              <a:cs typeface="Arial" panose="020B0604020202020204" pitchFamily="34" charset="0"/>
            </a:endParaRPr>
          </a:p>
          <a:p>
            <a:pPr marL="181610" indent="-181610" defTabSz="960681">
              <a:buFont typeface="Wingdings" panose="05000000000000000000" pitchFamily="2" charset="2"/>
              <a:buChar char="q"/>
              <a:defRPr/>
            </a:pPr>
            <a:r>
              <a:rPr lang="fr-CA" sz="1050" dirty="0">
                <a:latin typeface="Arial"/>
                <a:ea typeface="Calibri" panose="020F0502020204030204" pitchFamily="34" charset="0"/>
                <a:cs typeface="Arial"/>
              </a:rPr>
              <a:t>Par exemple, au Canada, la loi impose que les députés soient élus par des élections tous les 4 ans au </a:t>
            </a:r>
            <a:r>
              <a:rPr lang="fr-CA" sz="1050" b="1" dirty="0">
                <a:latin typeface="Arial"/>
                <a:ea typeface="Calibri" panose="020F0502020204030204" pitchFamily="34" charset="0"/>
                <a:cs typeface="Arial"/>
              </a:rPr>
              <a:t>suffrage universel et au scrutin secret </a:t>
            </a:r>
            <a:r>
              <a:rPr lang="fr-CA" sz="1050" dirty="0">
                <a:latin typeface="Arial"/>
                <a:ea typeface="Calibri" panose="020F0502020204030204" pitchFamily="34" charset="0"/>
                <a:cs typeface="Arial"/>
              </a:rPr>
              <a:t>(c’est-à-dire que tous les citoyens de 18 ans et plus ont le droit de voter et que leur choix doit être tenu secret).</a:t>
            </a:r>
          </a:p>
          <a:p>
            <a:pPr defTabSz="960681">
              <a:defRPr/>
            </a:pPr>
            <a:r>
              <a:rPr lang="fr-CA" sz="1050" dirty="0">
                <a:latin typeface="Arial"/>
                <a:ea typeface="Calibri" panose="020F0502020204030204" pitchFamily="34" charset="0"/>
                <a:cs typeface="Arial"/>
              </a:rPr>
              <a:t> </a:t>
            </a:r>
            <a:endParaRPr lang="fr-CA" sz="1050" dirty="0">
              <a:latin typeface="Arial" panose="020B0604020202020204" pitchFamily="34" charset="0"/>
              <a:ea typeface="Calibri" panose="020F0502020204030204" pitchFamily="34" charset="0"/>
              <a:cs typeface="Arial" panose="020B0604020202020204" pitchFamily="34" charset="0"/>
            </a:endParaRPr>
          </a:p>
          <a:p>
            <a:pPr marL="625475" indent="-180975" defTabSz="960681">
              <a:buFont typeface="Wingdings" panose="05000000000000000000" pitchFamily="2" charset="2"/>
              <a:buChar char="q"/>
              <a:defRPr/>
            </a:pPr>
            <a:r>
              <a:rPr lang="fr-CA" sz="1050" dirty="0">
                <a:latin typeface="Arial"/>
                <a:ea typeface="Calibri" panose="020F0502020204030204" pitchFamily="34" charset="0"/>
                <a:cs typeface="Arial"/>
              </a:rPr>
              <a:t>Au Canada, les citoyens votent pour des députés qui les représenteront et qui prendront les décisions en leur nom. </a:t>
            </a:r>
            <a:endParaRPr lang="fr-CA" sz="1050" dirty="0">
              <a:latin typeface="Arial" panose="020B0604020202020204" pitchFamily="34" charset="0"/>
              <a:ea typeface="Calibri" panose="020F0502020204030204" pitchFamily="34" charset="0"/>
              <a:cs typeface="Arial" panose="020B0604020202020204" pitchFamily="34" charset="0"/>
            </a:endParaRPr>
          </a:p>
          <a:p>
            <a:pPr marL="625475" indent="-180975" defTabSz="960681">
              <a:buFont typeface="Wingdings" panose="05000000000000000000" pitchFamily="2" charset="2"/>
              <a:buChar char="q"/>
              <a:defRPr/>
            </a:pPr>
            <a:endParaRPr lang="fr-CA" sz="1050" b="1" dirty="0">
              <a:latin typeface="Arial" panose="020B0604020202020204" pitchFamily="34" charset="0"/>
              <a:ea typeface="Calibri" panose="020F0502020204030204" pitchFamily="34" charset="0"/>
              <a:cs typeface="Arial" panose="020B0604020202020204" pitchFamily="34" charset="0"/>
            </a:endParaRPr>
          </a:p>
          <a:p>
            <a:pPr defTabSz="960681">
              <a:defRPr/>
            </a:pPr>
            <a:r>
              <a:rPr lang="fr-CA" sz="1050" b="1" dirty="0">
                <a:latin typeface="Arial"/>
                <a:ea typeface="Calibri" panose="020F0502020204030204" pitchFamily="34" charset="0"/>
                <a:cs typeface="Arial"/>
              </a:rPr>
              <a:t>NOTE : démocratie représentative et démocratie directe</a:t>
            </a:r>
          </a:p>
          <a:p>
            <a:pPr defTabSz="960681">
              <a:defRPr/>
            </a:pPr>
            <a:r>
              <a:rPr lang="fr-CA" sz="1050" dirty="0">
                <a:latin typeface="Arial"/>
                <a:ea typeface="Calibri" panose="020F0502020204030204" pitchFamily="34" charset="0"/>
                <a:cs typeface="Arial"/>
              </a:rPr>
              <a:t>Dans cet exemple, on parle de démocratie « représentative » (cela permet de mieux comprendre le système canadien).</a:t>
            </a:r>
          </a:p>
          <a:p>
            <a:pPr defTabSz="960681">
              <a:defRPr/>
            </a:pPr>
            <a:r>
              <a:rPr lang="fr-CA" sz="1050" dirty="0">
                <a:latin typeface="Arial"/>
                <a:ea typeface="Calibri" panose="020F0502020204030204" pitchFamily="34" charset="0"/>
                <a:cs typeface="Arial"/>
              </a:rPr>
              <a:t>Mais il existe d’autres formes de démocratie. Par exemple, la démocratie « directe », où les citoyens participent directement à l’élaboration des lois. </a:t>
            </a:r>
            <a:endParaRPr lang="fr-CA" sz="1050" dirty="0">
              <a:latin typeface="Arial" panose="020B0604020202020204" pitchFamily="34" charset="0"/>
              <a:ea typeface="Calibri" panose="020F0502020204030204" pitchFamily="34" charset="0"/>
              <a:cs typeface="Arial" panose="020B0604020202020204" pitchFamily="34" charset="0"/>
            </a:endParaRPr>
          </a:p>
          <a:p>
            <a:endParaRPr lang="fr-CA" sz="1100" b="1" dirty="0">
              <a:latin typeface="Arial" panose="020B0604020202020204" pitchFamily="34" charset="0"/>
              <a:ea typeface="Calibri" panose="020F0502020204030204" pitchFamily="34" charset="0"/>
              <a:cs typeface="Arial" panose="020B0604020202020204" pitchFamily="34" charset="0"/>
            </a:endParaRPr>
          </a:p>
          <a:p>
            <a:r>
              <a:rPr lang="fr-CA" sz="800" b="1" dirty="0">
                <a:latin typeface="Arial"/>
                <a:ea typeface="Calibri" panose="020F0502020204030204" pitchFamily="34" charset="0"/>
                <a:cs typeface="Arial"/>
              </a:rPr>
              <a:t>SOURCES</a:t>
            </a:r>
          </a:p>
          <a:p>
            <a:pPr marL="181610" indent="-181610">
              <a:buFont typeface="Arial" panose="020B0604020202020204" pitchFamily="34" charset="0"/>
              <a:buChar char="•"/>
            </a:pPr>
            <a:r>
              <a:rPr lang="fr-CA" sz="800" i="1" dirty="0">
                <a:latin typeface="Arial"/>
                <a:cs typeface="Arial"/>
              </a:rPr>
              <a:t>Loi électorale du Canada</a:t>
            </a:r>
            <a:r>
              <a:rPr lang="fr-CA" sz="800" dirty="0">
                <a:latin typeface="Arial"/>
                <a:cs typeface="Arial"/>
              </a:rPr>
              <a:t>, LC 2000, c 9, art. 3, 56.1, 163, 385</a:t>
            </a:r>
            <a:endParaRPr lang="fr-CA" sz="800" dirty="0">
              <a:latin typeface="Arial"/>
              <a:ea typeface="Calibri" panose="020F0502020204030204" pitchFamily="34" charset="0"/>
              <a:cs typeface="Arial"/>
            </a:endParaRPr>
          </a:p>
          <a:p>
            <a:pPr marL="181610" indent="-181610">
              <a:buFont typeface="Arial" panose="020B0604020202020204" pitchFamily="34" charset="0"/>
              <a:buChar char="•"/>
            </a:pPr>
            <a:r>
              <a:rPr lang="fr-FR" sz="800" i="1" dirty="0">
                <a:latin typeface="Arial"/>
                <a:ea typeface="Calibri" panose="020F0502020204030204" pitchFamily="34" charset="0"/>
                <a:cs typeface="Arial"/>
              </a:rPr>
              <a:t>Charte canadienne des droits et libertés, </a:t>
            </a:r>
            <a:r>
              <a:rPr lang="fr-FR" sz="800" dirty="0">
                <a:latin typeface="Arial"/>
                <a:ea typeface="Calibri" panose="020F0502020204030204" pitchFamily="34" charset="0"/>
                <a:cs typeface="Arial"/>
              </a:rPr>
              <a:t>art 2 b), c), d) et 3,</a:t>
            </a:r>
            <a:r>
              <a:rPr lang="fr-FR" sz="800" i="1" dirty="0">
                <a:latin typeface="Arial"/>
                <a:ea typeface="Calibri" panose="020F0502020204030204" pitchFamily="34" charset="0"/>
                <a:cs typeface="Arial"/>
              </a:rPr>
              <a:t> </a:t>
            </a:r>
            <a:r>
              <a:rPr lang="fr-FR" sz="800" dirty="0">
                <a:latin typeface="Arial"/>
                <a:ea typeface="Calibri" panose="020F0502020204030204" pitchFamily="34" charset="0"/>
                <a:cs typeface="Arial"/>
              </a:rPr>
              <a:t>partie I de la </a:t>
            </a:r>
            <a:r>
              <a:rPr lang="fr-FR" sz="800" i="1" dirty="0">
                <a:latin typeface="Arial"/>
                <a:ea typeface="Calibri" panose="020F0502020204030204" pitchFamily="34" charset="0"/>
                <a:cs typeface="Arial"/>
              </a:rPr>
              <a:t>Loi constitutionnelle de 1982, </a:t>
            </a:r>
            <a:r>
              <a:rPr lang="fr-FR" sz="800" dirty="0">
                <a:latin typeface="Arial"/>
                <a:ea typeface="Calibri" panose="020F0502020204030204" pitchFamily="34" charset="0"/>
                <a:cs typeface="Arial"/>
              </a:rPr>
              <a:t>constituant l’annexe B de la </a:t>
            </a:r>
            <a:r>
              <a:rPr lang="fr-FR" sz="800" i="1" dirty="0">
                <a:latin typeface="Arial"/>
                <a:ea typeface="Calibri" panose="020F0502020204030204" pitchFamily="34" charset="0"/>
                <a:cs typeface="Arial"/>
              </a:rPr>
              <a:t>Loi de 1982 sur le Canada </a:t>
            </a:r>
            <a:r>
              <a:rPr lang="fr-FR" sz="800" dirty="0">
                <a:latin typeface="Arial"/>
                <a:ea typeface="Calibri" panose="020F0502020204030204" pitchFamily="34" charset="0"/>
                <a:cs typeface="Arial"/>
              </a:rPr>
              <a:t>(R-U), 1982, c 11.</a:t>
            </a:r>
            <a:endParaRPr lang="fr-FR" sz="800" i="1" dirty="0">
              <a:latin typeface="Arial"/>
              <a:ea typeface="Calibri" panose="020F0502020204030204" pitchFamily="34" charset="0"/>
              <a:cs typeface="Arial"/>
            </a:endParaRPr>
          </a:p>
          <a:p>
            <a:pPr marL="181610" indent="-181610">
              <a:buFont typeface="Arial" panose="020B0604020202020204" pitchFamily="34" charset="0"/>
              <a:buChar char="•"/>
            </a:pPr>
            <a:r>
              <a:rPr lang="fr-CA" sz="800" dirty="0">
                <a:latin typeface="Arial"/>
                <a:ea typeface="Calibri" panose="020F0502020204030204" pitchFamily="34" charset="0"/>
                <a:cs typeface="Arial"/>
              </a:rPr>
              <a:t>Perspective Monde, </a:t>
            </a:r>
            <a:r>
              <a:rPr lang="fr-CA" sz="800" i="1" dirty="0">
                <a:latin typeface="Arial"/>
                <a:ea typeface="Calibri" panose="020F0502020204030204" pitchFamily="34" charset="0"/>
                <a:cs typeface="Arial"/>
              </a:rPr>
              <a:t>Suffrage universel</a:t>
            </a:r>
            <a:r>
              <a:rPr lang="fr-CA" sz="800" dirty="0">
                <a:latin typeface="Arial"/>
                <a:ea typeface="Calibri" panose="020F0502020204030204" pitchFamily="34" charset="0"/>
                <a:cs typeface="Arial"/>
              </a:rPr>
              <a:t>, École de politique appliquée, Université de Sherbrooke : </a:t>
            </a:r>
            <a:r>
              <a:rPr lang="fr-CA" sz="800" dirty="0">
                <a:latin typeface="Arial"/>
                <a:ea typeface="Calibri" panose="020F0502020204030204" pitchFamily="34" charset="0"/>
                <a:cs typeface="Arial"/>
                <a:hlinkClick r:id="rId3"/>
              </a:rPr>
              <a:t>http://perspective.usherbrooke.ca/bilan/servlet/BMDictionnaire?iddictionnaire=1526</a:t>
            </a:r>
            <a:r>
              <a:rPr lang="fr-CA" sz="800" dirty="0">
                <a:latin typeface="Arial"/>
                <a:ea typeface="Calibri" panose="020F0502020204030204" pitchFamily="34" charset="0"/>
                <a:cs typeface="Arial"/>
              </a:rPr>
              <a:t> (consulté le 7 janvier 2021).</a:t>
            </a:r>
            <a:endParaRPr lang="fr-FR" sz="800" dirty="0">
              <a:latin typeface="Arial"/>
              <a:ea typeface="Calibri" panose="020F0502020204030204" pitchFamily="34" charset="0"/>
              <a:cs typeface="Arial"/>
            </a:endParaRPr>
          </a:p>
          <a:p>
            <a:pPr marL="181610" indent="-181610">
              <a:buFont typeface="Arial" panose="020B0604020202020204" pitchFamily="34" charset="0"/>
              <a:buChar char="•"/>
            </a:pPr>
            <a:r>
              <a:rPr lang="fr-CA" sz="800" dirty="0">
                <a:latin typeface="Arial"/>
                <a:ea typeface="Calibri" panose="020F0502020204030204" pitchFamily="34" charset="0"/>
                <a:cs typeface="Arial"/>
              </a:rPr>
              <a:t>Perspective Monde, </a:t>
            </a:r>
            <a:r>
              <a:rPr lang="fr-CA" sz="800" i="1" dirty="0">
                <a:latin typeface="Arial"/>
                <a:ea typeface="Calibri" panose="020F0502020204030204" pitchFamily="34" charset="0"/>
                <a:cs typeface="Arial"/>
              </a:rPr>
              <a:t>Démocratie</a:t>
            </a:r>
            <a:r>
              <a:rPr lang="fr-CA" sz="800" dirty="0">
                <a:latin typeface="Arial"/>
                <a:ea typeface="Calibri" panose="020F0502020204030204" pitchFamily="34" charset="0"/>
                <a:cs typeface="Arial"/>
              </a:rPr>
              <a:t>, École de politique appliquée, Université de Sherbrooke : </a:t>
            </a:r>
            <a:r>
              <a:rPr lang="fr-CA" sz="800" dirty="0">
                <a:latin typeface="Arial"/>
                <a:ea typeface="Calibri" panose="020F0502020204030204" pitchFamily="34" charset="0"/>
                <a:cs typeface="Arial"/>
                <a:hlinkClick r:id="rId4"/>
              </a:rPr>
              <a:t>http://perspective.usherbrooke.ca/bilan/servlet/BMDictionnaire?iddictionnaire=1487</a:t>
            </a:r>
            <a:r>
              <a:rPr lang="fr-CA" sz="800" dirty="0">
                <a:latin typeface="Arial"/>
                <a:ea typeface="Calibri" panose="020F0502020204030204" pitchFamily="34" charset="0"/>
                <a:cs typeface="Arial"/>
              </a:rPr>
              <a:t> (consulté le 7 janvier 2021).</a:t>
            </a:r>
          </a:p>
          <a:p>
            <a:pPr marL="181610" indent="-181610">
              <a:buFont typeface="Arial" panose="020B0604020202020204" pitchFamily="34" charset="0"/>
              <a:buChar char="•"/>
            </a:pPr>
            <a:r>
              <a:rPr lang="fr-CA" sz="800" dirty="0">
                <a:latin typeface="Arial"/>
                <a:ea typeface="Calibri" panose="020F0502020204030204" pitchFamily="34" charset="0"/>
                <a:cs typeface="Arial"/>
              </a:rPr>
              <a:t>Perspective</a:t>
            </a:r>
            <a:r>
              <a:rPr lang="fr-CA" sz="800" baseline="0" dirty="0">
                <a:latin typeface="Arial"/>
                <a:ea typeface="Calibri" panose="020F0502020204030204" pitchFamily="34" charset="0"/>
                <a:cs typeface="Arial"/>
              </a:rPr>
              <a:t> Monde, </a:t>
            </a:r>
            <a:r>
              <a:rPr lang="fr-CA" sz="800" i="1" baseline="0" dirty="0">
                <a:latin typeface="Arial"/>
                <a:ea typeface="Calibri" panose="020F0502020204030204" pitchFamily="34" charset="0"/>
                <a:cs typeface="Arial"/>
              </a:rPr>
              <a:t>État de droit, </a:t>
            </a:r>
            <a:r>
              <a:rPr lang="fr-CA" sz="800" i="0" baseline="0" dirty="0">
                <a:latin typeface="Arial"/>
                <a:ea typeface="Calibri" panose="020F0502020204030204" pitchFamily="34" charset="0"/>
                <a:cs typeface="Arial"/>
              </a:rPr>
              <a:t>École de politique appliquée, Université de Sherbrooke : http://perspective.usherbrooke.ca/bilan/servlet/BMDictionnaire?iddictionnaire=1493 (consulté le </a:t>
            </a:r>
            <a:r>
              <a:rPr lang="fr-CA" sz="800" dirty="0">
                <a:latin typeface="Arial"/>
                <a:ea typeface="Calibri" panose="020F0502020204030204" pitchFamily="34" charset="0"/>
                <a:cs typeface="Arial"/>
              </a:rPr>
              <a:t>7 janvier 2021</a:t>
            </a:r>
            <a:r>
              <a:rPr lang="fr-CA" sz="800" i="0" baseline="0" dirty="0">
                <a:latin typeface="Arial"/>
                <a:ea typeface="Calibri" panose="020F0502020204030204" pitchFamily="34" charset="0"/>
                <a:cs typeface="Arial"/>
              </a:rPr>
              <a:t>).</a:t>
            </a:r>
            <a:endParaRPr lang="fr-CA" sz="800" dirty="0">
              <a:latin typeface="Arial"/>
              <a:ea typeface="Calibri" panose="020F0502020204030204" pitchFamily="34" charset="0"/>
              <a:cs typeface="Arial"/>
            </a:endParaRPr>
          </a:p>
          <a:p>
            <a:pPr marL="181610" indent="-181610">
              <a:buFont typeface="Arial" panose="020B0604020202020204" pitchFamily="34" charset="0"/>
              <a:buChar char="•"/>
            </a:pPr>
            <a:r>
              <a:rPr lang="fr-CA" sz="800" dirty="0">
                <a:latin typeface="Arial"/>
                <a:ea typeface="Calibri" panose="020F0502020204030204" pitchFamily="34" charset="0"/>
                <a:cs typeface="Arial"/>
              </a:rPr>
              <a:t>Philippe Parini, </a:t>
            </a:r>
            <a:r>
              <a:rPr lang="fr-CA" sz="800" i="1" dirty="0">
                <a:latin typeface="Arial"/>
                <a:ea typeface="Calibri" panose="020F0502020204030204" pitchFamily="34" charset="0"/>
                <a:cs typeface="Arial"/>
              </a:rPr>
              <a:t>Régimes politiques contemporains, </a:t>
            </a:r>
            <a:r>
              <a:rPr lang="fr-CA" sz="800" dirty="0">
                <a:latin typeface="Arial"/>
                <a:ea typeface="Calibri" panose="020F0502020204030204" pitchFamily="34" charset="0"/>
                <a:cs typeface="Arial"/>
              </a:rPr>
              <a:t>Masson, Paris, 1991, p.105 à 108.</a:t>
            </a:r>
          </a:p>
          <a:p>
            <a:pPr marL="181610" marR="0" indent="-1816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800" dirty="0">
                <a:latin typeface="Arial"/>
                <a:ea typeface="Calibri" panose="020F0502020204030204" pitchFamily="34" charset="0"/>
                <a:cs typeface="Arial"/>
              </a:rPr>
              <a:t>Raymond Aron, </a:t>
            </a:r>
            <a:r>
              <a:rPr lang="fr-CA" sz="800" i="1" dirty="0">
                <a:latin typeface="Arial"/>
                <a:ea typeface="Calibri" panose="020F0502020204030204" pitchFamily="34" charset="0"/>
                <a:cs typeface="Arial"/>
              </a:rPr>
              <a:t>Démocratie</a:t>
            </a:r>
            <a:r>
              <a:rPr lang="fr-CA" sz="800" i="1" baseline="0" dirty="0">
                <a:latin typeface="Arial"/>
                <a:ea typeface="Calibri" panose="020F0502020204030204" pitchFamily="34" charset="0"/>
                <a:cs typeface="Arial"/>
              </a:rPr>
              <a:t> et totalitarisme, </a:t>
            </a:r>
            <a:r>
              <a:rPr lang="fr-CA" sz="800" i="0" baseline="0" dirty="0">
                <a:latin typeface="Arial"/>
                <a:ea typeface="Calibri" panose="020F0502020204030204" pitchFamily="34" charset="0"/>
                <a:cs typeface="Arial"/>
              </a:rPr>
              <a:t>Gallimard, Paris, 1965, p</a:t>
            </a:r>
            <a:r>
              <a:rPr lang="fr-CA" sz="800" dirty="0">
                <a:latin typeface="Arial"/>
                <a:ea typeface="Calibri" panose="020F0502020204030204" pitchFamily="34" charset="0"/>
                <a:cs typeface="Arial"/>
              </a:rPr>
              <a:t>.76</a:t>
            </a:r>
            <a:endParaRPr lang="fr-FR" sz="800" dirty="0">
              <a:latin typeface="Arial"/>
              <a:ea typeface="Calibri" panose="020F0502020204030204" pitchFamily="34" charset="0"/>
              <a:cs typeface="Arial"/>
            </a:endParaRPr>
          </a:p>
          <a:p>
            <a:pPr marL="181610" indent="-181610">
              <a:buFont typeface="Arial" panose="020B0604020202020204" pitchFamily="34" charset="0"/>
              <a:buChar char="•"/>
            </a:pPr>
            <a:r>
              <a:rPr lang="fr-FR" sz="800" dirty="0">
                <a:latin typeface="Arial"/>
                <a:ea typeface="Calibri" panose="020F0502020204030204" pitchFamily="34" charset="0"/>
                <a:cs typeface="Arial"/>
              </a:rPr>
              <a:t>Dominique </a:t>
            </a:r>
            <a:r>
              <a:rPr lang="fr-FR" sz="800" dirty="0" err="1">
                <a:latin typeface="Arial"/>
                <a:ea typeface="Calibri" panose="020F0502020204030204" pitchFamily="34" charset="0"/>
                <a:cs typeface="Arial"/>
              </a:rPr>
              <a:t>Chagnollaud</a:t>
            </a:r>
            <a:r>
              <a:rPr lang="fr-FR" sz="800" dirty="0">
                <a:latin typeface="Arial"/>
                <a:ea typeface="Calibri" panose="020F0502020204030204" pitchFamily="34" charset="0"/>
                <a:cs typeface="Arial"/>
              </a:rPr>
              <a:t>,</a:t>
            </a:r>
            <a:r>
              <a:rPr lang="fr-FR" sz="800" baseline="0" dirty="0">
                <a:latin typeface="Arial"/>
                <a:ea typeface="Calibri" panose="020F0502020204030204" pitchFamily="34" charset="0"/>
                <a:cs typeface="Arial"/>
              </a:rPr>
              <a:t> </a:t>
            </a:r>
            <a:r>
              <a:rPr lang="fr-FR" sz="800" i="1" baseline="0" dirty="0">
                <a:latin typeface="Arial"/>
                <a:ea typeface="Calibri" panose="020F0502020204030204" pitchFamily="34" charset="0"/>
                <a:cs typeface="Arial"/>
              </a:rPr>
              <a:t>Science politique, </a:t>
            </a:r>
            <a:r>
              <a:rPr lang="fr-FR" sz="800" i="0" baseline="0" dirty="0">
                <a:latin typeface="Arial"/>
                <a:ea typeface="Calibri" panose="020F0502020204030204" pitchFamily="34" charset="0"/>
                <a:cs typeface="Arial"/>
              </a:rPr>
              <a:t>2</a:t>
            </a:r>
            <a:r>
              <a:rPr lang="fr-FR" sz="800" i="0" baseline="30000" dirty="0">
                <a:latin typeface="Arial"/>
                <a:ea typeface="Calibri" panose="020F0502020204030204" pitchFamily="34" charset="0"/>
                <a:cs typeface="Arial"/>
              </a:rPr>
              <a:t>e</a:t>
            </a:r>
            <a:r>
              <a:rPr lang="fr-FR" sz="800" i="0" baseline="0" dirty="0">
                <a:latin typeface="Arial"/>
                <a:ea typeface="Calibri" panose="020F0502020204030204" pitchFamily="34" charset="0"/>
                <a:cs typeface="Arial"/>
              </a:rPr>
              <a:t> éd., Dalloz, Paris, 1999, p</a:t>
            </a:r>
            <a:r>
              <a:rPr lang="fr-FR" sz="800" dirty="0">
                <a:latin typeface="Arial"/>
                <a:ea typeface="Calibri" panose="020F0502020204030204" pitchFamily="34" charset="0"/>
                <a:cs typeface="Arial"/>
              </a:rPr>
              <a:t>. 50, 67 à 69</a:t>
            </a:r>
            <a:r>
              <a:rPr lang="fr-FR" sz="900" dirty="0">
                <a:latin typeface="Arial"/>
                <a:ea typeface="Calibri" panose="020F0502020204030204" pitchFamily="34" charset="0"/>
                <a:cs typeface="Arial"/>
              </a:rPr>
              <a:t>.</a:t>
            </a:r>
          </a:p>
          <a:p>
            <a:pPr marL="182073" indent="-182073">
              <a:buFont typeface="Arial" panose="020B0604020202020204" pitchFamily="34" charset="0"/>
              <a:buChar char="•"/>
            </a:pPr>
            <a:endParaRPr lang="fr-CA" sz="900" dirty="0">
              <a:latin typeface="Arial" panose="020B0604020202020204" pitchFamily="34" charset="0"/>
              <a:ea typeface="Calibri" panose="020F050202020403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16</a:t>
            </a:fld>
            <a:endParaRPr lang="fr-CA"/>
          </a:p>
        </p:txBody>
      </p:sp>
    </p:spTree>
    <p:extLst>
      <p:ext uri="{BB962C8B-B14F-4D97-AF65-F5344CB8AC3E}">
        <p14:creationId xmlns:p14="http://schemas.microsoft.com/office/powerpoint/2010/main" val="1695823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0681">
              <a:defRPr/>
            </a:pPr>
            <a:r>
              <a:rPr lang="fr-CA" sz="1200" b="1" dirty="0">
                <a:latin typeface="Arial" panose="020B0604020202020204" pitchFamily="34" charset="0"/>
                <a:ea typeface="Calibri" panose="020F0502020204030204" pitchFamily="34" charset="0"/>
                <a:cs typeface="Arial" panose="020B0604020202020204" pitchFamily="34" charset="0"/>
              </a:rPr>
              <a:t>INFORMATIONS À</a:t>
            </a:r>
            <a:r>
              <a:rPr lang="fr-CA" sz="1200" b="1" baseline="0" dirty="0">
                <a:latin typeface="Arial" panose="020B0604020202020204" pitchFamily="34" charset="0"/>
                <a:ea typeface="Calibri" panose="020F0502020204030204" pitchFamily="34" charset="0"/>
                <a:cs typeface="Arial" panose="020B0604020202020204" pitchFamily="34" charset="0"/>
              </a:rPr>
              <a:t> TRANSMETTRE AUX ÉLÈVES</a:t>
            </a:r>
            <a:endParaRPr lang="fr-CA" sz="1200" b="1" dirty="0">
              <a:latin typeface="Arial" panose="020B0604020202020204" pitchFamily="34" charset="0"/>
              <a:ea typeface="Calibri" panose="020F0502020204030204" pitchFamily="34" charset="0"/>
              <a:cs typeface="Arial" panose="020B0604020202020204" pitchFamily="34" charset="0"/>
            </a:endParaRPr>
          </a:p>
          <a:p>
            <a:pPr defTabSz="960681">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171450" indent="-171450" defTabSz="960681">
              <a:buFont typeface="Wingdings" panose="05000000000000000000" pitchFamily="2" charset="2"/>
              <a:buChar char="q"/>
              <a:defRPr/>
            </a:pPr>
            <a:r>
              <a:rPr lang="fr-CA" sz="1200" dirty="0">
                <a:latin typeface="Arial" panose="020B0604020202020204" pitchFamily="34" charset="0"/>
                <a:ea typeface="Calibri" panose="020F0502020204030204" pitchFamily="34" charset="0"/>
                <a:cs typeface="Arial" panose="020B0604020202020204" pitchFamily="34" charset="0"/>
              </a:rPr>
              <a:t>La séparation entre le législatif et l’exécutif n’est pas toujours évidente. Dans le système politique canadien, on la voit mieux lorsque le gouvernement est minoritaire.</a:t>
            </a:r>
          </a:p>
          <a:p>
            <a:pPr defTabSz="960681">
              <a:defRPr/>
            </a:pPr>
            <a:endParaRPr lang="fr-CA" sz="1200" b="1" dirty="0">
              <a:latin typeface="Arial" panose="020B0604020202020204" pitchFamily="34" charset="0"/>
              <a:ea typeface="Calibri" panose="020F0502020204030204" pitchFamily="34" charset="0"/>
              <a:cs typeface="Arial" panose="020B0604020202020204" pitchFamily="34" charset="0"/>
            </a:endParaRPr>
          </a:p>
          <a:p>
            <a:pPr marL="171450" indent="-171450" defTabSz="960681">
              <a:buFont typeface="Wingdings" panose="05000000000000000000" pitchFamily="2" charset="2"/>
              <a:buChar char="q"/>
              <a:defRPr/>
            </a:pPr>
            <a:r>
              <a:rPr lang="fr-CA" sz="1200" b="1" dirty="0">
                <a:latin typeface="Arial" panose="020B0604020202020204" pitchFamily="34" charset="0"/>
                <a:ea typeface="Calibri" panose="020F0502020204030204" pitchFamily="34" charset="0"/>
                <a:cs typeface="Arial" panose="020B0604020202020204" pitchFamily="34" charset="0"/>
              </a:rPr>
              <a:t>Dans cette diapositive, nous avons un exemple de parti majoritaire.</a:t>
            </a:r>
          </a:p>
          <a:p>
            <a:pPr marL="177800"/>
            <a:r>
              <a:rPr lang="fr-CA" sz="1200" dirty="0">
                <a:latin typeface="Arial" panose="020B0604020202020204" pitchFamily="34" charset="0"/>
                <a:ea typeface="Calibri" panose="020F0502020204030204" pitchFamily="34" charset="0"/>
                <a:cs typeface="Arial" panose="020B0604020202020204" pitchFamily="34" charset="0"/>
              </a:rPr>
              <a:t>Les députés (pouvoir législatif) sont élus par les citoyens, et le gouvernement (pouvoir exécutif) est formé par le parti qui remporte les élections.</a:t>
            </a:r>
          </a:p>
          <a:p>
            <a:endParaRPr lang="fr-CA" sz="1200" dirty="0">
              <a:latin typeface="Arial" panose="020B0604020202020204" pitchFamily="34" charset="0"/>
              <a:ea typeface="Calibri" panose="020F0502020204030204" pitchFamily="34" charset="0"/>
              <a:cs typeface="Arial" panose="020B0604020202020204" pitchFamily="34" charset="0"/>
            </a:endParaRPr>
          </a:p>
          <a:p>
            <a:pPr marL="444500" indent="-179388" defTabSz="960681">
              <a:buFont typeface="Wingdings" panose="05000000000000000000" pitchFamily="2" charset="2"/>
              <a:buChar char="ü"/>
              <a:defRPr/>
            </a:pPr>
            <a:r>
              <a:rPr lang="fr-CA" sz="1200" dirty="0">
                <a:latin typeface="Arial" panose="020B0604020202020204" pitchFamily="34" charset="0"/>
                <a:ea typeface="Calibri" panose="020F0502020204030204" pitchFamily="34" charset="0"/>
                <a:cs typeface="Arial" panose="020B0604020202020204" pitchFamily="34" charset="0"/>
              </a:rPr>
              <a:t>Dans cette diapositive, </a:t>
            </a:r>
            <a:r>
              <a:rPr lang="fr-CA" sz="1200" b="1" dirty="0">
                <a:latin typeface="Arial" panose="020B0604020202020204" pitchFamily="34" charset="0"/>
                <a:ea typeface="Calibri" panose="020F0502020204030204" pitchFamily="34" charset="0"/>
                <a:cs typeface="Arial" panose="020B0604020202020204" pitchFamily="34" charset="0"/>
              </a:rPr>
              <a:t>le parti orange a remporté les élections avec 13 élus sur 25</a:t>
            </a:r>
            <a:r>
              <a:rPr lang="fr-CA" sz="1200" dirty="0">
                <a:latin typeface="Arial" panose="020B0604020202020204" pitchFamily="34" charset="0"/>
                <a:ea typeface="Calibri" panose="020F0502020204030204" pitchFamily="34" charset="0"/>
                <a:cs typeface="Arial" panose="020B0604020202020204" pitchFamily="34" charset="0"/>
              </a:rPr>
              <a:t>. Ce parti a suffisamment d’avance pour avoir la majorité des voix. </a:t>
            </a:r>
          </a:p>
          <a:p>
            <a:pPr marL="265112" defTabSz="960681">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444500" indent="-179388" defTabSz="960681">
              <a:buFont typeface="Wingdings" panose="05000000000000000000" pitchFamily="2" charset="2"/>
              <a:buChar char="ü"/>
              <a:defRPr/>
            </a:pPr>
            <a:r>
              <a:rPr lang="fr-CA" sz="1200" b="1" dirty="0">
                <a:latin typeface="Arial" panose="020B0604020202020204" pitchFamily="34" charset="0"/>
                <a:ea typeface="Calibri" panose="020F0502020204030204" pitchFamily="34" charset="0"/>
                <a:cs typeface="Arial" panose="020B0604020202020204" pitchFamily="34" charset="0"/>
              </a:rPr>
              <a:t>Le parti orange va donc former le gouvernement</a:t>
            </a:r>
            <a:r>
              <a:rPr lang="fr-CA" sz="1200" dirty="0">
                <a:latin typeface="Arial" panose="020B0604020202020204" pitchFamily="34" charset="0"/>
                <a:ea typeface="Calibri" panose="020F0502020204030204" pitchFamily="34" charset="0"/>
                <a:cs typeface="Arial" panose="020B0604020202020204" pitchFamily="34" charset="0"/>
              </a:rPr>
              <a:t>. Le chef du parti va devenir premier Ministre et il choisira des députés pour faire partie du gouvernement.</a:t>
            </a:r>
          </a:p>
          <a:p>
            <a:pPr marL="265112" defTabSz="960681">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444500" indent="-179388" defTabSz="960681">
              <a:buFont typeface="Wingdings" panose="05000000000000000000" pitchFamily="2" charset="2"/>
              <a:buChar char="ü"/>
              <a:defRPr/>
            </a:pPr>
            <a:r>
              <a:rPr lang="fr-CA" sz="1200" b="1" dirty="0">
                <a:latin typeface="Arial" panose="020B0604020202020204" pitchFamily="34" charset="0"/>
                <a:ea typeface="Calibri" panose="020F0502020204030204" pitchFamily="34" charset="0"/>
                <a:cs typeface="Arial" panose="020B0604020202020204" pitchFamily="34" charset="0"/>
              </a:rPr>
              <a:t>Les pouvoirs législatif et exécutif sont alors exercés par les membres d’un même parti</a:t>
            </a:r>
            <a:r>
              <a:rPr lang="fr-CA" sz="1200" dirty="0">
                <a:latin typeface="Arial" panose="020B0604020202020204" pitchFamily="34" charset="0"/>
                <a:ea typeface="Calibri" panose="020F0502020204030204" pitchFamily="34" charset="0"/>
                <a:cs typeface="Arial" panose="020B0604020202020204" pitchFamily="34" charset="0"/>
              </a:rPr>
              <a:t>. </a:t>
            </a:r>
          </a:p>
          <a:p>
            <a:pPr marL="265112" defTabSz="960681">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444500" indent="-179388" defTabSz="960681">
              <a:buFont typeface="Wingdings" panose="05000000000000000000" pitchFamily="2" charset="2"/>
              <a:buChar char="ü"/>
              <a:defRPr/>
            </a:pPr>
            <a:r>
              <a:rPr lang="fr-CA" sz="1200" dirty="0">
                <a:latin typeface="Arial" panose="020B0604020202020204" pitchFamily="34" charset="0"/>
                <a:ea typeface="Calibri" panose="020F0502020204030204" pitchFamily="34" charset="0"/>
                <a:cs typeface="Arial" panose="020B0604020202020204" pitchFamily="34" charset="0"/>
              </a:rPr>
              <a:t>La séparation des pouvoirs n’est alors pas très claire à identifier : le parti majoritaire a le pouvoir exécutif, mais a aussi le contrôle du pouvoir législatif. – voir DIAPOSITIVE suivante</a:t>
            </a:r>
            <a:endParaRPr lang="fr-CA" sz="1200" dirty="0">
              <a:latin typeface="Arial" panose="020B0604020202020204" pitchFamily="34" charset="0"/>
              <a:cs typeface="Arial" panose="020B0604020202020204" pitchFamily="34" charset="0"/>
            </a:endParaRPr>
          </a:p>
          <a:p>
            <a:endParaRPr lang="fr-CA" dirty="0"/>
          </a:p>
          <a:p>
            <a:r>
              <a:rPr lang="fr-CA" sz="900" b="1" dirty="0">
                <a:latin typeface="Arial" panose="020B0604020202020204" pitchFamily="34" charset="0"/>
                <a:ea typeface="Calibri" panose="020F0502020204030204" pitchFamily="34" charset="0"/>
                <a:cs typeface="Times New Roman" panose="02020603050405020304" pitchFamily="18" charset="0"/>
              </a:rPr>
              <a:t>SOURCES </a:t>
            </a:r>
          </a:p>
          <a:p>
            <a:pPr marL="182073" indent="-182073">
              <a:buFont typeface="Arial" panose="020B0604020202020204" pitchFamily="34" charset="0"/>
              <a:buChar char="•"/>
            </a:pPr>
            <a:r>
              <a:rPr lang="fr-CA" sz="900" dirty="0">
                <a:latin typeface="Arial" panose="020B0604020202020204" pitchFamily="34" charset="0"/>
                <a:ea typeface="Calibri" panose="020F0502020204030204" pitchFamily="34" charset="0"/>
                <a:cs typeface="Arial" panose="020B0604020202020204" pitchFamily="34" charset="0"/>
              </a:rPr>
              <a:t>Henri BRUN, Guy TREMBLAY et Eugène BROUILLET, </a:t>
            </a:r>
            <a:r>
              <a:rPr lang="fr-CA" sz="900" i="1" dirty="0">
                <a:latin typeface="Arial" panose="020B0604020202020204" pitchFamily="34" charset="0"/>
                <a:ea typeface="Calibri" panose="020F0502020204030204" pitchFamily="34" charset="0"/>
                <a:cs typeface="Arial" panose="020B0604020202020204" pitchFamily="34" charset="0"/>
              </a:rPr>
              <a:t>Droit constitutionnel</a:t>
            </a:r>
            <a:r>
              <a:rPr lang="fr-CA" sz="900" dirty="0">
                <a:latin typeface="Arial" panose="020B0604020202020204" pitchFamily="34" charset="0"/>
                <a:ea typeface="Calibri" panose="020F0502020204030204" pitchFamily="34" charset="0"/>
                <a:cs typeface="Arial" panose="020B0604020202020204" pitchFamily="34" charset="0"/>
              </a:rPr>
              <a:t>, 6</a:t>
            </a:r>
            <a:r>
              <a:rPr lang="fr-CA" sz="900" baseline="30000" dirty="0">
                <a:latin typeface="Arial" panose="020B0604020202020204" pitchFamily="34" charset="0"/>
                <a:ea typeface="Calibri" panose="020F0502020204030204" pitchFamily="34" charset="0"/>
                <a:cs typeface="Arial" panose="020B0604020202020204" pitchFamily="34" charset="0"/>
              </a:rPr>
              <a:t>e</a:t>
            </a:r>
            <a:r>
              <a:rPr lang="fr-CA" sz="900" dirty="0">
                <a:latin typeface="Arial" panose="020B0604020202020204" pitchFamily="34" charset="0"/>
                <a:ea typeface="Calibri" panose="020F0502020204030204" pitchFamily="34" charset="0"/>
                <a:cs typeface="Arial" panose="020B0604020202020204" pitchFamily="34" charset="0"/>
              </a:rPr>
              <a:t> éd, Éditions Yvon Blais, Cowansville, 2014, par. VII.11.</a:t>
            </a:r>
            <a:endParaRPr lang="fr-CA" sz="900" dirty="0">
              <a:latin typeface="Arial" panose="020B0604020202020204" pitchFamily="34" charset="0"/>
              <a:ea typeface="Calibri" panose="020F0502020204030204" pitchFamily="34" charset="0"/>
              <a:cs typeface="Times New Roman" panose="02020603050405020304" pitchFamily="18" charset="0"/>
            </a:endParaRPr>
          </a:p>
          <a:p>
            <a:pPr marL="182073" indent="-182073">
              <a:buFont typeface="Arial" panose="020B0604020202020204" pitchFamily="34" charset="0"/>
              <a:buChar char="•"/>
            </a:pPr>
            <a:r>
              <a:rPr lang="fr-CA" sz="900" dirty="0">
                <a:latin typeface="Arial" panose="020B0604020202020204" pitchFamily="34" charset="0"/>
                <a:ea typeface="Calibri" panose="020F0502020204030204" pitchFamily="34" charset="0"/>
                <a:cs typeface="Arial" panose="020B0604020202020204" pitchFamily="34" charset="0"/>
              </a:rPr>
              <a:t>Perspective Monde, </a:t>
            </a:r>
            <a:r>
              <a:rPr lang="fr-CA" sz="900" i="1" dirty="0">
                <a:latin typeface="Arial" panose="020B0604020202020204" pitchFamily="34" charset="0"/>
                <a:ea typeface="Calibri" panose="020F0502020204030204" pitchFamily="34" charset="0"/>
                <a:cs typeface="Arial" panose="020B0604020202020204" pitchFamily="34" charset="0"/>
              </a:rPr>
              <a:t>Gouvernement minoritaire</a:t>
            </a:r>
            <a:r>
              <a:rPr lang="fr-CA" sz="900" dirty="0">
                <a:latin typeface="Arial" panose="020B0604020202020204" pitchFamily="34" charset="0"/>
                <a:ea typeface="Calibri" panose="020F0502020204030204" pitchFamily="34" charset="0"/>
                <a:cs typeface="Arial" panose="020B0604020202020204" pitchFamily="34" charset="0"/>
              </a:rPr>
              <a:t>, École de politique appliquée, Université de Sherbrooke, en ligne : </a:t>
            </a:r>
            <a:r>
              <a:rPr lang="fr-CA" sz="900" u="none" dirty="0">
                <a:solidFill>
                  <a:schemeClr val="tx1"/>
                </a:solidFill>
                <a:latin typeface="Arial" panose="020B0604020202020204" pitchFamily="34" charset="0"/>
                <a:ea typeface="Calibri" panose="020F0502020204030204" pitchFamily="34" charset="0"/>
                <a:cs typeface="Arial" panose="020B0604020202020204" pitchFamily="34" charset="0"/>
                <a:hlinkClick r:id="rId3"/>
              </a:rPr>
              <a:t>http://perspective.usherbrooke.ca/bilan/servlet/BMDictionnaire?iddictionnaire=1506</a:t>
            </a:r>
            <a:r>
              <a:rPr lang="fr-CA" sz="900" u="none"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CA" sz="900" dirty="0">
                <a:latin typeface="Arial" panose="020B0604020202020204" pitchFamily="34" charset="0"/>
                <a:ea typeface="Calibri" panose="020F0502020204030204" pitchFamily="34" charset="0"/>
                <a:cs typeface="Arial" panose="020B0604020202020204" pitchFamily="34" charset="0"/>
              </a:rPr>
              <a:t>(consulté le 25 octobre 2016).</a:t>
            </a:r>
            <a:endParaRPr lang="fr-CA"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17</a:t>
            </a:fld>
            <a:endParaRPr lang="fr-CA"/>
          </a:p>
        </p:txBody>
      </p:sp>
    </p:spTree>
    <p:extLst>
      <p:ext uri="{BB962C8B-B14F-4D97-AF65-F5344CB8AC3E}">
        <p14:creationId xmlns:p14="http://schemas.microsoft.com/office/powerpoint/2010/main" val="772898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0681">
              <a:defRPr/>
            </a:pPr>
            <a:r>
              <a:rPr lang="fr-CA" sz="1200" b="1" dirty="0">
                <a:latin typeface="Arial" panose="020B0604020202020204" pitchFamily="34" charset="0"/>
                <a:ea typeface="Calibri" panose="020F0502020204030204" pitchFamily="34" charset="0"/>
                <a:cs typeface="Arial" panose="020B0604020202020204" pitchFamily="34" charset="0"/>
              </a:rPr>
              <a:t>INFORMATIONS À TRANSMETTRE AUX ÉLÈVES</a:t>
            </a:r>
          </a:p>
          <a:p>
            <a:pPr defTabSz="960681">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171450" indent="-171450" defTabSz="960681">
              <a:buFont typeface="Wingdings" panose="05000000000000000000" pitchFamily="2" charset="2"/>
              <a:buChar char="q"/>
              <a:defRPr/>
            </a:pPr>
            <a:r>
              <a:rPr lang="fr-CA" sz="1200" b="1" dirty="0">
                <a:latin typeface="Arial" panose="020B0604020202020204" pitchFamily="34" charset="0"/>
                <a:ea typeface="Calibri" panose="020F0502020204030204" pitchFamily="34" charset="0"/>
                <a:cs typeface="Arial" panose="020B0604020202020204" pitchFamily="34" charset="0"/>
              </a:rPr>
              <a:t>Dans cette diapositive, nous avons un exemple de parti minoritaire.</a:t>
            </a:r>
          </a:p>
          <a:p>
            <a:pPr marL="177800"/>
            <a:r>
              <a:rPr lang="fr-CA" sz="1200" dirty="0">
                <a:latin typeface="Arial" panose="020B0604020202020204" pitchFamily="34" charset="0"/>
                <a:ea typeface="Calibri" panose="020F0502020204030204" pitchFamily="34" charset="0"/>
                <a:cs typeface="Arial" panose="020B0604020202020204" pitchFamily="34" charset="0"/>
              </a:rPr>
              <a:t>Les députés (pouvoir législatif) sont élus par les citoyens, et le gouvernement (pouvoir exécutif) est formé par le parti qui remporte les élections.</a:t>
            </a:r>
          </a:p>
          <a:p>
            <a:pPr defTabSz="960681">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533400" indent="-171450" defTabSz="960681">
              <a:buFont typeface="Wingdings" panose="05000000000000000000" pitchFamily="2" charset="2"/>
              <a:buChar char="ü"/>
              <a:defRPr/>
            </a:pPr>
            <a:r>
              <a:rPr lang="fr-CA" sz="1200" dirty="0">
                <a:latin typeface="Arial" panose="020B0604020202020204" pitchFamily="34" charset="0"/>
                <a:ea typeface="Calibri" panose="020F0502020204030204" pitchFamily="34" charset="0"/>
                <a:cs typeface="Arial" panose="020B0604020202020204" pitchFamily="34" charset="0"/>
              </a:rPr>
              <a:t>Ici, </a:t>
            </a:r>
            <a:r>
              <a:rPr lang="fr-CA" sz="1200" b="1" dirty="0">
                <a:latin typeface="Arial" panose="020B0604020202020204" pitchFamily="34" charset="0"/>
                <a:ea typeface="Calibri" panose="020F0502020204030204" pitchFamily="34" charset="0"/>
                <a:cs typeface="Arial" panose="020B0604020202020204" pitchFamily="34" charset="0"/>
              </a:rPr>
              <a:t>le parti orange a remporté les élections avec une très courte avance</a:t>
            </a:r>
            <a:r>
              <a:rPr lang="fr-CA" sz="1200" dirty="0">
                <a:latin typeface="Arial" panose="020B0604020202020204" pitchFamily="34" charset="0"/>
                <a:ea typeface="Calibri" panose="020F0502020204030204" pitchFamily="34" charset="0"/>
                <a:cs typeface="Arial" panose="020B0604020202020204" pitchFamily="34" charset="0"/>
              </a:rPr>
              <a:t>. Il a obtenu 10 élus, alors que le parti bleu a obtenu 8 élus et le parti gris, 7 élus.</a:t>
            </a:r>
          </a:p>
          <a:p>
            <a:pPr marL="533400" indent="-171450" defTabSz="960681">
              <a:buFont typeface="Wingdings" panose="05000000000000000000" pitchFamily="2" charset="2"/>
              <a:buChar char="ü"/>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533400" indent="-171450" defTabSz="960681">
              <a:buFont typeface="Wingdings" panose="05000000000000000000" pitchFamily="2" charset="2"/>
              <a:buChar char="ü"/>
              <a:defRPr/>
            </a:pPr>
            <a:r>
              <a:rPr lang="fr-CA" sz="1200" dirty="0">
                <a:latin typeface="Arial" panose="020B0604020202020204" pitchFamily="34" charset="0"/>
                <a:ea typeface="Calibri" panose="020F0502020204030204" pitchFamily="34" charset="0"/>
                <a:cs typeface="Arial" panose="020B0604020202020204" pitchFamily="34" charset="0"/>
              </a:rPr>
              <a:t>Les partis bleu et gris réunis ont donc plus d’élus que le parti orange. On dit alors que le gouvernement est minoritaire, parce qu’il n’a </a:t>
            </a:r>
            <a:r>
              <a:rPr lang="fr-CA" sz="1200" b="1" dirty="0">
                <a:latin typeface="Arial" panose="020B0604020202020204" pitchFamily="34" charset="0"/>
                <a:ea typeface="Calibri" panose="020F0502020204030204" pitchFamily="34" charset="0"/>
                <a:cs typeface="Arial" panose="020B0604020202020204" pitchFamily="34" charset="0"/>
              </a:rPr>
              <a:t>pas la majorité absolue</a:t>
            </a:r>
            <a:r>
              <a:rPr lang="fr-CA" sz="1200" dirty="0">
                <a:latin typeface="Arial" panose="020B0604020202020204" pitchFamily="34" charset="0"/>
                <a:ea typeface="Calibri" panose="020F0502020204030204" pitchFamily="34" charset="0"/>
                <a:cs typeface="Arial" panose="020B0604020202020204" pitchFamily="34" charset="0"/>
              </a:rPr>
              <a:t>. </a:t>
            </a:r>
          </a:p>
          <a:p>
            <a:pPr marL="533400" indent="-171450" defTabSz="960681">
              <a:buFont typeface="Wingdings" panose="05000000000000000000" pitchFamily="2" charset="2"/>
              <a:buChar char="ü"/>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533400" indent="-171450" defTabSz="960681">
              <a:buFont typeface="Wingdings" panose="05000000000000000000" pitchFamily="2" charset="2"/>
              <a:buChar char="ü"/>
              <a:defRPr/>
            </a:pPr>
            <a:r>
              <a:rPr lang="fr-CA" sz="1200" dirty="0">
                <a:latin typeface="Arial" panose="020B0604020202020204" pitchFamily="34" charset="0"/>
                <a:ea typeface="Calibri" panose="020F0502020204030204" pitchFamily="34" charset="0"/>
                <a:cs typeface="Arial" panose="020B0604020202020204" pitchFamily="34" charset="0"/>
              </a:rPr>
              <a:t>Autrement dit, le parti gagnant exerce le pouvoir exécutif en formant le nouveau gouvernement, mais </a:t>
            </a:r>
            <a:r>
              <a:rPr lang="fr-CA" sz="1200" b="1" dirty="0">
                <a:latin typeface="Arial" panose="020B0604020202020204" pitchFamily="34" charset="0"/>
                <a:ea typeface="Calibri" panose="020F0502020204030204" pitchFamily="34" charset="0"/>
                <a:cs typeface="Arial" panose="020B0604020202020204" pitchFamily="34" charset="0"/>
              </a:rPr>
              <a:t>les partis perdants, s’ils se mettent ensemble, peuvent bloquer les lois avec lesquelles ils ne sont pas d’accord</a:t>
            </a:r>
            <a:r>
              <a:rPr lang="fr-CA" sz="1200" dirty="0">
                <a:latin typeface="Arial" panose="020B0604020202020204" pitchFamily="34" charset="0"/>
                <a:ea typeface="Calibri" panose="020F0502020204030204" pitchFamily="34" charset="0"/>
                <a:cs typeface="Arial" panose="020B0604020202020204" pitchFamily="34" charset="0"/>
              </a:rPr>
              <a:t>. Ils exercent donc un certain contrôle sur le pouvoir législatif.</a:t>
            </a:r>
          </a:p>
          <a:p>
            <a:pPr marL="533400" indent="-171450" defTabSz="960681">
              <a:buFont typeface="Wingdings" panose="05000000000000000000" pitchFamily="2" charset="2"/>
              <a:buChar char="ü"/>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533400" indent="-171450" defTabSz="960681">
              <a:buFont typeface="Wingdings" panose="05000000000000000000" pitchFamily="2" charset="2"/>
              <a:buChar char="ü"/>
              <a:defRPr/>
            </a:pPr>
            <a:r>
              <a:rPr lang="fr-CA" sz="1200" dirty="0">
                <a:latin typeface="Arial" panose="020B0604020202020204" pitchFamily="34" charset="0"/>
                <a:ea typeface="Calibri" panose="020F0502020204030204" pitchFamily="34" charset="0"/>
                <a:cs typeface="Arial" panose="020B0604020202020204" pitchFamily="34" charset="0"/>
              </a:rPr>
              <a:t>Dans ce cas-là, la séparation entre le pouvoir exécutif (parti orange) et le pouvoir législatif (coalitions) est plus claire. </a:t>
            </a:r>
            <a:r>
              <a:rPr lang="fr-CA" sz="1200" b="1" dirty="0">
                <a:latin typeface="Arial" panose="020B0604020202020204" pitchFamily="34" charset="0"/>
                <a:ea typeface="Calibri" panose="020F0502020204030204" pitchFamily="34" charset="0"/>
                <a:cs typeface="Arial" panose="020B0604020202020204" pitchFamily="34" charset="0"/>
              </a:rPr>
              <a:t>Pour passer des lois, le parti orange est obligé de collaborer </a:t>
            </a:r>
            <a:r>
              <a:rPr lang="fr-CA" sz="1200" dirty="0">
                <a:latin typeface="Arial" panose="020B0604020202020204" pitchFamily="34" charset="0"/>
                <a:ea typeface="Calibri" panose="020F0502020204030204" pitchFamily="34" charset="0"/>
                <a:cs typeface="Arial" panose="020B0604020202020204" pitchFamily="34" charset="0"/>
              </a:rPr>
              <a:t>avec les autres partis.</a:t>
            </a:r>
          </a:p>
          <a:p>
            <a:pPr defTabSz="960681">
              <a:defRPr/>
            </a:pPr>
            <a:endParaRPr lang="fr-CA" dirty="0">
              <a:latin typeface="Arial" panose="020B0604020202020204" pitchFamily="34" charset="0"/>
              <a:ea typeface="Calibri" panose="020F0502020204030204" pitchFamily="34" charset="0"/>
              <a:cs typeface="Arial" panose="020B0604020202020204" pitchFamily="34" charset="0"/>
            </a:endParaRPr>
          </a:p>
          <a:p>
            <a:pPr defTabSz="960681">
              <a:defRPr/>
            </a:pPr>
            <a:endParaRPr lang="fr-CA" b="1" dirty="0">
              <a:latin typeface="Arial" panose="020B0604020202020204" pitchFamily="34" charset="0"/>
              <a:ea typeface="Calibri" panose="020F0502020204030204" pitchFamily="34" charset="0"/>
              <a:cs typeface="Arial" panose="020B0604020202020204" pitchFamily="34" charset="0"/>
            </a:endParaRPr>
          </a:p>
          <a:p>
            <a:r>
              <a:rPr lang="fr-CA" sz="1000" b="1" dirty="0">
                <a:latin typeface="Arial" panose="020B0604020202020204" pitchFamily="34" charset="0"/>
                <a:ea typeface="Calibri" panose="020F0502020204030204" pitchFamily="34" charset="0"/>
                <a:cs typeface="Times New Roman" panose="02020603050405020304" pitchFamily="18" charset="0"/>
              </a:rPr>
              <a:t>SOURCES </a:t>
            </a:r>
          </a:p>
          <a:p>
            <a:pPr marL="182073" indent="-182073">
              <a:buFont typeface="Arial" panose="020B0604020202020204" pitchFamily="34" charset="0"/>
              <a:buChar char="•"/>
            </a:pPr>
            <a:r>
              <a:rPr lang="fr-CA" sz="1000" dirty="0">
                <a:latin typeface="Arial" panose="020B0604020202020204" pitchFamily="34" charset="0"/>
                <a:ea typeface="Calibri" panose="020F0502020204030204" pitchFamily="34" charset="0"/>
                <a:cs typeface="Arial" panose="020B0604020202020204" pitchFamily="34" charset="0"/>
              </a:rPr>
              <a:t>Henri BRUN, Guy TREMBLAY et Eugène BROUILLET, </a:t>
            </a:r>
            <a:r>
              <a:rPr lang="fr-CA" sz="1000" i="1" dirty="0">
                <a:latin typeface="Arial" panose="020B0604020202020204" pitchFamily="34" charset="0"/>
                <a:ea typeface="Calibri" panose="020F0502020204030204" pitchFamily="34" charset="0"/>
                <a:cs typeface="Arial" panose="020B0604020202020204" pitchFamily="34" charset="0"/>
              </a:rPr>
              <a:t>Droit constitutionnel</a:t>
            </a:r>
            <a:r>
              <a:rPr lang="fr-CA" sz="1000" dirty="0">
                <a:latin typeface="Arial" panose="020B0604020202020204" pitchFamily="34" charset="0"/>
                <a:ea typeface="Calibri" panose="020F0502020204030204" pitchFamily="34" charset="0"/>
                <a:cs typeface="Arial" panose="020B0604020202020204" pitchFamily="34" charset="0"/>
              </a:rPr>
              <a:t>, 6</a:t>
            </a:r>
            <a:r>
              <a:rPr lang="fr-CA" sz="1000" baseline="30000" dirty="0">
                <a:latin typeface="Arial" panose="020B0604020202020204" pitchFamily="34" charset="0"/>
                <a:ea typeface="Calibri" panose="020F0502020204030204" pitchFamily="34" charset="0"/>
                <a:cs typeface="Arial" panose="020B0604020202020204" pitchFamily="34" charset="0"/>
              </a:rPr>
              <a:t>e</a:t>
            </a:r>
            <a:r>
              <a:rPr lang="fr-CA" sz="1000" dirty="0">
                <a:latin typeface="Arial" panose="020B0604020202020204" pitchFamily="34" charset="0"/>
                <a:ea typeface="Calibri" panose="020F0502020204030204" pitchFamily="34" charset="0"/>
                <a:cs typeface="Arial" panose="020B0604020202020204" pitchFamily="34" charset="0"/>
              </a:rPr>
              <a:t> éd, Éditions Yvon Blais, Cowansville, 2014, par. VII.11.</a:t>
            </a:r>
            <a:endParaRPr lang="fr-CA" sz="1000" dirty="0">
              <a:latin typeface="Arial" panose="020B0604020202020204" pitchFamily="34" charset="0"/>
              <a:ea typeface="Calibri" panose="020F0502020204030204" pitchFamily="34" charset="0"/>
              <a:cs typeface="Times New Roman" panose="02020603050405020304" pitchFamily="18" charset="0"/>
            </a:endParaRPr>
          </a:p>
          <a:p>
            <a:pPr marL="182073" indent="-182073">
              <a:buFont typeface="Arial" panose="020B0604020202020204" pitchFamily="34" charset="0"/>
              <a:buChar char="•"/>
            </a:pPr>
            <a:r>
              <a:rPr lang="fr-CA" sz="1000" dirty="0">
                <a:latin typeface="Arial" panose="020B0604020202020204" pitchFamily="34" charset="0"/>
                <a:ea typeface="Calibri" panose="020F0502020204030204" pitchFamily="34" charset="0"/>
                <a:cs typeface="Arial" panose="020B0604020202020204" pitchFamily="34" charset="0"/>
              </a:rPr>
              <a:t>Perspective Monde, </a:t>
            </a:r>
            <a:r>
              <a:rPr lang="fr-CA" sz="1000" i="1" dirty="0">
                <a:latin typeface="Arial" panose="020B0604020202020204" pitchFamily="34" charset="0"/>
                <a:ea typeface="Calibri" panose="020F0502020204030204" pitchFamily="34" charset="0"/>
                <a:cs typeface="Arial" panose="020B0604020202020204" pitchFamily="34" charset="0"/>
              </a:rPr>
              <a:t>Gouvernement minoritaire</a:t>
            </a:r>
            <a:r>
              <a:rPr lang="fr-CA" sz="1000" dirty="0">
                <a:latin typeface="Arial" panose="020B0604020202020204" pitchFamily="34" charset="0"/>
                <a:ea typeface="Calibri" panose="020F0502020204030204" pitchFamily="34" charset="0"/>
                <a:cs typeface="Arial" panose="020B0604020202020204" pitchFamily="34" charset="0"/>
              </a:rPr>
              <a:t>, École de politique appliquée, Université de Sherbrooke, en</a:t>
            </a:r>
            <a:r>
              <a:rPr lang="fr-CA" sz="1000" baseline="0" dirty="0">
                <a:latin typeface="Arial" panose="020B0604020202020204" pitchFamily="34" charset="0"/>
                <a:ea typeface="Calibri" panose="020F0502020204030204" pitchFamily="34" charset="0"/>
                <a:cs typeface="Arial" panose="020B0604020202020204" pitchFamily="34" charset="0"/>
              </a:rPr>
              <a:t> ligne </a:t>
            </a:r>
            <a:r>
              <a:rPr lang="fr-CA" sz="1000" dirty="0">
                <a:latin typeface="Arial" panose="020B0604020202020204" pitchFamily="34" charset="0"/>
                <a:ea typeface="Calibri" panose="020F0502020204030204" pitchFamily="34" charset="0"/>
                <a:cs typeface="Arial" panose="020B0604020202020204" pitchFamily="34" charset="0"/>
              </a:rPr>
              <a:t>: http://perspective.usherbrooke.ca/bilan/servlet/BMDictionnaire?iddictionnaire=1506 (consulté</a:t>
            </a:r>
            <a:r>
              <a:rPr lang="fr-CA" sz="1000" baseline="0" dirty="0">
                <a:latin typeface="Arial" panose="020B0604020202020204" pitchFamily="34" charset="0"/>
                <a:ea typeface="Calibri" panose="020F0502020204030204" pitchFamily="34" charset="0"/>
                <a:cs typeface="Arial" panose="020B0604020202020204" pitchFamily="34" charset="0"/>
              </a:rPr>
              <a:t> le 25 octobre 2016).</a:t>
            </a:r>
            <a:endParaRPr lang="fr-CA" sz="1000" dirty="0"/>
          </a:p>
          <a:p>
            <a:endParaRPr lang="fr-CA" dirty="0"/>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18</a:t>
            </a:fld>
            <a:endParaRPr lang="fr-CA"/>
          </a:p>
        </p:txBody>
      </p:sp>
    </p:spTree>
    <p:extLst>
      <p:ext uri="{BB962C8B-B14F-4D97-AF65-F5344CB8AC3E}">
        <p14:creationId xmlns:p14="http://schemas.microsoft.com/office/powerpoint/2010/main" val="4056269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i="0" u="none" strike="noStrike" kern="1200" dirty="0">
                <a:effectLst/>
              </a:rPr>
              <a:t>NOTES À L'ENSEIGNANT</a:t>
            </a:r>
            <a:r>
              <a:rPr lang="en-US" dirty="0"/>
              <a:t> </a:t>
            </a:r>
            <a:endParaRPr lang="en-US" b="0" i="0" kern="1200" dirty="0">
              <a:effectLst/>
              <a:ea typeface="+mn-ea"/>
              <a:cs typeface="+mn-cs"/>
            </a:endParaRPr>
          </a:p>
          <a:p>
            <a:r>
              <a:rPr lang="fr-CA" dirty="0"/>
              <a:t> </a:t>
            </a:r>
            <a:endParaRPr lang="fr-CA" b="0" i="0" kern="1200" dirty="0">
              <a:effectLst/>
              <a:cs typeface="Calibri"/>
            </a:endParaRPr>
          </a:p>
          <a:p>
            <a:r>
              <a:rPr lang="en-US" b="1" dirty="0"/>
              <a:t>Une </a:t>
            </a:r>
            <a:r>
              <a:rPr lang="en-US" b="1" dirty="0" err="1"/>
              <a:t>charte</a:t>
            </a:r>
            <a:r>
              <a:rPr lang="en-US" b="1" dirty="0"/>
              <a:t>, </a:t>
            </a:r>
            <a:r>
              <a:rPr lang="en-US" b="1" dirty="0" err="1"/>
              <a:t>qu'est-ce</a:t>
            </a:r>
            <a:r>
              <a:rPr lang="en-US" b="1" dirty="0"/>
              <a:t> que </a:t>
            </a:r>
            <a:r>
              <a:rPr lang="en-US" b="1" dirty="0" err="1"/>
              <a:t>c'est</a:t>
            </a:r>
            <a:r>
              <a:rPr lang="en-US" b="1" dirty="0"/>
              <a:t>?</a:t>
            </a:r>
            <a:endParaRPr lang="en-US" dirty="0"/>
          </a:p>
          <a:p>
            <a:endParaRPr lang="en-US" dirty="0"/>
          </a:p>
          <a:p>
            <a:r>
              <a:rPr lang="en-US" dirty="0"/>
              <a:t>Une </a:t>
            </a:r>
            <a:r>
              <a:rPr lang="en-US" dirty="0" err="1"/>
              <a:t>charte</a:t>
            </a:r>
            <a:r>
              <a:rPr lang="en-US" dirty="0"/>
              <a:t> </a:t>
            </a:r>
            <a:r>
              <a:rPr lang="en-US" dirty="0" err="1"/>
              <a:t>c’est</a:t>
            </a:r>
            <a:r>
              <a:rPr lang="en-US" dirty="0"/>
              <a:t> </a:t>
            </a:r>
            <a:r>
              <a:rPr lang="en-US" dirty="0" err="1"/>
              <a:t>une</a:t>
            </a:r>
            <a:r>
              <a:rPr lang="en-US" dirty="0"/>
              <a:t> </a:t>
            </a:r>
            <a:r>
              <a:rPr lang="en-US" dirty="0" err="1"/>
              <a:t>loi</a:t>
            </a:r>
            <a:r>
              <a:rPr lang="en-US" dirty="0"/>
              <a:t>... </a:t>
            </a:r>
            <a:r>
              <a:rPr lang="en-US" dirty="0" err="1"/>
              <a:t>Mais</a:t>
            </a:r>
            <a:r>
              <a:rPr lang="en-US" dirty="0"/>
              <a:t> </a:t>
            </a:r>
            <a:r>
              <a:rPr lang="en-US" dirty="0" err="1"/>
              <a:t>c’est</a:t>
            </a:r>
            <a:r>
              <a:rPr lang="en-US" dirty="0"/>
              <a:t> </a:t>
            </a:r>
            <a:r>
              <a:rPr lang="en-US" dirty="0" err="1"/>
              <a:t>une</a:t>
            </a:r>
            <a:r>
              <a:rPr lang="en-US" dirty="0"/>
              <a:t> </a:t>
            </a:r>
            <a:r>
              <a:rPr lang="en-US" dirty="0" err="1"/>
              <a:t>loi</a:t>
            </a:r>
            <a:r>
              <a:rPr lang="en-US" dirty="0"/>
              <a:t> </a:t>
            </a:r>
            <a:r>
              <a:rPr lang="en-US" dirty="0" err="1"/>
              <a:t>spéciale</a:t>
            </a:r>
            <a:r>
              <a:rPr lang="en-US" dirty="0"/>
              <a:t>, </a:t>
            </a:r>
            <a:r>
              <a:rPr lang="en-US" dirty="0" err="1"/>
              <a:t>une</a:t>
            </a:r>
            <a:r>
              <a:rPr lang="en-US" dirty="0"/>
              <a:t> </a:t>
            </a:r>
            <a:r>
              <a:rPr lang="en-US" dirty="0" err="1"/>
              <a:t>loi</a:t>
            </a:r>
            <a:r>
              <a:rPr lang="en-US" dirty="0"/>
              <a:t> qui a </a:t>
            </a:r>
            <a:r>
              <a:rPr lang="en-US" dirty="0" err="1"/>
              <a:t>préséance</a:t>
            </a:r>
            <a:r>
              <a:rPr lang="en-US" dirty="0"/>
              <a:t> sur les </a:t>
            </a:r>
            <a:r>
              <a:rPr lang="en-US" dirty="0" err="1"/>
              <a:t>autres</a:t>
            </a:r>
            <a:r>
              <a:rPr lang="en-US" dirty="0"/>
              <a:t> </a:t>
            </a:r>
            <a:r>
              <a:rPr lang="en-US" dirty="0" err="1"/>
              <a:t>lois</a:t>
            </a:r>
            <a:r>
              <a:rPr lang="en-US" dirty="0"/>
              <a:t>. </a:t>
            </a:r>
            <a:r>
              <a:rPr lang="en-US" dirty="0" err="1"/>
              <a:t>Cela</a:t>
            </a:r>
            <a:r>
              <a:rPr lang="en-US" dirty="0"/>
              <a:t> </a:t>
            </a:r>
            <a:r>
              <a:rPr lang="en-US" dirty="0" err="1"/>
              <a:t>signifie</a:t>
            </a:r>
            <a:r>
              <a:rPr lang="en-US" dirty="0"/>
              <a:t> que les </a:t>
            </a:r>
            <a:r>
              <a:rPr lang="en-US" dirty="0" err="1"/>
              <a:t>députés</a:t>
            </a:r>
            <a:r>
              <a:rPr lang="en-US" dirty="0"/>
              <a:t> ne </a:t>
            </a:r>
            <a:r>
              <a:rPr lang="en-US" dirty="0" err="1"/>
              <a:t>peuvent</a:t>
            </a:r>
            <a:r>
              <a:rPr lang="en-US" dirty="0"/>
              <a:t> pas </a:t>
            </a:r>
            <a:r>
              <a:rPr lang="en-US" dirty="0" err="1"/>
              <a:t>créer</a:t>
            </a:r>
            <a:r>
              <a:rPr lang="en-US" dirty="0"/>
              <a:t> de </a:t>
            </a:r>
            <a:r>
              <a:rPr lang="en-US" dirty="0" err="1"/>
              <a:t>lois</a:t>
            </a:r>
            <a:r>
              <a:rPr lang="en-US" dirty="0"/>
              <a:t> qui </a:t>
            </a:r>
            <a:r>
              <a:rPr lang="en-US" dirty="0" err="1"/>
              <a:t>vont</a:t>
            </a:r>
            <a:r>
              <a:rPr lang="en-US" dirty="0"/>
              <a:t> à </a:t>
            </a:r>
            <a:r>
              <a:rPr lang="en-US" dirty="0" err="1"/>
              <a:t>l'encontre</a:t>
            </a:r>
            <a:r>
              <a:rPr lang="en-US" dirty="0"/>
              <a:t> de la </a:t>
            </a:r>
            <a:r>
              <a:rPr lang="en-US" dirty="0" err="1"/>
              <a:t>Charte</a:t>
            </a:r>
            <a:r>
              <a:rPr lang="en-US" dirty="0"/>
              <a:t>. </a:t>
            </a:r>
            <a:r>
              <a:rPr lang="en-US" b="1" dirty="0" err="1"/>
              <a:t>Toutes</a:t>
            </a:r>
            <a:r>
              <a:rPr lang="en-US" b="1" dirty="0"/>
              <a:t> les </a:t>
            </a:r>
            <a:r>
              <a:rPr lang="en-US" b="1" dirty="0" err="1"/>
              <a:t>lois</a:t>
            </a:r>
            <a:r>
              <a:rPr lang="en-US" b="1" dirty="0"/>
              <a:t> </a:t>
            </a:r>
            <a:r>
              <a:rPr lang="en-US" b="1" dirty="0" err="1"/>
              <a:t>doivent</a:t>
            </a:r>
            <a:r>
              <a:rPr lang="en-US" b="1" dirty="0"/>
              <a:t> respecter la </a:t>
            </a:r>
            <a:r>
              <a:rPr lang="en-US" b="1" dirty="0" err="1"/>
              <a:t>Charte</a:t>
            </a:r>
            <a:r>
              <a:rPr lang="en-US" b="1" dirty="0"/>
              <a:t> qui </a:t>
            </a:r>
            <a:r>
              <a:rPr lang="en-US" b="1" dirty="0" err="1"/>
              <a:t>est</a:t>
            </a:r>
            <a:r>
              <a:rPr lang="en-US" b="1" dirty="0"/>
              <a:t> </a:t>
            </a:r>
            <a:r>
              <a:rPr lang="en-US" b="1" dirty="0" err="1"/>
              <a:t>une</a:t>
            </a:r>
            <a:r>
              <a:rPr lang="en-US" b="1" dirty="0"/>
              <a:t> « super </a:t>
            </a:r>
            <a:r>
              <a:rPr lang="en-US" b="1" dirty="0" err="1"/>
              <a:t>loi</a:t>
            </a:r>
            <a:r>
              <a:rPr lang="en-US" b="1" dirty="0"/>
              <a:t> » qui se place au-dessus des </a:t>
            </a:r>
            <a:r>
              <a:rPr lang="en-US" b="1" dirty="0" err="1"/>
              <a:t>lois</a:t>
            </a:r>
            <a:r>
              <a:rPr lang="en-US" b="1" dirty="0"/>
              <a:t> </a:t>
            </a:r>
            <a:r>
              <a:rPr lang="en-US" b="1" dirty="0" err="1"/>
              <a:t>canadiennes</a:t>
            </a:r>
            <a:r>
              <a:rPr lang="en-US" b="1" dirty="0"/>
              <a:t> et de </a:t>
            </a:r>
            <a:r>
              <a:rPr lang="en-US" b="1" dirty="0" err="1"/>
              <a:t>chaque</a:t>
            </a:r>
            <a:r>
              <a:rPr lang="en-US" b="1" dirty="0"/>
              <a:t> province et </a:t>
            </a:r>
            <a:r>
              <a:rPr lang="en-US" b="1" dirty="0" err="1"/>
              <a:t>territoire</a:t>
            </a:r>
            <a:r>
              <a:rPr lang="en-US" b="1" dirty="0"/>
              <a:t>.  </a:t>
            </a:r>
            <a:r>
              <a:rPr lang="en-US" dirty="0"/>
              <a:t>Par </a:t>
            </a:r>
            <a:r>
              <a:rPr lang="en-US" dirty="0" err="1"/>
              <a:t>exemple</a:t>
            </a:r>
            <a:r>
              <a:rPr lang="en-US" dirty="0"/>
              <a:t>, </a:t>
            </a:r>
            <a:r>
              <a:rPr lang="en-US" dirty="0" err="1"/>
              <a:t>ils</a:t>
            </a:r>
            <a:r>
              <a:rPr lang="en-US" dirty="0"/>
              <a:t> ne </a:t>
            </a:r>
            <a:r>
              <a:rPr lang="en-US" dirty="0" err="1"/>
              <a:t>pourraient</a:t>
            </a:r>
            <a:r>
              <a:rPr lang="en-US" dirty="0"/>
              <a:t> pas </a:t>
            </a:r>
            <a:r>
              <a:rPr lang="en-US" dirty="0" err="1"/>
              <a:t>mettre</a:t>
            </a:r>
            <a:r>
              <a:rPr lang="en-US" dirty="0"/>
              <a:t> </a:t>
            </a:r>
            <a:r>
              <a:rPr lang="en-US" dirty="0" err="1"/>
              <a:t>en</a:t>
            </a:r>
            <a:r>
              <a:rPr lang="en-US" dirty="0"/>
              <a:t> place </a:t>
            </a:r>
            <a:r>
              <a:rPr lang="en-US" dirty="0" err="1"/>
              <a:t>une</a:t>
            </a:r>
            <a:r>
              <a:rPr lang="en-US" dirty="0"/>
              <a:t> </a:t>
            </a:r>
            <a:r>
              <a:rPr lang="en-US" dirty="0" err="1"/>
              <a:t>loi</a:t>
            </a:r>
            <a:r>
              <a:rPr lang="en-US" dirty="0"/>
              <a:t> qui </a:t>
            </a:r>
            <a:r>
              <a:rPr lang="en-US" dirty="0" err="1"/>
              <a:t>indiquerait</a:t>
            </a:r>
            <a:r>
              <a:rPr lang="en-US" dirty="0"/>
              <a:t> que </a:t>
            </a:r>
            <a:r>
              <a:rPr lang="en-US" dirty="0" err="1"/>
              <a:t>seuls</a:t>
            </a:r>
            <a:r>
              <a:rPr lang="en-US" dirty="0"/>
              <a:t> les hommes </a:t>
            </a:r>
            <a:r>
              <a:rPr lang="en-US" dirty="0" err="1"/>
              <a:t>peuvent</a:t>
            </a:r>
            <a:r>
              <a:rPr lang="en-US" dirty="0"/>
              <a:t> </a:t>
            </a:r>
            <a:r>
              <a:rPr lang="en-US" dirty="0" err="1"/>
              <a:t>joindre</a:t>
            </a:r>
            <a:r>
              <a:rPr lang="en-US" dirty="0"/>
              <a:t> </a:t>
            </a:r>
            <a:r>
              <a:rPr lang="en-US" dirty="0" err="1"/>
              <a:t>l'armée</a:t>
            </a:r>
            <a:r>
              <a:rPr lang="en-US" dirty="0"/>
              <a:t>, car le droit à </a:t>
            </a:r>
            <a:r>
              <a:rPr lang="en-US" dirty="0" err="1"/>
              <a:t>l'égalité</a:t>
            </a:r>
            <a:r>
              <a:rPr lang="en-US" dirty="0"/>
              <a:t> </a:t>
            </a:r>
            <a:r>
              <a:rPr lang="en-US" dirty="0" err="1"/>
              <a:t>est</a:t>
            </a:r>
            <a:r>
              <a:rPr lang="en-US" dirty="0"/>
              <a:t> </a:t>
            </a:r>
            <a:r>
              <a:rPr lang="en-US" dirty="0" err="1"/>
              <a:t>inscrit</a:t>
            </a:r>
            <a:r>
              <a:rPr lang="en-US" dirty="0"/>
              <a:t> dans la </a:t>
            </a:r>
            <a:r>
              <a:rPr lang="en-US" dirty="0" err="1"/>
              <a:t>Charte</a:t>
            </a:r>
            <a:r>
              <a:rPr lang="en-US" dirty="0"/>
              <a:t> </a:t>
            </a:r>
            <a:r>
              <a:rPr lang="en-US" dirty="0" err="1"/>
              <a:t>canadienne</a:t>
            </a:r>
            <a:r>
              <a:rPr lang="en-US" dirty="0"/>
              <a:t> des droits et </a:t>
            </a:r>
            <a:r>
              <a:rPr lang="en-US" dirty="0" err="1"/>
              <a:t>libertés</a:t>
            </a:r>
            <a:r>
              <a:rPr lang="en-US" dirty="0"/>
              <a:t>. </a:t>
            </a:r>
            <a:r>
              <a:rPr lang="en-US" b="1" dirty="0"/>
              <a:t>Un </a:t>
            </a:r>
            <a:r>
              <a:rPr lang="en-US" b="1" dirty="0" err="1"/>
              <a:t>autre</a:t>
            </a:r>
            <a:r>
              <a:rPr lang="en-US" b="1" dirty="0"/>
              <a:t> </a:t>
            </a:r>
            <a:r>
              <a:rPr lang="en-US" b="1" dirty="0" err="1"/>
              <a:t>exemple</a:t>
            </a:r>
            <a:r>
              <a:rPr lang="en-US" b="1" dirty="0"/>
              <a:t> </a:t>
            </a:r>
            <a:r>
              <a:rPr lang="en-US" b="1" dirty="0" err="1"/>
              <a:t>d'une</a:t>
            </a:r>
            <a:r>
              <a:rPr lang="en-US" b="1" dirty="0"/>
              <a:t> </a:t>
            </a:r>
            <a:r>
              <a:rPr lang="en-US" b="1" dirty="0" err="1"/>
              <a:t>loi</a:t>
            </a:r>
            <a:r>
              <a:rPr lang="en-US" b="1" dirty="0"/>
              <a:t> qui </a:t>
            </a:r>
            <a:r>
              <a:rPr lang="en-US" b="1" dirty="0" err="1"/>
              <a:t>existait</a:t>
            </a:r>
            <a:r>
              <a:rPr lang="en-US" b="1" dirty="0"/>
              <a:t> pour de </a:t>
            </a:r>
            <a:r>
              <a:rPr lang="en-US" b="1" dirty="0" err="1"/>
              <a:t>vrai</a:t>
            </a:r>
            <a:r>
              <a:rPr lang="en-US" b="1" dirty="0"/>
              <a:t> et qui ne </a:t>
            </a:r>
            <a:r>
              <a:rPr lang="en-US" b="1" dirty="0" err="1"/>
              <a:t>respectait</a:t>
            </a:r>
            <a:r>
              <a:rPr lang="en-US" b="1" dirty="0"/>
              <a:t> pas la </a:t>
            </a:r>
            <a:r>
              <a:rPr lang="en-US" b="1" dirty="0" err="1"/>
              <a:t>Charte</a:t>
            </a:r>
            <a:r>
              <a:rPr lang="en-US" b="1" dirty="0"/>
              <a:t> : le </a:t>
            </a:r>
            <a:r>
              <a:rPr lang="en-US" b="1" dirty="0" err="1"/>
              <a:t>mariage</a:t>
            </a:r>
            <a:r>
              <a:rPr lang="en-US" b="1" dirty="0"/>
              <a:t> qui </a:t>
            </a:r>
            <a:r>
              <a:rPr lang="en-US" b="1" dirty="0" err="1"/>
              <a:t>était</a:t>
            </a:r>
            <a:r>
              <a:rPr lang="en-US" b="1" dirty="0"/>
              <a:t> </a:t>
            </a:r>
            <a:r>
              <a:rPr lang="en-US" b="1" dirty="0" err="1"/>
              <a:t>avant</a:t>
            </a:r>
            <a:r>
              <a:rPr lang="en-US" b="1" dirty="0"/>
              <a:t> </a:t>
            </a:r>
            <a:r>
              <a:rPr lang="en-US" b="1" dirty="0" err="1"/>
              <a:t>juste</a:t>
            </a:r>
            <a:r>
              <a:rPr lang="en-US" b="1" dirty="0"/>
              <a:t> possible entre un homme et </a:t>
            </a:r>
            <a:r>
              <a:rPr lang="en-US" b="1" dirty="0" err="1"/>
              <a:t>une</a:t>
            </a:r>
            <a:r>
              <a:rPr lang="en-US" b="1" dirty="0"/>
              <a:t> femme. </a:t>
            </a:r>
            <a:r>
              <a:rPr lang="en-US" b="1" dirty="0" err="1"/>
              <a:t>Donc</a:t>
            </a:r>
            <a:r>
              <a:rPr lang="en-US" b="1" dirty="0"/>
              <a:t>, la </a:t>
            </a:r>
            <a:r>
              <a:rPr lang="en-US" b="1" dirty="0" err="1"/>
              <a:t>loi</a:t>
            </a:r>
            <a:r>
              <a:rPr lang="en-US" b="1" dirty="0"/>
              <a:t> a </a:t>
            </a:r>
            <a:r>
              <a:rPr lang="en-US" b="1" dirty="0" err="1"/>
              <a:t>été</a:t>
            </a:r>
            <a:r>
              <a:rPr lang="en-US" b="1" dirty="0"/>
              <a:t> </a:t>
            </a:r>
            <a:r>
              <a:rPr lang="en-US" b="1" dirty="0" err="1"/>
              <a:t>changée</a:t>
            </a:r>
            <a:r>
              <a:rPr lang="en-US" b="1" dirty="0"/>
              <a:t> pour </a:t>
            </a:r>
            <a:r>
              <a:rPr lang="en-US" b="1" dirty="0" err="1"/>
              <a:t>inclure</a:t>
            </a:r>
            <a:r>
              <a:rPr lang="en-US" b="1" dirty="0"/>
              <a:t> les </a:t>
            </a:r>
            <a:r>
              <a:rPr lang="en-US" b="1" dirty="0" err="1"/>
              <a:t>personnes</a:t>
            </a:r>
            <a:r>
              <a:rPr lang="en-US" b="1" dirty="0"/>
              <a:t> </a:t>
            </a:r>
            <a:r>
              <a:rPr lang="en-US" b="1" dirty="0" err="1"/>
              <a:t>homosexuelles</a:t>
            </a:r>
            <a:r>
              <a:rPr lang="en-US" b="1" dirty="0"/>
              <a:t>, car </a:t>
            </a:r>
            <a:r>
              <a:rPr lang="en-US" b="1" dirty="0" err="1"/>
              <a:t>elles</a:t>
            </a:r>
            <a:r>
              <a:rPr lang="en-US" b="1" dirty="0"/>
              <a:t> </a:t>
            </a:r>
            <a:r>
              <a:rPr lang="en-US" b="1" dirty="0" err="1"/>
              <a:t>étaient</a:t>
            </a:r>
            <a:r>
              <a:rPr lang="en-US" b="1" dirty="0"/>
              <a:t> </a:t>
            </a:r>
            <a:r>
              <a:rPr lang="en-US" b="1" dirty="0" err="1"/>
              <a:t>exclues</a:t>
            </a:r>
            <a:r>
              <a:rPr lang="en-US" b="1" dirty="0"/>
              <a:t> de manière </a:t>
            </a:r>
            <a:r>
              <a:rPr lang="en-US" b="1" dirty="0" err="1"/>
              <a:t>discriminatoire</a:t>
            </a:r>
            <a:r>
              <a:rPr lang="en-US" b="1" dirty="0"/>
              <a:t>, sur la raison de </a:t>
            </a:r>
            <a:r>
              <a:rPr lang="en-US" b="1" dirty="0" err="1"/>
              <a:t>leur</a:t>
            </a:r>
            <a:r>
              <a:rPr lang="en-US" b="1" dirty="0"/>
              <a:t> orientation </a:t>
            </a:r>
            <a:r>
              <a:rPr lang="en-US" b="1" dirty="0" err="1"/>
              <a:t>sexuelle</a:t>
            </a:r>
            <a:r>
              <a:rPr lang="en-US" b="1" dirty="0"/>
              <a:t>. </a:t>
            </a:r>
            <a:endParaRPr lang="fr-CA" b="1" dirty="0"/>
          </a:p>
          <a:p>
            <a:endParaRPr lang="fr-CA" sz="1200" b="1" i="0" u="none" strike="noStrike" kern="1200" dirty="0">
              <a:solidFill>
                <a:schemeClr val="tx1"/>
              </a:solidFill>
              <a:effectLst/>
              <a:latin typeface="+mn-lt"/>
              <a:ea typeface="+mn-ea"/>
              <a:cs typeface="+mn-cs"/>
            </a:endParaRPr>
          </a:p>
          <a:p>
            <a:r>
              <a:rPr lang="fr-CA" sz="1200" b="1" i="0" u="none" strike="noStrike" kern="1200" dirty="0">
                <a:solidFill>
                  <a:schemeClr val="tx1"/>
                </a:solidFill>
                <a:effectLst/>
                <a:latin typeface="+mn-lt"/>
                <a:ea typeface="+mn-ea"/>
                <a:cs typeface="+mn-cs"/>
              </a:rPr>
              <a:t>La charte canadienne des droits et libertés.</a:t>
            </a:r>
            <a:endParaRPr lang="fr-CA" sz="1200" b="1" i="0" u="none" strike="noStrike" kern="1200" dirty="0">
              <a:solidFill>
                <a:schemeClr val="tx1"/>
              </a:solidFill>
              <a:effectLst/>
              <a:latin typeface="+mn-lt"/>
              <a:cs typeface="Calibri"/>
            </a:endParaRPr>
          </a:p>
          <a:p>
            <a:r>
              <a:rPr lang="fr-CA" dirty="0"/>
              <a:t>Cette charte fut mise en place en 1982, en tant que première partie de la constitution canadienne. Tel que son nom l'indique, cette charte garantit certains droits et certaines libertés aux citoyens canadiens. </a:t>
            </a:r>
            <a:endParaRPr lang="en-US" dirty="0"/>
          </a:p>
          <a:p>
            <a:r>
              <a:rPr lang="fr-CA" dirty="0"/>
              <a:t>Voici quelques exemples de </a:t>
            </a:r>
            <a:r>
              <a:rPr lang="fr-CA" b="1" dirty="0"/>
              <a:t>libertés garanties par la charte</a:t>
            </a:r>
            <a:r>
              <a:rPr lang="fr-CA" dirty="0"/>
              <a:t> :</a:t>
            </a:r>
            <a:endParaRPr lang="fr-CA" dirty="0">
              <a:cs typeface="Calibri"/>
            </a:endParaRPr>
          </a:p>
          <a:p>
            <a:pPr marL="285750" indent="-285750">
              <a:buFont typeface="Arial,Sans-Serif"/>
              <a:buChar char="•"/>
            </a:pPr>
            <a:r>
              <a:rPr lang="fr-CA" dirty="0"/>
              <a:t>Liberté de conscience et de religion</a:t>
            </a:r>
            <a:endParaRPr lang="en-US" dirty="0"/>
          </a:p>
          <a:p>
            <a:pPr marL="285750" indent="-285750">
              <a:buFont typeface="Arial,Sans-Serif"/>
              <a:buChar char="•"/>
            </a:pPr>
            <a:r>
              <a:rPr lang="fr-CA" dirty="0"/>
              <a:t>Liberté de pensée, de croyance, d'expression</a:t>
            </a:r>
            <a:endParaRPr lang="en-US" dirty="0"/>
          </a:p>
          <a:p>
            <a:pPr marL="285750" indent="-285750">
              <a:buFont typeface="Arial,Sans-Serif"/>
              <a:buChar char="•"/>
            </a:pPr>
            <a:r>
              <a:rPr lang="fr-CA" dirty="0"/>
              <a:t>Liberté d'association</a:t>
            </a:r>
            <a:endParaRPr lang="en-US" dirty="0"/>
          </a:p>
          <a:p>
            <a:pPr marL="285750" indent="-285750">
              <a:buFont typeface="Arial,Sans-Serif"/>
              <a:buChar char="•"/>
            </a:pPr>
            <a:r>
              <a:rPr lang="fr-CA" dirty="0"/>
              <a:t>Liberté de circulation et d'établissement</a:t>
            </a:r>
            <a:endParaRPr lang="en-US" dirty="0"/>
          </a:p>
          <a:p>
            <a:r>
              <a:rPr lang="fr-CA" dirty="0"/>
              <a:t>Voici également quelques exemples de </a:t>
            </a:r>
            <a:r>
              <a:rPr lang="fr-CA" b="1" dirty="0"/>
              <a:t>droits garantis par la charte </a:t>
            </a:r>
            <a:r>
              <a:rPr lang="fr-CA" dirty="0"/>
              <a:t>:</a:t>
            </a:r>
            <a:endParaRPr lang="en-US" dirty="0"/>
          </a:p>
          <a:p>
            <a:pPr marL="285750" indent="-285750">
              <a:buFont typeface="Arial,Sans-Serif"/>
              <a:buChar char="•"/>
            </a:pPr>
            <a:r>
              <a:rPr lang="fr-CA" dirty="0"/>
              <a:t>Droit à la vie, la liberté et la sécurité de sa personne</a:t>
            </a:r>
            <a:endParaRPr lang="en-US" dirty="0"/>
          </a:p>
          <a:p>
            <a:pPr marL="285750" indent="-285750">
              <a:buFont typeface="Arial,Sans-Serif"/>
              <a:buChar char="•"/>
            </a:pPr>
            <a:r>
              <a:rPr lang="fr-CA" dirty="0"/>
              <a:t>Droit à la protection contre l'emprisonnement arbitraire. </a:t>
            </a:r>
            <a:endParaRPr lang="en-US" dirty="0"/>
          </a:p>
          <a:p>
            <a:pPr marL="285750" indent="-285750">
              <a:buFont typeface="Arial,Sans-Serif"/>
              <a:buChar char="•"/>
            </a:pPr>
            <a:r>
              <a:rPr lang="fr-CA" dirty="0"/>
              <a:t>Droit de vote</a:t>
            </a:r>
            <a:endParaRPr lang="fr-CA" dirty="0">
              <a:cs typeface="Calibri"/>
            </a:endParaRPr>
          </a:p>
          <a:p>
            <a:endParaRPr lang="fr-CA" sz="1200" b="0" i="0" u="none" strike="noStrike" kern="1200" dirty="0">
              <a:solidFill>
                <a:schemeClr val="tx1"/>
              </a:solidFill>
              <a:effectLst/>
              <a:latin typeface="+mn-lt"/>
              <a:ea typeface="+mn-ea"/>
              <a:cs typeface="+mn-cs"/>
            </a:endParaRPr>
          </a:p>
          <a:p>
            <a:r>
              <a:rPr lang="fr-CA" sz="1200" b="0" i="0" u="none" strike="noStrike" kern="1200" dirty="0">
                <a:solidFill>
                  <a:schemeClr val="tx1"/>
                </a:solidFill>
                <a:effectLst/>
                <a:latin typeface="+mn-lt"/>
                <a:ea typeface="+mn-ea"/>
                <a:cs typeface="+mn-cs"/>
              </a:rPr>
              <a:t>Charte canadienne des droits et libertés en ligne : </a:t>
            </a:r>
            <a:r>
              <a:rPr lang="fr-CA" sz="1200" b="0" i="0" u="sng" strike="noStrike" kern="1200" dirty="0">
                <a:solidFill>
                  <a:schemeClr val="tx1"/>
                </a:solidFill>
                <a:effectLst/>
                <a:latin typeface="+mn-lt"/>
                <a:ea typeface="+mn-ea"/>
                <a:cs typeface="+mn-cs"/>
                <a:hlinkClick r:id="rId3"/>
              </a:rPr>
              <a:t>https://laws-lois.justice.gc.ca/fra/const/page-15.html</a:t>
            </a:r>
            <a:r>
              <a:rPr lang="fr-CA"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endParaRPr lang="en-US" dirty="0">
              <a:cs typeface="Calibri"/>
            </a:endParaRPr>
          </a:p>
          <a:p>
            <a:endParaRPr lang="en-CA" dirty="0"/>
          </a:p>
          <a:p>
            <a:r>
              <a:rPr lang="fr-FR" sz="1200" b="0" i="0" u="none" strike="noStrike" kern="1200" dirty="0">
                <a:solidFill>
                  <a:schemeClr val="tx1"/>
                </a:solidFill>
                <a:effectLst/>
                <a:latin typeface="+mn-lt"/>
                <a:ea typeface="+mn-ea"/>
                <a:cs typeface="+mn-cs"/>
              </a:rPr>
              <a:t>Sources :</a:t>
            </a:r>
            <a:r>
              <a:rPr lang="fr-FR" dirty="0"/>
              <a:t> </a:t>
            </a:r>
            <a:endParaRPr lang="fr-FR" sz="1200" b="0" i="0" u="none" strike="noStrike" kern="1200" dirty="0">
              <a:solidFill>
                <a:schemeClr val="tx1"/>
              </a:solidFill>
              <a:effectLst/>
              <a:latin typeface="+mn-lt"/>
              <a:cs typeface="Calibri"/>
            </a:endParaRPr>
          </a:p>
          <a:p>
            <a:r>
              <a:rPr lang="fr-FR" sz="1200" b="0" i="1" u="none" strike="noStrike" kern="1200" dirty="0">
                <a:solidFill>
                  <a:schemeClr val="tx1"/>
                </a:solidFill>
                <a:effectLst/>
                <a:latin typeface="+mn-lt"/>
                <a:ea typeface="+mn-ea"/>
                <a:cs typeface="+mn-cs"/>
              </a:rPr>
              <a:t>Charte canadienne des droits et libertés</a:t>
            </a:r>
            <a:r>
              <a:rPr lang="fr-FR" sz="1200" b="0" i="0" u="none" strike="noStrike" kern="1200" dirty="0">
                <a:solidFill>
                  <a:schemeClr val="tx1"/>
                </a:solidFill>
                <a:effectLst/>
                <a:latin typeface="+mn-lt"/>
                <a:ea typeface="+mn-ea"/>
                <a:cs typeface="+mn-cs"/>
              </a:rPr>
              <a:t>, Loi de 1982 sur le Canada, Annexe B, 1982 (R-U), ch11, art 15 (1)</a:t>
            </a:r>
            <a:r>
              <a:rPr lang="fr-FR" sz="1200" b="0" i="0" kern="1200" dirty="0">
                <a:solidFill>
                  <a:schemeClr val="tx1"/>
                </a:solidFill>
                <a:effectLst/>
                <a:latin typeface="+mn-lt"/>
                <a:ea typeface="+mn-ea"/>
                <a:cs typeface="+mn-cs"/>
              </a:rPr>
              <a:t>​</a:t>
            </a:r>
            <a:endParaRPr lang="en-CA" dirty="0"/>
          </a:p>
          <a:p>
            <a:endParaRPr lang="fr-CA" dirty="0"/>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19</a:t>
            </a:fld>
            <a:endParaRPr lang="fr-CA"/>
          </a:p>
        </p:txBody>
      </p:sp>
    </p:spTree>
    <p:extLst>
      <p:ext uri="{BB962C8B-B14F-4D97-AF65-F5344CB8AC3E}">
        <p14:creationId xmlns:p14="http://schemas.microsoft.com/office/powerpoint/2010/main" val="257108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sz="1200" b="1" dirty="0">
                <a:latin typeface="Arial" panose="020B0604020202020204" pitchFamily="34" charset="0"/>
                <a:cs typeface="Arial" panose="020B0604020202020204" pitchFamily="34" charset="0"/>
              </a:rPr>
              <a:t>INFORMATIONS À TRANSMETTRE AUX ÉLÈVES</a:t>
            </a:r>
          </a:p>
          <a:p>
            <a:pPr lvl="0"/>
            <a:endParaRPr lang="fr-CA" sz="1200" b="1" kern="1200" dirty="0">
              <a:solidFill>
                <a:schemeClr val="tx1"/>
              </a:solidFill>
              <a:effectLst/>
              <a:latin typeface="Arial" panose="020B0604020202020204" pitchFamily="34" charset="0"/>
              <a:cs typeface="Arial" panose="020B0604020202020204" pitchFamily="34" charset="0"/>
            </a:endParaRPr>
          </a:p>
          <a:p>
            <a:pPr marL="171450" lvl="0" indent="-171450">
              <a:buFont typeface="Wingdings" panose="05000000000000000000" pitchFamily="2" charset="2"/>
              <a:buChar char="q"/>
            </a:pPr>
            <a:r>
              <a:rPr lang="fr-CA" sz="1200" b="1" kern="1200" dirty="0">
                <a:solidFill>
                  <a:schemeClr val="tx1"/>
                </a:solidFill>
                <a:effectLst/>
                <a:latin typeface="Arial" panose="020B0604020202020204" pitchFamily="34" charset="0"/>
                <a:cs typeface="Arial" panose="020B0604020202020204" pitchFamily="34" charset="0"/>
              </a:rPr>
              <a:t>Avantage :</a:t>
            </a:r>
            <a:r>
              <a:rPr lang="fr-CA" sz="1200" kern="1200" dirty="0">
                <a:solidFill>
                  <a:schemeClr val="tx1"/>
                </a:solidFill>
                <a:effectLst/>
                <a:latin typeface="Arial" panose="020B0604020202020204" pitchFamily="34" charset="0"/>
                <a:cs typeface="Arial" panose="020B0604020202020204" pitchFamily="34" charset="0"/>
              </a:rPr>
              <a:t> les juges représenteront mieux les intérêts de la population. Cela permettrait qu’ils soient plus indépendants du</a:t>
            </a:r>
            <a:r>
              <a:rPr lang="fr-CA" sz="1200" kern="1200" baseline="0" dirty="0">
                <a:solidFill>
                  <a:schemeClr val="tx1"/>
                </a:solidFill>
                <a:effectLst/>
                <a:latin typeface="Arial" panose="020B0604020202020204" pitchFamily="34" charset="0"/>
                <a:cs typeface="Arial" panose="020B0604020202020204" pitchFamily="34" charset="0"/>
              </a:rPr>
              <a:t> gouvernement.</a:t>
            </a:r>
          </a:p>
          <a:p>
            <a:pPr lvl="0"/>
            <a:endParaRPr lang="fr-CA" sz="1200" kern="1200" dirty="0">
              <a:solidFill>
                <a:schemeClr val="tx1"/>
              </a:solidFill>
              <a:effectLst/>
              <a:latin typeface="Arial" panose="020B0604020202020204" pitchFamily="34" charset="0"/>
              <a:cs typeface="Arial" panose="020B0604020202020204" pitchFamily="34" charset="0"/>
            </a:endParaRPr>
          </a:p>
          <a:p>
            <a:pPr marL="171450" lvl="0" indent="-171450">
              <a:buFont typeface="Wingdings" panose="05000000000000000000" pitchFamily="2" charset="2"/>
              <a:buChar char="q"/>
            </a:pPr>
            <a:r>
              <a:rPr lang="fr-CA" sz="1200" b="1" kern="1200" dirty="0">
                <a:solidFill>
                  <a:schemeClr val="tx1"/>
                </a:solidFill>
                <a:effectLst/>
                <a:latin typeface="Arial" panose="020B0604020202020204" pitchFamily="34" charset="0"/>
                <a:cs typeface="Arial" panose="020B0604020202020204" pitchFamily="34" charset="0"/>
              </a:rPr>
              <a:t>Problème :</a:t>
            </a:r>
            <a:r>
              <a:rPr lang="fr-CA" sz="1200" kern="1200" dirty="0">
                <a:solidFill>
                  <a:schemeClr val="tx1"/>
                </a:solidFill>
                <a:effectLst/>
                <a:latin typeface="Arial" panose="020B0604020202020204" pitchFamily="34" charset="0"/>
                <a:cs typeface="Arial" panose="020B0604020202020204" pitchFamily="34" charset="0"/>
              </a:rPr>
              <a:t> les juges pourraient être tentés de prendre des décisions pour plaire aux électeurs et ainsi être élus ou réélus, même si ces décisions sont contraires à ce que dit la loi. De plus, le fait d’être élu ne change rien à leur</a:t>
            </a:r>
            <a:r>
              <a:rPr lang="fr-CA" sz="1200" kern="1200" baseline="0" dirty="0">
                <a:solidFill>
                  <a:schemeClr val="tx1"/>
                </a:solidFill>
                <a:effectLst/>
                <a:latin typeface="Arial" panose="020B0604020202020204" pitchFamily="34" charset="0"/>
                <a:cs typeface="Arial" panose="020B0604020202020204" pitchFamily="34" charset="0"/>
              </a:rPr>
              <a:t> </a:t>
            </a:r>
            <a:r>
              <a:rPr lang="fr-CA" sz="1200" kern="1200" dirty="0">
                <a:solidFill>
                  <a:schemeClr val="tx1"/>
                </a:solidFill>
                <a:effectLst/>
                <a:latin typeface="Arial" panose="020B0604020202020204" pitchFamily="34" charset="0"/>
                <a:cs typeface="Arial" panose="020B0604020202020204" pitchFamily="34" charset="0"/>
              </a:rPr>
              <a:t>indépendance; c’est plutôt le fait que le gouvernement</a:t>
            </a:r>
            <a:r>
              <a:rPr lang="fr-CA" sz="1200" kern="1200" baseline="0" dirty="0">
                <a:solidFill>
                  <a:schemeClr val="tx1"/>
                </a:solidFill>
                <a:effectLst/>
                <a:latin typeface="Arial" panose="020B0604020202020204" pitchFamily="34" charset="0"/>
                <a:cs typeface="Arial" panose="020B0604020202020204" pitchFamily="34" charset="0"/>
              </a:rPr>
              <a:t> ne peut pas les priver de leur salaire ou les congédier qui garantit leur indépendance.</a:t>
            </a:r>
            <a:endParaRPr lang="fr-CA" sz="1200" kern="1200" dirty="0">
              <a:solidFill>
                <a:schemeClr val="tx1"/>
              </a:solidFill>
              <a:effectLst/>
              <a:latin typeface="Arial" panose="020B0604020202020204" pitchFamily="34" charset="0"/>
              <a:cs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21</a:t>
            </a:fld>
            <a:endParaRPr lang="fr-CA"/>
          </a:p>
        </p:txBody>
      </p:sp>
    </p:spTree>
    <p:extLst>
      <p:ext uri="{BB962C8B-B14F-4D97-AF65-F5344CB8AC3E}">
        <p14:creationId xmlns:p14="http://schemas.microsoft.com/office/powerpoint/2010/main" val="2848807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CA" b="1" cap="small" dirty="0">
                <a:latin typeface="Arial"/>
                <a:ea typeface="Times New Roman" panose="02020603050405020304" pitchFamily="18" charset="0"/>
                <a:cs typeface="Arial"/>
              </a:rPr>
              <a:t>INFORMATIONS À TRANSMETTRE AUX ÉLÈVES </a:t>
            </a:r>
            <a:endParaRPr lang="fr-CA" b="1" cap="small" dirty="0">
              <a:latin typeface="Arial" panose="020B0604020202020204" pitchFamily="34" charset="0"/>
              <a:ea typeface="Times New Roman" panose="02020603050405020304" pitchFamily="18" charset="0"/>
              <a:cs typeface="Arial" panose="020B0604020202020204" pitchFamily="34" charset="0"/>
            </a:endParaRPr>
          </a:p>
          <a:p>
            <a:endParaRPr lang="en-CA" dirty="0"/>
          </a:p>
          <a:p>
            <a:r>
              <a:rPr lang="en-CA" dirty="0">
                <a:cs typeface="Calibri" panose="020F0502020204030204"/>
              </a:rPr>
              <a:t>Les philosophes des </a:t>
            </a:r>
            <a:r>
              <a:rPr lang="en-CA" dirty="0" err="1">
                <a:cs typeface="Calibri" panose="020F0502020204030204"/>
              </a:rPr>
              <a:t>lumières</a:t>
            </a:r>
            <a:r>
              <a:rPr lang="en-CA" dirty="0">
                <a:cs typeface="Calibri" panose="020F0502020204030204"/>
              </a:rPr>
              <a:t> </a:t>
            </a:r>
            <a:r>
              <a:rPr lang="en-CA" dirty="0" err="1">
                <a:cs typeface="Calibri" panose="020F0502020204030204"/>
              </a:rPr>
              <a:t>popularisèrent</a:t>
            </a:r>
            <a:r>
              <a:rPr lang="en-CA" dirty="0">
                <a:cs typeface="Calibri" panose="020F0502020204030204"/>
              </a:rPr>
              <a:t> </a:t>
            </a:r>
            <a:r>
              <a:rPr lang="en-CA" dirty="0" err="1">
                <a:cs typeface="Calibri" panose="020F0502020204030204"/>
              </a:rPr>
              <a:t>ces</a:t>
            </a:r>
            <a:r>
              <a:rPr lang="en-CA" dirty="0">
                <a:cs typeface="Calibri" panose="020F0502020204030204"/>
              </a:rPr>
              <a:t> </a:t>
            </a:r>
            <a:r>
              <a:rPr lang="en-CA" dirty="0" err="1">
                <a:cs typeface="Calibri" panose="020F0502020204030204"/>
              </a:rPr>
              <a:t>idéaux</a:t>
            </a:r>
            <a:r>
              <a:rPr lang="en-CA" dirty="0">
                <a:cs typeface="Calibri" panose="020F0502020204030204"/>
              </a:rPr>
              <a:t> de liberté qui </a:t>
            </a:r>
            <a:r>
              <a:rPr lang="en-CA" dirty="0" err="1">
                <a:cs typeface="Calibri" panose="020F0502020204030204"/>
              </a:rPr>
              <a:t>inspireront</a:t>
            </a:r>
            <a:r>
              <a:rPr lang="en-CA" dirty="0">
                <a:cs typeface="Calibri" panose="020F0502020204030204"/>
              </a:rPr>
              <a:t> </a:t>
            </a:r>
            <a:r>
              <a:rPr lang="en-CA" dirty="0" err="1">
                <a:cs typeface="Calibri" panose="020F0502020204030204"/>
              </a:rPr>
              <a:t>certains</a:t>
            </a:r>
            <a:r>
              <a:rPr lang="en-CA" dirty="0">
                <a:cs typeface="Calibri" panose="020F0502020204030204"/>
              </a:rPr>
              <a:t> leaders </a:t>
            </a:r>
            <a:r>
              <a:rPr lang="en-CA" dirty="0" err="1">
                <a:cs typeface="Calibri" panose="020F0502020204030204"/>
              </a:rPr>
              <a:t>révolutionnaires</a:t>
            </a:r>
            <a:r>
              <a:rPr lang="en-CA" dirty="0">
                <a:cs typeface="Calibri" panose="020F0502020204030204"/>
              </a:rPr>
              <a:t>. </a:t>
            </a:r>
            <a:r>
              <a:rPr lang="en-CA" dirty="0" err="1">
                <a:cs typeface="Calibri" panose="020F0502020204030204"/>
              </a:rPr>
              <a:t>Leurs</a:t>
            </a:r>
            <a:r>
              <a:rPr lang="en-CA" dirty="0">
                <a:cs typeface="Calibri" panose="020F0502020204030204"/>
              </a:rPr>
              <a:t> </a:t>
            </a:r>
            <a:r>
              <a:rPr lang="en-CA" dirty="0" err="1">
                <a:cs typeface="Calibri" panose="020F0502020204030204"/>
              </a:rPr>
              <a:t>écrits</a:t>
            </a:r>
            <a:r>
              <a:rPr lang="en-CA" dirty="0">
                <a:cs typeface="Calibri" panose="020F0502020204030204"/>
              </a:rPr>
              <a:t> </a:t>
            </a:r>
            <a:r>
              <a:rPr lang="en-CA" dirty="0" err="1">
                <a:cs typeface="Calibri" panose="020F0502020204030204"/>
              </a:rPr>
              <a:t>furent</a:t>
            </a:r>
            <a:r>
              <a:rPr lang="en-CA" dirty="0">
                <a:cs typeface="Calibri" panose="020F0502020204030204"/>
              </a:rPr>
              <a:t> très </a:t>
            </a:r>
            <a:r>
              <a:rPr lang="en-CA" dirty="0" err="1">
                <a:cs typeface="Calibri" panose="020F0502020204030204"/>
              </a:rPr>
              <a:t>populaires</a:t>
            </a:r>
            <a:r>
              <a:rPr lang="en-CA" dirty="0">
                <a:cs typeface="Calibri" panose="020F0502020204030204"/>
              </a:rPr>
              <a:t> </a:t>
            </a:r>
            <a:r>
              <a:rPr lang="en-CA" dirty="0" err="1">
                <a:cs typeface="Calibri" panose="020F0502020204030204"/>
              </a:rPr>
              <a:t>auprès</a:t>
            </a:r>
            <a:r>
              <a:rPr lang="en-CA" dirty="0">
                <a:cs typeface="Calibri" panose="020F0502020204030204"/>
              </a:rPr>
              <a:t> de la bourgeoisie et </a:t>
            </a:r>
            <a:r>
              <a:rPr lang="en-CA" dirty="0" err="1">
                <a:cs typeface="Calibri" panose="020F0502020204030204"/>
              </a:rPr>
              <a:t>ont</a:t>
            </a:r>
            <a:r>
              <a:rPr lang="en-CA" dirty="0">
                <a:cs typeface="Calibri" panose="020F0502020204030204"/>
              </a:rPr>
              <a:t> </a:t>
            </a:r>
            <a:r>
              <a:rPr lang="en-CA" dirty="0" err="1">
                <a:cs typeface="Calibri" panose="020F0502020204030204"/>
              </a:rPr>
              <a:t>participé</a:t>
            </a:r>
            <a:r>
              <a:rPr lang="en-CA" dirty="0">
                <a:cs typeface="Calibri" panose="020F0502020204030204"/>
              </a:rPr>
              <a:t> à changer la vision de </a:t>
            </a:r>
            <a:r>
              <a:rPr lang="en-CA" dirty="0" err="1">
                <a:cs typeface="Calibri" panose="020F0502020204030204"/>
              </a:rPr>
              <a:t>l'homme</a:t>
            </a:r>
            <a:r>
              <a:rPr lang="en-CA" dirty="0">
                <a:cs typeface="Calibri" panose="020F0502020204030204"/>
              </a:rPr>
              <a:t>. </a:t>
            </a:r>
            <a:r>
              <a:rPr lang="en-CA" dirty="0" err="1">
                <a:cs typeface="Calibri" panose="020F0502020204030204"/>
              </a:rPr>
              <a:t>Cette</a:t>
            </a:r>
            <a:r>
              <a:rPr lang="en-CA" dirty="0">
                <a:cs typeface="Calibri" panose="020F0502020204030204"/>
              </a:rPr>
              <a:t> nouvelle vision, </a:t>
            </a:r>
            <a:r>
              <a:rPr lang="en-CA" dirty="0" err="1">
                <a:cs typeface="Calibri" panose="020F0502020204030204"/>
              </a:rPr>
              <a:t>empreinte</a:t>
            </a:r>
            <a:r>
              <a:rPr lang="en-CA" dirty="0">
                <a:cs typeface="Calibri" panose="020F0502020204030204"/>
              </a:rPr>
              <a:t> de </a:t>
            </a:r>
            <a:r>
              <a:rPr lang="en-CA" dirty="0" err="1">
                <a:cs typeface="Calibri" panose="020F0502020204030204"/>
              </a:rPr>
              <a:t>libertés</a:t>
            </a:r>
            <a:r>
              <a:rPr lang="en-CA" dirty="0">
                <a:cs typeface="Calibri" panose="020F0502020204030204"/>
              </a:rPr>
              <a:t> </a:t>
            </a:r>
            <a:r>
              <a:rPr lang="en-CA" dirty="0" err="1">
                <a:cs typeface="Calibri" panose="020F0502020204030204"/>
              </a:rPr>
              <a:t>individuelles</a:t>
            </a:r>
            <a:r>
              <a:rPr lang="en-CA" dirty="0">
                <a:cs typeface="Calibri" panose="020F0502020204030204"/>
              </a:rPr>
              <a:t> et de libre </a:t>
            </a:r>
            <a:r>
              <a:rPr lang="en-CA" dirty="0" err="1">
                <a:cs typeface="Calibri" panose="020F0502020204030204"/>
              </a:rPr>
              <a:t>arbitre</a:t>
            </a:r>
            <a:r>
              <a:rPr lang="en-CA" dirty="0">
                <a:cs typeface="Calibri" panose="020F0502020204030204"/>
              </a:rPr>
              <a:t> </a:t>
            </a:r>
            <a:r>
              <a:rPr lang="en-CA" dirty="0" err="1">
                <a:cs typeface="Calibri" panose="020F0502020204030204"/>
              </a:rPr>
              <a:t>est</a:t>
            </a:r>
            <a:r>
              <a:rPr lang="en-CA" dirty="0">
                <a:cs typeface="Calibri" panose="020F0502020204030204"/>
              </a:rPr>
              <a:t> </a:t>
            </a:r>
            <a:r>
              <a:rPr lang="en-CA" dirty="0" err="1">
                <a:cs typeface="Calibri" panose="020F0502020204030204"/>
              </a:rPr>
              <a:t>en</a:t>
            </a:r>
            <a:r>
              <a:rPr lang="en-CA" dirty="0">
                <a:cs typeface="Calibri" panose="020F0502020204030204"/>
              </a:rPr>
              <a:t> forte contradiction avec la </a:t>
            </a:r>
            <a:r>
              <a:rPr lang="en-CA" dirty="0" err="1">
                <a:cs typeface="Calibri" panose="020F0502020204030204"/>
              </a:rPr>
              <a:t>société</a:t>
            </a:r>
            <a:r>
              <a:rPr lang="en-CA" dirty="0">
                <a:cs typeface="Calibri" panose="020F0502020204030204"/>
              </a:rPr>
              <a:t> dans </a:t>
            </a:r>
            <a:r>
              <a:rPr lang="en-CA" dirty="0" err="1">
                <a:cs typeface="Calibri" panose="020F0502020204030204"/>
              </a:rPr>
              <a:t>laquelle</a:t>
            </a:r>
            <a:r>
              <a:rPr lang="en-CA" dirty="0">
                <a:cs typeface="Calibri" panose="020F0502020204030204"/>
              </a:rPr>
              <a:t> les bourgeois </a:t>
            </a:r>
            <a:r>
              <a:rPr lang="en-CA" dirty="0" err="1">
                <a:cs typeface="Calibri" panose="020F0502020204030204"/>
              </a:rPr>
              <a:t>lettrés</a:t>
            </a:r>
            <a:r>
              <a:rPr lang="en-CA" dirty="0">
                <a:cs typeface="Calibri" panose="020F0502020204030204"/>
              </a:rPr>
              <a:t> </a:t>
            </a:r>
            <a:r>
              <a:rPr lang="en-CA" dirty="0" err="1">
                <a:cs typeface="Calibri" panose="020F0502020204030204"/>
              </a:rPr>
              <a:t>vivaient</a:t>
            </a:r>
            <a:r>
              <a:rPr lang="en-CA" dirty="0">
                <a:cs typeface="Calibri" panose="020F0502020204030204"/>
              </a:rPr>
              <a:t> </a:t>
            </a:r>
            <a:r>
              <a:rPr lang="en-CA" dirty="0" err="1">
                <a:cs typeface="Calibri" panose="020F0502020204030204"/>
              </a:rPr>
              <a:t>avant</a:t>
            </a:r>
            <a:r>
              <a:rPr lang="en-CA" dirty="0">
                <a:cs typeface="Calibri" panose="020F0502020204030204"/>
              </a:rPr>
              <a:t> la </a:t>
            </a:r>
            <a:r>
              <a:rPr lang="en-CA" dirty="0" err="1">
                <a:cs typeface="Calibri" panose="020F0502020204030204"/>
              </a:rPr>
              <a:t>Révolution</a:t>
            </a:r>
            <a:r>
              <a:rPr lang="en-CA" dirty="0">
                <a:cs typeface="Calibri" panose="020F0502020204030204"/>
              </a:rPr>
              <a:t>. Une </a:t>
            </a:r>
            <a:r>
              <a:rPr lang="en-CA" dirty="0" err="1">
                <a:cs typeface="Calibri" panose="020F0502020204030204"/>
              </a:rPr>
              <a:t>grande</a:t>
            </a:r>
            <a:r>
              <a:rPr lang="en-CA" dirty="0">
                <a:cs typeface="Calibri" panose="020F0502020204030204"/>
              </a:rPr>
              <a:t> </a:t>
            </a:r>
            <a:r>
              <a:rPr lang="en-CA" dirty="0" err="1">
                <a:cs typeface="Calibri" panose="020F0502020204030204"/>
              </a:rPr>
              <a:t>partie</a:t>
            </a:r>
            <a:r>
              <a:rPr lang="en-CA" dirty="0">
                <a:cs typeface="Calibri" panose="020F0502020204030204"/>
              </a:rPr>
              <a:t> des leaders de </a:t>
            </a:r>
            <a:r>
              <a:rPr lang="en-CA" dirty="0" err="1">
                <a:cs typeface="Calibri" panose="020F0502020204030204"/>
              </a:rPr>
              <a:t>cette</a:t>
            </a:r>
            <a:r>
              <a:rPr lang="en-CA" dirty="0">
                <a:cs typeface="Calibri" panose="020F0502020204030204"/>
              </a:rPr>
              <a:t> </a:t>
            </a:r>
            <a:r>
              <a:rPr lang="en-CA" dirty="0" err="1">
                <a:cs typeface="Calibri" panose="020F0502020204030204"/>
              </a:rPr>
              <a:t>Révolution</a:t>
            </a:r>
            <a:r>
              <a:rPr lang="en-CA" dirty="0">
                <a:cs typeface="Calibri" panose="020F0502020204030204"/>
              </a:rPr>
              <a:t> </a:t>
            </a:r>
            <a:r>
              <a:rPr lang="en-CA" dirty="0" err="1">
                <a:cs typeface="Calibri" panose="020F0502020204030204"/>
              </a:rPr>
              <a:t>tenteront</a:t>
            </a:r>
            <a:r>
              <a:rPr lang="en-CA" dirty="0">
                <a:cs typeface="Calibri" panose="020F0502020204030204"/>
              </a:rPr>
              <a:t>, tant bien que mal, de </a:t>
            </a:r>
            <a:r>
              <a:rPr lang="en-CA" dirty="0" err="1">
                <a:cs typeface="Calibri" panose="020F0502020204030204"/>
              </a:rPr>
              <a:t>mettre</a:t>
            </a:r>
            <a:r>
              <a:rPr lang="en-CA" dirty="0">
                <a:cs typeface="Calibri" panose="020F0502020204030204"/>
              </a:rPr>
              <a:t> </a:t>
            </a:r>
            <a:r>
              <a:rPr lang="en-CA" dirty="0" err="1">
                <a:cs typeface="Calibri" panose="020F0502020204030204"/>
              </a:rPr>
              <a:t>en</a:t>
            </a:r>
            <a:r>
              <a:rPr lang="en-CA" dirty="0">
                <a:cs typeface="Calibri" panose="020F0502020204030204"/>
              </a:rPr>
              <a:t> place </a:t>
            </a:r>
            <a:r>
              <a:rPr lang="en-CA" dirty="0" err="1">
                <a:cs typeface="Calibri" panose="020F0502020204030204"/>
              </a:rPr>
              <a:t>une</a:t>
            </a:r>
            <a:r>
              <a:rPr lang="en-CA" dirty="0">
                <a:cs typeface="Calibri" panose="020F0502020204030204"/>
              </a:rPr>
              <a:t> </a:t>
            </a:r>
            <a:r>
              <a:rPr lang="en-CA" dirty="0" err="1">
                <a:cs typeface="Calibri" panose="020F0502020204030204"/>
              </a:rPr>
              <a:t>société</a:t>
            </a:r>
            <a:r>
              <a:rPr lang="en-CA" dirty="0">
                <a:cs typeface="Calibri" panose="020F0502020204030204"/>
              </a:rPr>
              <a:t> plus </a:t>
            </a:r>
            <a:r>
              <a:rPr lang="en-CA" dirty="0" err="1">
                <a:cs typeface="Calibri" panose="020F0502020204030204"/>
              </a:rPr>
              <a:t>juste</a:t>
            </a:r>
            <a:r>
              <a:rPr lang="en-CA" dirty="0">
                <a:cs typeface="Calibri" panose="020F0502020204030204"/>
              </a:rPr>
              <a:t> et dans </a:t>
            </a:r>
            <a:r>
              <a:rPr lang="en-CA" dirty="0" err="1">
                <a:cs typeface="Calibri" panose="020F0502020204030204"/>
              </a:rPr>
              <a:t>laquelle</a:t>
            </a:r>
            <a:r>
              <a:rPr lang="en-CA" dirty="0">
                <a:cs typeface="Calibri" panose="020F0502020204030204"/>
              </a:rPr>
              <a:t> les droits </a:t>
            </a:r>
            <a:r>
              <a:rPr lang="en-CA" dirty="0" err="1">
                <a:cs typeface="Calibri" panose="020F0502020204030204"/>
              </a:rPr>
              <a:t>individuels</a:t>
            </a:r>
            <a:r>
              <a:rPr lang="en-CA" dirty="0">
                <a:cs typeface="Calibri" panose="020F0502020204030204"/>
              </a:rPr>
              <a:t> (droit à la vie, à la </a:t>
            </a:r>
            <a:r>
              <a:rPr lang="en-CA" dirty="0" err="1">
                <a:cs typeface="Calibri" panose="020F0502020204030204"/>
              </a:rPr>
              <a:t>propriété</a:t>
            </a:r>
            <a:r>
              <a:rPr lang="en-CA" dirty="0">
                <a:cs typeface="Calibri" panose="020F0502020204030204"/>
              </a:rPr>
              <a:t> et à la liberté) </a:t>
            </a:r>
            <a:r>
              <a:rPr lang="en-CA" dirty="0" err="1"/>
              <a:t>sont</a:t>
            </a:r>
            <a:r>
              <a:rPr lang="en-CA" dirty="0"/>
              <a:t> </a:t>
            </a:r>
            <a:r>
              <a:rPr lang="en-CA" dirty="0" err="1"/>
              <a:t>inaliénables</a:t>
            </a:r>
            <a:r>
              <a:rPr lang="en-CA" dirty="0"/>
              <a:t> pour </a:t>
            </a:r>
            <a:r>
              <a:rPr lang="en-CA" dirty="0" err="1"/>
              <a:t>tous</a:t>
            </a:r>
            <a:r>
              <a:rPr lang="en-CA" dirty="0"/>
              <a:t> les hommes </a:t>
            </a:r>
            <a:r>
              <a:rPr lang="en-CA" b="1" dirty="0" err="1"/>
              <a:t>libres</a:t>
            </a:r>
            <a:r>
              <a:rPr lang="en-CA" b="1" dirty="0"/>
              <a:t>. </a:t>
            </a:r>
            <a:endParaRPr lang="en-CA" b="1" dirty="0">
              <a:cs typeface="Calibri"/>
            </a:endParaRPr>
          </a:p>
          <a:p>
            <a:r>
              <a:rPr lang="en-CA" dirty="0">
                <a:cs typeface="Calibri"/>
              </a:rPr>
              <a:t>Si la </a:t>
            </a:r>
            <a:r>
              <a:rPr lang="en-CA" dirty="0" err="1">
                <a:cs typeface="Calibri"/>
              </a:rPr>
              <a:t>Révolution</a:t>
            </a:r>
            <a:r>
              <a:rPr lang="en-CA" dirty="0">
                <a:cs typeface="Calibri"/>
              </a:rPr>
              <a:t> française ne </a:t>
            </a:r>
            <a:r>
              <a:rPr lang="en-CA" dirty="0" err="1">
                <a:cs typeface="Calibri"/>
              </a:rPr>
              <a:t>donne</a:t>
            </a:r>
            <a:r>
              <a:rPr lang="en-CA" dirty="0">
                <a:cs typeface="Calibri"/>
              </a:rPr>
              <a:t> </a:t>
            </a:r>
            <a:r>
              <a:rPr lang="en-CA" dirty="0" err="1">
                <a:cs typeface="Calibri"/>
              </a:rPr>
              <a:t>aucun</a:t>
            </a:r>
            <a:r>
              <a:rPr lang="en-CA" dirty="0">
                <a:cs typeface="Calibri"/>
              </a:rPr>
              <a:t> </a:t>
            </a:r>
            <a:r>
              <a:rPr lang="en-CA" dirty="0" err="1">
                <a:cs typeface="Calibri"/>
              </a:rPr>
              <a:t>réel</a:t>
            </a:r>
            <a:r>
              <a:rPr lang="en-CA" dirty="0">
                <a:cs typeface="Calibri"/>
              </a:rPr>
              <a:t> </a:t>
            </a:r>
            <a:r>
              <a:rPr lang="en-CA" dirty="0" err="1">
                <a:cs typeface="Calibri"/>
              </a:rPr>
              <a:t>pouvoir</a:t>
            </a:r>
            <a:r>
              <a:rPr lang="en-CA" dirty="0">
                <a:cs typeface="Calibri"/>
              </a:rPr>
              <a:t> politique aux femmes, la </a:t>
            </a:r>
            <a:r>
              <a:rPr lang="en-CA" dirty="0" err="1">
                <a:cs typeface="Calibri"/>
              </a:rPr>
              <a:t>révolution</a:t>
            </a:r>
            <a:r>
              <a:rPr lang="en-CA" dirty="0">
                <a:cs typeface="Calibri"/>
              </a:rPr>
              <a:t> américaine </a:t>
            </a:r>
            <a:r>
              <a:rPr lang="en-CA" dirty="0" err="1">
                <a:cs typeface="Calibri"/>
              </a:rPr>
              <a:t>oublie</a:t>
            </a:r>
            <a:r>
              <a:rPr lang="en-CA" dirty="0">
                <a:cs typeface="Calibri"/>
              </a:rPr>
              <a:t> </a:t>
            </a:r>
            <a:r>
              <a:rPr lang="en-CA" dirty="0" err="1">
                <a:cs typeface="Calibri"/>
              </a:rPr>
              <a:t>une</a:t>
            </a:r>
            <a:r>
              <a:rPr lang="en-CA" dirty="0">
                <a:cs typeface="Calibri"/>
              </a:rPr>
              <a:t> tranche </a:t>
            </a:r>
            <a:r>
              <a:rPr lang="en-CA" dirty="0" err="1">
                <a:cs typeface="Calibri"/>
              </a:rPr>
              <a:t>supplémentaire</a:t>
            </a:r>
            <a:r>
              <a:rPr lang="en-CA" dirty="0">
                <a:cs typeface="Calibri"/>
              </a:rPr>
              <a:t> de </a:t>
            </a:r>
            <a:r>
              <a:rPr lang="en-CA" dirty="0" err="1">
                <a:cs typeface="Calibri"/>
              </a:rPr>
              <a:t>sa</a:t>
            </a:r>
            <a:r>
              <a:rPr lang="en-CA" dirty="0">
                <a:cs typeface="Calibri"/>
              </a:rPr>
              <a:t> population : les </a:t>
            </a:r>
            <a:r>
              <a:rPr lang="en-CA" dirty="0" err="1">
                <a:cs typeface="Calibri"/>
              </a:rPr>
              <a:t>esclaves</a:t>
            </a:r>
            <a:r>
              <a:rPr lang="en-CA" dirty="0">
                <a:cs typeface="Calibri"/>
              </a:rPr>
              <a:t>. </a:t>
            </a:r>
            <a:r>
              <a:rPr lang="en-CA" dirty="0" err="1">
                <a:cs typeface="Calibri"/>
              </a:rPr>
              <a:t>Ceux</a:t>
            </a:r>
            <a:r>
              <a:rPr lang="en-CA" dirty="0">
                <a:cs typeface="Calibri"/>
              </a:rPr>
              <a:t>-ci </a:t>
            </a:r>
            <a:r>
              <a:rPr lang="en-CA" dirty="0" err="1">
                <a:cs typeface="Calibri"/>
              </a:rPr>
              <a:t>resteront</a:t>
            </a:r>
            <a:r>
              <a:rPr lang="en-CA" dirty="0">
                <a:cs typeface="Calibri"/>
              </a:rPr>
              <a:t> sous le </a:t>
            </a:r>
            <a:r>
              <a:rPr lang="en-CA" dirty="0" err="1">
                <a:cs typeface="Calibri"/>
              </a:rPr>
              <a:t>joug</a:t>
            </a:r>
            <a:r>
              <a:rPr lang="en-CA" dirty="0">
                <a:cs typeface="Calibri"/>
              </a:rPr>
              <a:t> de </a:t>
            </a:r>
            <a:r>
              <a:rPr lang="en-CA" dirty="0" err="1">
                <a:cs typeface="Calibri"/>
              </a:rPr>
              <a:t>leur</a:t>
            </a:r>
            <a:r>
              <a:rPr lang="en-CA" dirty="0">
                <a:cs typeface="Calibri"/>
              </a:rPr>
              <a:t> </a:t>
            </a:r>
            <a:r>
              <a:rPr lang="en-CA" dirty="0" err="1">
                <a:cs typeface="Calibri"/>
              </a:rPr>
              <a:t>maitre</a:t>
            </a:r>
            <a:r>
              <a:rPr lang="en-CA" dirty="0">
                <a:cs typeface="Calibri"/>
              </a:rPr>
              <a:t> </a:t>
            </a:r>
            <a:r>
              <a:rPr lang="en-CA" dirty="0" err="1">
                <a:cs typeface="Calibri"/>
              </a:rPr>
              <a:t>jusqu'à</a:t>
            </a:r>
            <a:r>
              <a:rPr lang="en-CA" dirty="0">
                <a:cs typeface="Calibri"/>
              </a:rPr>
              <a:t> la fin de la guerre de </a:t>
            </a:r>
            <a:r>
              <a:rPr lang="en-CA" dirty="0" err="1">
                <a:cs typeface="Calibri"/>
              </a:rPr>
              <a:t>Sécession</a:t>
            </a:r>
            <a:r>
              <a:rPr lang="en-CA" dirty="0">
                <a:cs typeface="Calibri"/>
              </a:rPr>
              <a:t> (1865) dans </a:t>
            </a:r>
            <a:r>
              <a:rPr lang="en-CA" dirty="0" err="1">
                <a:cs typeface="Calibri"/>
              </a:rPr>
              <a:t>certains</a:t>
            </a:r>
            <a:r>
              <a:rPr lang="en-CA" dirty="0">
                <a:cs typeface="Calibri"/>
              </a:rPr>
              <a:t> </a:t>
            </a:r>
            <a:r>
              <a:rPr lang="en-CA" dirty="0" err="1">
                <a:cs typeface="Calibri"/>
              </a:rPr>
              <a:t>États</a:t>
            </a:r>
            <a:r>
              <a:rPr lang="en-CA" dirty="0">
                <a:cs typeface="Calibri"/>
              </a:rPr>
              <a:t> du </a:t>
            </a:r>
            <a:r>
              <a:rPr lang="en-CA" dirty="0" err="1">
                <a:cs typeface="Calibri"/>
              </a:rPr>
              <a:t>sud</a:t>
            </a:r>
            <a:r>
              <a:rPr lang="en-CA" dirty="0">
                <a:cs typeface="Calibri"/>
              </a:rPr>
              <a:t>.</a:t>
            </a:r>
            <a:endParaRPr lang="en-CA" b="1" dirty="0">
              <a:cs typeface="Calibri"/>
            </a:endParaRPr>
          </a:p>
          <a:p>
            <a:endParaRPr lang="en-CA" b="1" dirty="0">
              <a:cs typeface="Calibri"/>
            </a:endParaRPr>
          </a:p>
          <a:p>
            <a:r>
              <a:rPr lang="en-CA" dirty="0">
                <a:cs typeface="Calibri" panose="020F0502020204030204"/>
              </a:rPr>
              <a:t>Les </a:t>
            </a:r>
            <a:r>
              <a:rPr lang="en-CA" dirty="0" err="1">
                <a:cs typeface="Calibri" panose="020F0502020204030204"/>
              </a:rPr>
              <a:t>pères</a:t>
            </a:r>
            <a:r>
              <a:rPr lang="en-CA" dirty="0">
                <a:cs typeface="Calibri" panose="020F0502020204030204"/>
              </a:rPr>
              <a:t> </a:t>
            </a:r>
            <a:r>
              <a:rPr lang="en-CA" dirty="0" err="1">
                <a:cs typeface="Calibri" panose="020F0502020204030204"/>
              </a:rPr>
              <a:t>fondateurs</a:t>
            </a:r>
            <a:r>
              <a:rPr lang="en-CA" dirty="0">
                <a:cs typeface="Calibri" panose="020F0502020204030204"/>
              </a:rPr>
              <a:t> des </a:t>
            </a:r>
            <a:r>
              <a:rPr lang="en-CA" dirty="0" err="1">
                <a:cs typeface="Calibri" panose="020F0502020204030204"/>
              </a:rPr>
              <a:t>États</a:t>
            </a:r>
            <a:r>
              <a:rPr lang="en-CA" dirty="0">
                <a:cs typeface="Calibri" panose="020F0502020204030204"/>
              </a:rPr>
              <a:t>-Unis </a:t>
            </a:r>
            <a:r>
              <a:rPr lang="en-CA" dirty="0" err="1">
                <a:cs typeface="Calibri" panose="020F0502020204030204"/>
              </a:rPr>
              <a:t>étaient</a:t>
            </a:r>
            <a:r>
              <a:rPr lang="en-CA" dirty="0">
                <a:cs typeface="Calibri" panose="020F0502020204030204"/>
              </a:rPr>
              <a:t> des hommes très </a:t>
            </a:r>
            <a:r>
              <a:rPr lang="en-CA" dirty="0" err="1">
                <a:cs typeface="Calibri" panose="020F0502020204030204"/>
              </a:rPr>
              <a:t>éduqués</a:t>
            </a:r>
            <a:r>
              <a:rPr lang="en-CA" dirty="0">
                <a:cs typeface="Calibri" panose="020F0502020204030204"/>
              </a:rPr>
              <a:t> </a:t>
            </a:r>
            <a:r>
              <a:rPr lang="en-CA" dirty="0" err="1">
                <a:cs typeface="Calibri" panose="020F0502020204030204"/>
              </a:rPr>
              <a:t>si</a:t>
            </a:r>
            <a:r>
              <a:rPr lang="en-CA" dirty="0">
                <a:cs typeface="Calibri" panose="020F0502020204030204"/>
              </a:rPr>
              <a:t> </a:t>
            </a:r>
            <a:r>
              <a:rPr lang="en-CA" dirty="0" err="1">
                <a:cs typeface="Calibri" panose="020F0502020204030204"/>
              </a:rPr>
              <a:t>l’on</a:t>
            </a:r>
            <a:r>
              <a:rPr lang="en-CA" dirty="0">
                <a:cs typeface="Calibri" panose="020F0502020204030204"/>
              </a:rPr>
              <a:t> compare à la Moyenne de </a:t>
            </a:r>
            <a:r>
              <a:rPr lang="en-CA" dirty="0" err="1">
                <a:cs typeface="Calibri" panose="020F0502020204030204"/>
              </a:rPr>
              <a:t>l’époque</a:t>
            </a:r>
            <a:r>
              <a:rPr lang="en-CA" dirty="0">
                <a:cs typeface="Calibri" panose="020F0502020204030204"/>
              </a:rPr>
              <a:t>. </a:t>
            </a:r>
            <a:r>
              <a:rPr lang="en-CA" dirty="0" err="1">
                <a:cs typeface="Calibri" panose="020F0502020204030204"/>
              </a:rPr>
              <a:t>Ainsi</a:t>
            </a:r>
            <a:r>
              <a:rPr lang="en-CA" dirty="0">
                <a:cs typeface="Calibri" panose="020F0502020204030204"/>
              </a:rPr>
              <a:t>, les </a:t>
            </a:r>
            <a:r>
              <a:rPr lang="en-CA" dirty="0" err="1">
                <a:cs typeface="Calibri" panose="020F0502020204030204"/>
              </a:rPr>
              <a:t>idéaux</a:t>
            </a:r>
            <a:r>
              <a:rPr lang="en-CA" dirty="0">
                <a:cs typeface="Calibri" panose="020F0502020204030204"/>
              </a:rPr>
              <a:t> des </a:t>
            </a:r>
            <a:r>
              <a:rPr lang="en-CA" dirty="0" err="1">
                <a:cs typeface="Calibri" panose="020F0502020204030204"/>
              </a:rPr>
              <a:t>lumières</a:t>
            </a:r>
            <a:r>
              <a:rPr lang="en-CA" dirty="0">
                <a:cs typeface="Calibri" panose="020F0502020204030204"/>
              </a:rPr>
              <a:t>, </a:t>
            </a:r>
            <a:r>
              <a:rPr lang="en-CA" dirty="0" err="1">
                <a:cs typeface="Calibri" panose="020F0502020204030204"/>
              </a:rPr>
              <a:t>quoique</a:t>
            </a:r>
            <a:r>
              <a:rPr lang="en-CA" dirty="0">
                <a:cs typeface="Calibri" panose="020F0502020204030204"/>
              </a:rPr>
              <a:t> très </a:t>
            </a:r>
            <a:r>
              <a:rPr lang="en-CA" dirty="0" err="1">
                <a:cs typeface="Calibri" panose="020F0502020204030204"/>
              </a:rPr>
              <a:t>européens</a:t>
            </a:r>
            <a:r>
              <a:rPr lang="en-CA" dirty="0">
                <a:cs typeface="Calibri" panose="020F0502020204030204"/>
              </a:rPr>
              <a:t>, </a:t>
            </a:r>
            <a:r>
              <a:rPr lang="en-CA" dirty="0" err="1">
                <a:cs typeface="Calibri" panose="020F0502020204030204"/>
              </a:rPr>
              <a:t>étaient</a:t>
            </a:r>
            <a:r>
              <a:rPr lang="en-CA" dirty="0">
                <a:cs typeface="Calibri" panose="020F0502020204030204"/>
              </a:rPr>
              <a:t> </a:t>
            </a:r>
            <a:r>
              <a:rPr lang="en-CA" dirty="0" err="1">
                <a:cs typeface="Calibri" panose="020F0502020204030204"/>
              </a:rPr>
              <a:t>connus</a:t>
            </a:r>
            <a:r>
              <a:rPr lang="en-CA" dirty="0">
                <a:cs typeface="Calibri" panose="020F0502020204030204"/>
              </a:rPr>
              <a:t> et </a:t>
            </a:r>
            <a:r>
              <a:rPr lang="en-CA" dirty="0" err="1">
                <a:cs typeface="Calibri" panose="020F0502020204030204"/>
              </a:rPr>
              <a:t>tenus</a:t>
            </a:r>
            <a:r>
              <a:rPr lang="en-CA" dirty="0">
                <a:cs typeface="Calibri" panose="020F0502020204030204"/>
              </a:rPr>
              <a:t> </a:t>
            </a:r>
            <a:r>
              <a:rPr lang="en-CA" dirty="0" err="1">
                <a:cs typeface="Calibri" panose="020F0502020204030204"/>
              </a:rPr>
              <a:t>en</a:t>
            </a:r>
            <a:r>
              <a:rPr lang="en-CA" dirty="0">
                <a:cs typeface="Calibri" panose="020F0502020204030204"/>
              </a:rPr>
              <a:t> </a:t>
            </a:r>
            <a:r>
              <a:rPr lang="en-CA" dirty="0" err="1">
                <a:cs typeface="Calibri" panose="020F0502020204030204"/>
              </a:rPr>
              <a:t>grande</a:t>
            </a:r>
            <a:r>
              <a:rPr lang="en-CA" dirty="0">
                <a:cs typeface="Calibri" panose="020F0502020204030204"/>
              </a:rPr>
              <a:t> </a:t>
            </a:r>
            <a:r>
              <a:rPr lang="en-CA" dirty="0" err="1">
                <a:cs typeface="Calibri" panose="020F0502020204030204"/>
              </a:rPr>
              <a:t>estime</a:t>
            </a:r>
            <a:r>
              <a:rPr lang="en-CA" dirty="0">
                <a:cs typeface="Calibri" panose="020F0502020204030204"/>
              </a:rPr>
              <a:t> par </a:t>
            </a:r>
            <a:r>
              <a:rPr lang="en-CA" dirty="0" err="1">
                <a:cs typeface="Calibri" panose="020F0502020204030204"/>
              </a:rPr>
              <a:t>eux</a:t>
            </a:r>
            <a:r>
              <a:rPr lang="en-CA" dirty="0">
                <a:cs typeface="Calibri" panose="020F0502020204030204"/>
              </a:rPr>
              <a:t>. La France </a:t>
            </a:r>
            <a:r>
              <a:rPr lang="en-CA" dirty="0" err="1">
                <a:cs typeface="Calibri" panose="020F0502020204030204"/>
              </a:rPr>
              <a:t>enverra</a:t>
            </a:r>
            <a:r>
              <a:rPr lang="en-CA" dirty="0">
                <a:cs typeface="Calibri" panose="020F0502020204030204"/>
              </a:rPr>
              <a:t> </a:t>
            </a:r>
            <a:r>
              <a:rPr lang="en-CA" dirty="0" err="1">
                <a:cs typeface="Calibri" panose="020F0502020204030204"/>
              </a:rPr>
              <a:t>d'ailleurs</a:t>
            </a:r>
            <a:r>
              <a:rPr lang="en-CA" dirty="0">
                <a:cs typeface="Calibri" panose="020F0502020204030204"/>
              </a:rPr>
              <a:t> de </a:t>
            </a:r>
            <a:r>
              <a:rPr lang="en-CA" dirty="0" err="1">
                <a:cs typeface="Calibri" panose="020F0502020204030204"/>
              </a:rPr>
              <a:t>l'aide</a:t>
            </a:r>
            <a:r>
              <a:rPr lang="en-CA" dirty="0">
                <a:cs typeface="Calibri" panose="020F0502020204030204"/>
              </a:rPr>
              <a:t> </a:t>
            </a:r>
            <a:r>
              <a:rPr lang="en-CA" dirty="0" err="1">
                <a:cs typeface="Calibri" panose="020F0502020204030204"/>
              </a:rPr>
              <a:t>vers</a:t>
            </a:r>
            <a:r>
              <a:rPr lang="en-CA" dirty="0">
                <a:cs typeface="Calibri" panose="020F0502020204030204"/>
              </a:rPr>
              <a:t> les </a:t>
            </a:r>
            <a:r>
              <a:rPr lang="en-CA" dirty="0" err="1">
                <a:cs typeface="Calibri" panose="020F0502020204030204"/>
              </a:rPr>
              <a:t>États</a:t>
            </a:r>
            <a:r>
              <a:rPr lang="en-CA" dirty="0">
                <a:cs typeface="Calibri" panose="020F0502020204030204"/>
              </a:rPr>
              <a:t>-Unis, entre </a:t>
            </a:r>
            <a:r>
              <a:rPr lang="en-CA" dirty="0" err="1">
                <a:cs typeface="Calibri" panose="020F0502020204030204"/>
              </a:rPr>
              <a:t>autres</a:t>
            </a:r>
            <a:r>
              <a:rPr lang="en-CA" dirty="0">
                <a:cs typeface="Calibri" panose="020F0502020204030204"/>
              </a:rPr>
              <a:t> </a:t>
            </a:r>
            <a:r>
              <a:rPr lang="en-CA" dirty="0" err="1">
                <a:cs typeface="Calibri" panose="020F0502020204030204"/>
              </a:rPr>
              <a:t>en</a:t>
            </a:r>
            <a:r>
              <a:rPr lang="en-CA" dirty="0">
                <a:cs typeface="Calibri" panose="020F0502020204030204"/>
              </a:rPr>
              <a:t> la </a:t>
            </a:r>
            <a:r>
              <a:rPr lang="en-CA" dirty="0" err="1">
                <a:cs typeface="Calibri" panose="020F0502020204030204"/>
              </a:rPr>
              <a:t>personne</a:t>
            </a:r>
            <a:r>
              <a:rPr lang="en-CA" dirty="0">
                <a:cs typeface="Calibri" panose="020F0502020204030204"/>
              </a:rPr>
              <a:t> du marquis de Lafayette. Pour </a:t>
            </a:r>
            <a:r>
              <a:rPr lang="en-CA" dirty="0" err="1">
                <a:cs typeface="Calibri" panose="020F0502020204030204"/>
              </a:rPr>
              <a:t>eux</a:t>
            </a:r>
            <a:r>
              <a:rPr lang="en-CA" dirty="0">
                <a:cs typeface="Calibri" panose="020F0502020204030204"/>
              </a:rPr>
              <a:t>, il </a:t>
            </a:r>
            <a:r>
              <a:rPr lang="en-CA" dirty="0" err="1">
                <a:cs typeface="Calibri" panose="020F0502020204030204"/>
              </a:rPr>
              <a:t>s'agit</a:t>
            </a:r>
            <a:r>
              <a:rPr lang="en-CA" dirty="0">
                <a:cs typeface="Calibri" panose="020F0502020204030204"/>
              </a:rPr>
              <a:t> à la </a:t>
            </a:r>
            <a:r>
              <a:rPr lang="en-CA" dirty="0" err="1">
                <a:cs typeface="Calibri" panose="020F0502020204030204"/>
              </a:rPr>
              <a:t>fois</a:t>
            </a:r>
            <a:r>
              <a:rPr lang="en-CA" dirty="0">
                <a:cs typeface="Calibri" panose="020F0502020204030204"/>
              </a:rPr>
              <a:t> </a:t>
            </a:r>
            <a:r>
              <a:rPr lang="en-CA" dirty="0" err="1">
                <a:cs typeface="Calibri" panose="020F0502020204030204"/>
              </a:rPr>
              <a:t>d'une</a:t>
            </a:r>
            <a:r>
              <a:rPr lang="en-CA" dirty="0">
                <a:cs typeface="Calibri" panose="020F0502020204030204"/>
              </a:rPr>
              <a:t> </a:t>
            </a:r>
            <a:r>
              <a:rPr lang="en-CA" dirty="0" err="1">
                <a:cs typeface="Calibri" panose="020F0502020204030204"/>
              </a:rPr>
              <a:t>façon</a:t>
            </a:r>
            <a:r>
              <a:rPr lang="en-CA" dirty="0">
                <a:cs typeface="Calibri" panose="020F0502020204030204"/>
              </a:rPr>
              <a:t> de </a:t>
            </a:r>
            <a:r>
              <a:rPr lang="en-CA" dirty="0" err="1">
                <a:cs typeface="Calibri" panose="020F0502020204030204"/>
              </a:rPr>
              <a:t>nuire</a:t>
            </a:r>
            <a:r>
              <a:rPr lang="en-CA" dirty="0">
                <a:cs typeface="Calibri" panose="020F0502020204030204"/>
              </a:rPr>
              <a:t> aux Anglais et de porter les </a:t>
            </a:r>
            <a:r>
              <a:rPr lang="en-CA" dirty="0" err="1">
                <a:cs typeface="Calibri" panose="020F0502020204030204"/>
              </a:rPr>
              <a:t>idéaux</a:t>
            </a:r>
            <a:r>
              <a:rPr lang="en-CA" dirty="0">
                <a:cs typeface="Calibri" panose="020F0502020204030204"/>
              </a:rPr>
              <a:t> des </a:t>
            </a:r>
            <a:r>
              <a:rPr lang="en-CA" dirty="0" err="1">
                <a:cs typeface="Calibri" panose="020F0502020204030204"/>
              </a:rPr>
              <a:t>lumières</a:t>
            </a:r>
            <a:r>
              <a:rPr lang="en-CA" dirty="0">
                <a:cs typeface="Calibri" panose="020F0502020204030204"/>
              </a:rPr>
              <a:t> </a:t>
            </a:r>
            <a:r>
              <a:rPr lang="en-CA" dirty="0" err="1">
                <a:cs typeface="Calibri" panose="020F0502020204030204"/>
              </a:rPr>
              <a:t>en</a:t>
            </a:r>
            <a:r>
              <a:rPr lang="en-CA" dirty="0">
                <a:cs typeface="Calibri" panose="020F0502020204030204"/>
              </a:rPr>
              <a:t> </a:t>
            </a:r>
            <a:r>
              <a:rPr lang="en-CA" dirty="0" err="1">
                <a:cs typeface="Calibri" panose="020F0502020204030204"/>
              </a:rPr>
              <a:t>Amérique</a:t>
            </a:r>
            <a:r>
              <a:rPr lang="en-CA" dirty="0">
                <a:cs typeface="Calibri" panose="020F0502020204030204"/>
              </a:rPr>
              <a:t>. </a:t>
            </a:r>
          </a:p>
          <a:p>
            <a:endParaRPr lang="en-CA" dirty="0"/>
          </a:p>
          <a:p>
            <a:r>
              <a:rPr lang="en-CA" b="1" dirty="0"/>
              <a:t>Sources </a:t>
            </a:r>
            <a:r>
              <a:rPr lang="en-CA" dirty="0"/>
              <a:t>:</a:t>
            </a:r>
            <a:endParaRPr lang="en-CA" dirty="0">
              <a:cs typeface="Calibri"/>
            </a:endParaRPr>
          </a:p>
          <a:p>
            <a:pPr marL="171450" indent="-171450">
              <a:buFont typeface="Arial"/>
              <a:buChar char="•"/>
            </a:pPr>
            <a:r>
              <a:rPr lang="en-CA" dirty="0" err="1"/>
              <a:t>Toutes</a:t>
            </a:r>
            <a:r>
              <a:rPr lang="en-CA" dirty="0"/>
              <a:t> les citations </a:t>
            </a:r>
            <a:r>
              <a:rPr lang="en-CA" dirty="0" err="1"/>
              <a:t>historiques</a:t>
            </a:r>
            <a:r>
              <a:rPr lang="en-CA" dirty="0"/>
              <a:t> </a:t>
            </a:r>
            <a:r>
              <a:rPr lang="en-CA" dirty="0" err="1"/>
              <a:t>sont</a:t>
            </a:r>
            <a:r>
              <a:rPr lang="en-CA" dirty="0"/>
              <a:t> </a:t>
            </a:r>
            <a:r>
              <a:rPr lang="en-CA" dirty="0" err="1"/>
              <a:t>tirées</a:t>
            </a:r>
            <a:r>
              <a:rPr lang="en-CA" dirty="0"/>
              <a:t> de : dicocitations.lemonde.fr/ </a:t>
            </a:r>
            <a:endParaRPr lang="en-CA" dirty="0">
              <a:cs typeface="Calibri" panose="020F0502020204030204"/>
            </a:endParaRPr>
          </a:p>
          <a:p>
            <a:pPr marL="171450" indent="-171450">
              <a:buFont typeface="Arial"/>
              <a:buChar char="•"/>
            </a:pPr>
            <a:r>
              <a:rPr lang="fr-CA" dirty="0"/>
              <a:t>Encyclopédie Larousse, « siècle des Lumières », en ligne : ˂ </a:t>
            </a:r>
            <a:r>
              <a:rPr lang="fr-CA" u="sng" dirty="0">
                <a:hlinkClick r:id="rId3"/>
              </a:rPr>
              <a:t>https://www.larousse.fr/encyclopedie/divers/si%C3%A8cle_des_Lumi%C3%A8res/130660</a:t>
            </a:r>
            <a:r>
              <a:rPr lang="fr-CA" dirty="0"/>
              <a:t> ˃ (consulté le 14 décembre 2020)</a:t>
            </a:r>
            <a:endParaRPr lang="fr-CA" dirty="0">
              <a:cs typeface="Calibri" panose="020F0502020204030204"/>
            </a:endParaRPr>
          </a:p>
          <a:p>
            <a:pPr marL="171450" indent="-171450">
              <a:buFont typeface="Arial"/>
              <a:buChar char="•"/>
            </a:pPr>
            <a:r>
              <a:rPr lang="fr-CA" dirty="0">
                <a:hlinkClick r:id="rId4"/>
              </a:rPr>
              <a:t>https://www.alloprof.qc.ca/fr/eleves/bv/histoire/revolution-americaine-notions-avancees-h1076</a:t>
            </a:r>
            <a:r>
              <a:rPr lang="fr-CA" dirty="0"/>
              <a:t>   (consulté le 5 février 2021)</a:t>
            </a:r>
          </a:p>
          <a:p>
            <a:pPr marL="171450" indent="-171450">
              <a:buFont typeface="Arial"/>
              <a:buChar char="•"/>
            </a:pPr>
            <a:r>
              <a:rPr lang="fr-CA" dirty="0">
                <a:cs typeface="Calibri" panose="020F0502020204030204"/>
              </a:rPr>
              <a:t>Les différents droits présentés se retrouvent à la </a:t>
            </a:r>
            <a:r>
              <a:rPr lang="fr-CA" b="1" dirty="0">
                <a:cs typeface="Calibri" panose="020F0502020204030204"/>
              </a:rPr>
              <a:t>dispositive 11.</a:t>
            </a:r>
          </a:p>
          <a:p>
            <a:pPr marL="171450" indent="-171450">
              <a:buFont typeface="Arial"/>
              <a:buChar char="•"/>
            </a:pPr>
            <a:r>
              <a:rPr lang="fr-CA" b="1" dirty="0">
                <a:cs typeface="Calibri" panose="020F0502020204030204"/>
              </a:rPr>
              <a:t>En supplément</a:t>
            </a:r>
            <a:r>
              <a:rPr lang="fr-CA" dirty="0">
                <a:cs typeface="Calibri" panose="020F0502020204030204"/>
              </a:rPr>
              <a:t>, l'équivalent des droits au Québec : </a:t>
            </a:r>
            <a:r>
              <a:rPr lang="fr-CA" i="1" dirty="0">
                <a:cs typeface="Calibri" panose="020F0502020204030204"/>
              </a:rPr>
              <a:t>Code civil du Québec, </a:t>
            </a:r>
            <a:r>
              <a:rPr lang="fr-CA" dirty="0">
                <a:cs typeface="Calibri" panose="020F0502020204030204"/>
              </a:rPr>
              <a:t>RLRQ, C C-1991, articles 900, 905, 947 :</a:t>
            </a:r>
          </a:p>
          <a:p>
            <a:pPr marL="457200" algn="just">
              <a:buFont typeface="Arial"/>
              <a:buChar char="•"/>
            </a:pPr>
            <a:r>
              <a:rPr lang="fr-CA" b="1" dirty="0">
                <a:hlinkClick r:id="rId5"/>
              </a:rPr>
              <a:t>947.</a:t>
            </a:r>
            <a:r>
              <a:rPr lang="fr-CA" dirty="0"/>
              <a:t> La propriété est le droit d’user, de jouir et de disposer librement et complètement d’un bien, sous réserve des limites et des conditions d’exercice fixées par la loi. Elle est susceptible de modalités et de démembrements.</a:t>
            </a:r>
            <a:endParaRPr lang="fr-CA" dirty="0">
              <a:cs typeface="Calibri" panose="020F0502020204030204"/>
            </a:endParaRPr>
          </a:p>
          <a:p>
            <a:pPr marL="457200" algn="just">
              <a:buFont typeface="Arial"/>
              <a:buChar char="•"/>
            </a:pPr>
            <a:r>
              <a:rPr lang="fr-CA" b="1" dirty="0">
                <a:hlinkClick r:id="rId6"/>
              </a:rPr>
              <a:t> 900.</a:t>
            </a:r>
            <a:r>
              <a:rPr lang="fr-CA" dirty="0"/>
              <a:t> Sont immeubles les fonds de terre, les constructions et ouvrages à caractère permanent qui s’y trouvent et tout ce qui en fait partie intégrante. […]</a:t>
            </a:r>
            <a:endParaRPr lang="fr-CA" dirty="0">
              <a:cs typeface="Calibri" panose="020F0502020204030204"/>
            </a:endParaRPr>
          </a:p>
          <a:p>
            <a:pPr marL="457200" algn="just">
              <a:buFont typeface="Arial"/>
              <a:buChar char="•"/>
            </a:pPr>
            <a:r>
              <a:rPr lang="fr-CA" b="1" dirty="0">
                <a:hlinkClick r:id="rId7"/>
              </a:rPr>
              <a:t>905.</a:t>
            </a:r>
            <a:r>
              <a:rPr lang="fr-CA" dirty="0"/>
              <a:t> Sont meubles les biens qui peuvent se transporter.</a:t>
            </a:r>
            <a:endParaRPr lang="fr-CA" dirty="0">
              <a:cs typeface="Calibri" panose="020F0502020204030204"/>
            </a:endParaRPr>
          </a:p>
          <a:p>
            <a:pPr algn="just">
              <a:buFont typeface="Arial"/>
              <a:buChar char="•"/>
            </a:pPr>
            <a:r>
              <a:rPr lang="fr-CA" i="1" dirty="0"/>
              <a:t> Charte des droits et libertés de la personne</a:t>
            </a:r>
            <a:r>
              <a:rPr lang="fr-CA" dirty="0"/>
              <a:t>, c-12, art. 1 : « Tout être humain a droit à la vie, ainsi qu’à la sûreté, à l’intégrité et à la liberté de sa personne. Il possède également la personnalité juridique ».</a:t>
            </a:r>
            <a:endParaRPr lang="fr-CA" dirty="0">
              <a:cs typeface="Calibri" panose="020F0502020204030204"/>
            </a:endParaRPr>
          </a:p>
          <a:p>
            <a:pPr algn="just">
              <a:buFont typeface="Arial"/>
              <a:buChar char="•"/>
            </a:pPr>
            <a:r>
              <a:rPr lang="fr-CA" dirty="0"/>
              <a:t> Charte des droits et libertés de la personne, RLRQ c C-12, art. 1, 6</a:t>
            </a:r>
          </a:p>
          <a:p>
            <a:pPr algn="just">
              <a:buFont typeface="Arial"/>
              <a:buChar char="•"/>
            </a:pPr>
            <a:r>
              <a:rPr lang="fr-CA" dirty="0">
                <a:cs typeface="Calibri" panose="020F0502020204030204"/>
              </a:rPr>
              <a:t> </a:t>
            </a:r>
            <a:r>
              <a:rPr lang="fr-CA" dirty="0"/>
              <a:t>Oxford </a:t>
            </a:r>
            <a:r>
              <a:rPr lang="fr-CA" dirty="0" err="1"/>
              <a:t>Research</a:t>
            </a:r>
            <a:r>
              <a:rPr lang="fr-CA" dirty="0"/>
              <a:t> </a:t>
            </a:r>
            <a:r>
              <a:rPr lang="fr-CA" dirty="0" err="1"/>
              <a:t>Encyclopedias</a:t>
            </a:r>
            <a:r>
              <a:rPr lang="fr-CA" dirty="0"/>
              <a:t>, American </a:t>
            </a:r>
            <a:r>
              <a:rPr lang="fr-CA" dirty="0" err="1"/>
              <a:t>History</a:t>
            </a:r>
            <a:r>
              <a:rPr lang="fr-CA" i="1" dirty="0"/>
              <a:t>, The </a:t>
            </a:r>
            <a:r>
              <a:rPr lang="fr-CA" i="1" dirty="0" err="1"/>
              <a:t>Enlightment</a:t>
            </a:r>
            <a:r>
              <a:rPr lang="fr-CA" i="1" dirty="0"/>
              <a:t> and America, </a:t>
            </a:r>
            <a:r>
              <a:rPr lang="fr-CA" dirty="0">
                <a:hlinkClick r:id="rId8"/>
              </a:rPr>
              <a:t>https://oxfordre.com/americanhistory/view/10.1093/acrefore/9780199329175.001.0001/acrefore-9780199329175-e-325?rskey=xFNVLN&amp;result=2</a:t>
            </a:r>
            <a:r>
              <a:rPr lang="fr-CA" dirty="0"/>
              <a:t> (consulté le 26 janvier 2021)</a:t>
            </a:r>
            <a:endParaRPr lang="fr-CA" dirty="0">
              <a:cs typeface="Calibri" panose="020F0502020204030204"/>
            </a:endParaRPr>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3</a:t>
            </a:fld>
            <a:endParaRPr lang="fr-CA"/>
          </a:p>
        </p:txBody>
      </p:sp>
    </p:spTree>
    <p:extLst>
      <p:ext uri="{BB962C8B-B14F-4D97-AF65-F5344CB8AC3E}">
        <p14:creationId xmlns:p14="http://schemas.microsoft.com/office/powerpoint/2010/main" val="3266167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sz="1100" b="1" dirty="0">
                <a:latin typeface="Arial"/>
                <a:cs typeface="Arial"/>
              </a:rPr>
              <a:t>INFORMATIONS À TRANSMETTRE AUX ÉLÈVES</a:t>
            </a:r>
          </a:p>
          <a:p>
            <a:pPr lvl="0"/>
            <a:endParaRPr lang="fr-CA" sz="1100" b="1"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5000000000000000000" pitchFamily="2" charset="2"/>
              <a:buChar char="•"/>
            </a:pPr>
            <a:endParaRPr lang="fr-FR" dirty="0">
              <a:cs typeface="Calibri"/>
            </a:endParaRPr>
          </a:p>
          <a:p>
            <a:r>
              <a:rPr lang="fr-CA" dirty="0"/>
              <a:t>L’âge de la majorité est l’âge auquel la personne obtient le statut d’adulte. Avant cet âge, la personne est considérée comme un mineur et la loi ne lui attribue pas les mêmes droits et les mêmes obligations qu’à un adulte.</a:t>
            </a:r>
            <a:endParaRPr lang="fr-CA" dirty="0">
              <a:cs typeface="Calibri" panose="020F0502020204030204"/>
            </a:endParaRPr>
          </a:p>
          <a:p>
            <a:r>
              <a:rPr lang="fr-CA" dirty="0"/>
              <a:t>Toutefois, un adolescent a tout de même la capacité d’exercer certains droits avant d’être majeur et il a aussi différentes responsabilités </a:t>
            </a:r>
            <a:r>
              <a:rPr lang="fr-CA" kern="1200" dirty="0">
                <a:effectLst/>
              </a:rPr>
              <a:t>:</a:t>
            </a:r>
            <a:endParaRPr lang="fr-CA" kern="1200" baseline="0" dirty="0">
              <a:effectLst/>
              <a:cs typeface="Calibri" panose="020F0502020204030204"/>
            </a:endParaRPr>
          </a:p>
          <a:p>
            <a:pPr marL="285750" indent="-285750">
              <a:buFont typeface="Arial,Sans-Serif" panose="05000000000000000000" pitchFamily="2" charset="2"/>
              <a:buChar char="•"/>
            </a:pPr>
            <a:r>
              <a:rPr lang="fr-CA" b="1" dirty="0"/>
              <a:t>12 ans</a:t>
            </a:r>
            <a:r>
              <a:rPr lang="fr-CA" dirty="0"/>
              <a:t> : un adolescent peut être accusé d’une infraction criminelle, un vol, par exemple. On dit alors qu’il devient « criminellement responsable de ses actes ».</a:t>
            </a:r>
          </a:p>
          <a:p>
            <a:pPr marL="285750" indent="-285750">
              <a:buFont typeface="Arial,Sans-Serif" panose="05000000000000000000" pitchFamily="2" charset="2"/>
              <a:buChar char="•"/>
            </a:pPr>
            <a:r>
              <a:rPr lang="fr-CA" b="1" dirty="0"/>
              <a:t>14 ans </a:t>
            </a:r>
            <a:r>
              <a:rPr lang="fr-CA" dirty="0"/>
              <a:t>: il peut notamment poser des gestes tels que consulter un médecin sans l’autorisation de ses parents, travailler sans l'accord de ses parents et utiliser l'argent qu’il gagne en travaillant.</a:t>
            </a:r>
          </a:p>
          <a:p>
            <a:pPr marL="285750" indent="-285750">
              <a:buFont typeface="Arial,Sans-Serif" panose="05000000000000000000" pitchFamily="2" charset="2"/>
              <a:buChar char="•"/>
            </a:pPr>
            <a:r>
              <a:rPr lang="fr-CA" b="1" dirty="0"/>
              <a:t>16 ans</a:t>
            </a:r>
            <a:r>
              <a:rPr lang="fr-CA" dirty="0"/>
              <a:t> : l’adolescent se voit attribuer plus de droits, comme celui de se marier si le tribunal est d’accord, d’avoir son permis de conduire et de faire partie d'un syndicat.</a:t>
            </a:r>
          </a:p>
          <a:p>
            <a:pPr marL="171450" indent="-171450">
              <a:buFont typeface="Arial" panose="05000000000000000000" pitchFamily="2" charset="2"/>
              <a:buChar char="•"/>
            </a:pPr>
            <a:endParaRPr lang="fr-CA" dirty="0"/>
          </a:p>
          <a:p>
            <a:r>
              <a:rPr lang="fr-CA" dirty="0"/>
              <a:t>Toutefois, il demeure que certaines actions sont réservées aux adultes, telles que le droit de voter et de se présenter aux élections, d’acheter des cigarettes, d’acheter de l'alcool, de faire un testament et d’aller au casino ou de jouer à la loterie.</a:t>
            </a:r>
            <a:endParaRPr lang="fr-CA" dirty="0">
              <a:cs typeface="Calibri" panose="020F0502020204030204"/>
            </a:endParaRPr>
          </a:p>
          <a:p>
            <a:r>
              <a:rPr lang="fr-CA" dirty="0"/>
              <a:t>L’attente peut sembler longue avant l’atteinte des 18 ans. Pourtant, il n’y a pas si longtemps, soit avant 1971, les adolescents devaient patienter jusqu’à l’âge de 21 ans pour être considérés comme majeurs au Québec. Et plus encore, avant 1782, l’âge de majorité était fixé à 25 ans! </a:t>
            </a:r>
            <a:endParaRPr lang="fr-CA" dirty="0">
              <a:cs typeface="Calibri" panose="020F0502020204030204"/>
            </a:endParaRPr>
          </a:p>
          <a:p>
            <a:pPr marL="171450" lvl="0" indent="-171450">
              <a:buFont typeface="Arial" panose="05000000000000000000" pitchFamily="2" charset="2"/>
              <a:buChar char="•"/>
            </a:pPr>
            <a:endParaRPr lang="fr-CA" kern="1200" dirty="0">
              <a:effectLst/>
            </a:endParaRPr>
          </a:p>
          <a:p>
            <a:r>
              <a:rPr lang="fr-CA" b="1" dirty="0"/>
              <a:t>Sources </a:t>
            </a:r>
            <a:r>
              <a:rPr lang="fr-CA" b="1" kern="1200" dirty="0">
                <a:effectLst/>
              </a:rPr>
              <a:t>:</a:t>
            </a:r>
            <a:endParaRPr lang="en-US" dirty="0">
              <a:cs typeface="Calibri" panose="020F0502020204030204"/>
            </a:endParaRPr>
          </a:p>
          <a:p>
            <a:pPr marL="172085" indent="-172085">
              <a:spcAft>
                <a:spcPts val="631"/>
              </a:spcAft>
              <a:buFont typeface="Arial,Sans-Serif" panose="05000000000000000000" pitchFamily="2" charset="2"/>
              <a:buChar char="•"/>
            </a:pPr>
            <a:r>
              <a:rPr lang="fr-CA" i="1" dirty="0"/>
              <a:t>Code civil du Québec, </a:t>
            </a:r>
            <a:r>
              <a:rPr lang="fr-CA" dirty="0"/>
              <a:t>art. 14 al. 2, 153, 157, 167 al. 1. </a:t>
            </a:r>
            <a:endParaRPr lang="en-US" dirty="0"/>
          </a:p>
          <a:p>
            <a:pPr marL="172085" indent="-172085">
              <a:spcAft>
                <a:spcPts val="631"/>
              </a:spcAft>
              <a:buFont typeface="Arial,Sans-Serif" panose="05000000000000000000" pitchFamily="2" charset="2"/>
              <a:buChar char="•"/>
            </a:pPr>
            <a:r>
              <a:rPr lang="fr-CA" i="1" dirty="0"/>
              <a:t>Loi sur le système de justice pénale pour les adolescents, </a:t>
            </a:r>
            <a:r>
              <a:rPr lang="fr-CA" dirty="0"/>
              <a:t>L.C. 2002, c.1,</a:t>
            </a:r>
            <a:r>
              <a:rPr lang="fr-CA" i="1" dirty="0"/>
              <a:t> </a:t>
            </a:r>
            <a:r>
              <a:rPr lang="fr-CA" dirty="0"/>
              <a:t>art. 2 « adolescent ».</a:t>
            </a:r>
            <a:endParaRPr lang="en-US" dirty="0"/>
          </a:p>
          <a:p>
            <a:pPr marL="172085" indent="-172085">
              <a:spcAft>
                <a:spcPts val="631"/>
              </a:spcAft>
              <a:buFont typeface="Arial,Sans-Serif" panose="05000000000000000000" pitchFamily="2" charset="2"/>
              <a:buChar char="•"/>
            </a:pPr>
            <a:r>
              <a:rPr lang="fr-CA" i="1" dirty="0"/>
              <a:t>Code de la sécurité routière, </a:t>
            </a:r>
            <a:r>
              <a:rPr lang="fr-CA" dirty="0"/>
              <a:t>RLRQ c. C-24.2, art. 67.</a:t>
            </a:r>
            <a:endParaRPr lang="en-US" dirty="0"/>
          </a:p>
          <a:p>
            <a:pPr marL="172085" indent="-172085">
              <a:spcAft>
                <a:spcPts val="631"/>
              </a:spcAft>
              <a:buFont typeface="Arial,Sans-Serif" panose="05000000000000000000" pitchFamily="2" charset="2"/>
              <a:buChar char="•"/>
            </a:pPr>
            <a:r>
              <a:rPr lang="fr-CA" i="1" dirty="0"/>
              <a:t>Loi sur les syndicats professionnels, </a:t>
            </a:r>
            <a:r>
              <a:rPr lang="fr-CA" dirty="0"/>
              <a:t>RLRQ c. S-40,</a:t>
            </a:r>
            <a:r>
              <a:rPr lang="fr-CA" i="1" dirty="0"/>
              <a:t> </a:t>
            </a:r>
            <a:r>
              <a:rPr lang="fr-CA" dirty="0"/>
              <a:t>art. 7.</a:t>
            </a:r>
            <a:endParaRPr lang="en-US" dirty="0"/>
          </a:p>
          <a:p>
            <a:pPr marL="172085" indent="-172085">
              <a:spcAft>
                <a:spcPts val="631"/>
              </a:spcAft>
              <a:buFont typeface="Arial,Sans-Serif" panose="05000000000000000000" pitchFamily="2" charset="2"/>
              <a:buChar char="•"/>
            </a:pPr>
            <a:r>
              <a:rPr lang="fr-CA" i="1" dirty="0"/>
              <a:t>Loi électorale, </a:t>
            </a:r>
            <a:r>
              <a:rPr lang="fr-CA" dirty="0"/>
              <a:t>RLRQ c. E-3.3</a:t>
            </a:r>
            <a:r>
              <a:rPr lang="fr-CA" i="1" dirty="0"/>
              <a:t>, </a:t>
            </a:r>
            <a:r>
              <a:rPr lang="fr-CA" dirty="0"/>
              <a:t>art.1. </a:t>
            </a:r>
            <a:endParaRPr lang="en-US" dirty="0"/>
          </a:p>
          <a:p>
            <a:pPr marL="172085" indent="-172085">
              <a:spcAft>
                <a:spcPts val="631"/>
              </a:spcAft>
              <a:buFont typeface="Arial,Sans-Serif" panose="05000000000000000000" pitchFamily="2" charset="2"/>
              <a:buChar char="•"/>
            </a:pPr>
            <a:r>
              <a:rPr lang="fr-CA" i="1" dirty="0"/>
              <a:t>Loi électorale du Canada, </a:t>
            </a:r>
            <a:r>
              <a:rPr lang="fr-CA" dirty="0"/>
              <a:t>L.R.C. 2000, c. 9, art. 3.</a:t>
            </a:r>
            <a:endParaRPr lang="en-US" dirty="0"/>
          </a:p>
          <a:p>
            <a:pPr marL="172085" indent="-172085">
              <a:spcAft>
                <a:spcPts val="631"/>
              </a:spcAft>
              <a:buFont typeface="Arial,Sans-Serif" panose="05000000000000000000" pitchFamily="2" charset="2"/>
              <a:buChar char="•"/>
            </a:pPr>
            <a:r>
              <a:rPr lang="fr-CA" i="1" dirty="0"/>
              <a:t>Loi concernant la lutte contre le tabagisme,</a:t>
            </a:r>
            <a:r>
              <a:rPr lang="fr-CA" dirty="0"/>
              <a:t> RLRQ c. L-6.2,</a:t>
            </a:r>
            <a:r>
              <a:rPr lang="fr-CA" i="1" dirty="0"/>
              <a:t> </a:t>
            </a:r>
            <a:r>
              <a:rPr lang="fr-CA" dirty="0"/>
              <a:t>art 13.</a:t>
            </a:r>
            <a:endParaRPr lang="en-US" dirty="0"/>
          </a:p>
          <a:p>
            <a:pPr marL="172085" indent="-172085">
              <a:spcAft>
                <a:spcPts val="631"/>
              </a:spcAft>
              <a:buFont typeface="Arial,Sans-Serif" panose="05000000000000000000" pitchFamily="2" charset="2"/>
              <a:buChar char="•"/>
            </a:pPr>
            <a:r>
              <a:rPr lang="fr-CA" i="1" dirty="0"/>
              <a:t>Loi sur le tabac et les produits de vapotage, </a:t>
            </a:r>
            <a:r>
              <a:rPr lang="fr-CA" dirty="0"/>
              <a:t>L.C. 1997, c. 13</a:t>
            </a:r>
            <a:r>
              <a:rPr lang="fr-CA" i="1" dirty="0"/>
              <a:t>, </a:t>
            </a:r>
            <a:r>
              <a:rPr lang="fr-CA" dirty="0"/>
              <a:t>art. 2 « jeune » et 8(1).</a:t>
            </a:r>
            <a:endParaRPr lang="en-US" dirty="0"/>
          </a:p>
          <a:p>
            <a:pPr marL="172085" indent="-172085">
              <a:spcAft>
                <a:spcPts val="631"/>
              </a:spcAft>
              <a:buFont typeface="Arial,Sans-Serif" panose="05000000000000000000" pitchFamily="2" charset="2"/>
              <a:buChar char="•"/>
            </a:pPr>
            <a:r>
              <a:rPr lang="fr-CA" i="1" dirty="0"/>
              <a:t>Loi sur les infractions en matière de boissons alcooliques, </a:t>
            </a:r>
            <a:r>
              <a:rPr lang="fr-CA" dirty="0"/>
              <a:t>RLRQ c. I-8.1, art. 103.2.</a:t>
            </a:r>
            <a:endParaRPr lang="en-US" dirty="0"/>
          </a:p>
          <a:p>
            <a:pPr marL="172085" indent="-172085">
              <a:spcAft>
                <a:spcPts val="631"/>
              </a:spcAft>
              <a:buFont typeface="Arial,Sans-Serif" panose="05000000000000000000" pitchFamily="2" charset="2"/>
              <a:buChar char="•"/>
            </a:pPr>
            <a:r>
              <a:rPr lang="fr-CA" i="1" dirty="0"/>
              <a:t>Loi sur la Société des loteries du Québec, </a:t>
            </a:r>
            <a:r>
              <a:rPr lang="fr-CA" dirty="0"/>
              <a:t>RLRQ c. S-13.1,</a:t>
            </a:r>
            <a:r>
              <a:rPr lang="fr-CA" i="1" dirty="0"/>
              <a:t> </a:t>
            </a:r>
            <a:r>
              <a:rPr lang="fr-CA" dirty="0"/>
              <a:t>art. 25.1.</a:t>
            </a:r>
            <a:endParaRPr lang="en-US" dirty="0"/>
          </a:p>
          <a:p>
            <a:pPr marL="172085" indent="-172085">
              <a:spcAft>
                <a:spcPts val="631"/>
              </a:spcAft>
              <a:buFont typeface="Arial,Sans-Serif" panose="05000000000000000000" pitchFamily="2" charset="2"/>
              <a:buChar char="•"/>
            </a:pPr>
            <a:r>
              <a:rPr lang="fr-CA" i="1" dirty="0"/>
              <a:t>Convention relative aux droits de l’enfant, </a:t>
            </a:r>
            <a:r>
              <a:rPr lang="fr-CA" dirty="0"/>
              <a:t>art. 1.</a:t>
            </a:r>
            <a:endParaRPr lang="en-US" dirty="0"/>
          </a:p>
          <a:p>
            <a:pPr marL="172085" indent="-172085">
              <a:spcAft>
                <a:spcPts val="631"/>
              </a:spcAft>
              <a:buFont typeface="Arial,Sans-Serif" panose="05000000000000000000" pitchFamily="2" charset="2"/>
              <a:buChar char="•"/>
            </a:pPr>
            <a:r>
              <a:rPr lang="fr-CA" i="1" dirty="0"/>
              <a:t>Ministère de la Justice, Dates importantes de l’histoire du droit civil du Québec </a:t>
            </a:r>
            <a:r>
              <a:rPr lang="fr-CA" i="1" dirty="0">
                <a:hlinkClick r:id="rId3"/>
              </a:rPr>
              <a:t>www.justice.gc.ca/fra/pr-rp/sjc-csj/pji-ilp/hist/</a:t>
            </a:r>
            <a:r>
              <a:rPr lang="fr-CA" i="1" dirty="0"/>
              <a:t>. </a:t>
            </a:r>
            <a:endParaRPr lang="en-US" dirty="0"/>
          </a:p>
          <a:p>
            <a:endParaRPr lang="en-US" dirty="0">
              <a:cs typeface="Calibri"/>
            </a:endParaRPr>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22</a:t>
            </a:fld>
            <a:endParaRPr lang="fr-CA"/>
          </a:p>
        </p:txBody>
      </p:sp>
    </p:spTree>
    <p:extLst>
      <p:ext uri="{BB962C8B-B14F-4D97-AF65-F5344CB8AC3E}">
        <p14:creationId xmlns:p14="http://schemas.microsoft.com/office/powerpoint/2010/main" val="1000184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CA" b="1" cap="small" noProof="0" dirty="0">
                <a:latin typeface="Arial"/>
                <a:ea typeface="Times New Roman" panose="02020603050405020304" pitchFamily="18" charset="0"/>
                <a:cs typeface="Arial"/>
              </a:rPr>
              <a:t>INFORMATIONS À TRANSMETTRE AUX ÉLÈVES</a:t>
            </a:r>
            <a:r>
              <a:rPr lang="fr-CA" b="1" cap="small" dirty="0">
                <a:latin typeface="Arial"/>
                <a:ea typeface="Times New Roman" panose="02020603050405020304" pitchFamily="18" charset="0"/>
                <a:cs typeface="Arial"/>
              </a:rPr>
              <a:t> </a:t>
            </a:r>
            <a:endParaRPr lang="fr-CA" b="1" cap="small" noProof="0" dirty="0">
              <a:latin typeface="Arial" panose="020B0604020202020204" pitchFamily="34" charset="0"/>
              <a:ea typeface="Times New Roman" panose="02020603050405020304" pitchFamily="18" charset="0"/>
              <a:cs typeface="Arial" panose="020B0604020202020204" pitchFamily="34" charset="0"/>
            </a:endParaRPr>
          </a:p>
          <a:p>
            <a:endParaRPr lang="fr-CA" noProof="0" dirty="0"/>
          </a:p>
          <a:p>
            <a:r>
              <a:rPr lang="fr-CA" noProof="0" dirty="0"/>
              <a:t>Demander aux élèves en quoi </a:t>
            </a:r>
            <a:r>
              <a:rPr lang="fr-CA" dirty="0"/>
              <a:t>la mise en place de diverses taxes par le gouvernement de l'Angleterre peut être considéré comme une cause importante de la révolution américaine. </a:t>
            </a:r>
            <a:endParaRPr lang="fr-CA" noProof="0" dirty="0">
              <a:cs typeface="Calibri"/>
            </a:endParaRPr>
          </a:p>
          <a:p>
            <a:r>
              <a:rPr lang="fr-CA" b="1" dirty="0">
                <a:cs typeface="Calibri"/>
              </a:rPr>
              <a:t>Éléments de réponse </a:t>
            </a:r>
            <a:r>
              <a:rPr lang="fr-CA" dirty="0">
                <a:cs typeface="Calibri"/>
              </a:rPr>
              <a:t>:</a:t>
            </a:r>
          </a:p>
          <a:p>
            <a:endParaRPr lang="fr-CA" noProof="0" dirty="0">
              <a:cs typeface="Calibri"/>
            </a:endParaRPr>
          </a:p>
          <a:p>
            <a:pPr marL="171450" indent="-171450">
              <a:buFont typeface="Arial"/>
              <a:buChar char="•"/>
            </a:pPr>
            <a:r>
              <a:rPr lang="fr-CA" dirty="0">
                <a:cs typeface="Calibri"/>
              </a:rPr>
              <a:t>Les habitants des 13 colonies considèrent injuste que le gouvernement anglais vote des taxes pour les 13 colonies. En effet, ceux-ci n'ont aucun moyen de faire entendre leur désaccord de manière officielle et ne sont pas consultés, même pour les décisions qui les concernent directement.</a:t>
            </a:r>
          </a:p>
          <a:p>
            <a:pPr marL="171450" indent="-171450">
              <a:buFont typeface="Arial"/>
              <a:buChar char="•"/>
            </a:pPr>
            <a:r>
              <a:rPr lang="fr-CA" dirty="0">
                <a:cs typeface="Calibri"/>
              </a:rPr>
              <a:t> Cette frustration chez les colons des 13 colonies donnera naissance à un slogan, aujourd'hui fortement associé à la révolution américaine : </a:t>
            </a:r>
            <a:r>
              <a:rPr lang="fr-CA" i="1" dirty="0">
                <a:cs typeface="Calibri"/>
              </a:rPr>
              <a:t>No taxation </a:t>
            </a:r>
            <a:r>
              <a:rPr lang="fr-CA" i="1" dirty="0" err="1">
                <a:cs typeface="Calibri"/>
              </a:rPr>
              <a:t>without</a:t>
            </a:r>
            <a:r>
              <a:rPr lang="fr-CA" i="1" dirty="0">
                <a:cs typeface="Calibri"/>
              </a:rPr>
              <a:t> </a:t>
            </a:r>
            <a:r>
              <a:rPr lang="fr-CA" i="1" dirty="0" err="1">
                <a:cs typeface="Calibri"/>
              </a:rPr>
              <a:t>representation</a:t>
            </a:r>
            <a:r>
              <a:rPr lang="fr-CA" dirty="0">
                <a:cs typeface="Calibri"/>
              </a:rPr>
              <a:t>, ou pas de taxe sans représentation en français. </a:t>
            </a:r>
            <a:endParaRPr lang="fr-CA" noProof="0" dirty="0">
              <a:cs typeface="Calibri"/>
            </a:endParaRPr>
          </a:p>
          <a:p>
            <a:pPr marL="171450" lvl="0" indent="-171450">
              <a:buFont typeface="Arial"/>
              <a:buChar char="•"/>
            </a:pPr>
            <a:endParaRPr lang="fr-CA" noProof="0" dirty="0">
              <a:cs typeface="Calibri"/>
            </a:endParaRPr>
          </a:p>
          <a:p>
            <a:pPr marL="171450" indent="-171450">
              <a:buFont typeface="Wingdings"/>
              <a:buChar char="q"/>
            </a:pPr>
            <a:r>
              <a:rPr lang="fr-CA" b="1" dirty="0">
                <a:cs typeface="Calibri"/>
              </a:rPr>
              <a:t>La guerre de Sept Ans</a:t>
            </a:r>
            <a:r>
              <a:rPr lang="fr-CA" dirty="0">
                <a:cs typeface="Calibri"/>
              </a:rPr>
              <a:t> (French and </a:t>
            </a:r>
            <a:r>
              <a:rPr lang="fr-CA" dirty="0" err="1">
                <a:cs typeface="Calibri"/>
              </a:rPr>
              <a:t>Indian</a:t>
            </a:r>
            <a:r>
              <a:rPr lang="fr-CA" dirty="0">
                <a:cs typeface="Calibri"/>
              </a:rPr>
              <a:t> </a:t>
            </a:r>
            <a:r>
              <a:rPr lang="fr-CA" dirty="0" err="1">
                <a:cs typeface="Calibri"/>
              </a:rPr>
              <a:t>war</a:t>
            </a:r>
            <a:r>
              <a:rPr lang="fr-CA" dirty="0">
                <a:cs typeface="Calibri"/>
              </a:rPr>
              <a:t> pour les Américains) : Beaucoup d'historiens considèrent cette guerre comme le premier conflit mondial de l'histoire puisqu'elle a lieu sur 3 continents et en mer. L'Angleterre et ses alliés (Prusse et Hanovre) s'opposent à la France et ses alliés (Autriche, Suède, Saxe, Russie et Espagne) pour le contrôle du commerce. C'est lors de ce conflit que la Nouvelle-France passera aux mains des Anglais. </a:t>
            </a:r>
          </a:p>
          <a:p>
            <a:pPr marL="171450" indent="-171450">
              <a:buFont typeface="Wingdings"/>
              <a:buChar char="q"/>
            </a:pPr>
            <a:r>
              <a:rPr lang="fr-CA" b="1" dirty="0">
                <a:cs typeface="Calibri"/>
              </a:rPr>
              <a:t>Mise en place de diverses taxes : </a:t>
            </a:r>
            <a:r>
              <a:rPr lang="fr-CA" dirty="0">
                <a:cs typeface="Calibri"/>
              </a:rPr>
              <a:t>La guerre de Sept Ans aura comme conséquence de fortement endetter le gouvernement anglais, qui tentera de renflouer ses coffres en imposant de nombreuses taxes aux 13 colonies, tout d'abord sur la vente de certains produits (sucre et timbres), puis sur l'importation de certains produits (thé, verre, plomb). </a:t>
            </a:r>
          </a:p>
          <a:p>
            <a:pPr marL="171450" indent="-171450">
              <a:buFont typeface="Wingdings"/>
              <a:buChar char="q"/>
            </a:pPr>
            <a:r>
              <a:rPr lang="fr-FR" b="1" dirty="0"/>
              <a:t>Thé jeté dans l'eau (Boston Tea Party)</a:t>
            </a:r>
            <a:r>
              <a:rPr lang="fr-FR" dirty="0">
                <a:cs typeface="Calibri"/>
              </a:rPr>
              <a:t> : </a:t>
            </a:r>
            <a:r>
              <a:rPr lang="fr-CA" dirty="0">
                <a:cs typeface="Calibri"/>
              </a:rPr>
              <a:t>Les taxes imposées causeront beaucoup de colère. Les pamphlets et articles de journaux dénonçant la situation se multiplient. Certains de ces colons s'organisèrent en groupes de contestation; un de ces groupes est le Boston </a:t>
            </a:r>
            <a:r>
              <a:rPr lang="fr-CA" dirty="0" err="1">
                <a:cs typeface="Calibri"/>
              </a:rPr>
              <a:t>tea</a:t>
            </a:r>
            <a:r>
              <a:rPr lang="fr-CA" dirty="0">
                <a:cs typeface="Calibri"/>
              </a:rPr>
              <a:t> Party. Le 16 juillet 1773, un groupe d'une cinquantaine de personnes se déguisèrent en Amérindiens et jetèrent la cargaison de thé d'un navire de la compagnie des Indes orientales par-dessus bord. Cet incident restera marquant, car il représente le point culminant des tensions entre les colons et le gouvernement anglais. </a:t>
            </a:r>
            <a:endParaRPr lang="en-US" dirty="0">
              <a:cs typeface="Calibri"/>
            </a:endParaRPr>
          </a:p>
          <a:p>
            <a:pPr marL="171450" indent="-171450">
              <a:buFont typeface="Wingdings"/>
              <a:buChar char="q"/>
            </a:pPr>
            <a:r>
              <a:rPr lang="fr-CA" b="1" dirty="0">
                <a:cs typeface="Calibri"/>
              </a:rPr>
              <a:t>Guerre d'indépendance : </a:t>
            </a:r>
            <a:r>
              <a:rPr lang="fr-CA" dirty="0">
                <a:cs typeface="Calibri"/>
              </a:rPr>
              <a:t>Les tensions continuent de monter entre les patriotes et les dirigeants anglais. C'est le 19 avril 1775, lors de la bataille de Concord et de Lexington, que les premiers échanges de tirs auront lieu. Le 17 mars 1776, les Britanniques évacuent Boston. La guerre se termine officiellement le 3 septembre 1983 avec le traité de Paris, qui reconnait l'indépendance des États-Unis. </a:t>
            </a:r>
          </a:p>
          <a:p>
            <a:pPr marL="171450" indent="-171450">
              <a:buFont typeface="Wingdings"/>
              <a:buChar char="q"/>
            </a:pPr>
            <a:r>
              <a:rPr lang="fr-CA" b="1" dirty="0">
                <a:cs typeface="Calibri"/>
              </a:rPr>
              <a:t>Déclaration d'indépendance : </a:t>
            </a:r>
            <a:r>
              <a:rPr lang="fr-CA" dirty="0">
                <a:cs typeface="Calibri"/>
              </a:rPr>
              <a:t>À peine un an après les premiers échanges de tirs, le congrès adopte la Déclaration d'indépendance. À partir de cette date, les États-Unis se considèrent comme un pays indépendant.</a:t>
            </a:r>
          </a:p>
          <a:p>
            <a:pPr marL="171450" indent="-171450">
              <a:buFont typeface="Wingdings"/>
              <a:buChar char="q"/>
            </a:pPr>
            <a:r>
              <a:rPr lang="fr-CA" b="1" dirty="0">
                <a:cs typeface="Calibri"/>
              </a:rPr>
              <a:t>Entrée en vigueur de la constitution américaine</a:t>
            </a:r>
            <a:r>
              <a:rPr lang="fr-CA" dirty="0">
                <a:cs typeface="Calibri"/>
              </a:rPr>
              <a:t> : Les premières années de l'histoire des États-Unis sont marquées par des tensions entre les États, puisque le gouvernement central (fédéral) n'a que très peu d'autorité sur les États. Le congrès convoqua une convention constitutionnelle en 1787 afin de doter les États-Unis d'une constitution, qui mettra en place un pouvoir fédéral plus fort et une séparation claire des trois pouvoirs de l'État. </a:t>
            </a:r>
          </a:p>
          <a:p>
            <a:pPr>
              <a:buFont typeface="Wingdings" panose="05000000000000000000" pitchFamily="2" charset="2"/>
            </a:pPr>
            <a:endParaRPr lang="fr-CA" dirty="0"/>
          </a:p>
          <a:p>
            <a:pPr>
              <a:buFont typeface="Wingdings" panose="05000000000000000000" pitchFamily="2" charset="2"/>
            </a:pPr>
            <a:endParaRPr lang="fr-CA" dirty="0"/>
          </a:p>
          <a:p>
            <a:r>
              <a:rPr lang="fr-CA" b="1" noProof="0" dirty="0"/>
              <a:t>Sources</a:t>
            </a:r>
            <a:r>
              <a:rPr lang="fr-CA" noProof="0" dirty="0"/>
              <a:t> :</a:t>
            </a:r>
            <a:r>
              <a:rPr lang="fr-CA" dirty="0"/>
              <a:t> </a:t>
            </a:r>
            <a:endParaRPr lang="fr-CA" noProof="0" dirty="0">
              <a:cs typeface="Calibri"/>
            </a:endParaRPr>
          </a:p>
          <a:p>
            <a:pPr marL="171450" indent="-171450">
              <a:buFont typeface="Arial" panose="020B0604020202020204" pitchFamily="34" charset="0"/>
              <a:buChar char="•"/>
            </a:pPr>
            <a:r>
              <a:rPr lang="fr-CA" dirty="0">
                <a:cs typeface="Calibri"/>
              </a:rPr>
              <a:t>Encyclopédie canadienne, </a:t>
            </a:r>
            <a:r>
              <a:rPr lang="fr-CA" i="1" dirty="0">
                <a:cs typeface="Calibri"/>
              </a:rPr>
              <a:t>Guerre de sept ans</a:t>
            </a:r>
            <a:r>
              <a:rPr lang="fr-CA" dirty="0">
                <a:cs typeface="Calibri"/>
              </a:rPr>
              <a:t>, </a:t>
            </a:r>
            <a:r>
              <a:rPr lang="fr-CA" dirty="0">
                <a:hlinkClick r:id="rId3"/>
              </a:rPr>
              <a:t>https://www.thecanadianencyclopedia.ca/fr/article/guerre-de-sept-ans</a:t>
            </a:r>
            <a:r>
              <a:rPr lang="fr-CA" dirty="0"/>
              <a:t>, (consulté le 26 janvier 2021)</a:t>
            </a:r>
            <a:endParaRPr lang="fr-CA" noProof="0" dirty="0">
              <a:cs typeface="Calibri"/>
            </a:endParaRPr>
          </a:p>
          <a:p>
            <a:pPr marL="171450" indent="-171450">
              <a:buFont typeface="Arial" panose="020B0604020202020204" pitchFamily="34" charset="0"/>
              <a:buChar char="•"/>
              <a:defRPr/>
            </a:pPr>
            <a:r>
              <a:rPr lang="fr-CA" dirty="0">
                <a:cs typeface="Calibri"/>
              </a:rPr>
              <a:t>Oxford </a:t>
            </a:r>
            <a:r>
              <a:rPr lang="fr-CA" dirty="0" err="1">
                <a:cs typeface="Calibri"/>
              </a:rPr>
              <a:t>Research</a:t>
            </a:r>
            <a:r>
              <a:rPr lang="fr-CA" dirty="0">
                <a:cs typeface="Calibri"/>
              </a:rPr>
              <a:t> </a:t>
            </a:r>
            <a:r>
              <a:rPr lang="fr-CA" dirty="0" err="1">
                <a:cs typeface="Calibri"/>
              </a:rPr>
              <a:t>Encyclopedias</a:t>
            </a:r>
            <a:r>
              <a:rPr lang="fr-CA" dirty="0">
                <a:cs typeface="Calibri"/>
              </a:rPr>
              <a:t>, American </a:t>
            </a:r>
            <a:r>
              <a:rPr lang="fr-CA" dirty="0" err="1">
                <a:cs typeface="Calibri"/>
              </a:rPr>
              <a:t>History</a:t>
            </a:r>
            <a:r>
              <a:rPr lang="fr-CA" i="1" dirty="0">
                <a:cs typeface="Calibri"/>
              </a:rPr>
              <a:t>, </a:t>
            </a:r>
            <a:r>
              <a:rPr lang="fr-CA" i="1" dirty="0" err="1">
                <a:cs typeface="Calibri"/>
              </a:rPr>
              <a:t>Print</a:t>
            </a:r>
            <a:r>
              <a:rPr lang="fr-CA" i="1" dirty="0">
                <a:cs typeface="Calibri"/>
              </a:rPr>
              <a:t>, the </a:t>
            </a:r>
            <a:r>
              <a:rPr lang="fr-CA" i="1" dirty="0" err="1">
                <a:cs typeface="Calibri"/>
              </a:rPr>
              <a:t>Press</a:t>
            </a:r>
            <a:r>
              <a:rPr lang="fr-CA" i="1" dirty="0">
                <a:cs typeface="Calibri"/>
              </a:rPr>
              <a:t>, and the American </a:t>
            </a:r>
            <a:r>
              <a:rPr lang="fr-CA" i="1" dirty="0" err="1">
                <a:cs typeface="Calibri"/>
              </a:rPr>
              <a:t>Revolution</a:t>
            </a:r>
            <a:endParaRPr lang="fr-CA" i="1" noProof="0" dirty="0"/>
          </a:p>
          <a:p>
            <a:pPr marL="171450" indent="-171450">
              <a:buFont typeface="Arial" panose="020B0604020202020204" pitchFamily="34" charset="0"/>
              <a:buChar char="•"/>
            </a:pPr>
            <a:r>
              <a:rPr lang="fr-CA" dirty="0"/>
              <a:t>Lillian Goldman Law Library Online, </a:t>
            </a:r>
            <a:r>
              <a:rPr lang="fr-CA" i="1" dirty="0"/>
              <a:t>Great </a:t>
            </a:r>
            <a:r>
              <a:rPr lang="fr-CA" i="1" dirty="0" err="1"/>
              <a:t>Britian</a:t>
            </a:r>
            <a:r>
              <a:rPr lang="fr-CA" i="1" dirty="0"/>
              <a:t> : </a:t>
            </a:r>
            <a:r>
              <a:rPr lang="fr-CA" i="1" dirty="0" err="1"/>
              <a:t>Parliament</a:t>
            </a:r>
            <a:r>
              <a:rPr lang="fr-CA" i="1" dirty="0"/>
              <a:t> - The Townshend </a:t>
            </a:r>
            <a:r>
              <a:rPr lang="fr-CA" i="1" dirty="0" err="1"/>
              <a:t>Act</a:t>
            </a:r>
            <a:r>
              <a:rPr lang="fr-CA" i="1" dirty="0"/>
              <a:t>, </a:t>
            </a:r>
            <a:r>
              <a:rPr lang="fr-CA" i="1" dirty="0" err="1"/>
              <a:t>November</a:t>
            </a:r>
            <a:r>
              <a:rPr lang="fr-CA" i="1" dirty="0"/>
              <a:t> 20, 1767, </a:t>
            </a:r>
            <a:r>
              <a:rPr lang="fr-CA" dirty="0">
                <a:hlinkClick r:id="rId4"/>
              </a:rPr>
              <a:t>https://avalon.law.yale.edu/18th_century/townsend_act_1767.asp</a:t>
            </a:r>
            <a:r>
              <a:rPr lang="fr-CA" dirty="0"/>
              <a:t> (consulté le 26 janvier 2021)</a:t>
            </a:r>
            <a:endParaRPr lang="fr-CA" i="1" noProof="0" dirty="0">
              <a:cs typeface="Calibri" panose="020F0502020204030204"/>
            </a:endParaRPr>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4</a:t>
            </a:fld>
            <a:endParaRPr lang="fr-CA"/>
          </a:p>
        </p:txBody>
      </p:sp>
    </p:spTree>
    <p:extLst>
      <p:ext uri="{BB962C8B-B14F-4D97-AF65-F5344CB8AC3E}">
        <p14:creationId xmlns:p14="http://schemas.microsoft.com/office/powerpoint/2010/main" val="1991366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cap="small" dirty="0">
                <a:latin typeface="Arial" panose="020B0604020202020204" pitchFamily="34" charset="0"/>
                <a:ea typeface="Times New Roman" panose="02020603050405020304" pitchFamily="18" charset="0"/>
                <a:cs typeface="Arial" panose="020B0604020202020204" pitchFamily="34" charset="0"/>
              </a:rPr>
              <a:t>INFORMATIONS À TRANSMETTRE AUX ÉLÈVES </a:t>
            </a:r>
          </a:p>
          <a:p>
            <a:pPr marL="0" indent="0" defTabSz="971057">
              <a:buFont typeface="Wingdings" panose="05000000000000000000" pitchFamily="2" charset="2"/>
              <a:buNone/>
              <a:defRPr/>
            </a:pPr>
            <a:endParaRPr lang="fr-CA"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2073" indent="-182073" defTabSz="971057">
              <a:buFont typeface="Wingdings" panose="05000000000000000000" pitchFamily="2" charset="2"/>
              <a:buChar char="q"/>
              <a:defRPr/>
            </a:pP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Un État détient 3 grands pouvoirs qui permettent de créer, d’appliquer et d’interpréter les lois. Nous verrons</a:t>
            </a:r>
            <a:r>
              <a:rPr lang="fr-CA" sz="1200" baseline="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chacun des 3 pouvoirs séparément.</a:t>
            </a:r>
          </a:p>
          <a:p>
            <a:pPr marL="182073" indent="-182073" defTabSz="971057">
              <a:buFont typeface="Wingdings" panose="05000000000000000000" pitchFamily="2" charset="2"/>
              <a:buChar char="q"/>
              <a:defRPr/>
            </a:pPr>
            <a:endParaRPr lang="fr-CA"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2073" indent="-182073" defTabSz="971057">
              <a:buFont typeface="Wingdings" panose="05000000000000000000" pitchFamily="2" charset="2"/>
              <a:buChar char="q"/>
              <a:defRPr/>
            </a:pP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Ce principe est introduit pour la première fois par le philosophe Montesquieu, qui percevait cette séparation des pouvoirs comme une façon de tempérer l’absolutisme.</a:t>
            </a:r>
          </a:p>
          <a:p>
            <a:pPr defTabSz="971057">
              <a:defRPr/>
            </a:pPr>
            <a:endParaRPr lang="fr-CA"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2073" indent="-182073" defTabSz="971057">
              <a:buFont typeface="Wingdings" panose="05000000000000000000" pitchFamily="2" charset="2"/>
              <a:buChar char="q"/>
              <a:defRPr/>
            </a:pP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Pour comprendre chacun des 3 pouvoirs, on peut penser à la pratique d’un sport d’équipe. Par exemple, le hockey.</a:t>
            </a:r>
          </a:p>
          <a:p>
            <a:pPr marL="639273" lvl="1" indent="-182073" defTabSz="971057">
              <a:buFont typeface="Arial" panose="020B0604020202020204" pitchFamily="34" charset="0"/>
              <a:buChar char="•"/>
              <a:defRPr/>
            </a:pP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La comparaison entre la mise en place des lois et un match de hockey sera utilisée dans les diapositives suivantes, grâce à des pictogrammes.</a:t>
            </a:r>
            <a:endParaRPr lang="fr-CA" sz="1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defTabSz="971057">
              <a:defRPr/>
            </a:pPr>
            <a:r>
              <a:rPr lang="fr-CA" sz="1800" dirty="0">
                <a:solidFill>
                  <a:prstClr val="black"/>
                </a:solidFill>
                <a:latin typeface="Arial" panose="020B0604020202020204" pitchFamily="34" charset="0"/>
                <a:ea typeface="Calibri" panose="020F0502020204030204" pitchFamily="34" charset="0"/>
                <a:cs typeface="Arial" panose="020B0604020202020204" pitchFamily="34" charset="0"/>
              </a:rPr>
              <a:t> </a:t>
            </a:r>
          </a:p>
          <a:p>
            <a:pPr defTabSz="971057">
              <a:defRPr/>
            </a:pPr>
            <a:endParaRPr lang="fr-CA" sz="1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971057">
              <a:defRPr/>
            </a:pPr>
            <a:r>
              <a:rPr lang="fr-CA" sz="1000" b="1" dirty="0">
                <a:solidFill>
                  <a:prstClr val="black"/>
                </a:solidFill>
                <a:latin typeface="Arial" panose="020B0604020202020204" pitchFamily="34" charset="0"/>
                <a:ea typeface="Calibri" panose="020F0502020204030204" pitchFamily="34" charset="0"/>
                <a:cs typeface="Arial" panose="020B0604020202020204" pitchFamily="34" charset="0"/>
              </a:rPr>
              <a:t>SOURCES</a:t>
            </a:r>
            <a:endParaRPr lang="fr-CA" sz="1000" b="1"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182073" indent="-182073" defTabSz="971057">
              <a:buFont typeface="Arial" panose="020B0604020202020204" pitchFamily="34" charset="0"/>
              <a:buChar char="•"/>
              <a:defRPr/>
            </a:pPr>
            <a:r>
              <a:rPr lang="fr-CA" sz="1000" dirty="0">
                <a:solidFill>
                  <a:prstClr val="black"/>
                </a:solidFill>
                <a:latin typeface="Arial" panose="020B0604020202020204" pitchFamily="34" charset="0"/>
                <a:ea typeface="Calibri" panose="020F0502020204030204" pitchFamily="34" charset="0"/>
                <a:cs typeface="Arial" panose="020B0604020202020204" pitchFamily="34" charset="0"/>
              </a:rPr>
              <a:t>Henri BRUN, Guy TREMBLAY et Eugène BROUILLET, </a:t>
            </a:r>
            <a:r>
              <a:rPr lang="fr-CA" sz="1000" i="1" dirty="0">
                <a:solidFill>
                  <a:prstClr val="black"/>
                </a:solidFill>
                <a:latin typeface="Arial" panose="020B0604020202020204" pitchFamily="34" charset="0"/>
                <a:ea typeface="Calibri" panose="020F0502020204030204" pitchFamily="34" charset="0"/>
                <a:cs typeface="Arial" panose="020B0604020202020204" pitchFamily="34" charset="0"/>
              </a:rPr>
              <a:t>Droit constitutionnel</a:t>
            </a:r>
            <a:r>
              <a:rPr lang="fr-CA" sz="1000" dirty="0">
                <a:solidFill>
                  <a:prstClr val="black"/>
                </a:solidFill>
                <a:latin typeface="Arial" panose="020B0604020202020204" pitchFamily="34" charset="0"/>
                <a:ea typeface="Calibri" panose="020F0502020204030204" pitchFamily="34" charset="0"/>
                <a:cs typeface="Arial" panose="020B0604020202020204" pitchFamily="34" charset="0"/>
              </a:rPr>
              <a:t>, 6</a:t>
            </a:r>
            <a:r>
              <a:rPr lang="fr-CA" sz="1000" baseline="30000" dirty="0">
                <a:solidFill>
                  <a:prstClr val="black"/>
                </a:solidFill>
                <a:latin typeface="Arial" panose="020B0604020202020204" pitchFamily="34" charset="0"/>
                <a:ea typeface="Calibri" panose="020F0502020204030204" pitchFamily="34" charset="0"/>
                <a:cs typeface="Arial" panose="020B0604020202020204" pitchFamily="34" charset="0"/>
              </a:rPr>
              <a:t>e</a:t>
            </a:r>
            <a:r>
              <a:rPr lang="fr-CA" sz="1000" dirty="0">
                <a:solidFill>
                  <a:prstClr val="black"/>
                </a:solidFill>
                <a:latin typeface="Arial" panose="020B0604020202020204" pitchFamily="34" charset="0"/>
                <a:ea typeface="Calibri" panose="020F0502020204030204" pitchFamily="34" charset="0"/>
                <a:cs typeface="Arial" panose="020B0604020202020204" pitchFamily="34" charset="0"/>
              </a:rPr>
              <a:t> éd, Éditions Yvon Blais, Cowansville, 2014, par. II.131, II.76, VI-2.22 et VI-2.23. </a:t>
            </a:r>
          </a:p>
          <a:p>
            <a:pPr marL="182073" marR="0" lvl="0" indent="-182073" algn="l" defTabSz="97105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000" dirty="0">
                <a:latin typeface="Arial" panose="020B0604020202020204" pitchFamily="34" charset="0"/>
                <a:ea typeface="Calibri" panose="020F0502020204030204" pitchFamily="34" charset="0"/>
                <a:cs typeface="Arial" panose="020B0604020202020204" pitchFamily="34" charset="0"/>
              </a:rPr>
              <a:t>Nicole DUPLÉ, </a:t>
            </a:r>
            <a:r>
              <a:rPr lang="fr-CA" sz="1000" i="1" dirty="0">
                <a:latin typeface="Arial" panose="020B0604020202020204" pitchFamily="34" charset="0"/>
                <a:ea typeface="Calibri" panose="020F0502020204030204" pitchFamily="34" charset="0"/>
                <a:cs typeface="Arial" panose="020B0604020202020204" pitchFamily="34" charset="0"/>
              </a:rPr>
              <a:t>Droit constitutionnel : principes fondamentaux</a:t>
            </a:r>
            <a:r>
              <a:rPr lang="fr-CA" sz="1000" dirty="0">
                <a:latin typeface="Arial" panose="020B0604020202020204" pitchFamily="34" charset="0"/>
                <a:ea typeface="Calibri" panose="020F0502020204030204" pitchFamily="34" charset="0"/>
                <a:cs typeface="Arial" panose="020B0604020202020204" pitchFamily="34" charset="0"/>
              </a:rPr>
              <a:t>, 3</a:t>
            </a:r>
            <a:r>
              <a:rPr lang="fr-CA" sz="1000" baseline="30000" dirty="0">
                <a:latin typeface="Arial" panose="020B0604020202020204" pitchFamily="34" charset="0"/>
                <a:ea typeface="Calibri" panose="020F0502020204030204" pitchFamily="34" charset="0"/>
                <a:cs typeface="Arial" panose="020B0604020202020204" pitchFamily="34" charset="0"/>
              </a:rPr>
              <a:t>e</a:t>
            </a:r>
            <a:r>
              <a:rPr lang="fr-CA" sz="1000" dirty="0">
                <a:latin typeface="Arial" panose="020B0604020202020204" pitchFamily="34" charset="0"/>
                <a:ea typeface="Calibri" panose="020F0502020204030204" pitchFamily="34" charset="0"/>
                <a:cs typeface="Arial" panose="020B0604020202020204" pitchFamily="34" charset="0"/>
              </a:rPr>
              <a:t> éd., Wilson et Lafleur, Montréal, 2014, p.53.</a:t>
            </a:r>
            <a:endParaRPr lang="fr-CA" sz="1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2073" indent="-182073" defTabSz="971057">
              <a:buFont typeface="Arial" panose="020B0604020202020204" pitchFamily="34" charset="0"/>
              <a:buChar char="•"/>
              <a:defRPr/>
            </a:pPr>
            <a:r>
              <a:rPr lang="fr-CA" sz="1000" dirty="0">
                <a:solidFill>
                  <a:prstClr val="black"/>
                </a:solidFill>
                <a:latin typeface="Arial" panose="020B0604020202020204" pitchFamily="34" charset="0"/>
                <a:ea typeface="Calibri" panose="020F0502020204030204" pitchFamily="34" charset="0"/>
                <a:cs typeface="Arial" panose="020B0604020202020204" pitchFamily="34" charset="0"/>
              </a:rPr>
              <a:t>Nicole DUPLÉ, </a:t>
            </a:r>
            <a:r>
              <a:rPr lang="fr-CA" sz="1000" i="1" dirty="0">
                <a:solidFill>
                  <a:prstClr val="black"/>
                </a:solidFill>
                <a:latin typeface="Arial" panose="020B0604020202020204" pitchFamily="34" charset="0"/>
                <a:ea typeface="Calibri" panose="020F0502020204030204" pitchFamily="34" charset="0"/>
                <a:cs typeface="Arial" panose="020B0604020202020204" pitchFamily="34" charset="0"/>
              </a:rPr>
              <a:t>Droit constitutionnel : principes fondamentaux</a:t>
            </a:r>
            <a:r>
              <a:rPr lang="fr-CA" sz="1000" dirty="0">
                <a:solidFill>
                  <a:prstClr val="black"/>
                </a:solidFill>
                <a:latin typeface="Arial" panose="020B0604020202020204" pitchFamily="34" charset="0"/>
                <a:ea typeface="Calibri" panose="020F0502020204030204" pitchFamily="34" charset="0"/>
                <a:cs typeface="Arial" panose="020B0604020202020204" pitchFamily="34" charset="0"/>
              </a:rPr>
              <a:t>, 3</a:t>
            </a:r>
            <a:r>
              <a:rPr lang="fr-CA" sz="1000" baseline="30000" dirty="0">
                <a:solidFill>
                  <a:prstClr val="black"/>
                </a:solidFill>
                <a:latin typeface="Arial" panose="020B0604020202020204" pitchFamily="34" charset="0"/>
                <a:ea typeface="Calibri" panose="020F0502020204030204" pitchFamily="34" charset="0"/>
                <a:cs typeface="Arial" panose="020B0604020202020204" pitchFamily="34" charset="0"/>
              </a:rPr>
              <a:t>e</a:t>
            </a:r>
            <a:r>
              <a:rPr lang="fr-CA" sz="1000" dirty="0">
                <a:solidFill>
                  <a:prstClr val="black"/>
                </a:solidFill>
                <a:latin typeface="Arial" panose="020B0604020202020204" pitchFamily="34" charset="0"/>
                <a:ea typeface="Calibri" panose="020F0502020204030204" pitchFamily="34" charset="0"/>
                <a:cs typeface="Arial" panose="020B0604020202020204" pitchFamily="34" charset="0"/>
              </a:rPr>
              <a:t> éd., Wilson et Lafleur, Montréal, 2014, p.55 </a:t>
            </a:r>
            <a:r>
              <a:rPr lang="fr-CA" sz="1000" i="1" dirty="0">
                <a:solidFill>
                  <a:prstClr val="black"/>
                </a:solidFill>
                <a:latin typeface="Arial" panose="020B0604020202020204" pitchFamily="34" charset="0"/>
                <a:ea typeface="Calibri" panose="020F0502020204030204" pitchFamily="34" charset="0"/>
                <a:cs typeface="Arial" panose="020B0604020202020204" pitchFamily="34" charset="0"/>
              </a:rPr>
              <a:t>dernier paragraphe.</a:t>
            </a:r>
          </a:p>
          <a:p>
            <a:pPr marL="182073" indent="-182073">
              <a:buFont typeface="Arial" panose="020B0604020202020204" pitchFamily="34" charset="0"/>
              <a:buChar char="•"/>
            </a:pPr>
            <a:r>
              <a:rPr lang="fr-CA" sz="1000" dirty="0">
                <a:latin typeface="Arial" panose="020B0604020202020204" pitchFamily="34" charset="0"/>
                <a:ea typeface="Calibri" panose="020F0502020204030204" pitchFamily="34" charset="0"/>
                <a:cs typeface="Arial" panose="020B0604020202020204" pitchFamily="34" charset="0"/>
              </a:rPr>
              <a:t>Encyclopédie Larousse, </a:t>
            </a:r>
            <a:r>
              <a:rPr lang="fr-CA" sz="1000" i="1" dirty="0">
                <a:latin typeface="Arial" panose="020B0604020202020204" pitchFamily="34" charset="0"/>
                <a:ea typeface="Calibri" panose="020F0502020204030204" pitchFamily="34" charset="0"/>
                <a:cs typeface="Arial" panose="020B0604020202020204" pitchFamily="34" charset="0"/>
              </a:rPr>
              <a:t>Charles de </a:t>
            </a:r>
            <a:r>
              <a:rPr lang="fr-CA" sz="1000" i="1" dirty="0" err="1">
                <a:latin typeface="Arial" panose="020B0604020202020204" pitchFamily="34" charset="0"/>
                <a:ea typeface="Calibri" panose="020F0502020204030204" pitchFamily="34" charset="0"/>
                <a:cs typeface="Arial" panose="020B0604020202020204" pitchFamily="34" charset="0"/>
              </a:rPr>
              <a:t>secondat</a:t>
            </a:r>
            <a:r>
              <a:rPr lang="fr-CA" sz="1000" i="1" dirty="0">
                <a:latin typeface="Arial" panose="020B0604020202020204" pitchFamily="34" charset="0"/>
                <a:ea typeface="Calibri" panose="020F0502020204030204" pitchFamily="34" charset="0"/>
                <a:cs typeface="Arial" panose="020B0604020202020204" pitchFamily="34" charset="0"/>
              </a:rPr>
              <a:t>, baron de La Brède et de Montesquieu</a:t>
            </a:r>
            <a:r>
              <a:rPr lang="fr-CA" sz="1000" i="0" dirty="0">
                <a:latin typeface="Arial" panose="020B0604020202020204" pitchFamily="34" charset="0"/>
                <a:ea typeface="Calibri" panose="020F0502020204030204" pitchFamily="34" charset="0"/>
                <a:cs typeface="Arial" panose="020B0604020202020204" pitchFamily="34" charset="0"/>
              </a:rPr>
              <a:t>,</a:t>
            </a:r>
            <a:r>
              <a:rPr lang="fr-CA" sz="1000" i="0" baseline="0" dirty="0">
                <a:latin typeface="Arial" panose="020B0604020202020204" pitchFamily="34" charset="0"/>
                <a:ea typeface="Calibri" panose="020F0502020204030204" pitchFamily="34" charset="0"/>
                <a:cs typeface="Arial" panose="020B0604020202020204" pitchFamily="34" charset="0"/>
              </a:rPr>
              <a:t> en ligne</a:t>
            </a:r>
            <a:r>
              <a:rPr lang="fr-CA" sz="1000" dirty="0">
                <a:latin typeface="Arial" panose="020B0604020202020204" pitchFamily="34" charset="0"/>
                <a:ea typeface="Calibri" panose="020F0502020204030204" pitchFamily="34" charset="0"/>
                <a:cs typeface="Arial" panose="020B0604020202020204" pitchFamily="34" charset="0"/>
              </a:rPr>
              <a:t> : </a:t>
            </a:r>
            <a:r>
              <a:rPr lang="fr-CA" sz="1000" dirty="0">
                <a:latin typeface="Arial" panose="020B0604020202020204" pitchFamily="34" charset="0"/>
                <a:ea typeface="Calibri" panose="020F0502020204030204" pitchFamily="34" charset="0"/>
                <a:cs typeface="Arial" panose="020B0604020202020204" pitchFamily="34" charset="0"/>
                <a:hlinkClick r:id="rId3"/>
              </a:rPr>
              <a:t>www.larousse.fr/encyclopedie/personnage/Charles_de_Secondat_baron_de_La_Br%C3%A8de_et_de_Montesquieu/133812</a:t>
            </a:r>
            <a:r>
              <a:rPr lang="fr-CA" sz="1000" dirty="0">
                <a:latin typeface="Arial" panose="020B0604020202020204" pitchFamily="34" charset="0"/>
                <a:ea typeface="Calibri" panose="020F0502020204030204" pitchFamily="34" charset="0"/>
                <a:cs typeface="Arial" panose="020B0604020202020204" pitchFamily="34" charset="0"/>
              </a:rPr>
              <a:t> (consulté le 2 décembre 2020).</a:t>
            </a:r>
            <a:endParaRPr lang="fr-CA" sz="1000" dirty="0">
              <a:latin typeface="Arial" panose="020B0604020202020204" pitchFamily="34" charset="0"/>
              <a:ea typeface="Calibri" panose="020F0502020204030204" pitchFamily="34" charset="0"/>
              <a:cs typeface="Times New Roman" panose="02020603050405020304" pitchFamily="18" charset="0"/>
            </a:endParaRPr>
          </a:p>
          <a:p>
            <a:pPr marL="0" indent="0" defTabSz="971057">
              <a:buFont typeface="Arial" panose="020B0604020202020204" pitchFamily="34" charset="0"/>
              <a:buNone/>
              <a:defRPr/>
            </a:pPr>
            <a:endParaRPr lang="fr-CA" sz="10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endParaRPr lang="en-CA" dirty="0"/>
          </a:p>
          <a:p>
            <a:endParaRPr lang="fr-CA" dirty="0"/>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5</a:t>
            </a:fld>
            <a:endParaRPr lang="fr-CA"/>
          </a:p>
        </p:txBody>
      </p:sp>
    </p:spTree>
    <p:extLst>
      <p:ext uri="{BB962C8B-B14F-4D97-AF65-F5344CB8AC3E}">
        <p14:creationId xmlns:p14="http://schemas.microsoft.com/office/powerpoint/2010/main" val="370821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71057">
              <a:defRPr/>
            </a:pPr>
            <a:r>
              <a:rPr lang="fr-CA" sz="1100" b="1" dirty="0">
                <a:solidFill>
                  <a:prstClr val="black"/>
                </a:solidFill>
                <a:latin typeface="Arial"/>
                <a:ea typeface="Calibri" panose="020F0502020204030204" pitchFamily="34" charset="0"/>
                <a:cs typeface="Arial"/>
              </a:rPr>
              <a:t>INFORMATIONS À TRANSMETTRE AUX ÉLÈVES</a:t>
            </a:r>
          </a:p>
          <a:p>
            <a:pPr defTabSz="971057">
              <a:defRPr/>
            </a:pPr>
            <a:endParaRPr lang="fr-CA" sz="11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181610" indent="-181610" defTabSz="971057">
              <a:buFont typeface="Wingdings" panose="05000000000000000000" pitchFamily="2" charset="2"/>
              <a:buChar char="q"/>
              <a:defRPr/>
            </a:pPr>
            <a:r>
              <a:rPr lang="fr-CA" sz="1100" dirty="0">
                <a:solidFill>
                  <a:prstClr val="black"/>
                </a:solidFill>
                <a:latin typeface="Arial"/>
                <a:ea typeface="Calibri" panose="020F0502020204030204" pitchFamily="34" charset="0"/>
                <a:cs typeface="Arial"/>
              </a:rPr>
              <a:t>Avant de jouer au hockey, il a bien fallu inventer ce jeu. Et la première chose qu’on fait lorsqu’on veut jouer à un jeu, c’est d’inventer les règles du jeu.</a:t>
            </a:r>
          </a:p>
          <a:p>
            <a:pPr marL="628650" lvl="1" indent="-171450" defTabSz="971057">
              <a:buFont typeface="Arial" panose="020B0604020202020204" pitchFamily="34" charset="0"/>
              <a:buChar char="•"/>
              <a:defRPr/>
            </a:pPr>
            <a:r>
              <a:rPr lang="fr-CA" sz="1100" dirty="0">
                <a:solidFill>
                  <a:prstClr val="black"/>
                </a:solidFill>
                <a:latin typeface="Arial"/>
                <a:ea typeface="Calibri" panose="020F0502020204030204" pitchFamily="34" charset="0"/>
                <a:cs typeface="Arial"/>
              </a:rPr>
              <a:t>Si vous jouez dans une ligue amicale, vous savez que les règles sont créées par votre ligue. Par exemple, certains contacts physiques peuvent être interdits. Pour les joueurs de la Ligue nationale de hockey, c’est cette Ligue qui décide des règles. </a:t>
            </a:r>
            <a:endParaRPr lang="fr-CA"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971057">
              <a:defRPr/>
            </a:pPr>
            <a:endParaRPr lang="fr-CA"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1610" indent="-181610" defTabSz="971057">
              <a:buFont typeface="Wingdings" panose="05000000000000000000" pitchFamily="2" charset="2"/>
              <a:buChar char="q"/>
              <a:defRPr/>
            </a:pPr>
            <a:r>
              <a:rPr lang="fr-CA" sz="1100" dirty="0">
                <a:solidFill>
                  <a:prstClr val="black"/>
                </a:solidFill>
                <a:latin typeface="Arial"/>
                <a:ea typeface="Calibri" panose="020F0502020204030204" pitchFamily="34" charset="0"/>
                <a:cs typeface="Arial"/>
              </a:rPr>
              <a:t>Ce pouvoir de décider des règles du jeu, en politique, s’appelle le </a:t>
            </a:r>
            <a:r>
              <a:rPr lang="fr-CA" sz="1100" b="1" dirty="0">
                <a:solidFill>
                  <a:prstClr val="black"/>
                </a:solidFill>
                <a:latin typeface="Arial"/>
                <a:ea typeface="Calibri" panose="020F0502020204030204" pitchFamily="34" charset="0"/>
                <a:cs typeface="Arial"/>
              </a:rPr>
              <a:t>pouvoir législatif</a:t>
            </a:r>
            <a:r>
              <a:rPr lang="fr-CA" sz="1100" dirty="0">
                <a:solidFill>
                  <a:prstClr val="black"/>
                </a:solidFill>
                <a:latin typeface="Arial"/>
                <a:ea typeface="Calibri" panose="020F0502020204030204" pitchFamily="34" charset="0"/>
                <a:cs typeface="Arial"/>
              </a:rPr>
              <a:t>. C’est le pouvoir de créer des lois. On l’appelle parfois le pouvoir de « légiférer », c’est-à-dire de faire des lois. Et on parle parfois du groupe de personnes qui fait les lois comme du « Législateur ». Ces mots viennent du latin </a:t>
            </a:r>
            <a:r>
              <a:rPr lang="fr-CA" sz="1100" i="1" dirty="0" err="1">
                <a:solidFill>
                  <a:prstClr val="black"/>
                </a:solidFill>
                <a:latin typeface="Arial"/>
                <a:ea typeface="Calibri" panose="020F0502020204030204" pitchFamily="34" charset="0"/>
                <a:cs typeface="Arial"/>
              </a:rPr>
              <a:t>lex</a:t>
            </a:r>
            <a:r>
              <a:rPr lang="fr-CA" sz="1100" dirty="0">
                <a:solidFill>
                  <a:prstClr val="black"/>
                </a:solidFill>
                <a:latin typeface="Arial"/>
                <a:ea typeface="Calibri" panose="020F0502020204030204" pitchFamily="34" charset="0"/>
                <a:cs typeface="Arial"/>
              </a:rPr>
              <a:t>, qui veut dire loi, et qui a donné </a:t>
            </a:r>
            <a:r>
              <a:rPr lang="fr-CA" sz="1100" i="1" dirty="0">
                <a:solidFill>
                  <a:prstClr val="black"/>
                </a:solidFill>
                <a:latin typeface="Arial"/>
                <a:ea typeface="Calibri" panose="020F0502020204030204" pitchFamily="34" charset="0"/>
                <a:cs typeface="Arial"/>
              </a:rPr>
              <a:t>légifère</a:t>
            </a:r>
            <a:r>
              <a:rPr lang="fr-CA" sz="1100" dirty="0">
                <a:solidFill>
                  <a:prstClr val="black"/>
                </a:solidFill>
                <a:latin typeface="Arial"/>
                <a:ea typeface="Calibri" panose="020F0502020204030204" pitchFamily="34" charset="0"/>
                <a:cs typeface="Arial"/>
              </a:rPr>
              <a:t>, « qui établit des lois ».</a:t>
            </a:r>
          </a:p>
          <a:p>
            <a:pPr defTabSz="971057">
              <a:defRPr/>
            </a:pPr>
            <a:endParaRPr lang="fr-CA"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1610" indent="-181610" defTabSz="971057">
              <a:buFont typeface="Wingdings" panose="05000000000000000000" pitchFamily="2" charset="2"/>
              <a:buChar char="q"/>
              <a:defRPr/>
            </a:pPr>
            <a:r>
              <a:rPr lang="fr-CA" sz="1100" dirty="0">
                <a:solidFill>
                  <a:prstClr val="black"/>
                </a:solidFill>
                <a:latin typeface="Arial"/>
                <a:ea typeface="Calibri" panose="020F0502020204030204" pitchFamily="34" charset="0"/>
                <a:cs typeface="Arial"/>
              </a:rPr>
              <a:t>Le pouvoir législatif est donc le 1</a:t>
            </a:r>
            <a:r>
              <a:rPr lang="fr-CA" sz="1100" baseline="30000" dirty="0">
                <a:solidFill>
                  <a:prstClr val="black"/>
                </a:solidFill>
                <a:latin typeface="Arial"/>
                <a:ea typeface="Calibri" panose="020F0502020204030204" pitchFamily="34" charset="0"/>
                <a:cs typeface="Arial"/>
              </a:rPr>
              <a:t>er</a:t>
            </a:r>
            <a:r>
              <a:rPr lang="fr-CA" sz="1100" dirty="0">
                <a:solidFill>
                  <a:prstClr val="black"/>
                </a:solidFill>
                <a:latin typeface="Arial"/>
                <a:ea typeface="Calibri" panose="020F0502020204030204" pitchFamily="34" charset="0"/>
                <a:cs typeface="Arial"/>
              </a:rPr>
              <a:t> pouvoir de l’État.</a:t>
            </a:r>
          </a:p>
          <a:p>
            <a:endParaRPr lang="fr-CA" sz="1100" b="1" dirty="0">
              <a:latin typeface="Arial" panose="020B0604020202020204" pitchFamily="34" charset="0"/>
              <a:cs typeface="Arial" panose="020B0604020202020204" pitchFamily="34" charset="0"/>
            </a:endParaRPr>
          </a:p>
          <a:p>
            <a:endParaRPr lang="fr-CA" sz="1100" b="1" dirty="0">
              <a:latin typeface="Arial" panose="020B0604020202020204" pitchFamily="34" charset="0"/>
              <a:cs typeface="Arial" panose="020B0604020202020204" pitchFamily="34" charset="0"/>
            </a:endParaRPr>
          </a:p>
          <a:p>
            <a:r>
              <a:rPr lang="fr-CA" sz="900" b="1" dirty="0">
                <a:latin typeface="Arial"/>
                <a:cs typeface="Arial"/>
              </a:rPr>
              <a:t>SOURCES</a:t>
            </a:r>
          </a:p>
          <a:p>
            <a:pPr marL="181610" indent="-181610">
              <a:buFont typeface="Arial" panose="020B0604020202020204" pitchFamily="34" charset="0"/>
              <a:buChar char="•"/>
            </a:pPr>
            <a:r>
              <a:rPr lang="fr-CA" sz="900" dirty="0">
                <a:latin typeface="Arial"/>
                <a:ea typeface="Calibri" panose="020F0502020204030204" pitchFamily="34" charset="0"/>
                <a:cs typeface="Arial"/>
              </a:rPr>
              <a:t>Perspective Monde, </a:t>
            </a:r>
            <a:r>
              <a:rPr lang="fr-CA" sz="900" i="1" dirty="0">
                <a:latin typeface="Arial"/>
                <a:ea typeface="Calibri" panose="020F0502020204030204" pitchFamily="34" charset="0"/>
                <a:cs typeface="Arial"/>
              </a:rPr>
              <a:t>Pouvoir législatif,</a:t>
            </a:r>
            <a:r>
              <a:rPr lang="fr-CA" sz="900" dirty="0">
                <a:latin typeface="Arial"/>
                <a:ea typeface="Calibri" panose="020F0502020204030204" pitchFamily="34" charset="0"/>
                <a:cs typeface="Arial"/>
              </a:rPr>
              <a:t> École de politique appliquée, Université de Sherbrooke, en</a:t>
            </a:r>
            <a:r>
              <a:rPr lang="fr-CA" sz="900" baseline="0" dirty="0">
                <a:latin typeface="Arial"/>
                <a:ea typeface="Calibri" panose="020F0502020204030204" pitchFamily="34" charset="0"/>
                <a:cs typeface="Arial"/>
              </a:rPr>
              <a:t> ligne</a:t>
            </a:r>
            <a:r>
              <a:rPr lang="fr-CA" sz="900" dirty="0">
                <a:latin typeface="Arial"/>
                <a:ea typeface="Calibri" panose="020F0502020204030204" pitchFamily="34" charset="0"/>
                <a:cs typeface="Arial"/>
              </a:rPr>
              <a:t> : </a:t>
            </a:r>
            <a:r>
              <a:rPr lang="fr-CA" dirty="0">
                <a:hlinkClick r:id="rId3"/>
              </a:rPr>
              <a:t>https://perspective.usherbrooke.ca/bilan/servlet/BMDictionnaire?iddictionnaire=1629#:~:text=Le%20pouvoir%20l%C3%A9gislatif%20(synonyme%20%3A%20branche,pouvoir%20judiciaire%20(les%20tribunaux).&amp;text=G%C3%A9n%C3%A9ralement%2C%20les%20projets%20doivent%20%C3%AAtre,%C3%89tat)%20pour%20devenir%20des%20lois</a:t>
            </a:r>
            <a:r>
              <a:rPr lang="fr-CA" sz="900" dirty="0">
                <a:latin typeface="Arial"/>
                <a:cs typeface="Arial"/>
              </a:rPr>
              <a:t> (</a:t>
            </a:r>
            <a:r>
              <a:rPr lang="fr-CA" sz="900" dirty="0">
                <a:latin typeface="Arial"/>
                <a:ea typeface="Calibri" panose="020F0502020204030204" pitchFamily="34" charset="0"/>
                <a:cs typeface="Arial"/>
              </a:rPr>
              <a:t>consulté le 7 janvier 2021).</a:t>
            </a:r>
          </a:p>
          <a:p>
            <a:pPr marL="181610" indent="-181610">
              <a:buFont typeface="Arial" panose="020B0604020202020204" pitchFamily="34" charset="0"/>
              <a:buChar char="•"/>
            </a:pPr>
            <a:r>
              <a:rPr lang="fr-CA" sz="900" dirty="0">
                <a:latin typeface="Arial"/>
                <a:ea typeface="Calibri" panose="020F0502020204030204" pitchFamily="34" charset="0"/>
                <a:cs typeface="Arial"/>
              </a:rPr>
              <a:t>Henri BRUN, Guy TREMBLAY et Eugène BROUILLET, </a:t>
            </a:r>
            <a:r>
              <a:rPr lang="fr-CA" sz="900" i="1" dirty="0">
                <a:latin typeface="Arial"/>
                <a:ea typeface="Calibri" panose="020F0502020204030204" pitchFamily="34" charset="0"/>
                <a:cs typeface="Arial"/>
              </a:rPr>
              <a:t>Droit constitutionnel</a:t>
            </a:r>
            <a:r>
              <a:rPr lang="fr-CA" sz="900" dirty="0">
                <a:latin typeface="Arial"/>
                <a:ea typeface="Calibri" panose="020F0502020204030204" pitchFamily="34" charset="0"/>
                <a:cs typeface="Arial"/>
              </a:rPr>
              <a:t>, 6</a:t>
            </a:r>
            <a:r>
              <a:rPr lang="fr-CA" sz="900" baseline="30000" dirty="0">
                <a:latin typeface="Arial"/>
                <a:ea typeface="Calibri" panose="020F0502020204030204" pitchFamily="34" charset="0"/>
                <a:cs typeface="Arial"/>
              </a:rPr>
              <a:t>e</a:t>
            </a:r>
            <a:r>
              <a:rPr lang="fr-CA" sz="900" dirty="0">
                <a:latin typeface="Arial"/>
                <a:ea typeface="Calibri" panose="020F0502020204030204" pitchFamily="34" charset="0"/>
                <a:cs typeface="Arial"/>
              </a:rPr>
              <a:t> éd, Éditions Yvon Blais, Cowansville, 2014, par. II.84-II.88.</a:t>
            </a:r>
            <a:endParaRPr lang="fr-CA" sz="900" b="1" dirty="0">
              <a:latin typeface="Arial"/>
              <a:cs typeface="Arial"/>
            </a:endParaRPr>
          </a:p>
          <a:p>
            <a:endParaRPr lang="fr-CA" dirty="0"/>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6</a:t>
            </a:fld>
            <a:endParaRPr lang="fr-CA"/>
          </a:p>
        </p:txBody>
      </p:sp>
    </p:spTree>
    <p:extLst>
      <p:ext uri="{BB962C8B-B14F-4D97-AF65-F5344CB8AC3E}">
        <p14:creationId xmlns:p14="http://schemas.microsoft.com/office/powerpoint/2010/main" val="3544168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71057">
              <a:lnSpc>
                <a:spcPct val="107000"/>
              </a:lnSpc>
              <a:spcAft>
                <a:spcPts val="850"/>
              </a:spcAft>
              <a:defRPr/>
            </a:pPr>
            <a:r>
              <a:rPr lang="fr-CA" sz="1200" b="1" dirty="0">
                <a:solidFill>
                  <a:prstClr val="black"/>
                </a:solidFill>
                <a:latin typeface="Arial"/>
                <a:ea typeface="Calibri" panose="020F0502020204030204" pitchFamily="34" charset="0"/>
                <a:cs typeface="Arial"/>
              </a:rPr>
              <a:t>INFORMATIONS À TRANSMETTRE AUX ÉLÈVES</a:t>
            </a:r>
            <a:endParaRPr lang="fr-CA" sz="1200" dirty="0">
              <a:solidFill>
                <a:prstClr val="black"/>
              </a:solidFill>
              <a:latin typeface="Arial"/>
              <a:ea typeface="Calibri" panose="020F0502020204030204" pitchFamily="34" charset="0"/>
              <a:cs typeface="Arial"/>
            </a:endParaRPr>
          </a:p>
          <a:p>
            <a:pPr defTabSz="971057">
              <a:lnSpc>
                <a:spcPct val="107000"/>
              </a:lnSpc>
              <a:spcAft>
                <a:spcPts val="850"/>
              </a:spcAft>
              <a:defRPr/>
            </a:pPr>
            <a:endParaRPr lang="fr-CA" sz="1200" b="1" dirty="0">
              <a:solidFill>
                <a:prstClr val="black"/>
              </a:solidFill>
              <a:latin typeface="Arial"/>
              <a:ea typeface="Calibri" panose="020F0502020204030204" pitchFamily="34" charset="0"/>
              <a:cs typeface="Arial"/>
            </a:endParaRPr>
          </a:p>
          <a:p>
            <a:pPr marL="181610" indent="-181610" defTabSz="971057">
              <a:lnSpc>
                <a:spcPct val="107000"/>
              </a:lnSpc>
              <a:spcAft>
                <a:spcPts val="850"/>
              </a:spcAft>
              <a:buFont typeface="Wingdings" panose="05000000000000000000" pitchFamily="2" charset="2"/>
              <a:buChar char="q"/>
              <a:defRPr/>
            </a:pPr>
            <a:r>
              <a:rPr lang="fr-CA" sz="1200" dirty="0">
                <a:solidFill>
                  <a:prstClr val="black"/>
                </a:solidFill>
                <a:latin typeface="Arial"/>
                <a:ea typeface="Calibri" panose="020F0502020204030204" pitchFamily="34" charset="0"/>
                <a:cs typeface="Arial"/>
              </a:rPr>
              <a:t>Une fois qu’on a décidé des règles du jeu, on peut commencer à jouer. On enfile son équipement de hockey, on lance la rondelle et c’est parti! Le but du jeu, la mission des joueurs, c’est bien sûr de compter des points… et de gagner.</a:t>
            </a:r>
          </a:p>
          <a:p>
            <a:pPr marL="181610" indent="-181610" defTabSz="971057">
              <a:lnSpc>
                <a:spcPct val="107000"/>
              </a:lnSpc>
              <a:spcAft>
                <a:spcPts val="850"/>
              </a:spcAft>
              <a:buFont typeface="Wingdings" panose="05000000000000000000" pitchFamily="2" charset="2"/>
              <a:buChar char="q"/>
              <a:defRPr/>
            </a:pPr>
            <a:r>
              <a:rPr lang="fr-CA" sz="1200" dirty="0">
                <a:solidFill>
                  <a:prstClr val="black"/>
                </a:solidFill>
                <a:latin typeface="Arial"/>
                <a:ea typeface="Calibri" panose="020F0502020204030204" pitchFamily="34" charset="0"/>
                <a:cs typeface="Arial"/>
              </a:rPr>
              <a:t>Gagner suppose d’avoir une </a:t>
            </a:r>
            <a:r>
              <a:rPr lang="fr-CA" sz="1200" b="1" dirty="0">
                <a:solidFill>
                  <a:prstClr val="black"/>
                </a:solidFill>
                <a:latin typeface="Arial"/>
                <a:ea typeface="Calibri" panose="020F0502020204030204" pitchFamily="34" charset="0"/>
                <a:cs typeface="Arial"/>
              </a:rPr>
              <a:t>stratégie</a:t>
            </a:r>
            <a:r>
              <a:rPr lang="fr-CA" sz="1200" dirty="0">
                <a:solidFill>
                  <a:prstClr val="black"/>
                </a:solidFill>
                <a:latin typeface="Arial"/>
                <a:ea typeface="Calibri" panose="020F0502020204030204" pitchFamily="34" charset="0"/>
                <a:cs typeface="Arial"/>
              </a:rPr>
              <a:t>. L’entraineur, le capitaine et les joueurs réfléchissent d’avance à quels joueurs ils utiliseront, et quelles techniques seront</a:t>
            </a:r>
            <a:r>
              <a:rPr lang="fr-CA" sz="1200" baseline="0" dirty="0">
                <a:solidFill>
                  <a:prstClr val="black"/>
                </a:solidFill>
                <a:latin typeface="Arial"/>
                <a:ea typeface="Calibri" panose="020F0502020204030204" pitchFamily="34" charset="0"/>
                <a:cs typeface="Arial"/>
              </a:rPr>
              <a:t> employées </a:t>
            </a:r>
            <a:r>
              <a:rPr lang="fr-CA" sz="1200" dirty="0">
                <a:solidFill>
                  <a:prstClr val="black"/>
                </a:solidFill>
                <a:latin typeface="Arial"/>
                <a:ea typeface="Calibri" panose="020F0502020204030204" pitchFamily="34" charset="0"/>
                <a:cs typeface="Arial"/>
              </a:rPr>
              <a:t>pour marquer.</a:t>
            </a:r>
          </a:p>
          <a:p>
            <a:pPr marL="0" indent="0" defTabSz="971057">
              <a:lnSpc>
                <a:spcPct val="107000"/>
              </a:lnSpc>
              <a:spcAft>
                <a:spcPts val="850"/>
              </a:spcAft>
              <a:buFont typeface="Wingdings" panose="05000000000000000000" pitchFamily="2" charset="2"/>
              <a:buNone/>
              <a:defRPr/>
            </a:pPr>
            <a:endParaRPr lang="fr-CA"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1610" indent="-181610" defTabSz="971057">
              <a:lnSpc>
                <a:spcPct val="107000"/>
              </a:lnSpc>
              <a:spcAft>
                <a:spcPts val="850"/>
              </a:spcAft>
              <a:buFont typeface="Wingdings" panose="05000000000000000000" pitchFamily="2" charset="2"/>
              <a:buChar char="q"/>
              <a:defRPr/>
            </a:pPr>
            <a:r>
              <a:rPr lang="fr-CA" sz="1200" dirty="0">
                <a:solidFill>
                  <a:prstClr val="black"/>
                </a:solidFill>
                <a:latin typeface="Arial"/>
                <a:ea typeface="Calibri" panose="020F0502020204030204" pitchFamily="34" charset="0"/>
                <a:cs typeface="Arial"/>
              </a:rPr>
              <a:t>Le pouvoir de mettre en œuvre les règles du jeu, dans le système politique, s’appelle le pouvoir exécutif. C’est le pouvoir d’utiliser les lois pour atteindre un but. Par exemple :</a:t>
            </a:r>
          </a:p>
          <a:p>
            <a:pPr marL="444500" indent="-180975" defTabSz="971057">
              <a:lnSpc>
                <a:spcPct val="107000"/>
              </a:lnSpc>
              <a:spcAft>
                <a:spcPts val="850"/>
              </a:spcAft>
              <a:buFont typeface="Wingdings" panose="05000000000000000000" pitchFamily="2" charset="2"/>
              <a:buChar char="q"/>
              <a:defRPr/>
            </a:pPr>
            <a:r>
              <a:rPr lang="fr-CA" sz="1200" dirty="0">
                <a:solidFill>
                  <a:prstClr val="black"/>
                </a:solidFill>
                <a:latin typeface="Arial"/>
                <a:ea typeface="Calibri" panose="020F0502020204030204" pitchFamily="34" charset="0"/>
                <a:cs typeface="Arial"/>
              </a:rPr>
              <a:t>Une loi peut donner au gouvernement la mission de créer 3 hôpitaux dans la province, mais sans préciser où. Le gouvernement doit alors décider de l’endroit où les hôpitaux seront construits. </a:t>
            </a:r>
          </a:p>
          <a:p>
            <a:pPr marL="444500" indent="-180975" defTabSz="971057">
              <a:lnSpc>
                <a:spcPct val="107000"/>
              </a:lnSpc>
              <a:spcAft>
                <a:spcPts val="850"/>
              </a:spcAft>
              <a:buFont typeface="Wingdings" panose="05000000000000000000" pitchFamily="2" charset="2"/>
              <a:buChar char="q"/>
              <a:defRPr/>
            </a:pPr>
            <a:r>
              <a:rPr lang="fr-CA" sz="1200" dirty="0">
                <a:solidFill>
                  <a:prstClr val="black"/>
                </a:solidFill>
                <a:latin typeface="Arial"/>
                <a:ea typeface="Calibri" panose="020F0502020204030204" pitchFamily="34" charset="0"/>
                <a:cs typeface="Arial"/>
              </a:rPr>
              <a:t>Une loi peut donner au gouvernement la mission d’assurer la sécurité dans la province. Le gouvernement doit alors organiser les forces de police pour assurer la sécurité dans la province.</a:t>
            </a:r>
          </a:p>
          <a:p>
            <a:pPr marL="181610" indent="-181610" defTabSz="971057">
              <a:lnSpc>
                <a:spcPct val="107000"/>
              </a:lnSpc>
              <a:spcAft>
                <a:spcPts val="850"/>
              </a:spcAft>
              <a:buFont typeface="Wingdings" panose="05000000000000000000" pitchFamily="2" charset="2"/>
              <a:buChar char="q"/>
              <a:defRPr/>
            </a:pPr>
            <a:r>
              <a:rPr lang="fr-CA" sz="1200" dirty="0">
                <a:solidFill>
                  <a:prstClr val="black"/>
                </a:solidFill>
                <a:latin typeface="Arial"/>
                <a:ea typeface="Calibri" panose="020F0502020204030204" pitchFamily="34" charset="0"/>
                <a:cs typeface="Arial"/>
              </a:rPr>
              <a:t>On appelle ce pouvoir le pouvoir « exécutif », car il revient à exécuter les missions qui sont décrites dans les lois. </a:t>
            </a:r>
            <a:endParaRPr lang="fr-CA"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971057">
              <a:defRPr/>
            </a:pPr>
            <a:endParaRPr lang="fr-CA" sz="1200" b="1" dirty="0">
              <a:solidFill>
                <a:prstClr val="black"/>
              </a:solidFill>
              <a:latin typeface="Arial" panose="020B0604020202020204" pitchFamily="34" charset="0"/>
              <a:cs typeface="Arial" panose="020B0604020202020204" pitchFamily="34" charset="0"/>
            </a:endParaRPr>
          </a:p>
          <a:p>
            <a:pPr defTabSz="971057">
              <a:defRPr/>
            </a:pPr>
            <a:r>
              <a:rPr lang="fr-CA" sz="1000" b="1" dirty="0">
                <a:solidFill>
                  <a:prstClr val="black"/>
                </a:solidFill>
                <a:latin typeface="Arial"/>
                <a:cs typeface="Arial"/>
              </a:rPr>
              <a:t>SOURCES</a:t>
            </a:r>
          </a:p>
          <a:p>
            <a:pPr marL="181610" indent="-181610">
              <a:buFont typeface="Arial" panose="020B0604020202020204" pitchFamily="34" charset="0"/>
              <a:buChar char="•"/>
            </a:pPr>
            <a:r>
              <a:rPr lang="fr-CA" sz="1000" dirty="0">
                <a:latin typeface="Arial"/>
                <a:ea typeface="Calibri" panose="020F0502020204030204" pitchFamily="34" charset="0"/>
                <a:cs typeface="Arial"/>
              </a:rPr>
              <a:t>Perspective Monde, </a:t>
            </a:r>
            <a:r>
              <a:rPr lang="fr-CA" sz="1000" i="1" dirty="0">
                <a:latin typeface="Arial"/>
                <a:ea typeface="Calibri" panose="020F0502020204030204" pitchFamily="34" charset="0"/>
                <a:cs typeface="Arial"/>
              </a:rPr>
              <a:t>Pouvoir exécutif</a:t>
            </a:r>
            <a:r>
              <a:rPr lang="fr-CA" sz="1000" dirty="0">
                <a:latin typeface="Arial"/>
                <a:ea typeface="Calibri" panose="020F0502020204030204" pitchFamily="34" charset="0"/>
                <a:cs typeface="Arial"/>
              </a:rPr>
              <a:t>, École de politique appliquée, Université de Sherbrooke, en ligne : http://perspective.usherbrooke.ca/bilan/servlet/BMDictionnaire?iddictionnaire=1494 (consulté le 02 décembre 2020).</a:t>
            </a:r>
          </a:p>
          <a:p>
            <a:pPr marL="181610" indent="-181610">
              <a:buFont typeface="Arial" panose="020B0604020202020204" pitchFamily="34" charset="0"/>
              <a:buChar char="•"/>
            </a:pPr>
            <a:r>
              <a:rPr lang="fr-CA" sz="1000" dirty="0">
                <a:latin typeface="Arial"/>
                <a:ea typeface="Calibri" panose="020F0502020204030204" pitchFamily="34" charset="0"/>
                <a:cs typeface="Arial"/>
              </a:rPr>
              <a:t>Henri BRUN, Guy TREMBLAY et Eugène BROUILLET, </a:t>
            </a:r>
            <a:r>
              <a:rPr lang="fr-CA" sz="1000" i="1" dirty="0">
                <a:latin typeface="Arial"/>
                <a:ea typeface="Calibri" panose="020F0502020204030204" pitchFamily="34" charset="0"/>
                <a:cs typeface="Arial"/>
              </a:rPr>
              <a:t>Droit constitutionnel</a:t>
            </a:r>
            <a:r>
              <a:rPr lang="fr-CA" sz="1000" dirty="0">
                <a:latin typeface="Arial"/>
                <a:ea typeface="Calibri" panose="020F0502020204030204" pitchFamily="34" charset="0"/>
                <a:cs typeface="Arial"/>
              </a:rPr>
              <a:t>, 6</a:t>
            </a:r>
            <a:r>
              <a:rPr lang="fr-CA" sz="1000" baseline="30000" dirty="0">
                <a:latin typeface="Arial"/>
                <a:ea typeface="Calibri" panose="020F0502020204030204" pitchFamily="34" charset="0"/>
                <a:cs typeface="Arial"/>
              </a:rPr>
              <a:t>e</a:t>
            </a:r>
            <a:r>
              <a:rPr lang="fr-CA" sz="1000" dirty="0">
                <a:latin typeface="Arial"/>
                <a:ea typeface="Calibri" panose="020F0502020204030204" pitchFamily="34" charset="0"/>
                <a:cs typeface="Arial"/>
              </a:rPr>
              <a:t> éd, Éditions Yvon Blais, Cowansville, 2014, par. II.95-II.99.</a:t>
            </a:r>
          </a:p>
          <a:p>
            <a:pPr marL="181610" indent="-181610">
              <a:buFont typeface="Arial" panose="020B0604020202020204" pitchFamily="34" charset="0"/>
              <a:buChar char="•"/>
            </a:pPr>
            <a:r>
              <a:rPr lang="fr-FR" sz="1000" dirty="0">
                <a:latin typeface="Arial"/>
                <a:ea typeface="Calibri" panose="020F0502020204030204" pitchFamily="34" charset="0"/>
                <a:cs typeface="Arial"/>
              </a:rPr>
              <a:t>Créer des hôpitaux : </a:t>
            </a:r>
            <a:r>
              <a:rPr lang="fr-FR" sz="1000" i="1" dirty="0">
                <a:latin typeface="Arial"/>
                <a:ea typeface="Calibri" panose="020F0502020204030204" pitchFamily="34" charset="0"/>
                <a:cs typeface="Arial"/>
              </a:rPr>
              <a:t>Loi sur la santé et les services sociaux, </a:t>
            </a:r>
            <a:r>
              <a:rPr lang="fr-FR" sz="1000" dirty="0">
                <a:latin typeface="Arial"/>
                <a:ea typeface="Calibri" panose="020F0502020204030204" pitchFamily="34" charset="0"/>
                <a:cs typeface="Arial"/>
              </a:rPr>
              <a:t>RLRQ c S-4.2, art 431 et 437. </a:t>
            </a:r>
            <a:endParaRPr lang="fr-FR" sz="1000" dirty="0">
              <a:latin typeface="Arial" panose="020B0604020202020204" pitchFamily="34" charset="0"/>
              <a:ea typeface="Calibri" panose="020F0502020204030204" pitchFamily="34" charset="0"/>
              <a:cs typeface="Arial" panose="020B0604020202020204" pitchFamily="34" charset="0"/>
            </a:endParaRPr>
          </a:p>
          <a:p>
            <a:pPr marL="181610" indent="-181610">
              <a:buFont typeface="Arial" panose="020B0604020202020204" pitchFamily="34" charset="0"/>
              <a:buChar char="•"/>
            </a:pPr>
            <a:r>
              <a:rPr lang="fr-FR" sz="1000" dirty="0">
                <a:latin typeface="Arial"/>
                <a:ea typeface="Calibri" panose="020F0502020204030204" pitchFamily="34" charset="0"/>
                <a:cs typeface="Arial"/>
              </a:rPr>
              <a:t>Assurer la sécurité : </a:t>
            </a:r>
            <a:r>
              <a:rPr lang="fr-FR" sz="1000" i="1" dirty="0">
                <a:latin typeface="Arial"/>
                <a:ea typeface="Calibri" panose="020F0502020204030204" pitchFamily="34" charset="0"/>
                <a:cs typeface="Arial"/>
              </a:rPr>
              <a:t>Loi sur la sécurité civile</a:t>
            </a:r>
            <a:r>
              <a:rPr lang="fr-FR" sz="1000" dirty="0">
                <a:latin typeface="Arial"/>
                <a:ea typeface="Calibri" panose="020F0502020204030204" pitchFamily="34" charset="0"/>
                <a:cs typeface="Arial"/>
              </a:rPr>
              <a:t>, RLRQ c S-2.3, art. 88 (pouvoir de déclarer l’état d’urgence), art. 123 (pouvoir de faire des règlements pour protéger le public), art 67 (pouvoirs particuliers du ministre de la Sécurité publique). </a:t>
            </a:r>
            <a:r>
              <a:rPr lang="fr-FR" sz="1000" i="1" dirty="0">
                <a:latin typeface="Arial"/>
                <a:ea typeface="Calibri" panose="020F0502020204030204" pitchFamily="34" charset="0"/>
                <a:cs typeface="Arial"/>
              </a:rPr>
              <a:t>Loi sur la Police</a:t>
            </a:r>
            <a:r>
              <a:rPr lang="fr-FR" sz="1000" i="1" baseline="0" dirty="0">
                <a:latin typeface="Arial"/>
                <a:ea typeface="Calibri" panose="020F0502020204030204" pitchFamily="34" charset="0"/>
                <a:cs typeface="Arial"/>
              </a:rPr>
              <a:t>, </a:t>
            </a:r>
            <a:r>
              <a:rPr lang="fr-FR" sz="1000" i="0" baseline="0" dirty="0">
                <a:latin typeface="Arial"/>
                <a:ea typeface="Calibri" panose="020F0502020204030204" pitchFamily="34" charset="0"/>
                <a:cs typeface="Arial"/>
              </a:rPr>
              <a:t>RLRQ</a:t>
            </a:r>
            <a:r>
              <a:rPr lang="fr-FR" sz="1000" baseline="0" dirty="0">
                <a:latin typeface="Arial"/>
                <a:ea typeface="Calibri" panose="020F0502020204030204" pitchFamily="34" charset="0"/>
                <a:cs typeface="Arial"/>
              </a:rPr>
              <a:t> P-13.1,</a:t>
            </a:r>
            <a:r>
              <a:rPr lang="fr-FR" sz="1000" dirty="0">
                <a:latin typeface="Arial"/>
                <a:ea typeface="Calibri" panose="020F0502020204030204" pitchFamily="34" charset="0"/>
                <a:cs typeface="Arial"/>
              </a:rPr>
              <a:t> </a:t>
            </a:r>
            <a:r>
              <a:rPr lang="fr-FR" sz="1000" baseline="0" dirty="0">
                <a:latin typeface="Arial"/>
                <a:ea typeface="Calibri" panose="020F0502020204030204" pitchFamily="34" charset="0"/>
                <a:cs typeface="Arial"/>
              </a:rPr>
              <a:t> </a:t>
            </a:r>
            <a:r>
              <a:rPr lang="fr-FR" sz="1000" dirty="0">
                <a:latin typeface="Arial"/>
                <a:ea typeface="Calibri" panose="020F0502020204030204" pitchFamily="34" charset="0"/>
                <a:cs typeface="Arial"/>
              </a:rPr>
              <a:t>art. 48, 49, 112 à 114 (organisation des forces policières).</a:t>
            </a:r>
          </a:p>
          <a:p>
            <a:endParaRPr lang="fr-CA" dirty="0"/>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7</a:t>
            </a:fld>
            <a:endParaRPr lang="fr-CA"/>
          </a:p>
        </p:txBody>
      </p:sp>
    </p:spTree>
    <p:extLst>
      <p:ext uri="{BB962C8B-B14F-4D97-AF65-F5344CB8AC3E}">
        <p14:creationId xmlns:p14="http://schemas.microsoft.com/office/powerpoint/2010/main" val="1237811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71057">
              <a:defRPr/>
            </a:pPr>
            <a:r>
              <a:rPr lang="fr-CA" sz="1200" b="1" dirty="0">
                <a:solidFill>
                  <a:prstClr val="black"/>
                </a:solidFill>
                <a:latin typeface="Arial"/>
                <a:ea typeface="Calibri" panose="020F0502020204030204" pitchFamily="34" charset="0"/>
                <a:cs typeface="Arial"/>
              </a:rPr>
              <a:t>INFORMATIONS À TRANSMETTRE AUX ÉLÈVES</a:t>
            </a:r>
          </a:p>
          <a:p>
            <a:pPr defTabSz="971057">
              <a:defRPr/>
            </a:pPr>
            <a:endParaRPr lang="fr-CA" sz="1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181610" indent="-181610" defTabSz="971057">
              <a:buFont typeface="Wingdings" panose="05000000000000000000" pitchFamily="2" charset="2"/>
              <a:buChar char="q"/>
              <a:defRPr/>
            </a:pPr>
            <a:r>
              <a:rPr lang="fr-CA" sz="1200" dirty="0">
                <a:solidFill>
                  <a:prstClr val="black"/>
                </a:solidFill>
                <a:latin typeface="Arial"/>
                <a:ea typeface="Calibri" panose="020F0502020204030204" pitchFamily="34" charset="0"/>
                <a:cs typeface="Arial"/>
              </a:rPr>
              <a:t>Même si les joueurs connaissent les règles du jeu, il arrive qu’ils commettent des fautes dans le feu de l’action. L’arbitre a le pouvoir de décider si le comportement d’un joueur enfreint une règle du jeu et de sanctionner les fautes.</a:t>
            </a:r>
          </a:p>
          <a:p>
            <a:pPr defTabSz="971057">
              <a:defRPr/>
            </a:pPr>
            <a:endParaRPr lang="fr-CA"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1610" indent="-181610" defTabSz="971057">
              <a:buFont typeface="Wingdings" panose="05000000000000000000" pitchFamily="2" charset="2"/>
              <a:buChar char="q"/>
              <a:defRPr/>
            </a:pPr>
            <a:r>
              <a:rPr lang="fr-CA" sz="1200" dirty="0">
                <a:solidFill>
                  <a:prstClr val="black"/>
                </a:solidFill>
                <a:latin typeface="Arial"/>
                <a:ea typeface="Calibri" panose="020F0502020204030204" pitchFamily="34" charset="0"/>
                <a:cs typeface="Arial"/>
              </a:rPr>
              <a:t>Le pouvoir de sanctionner les personnes qui ne respectent pas les règles du jeu, dans le système politique, s’appelle le </a:t>
            </a:r>
            <a:r>
              <a:rPr lang="fr-CA" sz="1200" b="1" dirty="0">
                <a:solidFill>
                  <a:prstClr val="black"/>
                </a:solidFill>
                <a:latin typeface="Arial"/>
                <a:ea typeface="Calibri" panose="020F0502020204030204" pitchFamily="34" charset="0"/>
                <a:cs typeface="Arial"/>
              </a:rPr>
              <a:t>pouvoir judiciaire</a:t>
            </a:r>
            <a:r>
              <a:rPr lang="fr-CA" sz="1200" b="0" dirty="0">
                <a:solidFill>
                  <a:prstClr val="black"/>
                </a:solidFill>
                <a:latin typeface="Arial"/>
                <a:ea typeface="Calibri" panose="020F0502020204030204" pitchFamily="34" charset="0"/>
                <a:cs typeface="Arial"/>
              </a:rPr>
              <a:t>.</a:t>
            </a:r>
            <a:r>
              <a:rPr lang="fr-CA" sz="1200" b="1" dirty="0">
                <a:solidFill>
                  <a:prstClr val="black"/>
                </a:solidFill>
                <a:latin typeface="Arial"/>
                <a:ea typeface="Calibri" panose="020F0502020204030204" pitchFamily="34" charset="0"/>
                <a:cs typeface="Arial"/>
              </a:rPr>
              <a:t> </a:t>
            </a:r>
            <a:r>
              <a:rPr lang="fr-CA" sz="1200" dirty="0">
                <a:solidFill>
                  <a:prstClr val="black"/>
                </a:solidFill>
                <a:latin typeface="Arial"/>
                <a:ea typeface="Calibri" panose="020F0502020204030204" pitchFamily="34" charset="0"/>
                <a:cs typeface="Arial"/>
              </a:rPr>
              <a:t>C’est le pouvoir d’interpréter les lois pour décider si une personne a ou non violé ces lois. Ce pouvoir est exercé par les juges.</a:t>
            </a:r>
          </a:p>
          <a:p>
            <a:endParaRPr lang="fr-FR" sz="1200" b="1" dirty="0">
              <a:latin typeface="Arial" panose="020B0604020202020204" pitchFamily="34" charset="0"/>
              <a:cs typeface="Arial" panose="020B0604020202020204" pitchFamily="34" charset="0"/>
            </a:endParaRPr>
          </a:p>
          <a:p>
            <a:endParaRPr lang="fr-FR" sz="1200" b="1" dirty="0">
              <a:latin typeface="Arial" panose="020B0604020202020204" pitchFamily="34" charset="0"/>
              <a:cs typeface="Arial" panose="020B0604020202020204" pitchFamily="34" charset="0"/>
            </a:endParaRPr>
          </a:p>
          <a:p>
            <a:endParaRPr lang="fr-CA" sz="1200" b="1" dirty="0">
              <a:latin typeface="Arial" panose="020B0604020202020204" pitchFamily="34" charset="0"/>
              <a:cs typeface="Arial" panose="020B0604020202020204" pitchFamily="34" charset="0"/>
            </a:endParaRPr>
          </a:p>
          <a:p>
            <a:r>
              <a:rPr lang="fr-CA" sz="1000" b="1" dirty="0">
                <a:latin typeface="Arial"/>
                <a:cs typeface="Arial"/>
              </a:rPr>
              <a:t>SOURCES</a:t>
            </a:r>
          </a:p>
          <a:p>
            <a:pPr marL="181610" indent="-181610" defTabSz="971057">
              <a:buFont typeface="Arial" panose="020B0604020202020204" pitchFamily="34" charset="0"/>
              <a:buChar char="•"/>
              <a:defRPr/>
            </a:pPr>
            <a:r>
              <a:rPr lang="fr-CA" sz="1000" dirty="0">
                <a:latin typeface="Arial"/>
                <a:ea typeface="Calibri" panose="020F0502020204030204" pitchFamily="34" charset="0"/>
                <a:cs typeface="Arial"/>
              </a:rPr>
              <a:t>Perspective Monde, </a:t>
            </a:r>
            <a:r>
              <a:rPr lang="fr-CA" sz="1000" i="1" dirty="0">
                <a:latin typeface="Arial"/>
                <a:ea typeface="Calibri" panose="020F0502020204030204" pitchFamily="34" charset="0"/>
                <a:cs typeface="Arial"/>
              </a:rPr>
              <a:t>Pouvoir judiciaire,</a:t>
            </a:r>
            <a:r>
              <a:rPr lang="fr-CA" sz="1000" dirty="0">
                <a:latin typeface="Arial"/>
                <a:ea typeface="Calibri" panose="020F0502020204030204" pitchFamily="34" charset="0"/>
                <a:cs typeface="Arial"/>
              </a:rPr>
              <a:t> École de politique appliquée, Université de Sherbrooke, en ligne : </a:t>
            </a:r>
            <a:r>
              <a:rPr lang="fr-CA" dirty="0">
                <a:hlinkClick r:id="rId3"/>
              </a:rPr>
              <a:t>https://perspective.usherbrooke.ca/bilan/servlet/BMDictionnaire?iddictionnaire=1637</a:t>
            </a:r>
            <a:r>
              <a:rPr lang="fr-CA" dirty="0">
                <a:latin typeface="Calibri"/>
                <a:ea typeface="Calibri" panose="020F0502020204030204" pitchFamily="34" charset="0"/>
                <a:cs typeface="Calibri"/>
              </a:rPr>
              <a:t> </a:t>
            </a:r>
            <a:r>
              <a:rPr lang="fr-CA" sz="1000" dirty="0">
                <a:latin typeface="Arial"/>
                <a:ea typeface="Calibri" panose="020F0502020204030204" pitchFamily="34" charset="0"/>
                <a:cs typeface="Arial"/>
              </a:rPr>
              <a:t> (consulté le 7 janvier 2021).</a:t>
            </a:r>
          </a:p>
          <a:p>
            <a:pPr marL="181610" indent="-181610">
              <a:buFont typeface="Arial" panose="020B0604020202020204" pitchFamily="34" charset="0"/>
              <a:buChar char="•"/>
            </a:pPr>
            <a:r>
              <a:rPr lang="fr-CA" sz="1000" dirty="0">
                <a:latin typeface="Arial"/>
                <a:ea typeface="Calibri" panose="020F0502020204030204" pitchFamily="34" charset="0"/>
                <a:cs typeface="Arial"/>
              </a:rPr>
              <a:t>Henri BRUN, Guy TREMBLAY et Eugène BROUILLET, </a:t>
            </a:r>
            <a:r>
              <a:rPr lang="fr-CA" sz="1000" i="1" dirty="0">
                <a:latin typeface="Arial"/>
                <a:ea typeface="Calibri" panose="020F0502020204030204" pitchFamily="34" charset="0"/>
                <a:cs typeface="Arial"/>
              </a:rPr>
              <a:t>Droit constitutionnel</a:t>
            </a:r>
            <a:r>
              <a:rPr lang="fr-CA" sz="1000" dirty="0">
                <a:latin typeface="Arial"/>
                <a:ea typeface="Calibri" panose="020F0502020204030204" pitchFamily="34" charset="0"/>
                <a:cs typeface="Arial"/>
              </a:rPr>
              <a:t>, 6</a:t>
            </a:r>
            <a:r>
              <a:rPr lang="fr-CA" sz="1000" baseline="30000" dirty="0">
                <a:latin typeface="Arial"/>
                <a:ea typeface="Calibri" panose="020F0502020204030204" pitchFamily="34" charset="0"/>
                <a:cs typeface="Arial"/>
              </a:rPr>
              <a:t>e</a:t>
            </a:r>
            <a:r>
              <a:rPr lang="fr-CA" sz="1000" dirty="0">
                <a:latin typeface="Arial"/>
                <a:ea typeface="Calibri" panose="020F0502020204030204" pitchFamily="34" charset="0"/>
                <a:cs typeface="Arial"/>
              </a:rPr>
              <a:t> éd, Éditions Yvon Blais, Cowansville, 2014, par. II.89-II.94.</a:t>
            </a:r>
          </a:p>
          <a:p>
            <a:pPr marL="182073" indent="-182073">
              <a:buFont typeface="Arial" panose="020B0604020202020204" pitchFamily="34" charset="0"/>
              <a:buChar char="•"/>
            </a:pPr>
            <a:endParaRPr lang="fr-CA" sz="1200" b="1" dirty="0">
              <a:latin typeface="Arial" panose="020B0604020202020204" pitchFamily="34" charset="0"/>
              <a:cs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8</a:t>
            </a:fld>
            <a:endParaRPr lang="fr-CA"/>
          </a:p>
        </p:txBody>
      </p:sp>
    </p:spTree>
    <p:extLst>
      <p:ext uri="{BB962C8B-B14F-4D97-AF65-F5344CB8AC3E}">
        <p14:creationId xmlns:p14="http://schemas.microsoft.com/office/powerpoint/2010/main" val="432092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INFORMATIONS À TRANSMETTRE AUX ÉLÈVES</a:t>
            </a:r>
            <a:endParaRPr lang="en-US" dirty="0"/>
          </a:p>
          <a:p>
            <a:endParaRPr lang="en-US" dirty="0">
              <a:cs typeface="Calibri"/>
            </a:endParaRPr>
          </a:p>
          <a:p>
            <a:r>
              <a:rPr lang="en-US" dirty="0">
                <a:cs typeface="Calibri"/>
              </a:rPr>
              <a:t>Le 21 </a:t>
            </a:r>
            <a:r>
              <a:rPr lang="en-US" dirty="0" err="1">
                <a:cs typeface="Calibri"/>
              </a:rPr>
              <a:t>février</a:t>
            </a:r>
            <a:r>
              <a:rPr lang="en-US" dirty="0">
                <a:cs typeface="Calibri"/>
              </a:rPr>
              <a:t> 1787, les </a:t>
            </a:r>
            <a:r>
              <a:rPr lang="en-US" dirty="0" err="1">
                <a:cs typeface="Calibri"/>
              </a:rPr>
              <a:t>représentants</a:t>
            </a:r>
            <a:r>
              <a:rPr lang="en-US" dirty="0">
                <a:cs typeface="Calibri"/>
              </a:rPr>
              <a:t> des 13 </a:t>
            </a:r>
            <a:r>
              <a:rPr lang="en-US" dirty="0" err="1">
                <a:cs typeface="Calibri"/>
              </a:rPr>
              <a:t>États</a:t>
            </a:r>
            <a:r>
              <a:rPr lang="en-US" dirty="0">
                <a:cs typeface="Calibri"/>
              </a:rPr>
              <a:t> (</a:t>
            </a:r>
            <a:r>
              <a:rPr lang="en-US" dirty="0" err="1">
                <a:cs typeface="Calibri"/>
              </a:rPr>
              <a:t>anciennes</a:t>
            </a:r>
            <a:r>
              <a:rPr lang="en-US" dirty="0">
                <a:cs typeface="Calibri"/>
              </a:rPr>
              <a:t> 13 colonies) se </a:t>
            </a:r>
            <a:r>
              <a:rPr lang="en-US" dirty="0" err="1">
                <a:cs typeface="Calibri"/>
              </a:rPr>
              <a:t>regroupent</a:t>
            </a:r>
            <a:r>
              <a:rPr lang="en-US" dirty="0">
                <a:cs typeface="Calibri"/>
              </a:rPr>
              <a:t> à </a:t>
            </a:r>
            <a:r>
              <a:rPr lang="en-US" dirty="0" err="1">
                <a:cs typeface="Calibri"/>
              </a:rPr>
              <a:t>Philadelphie</a:t>
            </a:r>
            <a:r>
              <a:rPr lang="en-US" dirty="0">
                <a:cs typeface="Calibri"/>
              </a:rPr>
              <a:t> </a:t>
            </a:r>
            <a:r>
              <a:rPr lang="en-US" dirty="0" err="1">
                <a:cs typeface="Calibri"/>
              </a:rPr>
              <a:t>afin</a:t>
            </a:r>
            <a:r>
              <a:rPr lang="en-US" dirty="0">
                <a:cs typeface="Calibri"/>
              </a:rPr>
              <a:t> de </a:t>
            </a:r>
            <a:r>
              <a:rPr lang="en-US" dirty="0" err="1">
                <a:cs typeface="Calibri"/>
              </a:rPr>
              <a:t>travailler</a:t>
            </a:r>
            <a:r>
              <a:rPr lang="en-US" dirty="0">
                <a:cs typeface="Calibri"/>
              </a:rPr>
              <a:t> sur un </a:t>
            </a:r>
            <a:r>
              <a:rPr lang="en-US" dirty="0" err="1">
                <a:cs typeface="Calibri"/>
              </a:rPr>
              <a:t>projet</a:t>
            </a:r>
            <a:r>
              <a:rPr lang="en-US" dirty="0">
                <a:cs typeface="Calibri"/>
              </a:rPr>
              <a:t> de constitution. </a:t>
            </a:r>
            <a:r>
              <a:rPr lang="en-US" dirty="0" err="1">
                <a:cs typeface="Calibri"/>
              </a:rPr>
              <a:t>Ces</a:t>
            </a:r>
            <a:r>
              <a:rPr lang="en-US" dirty="0">
                <a:cs typeface="Calibri"/>
              </a:rPr>
              <a:t> </a:t>
            </a:r>
            <a:r>
              <a:rPr lang="en-US" dirty="0" err="1">
                <a:cs typeface="Calibri"/>
              </a:rPr>
              <a:t>représentants</a:t>
            </a:r>
            <a:r>
              <a:rPr lang="en-US" dirty="0">
                <a:cs typeface="Calibri"/>
              </a:rPr>
              <a:t> </a:t>
            </a:r>
            <a:r>
              <a:rPr lang="en-US" dirty="0" err="1">
                <a:cs typeface="Calibri"/>
              </a:rPr>
              <a:t>discutent</a:t>
            </a:r>
            <a:r>
              <a:rPr lang="en-US" dirty="0">
                <a:cs typeface="Calibri"/>
              </a:rPr>
              <a:t> et </a:t>
            </a:r>
            <a:r>
              <a:rPr lang="en-US" dirty="0" err="1">
                <a:cs typeface="Calibri"/>
              </a:rPr>
              <a:t>débattent</a:t>
            </a:r>
            <a:r>
              <a:rPr lang="en-US" dirty="0">
                <a:cs typeface="Calibri"/>
              </a:rPr>
              <a:t> de </a:t>
            </a:r>
            <a:r>
              <a:rPr lang="en-US" dirty="0" err="1">
                <a:cs typeface="Calibri"/>
              </a:rPr>
              <a:t>plusieurs</a:t>
            </a:r>
            <a:r>
              <a:rPr lang="en-US" dirty="0">
                <a:cs typeface="Calibri"/>
              </a:rPr>
              <a:t> </a:t>
            </a:r>
            <a:r>
              <a:rPr lang="en-US" dirty="0" err="1">
                <a:cs typeface="Calibri"/>
              </a:rPr>
              <a:t>sujets</a:t>
            </a:r>
            <a:r>
              <a:rPr lang="en-US" dirty="0">
                <a:cs typeface="Calibri"/>
              </a:rPr>
              <a:t>, par </a:t>
            </a:r>
            <a:r>
              <a:rPr lang="en-US" dirty="0" err="1">
                <a:cs typeface="Calibri"/>
              </a:rPr>
              <a:t>exemple</a:t>
            </a:r>
            <a:r>
              <a:rPr lang="en-US" dirty="0">
                <a:cs typeface="Calibri"/>
              </a:rPr>
              <a:t> le </a:t>
            </a:r>
            <a:r>
              <a:rPr lang="en-US" dirty="0" err="1">
                <a:cs typeface="Calibri"/>
              </a:rPr>
              <a:t>pouvoir</a:t>
            </a:r>
            <a:r>
              <a:rPr lang="en-US" dirty="0">
                <a:cs typeface="Calibri"/>
              </a:rPr>
              <a:t> que </a:t>
            </a:r>
            <a:r>
              <a:rPr lang="en-US" dirty="0" err="1">
                <a:cs typeface="Calibri"/>
              </a:rPr>
              <a:t>devrait</a:t>
            </a:r>
            <a:r>
              <a:rPr lang="en-US" dirty="0">
                <a:cs typeface="Calibri"/>
              </a:rPr>
              <a:t> </a:t>
            </a:r>
            <a:r>
              <a:rPr lang="en-US" dirty="0" err="1">
                <a:cs typeface="Calibri"/>
              </a:rPr>
              <a:t>avoir</a:t>
            </a:r>
            <a:r>
              <a:rPr lang="en-US" dirty="0">
                <a:cs typeface="Calibri"/>
              </a:rPr>
              <a:t> le </a:t>
            </a:r>
            <a:r>
              <a:rPr lang="en-US" dirty="0" err="1">
                <a:cs typeface="Calibri"/>
              </a:rPr>
              <a:t>gouvernement</a:t>
            </a:r>
            <a:r>
              <a:rPr lang="en-US" dirty="0">
                <a:cs typeface="Calibri"/>
              </a:rPr>
              <a:t> </a:t>
            </a:r>
            <a:r>
              <a:rPr lang="en-US" dirty="0" err="1">
                <a:cs typeface="Calibri"/>
              </a:rPr>
              <a:t>fédéral</a:t>
            </a:r>
            <a:r>
              <a:rPr lang="en-US" dirty="0">
                <a:cs typeface="Calibri"/>
              </a:rPr>
              <a:t> par rapport à </a:t>
            </a:r>
            <a:r>
              <a:rPr lang="en-US" dirty="0" err="1">
                <a:cs typeface="Calibri"/>
              </a:rPr>
              <a:t>ceux</a:t>
            </a:r>
            <a:r>
              <a:rPr lang="en-US" dirty="0">
                <a:cs typeface="Calibri"/>
              </a:rPr>
              <a:t> des </a:t>
            </a:r>
            <a:r>
              <a:rPr lang="en-US" dirty="0" err="1">
                <a:cs typeface="Calibri"/>
              </a:rPr>
              <a:t>États</a:t>
            </a:r>
            <a:r>
              <a:rPr lang="en-US" dirty="0">
                <a:cs typeface="Calibri"/>
              </a:rPr>
              <a:t> (taxation, </a:t>
            </a:r>
            <a:r>
              <a:rPr lang="en-US" dirty="0" err="1">
                <a:cs typeface="Calibri"/>
              </a:rPr>
              <a:t>législation</a:t>
            </a:r>
            <a:r>
              <a:rPr lang="en-US" dirty="0">
                <a:cs typeface="Calibri"/>
              </a:rPr>
              <a:t>, </a:t>
            </a:r>
            <a:r>
              <a:rPr lang="en-US" dirty="0" err="1">
                <a:cs typeface="Calibri"/>
              </a:rPr>
              <a:t>etc</a:t>
            </a:r>
            <a:r>
              <a:rPr lang="en-US" dirty="0">
                <a:cs typeface="Calibri"/>
              </a:rPr>
              <a:t>) fait </a:t>
            </a:r>
            <a:r>
              <a:rPr lang="en-US" dirty="0" err="1">
                <a:cs typeface="Calibri"/>
              </a:rPr>
              <a:t>difficilement</a:t>
            </a:r>
            <a:r>
              <a:rPr lang="en-US" dirty="0">
                <a:cs typeface="Calibri"/>
              </a:rPr>
              <a:t> </a:t>
            </a:r>
            <a:r>
              <a:rPr lang="en-US" dirty="0" err="1">
                <a:cs typeface="Calibri"/>
              </a:rPr>
              <a:t>l'unanimité</a:t>
            </a:r>
            <a:r>
              <a:rPr lang="en-US" dirty="0">
                <a:cs typeface="Calibri"/>
              </a:rPr>
              <a:t>.</a:t>
            </a:r>
          </a:p>
          <a:p>
            <a:endParaRPr lang="en-US" dirty="0">
              <a:cs typeface="Calibri"/>
            </a:endParaRPr>
          </a:p>
          <a:p>
            <a:r>
              <a:rPr lang="en-US" b="1" dirty="0">
                <a:cs typeface="Calibri"/>
              </a:rPr>
              <a:t>Dans la constitution américaine, on </a:t>
            </a:r>
            <a:r>
              <a:rPr lang="en-US" b="1" dirty="0" err="1">
                <a:cs typeface="Calibri"/>
              </a:rPr>
              <a:t>retrouve</a:t>
            </a:r>
            <a:r>
              <a:rPr lang="en-US" dirty="0">
                <a:cs typeface="Calibri"/>
              </a:rPr>
              <a:t> :</a:t>
            </a:r>
          </a:p>
          <a:p>
            <a:pPr marL="171450" indent="-171450">
              <a:buFont typeface="Arial"/>
              <a:buChar char="•"/>
            </a:pPr>
            <a:r>
              <a:rPr lang="en-US" dirty="0">
                <a:cs typeface="Calibri"/>
              </a:rPr>
              <a:t>Les </a:t>
            </a:r>
            <a:r>
              <a:rPr lang="en-US" dirty="0" err="1">
                <a:cs typeface="Calibri"/>
              </a:rPr>
              <a:t>modalités</a:t>
            </a:r>
            <a:r>
              <a:rPr lang="en-US" dirty="0">
                <a:cs typeface="Calibri"/>
              </a:rPr>
              <a:t> de la </a:t>
            </a:r>
            <a:r>
              <a:rPr lang="en-US" dirty="0" err="1">
                <a:cs typeface="Calibri"/>
              </a:rPr>
              <a:t>séparation</a:t>
            </a:r>
            <a:r>
              <a:rPr lang="en-US" dirty="0">
                <a:cs typeface="Calibri"/>
              </a:rPr>
              <a:t> des </a:t>
            </a:r>
            <a:r>
              <a:rPr lang="en-US" dirty="0" err="1">
                <a:cs typeface="Calibri"/>
              </a:rPr>
              <a:t>pouvoirs</a:t>
            </a:r>
            <a:r>
              <a:rPr lang="en-US" dirty="0">
                <a:cs typeface="Calibri"/>
              </a:rPr>
              <a:t> </a:t>
            </a:r>
            <a:r>
              <a:rPr lang="en-US" dirty="0" err="1">
                <a:cs typeface="Calibri"/>
              </a:rPr>
              <a:t>vues</a:t>
            </a:r>
            <a:r>
              <a:rPr lang="en-US" dirty="0">
                <a:cs typeface="Calibri"/>
              </a:rPr>
              <a:t> plus </a:t>
            </a:r>
            <a:r>
              <a:rPr lang="en-US" dirty="0" err="1">
                <a:cs typeface="Calibri"/>
              </a:rPr>
              <a:t>tôt</a:t>
            </a:r>
            <a:r>
              <a:rPr lang="en-US" dirty="0">
                <a:cs typeface="Calibri"/>
              </a:rPr>
              <a:t>. </a:t>
            </a:r>
          </a:p>
          <a:p>
            <a:pPr marL="171450" indent="-171450">
              <a:buFont typeface="Arial"/>
              <a:buChar char="•"/>
            </a:pPr>
            <a:r>
              <a:rPr lang="en-US" dirty="0">
                <a:cs typeface="Calibri"/>
              </a:rPr>
              <a:t>Le </a:t>
            </a:r>
            <a:r>
              <a:rPr lang="en-US" dirty="0" err="1">
                <a:cs typeface="Calibri"/>
              </a:rPr>
              <a:t>fonctionnement</a:t>
            </a:r>
            <a:r>
              <a:rPr lang="en-US" dirty="0">
                <a:cs typeface="Calibri"/>
              </a:rPr>
              <a:t> des deux </a:t>
            </a:r>
            <a:r>
              <a:rPr lang="en-US" dirty="0" err="1">
                <a:cs typeface="Calibri"/>
              </a:rPr>
              <a:t>chambres</a:t>
            </a:r>
            <a:r>
              <a:rPr lang="en-US" dirty="0">
                <a:cs typeface="Calibri"/>
              </a:rPr>
              <a:t> du </a:t>
            </a:r>
            <a:r>
              <a:rPr lang="en-US" dirty="0" err="1">
                <a:cs typeface="Calibri"/>
              </a:rPr>
              <a:t>congrès</a:t>
            </a:r>
            <a:r>
              <a:rPr lang="en-US" dirty="0">
                <a:cs typeface="Calibri"/>
              </a:rPr>
              <a:t> (</a:t>
            </a:r>
            <a:r>
              <a:rPr lang="en-US" dirty="0" err="1">
                <a:cs typeface="Calibri"/>
              </a:rPr>
              <a:t>sénat</a:t>
            </a:r>
            <a:r>
              <a:rPr lang="en-US" dirty="0">
                <a:cs typeface="Calibri"/>
              </a:rPr>
              <a:t> et chambre des </a:t>
            </a:r>
            <a:r>
              <a:rPr lang="en-US" dirty="0" err="1">
                <a:cs typeface="Calibri"/>
              </a:rPr>
              <a:t>représentants</a:t>
            </a:r>
            <a:r>
              <a:rPr lang="en-US" dirty="0">
                <a:cs typeface="Calibri"/>
              </a:rPr>
              <a:t>)</a:t>
            </a:r>
          </a:p>
          <a:p>
            <a:pPr marL="171450" indent="-171450">
              <a:buFont typeface="Arial"/>
              <a:buChar char="•"/>
            </a:pPr>
            <a:r>
              <a:rPr lang="en-US" dirty="0">
                <a:cs typeface="Calibri"/>
              </a:rPr>
              <a:t>Le mode de </a:t>
            </a:r>
            <a:r>
              <a:rPr lang="en-US" dirty="0" err="1">
                <a:cs typeface="Calibri"/>
              </a:rPr>
              <a:t>gouvernement</a:t>
            </a:r>
            <a:r>
              <a:rPr lang="en-US" dirty="0">
                <a:cs typeface="Calibri"/>
              </a:rPr>
              <a:t> : </a:t>
            </a:r>
            <a:r>
              <a:rPr lang="en-US" dirty="0" err="1">
                <a:cs typeface="Calibri"/>
              </a:rPr>
              <a:t>républicain</a:t>
            </a:r>
            <a:r>
              <a:rPr lang="en-US" dirty="0">
                <a:cs typeface="Calibri"/>
              </a:rPr>
              <a:t> (</a:t>
            </a:r>
            <a:r>
              <a:rPr lang="en-US" dirty="0" err="1">
                <a:cs typeface="Calibri"/>
              </a:rPr>
              <a:t>une</a:t>
            </a:r>
            <a:r>
              <a:rPr lang="en-US" dirty="0"/>
              <a:t> </a:t>
            </a:r>
            <a:r>
              <a:rPr lang="en-US" dirty="0" err="1"/>
              <a:t>république</a:t>
            </a:r>
            <a:r>
              <a:rPr lang="en-US" dirty="0"/>
              <a:t> </a:t>
            </a:r>
            <a:r>
              <a:rPr lang="en-US" dirty="0" err="1"/>
              <a:t>est</a:t>
            </a:r>
            <a:r>
              <a:rPr lang="en-US" dirty="0"/>
              <a:t> un pays </a:t>
            </a:r>
            <a:r>
              <a:rPr lang="en-US" dirty="0" err="1"/>
              <a:t>dirigé</a:t>
            </a:r>
            <a:r>
              <a:rPr lang="en-US" dirty="0"/>
              <a:t> par un </a:t>
            </a:r>
            <a:r>
              <a:rPr lang="en-US" dirty="0" err="1"/>
              <a:t>président</a:t>
            </a:r>
            <a:r>
              <a:rPr lang="en-US" dirty="0"/>
              <a:t> </a:t>
            </a:r>
            <a:r>
              <a:rPr lang="en-US" dirty="0" err="1"/>
              <a:t>élu</a:t>
            </a:r>
            <a:r>
              <a:rPr lang="en-US" dirty="0"/>
              <a:t>, </a:t>
            </a:r>
            <a:r>
              <a:rPr lang="en-US" dirty="0" err="1"/>
              <a:t>généralement</a:t>
            </a:r>
            <a:r>
              <a:rPr lang="en-US" dirty="0"/>
              <a:t> </a:t>
            </a:r>
            <a:r>
              <a:rPr lang="en-US" dirty="0" err="1"/>
              <a:t>démocratiquement</a:t>
            </a:r>
            <a:r>
              <a:rPr lang="en-US" dirty="0"/>
              <a:t>).</a:t>
            </a:r>
          </a:p>
          <a:p>
            <a:pPr marL="171450" indent="-171450">
              <a:buFont typeface="Arial"/>
              <a:buChar char="•"/>
            </a:pPr>
            <a:endParaRPr lang="en-US" dirty="0">
              <a:cs typeface="Calibri" panose="020F0502020204030204"/>
            </a:endParaRPr>
          </a:p>
          <a:p>
            <a:endParaRPr lang="en-US" dirty="0">
              <a:cs typeface="Calibri" panose="020F0502020204030204"/>
            </a:endParaRPr>
          </a:p>
          <a:p>
            <a:r>
              <a:rPr lang="en-US" b="1" dirty="0">
                <a:cs typeface="Calibri" panose="020F0502020204030204"/>
              </a:rPr>
              <a:t>Sources </a:t>
            </a:r>
            <a:r>
              <a:rPr lang="en-US" dirty="0">
                <a:cs typeface="Calibri" panose="020F0502020204030204"/>
              </a:rPr>
              <a:t>:</a:t>
            </a:r>
          </a:p>
          <a:p>
            <a:pPr marL="171450" indent="-171450">
              <a:buFont typeface="Arial"/>
              <a:buChar char="•"/>
            </a:pPr>
            <a:r>
              <a:rPr lang="en-US" dirty="0"/>
              <a:t>Perspectives monde, Université de Sherbrooke : </a:t>
            </a:r>
            <a:r>
              <a:rPr lang="en-US" i="1" dirty="0"/>
              <a:t>Nature de </a:t>
            </a:r>
            <a:r>
              <a:rPr lang="en-US" i="1" dirty="0" err="1"/>
              <a:t>l'État</a:t>
            </a:r>
            <a:r>
              <a:rPr lang="en-US" i="1" dirty="0"/>
              <a:t>, La </a:t>
            </a:r>
            <a:r>
              <a:rPr lang="en-US" i="1" dirty="0" err="1"/>
              <a:t>république</a:t>
            </a:r>
            <a:r>
              <a:rPr lang="en-US" i="1" dirty="0"/>
              <a:t>. </a:t>
            </a:r>
            <a:r>
              <a:rPr lang="en-US" dirty="0">
                <a:hlinkClick r:id="rId3"/>
              </a:rPr>
              <a:t>https://perspective.usherbrooke.ca/bilan/servlet/BMDictionnaire?iddictionnaire=1536</a:t>
            </a:r>
            <a:r>
              <a:rPr lang="en-US" dirty="0"/>
              <a:t> [</a:t>
            </a:r>
            <a:r>
              <a:rPr lang="en-US" dirty="0" err="1"/>
              <a:t>consulté</a:t>
            </a:r>
            <a:r>
              <a:rPr lang="en-US" dirty="0"/>
              <a:t> le 21 </a:t>
            </a:r>
            <a:r>
              <a:rPr lang="en-US" dirty="0" err="1"/>
              <a:t>août</a:t>
            </a:r>
            <a:r>
              <a:rPr lang="en-US" dirty="0"/>
              <a:t> 2020]</a:t>
            </a:r>
            <a:endParaRPr lang="en-US" dirty="0">
              <a:cs typeface="Calibri"/>
            </a:endParaRPr>
          </a:p>
          <a:p>
            <a:endParaRPr lang="en-US" dirty="0"/>
          </a:p>
          <a:p>
            <a:r>
              <a:rPr lang="en-US" dirty="0"/>
              <a:t>Source </a:t>
            </a:r>
            <a:r>
              <a:rPr lang="en-US" dirty="0" err="1"/>
              <a:t>iconographique</a:t>
            </a:r>
            <a:r>
              <a:rPr lang="en-US" dirty="0"/>
              <a:t> :</a:t>
            </a:r>
            <a:endParaRPr lang="en-US" dirty="0">
              <a:cs typeface="Calibri"/>
            </a:endParaRPr>
          </a:p>
          <a:p>
            <a:pPr marL="171450" indent="-171450">
              <a:buFont typeface="Arial,Sans-Serif"/>
              <a:buChar char="•"/>
            </a:pPr>
            <a:r>
              <a:rPr lang="en-US" dirty="0"/>
              <a:t>Page 1 de la constitution des </a:t>
            </a:r>
            <a:r>
              <a:rPr lang="en-US" dirty="0" err="1"/>
              <a:t>États</a:t>
            </a:r>
            <a:r>
              <a:rPr lang="en-US" dirty="0"/>
              <a:t>-Unis By Constitutional Convention - U.S. National Archives and Records Administration, Public Domain, </a:t>
            </a:r>
            <a:r>
              <a:rPr lang="en-US" dirty="0">
                <a:hlinkClick r:id="rId4"/>
              </a:rPr>
              <a:t>https://commons.wikimedia.org/w/index.php?curid=15795309</a:t>
            </a:r>
            <a:endParaRPr lang="en-US" dirty="0"/>
          </a:p>
          <a:p>
            <a:endParaRPr lang="en-US" dirty="0">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9</a:t>
            </a:fld>
            <a:endParaRPr lang="fr-CA"/>
          </a:p>
        </p:txBody>
      </p:sp>
    </p:spTree>
    <p:extLst>
      <p:ext uri="{BB962C8B-B14F-4D97-AF65-F5344CB8AC3E}">
        <p14:creationId xmlns:p14="http://schemas.microsoft.com/office/powerpoint/2010/main" val="1247591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INFORMATIONS À TRANSMETTRE AUX ÉLÈVES</a:t>
            </a:r>
          </a:p>
          <a:p>
            <a:endParaRPr lang="fr-CA" b="1" dirty="0"/>
          </a:p>
          <a:p>
            <a:r>
              <a:rPr lang="fr-CA" dirty="0"/>
              <a:t>Voici la</a:t>
            </a:r>
            <a:r>
              <a:rPr lang="fr-CA" b="1" dirty="0"/>
              <a:t> nature des 10 amendements inclus dans le Bill of </a:t>
            </a:r>
            <a:r>
              <a:rPr lang="fr-CA" b="1" dirty="0" err="1"/>
              <a:t>rights</a:t>
            </a:r>
            <a:r>
              <a:rPr lang="fr-CA" dirty="0"/>
              <a:t> :</a:t>
            </a:r>
            <a:endParaRPr lang="fr-CA" dirty="0">
              <a:cs typeface="Calibri"/>
            </a:endParaRPr>
          </a:p>
          <a:p>
            <a:r>
              <a:rPr lang="fr-CA" dirty="0">
                <a:cs typeface="Calibri"/>
              </a:rPr>
              <a:t>1. Protège la liberté d'expression</a:t>
            </a:r>
          </a:p>
          <a:p>
            <a:r>
              <a:rPr lang="fr-CA" dirty="0">
                <a:cs typeface="Calibri"/>
              </a:rPr>
              <a:t>2. Protège le droit de porter des armes</a:t>
            </a:r>
          </a:p>
          <a:p>
            <a:r>
              <a:rPr lang="fr-CA" dirty="0">
                <a:cs typeface="Calibri"/>
              </a:rPr>
              <a:t>3. </a:t>
            </a:r>
            <a:r>
              <a:rPr lang="fr-CA" dirty="0"/>
              <a:t>Interdit le cantonnement forcé des soldats en temps de paix.</a:t>
            </a:r>
            <a:endParaRPr lang="fr-CA" dirty="0">
              <a:cs typeface="Calibri" panose="020F0502020204030204"/>
            </a:endParaRPr>
          </a:p>
          <a:p>
            <a:r>
              <a:rPr lang="fr-CA" dirty="0">
                <a:cs typeface="Calibri" panose="020F0502020204030204"/>
              </a:rPr>
              <a:t>4. </a:t>
            </a:r>
            <a:r>
              <a:rPr lang="fr-CA" dirty="0"/>
              <a:t>Interdit les perquisitions et saisies déraisonnables.</a:t>
            </a:r>
            <a:endParaRPr lang="fr-CA" dirty="0">
              <a:cs typeface="Calibri" panose="020F0502020204030204"/>
            </a:endParaRPr>
          </a:p>
          <a:p>
            <a:r>
              <a:rPr lang="fr-CA" dirty="0">
                <a:cs typeface="Calibri" panose="020F0502020204030204"/>
              </a:rPr>
              <a:t>5. </a:t>
            </a:r>
            <a:r>
              <a:rPr lang="fr-CA" dirty="0"/>
              <a:t>Protège le droit à une procédure juridique régulière, interdit la double incrimination et autorise la non </a:t>
            </a:r>
            <a:r>
              <a:rPr lang="fr-CA" dirty="0" err="1"/>
              <a:t>auto-incrimination</a:t>
            </a:r>
            <a:r>
              <a:rPr lang="fr-CA" dirty="0"/>
              <a:t> (</a:t>
            </a:r>
            <a:r>
              <a:rPr lang="fr-CA" i="1" dirty="0" err="1"/>
              <a:t>pleading</a:t>
            </a:r>
            <a:r>
              <a:rPr lang="fr-CA" i="1" dirty="0"/>
              <a:t> the </a:t>
            </a:r>
            <a:r>
              <a:rPr lang="fr-CA" i="1" dirty="0" err="1"/>
              <a:t>fifth</a:t>
            </a:r>
            <a:r>
              <a:rPr lang="fr-CA" dirty="0"/>
              <a:t>)</a:t>
            </a:r>
            <a:endParaRPr lang="fr-CA" dirty="0">
              <a:cs typeface="Calibri" panose="020F0502020204030204"/>
            </a:endParaRPr>
          </a:p>
          <a:p>
            <a:r>
              <a:rPr lang="fr-CA" dirty="0">
                <a:cs typeface="Calibri" panose="020F0502020204030204"/>
              </a:rPr>
              <a:t>6. Assure divers droits relatifs au processus judiciaire et aux procès (équitable, public, rapide, </a:t>
            </a:r>
            <a:r>
              <a:rPr lang="fr-CA" dirty="0" err="1">
                <a:cs typeface="Calibri" panose="020F0502020204030204"/>
              </a:rPr>
              <a:t>etc</a:t>
            </a:r>
            <a:r>
              <a:rPr lang="fr-CA" dirty="0">
                <a:cs typeface="Calibri" panose="020F0502020204030204"/>
              </a:rPr>
              <a:t>)</a:t>
            </a:r>
          </a:p>
          <a:p>
            <a:r>
              <a:rPr lang="fr-CA" dirty="0">
                <a:cs typeface="Calibri" panose="020F0502020204030204"/>
              </a:rPr>
              <a:t>7. Droit aux procès avec jury.</a:t>
            </a:r>
          </a:p>
          <a:p>
            <a:r>
              <a:rPr lang="fr-CA" dirty="0">
                <a:cs typeface="Calibri" panose="020F0502020204030204"/>
              </a:rPr>
              <a:t>8. </a:t>
            </a:r>
            <a:r>
              <a:rPr lang="fr-CA" dirty="0"/>
              <a:t>Interdit les amendes excessives, ainsi que les peines cruelles et inhabituelles.</a:t>
            </a:r>
            <a:endParaRPr lang="fr-CA" dirty="0">
              <a:cs typeface="Calibri" panose="020F0502020204030204"/>
            </a:endParaRPr>
          </a:p>
          <a:p>
            <a:r>
              <a:rPr lang="fr-CA" dirty="0">
                <a:cs typeface="Calibri" panose="020F0502020204030204"/>
              </a:rPr>
              <a:t>9. </a:t>
            </a:r>
            <a:r>
              <a:rPr lang="fr-CA" dirty="0"/>
              <a:t> Traite des droits des personnes non expressément énumérés dans la Constitution</a:t>
            </a:r>
          </a:p>
          <a:p>
            <a:r>
              <a:rPr lang="fr-CA" dirty="0">
                <a:cs typeface="Calibri" panose="020F0502020204030204"/>
              </a:rPr>
              <a:t>10. </a:t>
            </a:r>
            <a:r>
              <a:rPr lang="fr-CA" dirty="0"/>
              <a:t>Limite les pouvoirs du gouvernement fédéral à ceux qui lui sont délégués par la Constitution.</a:t>
            </a:r>
            <a:endParaRPr lang="fr-CA" dirty="0">
              <a:cs typeface="Calibri" panose="020F0502020204030204"/>
            </a:endParaRPr>
          </a:p>
          <a:p>
            <a:endParaRPr lang="fr-CA" dirty="0">
              <a:cs typeface="Calibri" panose="020F0502020204030204"/>
            </a:endParaRPr>
          </a:p>
          <a:p>
            <a:r>
              <a:rPr lang="fr-CA" dirty="0">
                <a:cs typeface="Calibri" panose="020F0502020204030204"/>
              </a:rPr>
              <a:t>Aujourd'hui, la constitution américaine compte </a:t>
            </a:r>
            <a:r>
              <a:rPr lang="fr-CA" b="1" dirty="0">
                <a:cs typeface="Calibri" panose="020F0502020204030204"/>
              </a:rPr>
              <a:t>27 amendements</a:t>
            </a:r>
            <a:r>
              <a:rPr lang="fr-CA" dirty="0">
                <a:cs typeface="Calibri" panose="020F0502020204030204"/>
              </a:rPr>
              <a:t>, dont le plus récent, passé en 1992, </a:t>
            </a:r>
            <a:r>
              <a:rPr lang="fr-CA" dirty="0"/>
              <a:t>empêche les lois touchant les salaires du Congrès de prendre effet avant le début de la session du Congrès suivante.</a:t>
            </a:r>
          </a:p>
          <a:p>
            <a:endParaRPr lang="fr-CA" dirty="0">
              <a:cs typeface="Calibri" panose="020F0502020204030204"/>
            </a:endParaRPr>
          </a:p>
          <a:p>
            <a:r>
              <a:rPr lang="fr-CA" b="1" dirty="0">
                <a:cs typeface="Calibri" panose="020F0502020204030204"/>
              </a:rPr>
              <a:t>Sources :</a:t>
            </a:r>
          </a:p>
          <a:p>
            <a:pPr marL="171450" indent="-171450">
              <a:buFont typeface="Arial"/>
              <a:buChar char="•"/>
            </a:pPr>
            <a:r>
              <a:rPr lang="fr-CA" dirty="0">
                <a:cs typeface="Calibri" panose="020F0502020204030204"/>
              </a:rPr>
              <a:t>La constitution américaine en ligne, </a:t>
            </a:r>
            <a:r>
              <a:rPr lang="fr-CA" dirty="0">
                <a:hlinkClick r:id="rId3"/>
              </a:rPr>
              <a:t>https://www.usconstitution.net/const.html</a:t>
            </a:r>
            <a:r>
              <a:rPr lang="fr-CA" dirty="0"/>
              <a:t>, (consulté le 31 janvier 2021)</a:t>
            </a:r>
            <a:endParaRPr lang="fr-CA" b="1" dirty="0"/>
          </a:p>
          <a:p>
            <a:endParaRPr lang="fr-CA" dirty="0"/>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10</a:t>
            </a:fld>
            <a:endParaRPr lang="fr-CA"/>
          </a:p>
        </p:txBody>
      </p:sp>
    </p:spTree>
    <p:extLst>
      <p:ext uri="{BB962C8B-B14F-4D97-AF65-F5344CB8AC3E}">
        <p14:creationId xmlns:p14="http://schemas.microsoft.com/office/powerpoint/2010/main" val="16011403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hyperlink" Target="https://www.facebook.com/educaloi/?ref=page_internal" TargetMode="External"/><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hyperlink" Target="https://www.youtube.com/c/educaloi/videos" TargetMode="External"/><Relationship Id="rId2" Type="http://schemas.openxmlformats.org/officeDocument/2006/relationships/hyperlink" Target="https://educaloi.qc.ca/" TargetMode="External"/><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hyperlink" Target="https://www.instagram.com/educaloi/?hl=fr-ca" TargetMode="External"/><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svg"/><Relationship Id="rId9" Type="http://schemas.openxmlformats.org/officeDocument/2006/relationships/image" Target="../media/image31.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www.youtube.com/c/educaloi/videos" TargetMode="External"/><Relationship Id="rId7" Type="http://schemas.openxmlformats.org/officeDocument/2006/relationships/hyperlink" Target="https://www.instagram.com/educaloi/?hl=fr-ca" TargetMode="External"/><Relationship Id="rId2" Type="http://schemas.openxmlformats.org/officeDocument/2006/relationships/hyperlink" Target="https://www.facebook.com/educaloi/?ref=page_internal" TargetMode="External"/><Relationship Id="rId1" Type="http://schemas.openxmlformats.org/officeDocument/2006/relationships/slideMaster" Target="../slideMasters/slideMaster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hyperlink" Target="https://educaloi.qc.ca/" TargetMode="External"/><Relationship Id="rId9" Type="http://schemas.openxmlformats.org/officeDocument/2006/relationships/hyperlink" Target="http://educationjuridique.ca/"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pour une image  6">
            <a:extLst>
              <a:ext uri="{FF2B5EF4-FFF2-40B4-BE49-F238E27FC236}">
                <a16:creationId xmlns:a16="http://schemas.microsoft.com/office/drawing/2014/main" id="{8BB11DE4-7B1C-5745-875F-4B1CF8BB0E73}"/>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dirty="0"/>
              <a:t>Cliquez sur l’icône au centre de la boîte pour insérer une image</a:t>
            </a:r>
          </a:p>
        </p:txBody>
      </p:sp>
      <p:sp>
        <p:nvSpPr>
          <p:cNvPr id="2" name="Titre 1">
            <a:extLst>
              <a:ext uri="{FF2B5EF4-FFF2-40B4-BE49-F238E27FC236}">
                <a16:creationId xmlns:a16="http://schemas.microsoft.com/office/drawing/2014/main" id="{364707A6-5057-B34A-B28C-0064B6651917}"/>
              </a:ext>
            </a:extLst>
          </p:cNvPr>
          <p:cNvSpPr>
            <a:spLocks noGrp="1"/>
          </p:cNvSpPr>
          <p:nvPr>
            <p:ph type="ctrTitle" hasCustomPrompt="1"/>
          </p:nvPr>
        </p:nvSpPr>
        <p:spPr>
          <a:xfrm>
            <a:off x="882650" y="2469790"/>
            <a:ext cx="5212080" cy="2377440"/>
          </a:xfrm>
        </p:spPr>
        <p:txBody>
          <a:bodyPr lIns="0" tIns="0" rIns="0" bIns="0" anchor="t"/>
          <a:lstStyle>
            <a:lvl1pPr algn="l">
              <a:defRPr sz="6000" b="1"/>
            </a:lvl1pPr>
          </a:lstStyle>
          <a:p>
            <a:r>
              <a:rPr lang="fr-CA" dirty="0"/>
              <a:t>Cliquez pour insérer le titre</a:t>
            </a:r>
          </a:p>
        </p:txBody>
      </p:sp>
      <p:sp>
        <p:nvSpPr>
          <p:cNvPr id="3" name="Sous-titre 2">
            <a:extLst>
              <a:ext uri="{FF2B5EF4-FFF2-40B4-BE49-F238E27FC236}">
                <a16:creationId xmlns:a16="http://schemas.microsoft.com/office/drawing/2014/main" id="{58C64A91-32F2-D14C-83A1-9E02AA1DFD21}"/>
              </a:ext>
            </a:extLst>
          </p:cNvPr>
          <p:cNvSpPr>
            <a:spLocks noGrp="1"/>
          </p:cNvSpPr>
          <p:nvPr>
            <p:ph type="subTitle" idx="1" hasCustomPrompt="1"/>
          </p:nvPr>
        </p:nvSpPr>
        <p:spPr>
          <a:xfrm>
            <a:off x="882650" y="5105328"/>
            <a:ext cx="5212080" cy="1188720"/>
          </a:xfrm>
        </p:spPr>
        <p:txBody>
          <a:bodyPr lIns="0" tIns="0" rIns="0" bIns="0">
            <a:noAutofit/>
          </a:bodyPr>
          <a:lstStyle>
            <a:lvl1pPr marL="0" indent="0" algn="l">
              <a:lnSpc>
                <a:spcPct val="100000"/>
              </a:lnSpc>
              <a:spcBef>
                <a:spcPts val="0"/>
              </a:spcBef>
              <a:buNone/>
              <a:tabLst/>
              <a:defRPr sz="2000" b="0">
                <a:solidFill>
                  <a:schemeClr val="tx1"/>
                </a:solidFill>
              </a:defRPr>
            </a:lvl1pPr>
            <a:lvl2pPr marL="0" indent="0" algn="l">
              <a:lnSpc>
                <a:spcPct val="100000"/>
              </a:lnSpc>
              <a:spcBef>
                <a:spcPts val="0"/>
              </a:spcBef>
              <a:buNone/>
              <a:tabLst/>
              <a:defRPr sz="2000" b="0">
                <a:solidFill>
                  <a:schemeClr val="tx1"/>
                </a:solidFill>
              </a:defRPr>
            </a:lvl2pPr>
            <a:lvl3pPr marL="0" indent="0" algn="l">
              <a:lnSpc>
                <a:spcPct val="100000"/>
              </a:lnSpc>
              <a:spcBef>
                <a:spcPts val="0"/>
              </a:spcBef>
              <a:buNone/>
              <a:tabLst/>
              <a:defRPr sz="2000" b="0">
                <a:solidFill>
                  <a:schemeClr val="tx1"/>
                </a:solidFill>
              </a:defRPr>
            </a:lvl3pPr>
            <a:lvl4pPr marL="0" indent="0" algn="l">
              <a:lnSpc>
                <a:spcPct val="100000"/>
              </a:lnSpc>
              <a:spcBef>
                <a:spcPts val="0"/>
              </a:spcBef>
              <a:buNone/>
              <a:tabLst/>
              <a:defRPr sz="2000" b="0">
                <a:solidFill>
                  <a:schemeClr val="tx1"/>
                </a:solidFill>
              </a:defRPr>
            </a:lvl4pPr>
            <a:lvl5pPr marL="0" indent="0" algn="l">
              <a:lnSpc>
                <a:spcPct val="100000"/>
              </a:lnSpc>
              <a:spcBef>
                <a:spcPts val="0"/>
              </a:spcBef>
              <a:buNone/>
              <a:tabLst/>
              <a:defRPr sz="2000" b="0">
                <a:solidFill>
                  <a:schemeClr val="tx1"/>
                </a:solidFill>
              </a:defRPr>
            </a:lvl5pPr>
            <a:lvl6pPr marL="0" indent="0" algn="l">
              <a:lnSpc>
                <a:spcPct val="100000"/>
              </a:lnSpc>
              <a:spcBef>
                <a:spcPts val="0"/>
              </a:spcBef>
              <a:buNone/>
              <a:tabLst/>
              <a:defRPr sz="2000" b="0">
                <a:solidFill>
                  <a:schemeClr val="tx1"/>
                </a:solidFill>
              </a:defRPr>
            </a:lvl6pPr>
            <a:lvl7pPr marL="0" indent="0" algn="l">
              <a:lnSpc>
                <a:spcPct val="100000"/>
              </a:lnSpc>
              <a:spcBef>
                <a:spcPts val="0"/>
              </a:spcBef>
              <a:buNone/>
              <a:tabLst/>
              <a:defRPr sz="2000" b="0">
                <a:solidFill>
                  <a:schemeClr val="tx1"/>
                </a:solidFill>
              </a:defRPr>
            </a:lvl7pPr>
            <a:lvl8pPr marL="0" indent="0" algn="l">
              <a:lnSpc>
                <a:spcPct val="100000"/>
              </a:lnSpc>
              <a:spcBef>
                <a:spcPts val="0"/>
              </a:spcBef>
              <a:buNone/>
              <a:tabLst/>
              <a:defRPr sz="2000" b="0">
                <a:solidFill>
                  <a:schemeClr val="tx1"/>
                </a:solidFill>
              </a:defRPr>
            </a:lvl8pPr>
            <a:lvl9pPr marL="0" indent="0" algn="l">
              <a:lnSpc>
                <a:spcPct val="100000"/>
              </a:lnSpc>
              <a:spcBef>
                <a:spcPts val="0"/>
              </a:spcBef>
              <a:buNone/>
              <a:tabLst/>
              <a:defRPr sz="2000" b="0">
                <a:solidFill>
                  <a:schemeClr val="tx1"/>
                </a:solidFill>
              </a:defRPr>
            </a:lvl9pPr>
          </a:lstStyle>
          <a:p>
            <a:pPr lvl="0"/>
            <a:r>
              <a:rPr lang="fr-CA" dirty="0"/>
              <a:t>Cliquez pour insérer le sous-titre ou la date</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pic>
        <p:nvPicPr>
          <p:cNvPr id="13" name="Image 12">
            <a:extLst>
              <a:ext uri="{FF2B5EF4-FFF2-40B4-BE49-F238E27FC236}">
                <a16:creationId xmlns:a16="http://schemas.microsoft.com/office/drawing/2014/main" id="{8C123502-005E-8440-BFE0-D1A1E88F1163}"/>
              </a:ext>
            </a:extLst>
          </p:cNvPr>
          <p:cNvPicPr>
            <a:picLocks noChangeAspect="1"/>
          </p:cNvPicPr>
          <p:nvPr userDrawn="1"/>
        </p:nvPicPr>
        <p:blipFill>
          <a:blip r:embed="rId2"/>
          <a:stretch>
            <a:fillRect/>
          </a:stretch>
        </p:blipFill>
        <p:spPr>
          <a:xfrm>
            <a:off x="882649" y="904567"/>
            <a:ext cx="2685225" cy="648930"/>
          </a:xfrm>
          <a:prstGeom prst="rect">
            <a:avLst/>
          </a:prstGeom>
        </p:spPr>
      </p:pic>
    </p:spTree>
    <p:extLst>
      <p:ext uri="{BB962C8B-B14F-4D97-AF65-F5344CB8AC3E}">
        <p14:creationId xmlns:p14="http://schemas.microsoft.com/office/powerpoint/2010/main" val="209341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iz - question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131275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iz - réponse lettre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dirty="0"/>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244095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iz - réponse mot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dirty="0"/>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107673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éparateur de section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dirty="0"/>
              <a:t>Cliquez sur l’icône au centre de la boîte pour insérer une image</a:t>
            </a:r>
          </a:p>
        </p:txBody>
      </p:sp>
      <p:pic>
        <p:nvPicPr>
          <p:cNvPr id="4" name="Graphique 3">
            <a:extLst>
              <a:ext uri="{FF2B5EF4-FFF2-40B4-BE49-F238E27FC236}">
                <a16:creationId xmlns:a16="http://schemas.microsoft.com/office/drawing/2014/main" id="{3773A9A5-1F9B-7641-872E-5DC27922428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5" name="Graphique 4">
            <a:extLst>
              <a:ext uri="{FF2B5EF4-FFF2-40B4-BE49-F238E27FC236}">
                <a16:creationId xmlns:a16="http://schemas.microsoft.com/office/drawing/2014/main" id="{1B4919AE-C47E-EE43-8CF7-A7E4B867C7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451" t="10266"/>
          <a:stretch/>
        </p:blipFill>
        <p:spPr>
          <a:xfrm flipH="1">
            <a:off x="10151991" y="331304"/>
            <a:ext cx="2053261" cy="2345635"/>
          </a:xfrm>
          <a:prstGeom prst="rect">
            <a:avLst/>
          </a:prstGeom>
        </p:spPr>
      </p:pic>
      <p:pic>
        <p:nvPicPr>
          <p:cNvPr id="9" name="Graphique 8">
            <a:extLst>
              <a:ext uri="{FF2B5EF4-FFF2-40B4-BE49-F238E27FC236}">
                <a16:creationId xmlns:a16="http://schemas.microsoft.com/office/drawing/2014/main" id="{2768AE2C-F429-C541-93EB-5CC7D84891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9844120" y="4828172"/>
            <a:ext cx="2228610" cy="2228610"/>
          </a:xfrm>
          <a:prstGeom prst="rect">
            <a:avLst/>
          </a:prstGeom>
        </p:spPr>
      </p:pic>
    </p:spTree>
    <p:extLst>
      <p:ext uri="{BB962C8B-B14F-4D97-AF65-F5344CB8AC3E}">
        <p14:creationId xmlns:p14="http://schemas.microsoft.com/office/powerpoint/2010/main" val="136787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iz - question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421525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 réponse lettre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dirty="0"/>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51365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iz - réponse mot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dirty="0"/>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223996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pic>
        <p:nvPicPr>
          <p:cNvPr id="4" name="Graphique 3">
            <a:extLst>
              <a:ext uri="{FF2B5EF4-FFF2-40B4-BE49-F238E27FC236}">
                <a16:creationId xmlns:a16="http://schemas.microsoft.com/office/drawing/2014/main" id="{FBC07757-77C5-524C-B910-557C8E959E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6200000" flipH="1" flipV="1">
            <a:off x="9848146" y="3511825"/>
            <a:ext cx="2912883" cy="1783237"/>
          </a:xfrm>
          <a:prstGeom prst="rect">
            <a:avLst/>
          </a:prstGeom>
        </p:spPr>
      </p:pic>
      <p:pic>
        <p:nvPicPr>
          <p:cNvPr id="6" name="Graphique 5">
            <a:extLst>
              <a:ext uri="{FF2B5EF4-FFF2-40B4-BE49-F238E27FC236}">
                <a16:creationId xmlns:a16="http://schemas.microsoft.com/office/drawing/2014/main" id="{A70DBE9A-782A-CA47-8C6B-15DF0D3C441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9" name="Graphique 8">
            <a:extLst>
              <a:ext uri="{FF2B5EF4-FFF2-40B4-BE49-F238E27FC236}">
                <a16:creationId xmlns:a16="http://schemas.microsoft.com/office/drawing/2014/main" id="{DE36D25E-AC8F-D64E-9495-A3A4FD87992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4114" t="13955" r="21853"/>
          <a:stretch/>
        </p:blipFill>
        <p:spPr>
          <a:xfrm>
            <a:off x="10588487" y="0"/>
            <a:ext cx="1603514" cy="2553528"/>
          </a:xfrm>
          <a:prstGeom prst="rect">
            <a:avLst/>
          </a:prstGeom>
        </p:spPr>
      </p:pic>
      <p:pic>
        <p:nvPicPr>
          <p:cNvPr id="10" name="Graphique 9">
            <a:extLst>
              <a:ext uri="{FF2B5EF4-FFF2-40B4-BE49-F238E27FC236}">
                <a16:creationId xmlns:a16="http://schemas.microsoft.com/office/drawing/2014/main" id="{ABB79D62-4DCF-1B4E-B374-A67D985758A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dirty="0"/>
              <a:t>Cliquez sur l’icône au centre de la boîte pour insérer une image</a:t>
            </a:r>
          </a:p>
        </p:txBody>
      </p:sp>
    </p:spTree>
    <p:extLst>
      <p:ext uri="{BB962C8B-B14F-4D97-AF65-F5344CB8AC3E}">
        <p14:creationId xmlns:p14="http://schemas.microsoft.com/office/powerpoint/2010/main" val="317851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iz - question / orang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2" name="Espace réservé du texte 7">
            <a:extLst>
              <a:ext uri="{FF2B5EF4-FFF2-40B4-BE49-F238E27FC236}">
                <a16:creationId xmlns:a16="http://schemas.microsoft.com/office/drawing/2014/main" id="{05F9F066-A229-1841-8330-31E3CF8FE9AD}"/>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82665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iz - réponse lettre / orange">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2FAE47-1892-8943-BEA1-E81D2268A2AB}"/>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a:solidFill>
                  <a:schemeClr val="accent1"/>
                </a:solidFill>
              </a:defRPr>
            </a:lvl1pPr>
            <a:lvl2pPr marL="0" indent="0" algn="ctr">
              <a:lnSpc>
                <a:spcPct val="100000"/>
              </a:lnSpc>
              <a:spcBef>
                <a:spcPts val="0"/>
              </a:spcBef>
              <a:buNone/>
              <a:tabLst/>
              <a:defRPr sz="13800" b="1">
                <a:solidFill>
                  <a:schemeClr val="accent1"/>
                </a:solidFill>
              </a:defRPr>
            </a:lvl2pPr>
            <a:lvl3pPr marL="0" indent="0" algn="ctr">
              <a:lnSpc>
                <a:spcPct val="100000"/>
              </a:lnSpc>
              <a:spcBef>
                <a:spcPts val="0"/>
              </a:spcBef>
              <a:buNone/>
              <a:tabLst/>
              <a:defRPr sz="13800" b="1">
                <a:solidFill>
                  <a:schemeClr val="accent1"/>
                </a:solidFill>
              </a:defRPr>
            </a:lvl3pPr>
            <a:lvl4pPr marL="0" indent="0" algn="ctr">
              <a:lnSpc>
                <a:spcPct val="100000"/>
              </a:lnSpc>
              <a:spcBef>
                <a:spcPts val="0"/>
              </a:spcBef>
              <a:buNone/>
              <a:tabLst/>
              <a:defRPr sz="13800" b="1">
                <a:solidFill>
                  <a:schemeClr val="accent1"/>
                </a:solidFill>
              </a:defRPr>
            </a:lvl4pPr>
            <a:lvl5pPr marL="0" indent="0" algn="ctr">
              <a:lnSpc>
                <a:spcPct val="100000"/>
              </a:lnSpc>
              <a:spcBef>
                <a:spcPts val="0"/>
              </a:spcBef>
              <a:buFont typeface="Arial" panose="020B0604020202020204" pitchFamily="34" charset="0"/>
              <a:buNone/>
              <a:tabLst/>
              <a:defRPr sz="13800" b="1">
                <a:solidFill>
                  <a:schemeClr val="accent1"/>
                </a:solidFill>
              </a:defRPr>
            </a:lvl5pPr>
            <a:lvl6pPr marL="0" indent="0" algn="ctr">
              <a:lnSpc>
                <a:spcPct val="100000"/>
              </a:lnSpc>
              <a:spcBef>
                <a:spcPts val="0"/>
              </a:spcBef>
              <a:buFont typeface="Arial" panose="020B0604020202020204" pitchFamily="34" charset="0"/>
              <a:buNone/>
              <a:tabLst/>
              <a:defRPr sz="13800" b="1">
                <a:solidFill>
                  <a:schemeClr val="accent1"/>
                </a:solidFill>
              </a:defRPr>
            </a:lvl6pPr>
            <a:lvl7pPr marL="0" indent="0" algn="ctr">
              <a:lnSpc>
                <a:spcPct val="100000"/>
              </a:lnSpc>
              <a:spcBef>
                <a:spcPts val="0"/>
              </a:spcBef>
              <a:buFont typeface="Arial" panose="020B0604020202020204" pitchFamily="34" charset="0"/>
              <a:buNone/>
              <a:tabLst/>
              <a:defRPr sz="13800" b="1">
                <a:solidFill>
                  <a:schemeClr val="accent1"/>
                </a:solidFill>
              </a:defRPr>
            </a:lvl7pPr>
            <a:lvl8pPr marL="0" indent="0" algn="ctr">
              <a:lnSpc>
                <a:spcPct val="100000"/>
              </a:lnSpc>
              <a:spcBef>
                <a:spcPts val="0"/>
              </a:spcBef>
              <a:buFont typeface="Arial" panose="020B0604020202020204" pitchFamily="34" charset="0"/>
              <a:buNone/>
              <a:tabLst/>
              <a:defRPr sz="13800" b="1">
                <a:solidFill>
                  <a:schemeClr val="accent1"/>
                </a:solidFill>
              </a:defRPr>
            </a:lvl8pPr>
            <a:lvl9pPr marL="0" indent="0" algn="ctr">
              <a:lnSpc>
                <a:spcPct val="100000"/>
              </a:lnSpc>
              <a:spcBef>
                <a:spcPts val="0"/>
              </a:spcBef>
              <a:buFont typeface="Arial" panose="020B0604020202020204" pitchFamily="34" charset="0"/>
              <a:buNone/>
              <a:tabLst/>
              <a:defRPr sz="13800" b="1">
                <a:solidFill>
                  <a:schemeClr val="accent1"/>
                </a:solidFill>
              </a:defRPr>
            </a:lvl9pPr>
          </a:lstStyle>
          <a:p>
            <a:pPr lvl="0"/>
            <a:r>
              <a:rPr lang="fr-CA" dirty="0"/>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9" name="Espace réservé du texte 7">
            <a:extLst>
              <a:ext uri="{FF2B5EF4-FFF2-40B4-BE49-F238E27FC236}">
                <a16:creationId xmlns:a16="http://schemas.microsoft.com/office/drawing/2014/main" id="{3D857F2C-2621-2942-BB12-8087BAB5C91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1376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4114800"/>
          </a:xfrm>
        </p:spPr>
        <p:txBody>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dirty="0"/>
              <a:t>Cliquez pour insérer le titre</a:t>
            </a:r>
          </a:p>
        </p:txBody>
      </p:sp>
    </p:spTree>
    <p:extLst>
      <p:ext uri="{BB962C8B-B14F-4D97-AF65-F5344CB8AC3E}">
        <p14:creationId xmlns:p14="http://schemas.microsoft.com/office/powerpoint/2010/main" val="254046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iz - réponse mot / orang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DD54FE87-F6BD-184C-AE34-D3CF8F33B340}"/>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4" name="Espace réservé du contenu 2">
            <a:extLst>
              <a:ext uri="{FF2B5EF4-FFF2-40B4-BE49-F238E27FC236}">
                <a16:creationId xmlns:a16="http://schemas.microsoft.com/office/drawing/2014/main" id="{20C74F3D-AD78-C648-A693-2FFD0CBA8809}"/>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accent1"/>
                </a:solidFill>
              </a:defRPr>
            </a:lvl1pPr>
            <a:lvl2pPr marL="0" indent="0" algn="ctr">
              <a:lnSpc>
                <a:spcPct val="100000"/>
              </a:lnSpc>
              <a:spcBef>
                <a:spcPts val="0"/>
              </a:spcBef>
              <a:buNone/>
              <a:tabLst/>
              <a:defRPr sz="5400" b="1" cap="all" baseline="0">
                <a:solidFill>
                  <a:schemeClr val="accent1"/>
                </a:solidFill>
              </a:defRPr>
            </a:lvl2pPr>
            <a:lvl3pPr marL="0" indent="0" algn="ctr">
              <a:lnSpc>
                <a:spcPct val="100000"/>
              </a:lnSpc>
              <a:spcBef>
                <a:spcPts val="0"/>
              </a:spcBef>
              <a:buNone/>
              <a:tabLst/>
              <a:defRPr sz="5400" b="1" cap="all" baseline="0">
                <a:solidFill>
                  <a:schemeClr val="accent1"/>
                </a:solidFill>
              </a:defRPr>
            </a:lvl3pPr>
            <a:lvl4pPr marL="0" indent="0" algn="ctr">
              <a:lnSpc>
                <a:spcPct val="100000"/>
              </a:lnSpc>
              <a:spcBef>
                <a:spcPts val="0"/>
              </a:spcBef>
              <a:buNone/>
              <a:tabLst/>
              <a:defRPr sz="5400" b="1" cap="all" baseline="0">
                <a:solidFill>
                  <a:schemeClr val="accent1"/>
                </a:solidFill>
              </a:defRPr>
            </a:lvl4pPr>
            <a:lvl5pPr marL="0" indent="0" algn="ctr">
              <a:lnSpc>
                <a:spcPct val="100000"/>
              </a:lnSpc>
              <a:spcBef>
                <a:spcPts val="0"/>
              </a:spcBef>
              <a:buFont typeface="Arial" panose="020B0604020202020204" pitchFamily="34" charset="0"/>
              <a:buNone/>
              <a:tabLst/>
              <a:defRPr sz="5400" b="1" cap="all" baseline="0">
                <a:solidFill>
                  <a:schemeClr val="accent1"/>
                </a:solidFill>
              </a:defRPr>
            </a:lvl5pPr>
            <a:lvl6pPr marL="0" indent="0" algn="ctr">
              <a:lnSpc>
                <a:spcPct val="100000"/>
              </a:lnSpc>
              <a:spcBef>
                <a:spcPts val="0"/>
              </a:spcBef>
              <a:buFont typeface="Arial" panose="020B0604020202020204" pitchFamily="34" charset="0"/>
              <a:buNone/>
              <a:tabLst/>
              <a:defRPr sz="5400" b="1" cap="all" baseline="0">
                <a:solidFill>
                  <a:schemeClr val="accent1"/>
                </a:solidFill>
              </a:defRPr>
            </a:lvl6pPr>
            <a:lvl7pPr marL="0" indent="0" algn="ctr">
              <a:lnSpc>
                <a:spcPct val="100000"/>
              </a:lnSpc>
              <a:spcBef>
                <a:spcPts val="0"/>
              </a:spcBef>
              <a:buFont typeface="Arial" panose="020B0604020202020204" pitchFamily="34" charset="0"/>
              <a:buNone/>
              <a:tabLst/>
              <a:defRPr sz="5400" b="1" cap="all" baseline="0">
                <a:solidFill>
                  <a:schemeClr val="accent1"/>
                </a:solidFill>
              </a:defRPr>
            </a:lvl7pPr>
            <a:lvl8pPr marL="0" indent="0" algn="ctr">
              <a:lnSpc>
                <a:spcPct val="100000"/>
              </a:lnSpc>
              <a:spcBef>
                <a:spcPts val="0"/>
              </a:spcBef>
              <a:buFont typeface="Arial" panose="020B0604020202020204" pitchFamily="34" charset="0"/>
              <a:buNone/>
              <a:tabLst/>
              <a:defRPr sz="5400" b="1" cap="all" baseline="0">
                <a:solidFill>
                  <a:schemeClr val="accent1"/>
                </a:solidFill>
              </a:defRPr>
            </a:lvl8pPr>
            <a:lvl9pPr marL="0" indent="0" algn="ctr">
              <a:lnSpc>
                <a:spcPct val="100000"/>
              </a:lnSpc>
              <a:spcBef>
                <a:spcPts val="0"/>
              </a:spcBef>
              <a:buFont typeface="Arial" panose="020B0604020202020204" pitchFamily="34" charset="0"/>
              <a:buNone/>
              <a:tabLst/>
              <a:defRPr sz="5400" b="1" cap="all" baseline="0">
                <a:solidFill>
                  <a:schemeClr val="accent1"/>
                </a:solidFill>
              </a:defRPr>
            </a:lvl9pPr>
          </a:lstStyle>
          <a:p>
            <a:pPr lvl="0"/>
            <a:r>
              <a:rPr lang="fr-CA" dirty="0"/>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0" name="Espace réservé du texte 7">
            <a:extLst>
              <a:ext uri="{FF2B5EF4-FFF2-40B4-BE49-F238E27FC236}">
                <a16:creationId xmlns:a16="http://schemas.microsoft.com/office/drawing/2014/main" id="{A95D3B80-EAB2-E94F-A60E-4363FCD9E2A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272974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dirty="0"/>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dirty="0">
                <a:solidFill>
                  <a:schemeClr val="bg1"/>
                </a:solidFill>
              </a:rPr>
              <a:t>Savais-tu </a:t>
            </a:r>
            <a:br>
              <a:rPr lang="fr-CA" sz="6000" b="1" dirty="0">
                <a:solidFill>
                  <a:schemeClr val="bg1"/>
                </a:solidFill>
              </a:rPr>
            </a:br>
            <a:r>
              <a:rPr lang="fr-CA" sz="6000" b="1" dirty="0">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userDrawn="1"/>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userDrawn="1"/>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422290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our ou contre">
    <p:bg>
      <p:bgPr>
        <a:solidFill>
          <a:schemeClr val="accent2"/>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r:embed="rId2">
                  <a:extLst>
                    <a:ext uri="{96DAC541-7B7A-43D3-8B79-37D633B846F1}">
                      <asvg:svgBlip xmlns:asvg="http://schemas.microsoft.com/office/drawing/2016/SVG/main" r:embed="rId3"/>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dirty="0">
                <a:solidFill>
                  <a:schemeClr val="accent2"/>
                </a:solidFill>
              </a:rPr>
              <a:t>Pour ou contre ?</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253154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éparateur / Questions">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D3D1957E-2AC0-3343-B863-C817A7B52E1A}"/>
              </a:ext>
            </a:extLst>
          </p:cNvPr>
          <p:cNvSpPr>
            <a:spLocks noGrp="1"/>
          </p:cNvSpPr>
          <p:nvPr>
            <p:ph type="pic" sz="quarter" idx="13" hasCustomPrompt="1"/>
          </p:nvPr>
        </p:nvSpPr>
        <p:spPr>
          <a:xfrm>
            <a:off x="5771312" y="668595"/>
            <a:ext cx="5978236" cy="6189406"/>
          </a:xfrm>
        </p:spPr>
        <p:txBody>
          <a:bodyPr/>
          <a:lstStyle>
            <a:lvl1pPr>
              <a:defRPr sz="1600"/>
            </a:lvl1pPr>
          </a:lstStyle>
          <a:p>
            <a:r>
              <a:rPr lang="fr-CA" dirty="0"/>
              <a:t>Cliquez sur l’icône au centre de la boîte pour insérer une image</a:t>
            </a:r>
          </a:p>
        </p:txBody>
      </p:sp>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4705523"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254824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ssources">
    <p:bg>
      <p:bgPr>
        <a:solidFill>
          <a:schemeClr val="accent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dirty="0"/>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289434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rédits / remerciements">
    <p:bg>
      <p:bgPr>
        <a:solidFill>
          <a:schemeClr val="accent2"/>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3077497" y="685800"/>
            <a:ext cx="5486400" cy="5486400"/>
          </a:xfrm>
        </p:spPr>
        <p:txBody>
          <a:bodyPr anchor="ct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1800">
                <a:solidFill>
                  <a:schemeClr val="bg1"/>
                </a:solidFill>
              </a:defRPr>
            </a:lvl3pPr>
            <a:lvl4pPr>
              <a:spcBef>
                <a:spcPts val="600"/>
              </a:spcBef>
              <a:defRPr sz="1800">
                <a:solidFill>
                  <a:schemeClr val="bg1"/>
                </a:solidFill>
              </a:defRPr>
            </a:lvl4pPr>
            <a:lvl5pPr>
              <a:spcBef>
                <a:spcPts val="600"/>
              </a:spcBef>
              <a:defRPr sz="2000">
                <a:solidFill>
                  <a:schemeClr val="bg1"/>
                </a:solidFill>
              </a:defRPr>
            </a:lvl5pPr>
            <a:lvl6pPr>
              <a:spcBef>
                <a:spcPts val="600"/>
              </a:spcBef>
              <a:defRPr sz="2000">
                <a:solidFill>
                  <a:schemeClr val="bg1"/>
                </a:solidFill>
              </a:defRPr>
            </a:lvl6pPr>
            <a:lvl7pPr>
              <a:spcBef>
                <a:spcPts val="600"/>
              </a:spcBef>
              <a:defRPr sz="2000">
                <a:solidFill>
                  <a:schemeClr val="bg1"/>
                </a:solidFill>
              </a:defRPr>
            </a:lvl7pPr>
            <a:lvl8pPr>
              <a:spcBef>
                <a:spcPts val="600"/>
              </a:spcBef>
              <a:defRPr sz="2000"/>
            </a:lvl8pPr>
            <a:lvl9pPr>
              <a:spcBef>
                <a:spcPts val="600"/>
              </a:spcBef>
              <a:defRPr sz="2800"/>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pour une image  6">
            <a:extLst>
              <a:ext uri="{FF2B5EF4-FFF2-40B4-BE49-F238E27FC236}">
                <a16:creationId xmlns:a16="http://schemas.microsoft.com/office/drawing/2014/main" id="{2598596F-BBE9-9F43-9B89-58B686EFD446}"/>
              </a:ext>
            </a:extLst>
          </p:cNvPr>
          <p:cNvSpPr>
            <a:spLocks noGrp="1"/>
          </p:cNvSpPr>
          <p:nvPr>
            <p:ph type="pic" sz="quarter" idx="13" hasCustomPrompt="1"/>
          </p:nvPr>
        </p:nvSpPr>
        <p:spPr>
          <a:xfrm>
            <a:off x="882650" y="685800"/>
            <a:ext cx="1645920" cy="1645920"/>
          </a:xfrm>
        </p:spPr>
        <p:txBody>
          <a:bodyPr/>
          <a:lstStyle>
            <a:lvl1pPr>
              <a:defRPr sz="1600">
                <a:solidFill>
                  <a:schemeClr val="bg1"/>
                </a:solidFill>
              </a:defRPr>
            </a:lvl1pPr>
          </a:lstStyle>
          <a:p>
            <a:r>
              <a:rPr lang="fr-CA" dirty="0"/>
              <a:t>Cliquez sur l’icône au centre de la boîte pour insérer le logo</a:t>
            </a:r>
          </a:p>
        </p:txBody>
      </p:sp>
      <p:sp>
        <p:nvSpPr>
          <p:cNvPr id="10" name="Espace réservé pour une image  6">
            <a:extLst>
              <a:ext uri="{FF2B5EF4-FFF2-40B4-BE49-F238E27FC236}">
                <a16:creationId xmlns:a16="http://schemas.microsoft.com/office/drawing/2014/main" id="{D6143308-FB11-424C-82AA-9DCC56FFE582}"/>
              </a:ext>
            </a:extLst>
          </p:cNvPr>
          <p:cNvSpPr>
            <a:spLocks noGrp="1"/>
          </p:cNvSpPr>
          <p:nvPr>
            <p:ph type="pic" sz="quarter" idx="15" hasCustomPrompt="1"/>
          </p:nvPr>
        </p:nvSpPr>
        <p:spPr>
          <a:xfrm>
            <a:off x="882650" y="2606040"/>
            <a:ext cx="1645920" cy="1645920"/>
          </a:xfrm>
        </p:spPr>
        <p:txBody>
          <a:bodyPr/>
          <a:lstStyle>
            <a:lvl1pPr>
              <a:defRPr sz="1600">
                <a:solidFill>
                  <a:schemeClr val="bg1"/>
                </a:solidFill>
              </a:defRPr>
            </a:lvl1pPr>
          </a:lstStyle>
          <a:p>
            <a:r>
              <a:rPr lang="fr-CA" dirty="0"/>
              <a:t>Cliquez sur l’icône au centre de la boîte pour insérer le logo</a:t>
            </a:r>
          </a:p>
        </p:txBody>
      </p:sp>
      <p:sp>
        <p:nvSpPr>
          <p:cNvPr id="11" name="Espace réservé pour une image  6">
            <a:extLst>
              <a:ext uri="{FF2B5EF4-FFF2-40B4-BE49-F238E27FC236}">
                <a16:creationId xmlns:a16="http://schemas.microsoft.com/office/drawing/2014/main" id="{B4841C60-64FE-E642-BCEA-4B735500564F}"/>
              </a:ext>
            </a:extLst>
          </p:cNvPr>
          <p:cNvSpPr>
            <a:spLocks noGrp="1"/>
          </p:cNvSpPr>
          <p:nvPr>
            <p:ph type="pic" sz="quarter" idx="16" hasCustomPrompt="1"/>
          </p:nvPr>
        </p:nvSpPr>
        <p:spPr>
          <a:xfrm>
            <a:off x="882650" y="4526280"/>
            <a:ext cx="1645920" cy="1645920"/>
          </a:xfrm>
        </p:spPr>
        <p:txBody>
          <a:bodyPr/>
          <a:lstStyle>
            <a:lvl1pPr>
              <a:defRPr sz="1600">
                <a:solidFill>
                  <a:schemeClr val="bg1"/>
                </a:solidFill>
              </a:defRPr>
            </a:lvl1pPr>
          </a:lstStyle>
          <a:p>
            <a:r>
              <a:rPr lang="fr-CA" dirty="0"/>
              <a:t>Cliquez sur l’icône au centre de la boîte pour insérer le logo</a:t>
            </a:r>
          </a:p>
        </p:txBody>
      </p:sp>
      <p:pic>
        <p:nvPicPr>
          <p:cNvPr id="6" name="Image 5">
            <a:extLst>
              <a:ext uri="{FF2B5EF4-FFF2-40B4-BE49-F238E27FC236}">
                <a16:creationId xmlns:a16="http://schemas.microsoft.com/office/drawing/2014/main" id="{D7E6D27C-A9CF-704B-A160-1A92A7684C6D}"/>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140225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7D25C4-F96C-1A41-B54B-77C17FCF0592}"/>
              </a:ext>
            </a:extLst>
          </p:cNvPr>
          <p:cNvPicPr>
            <a:picLocks noChangeAspect="1"/>
          </p:cNvPicPr>
          <p:nvPr userDrawn="1"/>
        </p:nvPicPr>
        <p:blipFill>
          <a:blip r:embed="rId2"/>
          <a:stretch>
            <a:fillRect/>
          </a:stretch>
        </p:blipFill>
        <p:spPr>
          <a:xfrm>
            <a:off x="1308410" y="2317750"/>
            <a:ext cx="9144000" cy="2222500"/>
          </a:xfrm>
          <a:prstGeom prst="rect">
            <a:avLst/>
          </a:prstGeom>
        </p:spPr>
      </p:pic>
    </p:spTree>
    <p:extLst>
      <p:ext uri="{BB962C8B-B14F-4D97-AF65-F5344CB8AC3E}">
        <p14:creationId xmlns:p14="http://schemas.microsoft.com/office/powerpoint/2010/main" val="370516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go et médias sociaux / visuel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5"/>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6"/>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7"/>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8"/>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9"/>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10"/>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dirty="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Instagram/</a:t>
            </a:r>
            <a:r>
              <a:rPr lang="fr-CA" sz="1400" b="0" i="0" u="sng" strike="noStrike" kern="1200" dirty="0" err="1">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educaloi</a:t>
            </a:r>
            <a:endParaRPr lang="fr-CA" sz="1400" b="0" i="0" u="sng" strike="noStrike" kern="1200" dirty="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YouTube/educaloi</a:t>
            </a:r>
            <a:endParaRPr lang="fr-CA" sz="1400" b="0" i="0" u="sng" strike="noStrike" kern="1200" dirty="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13">
                  <a:extLst>
                    <a:ext uri="{A12FA001-AC4F-418D-AE19-62706E023703}">
                      <ahyp:hlinkClr xmlns:ahyp="http://schemas.microsoft.com/office/drawing/2018/hyperlinkcolor" val="tx"/>
                    </a:ext>
                  </a:extLst>
                </a:hlinkClick>
              </a:rPr>
              <a:t>Facebook/educaloi</a:t>
            </a:r>
            <a:endParaRPr lang="fr-CA" sz="1400" b="0" i="0" u="sng" strike="noStrike" kern="1200" dirty="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2"/>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dirty="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1"/>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3"/>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314853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go et médias sociaux">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2"/>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3"/>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4"/>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7"/>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3" name="Image 22">
            <a:extLst>
              <a:ext uri="{FF2B5EF4-FFF2-40B4-BE49-F238E27FC236}">
                <a16:creationId xmlns:a16="http://schemas.microsoft.com/office/drawing/2014/main" id="{BAD89500-2EC8-4743-84D1-917AB1E40597}"/>
              </a:ext>
            </a:extLst>
          </p:cNvPr>
          <p:cNvPicPr>
            <a:picLocks noChangeAspect="1"/>
          </p:cNvPicPr>
          <p:nvPr userDrawn="1"/>
        </p:nvPicPr>
        <p:blipFill rotWithShape="1">
          <a:blip r:embed="rId8"/>
          <a:srcRect r="49454"/>
          <a:stretch/>
        </p:blipFill>
        <p:spPr>
          <a:xfrm>
            <a:off x="2803717" y="422703"/>
            <a:ext cx="6584566" cy="4016775"/>
          </a:xfrm>
          <a:prstGeom prst="rect">
            <a:avLst/>
          </a:prstGeom>
        </p:spPr>
      </p:pic>
      <p:sp>
        <p:nvSpPr>
          <p:cNvPr id="24" name="Rectangle 23">
            <a:extLst>
              <a:ext uri="{FF2B5EF4-FFF2-40B4-BE49-F238E27FC236}">
                <a16:creationId xmlns:a16="http://schemas.microsoft.com/office/drawing/2014/main" id="{0EA3CC50-52A1-B040-8E6C-7601EFC69480}"/>
              </a:ext>
            </a:extLst>
          </p:cNvPr>
          <p:cNvSpPr/>
          <p:nvPr userDrawn="1"/>
        </p:nvSpPr>
        <p:spPr>
          <a:xfrm>
            <a:off x="129288" y="146079"/>
            <a:ext cx="6096000" cy="1200329"/>
          </a:xfrm>
          <a:prstGeom prst="rect">
            <a:avLst/>
          </a:prstGeom>
          <a:solidFill>
            <a:srgbClr val="FFFF00"/>
          </a:solidFill>
        </p:spPr>
        <p:txBody>
          <a:bodyPr>
            <a:spAutoFit/>
          </a:bodyPr>
          <a:lstStyle/>
          <a:p>
            <a:pPr algn="ctr">
              <a:buFont typeface="+mj-lt"/>
              <a:buNone/>
            </a:pPr>
            <a:r>
              <a:rPr lang="fr-CA" sz="1800" b="0" i="0" u="none" strike="noStrike" dirty="0">
                <a:solidFill>
                  <a:srgbClr val="000000"/>
                </a:solidFill>
                <a:effectLst/>
                <a:latin typeface="Calibri" panose="020F0502020204030204" pitchFamily="34" charset="0"/>
              </a:rPr>
              <a:t>Diapo avec logo et site web : Logo + </a:t>
            </a:r>
            <a:r>
              <a:rPr lang="fr-CA" sz="1800" b="0" i="0" u="sng" strike="noStrike" dirty="0">
                <a:solidFill>
                  <a:srgbClr val="0563C1"/>
                </a:solidFill>
                <a:effectLst/>
                <a:latin typeface="Calibri" panose="020F0502020204030204" pitchFamily="34" charset="0"/>
                <a:hlinkClick r:id="rId9"/>
              </a:rPr>
              <a:t>educationjuridique.ca</a:t>
            </a:r>
            <a:endParaRPr lang="fr-CA" dirty="0"/>
          </a:p>
          <a:p>
            <a:pPr algn="ctr"/>
            <a:r>
              <a:rPr lang="fr-CA" dirty="0"/>
              <a:t>https://</a:t>
            </a:r>
            <a:r>
              <a:rPr lang="fr-CA" dirty="0" err="1"/>
              <a:t>www.educationjuridique.ca</a:t>
            </a:r>
            <a:r>
              <a:rPr lang="fr-CA" dirty="0"/>
              <a:t>/</a:t>
            </a:r>
            <a:r>
              <a:rPr lang="fr-CA" dirty="0" err="1"/>
              <a:t>fr</a:t>
            </a:r>
            <a:r>
              <a:rPr lang="fr-CA" dirty="0"/>
              <a:t>/</a:t>
            </a:r>
            <a:br>
              <a:rPr lang="fr-CA" dirty="0"/>
            </a:br>
            <a:endParaRPr lang="fr-CA" dirty="0"/>
          </a:p>
          <a:p>
            <a:pPr algn="ctr"/>
            <a:r>
              <a:rPr lang="fr-CA" b="1" dirty="0">
                <a:solidFill>
                  <a:srgbClr val="FF0000"/>
                </a:solidFill>
              </a:rPr>
              <a:t>ATTENTE LOGO. MISE EN PAGE À FINALISER</a:t>
            </a:r>
          </a:p>
        </p:txBody>
      </p:sp>
    </p:spTree>
    <p:extLst>
      <p:ext uri="{BB962C8B-B14F-4D97-AF65-F5344CB8AC3E}">
        <p14:creationId xmlns:p14="http://schemas.microsoft.com/office/powerpoint/2010/main" val="183846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us">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4846320" cy="4114800"/>
          </a:xfrm>
        </p:spPr>
        <p:txBody>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5" name="Espace réservé du texte 7">
            <a:extLst>
              <a:ext uri="{FF2B5EF4-FFF2-40B4-BE49-F238E27FC236}">
                <a16:creationId xmlns:a16="http://schemas.microsoft.com/office/drawing/2014/main" id="{58269A95-E500-BF4A-B3EA-FB48D1C1CE77}"/>
              </a:ext>
            </a:extLst>
          </p:cNvPr>
          <p:cNvSpPr>
            <a:spLocks noGrp="1"/>
          </p:cNvSpPr>
          <p:nvPr>
            <p:ph type="body" sz="quarter" idx="15" hasCustomPrompt="1"/>
          </p:nvPr>
        </p:nvSpPr>
        <p:spPr>
          <a:xfrm>
            <a:off x="6462586" y="2103120"/>
            <a:ext cx="4846320" cy="4114800"/>
          </a:xfrm>
        </p:spPr>
        <p:txBody>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4" name="Titre 3">
            <a:extLst>
              <a:ext uri="{FF2B5EF4-FFF2-40B4-BE49-F238E27FC236}">
                <a16:creationId xmlns:a16="http://schemas.microsoft.com/office/drawing/2014/main" id="{A4050ED8-5FE7-4545-9AB6-7B77B49AF030}"/>
              </a:ext>
            </a:extLst>
          </p:cNvPr>
          <p:cNvSpPr>
            <a:spLocks noGrp="1"/>
          </p:cNvSpPr>
          <p:nvPr>
            <p:ph type="title" hasCustomPrompt="1"/>
          </p:nvPr>
        </p:nvSpPr>
        <p:spPr/>
        <p:txBody>
          <a:bodyPr/>
          <a:lstStyle/>
          <a:p>
            <a:r>
              <a:rPr lang="fr-CA" dirty="0"/>
              <a:t>Cliquez pour insérer le titre</a:t>
            </a:r>
          </a:p>
        </p:txBody>
      </p:sp>
    </p:spTree>
    <p:extLst>
      <p:ext uri="{BB962C8B-B14F-4D97-AF65-F5344CB8AC3E}">
        <p14:creationId xmlns:p14="http://schemas.microsoft.com/office/powerpoint/2010/main" val="129741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dirty="0"/>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dirty="0"/>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5486400" cy="4114800"/>
          </a:xfrm>
        </p:spPr>
        <p:txBody>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421246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iz / scénario">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221682" y="548640"/>
            <a:ext cx="4023360" cy="6309360"/>
          </a:xfrm>
        </p:spPr>
        <p:txBody>
          <a:bodyPr/>
          <a:lstStyle>
            <a:lvl1pPr>
              <a:defRPr sz="1600"/>
            </a:lvl1pPr>
          </a:lstStyle>
          <a:p>
            <a:r>
              <a:rPr lang="fr-CA" dirty="0"/>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Tree>
    <p:extLst>
      <p:ext uri="{BB962C8B-B14F-4D97-AF65-F5344CB8AC3E}">
        <p14:creationId xmlns:p14="http://schemas.microsoft.com/office/powerpoint/2010/main" val="158436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dirty="0"/>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la date</a:t>
            </a:r>
          </a:p>
        </p:txBody>
      </p:sp>
      <p:pic>
        <p:nvPicPr>
          <p:cNvPr id="10" name="Image 9">
            <a:extLst>
              <a:ext uri="{FF2B5EF4-FFF2-40B4-BE49-F238E27FC236}">
                <a16:creationId xmlns:a16="http://schemas.microsoft.com/office/drawing/2014/main" id="{2E9D9EF9-561C-B04A-B032-1BD78C9D6DA6}"/>
              </a:ext>
            </a:extLst>
          </p:cNvPr>
          <p:cNvPicPr>
            <a:picLocks noChangeAspect="1"/>
          </p:cNvPicPr>
          <p:nvPr userDrawn="1"/>
        </p:nvPicPr>
        <p:blipFill>
          <a:blip r:embed="rId2"/>
          <a:stretch>
            <a:fillRect/>
          </a:stretch>
        </p:blipFill>
        <p:spPr>
          <a:xfrm>
            <a:off x="869325" y="1916475"/>
            <a:ext cx="4155289" cy="3025050"/>
          </a:xfrm>
          <a:prstGeom prst="rect">
            <a:avLst/>
          </a:prstGeom>
        </p:spPr>
      </p:pic>
    </p:spTree>
    <p:extLst>
      <p:ext uri="{BB962C8B-B14F-4D97-AF65-F5344CB8AC3E}">
        <p14:creationId xmlns:p14="http://schemas.microsoft.com/office/powerpoint/2010/main" val="113000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51" userDrawn="1">
          <p15:clr>
            <a:srgbClr val="FBAE40"/>
          </p15:clr>
        </p15:guide>
        <p15:guide id="2" orient="horz" pos="294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dirty="0"/>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Tree>
    <p:extLst>
      <p:ext uri="{BB962C8B-B14F-4D97-AF65-F5344CB8AC3E}">
        <p14:creationId xmlns:p14="http://schemas.microsoft.com/office/powerpoint/2010/main" val="88308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dirty="0"/>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dirty="0"/>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Tree>
    <p:extLst>
      <p:ext uri="{BB962C8B-B14F-4D97-AF65-F5344CB8AC3E}">
        <p14:creationId xmlns:p14="http://schemas.microsoft.com/office/powerpoint/2010/main" val="4420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dirty="0"/>
              <a:t>Cliquez sur l’icône au centre de la boîte pour insérer une image</a:t>
            </a:r>
          </a:p>
        </p:txBody>
      </p:sp>
      <p:pic>
        <p:nvPicPr>
          <p:cNvPr id="10" name="Graphique 9">
            <a:extLst>
              <a:ext uri="{FF2B5EF4-FFF2-40B4-BE49-F238E27FC236}">
                <a16:creationId xmlns:a16="http://schemas.microsoft.com/office/drawing/2014/main" id="{67A4AB51-C3E4-974E-B117-EF14437A203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12" name="Graphique 11">
            <a:extLst>
              <a:ext uri="{FF2B5EF4-FFF2-40B4-BE49-F238E27FC236}">
                <a16:creationId xmlns:a16="http://schemas.microsoft.com/office/drawing/2014/main" id="{7126A08E-BDF2-3D48-8C44-2F487D1F0AB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15" name="Graphique 14">
            <a:extLst>
              <a:ext uri="{FF2B5EF4-FFF2-40B4-BE49-F238E27FC236}">
                <a16:creationId xmlns:a16="http://schemas.microsoft.com/office/drawing/2014/main" id="{D5F4E87C-732B-BA49-9B81-00C5CCAF92C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2580"/>
          <a:stretch/>
        </p:blipFill>
        <p:spPr>
          <a:xfrm>
            <a:off x="11132309" y="838142"/>
            <a:ext cx="1059691" cy="1845493"/>
          </a:xfrm>
          <a:prstGeom prst="rect">
            <a:avLst/>
          </a:prstGeom>
        </p:spPr>
      </p:pic>
    </p:spTree>
    <p:extLst>
      <p:ext uri="{BB962C8B-B14F-4D97-AF65-F5344CB8AC3E}">
        <p14:creationId xmlns:p14="http://schemas.microsoft.com/office/powerpoint/2010/main" val="198123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fr-CA" dirty="0"/>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302515851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1" r:id="rId3"/>
    <p:sldLayoutId id="2147483650" r:id="rId4"/>
    <p:sldLayoutId id="2147483653" r:id="rId5"/>
    <p:sldLayoutId id="2147483673" r:id="rId6"/>
    <p:sldLayoutId id="2147483663" r:id="rId7"/>
    <p:sldLayoutId id="2147483664" r:id="rId8"/>
    <p:sldLayoutId id="2147483651" r:id="rId9"/>
    <p:sldLayoutId id="2147483654" r:id="rId10"/>
    <p:sldLayoutId id="2147483655" r:id="rId11"/>
    <p:sldLayoutId id="2147483656" r:id="rId12"/>
    <p:sldLayoutId id="2147483669" r:id="rId13"/>
    <p:sldLayoutId id="2147483670" r:id="rId14"/>
    <p:sldLayoutId id="2147483671" r:id="rId15"/>
    <p:sldLayoutId id="2147483672" r:id="rId16"/>
    <p:sldLayoutId id="2147483660" r:id="rId17"/>
    <p:sldLayoutId id="2147483657" r:id="rId18"/>
    <p:sldLayoutId id="2147483658" r:id="rId19"/>
    <p:sldLayoutId id="2147483659" r:id="rId20"/>
    <p:sldLayoutId id="2147483674" r:id="rId21"/>
    <p:sldLayoutId id="2147483681" r:id="rId22"/>
    <p:sldLayoutId id="2147483666" r:id="rId23"/>
    <p:sldLayoutId id="2147483665" r:id="rId24"/>
    <p:sldLayoutId id="2147483667" r:id="rId25"/>
    <p:sldLayoutId id="2147483676" r:id="rId26"/>
    <p:sldLayoutId id="2147483679" r:id="rId27"/>
    <p:sldLayoutId id="214748368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0">
            <a:extLst>
              <a:ext uri="{96DAC541-7B7A-43D3-8B79-37D633B846F1}">
                <asvg:svgBlip xmlns:asvg="http://schemas.microsoft.com/office/drawing/2016/SVG/main" r:embed="rId31"/>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userDrawn="1">
          <p15:clr>
            <a:srgbClr val="F26B43"/>
          </p15:clr>
        </p15:guide>
        <p15:guide id="2" pos="556" userDrawn="1">
          <p15:clr>
            <a:srgbClr val="F26B43"/>
          </p15:clr>
        </p15:guide>
        <p15:guide id="3" pos="712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47.svg"/></Relationships>
</file>

<file path=ppt/slides/_rels/slide12.xml.rels><?xml version="1.0" encoding="UTF-8" standalone="yes"?>
<Relationships xmlns="http://schemas.openxmlformats.org/package/2006/relationships"><Relationship Id="rId8" Type="http://schemas.openxmlformats.org/officeDocument/2006/relationships/tags" Target="../tags/tag49.xml"/><Relationship Id="rId13" Type="http://schemas.openxmlformats.org/officeDocument/2006/relationships/image" Target="../media/image48.png"/><Relationship Id="rId3" Type="http://schemas.openxmlformats.org/officeDocument/2006/relationships/tags" Target="../tags/tag44.xml"/><Relationship Id="rId7" Type="http://schemas.openxmlformats.org/officeDocument/2006/relationships/tags" Target="../tags/tag48.xml"/><Relationship Id="rId12" Type="http://schemas.openxmlformats.org/officeDocument/2006/relationships/notesSlide" Target="../notesSlides/notesSlide11.xml"/><Relationship Id="rId2" Type="http://schemas.openxmlformats.org/officeDocument/2006/relationships/tags" Target="../tags/tag43.xml"/><Relationship Id="rId16" Type="http://schemas.openxmlformats.org/officeDocument/2006/relationships/image" Target="../media/image51.png"/><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slideLayout" Target="../slideLayouts/slideLayout2.xml"/><Relationship Id="rId5" Type="http://schemas.openxmlformats.org/officeDocument/2006/relationships/tags" Target="../tags/tag46.xml"/><Relationship Id="rId15" Type="http://schemas.openxmlformats.org/officeDocument/2006/relationships/image" Target="../media/image50.png"/><Relationship Id="rId10" Type="http://schemas.openxmlformats.org/officeDocument/2006/relationships/tags" Target="../tags/tag51.xml"/><Relationship Id="rId4" Type="http://schemas.openxmlformats.org/officeDocument/2006/relationships/tags" Target="../tags/tag45.xml"/><Relationship Id="rId9" Type="http://schemas.openxmlformats.org/officeDocument/2006/relationships/tags" Target="../tags/tag50.xml"/><Relationship Id="rId14"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tags" Target="../tags/tag59.xml"/><Relationship Id="rId13" Type="http://schemas.openxmlformats.org/officeDocument/2006/relationships/tags" Target="../tags/tag64.xml"/><Relationship Id="rId18" Type="http://schemas.openxmlformats.org/officeDocument/2006/relationships/notesSlide" Target="../notesSlides/notesSlide12.xml"/><Relationship Id="rId3" Type="http://schemas.openxmlformats.org/officeDocument/2006/relationships/tags" Target="../tags/tag54.xml"/><Relationship Id="rId21" Type="http://schemas.openxmlformats.org/officeDocument/2006/relationships/image" Target="../media/image53.jpeg"/><Relationship Id="rId7" Type="http://schemas.openxmlformats.org/officeDocument/2006/relationships/tags" Target="../tags/tag58.xml"/><Relationship Id="rId12" Type="http://schemas.openxmlformats.org/officeDocument/2006/relationships/tags" Target="../tags/tag63.xml"/><Relationship Id="rId17" Type="http://schemas.openxmlformats.org/officeDocument/2006/relationships/slideLayout" Target="../slideLayouts/slideLayout3.xml"/><Relationship Id="rId2" Type="http://schemas.openxmlformats.org/officeDocument/2006/relationships/tags" Target="../tags/tag53.xml"/><Relationship Id="rId16" Type="http://schemas.openxmlformats.org/officeDocument/2006/relationships/tags" Target="../tags/tag67.xml"/><Relationship Id="rId20" Type="http://schemas.openxmlformats.org/officeDocument/2006/relationships/image" Target="../media/image52.jpeg"/><Relationship Id="rId1" Type="http://schemas.openxmlformats.org/officeDocument/2006/relationships/tags" Target="../tags/tag52.xml"/><Relationship Id="rId6" Type="http://schemas.openxmlformats.org/officeDocument/2006/relationships/tags" Target="../tags/tag57.xml"/><Relationship Id="rId11" Type="http://schemas.openxmlformats.org/officeDocument/2006/relationships/tags" Target="../tags/tag62.xml"/><Relationship Id="rId5" Type="http://schemas.openxmlformats.org/officeDocument/2006/relationships/tags" Target="../tags/tag56.xml"/><Relationship Id="rId15" Type="http://schemas.openxmlformats.org/officeDocument/2006/relationships/tags" Target="../tags/tag66.xml"/><Relationship Id="rId10" Type="http://schemas.openxmlformats.org/officeDocument/2006/relationships/tags" Target="../tags/tag61.xml"/><Relationship Id="rId19" Type="http://schemas.openxmlformats.org/officeDocument/2006/relationships/image" Target="../media/image51.png"/><Relationship Id="rId4" Type="http://schemas.openxmlformats.org/officeDocument/2006/relationships/tags" Target="../tags/tag55.xml"/><Relationship Id="rId9" Type="http://schemas.openxmlformats.org/officeDocument/2006/relationships/tags" Target="../tags/tag60.xml"/><Relationship Id="rId14" Type="http://schemas.openxmlformats.org/officeDocument/2006/relationships/tags" Target="../tags/tag65.xml"/></Relationships>
</file>

<file path=ppt/slides/_rels/slide14.xml.rels><?xml version="1.0" encoding="UTF-8" standalone="yes"?>
<Relationships xmlns="http://schemas.openxmlformats.org/package/2006/relationships"><Relationship Id="rId8" Type="http://schemas.openxmlformats.org/officeDocument/2006/relationships/tags" Target="../tags/tag75.xml"/><Relationship Id="rId13" Type="http://schemas.openxmlformats.org/officeDocument/2006/relationships/tags" Target="../tags/tag80.xml"/><Relationship Id="rId18" Type="http://schemas.openxmlformats.org/officeDocument/2006/relationships/tags" Target="../tags/tag85.xml"/><Relationship Id="rId3" Type="http://schemas.openxmlformats.org/officeDocument/2006/relationships/tags" Target="../tags/tag70.xml"/><Relationship Id="rId21" Type="http://schemas.openxmlformats.org/officeDocument/2006/relationships/notesSlide" Target="../notesSlides/notesSlide13.xml"/><Relationship Id="rId7" Type="http://schemas.openxmlformats.org/officeDocument/2006/relationships/tags" Target="../tags/tag74.xml"/><Relationship Id="rId12" Type="http://schemas.openxmlformats.org/officeDocument/2006/relationships/tags" Target="../tags/tag79.xml"/><Relationship Id="rId17" Type="http://schemas.openxmlformats.org/officeDocument/2006/relationships/tags" Target="../tags/tag84.xml"/><Relationship Id="rId2" Type="http://schemas.openxmlformats.org/officeDocument/2006/relationships/tags" Target="../tags/tag69.xml"/><Relationship Id="rId16" Type="http://schemas.openxmlformats.org/officeDocument/2006/relationships/tags" Target="../tags/tag83.xml"/><Relationship Id="rId20" Type="http://schemas.openxmlformats.org/officeDocument/2006/relationships/slideLayout" Target="../slideLayouts/slideLayout2.xml"/><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tags" Target="../tags/tag78.xml"/><Relationship Id="rId5" Type="http://schemas.openxmlformats.org/officeDocument/2006/relationships/tags" Target="../tags/tag72.xml"/><Relationship Id="rId15" Type="http://schemas.openxmlformats.org/officeDocument/2006/relationships/tags" Target="../tags/tag82.xml"/><Relationship Id="rId10" Type="http://schemas.openxmlformats.org/officeDocument/2006/relationships/tags" Target="../tags/tag77.xml"/><Relationship Id="rId19" Type="http://schemas.openxmlformats.org/officeDocument/2006/relationships/tags" Target="../tags/tag86.xml"/><Relationship Id="rId4" Type="http://schemas.openxmlformats.org/officeDocument/2006/relationships/tags" Target="../tags/tag71.xml"/><Relationship Id="rId9" Type="http://schemas.openxmlformats.org/officeDocument/2006/relationships/tags" Target="../tags/tag76.xml"/><Relationship Id="rId14" Type="http://schemas.openxmlformats.org/officeDocument/2006/relationships/tags" Target="../tags/tag81.xml"/><Relationship Id="rId22"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tags" Target="../tags/tag94.xml"/><Relationship Id="rId13" Type="http://schemas.openxmlformats.org/officeDocument/2006/relationships/image" Target="../media/image51.png"/><Relationship Id="rId3" Type="http://schemas.openxmlformats.org/officeDocument/2006/relationships/tags" Target="../tags/tag89.xml"/><Relationship Id="rId7" Type="http://schemas.openxmlformats.org/officeDocument/2006/relationships/tags" Target="../tags/tag93.xml"/><Relationship Id="rId12" Type="http://schemas.openxmlformats.org/officeDocument/2006/relationships/notesSlide" Target="../notesSlides/notesSlide14.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tags" Target="../tags/tag92.xml"/><Relationship Id="rId11" Type="http://schemas.openxmlformats.org/officeDocument/2006/relationships/slideLayout" Target="../slideLayouts/slideLayout2.xml"/><Relationship Id="rId5" Type="http://schemas.openxmlformats.org/officeDocument/2006/relationships/tags" Target="../tags/tag91.xml"/><Relationship Id="rId10" Type="http://schemas.openxmlformats.org/officeDocument/2006/relationships/tags" Target="../tags/tag96.xml"/><Relationship Id="rId4" Type="http://schemas.openxmlformats.org/officeDocument/2006/relationships/tags" Target="../tags/tag90.xml"/><Relationship Id="rId9" Type="http://schemas.openxmlformats.org/officeDocument/2006/relationships/tags" Target="../tags/tag95.xml"/></Relationships>
</file>

<file path=ppt/slides/_rels/slide16.xml.rels><?xml version="1.0" encoding="UTF-8" standalone="yes"?>
<Relationships xmlns="http://schemas.openxmlformats.org/package/2006/relationships"><Relationship Id="rId8" Type="http://schemas.openxmlformats.org/officeDocument/2006/relationships/tags" Target="../tags/tag104.xml"/><Relationship Id="rId13" Type="http://schemas.openxmlformats.org/officeDocument/2006/relationships/slideLayout" Target="../slideLayouts/slideLayout2.xml"/><Relationship Id="rId3" Type="http://schemas.openxmlformats.org/officeDocument/2006/relationships/tags" Target="../tags/tag99.xml"/><Relationship Id="rId7" Type="http://schemas.openxmlformats.org/officeDocument/2006/relationships/tags" Target="../tags/tag103.xml"/><Relationship Id="rId12" Type="http://schemas.openxmlformats.org/officeDocument/2006/relationships/tags" Target="../tags/tag108.xml"/><Relationship Id="rId2" Type="http://schemas.openxmlformats.org/officeDocument/2006/relationships/tags" Target="../tags/tag98.xml"/><Relationship Id="rId16" Type="http://schemas.openxmlformats.org/officeDocument/2006/relationships/image" Target="../media/image51.png"/><Relationship Id="rId1" Type="http://schemas.openxmlformats.org/officeDocument/2006/relationships/tags" Target="../tags/tag97.xml"/><Relationship Id="rId6" Type="http://schemas.openxmlformats.org/officeDocument/2006/relationships/tags" Target="../tags/tag102.xml"/><Relationship Id="rId11" Type="http://schemas.openxmlformats.org/officeDocument/2006/relationships/tags" Target="../tags/tag107.xml"/><Relationship Id="rId5" Type="http://schemas.openxmlformats.org/officeDocument/2006/relationships/tags" Target="../tags/tag101.xml"/><Relationship Id="rId15" Type="http://schemas.openxmlformats.org/officeDocument/2006/relationships/image" Target="../media/image54.png"/><Relationship Id="rId10" Type="http://schemas.openxmlformats.org/officeDocument/2006/relationships/tags" Target="../tags/tag106.xml"/><Relationship Id="rId4" Type="http://schemas.openxmlformats.org/officeDocument/2006/relationships/tags" Target="../tags/tag100.xml"/><Relationship Id="rId9" Type="http://schemas.openxmlformats.org/officeDocument/2006/relationships/tags" Target="../tags/tag105.xml"/><Relationship Id="rId1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tags" Target="../tags/tag116.xml"/><Relationship Id="rId13" Type="http://schemas.openxmlformats.org/officeDocument/2006/relationships/notesSlide" Target="../notesSlides/notesSlide16.xml"/><Relationship Id="rId3" Type="http://schemas.openxmlformats.org/officeDocument/2006/relationships/tags" Target="../tags/tag111.xml"/><Relationship Id="rId7" Type="http://schemas.openxmlformats.org/officeDocument/2006/relationships/tags" Target="../tags/tag115.xml"/><Relationship Id="rId12" Type="http://schemas.openxmlformats.org/officeDocument/2006/relationships/slideLayout" Target="../slideLayouts/slideLayout2.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11" Type="http://schemas.openxmlformats.org/officeDocument/2006/relationships/tags" Target="../tags/tag119.xml"/><Relationship Id="rId5" Type="http://schemas.openxmlformats.org/officeDocument/2006/relationships/tags" Target="../tags/tag113.xml"/><Relationship Id="rId10" Type="http://schemas.openxmlformats.org/officeDocument/2006/relationships/tags" Target="../tags/tag118.xml"/><Relationship Id="rId4" Type="http://schemas.openxmlformats.org/officeDocument/2006/relationships/tags" Target="../tags/tag112.xml"/><Relationship Id="rId9" Type="http://schemas.openxmlformats.org/officeDocument/2006/relationships/tags" Target="../tags/tag117.xml"/><Relationship Id="rId1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tags" Target="../tags/tag127.xml"/><Relationship Id="rId13" Type="http://schemas.openxmlformats.org/officeDocument/2006/relationships/tags" Target="../tags/tag132.xml"/><Relationship Id="rId3" Type="http://schemas.openxmlformats.org/officeDocument/2006/relationships/tags" Target="../tags/tag122.xml"/><Relationship Id="rId7" Type="http://schemas.openxmlformats.org/officeDocument/2006/relationships/tags" Target="../tags/tag126.xml"/><Relationship Id="rId12" Type="http://schemas.openxmlformats.org/officeDocument/2006/relationships/tags" Target="../tags/tag131.xml"/><Relationship Id="rId2" Type="http://schemas.openxmlformats.org/officeDocument/2006/relationships/tags" Target="../tags/tag121.xml"/><Relationship Id="rId16" Type="http://schemas.openxmlformats.org/officeDocument/2006/relationships/image" Target="../media/image51.png"/><Relationship Id="rId1" Type="http://schemas.openxmlformats.org/officeDocument/2006/relationships/tags" Target="../tags/tag120.xml"/><Relationship Id="rId6" Type="http://schemas.openxmlformats.org/officeDocument/2006/relationships/tags" Target="../tags/tag125.xml"/><Relationship Id="rId11" Type="http://schemas.openxmlformats.org/officeDocument/2006/relationships/tags" Target="../tags/tag130.xml"/><Relationship Id="rId5" Type="http://schemas.openxmlformats.org/officeDocument/2006/relationships/tags" Target="../tags/tag124.xml"/><Relationship Id="rId15" Type="http://schemas.openxmlformats.org/officeDocument/2006/relationships/notesSlide" Target="../notesSlides/notesSlide17.xml"/><Relationship Id="rId10" Type="http://schemas.openxmlformats.org/officeDocument/2006/relationships/tags" Target="../tags/tag129.xml"/><Relationship Id="rId4" Type="http://schemas.openxmlformats.org/officeDocument/2006/relationships/tags" Target="../tags/tag123.xml"/><Relationship Id="rId9" Type="http://schemas.openxmlformats.org/officeDocument/2006/relationships/tags" Target="../tags/tag128.xml"/><Relationship Id="rId1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135.xml"/><Relationship Id="rId7" Type="http://schemas.openxmlformats.org/officeDocument/2006/relationships/notesSlide" Target="../notesSlides/notesSlide18.xm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slideLayout" Target="../slideLayouts/slideLayout2.xml"/><Relationship Id="rId5" Type="http://schemas.openxmlformats.org/officeDocument/2006/relationships/tags" Target="../tags/tag137.xml"/><Relationship Id="rId4" Type="http://schemas.openxmlformats.org/officeDocument/2006/relationships/tags" Target="../tags/tag136.xml"/><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notesSlide" Target="../notesSlides/notesSlide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2.xml"/><Relationship Id="rId5" Type="http://schemas.openxmlformats.org/officeDocument/2006/relationships/tags" Target="../tags/tag6.xml"/><Relationship Id="rId4" Type="http://schemas.openxmlformats.org/officeDocument/2006/relationships/tags" Target="../tags/tag5.xml"/></Relationships>
</file>

<file path=ppt/slides/_rels/slide4.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tags" Target="../tags/tag19.xml"/><Relationship Id="rId18" Type="http://schemas.openxmlformats.org/officeDocument/2006/relationships/tags" Target="../tags/tag24.xml"/><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tags" Target="../tags/tag18.xml"/><Relationship Id="rId17" Type="http://schemas.openxmlformats.org/officeDocument/2006/relationships/tags" Target="../tags/tag23.xml"/><Relationship Id="rId2" Type="http://schemas.openxmlformats.org/officeDocument/2006/relationships/tags" Target="../tags/tag8.xml"/><Relationship Id="rId16" Type="http://schemas.openxmlformats.org/officeDocument/2006/relationships/tags" Target="../tags/tag22.xml"/><Relationship Id="rId20" Type="http://schemas.openxmlformats.org/officeDocument/2006/relationships/notesSlide" Target="../notesSlides/notesSlide3.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5" Type="http://schemas.openxmlformats.org/officeDocument/2006/relationships/tags" Target="../tags/tag11.xml"/><Relationship Id="rId15" Type="http://schemas.openxmlformats.org/officeDocument/2006/relationships/tags" Target="../tags/tag21.xml"/><Relationship Id="rId10" Type="http://schemas.openxmlformats.org/officeDocument/2006/relationships/tags" Target="../tags/tag16.xml"/><Relationship Id="rId19" Type="http://schemas.openxmlformats.org/officeDocument/2006/relationships/slideLayout" Target="../slideLayouts/slideLayout2.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tags" Target="../tags/tag20.xml"/></Relationships>
</file>

<file path=ppt/slides/_rels/slide5.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tags" Target="../tags/tag30.xml"/><Relationship Id="rId7" Type="http://schemas.openxmlformats.org/officeDocument/2006/relationships/image" Target="../media/image37.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notesSlide" Target="../notesSlides/notesSlide5.xml"/><Relationship Id="rId5" Type="http://schemas.openxmlformats.org/officeDocument/2006/relationships/slideLayout" Target="../slideLayouts/slideLayout2.xml"/><Relationship Id="rId10" Type="http://schemas.openxmlformats.org/officeDocument/2006/relationships/image" Target="../media/image40.svg"/><Relationship Id="rId4" Type="http://schemas.openxmlformats.org/officeDocument/2006/relationships/tags" Target="../tags/tag31.xml"/><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tags" Target="../tags/tag34.xml"/><Relationship Id="rId7" Type="http://schemas.openxmlformats.org/officeDocument/2006/relationships/image" Target="../media/image37.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notesSlide" Target="../notesSlides/notesSlide6.xml"/><Relationship Id="rId5" Type="http://schemas.openxmlformats.org/officeDocument/2006/relationships/slideLayout" Target="../slideLayouts/slideLayout2.xml"/><Relationship Id="rId10" Type="http://schemas.openxmlformats.org/officeDocument/2006/relationships/image" Target="../media/image42.svg"/><Relationship Id="rId4" Type="http://schemas.openxmlformats.org/officeDocument/2006/relationships/tags" Target="../tags/tag35.xml"/><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38.xml"/><Relationship Id="rId7" Type="http://schemas.openxmlformats.org/officeDocument/2006/relationships/notesSlide" Target="../notesSlides/notesSlide7.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Layout" Target="../slideLayouts/slideLayout2.xml"/><Relationship Id="rId11" Type="http://schemas.openxmlformats.org/officeDocument/2006/relationships/image" Target="../media/image44.svg"/><Relationship Id="rId5" Type="http://schemas.openxmlformats.org/officeDocument/2006/relationships/tags" Target="../tags/tag40.xml"/><Relationship Id="rId10" Type="http://schemas.openxmlformats.org/officeDocument/2006/relationships/image" Target="../media/image43.png"/><Relationship Id="rId4" Type="http://schemas.openxmlformats.org/officeDocument/2006/relationships/tags" Target="../tags/tag39.xml"/><Relationship Id="rId9" Type="http://schemas.openxmlformats.org/officeDocument/2006/relationships/image" Target="../media/image38.sv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EB706226-4730-FA4D-ABEC-69D1B174C6AA}"/>
              </a:ext>
            </a:extLst>
          </p:cNvPr>
          <p:cNvSpPr>
            <a:spLocks noGrp="1"/>
          </p:cNvSpPr>
          <p:nvPr>
            <p:ph type="ctrTitle"/>
          </p:nvPr>
        </p:nvSpPr>
        <p:spPr>
          <a:xfrm>
            <a:off x="882650" y="2469790"/>
            <a:ext cx="5212080" cy="2377440"/>
          </a:xfrm>
        </p:spPr>
        <p:txBody>
          <a:bodyPr/>
          <a:lstStyle/>
          <a:p>
            <a:r>
              <a:rPr lang="fr-CA" dirty="0"/>
              <a:t>La Révolution américaine</a:t>
            </a:r>
          </a:p>
        </p:txBody>
      </p:sp>
      <p:sp>
        <p:nvSpPr>
          <p:cNvPr id="3" name="Sous-titre 2">
            <a:extLst>
              <a:ext uri="{FF2B5EF4-FFF2-40B4-BE49-F238E27FC236}">
                <a16:creationId xmlns:a16="http://schemas.microsoft.com/office/drawing/2014/main" id="{D5092838-4393-0744-83F8-A0F8497A27E1}"/>
              </a:ext>
            </a:extLst>
          </p:cNvPr>
          <p:cNvSpPr>
            <a:spLocks noGrp="1"/>
          </p:cNvSpPr>
          <p:nvPr>
            <p:ph type="subTitle" idx="1"/>
          </p:nvPr>
        </p:nvSpPr>
        <p:spPr>
          <a:xfrm>
            <a:off x="372985" y="4855902"/>
            <a:ext cx="5605252" cy="1188720"/>
          </a:xfrm>
        </p:spPr>
        <p:txBody>
          <a:bodyPr/>
          <a:lstStyle/>
          <a:p>
            <a:pPr marL="342900" indent="-342900">
              <a:buFont typeface="Arial" panose="020B0604020202020204" pitchFamily="34" charset="0"/>
              <a:buChar char="•"/>
            </a:pPr>
            <a:r>
              <a:rPr lang="fr-CA" dirty="0"/>
              <a:t>La Révolution en bref</a:t>
            </a:r>
          </a:p>
          <a:p>
            <a:pPr marL="342900" indent="-342900">
              <a:buFont typeface="Arial" panose="020B0604020202020204" pitchFamily="34" charset="0"/>
              <a:buChar char="•"/>
            </a:pPr>
            <a:r>
              <a:rPr lang="fr-CA" dirty="0"/>
              <a:t>Les changements apportés par la Révolution</a:t>
            </a:r>
          </a:p>
          <a:p>
            <a:pPr marL="342900" indent="-342900">
              <a:buFont typeface="Arial" panose="020B0604020202020204" pitchFamily="34" charset="0"/>
              <a:buChar char="•"/>
            </a:pPr>
            <a:r>
              <a:rPr lang="fr-CA" dirty="0"/>
              <a:t>L’État canadien, héritier de ces principes</a:t>
            </a:r>
          </a:p>
        </p:txBody>
      </p:sp>
      <p:pic>
        <p:nvPicPr>
          <p:cNvPr id="2" name="Image 9" descr="Une image contenant intérieur, pièce, table, fenêtre&#10;&#10;Description générée automatiquement">
            <a:extLst>
              <a:ext uri="{FF2B5EF4-FFF2-40B4-BE49-F238E27FC236}">
                <a16:creationId xmlns:a16="http://schemas.microsoft.com/office/drawing/2014/main" id="{DCFA15CF-593B-CE0F-AC2D-6977CB4E9240}"/>
              </a:ext>
            </a:extLst>
          </p:cNvPr>
          <p:cNvPicPr>
            <a:picLocks noChangeAspect="1"/>
          </p:cNvPicPr>
          <p:nvPr>
            <p:custDataLst>
              <p:tags r:id="rId1"/>
            </p:custDataLst>
          </p:nvPr>
        </p:nvPicPr>
        <p:blipFill>
          <a:blip r:embed="rId4"/>
          <a:stretch>
            <a:fillRect/>
          </a:stretch>
        </p:blipFill>
        <p:spPr>
          <a:xfrm>
            <a:off x="6729814" y="1734038"/>
            <a:ext cx="5117159" cy="3389923"/>
          </a:xfrm>
          <a:prstGeom prst="rect">
            <a:avLst/>
          </a:prstGeom>
        </p:spPr>
      </p:pic>
    </p:spTree>
    <p:extLst>
      <p:ext uri="{BB962C8B-B14F-4D97-AF65-F5344CB8AC3E}">
        <p14:creationId xmlns:p14="http://schemas.microsoft.com/office/powerpoint/2010/main" val="38762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4784565-BB16-EA6A-22AA-A02D17BB6ABB}"/>
              </a:ext>
            </a:extLst>
          </p:cNvPr>
          <p:cNvSpPr>
            <a:spLocks noGrp="1"/>
          </p:cNvSpPr>
          <p:nvPr>
            <p:ph type="body" sz="quarter" idx="14"/>
          </p:nvPr>
        </p:nvSpPr>
        <p:spPr>
          <a:xfrm>
            <a:off x="767047" y="1786828"/>
            <a:ext cx="10424160" cy="4114800"/>
          </a:xfrm>
        </p:spPr>
        <p:txBody>
          <a:bodyPr/>
          <a:lstStyle/>
          <a:p>
            <a:r>
              <a:rPr lang="fr-FR" sz="2800" dirty="0">
                <a:cs typeface="Calibri"/>
              </a:rPr>
              <a:t>La constitution américaine peut être modifiée (amendée) en ajoutant des ''amendements'' à la fin de celle-ci.</a:t>
            </a:r>
          </a:p>
          <a:p>
            <a:endParaRPr lang="fr-FR" sz="2800" dirty="0">
              <a:cs typeface="Calibri"/>
            </a:endParaRPr>
          </a:p>
          <a:p>
            <a:r>
              <a:rPr lang="fr-FR" sz="2800" dirty="0">
                <a:cs typeface="Calibri"/>
              </a:rPr>
              <a:t>Le bill of </a:t>
            </a:r>
            <a:r>
              <a:rPr lang="fr-FR" sz="2800" dirty="0" err="1">
                <a:cs typeface="Calibri"/>
              </a:rPr>
              <a:t>rights</a:t>
            </a:r>
            <a:r>
              <a:rPr lang="fr-FR" sz="2800" dirty="0">
                <a:cs typeface="Calibri"/>
              </a:rPr>
              <a:t> est constitué des 10 premiers amendements à la constitution. Ils énoncent certains droits fondamentaux, par exemple :</a:t>
            </a:r>
          </a:p>
          <a:p>
            <a:pPr marL="457200" indent="-457200">
              <a:buFont typeface="Arial"/>
              <a:buChar char="•"/>
            </a:pPr>
            <a:endParaRPr lang="fr-FR" sz="2800" dirty="0">
              <a:cs typeface="Calibri"/>
            </a:endParaRPr>
          </a:p>
          <a:p>
            <a:pPr marL="914400" lvl="1" indent="-457200">
              <a:buFont typeface="Arial"/>
              <a:buChar char="•"/>
            </a:pPr>
            <a:r>
              <a:rPr lang="fr-FR" sz="2800" dirty="0">
                <a:cs typeface="Calibri"/>
              </a:rPr>
              <a:t>Liberté d'expression</a:t>
            </a:r>
          </a:p>
          <a:p>
            <a:pPr marL="914400" lvl="1" indent="-457200">
              <a:buFont typeface="Arial"/>
              <a:buChar char="•"/>
            </a:pPr>
            <a:r>
              <a:rPr lang="fr-FR" sz="2800" dirty="0">
                <a:cs typeface="Calibri"/>
              </a:rPr>
              <a:t>Droit à un procès juste</a:t>
            </a:r>
          </a:p>
          <a:p>
            <a:pPr marL="914400" lvl="1" indent="-457200">
              <a:buFont typeface="Arial"/>
              <a:buChar char="•"/>
            </a:pPr>
            <a:r>
              <a:rPr lang="fr-FR" sz="2800" dirty="0">
                <a:cs typeface="Calibri"/>
              </a:rPr>
              <a:t>Interdiction des peines cruelles et inhabituelles </a:t>
            </a:r>
          </a:p>
          <a:p>
            <a:pPr marL="457200" indent="-457200">
              <a:buFont typeface="Arial"/>
              <a:buChar char="•"/>
            </a:pPr>
            <a:endParaRPr lang="fr-FR" sz="3200" dirty="0">
              <a:cs typeface="Calibri"/>
            </a:endParaRPr>
          </a:p>
          <a:p>
            <a:pPr marL="457200" indent="-457200">
              <a:buFont typeface="Arial"/>
              <a:buChar char="•"/>
            </a:pPr>
            <a:endParaRPr lang="fr-FR" sz="3200" dirty="0">
              <a:cs typeface="Calibri"/>
            </a:endParaRPr>
          </a:p>
          <a:p>
            <a:endParaRPr lang="fr-CA" dirty="0"/>
          </a:p>
        </p:txBody>
      </p:sp>
      <p:sp>
        <p:nvSpPr>
          <p:cNvPr id="3" name="Titre 2">
            <a:extLst>
              <a:ext uri="{FF2B5EF4-FFF2-40B4-BE49-F238E27FC236}">
                <a16:creationId xmlns:a16="http://schemas.microsoft.com/office/drawing/2014/main" id="{F71F3D17-5D4A-00C1-0082-C3DB34C4FB5E}"/>
              </a:ext>
            </a:extLst>
          </p:cNvPr>
          <p:cNvSpPr>
            <a:spLocks noGrp="1"/>
          </p:cNvSpPr>
          <p:nvPr>
            <p:ph type="title"/>
          </p:nvPr>
        </p:nvSpPr>
        <p:spPr/>
        <p:txBody>
          <a:bodyPr/>
          <a:lstStyle/>
          <a:p>
            <a:r>
              <a:rPr lang="fr-CA" sz="4000" dirty="0">
                <a:solidFill>
                  <a:schemeClr val="accent1"/>
                </a:solidFill>
              </a:rPr>
              <a:t>Le </a:t>
            </a:r>
            <a:r>
              <a:rPr lang="fr-CA" sz="4000" i="1" dirty="0">
                <a:solidFill>
                  <a:schemeClr val="accent1"/>
                </a:solidFill>
              </a:rPr>
              <a:t>Bill of </a:t>
            </a:r>
            <a:r>
              <a:rPr lang="fr-CA" sz="4000" i="1" dirty="0" err="1">
                <a:solidFill>
                  <a:schemeClr val="accent1"/>
                </a:solidFill>
              </a:rPr>
              <a:t>Rights</a:t>
            </a:r>
            <a:r>
              <a:rPr lang="fr-CA" sz="4000" dirty="0">
                <a:solidFill>
                  <a:schemeClr val="accent1"/>
                </a:solidFill>
                <a:cs typeface="Calibri"/>
              </a:rPr>
              <a:t> - déclaration des droits</a:t>
            </a:r>
            <a:br>
              <a:rPr lang="fr-FR" dirty="0">
                <a:solidFill>
                  <a:schemeClr val="accent1"/>
                </a:solidFill>
              </a:rPr>
            </a:br>
            <a:endParaRPr lang="fr-CA" dirty="0">
              <a:solidFill>
                <a:schemeClr val="accent1"/>
              </a:solidFill>
            </a:endParaRPr>
          </a:p>
        </p:txBody>
      </p:sp>
    </p:spTree>
    <p:extLst>
      <p:ext uri="{BB962C8B-B14F-4D97-AF65-F5344CB8AC3E}">
        <p14:creationId xmlns:p14="http://schemas.microsoft.com/office/powerpoint/2010/main" val="414662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B6948A6-4DA6-2934-E074-054B51560168}"/>
              </a:ext>
            </a:extLst>
          </p:cNvPr>
          <p:cNvSpPr>
            <a:spLocks noGrp="1"/>
          </p:cNvSpPr>
          <p:nvPr>
            <p:ph type="body" idx="1"/>
          </p:nvPr>
        </p:nvSpPr>
        <p:spPr>
          <a:xfrm>
            <a:off x="524864" y="1130300"/>
            <a:ext cx="6169051" cy="4572000"/>
          </a:xfrm>
        </p:spPr>
        <p:txBody>
          <a:bodyPr/>
          <a:lstStyle/>
          <a:p>
            <a:r>
              <a:rPr lang="fr-CA" dirty="0"/>
              <a:t>L’État canadien :</a:t>
            </a:r>
          </a:p>
          <a:p>
            <a:r>
              <a:rPr lang="fr-CA" sz="4800" dirty="0"/>
              <a:t>Héritier de ces principes </a:t>
            </a:r>
          </a:p>
        </p:txBody>
      </p:sp>
      <p:pic>
        <p:nvPicPr>
          <p:cNvPr id="5" name="Espace réservé pour une image  4" descr="Feuille d’érable contour">
            <a:extLst>
              <a:ext uri="{FF2B5EF4-FFF2-40B4-BE49-F238E27FC236}">
                <a16:creationId xmlns:a16="http://schemas.microsoft.com/office/drawing/2014/main" id="{26DBA2C4-2CB7-97BF-C51A-15A2D8CA0A8E}"/>
              </a:ext>
            </a:extLst>
          </p:cNvPr>
          <p:cNvPicPr>
            <a:picLocks noGrp="1" noChangeAspect="1"/>
          </p:cNvPicPr>
          <p:nvPr>
            <p:ph type="pic" sz="quarter" idx="16"/>
          </p:nvPr>
        </p:nvPicPr>
        <p:blipFill>
          <a:blip r:embed="rId3">
            <a:extLst>
              <a:ext uri="{96DAC541-7B7A-43D3-8B79-37D633B846F1}">
                <asvg:svgBlip xmlns:asvg="http://schemas.microsoft.com/office/drawing/2016/SVG/main" r:embed="rId4"/>
              </a:ext>
            </a:extLst>
          </a:blip>
          <a:srcRect l="20" r="20"/>
          <a:stretch>
            <a:fillRect/>
          </a:stretch>
        </p:blipFill>
        <p:spPr/>
      </p:pic>
    </p:spTree>
    <p:extLst>
      <p:ext uri="{BB962C8B-B14F-4D97-AF65-F5344CB8AC3E}">
        <p14:creationId xmlns:p14="http://schemas.microsoft.com/office/powerpoint/2010/main" val="285052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F7B8088-AC82-47D7-0900-CE47C2299767}"/>
              </a:ext>
            </a:extLst>
          </p:cNvPr>
          <p:cNvSpPr>
            <a:spLocks noGrp="1"/>
          </p:cNvSpPr>
          <p:nvPr>
            <p:ph type="title"/>
          </p:nvPr>
        </p:nvSpPr>
        <p:spPr>
          <a:xfrm>
            <a:off x="2917254" y="539808"/>
            <a:ext cx="10421938" cy="914400"/>
          </a:xfrm>
        </p:spPr>
        <p:txBody>
          <a:bodyPr/>
          <a:lstStyle/>
          <a:p>
            <a:r>
              <a:rPr lang="fr-CA" sz="4000" b="1" dirty="0">
                <a:solidFill>
                  <a:srgbClr val="F6891F"/>
                </a:solidFill>
                <a:latin typeface="Arial" panose="020B0604020202020204" pitchFamily="34" charset="0"/>
                <a:cs typeface="Arial" panose="020B0604020202020204" pitchFamily="34" charset="0"/>
              </a:rPr>
              <a:t>Séparation des 3 pouvoirs</a:t>
            </a:r>
            <a:br>
              <a:rPr lang="fr-CA" sz="4000" b="1" i="1" dirty="0">
                <a:solidFill>
                  <a:srgbClr val="F6891F"/>
                </a:solidFill>
                <a:latin typeface="Arial" panose="020B0604020202020204" pitchFamily="34" charset="0"/>
                <a:cs typeface="Arial" panose="020B0604020202020204" pitchFamily="34" charset="0"/>
              </a:rPr>
            </a:br>
            <a:endParaRPr lang="fr-CA" dirty="0"/>
          </a:p>
        </p:txBody>
      </p:sp>
      <p:grpSp>
        <p:nvGrpSpPr>
          <p:cNvPr id="4" name="Groupe 3">
            <a:extLst>
              <a:ext uri="{FF2B5EF4-FFF2-40B4-BE49-F238E27FC236}">
                <a16:creationId xmlns:a16="http://schemas.microsoft.com/office/drawing/2014/main" id="{AAEC61A2-FD33-5062-BD6E-43F3B6BE73DD}"/>
              </a:ext>
            </a:extLst>
          </p:cNvPr>
          <p:cNvGrpSpPr/>
          <p:nvPr>
            <p:custDataLst>
              <p:tags r:id="rId1"/>
            </p:custDataLst>
          </p:nvPr>
        </p:nvGrpSpPr>
        <p:grpSpPr>
          <a:xfrm>
            <a:off x="4619836" y="1756672"/>
            <a:ext cx="3420380" cy="762301"/>
            <a:chOff x="755576" y="690215"/>
            <a:chExt cx="7933172" cy="1768067"/>
          </a:xfrm>
        </p:grpSpPr>
        <p:grpSp>
          <p:nvGrpSpPr>
            <p:cNvPr id="5" name="Groupe 4">
              <a:extLst>
                <a:ext uri="{FF2B5EF4-FFF2-40B4-BE49-F238E27FC236}">
                  <a16:creationId xmlns:a16="http://schemas.microsoft.com/office/drawing/2014/main" id="{C23E0AE4-1080-6CC0-A07A-ABC083464EF0}"/>
                </a:ext>
              </a:extLst>
            </p:cNvPr>
            <p:cNvGrpSpPr/>
            <p:nvPr/>
          </p:nvGrpSpPr>
          <p:grpSpPr>
            <a:xfrm>
              <a:off x="755576" y="692696"/>
              <a:ext cx="1489795" cy="1746059"/>
              <a:chOff x="760130" y="2348880"/>
              <a:chExt cx="1489795" cy="1746059"/>
            </a:xfrm>
          </p:grpSpPr>
          <p:grpSp>
            <p:nvGrpSpPr>
              <p:cNvPr id="54" name="Groupe 53">
                <a:extLst>
                  <a:ext uri="{FF2B5EF4-FFF2-40B4-BE49-F238E27FC236}">
                    <a16:creationId xmlns:a16="http://schemas.microsoft.com/office/drawing/2014/main" id="{75FB11D1-14C3-A90D-EDEE-6FCB3B2E57C7}"/>
                  </a:ext>
                </a:extLst>
              </p:cNvPr>
              <p:cNvGrpSpPr/>
              <p:nvPr/>
            </p:nvGrpSpPr>
            <p:grpSpPr>
              <a:xfrm>
                <a:off x="760190" y="2348880"/>
                <a:ext cx="1489735" cy="1745919"/>
                <a:chOff x="3491879" y="1971113"/>
                <a:chExt cx="3516738" cy="4121499"/>
              </a:xfrm>
            </p:grpSpPr>
            <p:grpSp>
              <p:nvGrpSpPr>
                <p:cNvPr id="58" name="Groupe 57">
                  <a:extLst>
                    <a:ext uri="{FF2B5EF4-FFF2-40B4-BE49-F238E27FC236}">
                      <a16:creationId xmlns:a16="http://schemas.microsoft.com/office/drawing/2014/main" id="{EC125522-2EDB-C004-0E9B-7E21769AF671}"/>
                    </a:ext>
                  </a:extLst>
                </p:cNvPr>
                <p:cNvGrpSpPr/>
                <p:nvPr/>
              </p:nvGrpSpPr>
              <p:grpSpPr>
                <a:xfrm>
                  <a:off x="3491879" y="2742118"/>
                  <a:ext cx="2160241" cy="3350494"/>
                  <a:chOff x="3851919" y="1932330"/>
                  <a:chExt cx="1440160" cy="2435003"/>
                </a:xfrm>
              </p:grpSpPr>
              <p:sp>
                <p:nvSpPr>
                  <p:cNvPr id="61" name="Organigramme : Délai 60">
                    <a:extLst>
                      <a:ext uri="{FF2B5EF4-FFF2-40B4-BE49-F238E27FC236}">
                        <a16:creationId xmlns:a16="http://schemas.microsoft.com/office/drawing/2014/main" id="{105514F9-1440-D67E-ECD8-CD4606A0266B}"/>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2" name="Triangle isocèle 61">
                    <a:extLst>
                      <a:ext uri="{FF2B5EF4-FFF2-40B4-BE49-F238E27FC236}">
                        <a16:creationId xmlns:a16="http://schemas.microsoft.com/office/drawing/2014/main" id="{16402536-E11B-156A-9B52-2B49D386B99F}"/>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3" name="Ellipse 62">
                    <a:extLst>
                      <a:ext uri="{FF2B5EF4-FFF2-40B4-BE49-F238E27FC236}">
                        <a16:creationId xmlns:a16="http://schemas.microsoft.com/office/drawing/2014/main" id="{6BFB9E3C-990A-3C45-9E84-EA5D2A7AF141}"/>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59" name="Forme libre 183">
                  <a:extLst>
                    <a:ext uri="{FF2B5EF4-FFF2-40B4-BE49-F238E27FC236}">
                      <a16:creationId xmlns:a16="http://schemas.microsoft.com/office/drawing/2014/main" id="{D9AEE2DB-E648-E242-2E33-D1466F1D1418}"/>
                    </a:ext>
                  </a:extLst>
                </p:cNvPr>
                <p:cNvSpPr/>
                <p:nvPr/>
              </p:nvSpPr>
              <p:spPr>
                <a:xfrm rot="5400000">
                  <a:off x="4205931" y="1794504"/>
                  <a:ext cx="710625" cy="1063843"/>
                </a:xfrm>
                <a:custGeom>
                  <a:avLst/>
                  <a:gdLst>
                    <a:gd name="connsiteX0" fmla="*/ 0 w 516451"/>
                    <a:gd name="connsiteY0" fmla="*/ 354614 h 709228"/>
                    <a:gd name="connsiteX1" fmla="*/ 335 w 516451"/>
                    <a:gd name="connsiteY1" fmla="*/ 347781 h 709228"/>
                    <a:gd name="connsiteX2" fmla="*/ 167665 w 516451"/>
                    <a:gd name="connsiteY2" fmla="*/ 243200 h 709228"/>
                    <a:gd name="connsiteX3" fmla="*/ 17743 w 516451"/>
                    <a:gd name="connsiteY3" fmla="*/ 149499 h 709228"/>
                    <a:gd name="connsiteX4" fmla="*/ 19863 w 516451"/>
                    <a:gd name="connsiteY4" fmla="*/ 136542 h 709228"/>
                    <a:gd name="connsiteX5" fmla="*/ 167665 w 516451"/>
                    <a:gd name="connsiteY5" fmla="*/ 44166 h 709228"/>
                    <a:gd name="connsiteX6" fmla="*/ 97000 w 516451"/>
                    <a:gd name="connsiteY6" fmla="*/ 0 h 709228"/>
                    <a:gd name="connsiteX7" fmla="*/ 516451 w 516451"/>
                    <a:gd name="connsiteY7" fmla="*/ 0 h 709228"/>
                    <a:gd name="connsiteX8" fmla="*/ 430359 w 516451"/>
                    <a:gd name="connsiteY8" fmla="*/ 354614 h 709228"/>
                    <a:gd name="connsiteX9" fmla="*/ 516451 w 516451"/>
                    <a:gd name="connsiteY9" fmla="*/ 709228 h 709228"/>
                    <a:gd name="connsiteX10" fmla="*/ 97000 w 516451"/>
                    <a:gd name="connsiteY10" fmla="*/ 709228 h 709228"/>
                    <a:gd name="connsiteX11" fmla="*/ 167666 w 516451"/>
                    <a:gd name="connsiteY11" fmla="*/ 665062 h 709228"/>
                    <a:gd name="connsiteX12" fmla="*/ 19863 w 516451"/>
                    <a:gd name="connsiteY12" fmla="*/ 572686 h 709228"/>
                    <a:gd name="connsiteX13" fmla="*/ 19255 w 516451"/>
                    <a:gd name="connsiteY13" fmla="*/ 568970 h 709228"/>
                    <a:gd name="connsiteX14" fmla="*/ 167665 w 516451"/>
                    <a:gd name="connsiteY14" fmla="*/ 476214 h 709228"/>
                    <a:gd name="connsiteX15" fmla="*/ 850 w 516451"/>
                    <a:gd name="connsiteY15" fmla="*/ 371955 h 70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451" h="709228">
                      <a:moveTo>
                        <a:pt x="0" y="354614"/>
                      </a:moveTo>
                      <a:lnTo>
                        <a:pt x="335" y="347781"/>
                      </a:lnTo>
                      <a:lnTo>
                        <a:pt x="167665" y="243200"/>
                      </a:lnTo>
                      <a:lnTo>
                        <a:pt x="17743" y="149499"/>
                      </a:lnTo>
                      <a:lnTo>
                        <a:pt x="19863" y="136542"/>
                      </a:lnTo>
                      <a:lnTo>
                        <a:pt x="167665" y="44166"/>
                      </a:lnTo>
                      <a:lnTo>
                        <a:pt x="97000" y="0"/>
                      </a:lnTo>
                      <a:lnTo>
                        <a:pt x="516451" y="0"/>
                      </a:lnTo>
                      <a:cubicBezTo>
                        <a:pt x="468886" y="0"/>
                        <a:pt x="430359" y="158796"/>
                        <a:pt x="430359" y="354614"/>
                      </a:cubicBezTo>
                      <a:cubicBezTo>
                        <a:pt x="430359" y="550432"/>
                        <a:pt x="468886" y="709228"/>
                        <a:pt x="516451" y="709228"/>
                      </a:cubicBezTo>
                      <a:lnTo>
                        <a:pt x="97000" y="709228"/>
                      </a:lnTo>
                      <a:lnTo>
                        <a:pt x="167666" y="665062"/>
                      </a:lnTo>
                      <a:lnTo>
                        <a:pt x="19863" y="572686"/>
                      </a:lnTo>
                      <a:lnTo>
                        <a:pt x="19255" y="568970"/>
                      </a:lnTo>
                      <a:lnTo>
                        <a:pt x="167665" y="476214"/>
                      </a:lnTo>
                      <a:lnTo>
                        <a:pt x="850" y="371955"/>
                      </a:lnTo>
                      <a:close/>
                    </a:path>
                  </a:pathLst>
                </a:cu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0" name="Forme libre 184">
                  <a:extLst>
                    <a:ext uri="{FF2B5EF4-FFF2-40B4-BE49-F238E27FC236}">
                      <a16:creationId xmlns:a16="http://schemas.microsoft.com/office/drawing/2014/main" id="{DE6E41BB-03AE-0348-3E3D-246227C9AE8F}"/>
                    </a:ext>
                  </a:extLst>
                </p:cNvPr>
                <p:cNvSpPr/>
                <p:nvPr/>
              </p:nvSpPr>
              <p:spPr>
                <a:xfrm rot="19392397" flipH="1">
                  <a:off x="5060330" y="3864823"/>
                  <a:ext cx="1948287" cy="387602"/>
                </a:xfrm>
                <a:custGeom>
                  <a:avLst/>
                  <a:gdLst>
                    <a:gd name="connsiteX0" fmla="*/ 33717 w 1039087"/>
                    <a:gd name="connsiteY0" fmla="*/ 31599 h 206721"/>
                    <a:gd name="connsiteX1" fmla="*/ 115118 w 1039087"/>
                    <a:gd name="connsiteY1" fmla="*/ 3687 h 206721"/>
                    <a:gd name="connsiteX2" fmla="*/ 123371 w 1039087"/>
                    <a:gd name="connsiteY2" fmla="*/ 5066 h 206721"/>
                    <a:gd name="connsiteX3" fmla="*/ 136061 w 1039087"/>
                    <a:gd name="connsiteY3" fmla="*/ 0 h 206721"/>
                    <a:gd name="connsiteX4" fmla="*/ 1006921 w 1039087"/>
                    <a:gd name="connsiteY4" fmla="*/ 11220 h 206721"/>
                    <a:gd name="connsiteX5" fmla="*/ 1039085 w 1039087"/>
                    <a:gd name="connsiteY5" fmla="*/ 44223 h 206721"/>
                    <a:gd name="connsiteX6" fmla="*/ 1037406 w 1039087"/>
                    <a:gd name="connsiteY6" fmla="*/ 174555 h 206721"/>
                    <a:gd name="connsiteX7" fmla="*/ 1004403 w 1039087"/>
                    <a:gd name="connsiteY7" fmla="*/ 206719 h 206721"/>
                    <a:gd name="connsiteX8" fmla="*/ 133543 w 1039087"/>
                    <a:gd name="connsiteY8" fmla="*/ 195499 h 206721"/>
                    <a:gd name="connsiteX9" fmla="*/ 126342 w 1039087"/>
                    <a:gd name="connsiteY9" fmla="*/ 192407 h 206721"/>
                    <a:gd name="connsiteX10" fmla="*/ 115118 w 1039087"/>
                    <a:gd name="connsiteY10" fmla="*/ 194283 h 206721"/>
                    <a:gd name="connsiteX11" fmla="*/ 0 w 1039087"/>
                    <a:gd name="connsiteY11" fmla="*/ 98985 h 206721"/>
                    <a:gd name="connsiteX12" fmla="*/ 33717 w 1039087"/>
                    <a:gd name="connsiteY12" fmla="*/ 31599 h 2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087" h="206721">
                      <a:moveTo>
                        <a:pt x="33717" y="31599"/>
                      </a:moveTo>
                      <a:cubicBezTo>
                        <a:pt x="54550" y="14353"/>
                        <a:pt x="83329" y="3687"/>
                        <a:pt x="115118" y="3687"/>
                      </a:cubicBezTo>
                      <a:lnTo>
                        <a:pt x="123371" y="5066"/>
                      </a:lnTo>
                      <a:lnTo>
                        <a:pt x="136061" y="0"/>
                      </a:lnTo>
                      <a:lnTo>
                        <a:pt x="1006921" y="11220"/>
                      </a:lnTo>
                      <a:cubicBezTo>
                        <a:pt x="1024917" y="11452"/>
                        <a:pt x="1039317" y="26227"/>
                        <a:pt x="1039085" y="44223"/>
                      </a:cubicBezTo>
                      <a:lnTo>
                        <a:pt x="1037406" y="174555"/>
                      </a:lnTo>
                      <a:cubicBezTo>
                        <a:pt x="1037174" y="192551"/>
                        <a:pt x="1022398" y="206951"/>
                        <a:pt x="1004403" y="206719"/>
                      </a:cubicBezTo>
                      <a:lnTo>
                        <a:pt x="133543" y="195499"/>
                      </a:lnTo>
                      <a:lnTo>
                        <a:pt x="126342" y="192407"/>
                      </a:lnTo>
                      <a:lnTo>
                        <a:pt x="115118" y="194283"/>
                      </a:lnTo>
                      <a:cubicBezTo>
                        <a:pt x="51540" y="194283"/>
                        <a:pt x="0" y="151617"/>
                        <a:pt x="0" y="98985"/>
                      </a:cubicBezTo>
                      <a:cubicBezTo>
                        <a:pt x="0" y="72669"/>
                        <a:pt x="12885" y="48845"/>
                        <a:pt x="33717" y="31599"/>
                      </a:cubicBezTo>
                      <a:close/>
                    </a:path>
                  </a:pathLst>
                </a:cu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55" name="Groupe 54">
                <a:extLst>
                  <a:ext uri="{FF2B5EF4-FFF2-40B4-BE49-F238E27FC236}">
                    <a16:creationId xmlns:a16="http://schemas.microsoft.com/office/drawing/2014/main" id="{34770327-90BF-9786-1E7C-2711B48D08DF}"/>
                  </a:ext>
                </a:extLst>
              </p:cNvPr>
              <p:cNvGrpSpPr/>
              <p:nvPr/>
            </p:nvGrpSpPr>
            <p:grpSpPr>
              <a:xfrm>
                <a:off x="760130" y="2669331"/>
                <a:ext cx="1411786" cy="1425608"/>
                <a:chOff x="755576" y="2695652"/>
                <a:chExt cx="1411786" cy="1425608"/>
              </a:xfrm>
              <a:blipFill dpi="0" rotWithShape="1">
                <a:blip r:embed="rId13">
                  <a:extLst>
                    <a:ext uri="{28A0092B-C50C-407E-A947-70E740481C1C}">
                      <a14:useLocalDpi xmlns:a14="http://schemas.microsoft.com/office/drawing/2010/main" val="0"/>
                    </a:ext>
                  </a:extLst>
                </a:blip>
                <a:srcRect/>
                <a:stretch>
                  <a:fillRect/>
                </a:stretch>
              </a:blipFill>
            </p:grpSpPr>
            <p:pic>
              <p:nvPicPr>
                <p:cNvPr id="56" name="Image 55">
                  <a:extLst>
                    <a:ext uri="{FF2B5EF4-FFF2-40B4-BE49-F238E27FC236}">
                      <a16:creationId xmlns:a16="http://schemas.microsoft.com/office/drawing/2014/main" id="{E754193C-BD0C-6605-2D33-FE06D86CD7D9}"/>
                    </a:ext>
                  </a:extLst>
                </p:cNvPr>
                <p:cNvPicPr>
                  <a:picLocks noChangeAspect="1"/>
                </p:cNvPicPr>
                <p:nvPr/>
              </p:nvPicPr>
              <p:blipFill>
                <a:blip r:embed="rId14" cstate="print">
                  <a:extLst>
                    <a:ext uri="{28A0092B-C50C-407E-A947-70E740481C1C}">
                      <a14:useLocalDpi xmlns:a14="http://schemas.microsoft.com/office/drawing/2010/main" val="0"/>
                    </a:ext>
                  </a:extLst>
                </a:blip>
                <a:srcRect l="21945" t="-9453" r="-8332" b="42145"/>
                <a:stretch>
                  <a:fillRect/>
                </a:stretch>
              </p:blipFill>
              <p:spPr>
                <a:xfrm>
                  <a:off x="755576" y="2945332"/>
                  <a:ext cx="1411786" cy="1175928"/>
                </a:xfrm>
                <a:custGeom>
                  <a:avLst/>
                  <a:gdLst>
                    <a:gd name="connsiteX0" fmla="*/ 1345374 w 1411786"/>
                    <a:gd name="connsiteY0" fmla="*/ 105 h 1175928"/>
                    <a:gd name="connsiteX1" fmla="*/ 1398876 w 1411786"/>
                    <a:gd name="connsiteY1" fmla="*/ 26927 h 1175928"/>
                    <a:gd name="connsiteX2" fmla="*/ 1370989 w 1411786"/>
                    <a:gd name="connsiteY2" fmla="*/ 142305 h 1175928"/>
                    <a:gd name="connsiteX3" fmla="*/ 1362958 w 1411786"/>
                    <a:gd name="connsiteY3" fmla="*/ 146451 h 1175928"/>
                    <a:gd name="connsiteX4" fmla="*/ 1359849 w 1411786"/>
                    <a:gd name="connsiteY4" fmla="*/ 151843 h 1175928"/>
                    <a:gd name="connsiteX5" fmla="*/ 867087 w 1411786"/>
                    <a:gd name="connsiteY5" fmla="*/ 530384 h 1175928"/>
                    <a:gd name="connsiteX6" fmla="*/ 887137 w 1411786"/>
                    <a:gd name="connsiteY6" fmla="*/ 562382 h 1175928"/>
                    <a:gd name="connsiteX7" fmla="*/ 933146 w 1411786"/>
                    <a:gd name="connsiteY7" fmla="*/ 747935 h 1175928"/>
                    <a:gd name="connsiteX8" fmla="*/ 933146 w 1411786"/>
                    <a:gd name="connsiteY8" fmla="*/ 1175928 h 1175928"/>
                    <a:gd name="connsiteX9" fmla="*/ 1 w 1411786"/>
                    <a:gd name="connsiteY9" fmla="*/ 1175928 h 1175928"/>
                    <a:gd name="connsiteX10" fmla="*/ 0 w 1411786"/>
                    <a:gd name="connsiteY10" fmla="*/ 747935 h 1175928"/>
                    <a:gd name="connsiteX11" fmla="*/ 284961 w 1411786"/>
                    <a:gd name="connsiteY11" fmla="*/ 353575 h 1175928"/>
                    <a:gd name="connsiteX12" fmla="*/ 326815 w 1411786"/>
                    <a:gd name="connsiteY12" fmla="*/ 341657 h 1175928"/>
                    <a:gd name="connsiteX13" fmla="*/ 466576 w 1411786"/>
                    <a:gd name="connsiteY13" fmla="*/ 464727 h 1175928"/>
                    <a:gd name="connsiteX14" fmla="*/ 606335 w 1411786"/>
                    <a:gd name="connsiteY14" fmla="*/ 341659 h 1175928"/>
                    <a:gd name="connsiteX15" fmla="*/ 648184 w 1411786"/>
                    <a:gd name="connsiteY15" fmla="*/ 353575 h 1175928"/>
                    <a:gd name="connsiteX16" fmla="*/ 708508 w 1411786"/>
                    <a:gd name="connsiteY16" fmla="*/ 381903 h 1175928"/>
                    <a:gd name="connsiteX17" fmla="*/ 760942 w 1411786"/>
                    <a:gd name="connsiteY17" fmla="*/ 416100 h 1175928"/>
                    <a:gd name="connsiteX18" fmla="*/ 1265245 w 1411786"/>
                    <a:gd name="connsiteY18" fmla="*/ 28693 h 1175928"/>
                    <a:gd name="connsiteX19" fmla="*/ 1275727 w 1411786"/>
                    <a:gd name="connsiteY19" fmla="*/ 25879 h 1175928"/>
                    <a:gd name="connsiteX20" fmla="*/ 1280320 w 1411786"/>
                    <a:gd name="connsiteY20" fmla="*/ 21075 h 1175928"/>
                    <a:gd name="connsiteX21" fmla="*/ 1345374 w 1411786"/>
                    <a:gd name="connsiteY21" fmla="*/ 105 h 117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1786" h="1175928">
                      <a:moveTo>
                        <a:pt x="1345374" y="105"/>
                      </a:moveTo>
                      <a:cubicBezTo>
                        <a:pt x="1366828" y="1165"/>
                        <a:pt x="1386357" y="10188"/>
                        <a:pt x="1398876" y="26927"/>
                      </a:cubicBezTo>
                      <a:cubicBezTo>
                        <a:pt x="1423914" y="60404"/>
                        <a:pt x="1411429" y="112060"/>
                        <a:pt x="1370989" y="142305"/>
                      </a:cubicBezTo>
                      <a:lnTo>
                        <a:pt x="1362958" y="146451"/>
                      </a:lnTo>
                      <a:lnTo>
                        <a:pt x="1359849" y="151843"/>
                      </a:lnTo>
                      <a:lnTo>
                        <a:pt x="867087" y="530384"/>
                      </a:lnTo>
                      <a:lnTo>
                        <a:pt x="887137" y="562382"/>
                      </a:lnTo>
                      <a:cubicBezTo>
                        <a:pt x="916622" y="618514"/>
                        <a:pt x="933146" y="681454"/>
                        <a:pt x="933146" y="747935"/>
                      </a:cubicBezTo>
                      <a:lnTo>
                        <a:pt x="933146" y="1175928"/>
                      </a:lnTo>
                      <a:lnTo>
                        <a:pt x="1" y="1175928"/>
                      </a:lnTo>
                      <a:lnTo>
                        <a:pt x="0" y="747935"/>
                      </a:lnTo>
                      <a:cubicBezTo>
                        <a:pt x="0" y="570654"/>
                        <a:pt x="117502" y="418548"/>
                        <a:pt x="284961" y="353575"/>
                      </a:cubicBezTo>
                      <a:lnTo>
                        <a:pt x="326815" y="341657"/>
                      </a:lnTo>
                      <a:lnTo>
                        <a:pt x="466576" y="464727"/>
                      </a:lnTo>
                      <a:lnTo>
                        <a:pt x="606335" y="341659"/>
                      </a:lnTo>
                      <a:lnTo>
                        <a:pt x="648184" y="353575"/>
                      </a:lnTo>
                      <a:cubicBezTo>
                        <a:pt x="669117" y="361697"/>
                        <a:pt x="689268" y="371180"/>
                        <a:pt x="708508" y="381903"/>
                      </a:cubicBezTo>
                      <a:lnTo>
                        <a:pt x="760942" y="416100"/>
                      </a:lnTo>
                      <a:lnTo>
                        <a:pt x="1265245" y="28693"/>
                      </a:lnTo>
                      <a:lnTo>
                        <a:pt x="1275727" y="25879"/>
                      </a:lnTo>
                      <a:lnTo>
                        <a:pt x="1280320" y="21075"/>
                      </a:lnTo>
                      <a:cubicBezTo>
                        <a:pt x="1300540" y="5953"/>
                        <a:pt x="1323919" y="-954"/>
                        <a:pt x="1345374" y="105"/>
                      </a:cubicBezTo>
                      <a:close/>
                    </a:path>
                  </a:pathLst>
                </a:custGeom>
                <a:grpFill/>
                <a:ln w="28575">
                  <a:solidFill>
                    <a:srgbClr val="36424B"/>
                  </a:solidFill>
                </a:ln>
              </p:spPr>
            </p:pic>
            <p:pic>
              <p:nvPicPr>
                <p:cNvPr id="57" name="Image 56">
                  <a:extLst>
                    <a:ext uri="{FF2B5EF4-FFF2-40B4-BE49-F238E27FC236}">
                      <a16:creationId xmlns:a16="http://schemas.microsoft.com/office/drawing/2014/main" id="{7223DA67-7934-7FEF-8C64-A75A1F2324E4}"/>
                    </a:ext>
                  </a:extLst>
                </p:cNvPr>
                <p:cNvPicPr>
                  <a:picLocks noChangeAspect="1"/>
                </p:cNvPicPr>
                <p:nvPr/>
              </p:nvPicPr>
              <p:blipFill>
                <a:blip r:embed="rId15" cstate="print">
                  <a:extLst>
                    <a:ext uri="{28A0092B-C50C-407E-A947-70E740481C1C}">
                      <a14:useLocalDpi xmlns:a14="http://schemas.microsoft.com/office/drawing/2010/main" val="0"/>
                    </a:ext>
                  </a:extLst>
                </a:blip>
                <a:srcRect l="32702" t="12981" r="31045" b="55910"/>
                <a:stretch>
                  <a:fillRect/>
                </a:stretch>
              </p:blipFill>
              <p:spPr>
                <a:xfrm>
                  <a:off x="940244" y="2695652"/>
                  <a:ext cx="568014" cy="521046"/>
                </a:xfrm>
                <a:custGeom>
                  <a:avLst/>
                  <a:gdLst>
                    <a:gd name="connsiteX0" fmla="*/ 365761 w 731522"/>
                    <a:gd name="connsiteY0" fmla="*/ 0 h 671034"/>
                    <a:gd name="connsiteX1" fmla="*/ 731522 w 731522"/>
                    <a:gd name="connsiteY1" fmla="*/ 335517 h 671034"/>
                    <a:gd name="connsiteX2" fmla="*/ 365761 w 731522"/>
                    <a:gd name="connsiteY2" fmla="*/ 671034 h 671034"/>
                    <a:gd name="connsiteX3" fmla="*/ 0 w 731522"/>
                    <a:gd name="connsiteY3" fmla="*/ 335517 h 671034"/>
                    <a:gd name="connsiteX4" fmla="*/ 365761 w 731522"/>
                    <a:gd name="connsiteY4" fmla="*/ 0 h 67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671034">
                      <a:moveTo>
                        <a:pt x="365761" y="0"/>
                      </a:moveTo>
                      <a:cubicBezTo>
                        <a:pt x="567765" y="0"/>
                        <a:pt x="731522" y="150216"/>
                        <a:pt x="731522" y="335517"/>
                      </a:cubicBezTo>
                      <a:cubicBezTo>
                        <a:pt x="731522" y="520818"/>
                        <a:pt x="567765" y="671034"/>
                        <a:pt x="365761" y="671034"/>
                      </a:cubicBezTo>
                      <a:cubicBezTo>
                        <a:pt x="163757" y="671034"/>
                        <a:pt x="0" y="520818"/>
                        <a:pt x="0" y="335517"/>
                      </a:cubicBezTo>
                      <a:cubicBezTo>
                        <a:pt x="0" y="150216"/>
                        <a:pt x="163757" y="0"/>
                        <a:pt x="365761" y="0"/>
                      </a:cubicBezTo>
                      <a:close/>
                    </a:path>
                  </a:pathLst>
                </a:custGeom>
                <a:grpFill/>
                <a:ln w="28575">
                  <a:solidFill>
                    <a:srgbClr val="36424B"/>
                  </a:solidFill>
                </a:ln>
              </p:spPr>
            </p:pic>
          </p:grpSp>
        </p:grpSp>
        <p:grpSp>
          <p:nvGrpSpPr>
            <p:cNvPr id="6" name="Groupe 5">
              <a:extLst>
                <a:ext uri="{FF2B5EF4-FFF2-40B4-BE49-F238E27FC236}">
                  <a16:creationId xmlns:a16="http://schemas.microsoft.com/office/drawing/2014/main" id="{519DFACE-EC07-D4EB-5C55-F211FDDF0232}"/>
                </a:ext>
              </a:extLst>
            </p:cNvPr>
            <p:cNvGrpSpPr/>
            <p:nvPr/>
          </p:nvGrpSpPr>
          <p:grpSpPr>
            <a:xfrm>
              <a:off x="3836195" y="692697"/>
              <a:ext cx="1489735" cy="1745919"/>
              <a:chOff x="3491879" y="1971113"/>
              <a:chExt cx="3516738" cy="4121499"/>
            </a:xfrm>
          </p:grpSpPr>
          <p:grpSp>
            <p:nvGrpSpPr>
              <p:cNvPr id="48" name="Groupe 47">
                <a:extLst>
                  <a:ext uri="{FF2B5EF4-FFF2-40B4-BE49-F238E27FC236}">
                    <a16:creationId xmlns:a16="http://schemas.microsoft.com/office/drawing/2014/main" id="{47AC18EE-5654-8B2F-3C09-35D54F153ECB}"/>
                  </a:ext>
                </a:extLst>
              </p:cNvPr>
              <p:cNvGrpSpPr/>
              <p:nvPr/>
            </p:nvGrpSpPr>
            <p:grpSpPr>
              <a:xfrm>
                <a:off x="3491879" y="2742118"/>
                <a:ext cx="2160241" cy="3350494"/>
                <a:chOff x="3851919" y="1932330"/>
                <a:chExt cx="1440160" cy="2435003"/>
              </a:xfrm>
            </p:grpSpPr>
            <p:sp>
              <p:nvSpPr>
                <p:cNvPr id="51" name="Organigramme : Délai 50">
                  <a:extLst>
                    <a:ext uri="{FF2B5EF4-FFF2-40B4-BE49-F238E27FC236}">
                      <a16:creationId xmlns:a16="http://schemas.microsoft.com/office/drawing/2014/main" id="{C099213C-A1CB-5D25-AF50-FAE1B92D0F72}"/>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2" name="Triangle isocèle 51">
                  <a:extLst>
                    <a:ext uri="{FF2B5EF4-FFF2-40B4-BE49-F238E27FC236}">
                      <a16:creationId xmlns:a16="http://schemas.microsoft.com/office/drawing/2014/main" id="{584BC674-2838-C330-0BE3-E57B015230FF}"/>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3" name="Ellipse 52">
                  <a:extLst>
                    <a:ext uri="{FF2B5EF4-FFF2-40B4-BE49-F238E27FC236}">
                      <a16:creationId xmlns:a16="http://schemas.microsoft.com/office/drawing/2014/main" id="{1D921922-7F54-5E3B-DE34-272BCCAE6DF2}"/>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49" name="Forme libre 173">
                <a:extLst>
                  <a:ext uri="{FF2B5EF4-FFF2-40B4-BE49-F238E27FC236}">
                    <a16:creationId xmlns:a16="http://schemas.microsoft.com/office/drawing/2014/main" id="{3E67D2D3-EE05-F7A1-28CF-83320828C030}"/>
                  </a:ext>
                </a:extLst>
              </p:cNvPr>
              <p:cNvSpPr/>
              <p:nvPr/>
            </p:nvSpPr>
            <p:spPr>
              <a:xfrm rot="5400000">
                <a:off x="4205931" y="1794504"/>
                <a:ext cx="710625" cy="1063843"/>
              </a:xfrm>
              <a:custGeom>
                <a:avLst/>
                <a:gdLst>
                  <a:gd name="connsiteX0" fmla="*/ 0 w 516451"/>
                  <a:gd name="connsiteY0" fmla="*/ 354614 h 709228"/>
                  <a:gd name="connsiteX1" fmla="*/ 335 w 516451"/>
                  <a:gd name="connsiteY1" fmla="*/ 347781 h 709228"/>
                  <a:gd name="connsiteX2" fmla="*/ 167665 w 516451"/>
                  <a:gd name="connsiteY2" fmla="*/ 243200 h 709228"/>
                  <a:gd name="connsiteX3" fmla="*/ 17743 w 516451"/>
                  <a:gd name="connsiteY3" fmla="*/ 149499 h 709228"/>
                  <a:gd name="connsiteX4" fmla="*/ 19863 w 516451"/>
                  <a:gd name="connsiteY4" fmla="*/ 136542 h 709228"/>
                  <a:gd name="connsiteX5" fmla="*/ 167665 w 516451"/>
                  <a:gd name="connsiteY5" fmla="*/ 44166 h 709228"/>
                  <a:gd name="connsiteX6" fmla="*/ 97000 w 516451"/>
                  <a:gd name="connsiteY6" fmla="*/ 0 h 709228"/>
                  <a:gd name="connsiteX7" fmla="*/ 516451 w 516451"/>
                  <a:gd name="connsiteY7" fmla="*/ 0 h 709228"/>
                  <a:gd name="connsiteX8" fmla="*/ 430359 w 516451"/>
                  <a:gd name="connsiteY8" fmla="*/ 354614 h 709228"/>
                  <a:gd name="connsiteX9" fmla="*/ 516451 w 516451"/>
                  <a:gd name="connsiteY9" fmla="*/ 709228 h 709228"/>
                  <a:gd name="connsiteX10" fmla="*/ 97000 w 516451"/>
                  <a:gd name="connsiteY10" fmla="*/ 709228 h 709228"/>
                  <a:gd name="connsiteX11" fmla="*/ 167666 w 516451"/>
                  <a:gd name="connsiteY11" fmla="*/ 665062 h 709228"/>
                  <a:gd name="connsiteX12" fmla="*/ 19863 w 516451"/>
                  <a:gd name="connsiteY12" fmla="*/ 572686 h 709228"/>
                  <a:gd name="connsiteX13" fmla="*/ 19255 w 516451"/>
                  <a:gd name="connsiteY13" fmla="*/ 568970 h 709228"/>
                  <a:gd name="connsiteX14" fmla="*/ 167665 w 516451"/>
                  <a:gd name="connsiteY14" fmla="*/ 476214 h 709228"/>
                  <a:gd name="connsiteX15" fmla="*/ 850 w 516451"/>
                  <a:gd name="connsiteY15" fmla="*/ 371955 h 70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451" h="709228">
                    <a:moveTo>
                      <a:pt x="0" y="354614"/>
                    </a:moveTo>
                    <a:lnTo>
                      <a:pt x="335" y="347781"/>
                    </a:lnTo>
                    <a:lnTo>
                      <a:pt x="167665" y="243200"/>
                    </a:lnTo>
                    <a:lnTo>
                      <a:pt x="17743" y="149499"/>
                    </a:lnTo>
                    <a:lnTo>
                      <a:pt x="19863" y="136542"/>
                    </a:lnTo>
                    <a:lnTo>
                      <a:pt x="167665" y="44166"/>
                    </a:lnTo>
                    <a:lnTo>
                      <a:pt x="97000" y="0"/>
                    </a:lnTo>
                    <a:lnTo>
                      <a:pt x="516451" y="0"/>
                    </a:lnTo>
                    <a:cubicBezTo>
                      <a:pt x="468886" y="0"/>
                      <a:pt x="430359" y="158796"/>
                      <a:pt x="430359" y="354614"/>
                    </a:cubicBezTo>
                    <a:cubicBezTo>
                      <a:pt x="430359" y="550432"/>
                      <a:pt x="468886" y="709228"/>
                      <a:pt x="516451" y="709228"/>
                    </a:cubicBezTo>
                    <a:lnTo>
                      <a:pt x="97000" y="709228"/>
                    </a:lnTo>
                    <a:lnTo>
                      <a:pt x="167666" y="665062"/>
                    </a:lnTo>
                    <a:lnTo>
                      <a:pt x="19863" y="572686"/>
                    </a:lnTo>
                    <a:lnTo>
                      <a:pt x="19255" y="568970"/>
                    </a:lnTo>
                    <a:lnTo>
                      <a:pt x="167665" y="476214"/>
                    </a:lnTo>
                    <a:lnTo>
                      <a:pt x="850" y="371955"/>
                    </a:lnTo>
                    <a:close/>
                  </a:path>
                </a:pathLst>
              </a:custGeom>
              <a:solidFill>
                <a:srgbClr val="00A9CE"/>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0" name="Forme libre 174">
                <a:extLst>
                  <a:ext uri="{FF2B5EF4-FFF2-40B4-BE49-F238E27FC236}">
                    <a16:creationId xmlns:a16="http://schemas.microsoft.com/office/drawing/2014/main" id="{40DF198A-5D3F-60B9-B41D-643D8C890339}"/>
                  </a:ext>
                </a:extLst>
              </p:cNvPr>
              <p:cNvSpPr/>
              <p:nvPr/>
            </p:nvSpPr>
            <p:spPr>
              <a:xfrm rot="19392397" flipH="1">
                <a:off x="5060330" y="3864823"/>
                <a:ext cx="1948287" cy="387602"/>
              </a:xfrm>
              <a:custGeom>
                <a:avLst/>
                <a:gdLst>
                  <a:gd name="connsiteX0" fmla="*/ 33717 w 1039087"/>
                  <a:gd name="connsiteY0" fmla="*/ 31599 h 206721"/>
                  <a:gd name="connsiteX1" fmla="*/ 115118 w 1039087"/>
                  <a:gd name="connsiteY1" fmla="*/ 3687 h 206721"/>
                  <a:gd name="connsiteX2" fmla="*/ 123371 w 1039087"/>
                  <a:gd name="connsiteY2" fmla="*/ 5066 h 206721"/>
                  <a:gd name="connsiteX3" fmla="*/ 136061 w 1039087"/>
                  <a:gd name="connsiteY3" fmla="*/ 0 h 206721"/>
                  <a:gd name="connsiteX4" fmla="*/ 1006921 w 1039087"/>
                  <a:gd name="connsiteY4" fmla="*/ 11220 h 206721"/>
                  <a:gd name="connsiteX5" fmla="*/ 1039085 w 1039087"/>
                  <a:gd name="connsiteY5" fmla="*/ 44223 h 206721"/>
                  <a:gd name="connsiteX6" fmla="*/ 1037406 w 1039087"/>
                  <a:gd name="connsiteY6" fmla="*/ 174555 h 206721"/>
                  <a:gd name="connsiteX7" fmla="*/ 1004403 w 1039087"/>
                  <a:gd name="connsiteY7" fmla="*/ 206719 h 206721"/>
                  <a:gd name="connsiteX8" fmla="*/ 133543 w 1039087"/>
                  <a:gd name="connsiteY8" fmla="*/ 195499 h 206721"/>
                  <a:gd name="connsiteX9" fmla="*/ 126342 w 1039087"/>
                  <a:gd name="connsiteY9" fmla="*/ 192407 h 206721"/>
                  <a:gd name="connsiteX10" fmla="*/ 115118 w 1039087"/>
                  <a:gd name="connsiteY10" fmla="*/ 194283 h 206721"/>
                  <a:gd name="connsiteX11" fmla="*/ 0 w 1039087"/>
                  <a:gd name="connsiteY11" fmla="*/ 98985 h 206721"/>
                  <a:gd name="connsiteX12" fmla="*/ 33717 w 1039087"/>
                  <a:gd name="connsiteY12" fmla="*/ 31599 h 2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087" h="206721">
                    <a:moveTo>
                      <a:pt x="33717" y="31599"/>
                    </a:moveTo>
                    <a:cubicBezTo>
                      <a:pt x="54550" y="14353"/>
                      <a:pt x="83329" y="3687"/>
                      <a:pt x="115118" y="3687"/>
                    </a:cubicBezTo>
                    <a:lnTo>
                      <a:pt x="123371" y="5066"/>
                    </a:lnTo>
                    <a:lnTo>
                      <a:pt x="136061" y="0"/>
                    </a:lnTo>
                    <a:lnTo>
                      <a:pt x="1006921" y="11220"/>
                    </a:lnTo>
                    <a:cubicBezTo>
                      <a:pt x="1024917" y="11452"/>
                      <a:pt x="1039317" y="26227"/>
                      <a:pt x="1039085" y="44223"/>
                    </a:cubicBezTo>
                    <a:lnTo>
                      <a:pt x="1037406" y="174555"/>
                    </a:lnTo>
                    <a:cubicBezTo>
                      <a:pt x="1037174" y="192551"/>
                      <a:pt x="1022398" y="206951"/>
                      <a:pt x="1004403" y="206719"/>
                    </a:cubicBezTo>
                    <a:lnTo>
                      <a:pt x="133543" y="195499"/>
                    </a:lnTo>
                    <a:lnTo>
                      <a:pt x="126342" y="192407"/>
                    </a:lnTo>
                    <a:lnTo>
                      <a:pt x="115118" y="194283"/>
                    </a:lnTo>
                    <a:cubicBezTo>
                      <a:pt x="51540" y="194283"/>
                      <a:pt x="0" y="151617"/>
                      <a:pt x="0" y="98985"/>
                    </a:cubicBezTo>
                    <a:cubicBezTo>
                      <a:pt x="0" y="72669"/>
                      <a:pt x="12885" y="48845"/>
                      <a:pt x="33717" y="31599"/>
                    </a:cubicBezTo>
                    <a:close/>
                  </a:path>
                </a:pathLst>
              </a:cu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7" name="Groupe 6">
              <a:extLst>
                <a:ext uri="{FF2B5EF4-FFF2-40B4-BE49-F238E27FC236}">
                  <a16:creationId xmlns:a16="http://schemas.microsoft.com/office/drawing/2014/main" id="{2E70ADD2-0F67-10D1-F1E6-CED9243418F6}"/>
                </a:ext>
              </a:extLst>
            </p:cNvPr>
            <p:cNvGrpSpPr/>
            <p:nvPr/>
          </p:nvGrpSpPr>
          <p:grpSpPr>
            <a:xfrm>
              <a:off x="3829586" y="1032674"/>
              <a:ext cx="1411786" cy="1425608"/>
              <a:chOff x="755576" y="2695652"/>
              <a:chExt cx="1411786" cy="1425608"/>
            </a:xfrm>
            <a:blipFill dpi="0" rotWithShape="1">
              <a:blip r:embed="rId13">
                <a:extLst>
                  <a:ext uri="{28A0092B-C50C-407E-A947-70E740481C1C}">
                    <a14:useLocalDpi xmlns:a14="http://schemas.microsoft.com/office/drawing/2010/main" val="0"/>
                  </a:ext>
                </a:extLst>
              </a:blip>
              <a:srcRect/>
              <a:stretch>
                <a:fillRect/>
              </a:stretch>
            </a:blipFill>
          </p:grpSpPr>
          <p:pic>
            <p:nvPicPr>
              <p:cNvPr id="46" name="Image 45">
                <a:extLst>
                  <a:ext uri="{FF2B5EF4-FFF2-40B4-BE49-F238E27FC236}">
                    <a16:creationId xmlns:a16="http://schemas.microsoft.com/office/drawing/2014/main" id="{C53E16E9-5386-819F-9A19-3B95531113E8}"/>
                  </a:ext>
                </a:extLst>
              </p:cNvPr>
              <p:cNvPicPr>
                <a:picLocks noChangeAspect="1"/>
              </p:cNvPicPr>
              <p:nvPr/>
            </p:nvPicPr>
            <p:blipFill>
              <a:blip r:embed="rId14" cstate="print">
                <a:extLst>
                  <a:ext uri="{28A0092B-C50C-407E-A947-70E740481C1C}">
                    <a14:useLocalDpi xmlns:a14="http://schemas.microsoft.com/office/drawing/2010/main" val="0"/>
                  </a:ext>
                </a:extLst>
              </a:blip>
              <a:srcRect l="21945" t="-9453" r="-8332" b="42145"/>
              <a:stretch>
                <a:fillRect/>
              </a:stretch>
            </p:blipFill>
            <p:spPr>
              <a:xfrm>
                <a:off x="755576" y="2945332"/>
                <a:ext cx="1411786" cy="1175928"/>
              </a:xfrm>
              <a:custGeom>
                <a:avLst/>
                <a:gdLst>
                  <a:gd name="connsiteX0" fmla="*/ 1345374 w 1411786"/>
                  <a:gd name="connsiteY0" fmla="*/ 105 h 1175928"/>
                  <a:gd name="connsiteX1" fmla="*/ 1398876 w 1411786"/>
                  <a:gd name="connsiteY1" fmla="*/ 26927 h 1175928"/>
                  <a:gd name="connsiteX2" fmla="*/ 1370989 w 1411786"/>
                  <a:gd name="connsiteY2" fmla="*/ 142305 h 1175928"/>
                  <a:gd name="connsiteX3" fmla="*/ 1362958 w 1411786"/>
                  <a:gd name="connsiteY3" fmla="*/ 146451 h 1175928"/>
                  <a:gd name="connsiteX4" fmla="*/ 1359849 w 1411786"/>
                  <a:gd name="connsiteY4" fmla="*/ 151843 h 1175928"/>
                  <a:gd name="connsiteX5" fmla="*/ 867087 w 1411786"/>
                  <a:gd name="connsiteY5" fmla="*/ 530384 h 1175928"/>
                  <a:gd name="connsiteX6" fmla="*/ 887137 w 1411786"/>
                  <a:gd name="connsiteY6" fmla="*/ 562382 h 1175928"/>
                  <a:gd name="connsiteX7" fmla="*/ 933146 w 1411786"/>
                  <a:gd name="connsiteY7" fmla="*/ 747935 h 1175928"/>
                  <a:gd name="connsiteX8" fmla="*/ 933146 w 1411786"/>
                  <a:gd name="connsiteY8" fmla="*/ 1175928 h 1175928"/>
                  <a:gd name="connsiteX9" fmla="*/ 1 w 1411786"/>
                  <a:gd name="connsiteY9" fmla="*/ 1175928 h 1175928"/>
                  <a:gd name="connsiteX10" fmla="*/ 0 w 1411786"/>
                  <a:gd name="connsiteY10" fmla="*/ 747935 h 1175928"/>
                  <a:gd name="connsiteX11" fmla="*/ 284961 w 1411786"/>
                  <a:gd name="connsiteY11" fmla="*/ 353575 h 1175928"/>
                  <a:gd name="connsiteX12" fmla="*/ 326815 w 1411786"/>
                  <a:gd name="connsiteY12" fmla="*/ 341657 h 1175928"/>
                  <a:gd name="connsiteX13" fmla="*/ 466576 w 1411786"/>
                  <a:gd name="connsiteY13" fmla="*/ 464727 h 1175928"/>
                  <a:gd name="connsiteX14" fmla="*/ 606335 w 1411786"/>
                  <a:gd name="connsiteY14" fmla="*/ 341659 h 1175928"/>
                  <a:gd name="connsiteX15" fmla="*/ 648184 w 1411786"/>
                  <a:gd name="connsiteY15" fmla="*/ 353575 h 1175928"/>
                  <a:gd name="connsiteX16" fmla="*/ 708508 w 1411786"/>
                  <a:gd name="connsiteY16" fmla="*/ 381903 h 1175928"/>
                  <a:gd name="connsiteX17" fmla="*/ 760942 w 1411786"/>
                  <a:gd name="connsiteY17" fmla="*/ 416100 h 1175928"/>
                  <a:gd name="connsiteX18" fmla="*/ 1265245 w 1411786"/>
                  <a:gd name="connsiteY18" fmla="*/ 28693 h 1175928"/>
                  <a:gd name="connsiteX19" fmla="*/ 1275727 w 1411786"/>
                  <a:gd name="connsiteY19" fmla="*/ 25879 h 1175928"/>
                  <a:gd name="connsiteX20" fmla="*/ 1280320 w 1411786"/>
                  <a:gd name="connsiteY20" fmla="*/ 21075 h 1175928"/>
                  <a:gd name="connsiteX21" fmla="*/ 1345374 w 1411786"/>
                  <a:gd name="connsiteY21" fmla="*/ 105 h 117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1786" h="1175928">
                    <a:moveTo>
                      <a:pt x="1345374" y="105"/>
                    </a:moveTo>
                    <a:cubicBezTo>
                      <a:pt x="1366828" y="1165"/>
                      <a:pt x="1386357" y="10188"/>
                      <a:pt x="1398876" y="26927"/>
                    </a:cubicBezTo>
                    <a:cubicBezTo>
                      <a:pt x="1423914" y="60404"/>
                      <a:pt x="1411429" y="112060"/>
                      <a:pt x="1370989" y="142305"/>
                    </a:cubicBezTo>
                    <a:lnTo>
                      <a:pt x="1362958" y="146451"/>
                    </a:lnTo>
                    <a:lnTo>
                      <a:pt x="1359849" y="151843"/>
                    </a:lnTo>
                    <a:lnTo>
                      <a:pt x="867087" y="530384"/>
                    </a:lnTo>
                    <a:lnTo>
                      <a:pt x="887137" y="562382"/>
                    </a:lnTo>
                    <a:cubicBezTo>
                      <a:pt x="916622" y="618514"/>
                      <a:pt x="933146" y="681454"/>
                      <a:pt x="933146" y="747935"/>
                    </a:cubicBezTo>
                    <a:lnTo>
                      <a:pt x="933146" y="1175928"/>
                    </a:lnTo>
                    <a:lnTo>
                      <a:pt x="1" y="1175928"/>
                    </a:lnTo>
                    <a:lnTo>
                      <a:pt x="0" y="747935"/>
                    </a:lnTo>
                    <a:cubicBezTo>
                      <a:pt x="0" y="570654"/>
                      <a:pt x="117502" y="418548"/>
                      <a:pt x="284961" y="353575"/>
                    </a:cubicBezTo>
                    <a:lnTo>
                      <a:pt x="326815" y="341657"/>
                    </a:lnTo>
                    <a:lnTo>
                      <a:pt x="466576" y="464727"/>
                    </a:lnTo>
                    <a:lnTo>
                      <a:pt x="606335" y="341659"/>
                    </a:lnTo>
                    <a:lnTo>
                      <a:pt x="648184" y="353575"/>
                    </a:lnTo>
                    <a:cubicBezTo>
                      <a:pt x="669117" y="361697"/>
                      <a:pt x="689268" y="371180"/>
                      <a:pt x="708508" y="381903"/>
                    </a:cubicBezTo>
                    <a:lnTo>
                      <a:pt x="760942" y="416100"/>
                    </a:lnTo>
                    <a:lnTo>
                      <a:pt x="1265245" y="28693"/>
                    </a:lnTo>
                    <a:lnTo>
                      <a:pt x="1275727" y="25879"/>
                    </a:lnTo>
                    <a:lnTo>
                      <a:pt x="1280320" y="21075"/>
                    </a:lnTo>
                    <a:cubicBezTo>
                      <a:pt x="1300540" y="5953"/>
                      <a:pt x="1323919" y="-954"/>
                      <a:pt x="1345374" y="105"/>
                    </a:cubicBezTo>
                    <a:close/>
                  </a:path>
                </a:pathLst>
              </a:custGeom>
              <a:grpFill/>
              <a:ln w="28575">
                <a:solidFill>
                  <a:srgbClr val="36424B"/>
                </a:solidFill>
              </a:ln>
            </p:spPr>
          </p:pic>
          <p:pic>
            <p:nvPicPr>
              <p:cNvPr id="47" name="Image 46">
                <a:extLst>
                  <a:ext uri="{FF2B5EF4-FFF2-40B4-BE49-F238E27FC236}">
                    <a16:creationId xmlns:a16="http://schemas.microsoft.com/office/drawing/2014/main" id="{6EBA56AB-3927-FD6C-9A69-1E9DC9522F28}"/>
                  </a:ext>
                </a:extLst>
              </p:cNvPr>
              <p:cNvPicPr>
                <a:picLocks noChangeAspect="1"/>
              </p:cNvPicPr>
              <p:nvPr/>
            </p:nvPicPr>
            <p:blipFill>
              <a:blip r:embed="rId15" cstate="print">
                <a:extLst>
                  <a:ext uri="{28A0092B-C50C-407E-A947-70E740481C1C}">
                    <a14:useLocalDpi xmlns:a14="http://schemas.microsoft.com/office/drawing/2010/main" val="0"/>
                  </a:ext>
                </a:extLst>
              </a:blip>
              <a:srcRect l="32702" t="12981" r="31045" b="55910"/>
              <a:stretch>
                <a:fillRect/>
              </a:stretch>
            </p:blipFill>
            <p:spPr>
              <a:xfrm>
                <a:off x="940244" y="2695652"/>
                <a:ext cx="568014" cy="521046"/>
              </a:xfrm>
              <a:custGeom>
                <a:avLst/>
                <a:gdLst>
                  <a:gd name="connsiteX0" fmla="*/ 365761 w 731522"/>
                  <a:gd name="connsiteY0" fmla="*/ 0 h 671034"/>
                  <a:gd name="connsiteX1" fmla="*/ 731522 w 731522"/>
                  <a:gd name="connsiteY1" fmla="*/ 335517 h 671034"/>
                  <a:gd name="connsiteX2" fmla="*/ 365761 w 731522"/>
                  <a:gd name="connsiteY2" fmla="*/ 671034 h 671034"/>
                  <a:gd name="connsiteX3" fmla="*/ 0 w 731522"/>
                  <a:gd name="connsiteY3" fmla="*/ 335517 h 671034"/>
                  <a:gd name="connsiteX4" fmla="*/ 365761 w 731522"/>
                  <a:gd name="connsiteY4" fmla="*/ 0 h 67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671034">
                    <a:moveTo>
                      <a:pt x="365761" y="0"/>
                    </a:moveTo>
                    <a:cubicBezTo>
                      <a:pt x="567765" y="0"/>
                      <a:pt x="731522" y="150216"/>
                      <a:pt x="731522" y="335517"/>
                    </a:cubicBezTo>
                    <a:cubicBezTo>
                      <a:pt x="731522" y="520818"/>
                      <a:pt x="567765" y="671034"/>
                      <a:pt x="365761" y="671034"/>
                    </a:cubicBezTo>
                    <a:cubicBezTo>
                      <a:pt x="163757" y="671034"/>
                      <a:pt x="0" y="520818"/>
                      <a:pt x="0" y="335517"/>
                    </a:cubicBezTo>
                    <a:cubicBezTo>
                      <a:pt x="0" y="150216"/>
                      <a:pt x="163757" y="0"/>
                      <a:pt x="365761" y="0"/>
                    </a:cubicBezTo>
                    <a:close/>
                  </a:path>
                </a:pathLst>
              </a:custGeom>
              <a:grpFill/>
              <a:ln w="28575">
                <a:solidFill>
                  <a:srgbClr val="36424B"/>
                </a:solidFill>
              </a:ln>
            </p:spPr>
          </p:pic>
        </p:grpSp>
        <p:grpSp>
          <p:nvGrpSpPr>
            <p:cNvPr id="8" name="Groupe 7">
              <a:extLst>
                <a:ext uri="{FF2B5EF4-FFF2-40B4-BE49-F238E27FC236}">
                  <a16:creationId xmlns:a16="http://schemas.microsoft.com/office/drawing/2014/main" id="{353E4444-F54E-15D1-7C9B-C3FAC1691BED}"/>
                </a:ext>
              </a:extLst>
            </p:cNvPr>
            <p:cNvGrpSpPr/>
            <p:nvPr/>
          </p:nvGrpSpPr>
          <p:grpSpPr>
            <a:xfrm rot="14269939">
              <a:off x="2168641" y="705476"/>
              <a:ext cx="111234" cy="1032886"/>
              <a:chOff x="755576" y="1628800"/>
              <a:chExt cx="720080" cy="4680520"/>
            </a:xfrm>
          </p:grpSpPr>
          <p:sp>
            <p:nvSpPr>
              <p:cNvPr id="39" name="Trapèze 38">
                <a:extLst>
                  <a:ext uri="{FF2B5EF4-FFF2-40B4-BE49-F238E27FC236}">
                    <a16:creationId xmlns:a16="http://schemas.microsoft.com/office/drawing/2014/main" id="{D05FC57E-D936-46ED-1B14-4E0741735BEA}"/>
                  </a:ext>
                </a:extLst>
              </p:cNvPr>
              <p:cNvSpPr/>
              <p:nvPr/>
            </p:nvSpPr>
            <p:spPr>
              <a:xfrm>
                <a:off x="755576" y="1628800"/>
                <a:ext cx="720080" cy="216024"/>
              </a:xfrm>
              <a:prstGeom prst="trapezoid">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0" name="Rectangle 39">
                <a:extLst>
                  <a:ext uri="{FF2B5EF4-FFF2-40B4-BE49-F238E27FC236}">
                    <a16:creationId xmlns:a16="http://schemas.microsoft.com/office/drawing/2014/main" id="{DA9BE25E-D6AB-8B49-C816-F152A60716FF}"/>
                  </a:ext>
                </a:extLst>
              </p:cNvPr>
              <p:cNvSpPr/>
              <p:nvPr/>
            </p:nvSpPr>
            <p:spPr>
              <a:xfrm>
                <a:off x="899592" y="1844824"/>
                <a:ext cx="423032"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1" name="Rectangle 40">
                <a:extLst>
                  <a:ext uri="{FF2B5EF4-FFF2-40B4-BE49-F238E27FC236}">
                    <a16:creationId xmlns:a16="http://schemas.microsoft.com/office/drawing/2014/main" id="{3A3C94BC-DB8E-E3A8-84D0-29D3830C0794}"/>
                  </a:ext>
                </a:extLst>
              </p:cNvPr>
              <p:cNvSpPr/>
              <p:nvPr/>
            </p:nvSpPr>
            <p:spPr>
              <a:xfrm>
                <a:off x="755576" y="1844824"/>
                <a:ext cx="144016"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2" name="Rectangle 41">
                <a:extLst>
                  <a:ext uri="{FF2B5EF4-FFF2-40B4-BE49-F238E27FC236}">
                    <a16:creationId xmlns:a16="http://schemas.microsoft.com/office/drawing/2014/main" id="{F68508F2-9263-4102-E884-0270F0507BC4}"/>
                  </a:ext>
                </a:extLst>
              </p:cNvPr>
              <p:cNvSpPr/>
              <p:nvPr/>
            </p:nvSpPr>
            <p:spPr>
              <a:xfrm>
                <a:off x="1327132" y="1844824"/>
                <a:ext cx="144016"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3" name="Triangle isocèle 42">
                <a:extLst>
                  <a:ext uri="{FF2B5EF4-FFF2-40B4-BE49-F238E27FC236}">
                    <a16:creationId xmlns:a16="http://schemas.microsoft.com/office/drawing/2014/main" id="{C99B8961-069E-EBDB-C790-B183AFF53F88}"/>
                  </a:ext>
                </a:extLst>
              </p:cNvPr>
              <p:cNvSpPr/>
              <p:nvPr/>
            </p:nvSpPr>
            <p:spPr>
              <a:xfrm flipV="1">
                <a:off x="755576" y="5661248"/>
                <a:ext cx="720080" cy="648072"/>
              </a:xfrm>
              <a:prstGeom prst="triangl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4" name="Triangle isocèle 43">
                <a:extLst>
                  <a:ext uri="{FF2B5EF4-FFF2-40B4-BE49-F238E27FC236}">
                    <a16:creationId xmlns:a16="http://schemas.microsoft.com/office/drawing/2014/main" id="{7A223E92-0D96-5F12-AD08-AB78BACE0BDF}"/>
                  </a:ext>
                </a:extLst>
              </p:cNvPr>
              <p:cNvSpPr/>
              <p:nvPr/>
            </p:nvSpPr>
            <p:spPr>
              <a:xfrm flipV="1">
                <a:off x="975792" y="6057637"/>
                <a:ext cx="279648" cy="251683"/>
              </a:xfrm>
              <a:prstGeom prst="triangle">
                <a:avLst/>
              </a:prstGeom>
              <a:solidFill>
                <a:srgbClr val="36424B"/>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5" name="Rectangle 44">
                <a:extLst>
                  <a:ext uri="{FF2B5EF4-FFF2-40B4-BE49-F238E27FC236}">
                    <a16:creationId xmlns:a16="http://schemas.microsoft.com/office/drawing/2014/main" id="{3304B799-A4E7-7A62-976C-2891281C6105}"/>
                  </a:ext>
                </a:extLst>
              </p:cNvPr>
              <p:cNvSpPr/>
              <p:nvPr/>
            </p:nvSpPr>
            <p:spPr>
              <a:xfrm>
                <a:off x="755576" y="1844824"/>
                <a:ext cx="720080" cy="533699"/>
              </a:xfrm>
              <a:prstGeom prst="rect">
                <a:avLst/>
              </a:prstGeom>
              <a:pattFill prst="ltHorz">
                <a:fgClr>
                  <a:srgbClr val="36424B"/>
                </a:fgClr>
                <a:bgClr>
                  <a:srgbClr val="BCBAB3"/>
                </a:bgClr>
              </a:patt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9" name="Groupe 8">
              <a:extLst>
                <a:ext uri="{FF2B5EF4-FFF2-40B4-BE49-F238E27FC236}">
                  <a16:creationId xmlns:a16="http://schemas.microsoft.com/office/drawing/2014/main" id="{D3CF0C20-DC9C-C66F-AE7E-C7969C0B97F5}"/>
                </a:ext>
              </a:extLst>
            </p:cNvPr>
            <p:cNvGrpSpPr/>
            <p:nvPr/>
          </p:nvGrpSpPr>
          <p:grpSpPr>
            <a:xfrm rot="1467014" flipH="1">
              <a:off x="4886287" y="1105609"/>
              <a:ext cx="959873" cy="664739"/>
              <a:chOff x="1567029" y="2099712"/>
              <a:chExt cx="5704142" cy="3950278"/>
            </a:xfrm>
          </p:grpSpPr>
          <p:sp>
            <p:nvSpPr>
              <p:cNvPr id="30" name="Forme libre 154">
                <a:extLst>
                  <a:ext uri="{FF2B5EF4-FFF2-40B4-BE49-F238E27FC236}">
                    <a16:creationId xmlns:a16="http://schemas.microsoft.com/office/drawing/2014/main" id="{0D14B92A-CA12-B0EE-68F7-D224549AC2CD}"/>
                  </a:ext>
                </a:extLst>
              </p:cNvPr>
              <p:cNvSpPr/>
              <p:nvPr/>
            </p:nvSpPr>
            <p:spPr>
              <a:xfrm rot="14918699" flipH="1">
                <a:off x="2443961" y="1222780"/>
                <a:ext cx="3950278" cy="5704142"/>
              </a:xfrm>
              <a:custGeom>
                <a:avLst/>
                <a:gdLst>
                  <a:gd name="connsiteX0" fmla="*/ 202486 w 3950278"/>
                  <a:gd name="connsiteY0" fmla="*/ 4286262 h 5704142"/>
                  <a:gd name="connsiteX1" fmla="*/ 892056 w 3950278"/>
                  <a:gd name="connsiteY1" fmla="*/ 5259889 h 5704142"/>
                  <a:gd name="connsiteX2" fmla="*/ 2897174 w 3950278"/>
                  <a:gd name="connsiteY2" fmla="*/ 5499709 h 5704142"/>
                  <a:gd name="connsiteX3" fmla="*/ 3011705 w 3950278"/>
                  <a:gd name="connsiteY3" fmla="*/ 5432655 h 5704142"/>
                  <a:gd name="connsiteX4" fmla="*/ 3035598 w 3950278"/>
                  <a:gd name="connsiteY4" fmla="*/ 5488113 h 5704142"/>
                  <a:gd name="connsiteX5" fmla="*/ 3512885 w 3950278"/>
                  <a:gd name="connsiteY5" fmla="*/ 5301498 h 5704142"/>
                  <a:gd name="connsiteX6" fmla="*/ 3542930 w 3950278"/>
                  <a:gd name="connsiteY6" fmla="*/ 5367066 h 5704142"/>
                  <a:gd name="connsiteX7" fmla="*/ 3636217 w 3950278"/>
                  <a:gd name="connsiteY7" fmla="*/ 5407909 h 5704142"/>
                  <a:gd name="connsiteX8" fmla="*/ 3904472 w 3950278"/>
                  <a:gd name="connsiteY8" fmla="*/ 5303025 h 5704142"/>
                  <a:gd name="connsiteX9" fmla="*/ 3945315 w 3950278"/>
                  <a:gd name="connsiteY9" fmla="*/ 5209738 h 5704142"/>
                  <a:gd name="connsiteX10" fmla="*/ 1926267 w 3950278"/>
                  <a:gd name="connsiteY10" fmla="*/ 45806 h 5704142"/>
                  <a:gd name="connsiteX11" fmla="*/ 1832981 w 3950278"/>
                  <a:gd name="connsiteY11" fmla="*/ 4962 h 5704142"/>
                  <a:gd name="connsiteX12" fmla="*/ 1599776 w 3950278"/>
                  <a:gd name="connsiteY12" fmla="*/ 199492 h 5704142"/>
                  <a:gd name="connsiteX13" fmla="*/ 1552110 w 3950278"/>
                  <a:gd name="connsiteY13" fmla="*/ 308365 h 5704142"/>
                  <a:gd name="connsiteX14" fmla="*/ 1666701 w 3950278"/>
                  <a:gd name="connsiteY14" fmla="*/ 688507 h 5704142"/>
                  <a:gd name="connsiteX15" fmla="*/ 1068542 w 3950278"/>
                  <a:gd name="connsiteY15" fmla="*/ 922382 h 5704142"/>
                  <a:gd name="connsiteX16" fmla="*/ 1106720 w 3950278"/>
                  <a:gd name="connsiteY16" fmla="*/ 1010998 h 5704142"/>
                  <a:gd name="connsiteX17" fmla="*/ 1062380 w 3950278"/>
                  <a:gd name="connsiteY17" fmla="*/ 1037938 h 5704142"/>
                  <a:gd name="connsiteX18" fmla="*/ 49842 w 3950278"/>
                  <a:gd name="connsiteY18" fmla="*/ 2670466 h 5704142"/>
                  <a:gd name="connsiteX19" fmla="*/ 202486 w 3950278"/>
                  <a:gd name="connsiteY19" fmla="*/ 4286262 h 570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0278" h="5704142">
                    <a:moveTo>
                      <a:pt x="202486" y="4286262"/>
                    </a:moveTo>
                    <a:cubicBezTo>
                      <a:pt x="354715" y="4669372"/>
                      <a:pt x="588943" y="5007355"/>
                      <a:pt x="892056" y="5259889"/>
                    </a:cubicBezTo>
                    <a:cubicBezTo>
                      <a:pt x="1499263" y="5765774"/>
                      <a:pt x="2258494" y="5830879"/>
                      <a:pt x="2897174" y="5499709"/>
                    </a:cubicBezTo>
                    <a:lnTo>
                      <a:pt x="3011705" y="5432655"/>
                    </a:lnTo>
                    <a:lnTo>
                      <a:pt x="3035598" y="5488113"/>
                    </a:lnTo>
                    <a:lnTo>
                      <a:pt x="3512885" y="5301498"/>
                    </a:lnTo>
                    <a:lnTo>
                      <a:pt x="3542930" y="5367066"/>
                    </a:lnTo>
                    <a:cubicBezTo>
                      <a:pt x="3557412" y="5404105"/>
                      <a:pt x="3599179" y="5422391"/>
                      <a:pt x="3636217" y="5407909"/>
                    </a:cubicBezTo>
                    <a:lnTo>
                      <a:pt x="3904472" y="5303025"/>
                    </a:lnTo>
                    <a:cubicBezTo>
                      <a:pt x="3941510" y="5288543"/>
                      <a:pt x="3959797" y="5246776"/>
                      <a:pt x="3945315" y="5209738"/>
                    </a:cubicBezTo>
                    <a:cubicBezTo>
                      <a:pt x="3182654" y="3523477"/>
                      <a:pt x="2487228" y="1810929"/>
                      <a:pt x="1926267" y="45806"/>
                    </a:cubicBezTo>
                    <a:cubicBezTo>
                      <a:pt x="1911786" y="8767"/>
                      <a:pt x="1870019" y="-9519"/>
                      <a:pt x="1832981" y="4962"/>
                    </a:cubicBezTo>
                    <a:lnTo>
                      <a:pt x="1599776" y="199492"/>
                    </a:lnTo>
                    <a:cubicBezTo>
                      <a:pt x="1562738" y="213974"/>
                      <a:pt x="1537628" y="271327"/>
                      <a:pt x="1552110" y="308365"/>
                    </a:cubicBezTo>
                    <a:lnTo>
                      <a:pt x="1666701" y="688507"/>
                    </a:lnTo>
                    <a:lnTo>
                      <a:pt x="1068542" y="922382"/>
                    </a:lnTo>
                    <a:lnTo>
                      <a:pt x="1106720" y="1010998"/>
                    </a:lnTo>
                    <a:lnTo>
                      <a:pt x="1062380" y="1037938"/>
                    </a:lnTo>
                    <a:cubicBezTo>
                      <a:pt x="560184" y="1375331"/>
                      <a:pt x="182015" y="1958653"/>
                      <a:pt x="49842" y="2670466"/>
                    </a:cubicBezTo>
                    <a:cubicBezTo>
                      <a:pt x="-53410" y="3226527"/>
                      <a:pt x="6763" y="3793693"/>
                      <a:pt x="202486" y="4286262"/>
                    </a:cubicBezTo>
                    <a:close/>
                  </a:path>
                </a:pathLst>
              </a:cu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1" name="Arc 30">
                <a:extLst>
                  <a:ext uri="{FF2B5EF4-FFF2-40B4-BE49-F238E27FC236}">
                    <a16:creationId xmlns:a16="http://schemas.microsoft.com/office/drawing/2014/main" id="{36FD8C29-DDD9-7AA9-3BE2-783E728A482A}"/>
                  </a:ext>
                </a:extLst>
              </p:cNvPr>
              <p:cNvSpPr/>
              <p:nvPr/>
            </p:nvSpPr>
            <p:spPr>
              <a:xfrm rot="16775418">
                <a:off x="3266778" y="2221148"/>
                <a:ext cx="3402529" cy="356506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32" name="Arc 31">
                <a:extLst>
                  <a:ext uri="{FF2B5EF4-FFF2-40B4-BE49-F238E27FC236}">
                    <a16:creationId xmlns:a16="http://schemas.microsoft.com/office/drawing/2014/main" id="{6336C727-9646-F56A-BA76-436F2840F82D}"/>
                  </a:ext>
                </a:extLst>
              </p:cNvPr>
              <p:cNvSpPr/>
              <p:nvPr/>
            </p:nvSpPr>
            <p:spPr>
              <a:xfrm rot="16775418">
                <a:off x="4025117" y="2273154"/>
                <a:ext cx="2151533" cy="290009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cxnSp>
            <p:nvCxnSpPr>
              <p:cNvPr id="33" name="Connecteur droit 32">
                <a:extLst>
                  <a:ext uri="{FF2B5EF4-FFF2-40B4-BE49-F238E27FC236}">
                    <a16:creationId xmlns:a16="http://schemas.microsoft.com/office/drawing/2014/main" id="{08DB1D02-56AE-C66A-F902-523CAFACBF92}"/>
                  </a:ext>
                </a:extLst>
              </p:cNvPr>
              <p:cNvCxnSpPr/>
              <p:nvPr/>
            </p:nvCxnSpPr>
            <p:spPr>
              <a:xfrm>
                <a:off x="2677440" y="4581128"/>
                <a:ext cx="4032448" cy="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34" name="Ellipse 33">
                <a:extLst>
                  <a:ext uri="{FF2B5EF4-FFF2-40B4-BE49-F238E27FC236}">
                    <a16:creationId xmlns:a16="http://schemas.microsoft.com/office/drawing/2014/main" id="{114C9099-116E-DE0D-9011-FB6216AADEB6}"/>
                  </a:ext>
                </a:extLst>
              </p:cNvPr>
              <p:cNvSpPr/>
              <p:nvPr/>
            </p:nvSpPr>
            <p:spPr>
              <a:xfrm>
                <a:off x="4932040" y="3259832"/>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 name="Ellipse 34">
                <a:extLst>
                  <a:ext uri="{FF2B5EF4-FFF2-40B4-BE49-F238E27FC236}">
                    <a16:creationId xmlns:a16="http://schemas.microsoft.com/office/drawing/2014/main" id="{DD082479-2171-DEC7-1E96-DE3565D054AF}"/>
                  </a:ext>
                </a:extLst>
              </p:cNvPr>
              <p:cNvSpPr/>
              <p:nvPr/>
            </p:nvSpPr>
            <p:spPr>
              <a:xfrm>
                <a:off x="5500973"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 name="Ellipse 35">
                <a:extLst>
                  <a:ext uri="{FF2B5EF4-FFF2-40B4-BE49-F238E27FC236}">
                    <a16:creationId xmlns:a16="http://schemas.microsoft.com/office/drawing/2014/main" id="{BAFD80FD-9825-5E72-78EC-D4D89FCE25D3}"/>
                  </a:ext>
                </a:extLst>
              </p:cNvPr>
              <p:cNvSpPr/>
              <p:nvPr/>
            </p:nvSpPr>
            <p:spPr>
              <a:xfrm>
                <a:off x="4367231"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7" name="Rectangle à coins arrondis 161">
                <a:extLst>
                  <a:ext uri="{FF2B5EF4-FFF2-40B4-BE49-F238E27FC236}">
                    <a16:creationId xmlns:a16="http://schemas.microsoft.com/office/drawing/2014/main" id="{76CC9E23-14B7-2F48-2619-094A99F740EB}"/>
                  </a:ext>
                </a:extLst>
              </p:cNvPr>
              <p:cNvSpPr/>
              <p:nvPr/>
            </p:nvSpPr>
            <p:spPr>
              <a:xfrm>
                <a:off x="4647275" y="4136746"/>
                <a:ext cx="792088" cy="364419"/>
              </a:xfrm>
              <a:prstGeom prst="roundRect">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8" name="Ellipse 37">
                <a:extLst>
                  <a:ext uri="{FF2B5EF4-FFF2-40B4-BE49-F238E27FC236}">
                    <a16:creationId xmlns:a16="http://schemas.microsoft.com/office/drawing/2014/main" id="{0A6EC264-24DA-68AC-4ABB-DA383963E27B}"/>
                  </a:ext>
                </a:extLst>
              </p:cNvPr>
              <p:cNvSpPr/>
              <p:nvPr/>
            </p:nvSpPr>
            <p:spPr>
              <a:xfrm rot="18903524">
                <a:off x="6280499" y="2454509"/>
                <a:ext cx="303303" cy="5031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0" name="Groupe 9">
              <a:extLst>
                <a:ext uri="{FF2B5EF4-FFF2-40B4-BE49-F238E27FC236}">
                  <a16:creationId xmlns:a16="http://schemas.microsoft.com/office/drawing/2014/main" id="{376709F8-7251-CD2B-E485-AD350BAA55D2}"/>
                </a:ext>
              </a:extLst>
            </p:cNvPr>
            <p:cNvGrpSpPr/>
            <p:nvPr/>
          </p:nvGrpSpPr>
          <p:grpSpPr>
            <a:xfrm>
              <a:off x="6903596" y="690215"/>
              <a:ext cx="1489795" cy="1746059"/>
              <a:chOff x="760130" y="2348880"/>
              <a:chExt cx="1489795" cy="1746059"/>
            </a:xfrm>
          </p:grpSpPr>
          <p:grpSp>
            <p:nvGrpSpPr>
              <p:cNvPr id="20" name="Groupe 19">
                <a:extLst>
                  <a:ext uri="{FF2B5EF4-FFF2-40B4-BE49-F238E27FC236}">
                    <a16:creationId xmlns:a16="http://schemas.microsoft.com/office/drawing/2014/main" id="{CE4984A8-6335-F733-D264-4EE6A84AECCC}"/>
                  </a:ext>
                </a:extLst>
              </p:cNvPr>
              <p:cNvGrpSpPr/>
              <p:nvPr/>
            </p:nvGrpSpPr>
            <p:grpSpPr>
              <a:xfrm>
                <a:off x="760190" y="2348880"/>
                <a:ext cx="1489735" cy="1745919"/>
                <a:chOff x="3491879" y="1971113"/>
                <a:chExt cx="3516738" cy="4121499"/>
              </a:xfrm>
            </p:grpSpPr>
            <p:grpSp>
              <p:nvGrpSpPr>
                <p:cNvPr id="24" name="Groupe 23">
                  <a:extLst>
                    <a:ext uri="{FF2B5EF4-FFF2-40B4-BE49-F238E27FC236}">
                      <a16:creationId xmlns:a16="http://schemas.microsoft.com/office/drawing/2014/main" id="{BCDB8752-2FBD-9DA0-EC91-8A0DF1480B9A}"/>
                    </a:ext>
                  </a:extLst>
                </p:cNvPr>
                <p:cNvGrpSpPr/>
                <p:nvPr/>
              </p:nvGrpSpPr>
              <p:grpSpPr>
                <a:xfrm>
                  <a:off x="3491879" y="2742118"/>
                  <a:ext cx="2160241" cy="3350494"/>
                  <a:chOff x="3851919" y="1932330"/>
                  <a:chExt cx="1440160" cy="2435003"/>
                </a:xfrm>
              </p:grpSpPr>
              <p:sp>
                <p:nvSpPr>
                  <p:cNvPr id="27" name="Organigramme : Délai 26">
                    <a:extLst>
                      <a:ext uri="{FF2B5EF4-FFF2-40B4-BE49-F238E27FC236}">
                        <a16:creationId xmlns:a16="http://schemas.microsoft.com/office/drawing/2014/main" id="{8A374CCE-96D7-1C01-CA10-F146368C9CFB}"/>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 name="Triangle isocèle 27">
                    <a:extLst>
                      <a:ext uri="{FF2B5EF4-FFF2-40B4-BE49-F238E27FC236}">
                        <a16:creationId xmlns:a16="http://schemas.microsoft.com/office/drawing/2014/main" id="{3A81CC9B-06E0-4F27-8074-3C30C847A9E1}"/>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 name="Ellipse 28">
                    <a:extLst>
                      <a:ext uri="{FF2B5EF4-FFF2-40B4-BE49-F238E27FC236}">
                        <a16:creationId xmlns:a16="http://schemas.microsoft.com/office/drawing/2014/main" id="{8CD8D9D6-A267-87B3-2B5A-0B80E002AB8A}"/>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5" name="Forme libre 149">
                  <a:extLst>
                    <a:ext uri="{FF2B5EF4-FFF2-40B4-BE49-F238E27FC236}">
                      <a16:creationId xmlns:a16="http://schemas.microsoft.com/office/drawing/2014/main" id="{891F3D93-1F88-F265-B6BE-4C57F298527A}"/>
                    </a:ext>
                  </a:extLst>
                </p:cNvPr>
                <p:cNvSpPr/>
                <p:nvPr/>
              </p:nvSpPr>
              <p:spPr>
                <a:xfrm rot="5400000">
                  <a:off x="4205931" y="1794504"/>
                  <a:ext cx="710625" cy="1063843"/>
                </a:xfrm>
                <a:custGeom>
                  <a:avLst/>
                  <a:gdLst>
                    <a:gd name="connsiteX0" fmla="*/ 0 w 516451"/>
                    <a:gd name="connsiteY0" fmla="*/ 354614 h 709228"/>
                    <a:gd name="connsiteX1" fmla="*/ 335 w 516451"/>
                    <a:gd name="connsiteY1" fmla="*/ 347781 h 709228"/>
                    <a:gd name="connsiteX2" fmla="*/ 167665 w 516451"/>
                    <a:gd name="connsiteY2" fmla="*/ 243200 h 709228"/>
                    <a:gd name="connsiteX3" fmla="*/ 17743 w 516451"/>
                    <a:gd name="connsiteY3" fmla="*/ 149499 h 709228"/>
                    <a:gd name="connsiteX4" fmla="*/ 19863 w 516451"/>
                    <a:gd name="connsiteY4" fmla="*/ 136542 h 709228"/>
                    <a:gd name="connsiteX5" fmla="*/ 167665 w 516451"/>
                    <a:gd name="connsiteY5" fmla="*/ 44166 h 709228"/>
                    <a:gd name="connsiteX6" fmla="*/ 97000 w 516451"/>
                    <a:gd name="connsiteY6" fmla="*/ 0 h 709228"/>
                    <a:gd name="connsiteX7" fmla="*/ 516451 w 516451"/>
                    <a:gd name="connsiteY7" fmla="*/ 0 h 709228"/>
                    <a:gd name="connsiteX8" fmla="*/ 430359 w 516451"/>
                    <a:gd name="connsiteY8" fmla="*/ 354614 h 709228"/>
                    <a:gd name="connsiteX9" fmla="*/ 516451 w 516451"/>
                    <a:gd name="connsiteY9" fmla="*/ 709228 h 709228"/>
                    <a:gd name="connsiteX10" fmla="*/ 97000 w 516451"/>
                    <a:gd name="connsiteY10" fmla="*/ 709228 h 709228"/>
                    <a:gd name="connsiteX11" fmla="*/ 167666 w 516451"/>
                    <a:gd name="connsiteY11" fmla="*/ 665062 h 709228"/>
                    <a:gd name="connsiteX12" fmla="*/ 19863 w 516451"/>
                    <a:gd name="connsiteY12" fmla="*/ 572686 h 709228"/>
                    <a:gd name="connsiteX13" fmla="*/ 19255 w 516451"/>
                    <a:gd name="connsiteY13" fmla="*/ 568970 h 709228"/>
                    <a:gd name="connsiteX14" fmla="*/ 167665 w 516451"/>
                    <a:gd name="connsiteY14" fmla="*/ 476214 h 709228"/>
                    <a:gd name="connsiteX15" fmla="*/ 850 w 516451"/>
                    <a:gd name="connsiteY15" fmla="*/ 371955 h 70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451" h="709228">
                      <a:moveTo>
                        <a:pt x="0" y="354614"/>
                      </a:moveTo>
                      <a:lnTo>
                        <a:pt x="335" y="347781"/>
                      </a:lnTo>
                      <a:lnTo>
                        <a:pt x="167665" y="243200"/>
                      </a:lnTo>
                      <a:lnTo>
                        <a:pt x="17743" y="149499"/>
                      </a:lnTo>
                      <a:lnTo>
                        <a:pt x="19863" y="136542"/>
                      </a:lnTo>
                      <a:lnTo>
                        <a:pt x="167665" y="44166"/>
                      </a:lnTo>
                      <a:lnTo>
                        <a:pt x="97000" y="0"/>
                      </a:lnTo>
                      <a:lnTo>
                        <a:pt x="516451" y="0"/>
                      </a:lnTo>
                      <a:cubicBezTo>
                        <a:pt x="468886" y="0"/>
                        <a:pt x="430359" y="158796"/>
                        <a:pt x="430359" y="354614"/>
                      </a:cubicBezTo>
                      <a:cubicBezTo>
                        <a:pt x="430359" y="550432"/>
                        <a:pt x="468886" y="709228"/>
                        <a:pt x="516451" y="709228"/>
                      </a:cubicBezTo>
                      <a:lnTo>
                        <a:pt x="97000" y="709228"/>
                      </a:lnTo>
                      <a:lnTo>
                        <a:pt x="167666" y="665062"/>
                      </a:lnTo>
                      <a:lnTo>
                        <a:pt x="19863" y="572686"/>
                      </a:lnTo>
                      <a:lnTo>
                        <a:pt x="19255" y="568970"/>
                      </a:lnTo>
                      <a:lnTo>
                        <a:pt x="167665" y="476214"/>
                      </a:lnTo>
                      <a:lnTo>
                        <a:pt x="850" y="371955"/>
                      </a:lnTo>
                      <a:close/>
                    </a:path>
                  </a:pathLst>
                </a:cu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Forme libre 150">
                  <a:extLst>
                    <a:ext uri="{FF2B5EF4-FFF2-40B4-BE49-F238E27FC236}">
                      <a16:creationId xmlns:a16="http://schemas.microsoft.com/office/drawing/2014/main" id="{05E09190-EAB7-084E-E77F-1F62733533F8}"/>
                    </a:ext>
                  </a:extLst>
                </p:cNvPr>
                <p:cNvSpPr/>
                <p:nvPr/>
              </p:nvSpPr>
              <p:spPr>
                <a:xfrm rot="19392397" flipH="1">
                  <a:off x="5060330" y="3864823"/>
                  <a:ext cx="1948287" cy="387602"/>
                </a:xfrm>
                <a:custGeom>
                  <a:avLst/>
                  <a:gdLst>
                    <a:gd name="connsiteX0" fmla="*/ 33717 w 1039087"/>
                    <a:gd name="connsiteY0" fmla="*/ 31599 h 206721"/>
                    <a:gd name="connsiteX1" fmla="*/ 115118 w 1039087"/>
                    <a:gd name="connsiteY1" fmla="*/ 3687 h 206721"/>
                    <a:gd name="connsiteX2" fmla="*/ 123371 w 1039087"/>
                    <a:gd name="connsiteY2" fmla="*/ 5066 h 206721"/>
                    <a:gd name="connsiteX3" fmla="*/ 136061 w 1039087"/>
                    <a:gd name="connsiteY3" fmla="*/ 0 h 206721"/>
                    <a:gd name="connsiteX4" fmla="*/ 1006921 w 1039087"/>
                    <a:gd name="connsiteY4" fmla="*/ 11220 h 206721"/>
                    <a:gd name="connsiteX5" fmla="*/ 1039085 w 1039087"/>
                    <a:gd name="connsiteY5" fmla="*/ 44223 h 206721"/>
                    <a:gd name="connsiteX6" fmla="*/ 1037406 w 1039087"/>
                    <a:gd name="connsiteY6" fmla="*/ 174555 h 206721"/>
                    <a:gd name="connsiteX7" fmla="*/ 1004403 w 1039087"/>
                    <a:gd name="connsiteY7" fmla="*/ 206719 h 206721"/>
                    <a:gd name="connsiteX8" fmla="*/ 133543 w 1039087"/>
                    <a:gd name="connsiteY8" fmla="*/ 195499 h 206721"/>
                    <a:gd name="connsiteX9" fmla="*/ 126342 w 1039087"/>
                    <a:gd name="connsiteY9" fmla="*/ 192407 h 206721"/>
                    <a:gd name="connsiteX10" fmla="*/ 115118 w 1039087"/>
                    <a:gd name="connsiteY10" fmla="*/ 194283 h 206721"/>
                    <a:gd name="connsiteX11" fmla="*/ 0 w 1039087"/>
                    <a:gd name="connsiteY11" fmla="*/ 98985 h 206721"/>
                    <a:gd name="connsiteX12" fmla="*/ 33717 w 1039087"/>
                    <a:gd name="connsiteY12" fmla="*/ 31599 h 2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087" h="206721">
                      <a:moveTo>
                        <a:pt x="33717" y="31599"/>
                      </a:moveTo>
                      <a:cubicBezTo>
                        <a:pt x="54550" y="14353"/>
                        <a:pt x="83329" y="3687"/>
                        <a:pt x="115118" y="3687"/>
                      </a:cubicBezTo>
                      <a:lnTo>
                        <a:pt x="123371" y="5066"/>
                      </a:lnTo>
                      <a:lnTo>
                        <a:pt x="136061" y="0"/>
                      </a:lnTo>
                      <a:lnTo>
                        <a:pt x="1006921" y="11220"/>
                      </a:lnTo>
                      <a:cubicBezTo>
                        <a:pt x="1024917" y="11452"/>
                        <a:pt x="1039317" y="26227"/>
                        <a:pt x="1039085" y="44223"/>
                      </a:cubicBezTo>
                      <a:lnTo>
                        <a:pt x="1037406" y="174555"/>
                      </a:lnTo>
                      <a:cubicBezTo>
                        <a:pt x="1037174" y="192551"/>
                        <a:pt x="1022398" y="206951"/>
                        <a:pt x="1004403" y="206719"/>
                      </a:cubicBezTo>
                      <a:lnTo>
                        <a:pt x="133543" y="195499"/>
                      </a:lnTo>
                      <a:lnTo>
                        <a:pt x="126342" y="192407"/>
                      </a:lnTo>
                      <a:lnTo>
                        <a:pt x="115118" y="194283"/>
                      </a:lnTo>
                      <a:cubicBezTo>
                        <a:pt x="51540" y="194283"/>
                        <a:pt x="0" y="151617"/>
                        <a:pt x="0" y="98985"/>
                      </a:cubicBezTo>
                      <a:cubicBezTo>
                        <a:pt x="0" y="72669"/>
                        <a:pt x="12885" y="48845"/>
                        <a:pt x="33717" y="31599"/>
                      </a:cubicBezTo>
                      <a:close/>
                    </a:path>
                  </a:pathLst>
                </a:cu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1" name="Groupe 20">
                <a:extLst>
                  <a:ext uri="{FF2B5EF4-FFF2-40B4-BE49-F238E27FC236}">
                    <a16:creationId xmlns:a16="http://schemas.microsoft.com/office/drawing/2014/main" id="{AB9229F2-C133-1CA2-2A18-01FED31859DA}"/>
                  </a:ext>
                </a:extLst>
              </p:cNvPr>
              <p:cNvGrpSpPr/>
              <p:nvPr/>
            </p:nvGrpSpPr>
            <p:grpSpPr>
              <a:xfrm>
                <a:off x="760130" y="2669331"/>
                <a:ext cx="1411786" cy="1425608"/>
                <a:chOff x="755576" y="2695652"/>
                <a:chExt cx="1411786" cy="1425608"/>
              </a:xfrm>
              <a:blipFill dpi="0" rotWithShape="1">
                <a:blip r:embed="rId13">
                  <a:extLst>
                    <a:ext uri="{28A0092B-C50C-407E-A947-70E740481C1C}">
                      <a14:useLocalDpi xmlns:a14="http://schemas.microsoft.com/office/drawing/2010/main" val="0"/>
                    </a:ext>
                  </a:extLst>
                </a:blip>
                <a:srcRect/>
                <a:stretch>
                  <a:fillRect/>
                </a:stretch>
              </a:blipFill>
            </p:grpSpPr>
            <p:pic>
              <p:nvPicPr>
                <p:cNvPr id="22" name="Image 21">
                  <a:extLst>
                    <a:ext uri="{FF2B5EF4-FFF2-40B4-BE49-F238E27FC236}">
                      <a16:creationId xmlns:a16="http://schemas.microsoft.com/office/drawing/2014/main" id="{6C9D4B76-2800-AACC-BDA6-42BDEB912AB4}"/>
                    </a:ext>
                  </a:extLst>
                </p:cNvPr>
                <p:cNvPicPr>
                  <a:picLocks noChangeAspect="1"/>
                </p:cNvPicPr>
                <p:nvPr/>
              </p:nvPicPr>
              <p:blipFill>
                <a:blip r:embed="rId14" cstate="print">
                  <a:extLst>
                    <a:ext uri="{28A0092B-C50C-407E-A947-70E740481C1C}">
                      <a14:useLocalDpi xmlns:a14="http://schemas.microsoft.com/office/drawing/2010/main" val="0"/>
                    </a:ext>
                  </a:extLst>
                </a:blip>
                <a:srcRect l="21945" t="-9453" r="-8332" b="42145"/>
                <a:stretch>
                  <a:fillRect/>
                </a:stretch>
              </p:blipFill>
              <p:spPr>
                <a:xfrm>
                  <a:off x="755576" y="2945332"/>
                  <a:ext cx="1411786" cy="1175928"/>
                </a:xfrm>
                <a:custGeom>
                  <a:avLst/>
                  <a:gdLst>
                    <a:gd name="connsiteX0" fmla="*/ 1345374 w 1411786"/>
                    <a:gd name="connsiteY0" fmla="*/ 105 h 1175928"/>
                    <a:gd name="connsiteX1" fmla="*/ 1398876 w 1411786"/>
                    <a:gd name="connsiteY1" fmla="*/ 26927 h 1175928"/>
                    <a:gd name="connsiteX2" fmla="*/ 1370989 w 1411786"/>
                    <a:gd name="connsiteY2" fmla="*/ 142305 h 1175928"/>
                    <a:gd name="connsiteX3" fmla="*/ 1362958 w 1411786"/>
                    <a:gd name="connsiteY3" fmla="*/ 146451 h 1175928"/>
                    <a:gd name="connsiteX4" fmla="*/ 1359849 w 1411786"/>
                    <a:gd name="connsiteY4" fmla="*/ 151843 h 1175928"/>
                    <a:gd name="connsiteX5" fmla="*/ 867087 w 1411786"/>
                    <a:gd name="connsiteY5" fmla="*/ 530384 h 1175928"/>
                    <a:gd name="connsiteX6" fmla="*/ 887137 w 1411786"/>
                    <a:gd name="connsiteY6" fmla="*/ 562382 h 1175928"/>
                    <a:gd name="connsiteX7" fmla="*/ 933146 w 1411786"/>
                    <a:gd name="connsiteY7" fmla="*/ 747935 h 1175928"/>
                    <a:gd name="connsiteX8" fmla="*/ 933146 w 1411786"/>
                    <a:gd name="connsiteY8" fmla="*/ 1175928 h 1175928"/>
                    <a:gd name="connsiteX9" fmla="*/ 1 w 1411786"/>
                    <a:gd name="connsiteY9" fmla="*/ 1175928 h 1175928"/>
                    <a:gd name="connsiteX10" fmla="*/ 0 w 1411786"/>
                    <a:gd name="connsiteY10" fmla="*/ 747935 h 1175928"/>
                    <a:gd name="connsiteX11" fmla="*/ 284961 w 1411786"/>
                    <a:gd name="connsiteY11" fmla="*/ 353575 h 1175928"/>
                    <a:gd name="connsiteX12" fmla="*/ 326815 w 1411786"/>
                    <a:gd name="connsiteY12" fmla="*/ 341657 h 1175928"/>
                    <a:gd name="connsiteX13" fmla="*/ 466576 w 1411786"/>
                    <a:gd name="connsiteY13" fmla="*/ 464727 h 1175928"/>
                    <a:gd name="connsiteX14" fmla="*/ 606335 w 1411786"/>
                    <a:gd name="connsiteY14" fmla="*/ 341659 h 1175928"/>
                    <a:gd name="connsiteX15" fmla="*/ 648184 w 1411786"/>
                    <a:gd name="connsiteY15" fmla="*/ 353575 h 1175928"/>
                    <a:gd name="connsiteX16" fmla="*/ 708508 w 1411786"/>
                    <a:gd name="connsiteY16" fmla="*/ 381903 h 1175928"/>
                    <a:gd name="connsiteX17" fmla="*/ 760942 w 1411786"/>
                    <a:gd name="connsiteY17" fmla="*/ 416100 h 1175928"/>
                    <a:gd name="connsiteX18" fmla="*/ 1265245 w 1411786"/>
                    <a:gd name="connsiteY18" fmla="*/ 28693 h 1175928"/>
                    <a:gd name="connsiteX19" fmla="*/ 1275727 w 1411786"/>
                    <a:gd name="connsiteY19" fmla="*/ 25879 h 1175928"/>
                    <a:gd name="connsiteX20" fmla="*/ 1280320 w 1411786"/>
                    <a:gd name="connsiteY20" fmla="*/ 21075 h 1175928"/>
                    <a:gd name="connsiteX21" fmla="*/ 1345374 w 1411786"/>
                    <a:gd name="connsiteY21" fmla="*/ 105 h 117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1786" h="1175928">
                      <a:moveTo>
                        <a:pt x="1345374" y="105"/>
                      </a:moveTo>
                      <a:cubicBezTo>
                        <a:pt x="1366828" y="1165"/>
                        <a:pt x="1386357" y="10188"/>
                        <a:pt x="1398876" y="26927"/>
                      </a:cubicBezTo>
                      <a:cubicBezTo>
                        <a:pt x="1423914" y="60404"/>
                        <a:pt x="1411429" y="112060"/>
                        <a:pt x="1370989" y="142305"/>
                      </a:cubicBezTo>
                      <a:lnTo>
                        <a:pt x="1362958" y="146451"/>
                      </a:lnTo>
                      <a:lnTo>
                        <a:pt x="1359849" y="151843"/>
                      </a:lnTo>
                      <a:lnTo>
                        <a:pt x="867087" y="530384"/>
                      </a:lnTo>
                      <a:lnTo>
                        <a:pt x="887137" y="562382"/>
                      </a:lnTo>
                      <a:cubicBezTo>
                        <a:pt x="916622" y="618514"/>
                        <a:pt x="933146" y="681454"/>
                        <a:pt x="933146" y="747935"/>
                      </a:cubicBezTo>
                      <a:lnTo>
                        <a:pt x="933146" y="1175928"/>
                      </a:lnTo>
                      <a:lnTo>
                        <a:pt x="1" y="1175928"/>
                      </a:lnTo>
                      <a:lnTo>
                        <a:pt x="0" y="747935"/>
                      </a:lnTo>
                      <a:cubicBezTo>
                        <a:pt x="0" y="570654"/>
                        <a:pt x="117502" y="418548"/>
                        <a:pt x="284961" y="353575"/>
                      </a:cubicBezTo>
                      <a:lnTo>
                        <a:pt x="326815" y="341657"/>
                      </a:lnTo>
                      <a:lnTo>
                        <a:pt x="466576" y="464727"/>
                      </a:lnTo>
                      <a:lnTo>
                        <a:pt x="606335" y="341659"/>
                      </a:lnTo>
                      <a:lnTo>
                        <a:pt x="648184" y="353575"/>
                      </a:lnTo>
                      <a:cubicBezTo>
                        <a:pt x="669117" y="361697"/>
                        <a:pt x="689268" y="371180"/>
                        <a:pt x="708508" y="381903"/>
                      </a:cubicBezTo>
                      <a:lnTo>
                        <a:pt x="760942" y="416100"/>
                      </a:lnTo>
                      <a:lnTo>
                        <a:pt x="1265245" y="28693"/>
                      </a:lnTo>
                      <a:lnTo>
                        <a:pt x="1275727" y="25879"/>
                      </a:lnTo>
                      <a:lnTo>
                        <a:pt x="1280320" y="21075"/>
                      </a:lnTo>
                      <a:cubicBezTo>
                        <a:pt x="1300540" y="5953"/>
                        <a:pt x="1323919" y="-954"/>
                        <a:pt x="1345374" y="105"/>
                      </a:cubicBezTo>
                      <a:close/>
                    </a:path>
                  </a:pathLst>
                </a:custGeom>
                <a:grpFill/>
                <a:ln w="28575">
                  <a:solidFill>
                    <a:srgbClr val="36424B"/>
                  </a:solidFill>
                </a:ln>
              </p:spPr>
            </p:pic>
            <p:pic>
              <p:nvPicPr>
                <p:cNvPr id="23" name="Image 22">
                  <a:extLst>
                    <a:ext uri="{FF2B5EF4-FFF2-40B4-BE49-F238E27FC236}">
                      <a16:creationId xmlns:a16="http://schemas.microsoft.com/office/drawing/2014/main" id="{685FB3FD-C7C4-95DB-A8B2-7B08628C025B}"/>
                    </a:ext>
                  </a:extLst>
                </p:cNvPr>
                <p:cNvPicPr>
                  <a:picLocks noChangeAspect="1"/>
                </p:cNvPicPr>
                <p:nvPr/>
              </p:nvPicPr>
              <p:blipFill>
                <a:blip r:embed="rId15" cstate="print">
                  <a:extLst>
                    <a:ext uri="{28A0092B-C50C-407E-A947-70E740481C1C}">
                      <a14:useLocalDpi xmlns:a14="http://schemas.microsoft.com/office/drawing/2010/main" val="0"/>
                    </a:ext>
                  </a:extLst>
                </a:blip>
                <a:srcRect l="32702" t="12981" r="31045" b="55910"/>
                <a:stretch>
                  <a:fillRect/>
                </a:stretch>
              </p:blipFill>
              <p:spPr>
                <a:xfrm>
                  <a:off x="940244" y="2695652"/>
                  <a:ext cx="568014" cy="521046"/>
                </a:xfrm>
                <a:custGeom>
                  <a:avLst/>
                  <a:gdLst>
                    <a:gd name="connsiteX0" fmla="*/ 365761 w 731522"/>
                    <a:gd name="connsiteY0" fmla="*/ 0 h 671034"/>
                    <a:gd name="connsiteX1" fmla="*/ 731522 w 731522"/>
                    <a:gd name="connsiteY1" fmla="*/ 335517 h 671034"/>
                    <a:gd name="connsiteX2" fmla="*/ 365761 w 731522"/>
                    <a:gd name="connsiteY2" fmla="*/ 671034 h 671034"/>
                    <a:gd name="connsiteX3" fmla="*/ 0 w 731522"/>
                    <a:gd name="connsiteY3" fmla="*/ 335517 h 671034"/>
                    <a:gd name="connsiteX4" fmla="*/ 365761 w 731522"/>
                    <a:gd name="connsiteY4" fmla="*/ 0 h 67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671034">
                      <a:moveTo>
                        <a:pt x="365761" y="0"/>
                      </a:moveTo>
                      <a:cubicBezTo>
                        <a:pt x="567765" y="0"/>
                        <a:pt x="731522" y="150216"/>
                        <a:pt x="731522" y="335517"/>
                      </a:cubicBezTo>
                      <a:cubicBezTo>
                        <a:pt x="731522" y="520818"/>
                        <a:pt x="567765" y="671034"/>
                        <a:pt x="365761" y="671034"/>
                      </a:cubicBezTo>
                      <a:cubicBezTo>
                        <a:pt x="163757" y="671034"/>
                        <a:pt x="0" y="520818"/>
                        <a:pt x="0" y="335517"/>
                      </a:cubicBezTo>
                      <a:cubicBezTo>
                        <a:pt x="0" y="150216"/>
                        <a:pt x="163757" y="0"/>
                        <a:pt x="365761" y="0"/>
                      </a:cubicBezTo>
                      <a:close/>
                    </a:path>
                  </a:pathLst>
                </a:custGeom>
                <a:grpFill/>
                <a:ln w="28575">
                  <a:solidFill>
                    <a:srgbClr val="36424B"/>
                  </a:solidFill>
                </a:ln>
              </p:spPr>
            </p:pic>
          </p:grpSp>
        </p:grpSp>
        <p:grpSp>
          <p:nvGrpSpPr>
            <p:cNvPr id="11" name="Groupe 10">
              <a:extLst>
                <a:ext uri="{FF2B5EF4-FFF2-40B4-BE49-F238E27FC236}">
                  <a16:creationId xmlns:a16="http://schemas.microsoft.com/office/drawing/2014/main" id="{EFF09A39-2E1E-FFCC-4FA5-D2472458B34B}"/>
                </a:ext>
              </a:extLst>
            </p:cNvPr>
            <p:cNvGrpSpPr/>
            <p:nvPr/>
          </p:nvGrpSpPr>
          <p:grpSpPr>
            <a:xfrm>
              <a:off x="7752292" y="926114"/>
              <a:ext cx="936456" cy="797112"/>
              <a:chOff x="2050776" y="1628798"/>
              <a:chExt cx="5329536" cy="4536504"/>
            </a:xfrm>
          </p:grpSpPr>
          <p:sp>
            <p:nvSpPr>
              <p:cNvPr id="12" name="Forme libre 136">
                <a:extLst>
                  <a:ext uri="{FF2B5EF4-FFF2-40B4-BE49-F238E27FC236}">
                    <a16:creationId xmlns:a16="http://schemas.microsoft.com/office/drawing/2014/main" id="{918F6BC5-1CF0-3805-78E9-5EDB4B010160}"/>
                  </a:ext>
                </a:extLst>
              </p:cNvPr>
              <p:cNvSpPr/>
              <p:nvPr/>
            </p:nvSpPr>
            <p:spPr>
              <a:xfrm>
                <a:off x="2699791" y="1628798"/>
                <a:ext cx="4032448" cy="4536504"/>
              </a:xfrm>
              <a:custGeom>
                <a:avLst/>
                <a:gdLst>
                  <a:gd name="connsiteX0" fmla="*/ 2016224 w 4032448"/>
                  <a:gd name="connsiteY0" fmla="*/ 216025 h 4536504"/>
                  <a:gd name="connsiteX1" fmla="*/ 2016266 w 4032448"/>
                  <a:gd name="connsiteY1" fmla="*/ 217024 h 4536504"/>
                  <a:gd name="connsiteX2" fmla="*/ 3780550 w 4032448"/>
                  <a:gd name="connsiteY2" fmla="*/ 324038 h 4536504"/>
                  <a:gd name="connsiteX3" fmla="*/ 2025161 w 4032448"/>
                  <a:gd name="connsiteY3" fmla="*/ 430513 h 4536504"/>
                  <a:gd name="connsiteX4" fmla="*/ 2025297 w 4032448"/>
                  <a:gd name="connsiteY4" fmla="*/ 433772 h 4536504"/>
                  <a:gd name="connsiteX5" fmla="*/ 2086296 w 4032448"/>
                  <a:gd name="connsiteY5" fmla="*/ 445344 h 4536504"/>
                  <a:gd name="connsiteX6" fmla="*/ 2196244 w 4032448"/>
                  <a:gd name="connsiteY6" fmla="*/ 601218 h 4536504"/>
                  <a:gd name="connsiteX7" fmla="*/ 2086296 w 4032448"/>
                  <a:gd name="connsiteY7" fmla="*/ 757092 h 4536504"/>
                  <a:gd name="connsiteX8" fmla="*/ 2039142 w 4032448"/>
                  <a:gd name="connsiteY8" fmla="*/ 766038 h 4536504"/>
                  <a:gd name="connsiteX9" fmla="*/ 2185853 w 4032448"/>
                  <a:gd name="connsiteY9" fmla="*/ 4287103 h 4536504"/>
                  <a:gd name="connsiteX10" fmla="*/ 2422564 w 4032448"/>
                  <a:gd name="connsiteY10" fmla="*/ 4288586 h 4536504"/>
                  <a:gd name="connsiteX11" fmla="*/ 4032448 w 4032448"/>
                  <a:gd name="connsiteY11" fmla="*/ 4411273 h 4536504"/>
                  <a:gd name="connsiteX12" fmla="*/ 4032448 w 4032448"/>
                  <a:gd name="connsiteY12" fmla="*/ 4536504 h 4536504"/>
                  <a:gd name="connsiteX13" fmla="*/ 2196244 w 4032448"/>
                  <a:gd name="connsiteY13" fmla="*/ 4536504 h 4536504"/>
                  <a:gd name="connsiteX14" fmla="*/ 1836204 w 4032448"/>
                  <a:gd name="connsiteY14" fmla="*/ 4536504 h 4536504"/>
                  <a:gd name="connsiteX15" fmla="*/ 0 w 4032448"/>
                  <a:gd name="connsiteY15" fmla="*/ 4536504 h 4536504"/>
                  <a:gd name="connsiteX16" fmla="*/ 0 w 4032448"/>
                  <a:gd name="connsiteY16" fmla="*/ 4411273 h 4536504"/>
                  <a:gd name="connsiteX17" fmla="*/ 1609884 w 4032448"/>
                  <a:gd name="connsiteY17" fmla="*/ 4288586 h 4536504"/>
                  <a:gd name="connsiteX18" fmla="*/ 1846596 w 4032448"/>
                  <a:gd name="connsiteY18" fmla="*/ 4287103 h 4536504"/>
                  <a:gd name="connsiteX19" fmla="*/ 1993307 w 4032448"/>
                  <a:gd name="connsiteY19" fmla="*/ 766038 h 4536504"/>
                  <a:gd name="connsiteX20" fmla="*/ 1946152 w 4032448"/>
                  <a:gd name="connsiteY20" fmla="*/ 757092 h 4536504"/>
                  <a:gd name="connsiteX21" fmla="*/ 1836204 w 4032448"/>
                  <a:gd name="connsiteY21" fmla="*/ 601218 h 4536504"/>
                  <a:gd name="connsiteX22" fmla="*/ 1946152 w 4032448"/>
                  <a:gd name="connsiteY22" fmla="*/ 445344 h 4536504"/>
                  <a:gd name="connsiteX23" fmla="*/ 2007151 w 4032448"/>
                  <a:gd name="connsiteY23" fmla="*/ 433772 h 4536504"/>
                  <a:gd name="connsiteX24" fmla="*/ 2007242 w 4032448"/>
                  <a:gd name="connsiteY24" fmla="*/ 431600 h 4536504"/>
                  <a:gd name="connsiteX25" fmla="*/ 1999820 w 4032448"/>
                  <a:gd name="connsiteY25" fmla="*/ 432050 h 4536504"/>
                  <a:gd name="connsiteX26" fmla="*/ 219089 w 4032448"/>
                  <a:gd name="connsiteY26" fmla="*/ 324038 h 4536504"/>
                  <a:gd name="connsiteX27" fmla="*/ 1999820 w 4032448"/>
                  <a:gd name="connsiteY27" fmla="*/ 216026 h 4536504"/>
                  <a:gd name="connsiteX28" fmla="*/ 2016183 w 4032448"/>
                  <a:gd name="connsiteY28" fmla="*/ 217019 h 4536504"/>
                  <a:gd name="connsiteX29" fmla="*/ 1999819 w 4032448"/>
                  <a:gd name="connsiteY29" fmla="*/ 0 h 4536504"/>
                  <a:gd name="connsiteX30" fmla="*/ 2098032 w 4032448"/>
                  <a:gd name="connsiteY30" fmla="*/ 108012 h 4536504"/>
                  <a:gd name="connsiteX31" fmla="*/ 1999819 w 4032448"/>
                  <a:gd name="connsiteY31" fmla="*/ 216024 h 4536504"/>
                  <a:gd name="connsiteX32" fmla="*/ 1901606 w 4032448"/>
                  <a:gd name="connsiteY32" fmla="*/ 108012 h 4536504"/>
                  <a:gd name="connsiteX33" fmla="*/ 1999819 w 4032448"/>
                  <a:gd name="connsiteY33" fmla="*/ 0 h 453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32448" h="4536504">
                    <a:moveTo>
                      <a:pt x="2016224" y="216025"/>
                    </a:moveTo>
                    <a:lnTo>
                      <a:pt x="2016266" y="217024"/>
                    </a:lnTo>
                    <a:lnTo>
                      <a:pt x="3780550" y="324038"/>
                    </a:lnTo>
                    <a:lnTo>
                      <a:pt x="2025161" y="430513"/>
                    </a:lnTo>
                    <a:lnTo>
                      <a:pt x="2025297" y="433772"/>
                    </a:lnTo>
                    <a:lnTo>
                      <a:pt x="2086296" y="445344"/>
                    </a:lnTo>
                    <a:cubicBezTo>
                      <a:pt x="2150908" y="471025"/>
                      <a:pt x="2196244" y="531146"/>
                      <a:pt x="2196244" y="601218"/>
                    </a:cubicBezTo>
                    <a:cubicBezTo>
                      <a:pt x="2196244" y="671290"/>
                      <a:pt x="2150908" y="731411"/>
                      <a:pt x="2086296" y="757092"/>
                    </a:cubicBezTo>
                    <a:lnTo>
                      <a:pt x="2039142" y="766038"/>
                    </a:lnTo>
                    <a:lnTo>
                      <a:pt x="2185853" y="4287103"/>
                    </a:lnTo>
                    <a:lnTo>
                      <a:pt x="2422564" y="4288586"/>
                    </a:lnTo>
                    <a:cubicBezTo>
                      <a:pt x="3341323" y="4300263"/>
                      <a:pt x="4032448" y="4350755"/>
                      <a:pt x="4032448" y="4411273"/>
                    </a:cubicBezTo>
                    <a:lnTo>
                      <a:pt x="4032448" y="4536504"/>
                    </a:lnTo>
                    <a:lnTo>
                      <a:pt x="2196244" y="4536504"/>
                    </a:lnTo>
                    <a:lnTo>
                      <a:pt x="1836204" y="4536504"/>
                    </a:lnTo>
                    <a:lnTo>
                      <a:pt x="0" y="4536504"/>
                    </a:lnTo>
                    <a:lnTo>
                      <a:pt x="0" y="4411273"/>
                    </a:lnTo>
                    <a:cubicBezTo>
                      <a:pt x="0" y="4350755"/>
                      <a:pt x="691125" y="4300263"/>
                      <a:pt x="1609884" y="4288586"/>
                    </a:cubicBezTo>
                    <a:lnTo>
                      <a:pt x="1846596" y="4287103"/>
                    </a:lnTo>
                    <a:lnTo>
                      <a:pt x="1993307" y="766038"/>
                    </a:lnTo>
                    <a:lnTo>
                      <a:pt x="1946152" y="757092"/>
                    </a:lnTo>
                    <a:cubicBezTo>
                      <a:pt x="1881541" y="731411"/>
                      <a:pt x="1836204" y="671290"/>
                      <a:pt x="1836204" y="601218"/>
                    </a:cubicBezTo>
                    <a:cubicBezTo>
                      <a:pt x="1836204" y="531146"/>
                      <a:pt x="1881541" y="471025"/>
                      <a:pt x="1946152" y="445344"/>
                    </a:cubicBezTo>
                    <a:lnTo>
                      <a:pt x="2007151" y="433772"/>
                    </a:lnTo>
                    <a:lnTo>
                      <a:pt x="2007242" y="431600"/>
                    </a:lnTo>
                    <a:lnTo>
                      <a:pt x="1999820" y="432050"/>
                    </a:lnTo>
                    <a:lnTo>
                      <a:pt x="219089" y="324038"/>
                    </a:lnTo>
                    <a:lnTo>
                      <a:pt x="1999820" y="216026"/>
                    </a:lnTo>
                    <a:lnTo>
                      <a:pt x="2016183" y="217019"/>
                    </a:lnTo>
                    <a:close/>
                    <a:moveTo>
                      <a:pt x="1999819" y="0"/>
                    </a:moveTo>
                    <a:cubicBezTo>
                      <a:pt x="2054061" y="0"/>
                      <a:pt x="2098032" y="48359"/>
                      <a:pt x="2098032" y="108012"/>
                    </a:cubicBezTo>
                    <a:cubicBezTo>
                      <a:pt x="2098032" y="167665"/>
                      <a:pt x="2054061" y="216024"/>
                      <a:pt x="1999819" y="216024"/>
                    </a:cubicBezTo>
                    <a:cubicBezTo>
                      <a:pt x="1945577" y="216024"/>
                      <a:pt x="1901606" y="167665"/>
                      <a:pt x="1901606" y="108012"/>
                    </a:cubicBezTo>
                    <a:cubicBezTo>
                      <a:pt x="1901606" y="48359"/>
                      <a:pt x="1945577" y="0"/>
                      <a:pt x="1999819" y="0"/>
                    </a:cubicBez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3" name="Groupe 12">
                <a:extLst>
                  <a:ext uri="{FF2B5EF4-FFF2-40B4-BE49-F238E27FC236}">
                    <a16:creationId xmlns:a16="http://schemas.microsoft.com/office/drawing/2014/main" id="{89483897-6C73-5E62-F0D5-89FB5CF5BF46}"/>
                  </a:ext>
                </a:extLst>
              </p:cNvPr>
              <p:cNvGrpSpPr/>
              <p:nvPr/>
            </p:nvGrpSpPr>
            <p:grpSpPr>
              <a:xfrm>
                <a:off x="2050776" y="1671298"/>
                <a:ext cx="5329536" cy="2693806"/>
                <a:chOff x="2050776" y="1671298"/>
                <a:chExt cx="5329536" cy="2693806"/>
              </a:xfrm>
            </p:grpSpPr>
            <p:sp>
              <p:nvSpPr>
                <p:cNvPr id="14" name="Organigramme : Extraire 13">
                  <a:extLst>
                    <a:ext uri="{FF2B5EF4-FFF2-40B4-BE49-F238E27FC236}">
                      <a16:creationId xmlns:a16="http://schemas.microsoft.com/office/drawing/2014/main" id="{075BB7BF-7203-5E68-AFC8-1370602F6D4F}"/>
                    </a:ext>
                  </a:extLst>
                </p:cNvPr>
                <p:cNvSpPr/>
                <p:nvPr/>
              </p:nvSpPr>
              <p:spPr>
                <a:xfrm>
                  <a:off x="2051720"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Organigramme : Extraire 14">
                  <a:extLst>
                    <a:ext uri="{FF2B5EF4-FFF2-40B4-BE49-F238E27FC236}">
                      <a16:creationId xmlns:a16="http://schemas.microsoft.com/office/drawing/2014/main" id="{7A11B819-867C-7CB7-BB7C-270E24C6F9BD}"/>
                    </a:ext>
                  </a:extLst>
                </p:cNvPr>
                <p:cNvSpPr/>
                <p:nvPr/>
              </p:nvSpPr>
              <p:spPr>
                <a:xfrm>
                  <a:off x="5508104"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Forme libre 140">
                  <a:extLst>
                    <a:ext uri="{FF2B5EF4-FFF2-40B4-BE49-F238E27FC236}">
                      <a16:creationId xmlns:a16="http://schemas.microsoft.com/office/drawing/2014/main" id="{ADEFCE49-8E25-2E2A-2E70-13837674928A}"/>
                    </a:ext>
                  </a:extLst>
                </p:cNvPr>
                <p:cNvSpPr/>
                <p:nvPr/>
              </p:nvSpPr>
              <p:spPr>
                <a:xfrm flipV="1">
                  <a:off x="2050776"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Ellipse 16">
                  <a:extLst>
                    <a:ext uri="{FF2B5EF4-FFF2-40B4-BE49-F238E27FC236}">
                      <a16:creationId xmlns:a16="http://schemas.microsoft.com/office/drawing/2014/main" id="{68CFA978-137E-F00E-3A5D-2635C9D0794A}"/>
                    </a:ext>
                  </a:extLst>
                </p:cNvPr>
                <p:cNvSpPr/>
                <p:nvPr/>
              </p:nvSpPr>
              <p:spPr>
                <a:xfrm>
                  <a:off x="4769436" y="2132856"/>
                  <a:ext cx="74236"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Ellipse 17">
                  <a:extLst>
                    <a:ext uri="{FF2B5EF4-FFF2-40B4-BE49-F238E27FC236}">
                      <a16:creationId xmlns:a16="http://schemas.microsoft.com/office/drawing/2014/main" id="{068E30B1-5883-3E24-C30C-79B24E84AF78}"/>
                    </a:ext>
                  </a:extLst>
                </p:cNvPr>
                <p:cNvSpPr/>
                <p:nvPr/>
              </p:nvSpPr>
              <p:spPr>
                <a:xfrm>
                  <a:off x="4716016" y="1671298"/>
                  <a:ext cx="45994"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Forme libre 143">
                  <a:extLst>
                    <a:ext uri="{FF2B5EF4-FFF2-40B4-BE49-F238E27FC236}">
                      <a16:creationId xmlns:a16="http://schemas.microsoft.com/office/drawing/2014/main" id="{88EA2570-E72E-1284-6FB4-4CAF545466D4}"/>
                    </a:ext>
                  </a:extLst>
                </p:cNvPr>
                <p:cNvSpPr/>
                <p:nvPr/>
              </p:nvSpPr>
              <p:spPr>
                <a:xfrm flipV="1">
                  <a:off x="5506952"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grpSp>
      <p:grpSp>
        <p:nvGrpSpPr>
          <p:cNvPr id="64" name="Groupe 63">
            <a:extLst>
              <a:ext uri="{FF2B5EF4-FFF2-40B4-BE49-F238E27FC236}">
                <a16:creationId xmlns:a16="http://schemas.microsoft.com/office/drawing/2014/main" id="{D34F2394-458A-1BF1-0621-282C12D3E358}"/>
              </a:ext>
            </a:extLst>
          </p:cNvPr>
          <p:cNvGrpSpPr/>
          <p:nvPr>
            <p:custDataLst>
              <p:tags r:id="rId2"/>
            </p:custDataLst>
          </p:nvPr>
        </p:nvGrpSpPr>
        <p:grpSpPr>
          <a:xfrm>
            <a:off x="4620078" y="1753411"/>
            <a:ext cx="3420378" cy="762301"/>
            <a:chOff x="755576" y="690215"/>
            <a:chExt cx="7933172" cy="1768067"/>
          </a:xfrm>
        </p:grpSpPr>
        <p:grpSp>
          <p:nvGrpSpPr>
            <p:cNvPr id="65" name="Groupe 64">
              <a:extLst>
                <a:ext uri="{FF2B5EF4-FFF2-40B4-BE49-F238E27FC236}">
                  <a16:creationId xmlns:a16="http://schemas.microsoft.com/office/drawing/2014/main" id="{6AEFE542-77EE-4798-140E-BECE54ACB073}"/>
                </a:ext>
              </a:extLst>
            </p:cNvPr>
            <p:cNvGrpSpPr/>
            <p:nvPr/>
          </p:nvGrpSpPr>
          <p:grpSpPr>
            <a:xfrm>
              <a:off x="755576" y="692697"/>
              <a:ext cx="1489796" cy="1746058"/>
              <a:chOff x="760130" y="2348880"/>
              <a:chExt cx="1489795" cy="1746059"/>
            </a:xfrm>
          </p:grpSpPr>
          <p:grpSp>
            <p:nvGrpSpPr>
              <p:cNvPr id="114" name="Groupe 113">
                <a:extLst>
                  <a:ext uri="{FF2B5EF4-FFF2-40B4-BE49-F238E27FC236}">
                    <a16:creationId xmlns:a16="http://schemas.microsoft.com/office/drawing/2014/main" id="{9DBA27FD-EFB8-D58C-13FD-D4FEB62C2339}"/>
                  </a:ext>
                </a:extLst>
              </p:cNvPr>
              <p:cNvGrpSpPr/>
              <p:nvPr/>
            </p:nvGrpSpPr>
            <p:grpSpPr>
              <a:xfrm>
                <a:off x="760190" y="2348880"/>
                <a:ext cx="1489735" cy="1745919"/>
                <a:chOff x="3491879" y="1971113"/>
                <a:chExt cx="3516738" cy="4121499"/>
              </a:xfrm>
            </p:grpSpPr>
            <p:grpSp>
              <p:nvGrpSpPr>
                <p:cNvPr id="118" name="Groupe 117">
                  <a:extLst>
                    <a:ext uri="{FF2B5EF4-FFF2-40B4-BE49-F238E27FC236}">
                      <a16:creationId xmlns:a16="http://schemas.microsoft.com/office/drawing/2014/main" id="{98659AE8-C7FB-DBBC-12CB-2AF413842F37}"/>
                    </a:ext>
                  </a:extLst>
                </p:cNvPr>
                <p:cNvGrpSpPr/>
                <p:nvPr/>
              </p:nvGrpSpPr>
              <p:grpSpPr>
                <a:xfrm>
                  <a:off x="3491879" y="2742118"/>
                  <a:ext cx="2160241" cy="3350494"/>
                  <a:chOff x="3851919" y="1932330"/>
                  <a:chExt cx="1440160" cy="2435003"/>
                </a:xfrm>
              </p:grpSpPr>
              <p:sp>
                <p:nvSpPr>
                  <p:cNvPr id="121" name="Organigramme : Délai 120">
                    <a:extLst>
                      <a:ext uri="{FF2B5EF4-FFF2-40B4-BE49-F238E27FC236}">
                        <a16:creationId xmlns:a16="http://schemas.microsoft.com/office/drawing/2014/main" id="{530AADA9-E4A2-4A6B-B24E-B579018354B6}"/>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2" name="Triangle isocèle 121">
                    <a:extLst>
                      <a:ext uri="{FF2B5EF4-FFF2-40B4-BE49-F238E27FC236}">
                        <a16:creationId xmlns:a16="http://schemas.microsoft.com/office/drawing/2014/main" id="{C0E07B25-97B8-5BC1-ADDF-87193C231850}"/>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3" name="Ellipse 122">
                    <a:extLst>
                      <a:ext uri="{FF2B5EF4-FFF2-40B4-BE49-F238E27FC236}">
                        <a16:creationId xmlns:a16="http://schemas.microsoft.com/office/drawing/2014/main" id="{F6565EC6-CE9E-58AD-B35B-D9FED37C0AB1}"/>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19" name="Forme libre 243">
                  <a:extLst>
                    <a:ext uri="{FF2B5EF4-FFF2-40B4-BE49-F238E27FC236}">
                      <a16:creationId xmlns:a16="http://schemas.microsoft.com/office/drawing/2014/main" id="{33E98642-C036-0CAB-CF61-ABC677954418}"/>
                    </a:ext>
                  </a:extLst>
                </p:cNvPr>
                <p:cNvSpPr/>
                <p:nvPr/>
              </p:nvSpPr>
              <p:spPr>
                <a:xfrm rot="5400000">
                  <a:off x="4205931" y="1794504"/>
                  <a:ext cx="710625" cy="1063843"/>
                </a:xfrm>
                <a:custGeom>
                  <a:avLst/>
                  <a:gdLst>
                    <a:gd name="connsiteX0" fmla="*/ 0 w 516451"/>
                    <a:gd name="connsiteY0" fmla="*/ 354614 h 709228"/>
                    <a:gd name="connsiteX1" fmla="*/ 335 w 516451"/>
                    <a:gd name="connsiteY1" fmla="*/ 347781 h 709228"/>
                    <a:gd name="connsiteX2" fmla="*/ 167665 w 516451"/>
                    <a:gd name="connsiteY2" fmla="*/ 243200 h 709228"/>
                    <a:gd name="connsiteX3" fmla="*/ 17743 w 516451"/>
                    <a:gd name="connsiteY3" fmla="*/ 149499 h 709228"/>
                    <a:gd name="connsiteX4" fmla="*/ 19863 w 516451"/>
                    <a:gd name="connsiteY4" fmla="*/ 136542 h 709228"/>
                    <a:gd name="connsiteX5" fmla="*/ 167665 w 516451"/>
                    <a:gd name="connsiteY5" fmla="*/ 44166 h 709228"/>
                    <a:gd name="connsiteX6" fmla="*/ 97000 w 516451"/>
                    <a:gd name="connsiteY6" fmla="*/ 0 h 709228"/>
                    <a:gd name="connsiteX7" fmla="*/ 516451 w 516451"/>
                    <a:gd name="connsiteY7" fmla="*/ 0 h 709228"/>
                    <a:gd name="connsiteX8" fmla="*/ 430359 w 516451"/>
                    <a:gd name="connsiteY8" fmla="*/ 354614 h 709228"/>
                    <a:gd name="connsiteX9" fmla="*/ 516451 w 516451"/>
                    <a:gd name="connsiteY9" fmla="*/ 709228 h 709228"/>
                    <a:gd name="connsiteX10" fmla="*/ 97000 w 516451"/>
                    <a:gd name="connsiteY10" fmla="*/ 709228 h 709228"/>
                    <a:gd name="connsiteX11" fmla="*/ 167666 w 516451"/>
                    <a:gd name="connsiteY11" fmla="*/ 665062 h 709228"/>
                    <a:gd name="connsiteX12" fmla="*/ 19863 w 516451"/>
                    <a:gd name="connsiteY12" fmla="*/ 572686 h 709228"/>
                    <a:gd name="connsiteX13" fmla="*/ 19255 w 516451"/>
                    <a:gd name="connsiteY13" fmla="*/ 568970 h 709228"/>
                    <a:gd name="connsiteX14" fmla="*/ 167665 w 516451"/>
                    <a:gd name="connsiteY14" fmla="*/ 476214 h 709228"/>
                    <a:gd name="connsiteX15" fmla="*/ 850 w 516451"/>
                    <a:gd name="connsiteY15" fmla="*/ 371955 h 70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451" h="709228">
                      <a:moveTo>
                        <a:pt x="0" y="354614"/>
                      </a:moveTo>
                      <a:lnTo>
                        <a:pt x="335" y="347781"/>
                      </a:lnTo>
                      <a:lnTo>
                        <a:pt x="167665" y="243200"/>
                      </a:lnTo>
                      <a:lnTo>
                        <a:pt x="17743" y="149499"/>
                      </a:lnTo>
                      <a:lnTo>
                        <a:pt x="19863" y="136542"/>
                      </a:lnTo>
                      <a:lnTo>
                        <a:pt x="167665" y="44166"/>
                      </a:lnTo>
                      <a:lnTo>
                        <a:pt x="97000" y="0"/>
                      </a:lnTo>
                      <a:lnTo>
                        <a:pt x="516451" y="0"/>
                      </a:lnTo>
                      <a:cubicBezTo>
                        <a:pt x="468886" y="0"/>
                        <a:pt x="430359" y="158796"/>
                        <a:pt x="430359" y="354614"/>
                      </a:cubicBezTo>
                      <a:cubicBezTo>
                        <a:pt x="430359" y="550432"/>
                        <a:pt x="468886" y="709228"/>
                        <a:pt x="516451" y="709228"/>
                      </a:cubicBezTo>
                      <a:lnTo>
                        <a:pt x="97000" y="709228"/>
                      </a:lnTo>
                      <a:lnTo>
                        <a:pt x="167666" y="665062"/>
                      </a:lnTo>
                      <a:lnTo>
                        <a:pt x="19863" y="572686"/>
                      </a:lnTo>
                      <a:lnTo>
                        <a:pt x="19255" y="568970"/>
                      </a:lnTo>
                      <a:lnTo>
                        <a:pt x="167665" y="476214"/>
                      </a:lnTo>
                      <a:lnTo>
                        <a:pt x="850" y="371955"/>
                      </a:lnTo>
                      <a:close/>
                    </a:path>
                  </a:pathLst>
                </a:cu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0" name="Forme libre 244">
                  <a:extLst>
                    <a:ext uri="{FF2B5EF4-FFF2-40B4-BE49-F238E27FC236}">
                      <a16:creationId xmlns:a16="http://schemas.microsoft.com/office/drawing/2014/main" id="{91AD7AB7-39CE-86D0-008C-6FB70F526802}"/>
                    </a:ext>
                  </a:extLst>
                </p:cNvPr>
                <p:cNvSpPr/>
                <p:nvPr/>
              </p:nvSpPr>
              <p:spPr>
                <a:xfrm rot="19392397" flipH="1">
                  <a:off x="5060330" y="3864823"/>
                  <a:ext cx="1948287" cy="387602"/>
                </a:xfrm>
                <a:custGeom>
                  <a:avLst/>
                  <a:gdLst>
                    <a:gd name="connsiteX0" fmla="*/ 33717 w 1039087"/>
                    <a:gd name="connsiteY0" fmla="*/ 31599 h 206721"/>
                    <a:gd name="connsiteX1" fmla="*/ 115118 w 1039087"/>
                    <a:gd name="connsiteY1" fmla="*/ 3687 h 206721"/>
                    <a:gd name="connsiteX2" fmla="*/ 123371 w 1039087"/>
                    <a:gd name="connsiteY2" fmla="*/ 5066 h 206721"/>
                    <a:gd name="connsiteX3" fmla="*/ 136061 w 1039087"/>
                    <a:gd name="connsiteY3" fmla="*/ 0 h 206721"/>
                    <a:gd name="connsiteX4" fmla="*/ 1006921 w 1039087"/>
                    <a:gd name="connsiteY4" fmla="*/ 11220 h 206721"/>
                    <a:gd name="connsiteX5" fmla="*/ 1039085 w 1039087"/>
                    <a:gd name="connsiteY5" fmla="*/ 44223 h 206721"/>
                    <a:gd name="connsiteX6" fmla="*/ 1037406 w 1039087"/>
                    <a:gd name="connsiteY6" fmla="*/ 174555 h 206721"/>
                    <a:gd name="connsiteX7" fmla="*/ 1004403 w 1039087"/>
                    <a:gd name="connsiteY7" fmla="*/ 206719 h 206721"/>
                    <a:gd name="connsiteX8" fmla="*/ 133543 w 1039087"/>
                    <a:gd name="connsiteY8" fmla="*/ 195499 h 206721"/>
                    <a:gd name="connsiteX9" fmla="*/ 126342 w 1039087"/>
                    <a:gd name="connsiteY9" fmla="*/ 192407 h 206721"/>
                    <a:gd name="connsiteX10" fmla="*/ 115118 w 1039087"/>
                    <a:gd name="connsiteY10" fmla="*/ 194283 h 206721"/>
                    <a:gd name="connsiteX11" fmla="*/ 0 w 1039087"/>
                    <a:gd name="connsiteY11" fmla="*/ 98985 h 206721"/>
                    <a:gd name="connsiteX12" fmla="*/ 33717 w 1039087"/>
                    <a:gd name="connsiteY12" fmla="*/ 31599 h 2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087" h="206721">
                      <a:moveTo>
                        <a:pt x="33717" y="31599"/>
                      </a:moveTo>
                      <a:cubicBezTo>
                        <a:pt x="54550" y="14353"/>
                        <a:pt x="83329" y="3687"/>
                        <a:pt x="115118" y="3687"/>
                      </a:cubicBezTo>
                      <a:lnTo>
                        <a:pt x="123371" y="5066"/>
                      </a:lnTo>
                      <a:lnTo>
                        <a:pt x="136061" y="0"/>
                      </a:lnTo>
                      <a:lnTo>
                        <a:pt x="1006921" y="11220"/>
                      </a:lnTo>
                      <a:cubicBezTo>
                        <a:pt x="1024917" y="11452"/>
                        <a:pt x="1039317" y="26227"/>
                        <a:pt x="1039085" y="44223"/>
                      </a:cubicBezTo>
                      <a:lnTo>
                        <a:pt x="1037406" y="174555"/>
                      </a:lnTo>
                      <a:cubicBezTo>
                        <a:pt x="1037174" y="192551"/>
                        <a:pt x="1022398" y="206951"/>
                        <a:pt x="1004403" y="206719"/>
                      </a:cubicBezTo>
                      <a:lnTo>
                        <a:pt x="133543" y="195499"/>
                      </a:lnTo>
                      <a:lnTo>
                        <a:pt x="126342" y="192407"/>
                      </a:lnTo>
                      <a:lnTo>
                        <a:pt x="115118" y="194283"/>
                      </a:lnTo>
                      <a:cubicBezTo>
                        <a:pt x="51540" y="194283"/>
                        <a:pt x="0" y="151617"/>
                        <a:pt x="0" y="98985"/>
                      </a:cubicBezTo>
                      <a:cubicBezTo>
                        <a:pt x="0" y="72669"/>
                        <a:pt x="12885" y="48845"/>
                        <a:pt x="33717" y="31599"/>
                      </a:cubicBezTo>
                      <a:close/>
                    </a:path>
                  </a:pathLst>
                </a:cu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15" name="Groupe 114">
                <a:extLst>
                  <a:ext uri="{FF2B5EF4-FFF2-40B4-BE49-F238E27FC236}">
                    <a16:creationId xmlns:a16="http://schemas.microsoft.com/office/drawing/2014/main" id="{CBD26B19-1CA0-4820-8D61-0046F334C6EF}"/>
                  </a:ext>
                </a:extLst>
              </p:cNvPr>
              <p:cNvGrpSpPr/>
              <p:nvPr/>
            </p:nvGrpSpPr>
            <p:grpSpPr>
              <a:xfrm>
                <a:off x="760130" y="2669331"/>
                <a:ext cx="1411786" cy="1425608"/>
                <a:chOff x="755576" y="2695652"/>
                <a:chExt cx="1411786" cy="1425608"/>
              </a:xfrm>
              <a:blipFill dpi="0" rotWithShape="1">
                <a:blip r:embed="rId13">
                  <a:extLst>
                    <a:ext uri="{28A0092B-C50C-407E-A947-70E740481C1C}">
                      <a14:useLocalDpi xmlns:a14="http://schemas.microsoft.com/office/drawing/2010/main" val="0"/>
                    </a:ext>
                  </a:extLst>
                </a:blip>
                <a:srcRect/>
                <a:stretch>
                  <a:fillRect/>
                </a:stretch>
              </a:blipFill>
            </p:grpSpPr>
            <p:pic>
              <p:nvPicPr>
                <p:cNvPr id="116" name="Image 115">
                  <a:extLst>
                    <a:ext uri="{FF2B5EF4-FFF2-40B4-BE49-F238E27FC236}">
                      <a16:creationId xmlns:a16="http://schemas.microsoft.com/office/drawing/2014/main" id="{EDDC0EA5-C31A-E420-CBCB-3416C59218C7}"/>
                    </a:ext>
                  </a:extLst>
                </p:cNvPr>
                <p:cNvPicPr>
                  <a:picLocks noChangeAspect="1"/>
                </p:cNvPicPr>
                <p:nvPr/>
              </p:nvPicPr>
              <p:blipFill>
                <a:blip r:embed="rId14" cstate="print">
                  <a:extLst>
                    <a:ext uri="{28A0092B-C50C-407E-A947-70E740481C1C}">
                      <a14:useLocalDpi xmlns:a14="http://schemas.microsoft.com/office/drawing/2010/main" val="0"/>
                    </a:ext>
                  </a:extLst>
                </a:blip>
                <a:srcRect l="21945" t="-9453" r="-8332" b="42145"/>
                <a:stretch>
                  <a:fillRect/>
                </a:stretch>
              </p:blipFill>
              <p:spPr>
                <a:xfrm>
                  <a:off x="755576" y="2945332"/>
                  <a:ext cx="1411786" cy="1175928"/>
                </a:xfrm>
                <a:custGeom>
                  <a:avLst/>
                  <a:gdLst>
                    <a:gd name="connsiteX0" fmla="*/ 1345374 w 1411786"/>
                    <a:gd name="connsiteY0" fmla="*/ 105 h 1175928"/>
                    <a:gd name="connsiteX1" fmla="*/ 1398876 w 1411786"/>
                    <a:gd name="connsiteY1" fmla="*/ 26927 h 1175928"/>
                    <a:gd name="connsiteX2" fmla="*/ 1370989 w 1411786"/>
                    <a:gd name="connsiteY2" fmla="*/ 142305 h 1175928"/>
                    <a:gd name="connsiteX3" fmla="*/ 1362958 w 1411786"/>
                    <a:gd name="connsiteY3" fmla="*/ 146451 h 1175928"/>
                    <a:gd name="connsiteX4" fmla="*/ 1359849 w 1411786"/>
                    <a:gd name="connsiteY4" fmla="*/ 151843 h 1175928"/>
                    <a:gd name="connsiteX5" fmla="*/ 867087 w 1411786"/>
                    <a:gd name="connsiteY5" fmla="*/ 530384 h 1175928"/>
                    <a:gd name="connsiteX6" fmla="*/ 887137 w 1411786"/>
                    <a:gd name="connsiteY6" fmla="*/ 562382 h 1175928"/>
                    <a:gd name="connsiteX7" fmla="*/ 933146 w 1411786"/>
                    <a:gd name="connsiteY7" fmla="*/ 747935 h 1175928"/>
                    <a:gd name="connsiteX8" fmla="*/ 933146 w 1411786"/>
                    <a:gd name="connsiteY8" fmla="*/ 1175928 h 1175928"/>
                    <a:gd name="connsiteX9" fmla="*/ 1 w 1411786"/>
                    <a:gd name="connsiteY9" fmla="*/ 1175928 h 1175928"/>
                    <a:gd name="connsiteX10" fmla="*/ 0 w 1411786"/>
                    <a:gd name="connsiteY10" fmla="*/ 747935 h 1175928"/>
                    <a:gd name="connsiteX11" fmla="*/ 284961 w 1411786"/>
                    <a:gd name="connsiteY11" fmla="*/ 353575 h 1175928"/>
                    <a:gd name="connsiteX12" fmla="*/ 326815 w 1411786"/>
                    <a:gd name="connsiteY12" fmla="*/ 341657 h 1175928"/>
                    <a:gd name="connsiteX13" fmla="*/ 466576 w 1411786"/>
                    <a:gd name="connsiteY13" fmla="*/ 464727 h 1175928"/>
                    <a:gd name="connsiteX14" fmla="*/ 606335 w 1411786"/>
                    <a:gd name="connsiteY14" fmla="*/ 341659 h 1175928"/>
                    <a:gd name="connsiteX15" fmla="*/ 648184 w 1411786"/>
                    <a:gd name="connsiteY15" fmla="*/ 353575 h 1175928"/>
                    <a:gd name="connsiteX16" fmla="*/ 708508 w 1411786"/>
                    <a:gd name="connsiteY16" fmla="*/ 381903 h 1175928"/>
                    <a:gd name="connsiteX17" fmla="*/ 760942 w 1411786"/>
                    <a:gd name="connsiteY17" fmla="*/ 416100 h 1175928"/>
                    <a:gd name="connsiteX18" fmla="*/ 1265245 w 1411786"/>
                    <a:gd name="connsiteY18" fmla="*/ 28693 h 1175928"/>
                    <a:gd name="connsiteX19" fmla="*/ 1275727 w 1411786"/>
                    <a:gd name="connsiteY19" fmla="*/ 25879 h 1175928"/>
                    <a:gd name="connsiteX20" fmla="*/ 1280320 w 1411786"/>
                    <a:gd name="connsiteY20" fmla="*/ 21075 h 1175928"/>
                    <a:gd name="connsiteX21" fmla="*/ 1345374 w 1411786"/>
                    <a:gd name="connsiteY21" fmla="*/ 105 h 117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1786" h="1175928">
                      <a:moveTo>
                        <a:pt x="1345374" y="105"/>
                      </a:moveTo>
                      <a:cubicBezTo>
                        <a:pt x="1366828" y="1165"/>
                        <a:pt x="1386357" y="10188"/>
                        <a:pt x="1398876" y="26927"/>
                      </a:cubicBezTo>
                      <a:cubicBezTo>
                        <a:pt x="1423914" y="60404"/>
                        <a:pt x="1411429" y="112060"/>
                        <a:pt x="1370989" y="142305"/>
                      </a:cubicBezTo>
                      <a:lnTo>
                        <a:pt x="1362958" y="146451"/>
                      </a:lnTo>
                      <a:lnTo>
                        <a:pt x="1359849" y="151843"/>
                      </a:lnTo>
                      <a:lnTo>
                        <a:pt x="867087" y="530384"/>
                      </a:lnTo>
                      <a:lnTo>
                        <a:pt x="887137" y="562382"/>
                      </a:lnTo>
                      <a:cubicBezTo>
                        <a:pt x="916622" y="618514"/>
                        <a:pt x="933146" y="681454"/>
                        <a:pt x="933146" y="747935"/>
                      </a:cubicBezTo>
                      <a:lnTo>
                        <a:pt x="933146" y="1175928"/>
                      </a:lnTo>
                      <a:lnTo>
                        <a:pt x="1" y="1175928"/>
                      </a:lnTo>
                      <a:lnTo>
                        <a:pt x="0" y="747935"/>
                      </a:lnTo>
                      <a:cubicBezTo>
                        <a:pt x="0" y="570654"/>
                        <a:pt x="117502" y="418548"/>
                        <a:pt x="284961" y="353575"/>
                      </a:cubicBezTo>
                      <a:lnTo>
                        <a:pt x="326815" y="341657"/>
                      </a:lnTo>
                      <a:lnTo>
                        <a:pt x="466576" y="464727"/>
                      </a:lnTo>
                      <a:lnTo>
                        <a:pt x="606335" y="341659"/>
                      </a:lnTo>
                      <a:lnTo>
                        <a:pt x="648184" y="353575"/>
                      </a:lnTo>
                      <a:cubicBezTo>
                        <a:pt x="669117" y="361697"/>
                        <a:pt x="689268" y="371180"/>
                        <a:pt x="708508" y="381903"/>
                      </a:cubicBezTo>
                      <a:lnTo>
                        <a:pt x="760942" y="416100"/>
                      </a:lnTo>
                      <a:lnTo>
                        <a:pt x="1265245" y="28693"/>
                      </a:lnTo>
                      <a:lnTo>
                        <a:pt x="1275727" y="25879"/>
                      </a:lnTo>
                      <a:lnTo>
                        <a:pt x="1280320" y="21075"/>
                      </a:lnTo>
                      <a:cubicBezTo>
                        <a:pt x="1300540" y="5953"/>
                        <a:pt x="1323919" y="-954"/>
                        <a:pt x="1345374" y="105"/>
                      </a:cubicBezTo>
                      <a:close/>
                    </a:path>
                  </a:pathLst>
                </a:custGeom>
                <a:grpFill/>
                <a:ln w="28575">
                  <a:solidFill>
                    <a:srgbClr val="36424B"/>
                  </a:solidFill>
                </a:ln>
              </p:spPr>
            </p:pic>
            <p:pic>
              <p:nvPicPr>
                <p:cNvPr id="117" name="Image 116">
                  <a:extLst>
                    <a:ext uri="{FF2B5EF4-FFF2-40B4-BE49-F238E27FC236}">
                      <a16:creationId xmlns:a16="http://schemas.microsoft.com/office/drawing/2014/main" id="{E154BA31-DAEC-D156-454E-717CCF0C130A}"/>
                    </a:ext>
                  </a:extLst>
                </p:cNvPr>
                <p:cNvPicPr>
                  <a:picLocks noChangeAspect="1"/>
                </p:cNvPicPr>
                <p:nvPr/>
              </p:nvPicPr>
              <p:blipFill>
                <a:blip r:embed="rId15" cstate="print">
                  <a:extLst>
                    <a:ext uri="{28A0092B-C50C-407E-A947-70E740481C1C}">
                      <a14:useLocalDpi xmlns:a14="http://schemas.microsoft.com/office/drawing/2010/main" val="0"/>
                    </a:ext>
                  </a:extLst>
                </a:blip>
                <a:srcRect l="32702" t="12981" r="31045" b="55910"/>
                <a:stretch>
                  <a:fillRect/>
                </a:stretch>
              </p:blipFill>
              <p:spPr>
                <a:xfrm>
                  <a:off x="940244" y="2695652"/>
                  <a:ext cx="568014" cy="521046"/>
                </a:xfrm>
                <a:custGeom>
                  <a:avLst/>
                  <a:gdLst>
                    <a:gd name="connsiteX0" fmla="*/ 365761 w 731522"/>
                    <a:gd name="connsiteY0" fmla="*/ 0 h 671034"/>
                    <a:gd name="connsiteX1" fmla="*/ 731522 w 731522"/>
                    <a:gd name="connsiteY1" fmla="*/ 335517 h 671034"/>
                    <a:gd name="connsiteX2" fmla="*/ 365761 w 731522"/>
                    <a:gd name="connsiteY2" fmla="*/ 671034 h 671034"/>
                    <a:gd name="connsiteX3" fmla="*/ 0 w 731522"/>
                    <a:gd name="connsiteY3" fmla="*/ 335517 h 671034"/>
                    <a:gd name="connsiteX4" fmla="*/ 365761 w 731522"/>
                    <a:gd name="connsiteY4" fmla="*/ 0 h 67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671034">
                      <a:moveTo>
                        <a:pt x="365761" y="0"/>
                      </a:moveTo>
                      <a:cubicBezTo>
                        <a:pt x="567765" y="0"/>
                        <a:pt x="731522" y="150216"/>
                        <a:pt x="731522" y="335517"/>
                      </a:cubicBezTo>
                      <a:cubicBezTo>
                        <a:pt x="731522" y="520818"/>
                        <a:pt x="567765" y="671034"/>
                        <a:pt x="365761" y="671034"/>
                      </a:cubicBezTo>
                      <a:cubicBezTo>
                        <a:pt x="163757" y="671034"/>
                        <a:pt x="0" y="520818"/>
                        <a:pt x="0" y="335517"/>
                      </a:cubicBezTo>
                      <a:cubicBezTo>
                        <a:pt x="0" y="150216"/>
                        <a:pt x="163757" y="0"/>
                        <a:pt x="365761" y="0"/>
                      </a:cubicBezTo>
                      <a:close/>
                    </a:path>
                  </a:pathLst>
                </a:custGeom>
                <a:grpFill/>
                <a:ln w="28575">
                  <a:solidFill>
                    <a:srgbClr val="36424B"/>
                  </a:solidFill>
                </a:ln>
              </p:spPr>
            </p:pic>
          </p:grpSp>
        </p:grpSp>
        <p:grpSp>
          <p:nvGrpSpPr>
            <p:cNvPr id="66" name="Groupe 65">
              <a:extLst>
                <a:ext uri="{FF2B5EF4-FFF2-40B4-BE49-F238E27FC236}">
                  <a16:creationId xmlns:a16="http://schemas.microsoft.com/office/drawing/2014/main" id="{4CBA5209-4D59-BE70-85F0-7A3583AB1981}"/>
                </a:ext>
              </a:extLst>
            </p:cNvPr>
            <p:cNvGrpSpPr/>
            <p:nvPr/>
          </p:nvGrpSpPr>
          <p:grpSpPr>
            <a:xfrm>
              <a:off x="3836197" y="692697"/>
              <a:ext cx="1489736" cy="1745919"/>
              <a:chOff x="3491879" y="1971113"/>
              <a:chExt cx="3516738" cy="4121499"/>
            </a:xfrm>
          </p:grpSpPr>
          <p:grpSp>
            <p:nvGrpSpPr>
              <p:cNvPr id="108" name="Groupe 107">
                <a:extLst>
                  <a:ext uri="{FF2B5EF4-FFF2-40B4-BE49-F238E27FC236}">
                    <a16:creationId xmlns:a16="http://schemas.microsoft.com/office/drawing/2014/main" id="{36F787FA-46C5-0880-AECF-B5E95A9A7458}"/>
                  </a:ext>
                </a:extLst>
              </p:cNvPr>
              <p:cNvGrpSpPr/>
              <p:nvPr/>
            </p:nvGrpSpPr>
            <p:grpSpPr>
              <a:xfrm>
                <a:off x="3491879" y="2742118"/>
                <a:ext cx="2160241" cy="3350494"/>
                <a:chOff x="3851919" y="1932330"/>
                <a:chExt cx="1440160" cy="2435003"/>
              </a:xfrm>
            </p:grpSpPr>
            <p:sp>
              <p:nvSpPr>
                <p:cNvPr id="111" name="Organigramme : Délai 110">
                  <a:extLst>
                    <a:ext uri="{FF2B5EF4-FFF2-40B4-BE49-F238E27FC236}">
                      <a16:creationId xmlns:a16="http://schemas.microsoft.com/office/drawing/2014/main" id="{D38167A1-6919-B672-A595-FAA3F1E62DA4}"/>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2" name="Triangle isocèle 111">
                  <a:extLst>
                    <a:ext uri="{FF2B5EF4-FFF2-40B4-BE49-F238E27FC236}">
                      <a16:creationId xmlns:a16="http://schemas.microsoft.com/office/drawing/2014/main" id="{E839D0E9-CA1E-7F28-5642-1DB20E726ED7}"/>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3" name="Ellipse 112">
                  <a:extLst>
                    <a:ext uri="{FF2B5EF4-FFF2-40B4-BE49-F238E27FC236}">
                      <a16:creationId xmlns:a16="http://schemas.microsoft.com/office/drawing/2014/main" id="{3FAA26D0-A1E4-DB4C-7B5D-E434FB4D5A9D}"/>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09" name="Forme libre 233">
                <a:extLst>
                  <a:ext uri="{FF2B5EF4-FFF2-40B4-BE49-F238E27FC236}">
                    <a16:creationId xmlns:a16="http://schemas.microsoft.com/office/drawing/2014/main" id="{9F3C80F9-79D7-71E2-7AFC-91B7BACA88C6}"/>
                  </a:ext>
                </a:extLst>
              </p:cNvPr>
              <p:cNvSpPr/>
              <p:nvPr/>
            </p:nvSpPr>
            <p:spPr>
              <a:xfrm rot="5400000">
                <a:off x="4205931" y="1794504"/>
                <a:ext cx="710625" cy="1063843"/>
              </a:xfrm>
              <a:custGeom>
                <a:avLst/>
                <a:gdLst>
                  <a:gd name="connsiteX0" fmla="*/ 0 w 516451"/>
                  <a:gd name="connsiteY0" fmla="*/ 354614 h 709228"/>
                  <a:gd name="connsiteX1" fmla="*/ 335 w 516451"/>
                  <a:gd name="connsiteY1" fmla="*/ 347781 h 709228"/>
                  <a:gd name="connsiteX2" fmla="*/ 167665 w 516451"/>
                  <a:gd name="connsiteY2" fmla="*/ 243200 h 709228"/>
                  <a:gd name="connsiteX3" fmla="*/ 17743 w 516451"/>
                  <a:gd name="connsiteY3" fmla="*/ 149499 h 709228"/>
                  <a:gd name="connsiteX4" fmla="*/ 19863 w 516451"/>
                  <a:gd name="connsiteY4" fmla="*/ 136542 h 709228"/>
                  <a:gd name="connsiteX5" fmla="*/ 167665 w 516451"/>
                  <a:gd name="connsiteY5" fmla="*/ 44166 h 709228"/>
                  <a:gd name="connsiteX6" fmla="*/ 97000 w 516451"/>
                  <a:gd name="connsiteY6" fmla="*/ 0 h 709228"/>
                  <a:gd name="connsiteX7" fmla="*/ 516451 w 516451"/>
                  <a:gd name="connsiteY7" fmla="*/ 0 h 709228"/>
                  <a:gd name="connsiteX8" fmla="*/ 430359 w 516451"/>
                  <a:gd name="connsiteY8" fmla="*/ 354614 h 709228"/>
                  <a:gd name="connsiteX9" fmla="*/ 516451 w 516451"/>
                  <a:gd name="connsiteY9" fmla="*/ 709228 h 709228"/>
                  <a:gd name="connsiteX10" fmla="*/ 97000 w 516451"/>
                  <a:gd name="connsiteY10" fmla="*/ 709228 h 709228"/>
                  <a:gd name="connsiteX11" fmla="*/ 167666 w 516451"/>
                  <a:gd name="connsiteY11" fmla="*/ 665062 h 709228"/>
                  <a:gd name="connsiteX12" fmla="*/ 19863 w 516451"/>
                  <a:gd name="connsiteY12" fmla="*/ 572686 h 709228"/>
                  <a:gd name="connsiteX13" fmla="*/ 19255 w 516451"/>
                  <a:gd name="connsiteY13" fmla="*/ 568970 h 709228"/>
                  <a:gd name="connsiteX14" fmla="*/ 167665 w 516451"/>
                  <a:gd name="connsiteY14" fmla="*/ 476214 h 709228"/>
                  <a:gd name="connsiteX15" fmla="*/ 850 w 516451"/>
                  <a:gd name="connsiteY15" fmla="*/ 371955 h 70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451" h="709228">
                    <a:moveTo>
                      <a:pt x="0" y="354614"/>
                    </a:moveTo>
                    <a:lnTo>
                      <a:pt x="335" y="347781"/>
                    </a:lnTo>
                    <a:lnTo>
                      <a:pt x="167665" y="243200"/>
                    </a:lnTo>
                    <a:lnTo>
                      <a:pt x="17743" y="149499"/>
                    </a:lnTo>
                    <a:lnTo>
                      <a:pt x="19863" y="136542"/>
                    </a:lnTo>
                    <a:lnTo>
                      <a:pt x="167665" y="44166"/>
                    </a:lnTo>
                    <a:lnTo>
                      <a:pt x="97000" y="0"/>
                    </a:lnTo>
                    <a:lnTo>
                      <a:pt x="516451" y="0"/>
                    </a:lnTo>
                    <a:cubicBezTo>
                      <a:pt x="468886" y="0"/>
                      <a:pt x="430359" y="158796"/>
                      <a:pt x="430359" y="354614"/>
                    </a:cubicBezTo>
                    <a:cubicBezTo>
                      <a:pt x="430359" y="550432"/>
                      <a:pt x="468886" y="709228"/>
                      <a:pt x="516451" y="709228"/>
                    </a:cubicBezTo>
                    <a:lnTo>
                      <a:pt x="97000" y="709228"/>
                    </a:lnTo>
                    <a:lnTo>
                      <a:pt x="167666" y="665062"/>
                    </a:lnTo>
                    <a:lnTo>
                      <a:pt x="19863" y="572686"/>
                    </a:lnTo>
                    <a:lnTo>
                      <a:pt x="19255" y="568970"/>
                    </a:lnTo>
                    <a:lnTo>
                      <a:pt x="167665" y="476214"/>
                    </a:lnTo>
                    <a:lnTo>
                      <a:pt x="850" y="371955"/>
                    </a:lnTo>
                    <a:close/>
                  </a:path>
                </a:pathLst>
              </a:custGeom>
              <a:solidFill>
                <a:srgbClr val="00A9CE"/>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0" name="Forme libre 234">
                <a:extLst>
                  <a:ext uri="{FF2B5EF4-FFF2-40B4-BE49-F238E27FC236}">
                    <a16:creationId xmlns:a16="http://schemas.microsoft.com/office/drawing/2014/main" id="{09C70A17-5AD0-76F9-83C3-8487B9887143}"/>
                  </a:ext>
                </a:extLst>
              </p:cNvPr>
              <p:cNvSpPr/>
              <p:nvPr/>
            </p:nvSpPr>
            <p:spPr>
              <a:xfrm rot="19392397" flipH="1">
                <a:off x="5060330" y="3864823"/>
                <a:ext cx="1948287" cy="387602"/>
              </a:xfrm>
              <a:custGeom>
                <a:avLst/>
                <a:gdLst>
                  <a:gd name="connsiteX0" fmla="*/ 33717 w 1039087"/>
                  <a:gd name="connsiteY0" fmla="*/ 31599 h 206721"/>
                  <a:gd name="connsiteX1" fmla="*/ 115118 w 1039087"/>
                  <a:gd name="connsiteY1" fmla="*/ 3687 h 206721"/>
                  <a:gd name="connsiteX2" fmla="*/ 123371 w 1039087"/>
                  <a:gd name="connsiteY2" fmla="*/ 5066 h 206721"/>
                  <a:gd name="connsiteX3" fmla="*/ 136061 w 1039087"/>
                  <a:gd name="connsiteY3" fmla="*/ 0 h 206721"/>
                  <a:gd name="connsiteX4" fmla="*/ 1006921 w 1039087"/>
                  <a:gd name="connsiteY4" fmla="*/ 11220 h 206721"/>
                  <a:gd name="connsiteX5" fmla="*/ 1039085 w 1039087"/>
                  <a:gd name="connsiteY5" fmla="*/ 44223 h 206721"/>
                  <a:gd name="connsiteX6" fmla="*/ 1037406 w 1039087"/>
                  <a:gd name="connsiteY6" fmla="*/ 174555 h 206721"/>
                  <a:gd name="connsiteX7" fmla="*/ 1004403 w 1039087"/>
                  <a:gd name="connsiteY7" fmla="*/ 206719 h 206721"/>
                  <a:gd name="connsiteX8" fmla="*/ 133543 w 1039087"/>
                  <a:gd name="connsiteY8" fmla="*/ 195499 h 206721"/>
                  <a:gd name="connsiteX9" fmla="*/ 126342 w 1039087"/>
                  <a:gd name="connsiteY9" fmla="*/ 192407 h 206721"/>
                  <a:gd name="connsiteX10" fmla="*/ 115118 w 1039087"/>
                  <a:gd name="connsiteY10" fmla="*/ 194283 h 206721"/>
                  <a:gd name="connsiteX11" fmla="*/ 0 w 1039087"/>
                  <a:gd name="connsiteY11" fmla="*/ 98985 h 206721"/>
                  <a:gd name="connsiteX12" fmla="*/ 33717 w 1039087"/>
                  <a:gd name="connsiteY12" fmla="*/ 31599 h 2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087" h="206721">
                    <a:moveTo>
                      <a:pt x="33717" y="31599"/>
                    </a:moveTo>
                    <a:cubicBezTo>
                      <a:pt x="54550" y="14353"/>
                      <a:pt x="83329" y="3687"/>
                      <a:pt x="115118" y="3687"/>
                    </a:cubicBezTo>
                    <a:lnTo>
                      <a:pt x="123371" y="5066"/>
                    </a:lnTo>
                    <a:lnTo>
                      <a:pt x="136061" y="0"/>
                    </a:lnTo>
                    <a:lnTo>
                      <a:pt x="1006921" y="11220"/>
                    </a:lnTo>
                    <a:cubicBezTo>
                      <a:pt x="1024917" y="11452"/>
                      <a:pt x="1039317" y="26227"/>
                      <a:pt x="1039085" y="44223"/>
                    </a:cubicBezTo>
                    <a:lnTo>
                      <a:pt x="1037406" y="174555"/>
                    </a:lnTo>
                    <a:cubicBezTo>
                      <a:pt x="1037174" y="192551"/>
                      <a:pt x="1022398" y="206951"/>
                      <a:pt x="1004403" y="206719"/>
                    </a:cubicBezTo>
                    <a:lnTo>
                      <a:pt x="133543" y="195499"/>
                    </a:lnTo>
                    <a:lnTo>
                      <a:pt x="126342" y="192407"/>
                    </a:lnTo>
                    <a:lnTo>
                      <a:pt x="115118" y="194283"/>
                    </a:lnTo>
                    <a:cubicBezTo>
                      <a:pt x="51540" y="194283"/>
                      <a:pt x="0" y="151617"/>
                      <a:pt x="0" y="98985"/>
                    </a:cubicBezTo>
                    <a:cubicBezTo>
                      <a:pt x="0" y="72669"/>
                      <a:pt x="12885" y="48845"/>
                      <a:pt x="33717" y="31599"/>
                    </a:cubicBezTo>
                    <a:close/>
                  </a:path>
                </a:pathLst>
              </a:cu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67" name="Groupe 66">
              <a:extLst>
                <a:ext uri="{FF2B5EF4-FFF2-40B4-BE49-F238E27FC236}">
                  <a16:creationId xmlns:a16="http://schemas.microsoft.com/office/drawing/2014/main" id="{BAAB96FA-2CB7-4504-2729-CD7400F71FBA}"/>
                </a:ext>
              </a:extLst>
            </p:cNvPr>
            <p:cNvGrpSpPr/>
            <p:nvPr/>
          </p:nvGrpSpPr>
          <p:grpSpPr>
            <a:xfrm>
              <a:off x="3829589" y="1032674"/>
              <a:ext cx="1411786" cy="1425608"/>
              <a:chOff x="755576" y="2695652"/>
              <a:chExt cx="1411786" cy="1425608"/>
            </a:xfrm>
            <a:blipFill dpi="0" rotWithShape="1">
              <a:blip r:embed="rId13">
                <a:extLst>
                  <a:ext uri="{28A0092B-C50C-407E-A947-70E740481C1C}">
                    <a14:useLocalDpi xmlns:a14="http://schemas.microsoft.com/office/drawing/2010/main" val="0"/>
                  </a:ext>
                </a:extLst>
              </a:blip>
              <a:srcRect/>
              <a:stretch>
                <a:fillRect/>
              </a:stretch>
            </a:blipFill>
          </p:grpSpPr>
          <p:pic>
            <p:nvPicPr>
              <p:cNvPr id="106" name="Image 105">
                <a:extLst>
                  <a:ext uri="{FF2B5EF4-FFF2-40B4-BE49-F238E27FC236}">
                    <a16:creationId xmlns:a16="http://schemas.microsoft.com/office/drawing/2014/main" id="{327F4868-ACD1-C0F4-D2C8-49113F48C7EE}"/>
                  </a:ext>
                </a:extLst>
              </p:cNvPr>
              <p:cNvPicPr>
                <a:picLocks noChangeAspect="1"/>
              </p:cNvPicPr>
              <p:nvPr/>
            </p:nvPicPr>
            <p:blipFill>
              <a:blip r:embed="rId14" cstate="print">
                <a:extLst>
                  <a:ext uri="{28A0092B-C50C-407E-A947-70E740481C1C}">
                    <a14:useLocalDpi xmlns:a14="http://schemas.microsoft.com/office/drawing/2010/main" val="0"/>
                  </a:ext>
                </a:extLst>
              </a:blip>
              <a:srcRect l="21945" t="-9453" r="-8332" b="42145"/>
              <a:stretch>
                <a:fillRect/>
              </a:stretch>
            </p:blipFill>
            <p:spPr>
              <a:xfrm>
                <a:off x="755576" y="2945332"/>
                <a:ext cx="1411786" cy="1175928"/>
              </a:xfrm>
              <a:custGeom>
                <a:avLst/>
                <a:gdLst>
                  <a:gd name="connsiteX0" fmla="*/ 1345374 w 1411786"/>
                  <a:gd name="connsiteY0" fmla="*/ 105 h 1175928"/>
                  <a:gd name="connsiteX1" fmla="*/ 1398876 w 1411786"/>
                  <a:gd name="connsiteY1" fmla="*/ 26927 h 1175928"/>
                  <a:gd name="connsiteX2" fmla="*/ 1370989 w 1411786"/>
                  <a:gd name="connsiteY2" fmla="*/ 142305 h 1175928"/>
                  <a:gd name="connsiteX3" fmla="*/ 1362958 w 1411786"/>
                  <a:gd name="connsiteY3" fmla="*/ 146451 h 1175928"/>
                  <a:gd name="connsiteX4" fmla="*/ 1359849 w 1411786"/>
                  <a:gd name="connsiteY4" fmla="*/ 151843 h 1175928"/>
                  <a:gd name="connsiteX5" fmla="*/ 867087 w 1411786"/>
                  <a:gd name="connsiteY5" fmla="*/ 530384 h 1175928"/>
                  <a:gd name="connsiteX6" fmla="*/ 887137 w 1411786"/>
                  <a:gd name="connsiteY6" fmla="*/ 562382 h 1175928"/>
                  <a:gd name="connsiteX7" fmla="*/ 933146 w 1411786"/>
                  <a:gd name="connsiteY7" fmla="*/ 747935 h 1175928"/>
                  <a:gd name="connsiteX8" fmla="*/ 933146 w 1411786"/>
                  <a:gd name="connsiteY8" fmla="*/ 1175928 h 1175928"/>
                  <a:gd name="connsiteX9" fmla="*/ 1 w 1411786"/>
                  <a:gd name="connsiteY9" fmla="*/ 1175928 h 1175928"/>
                  <a:gd name="connsiteX10" fmla="*/ 0 w 1411786"/>
                  <a:gd name="connsiteY10" fmla="*/ 747935 h 1175928"/>
                  <a:gd name="connsiteX11" fmla="*/ 284961 w 1411786"/>
                  <a:gd name="connsiteY11" fmla="*/ 353575 h 1175928"/>
                  <a:gd name="connsiteX12" fmla="*/ 326815 w 1411786"/>
                  <a:gd name="connsiteY12" fmla="*/ 341657 h 1175928"/>
                  <a:gd name="connsiteX13" fmla="*/ 466576 w 1411786"/>
                  <a:gd name="connsiteY13" fmla="*/ 464727 h 1175928"/>
                  <a:gd name="connsiteX14" fmla="*/ 606335 w 1411786"/>
                  <a:gd name="connsiteY14" fmla="*/ 341659 h 1175928"/>
                  <a:gd name="connsiteX15" fmla="*/ 648184 w 1411786"/>
                  <a:gd name="connsiteY15" fmla="*/ 353575 h 1175928"/>
                  <a:gd name="connsiteX16" fmla="*/ 708508 w 1411786"/>
                  <a:gd name="connsiteY16" fmla="*/ 381903 h 1175928"/>
                  <a:gd name="connsiteX17" fmla="*/ 760942 w 1411786"/>
                  <a:gd name="connsiteY17" fmla="*/ 416100 h 1175928"/>
                  <a:gd name="connsiteX18" fmla="*/ 1265245 w 1411786"/>
                  <a:gd name="connsiteY18" fmla="*/ 28693 h 1175928"/>
                  <a:gd name="connsiteX19" fmla="*/ 1275727 w 1411786"/>
                  <a:gd name="connsiteY19" fmla="*/ 25879 h 1175928"/>
                  <a:gd name="connsiteX20" fmla="*/ 1280320 w 1411786"/>
                  <a:gd name="connsiteY20" fmla="*/ 21075 h 1175928"/>
                  <a:gd name="connsiteX21" fmla="*/ 1345374 w 1411786"/>
                  <a:gd name="connsiteY21" fmla="*/ 105 h 117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1786" h="1175928">
                    <a:moveTo>
                      <a:pt x="1345374" y="105"/>
                    </a:moveTo>
                    <a:cubicBezTo>
                      <a:pt x="1366828" y="1165"/>
                      <a:pt x="1386357" y="10188"/>
                      <a:pt x="1398876" y="26927"/>
                    </a:cubicBezTo>
                    <a:cubicBezTo>
                      <a:pt x="1423914" y="60404"/>
                      <a:pt x="1411429" y="112060"/>
                      <a:pt x="1370989" y="142305"/>
                    </a:cubicBezTo>
                    <a:lnTo>
                      <a:pt x="1362958" y="146451"/>
                    </a:lnTo>
                    <a:lnTo>
                      <a:pt x="1359849" y="151843"/>
                    </a:lnTo>
                    <a:lnTo>
                      <a:pt x="867087" y="530384"/>
                    </a:lnTo>
                    <a:lnTo>
                      <a:pt x="887137" y="562382"/>
                    </a:lnTo>
                    <a:cubicBezTo>
                      <a:pt x="916622" y="618514"/>
                      <a:pt x="933146" y="681454"/>
                      <a:pt x="933146" y="747935"/>
                    </a:cubicBezTo>
                    <a:lnTo>
                      <a:pt x="933146" y="1175928"/>
                    </a:lnTo>
                    <a:lnTo>
                      <a:pt x="1" y="1175928"/>
                    </a:lnTo>
                    <a:lnTo>
                      <a:pt x="0" y="747935"/>
                    </a:lnTo>
                    <a:cubicBezTo>
                      <a:pt x="0" y="570654"/>
                      <a:pt x="117502" y="418548"/>
                      <a:pt x="284961" y="353575"/>
                    </a:cubicBezTo>
                    <a:lnTo>
                      <a:pt x="326815" y="341657"/>
                    </a:lnTo>
                    <a:lnTo>
                      <a:pt x="466576" y="464727"/>
                    </a:lnTo>
                    <a:lnTo>
                      <a:pt x="606335" y="341659"/>
                    </a:lnTo>
                    <a:lnTo>
                      <a:pt x="648184" y="353575"/>
                    </a:lnTo>
                    <a:cubicBezTo>
                      <a:pt x="669117" y="361697"/>
                      <a:pt x="689268" y="371180"/>
                      <a:pt x="708508" y="381903"/>
                    </a:cubicBezTo>
                    <a:lnTo>
                      <a:pt x="760942" y="416100"/>
                    </a:lnTo>
                    <a:lnTo>
                      <a:pt x="1265245" y="28693"/>
                    </a:lnTo>
                    <a:lnTo>
                      <a:pt x="1275727" y="25879"/>
                    </a:lnTo>
                    <a:lnTo>
                      <a:pt x="1280320" y="21075"/>
                    </a:lnTo>
                    <a:cubicBezTo>
                      <a:pt x="1300540" y="5953"/>
                      <a:pt x="1323919" y="-954"/>
                      <a:pt x="1345374" y="105"/>
                    </a:cubicBezTo>
                    <a:close/>
                  </a:path>
                </a:pathLst>
              </a:custGeom>
              <a:grpFill/>
              <a:ln w="28575">
                <a:solidFill>
                  <a:srgbClr val="36424B"/>
                </a:solidFill>
              </a:ln>
            </p:spPr>
          </p:pic>
          <p:pic>
            <p:nvPicPr>
              <p:cNvPr id="107" name="Image 106">
                <a:extLst>
                  <a:ext uri="{FF2B5EF4-FFF2-40B4-BE49-F238E27FC236}">
                    <a16:creationId xmlns:a16="http://schemas.microsoft.com/office/drawing/2014/main" id="{32902731-C53C-CF3A-3828-A12CB8501A5C}"/>
                  </a:ext>
                </a:extLst>
              </p:cNvPr>
              <p:cNvPicPr>
                <a:picLocks noChangeAspect="1"/>
              </p:cNvPicPr>
              <p:nvPr/>
            </p:nvPicPr>
            <p:blipFill>
              <a:blip r:embed="rId15" cstate="print">
                <a:extLst>
                  <a:ext uri="{28A0092B-C50C-407E-A947-70E740481C1C}">
                    <a14:useLocalDpi xmlns:a14="http://schemas.microsoft.com/office/drawing/2010/main" val="0"/>
                  </a:ext>
                </a:extLst>
              </a:blip>
              <a:srcRect l="32702" t="12981" r="31045" b="55910"/>
              <a:stretch>
                <a:fillRect/>
              </a:stretch>
            </p:blipFill>
            <p:spPr>
              <a:xfrm>
                <a:off x="940244" y="2695652"/>
                <a:ext cx="568014" cy="521046"/>
              </a:xfrm>
              <a:custGeom>
                <a:avLst/>
                <a:gdLst>
                  <a:gd name="connsiteX0" fmla="*/ 365761 w 731522"/>
                  <a:gd name="connsiteY0" fmla="*/ 0 h 671034"/>
                  <a:gd name="connsiteX1" fmla="*/ 731522 w 731522"/>
                  <a:gd name="connsiteY1" fmla="*/ 335517 h 671034"/>
                  <a:gd name="connsiteX2" fmla="*/ 365761 w 731522"/>
                  <a:gd name="connsiteY2" fmla="*/ 671034 h 671034"/>
                  <a:gd name="connsiteX3" fmla="*/ 0 w 731522"/>
                  <a:gd name="connsiteY3" fmla="*/ 335517 h 671034"/>
                  <a:gd name="connsiteX4" fmla="*/ 365761 w 731522"/>
                  <a:gd name="connsiteY4" fmla="*/ 0 h 67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671034">
                    <a:moveTo>
                      <a:pt x="365761" y="0"/>
                    </a:moveTo>
                    <a:cubicBezTo>
                      <a:pt x="567765" y="0"/>
                      <a:pt x="731522" y="150216"/>
                      <a:pt x="731522" y="335517"/>
                    </a:cubicBezTo>
                    <a:cubicBezTo>
                      <a:pt x="731522" y="520818"/>
                      <a:pt x="567765" y="671034"/>
                      <a:pt x="365761" y="671034"/>
                    </a:cubicBezTo>
                    <a:cubicBezTo>
                      <a:pt x="163757" y="671034"/>
                      <a:pt x="0" y="520818"/>
                      <a:pt x="0" y="335517"/>
                    </a:cubicBezTo>
                    <a:cubicBezTo>
                      <a:pt x="0" y="150216"/>
                      <a:pt x="163757" y="0"/>
                      <a:pt x="365761" y="0"/>
                    </a:cubicBezTo>
                    <a:close/>
                  </a:path>
                </a:pathLst>
              </a:custGeom>
              <a:grpFill/>
              <a:ln w="28575">
                <a:solidFill>
                  <a:srgbClr val="36424B"/>
                </a:solidFill>
              </a:ln>
            </p:spPr>
          </p:pic>
        </p:grpSp>
        <p:grpSp>
          <p:nvGrpSpPr>
            <p:cNvPr id="68" name="Groupe 67">
              <a:extLst>
                <a:ext uri="{FF2B5EF4-FFF2-40B4-BE49-F238E27FC236}">
                  <a16:creationId xmlns:a16="http://schemas.microsoft.com/office/drawing/2014/main" id="{20E66150-2254-C1EC-9CA4-0C58B3B8739A}"/>
                </a:ext>
              </a:extLst>
            </p:cNvPr>
            <p:cNvGrpSpPr/>
            <p:nvPr/>
          </p:nvGrpSpPr>
          <p:grpSpPr>
            <a:xfrm rot="14269939">
              <a:off x="2168643" y="705476"/>
              <a:ext cx="111233" cy="1032887"/>
              <a:chOff x="755576" y="1628800"/>
              <a:chExt cx="720080" cy="4680520"/>
            </a:xfrm>
          </p:grpSpPr>
          <p:sp>
            <p:nvSpPr>
              <p:cNvPr id="99" name="Trapèze 98">
                <a:extLst>
                  <a:ext uri="{FF2B5EF4-FFF2-40B4-BE49-F238E27FC236}">
                    <a16:creationId xmlns:a16="http://schemas.microsoft.com/office/drawing/2014/main" id="{2D5EA8B4-973A-2215-D659-ABE13DD9B206}"/>
                  </a:ext>
                </a:extLst>
              </p:cNvPr>
              <p:cNvSpPr/>
              <p:nvPr/>
            </p:nvSpPr>
            <p:spPr>
              <a:xfrm>
                <a:off x="755576" y="1628800"/>
                <a:ext cx="720080" cy="216024"/>
              </a:xfrm>
              <a:prstGeom prst="trapezoid">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0" name="Rectangle 99">
                <a:extLst>
                  <a:ext uri="{FF2B5EF4-FFF2-40B4-BE49-F238E27FC236}">
                    <a16:creationId xmlns:a16="http://schemas.microsoft.com/office/drawing/2014/main" id="{C2AF9CD6-B576-C74C-82C5-2B3AE980BAFA}"/>
                  </a:ext>
                </a:extLst>
              </p:cNvPr>
              <p:cNvSpPr/>
              <p:nvPr/>
            </p:nvSpPr>
            <p:spPr>
              <a:xfrm>
                <a:off x="899592" y="1844824"/>
                <a:ext cx="423032"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1" name="Rectangle 100">
                <a:extLst>
                  <a:ext uri="{FF2B5EF4-FFF2-40B4-BE49-F238E27FC236}">
                    <a16:creationId xmlns:a16="http://schemas.microsoft.com/office/drawing/2014/main" id="{50C961C5-6C78-F8A3-C08F-FE9A62D9ED3B}"/>
                  </a:ext>
                </a:extLst>
              </p:cNvPr>
              <p:cNvSpPr/>
              <p:nvPr/>
            </p:nvSpPr>
            <p:spPr>
              <a:xfrm>
                <a:off x="755576" y="1844824"/>
                <a:ext cx="144016"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2" name="Rectangle 101">
                <a:extLst>
                  <a:ext uri="{FF2B5EF4-FFF2-40B4-BE49-F238E27FC236}">
                    <a16:creationId xmlns:a16="http://schemas.microsoft.com/office/drawing/2014/main" id="{9C733AB0-7C01-DB7F-FE6E-4F18DE648425}"/>
                  </a:ext>
                </a:extLst>
              </p:cNvPr>
              <p:cNvSpPr/>
              <p:nvPr/>
            </p:nvSpPr>
            <p:spPr>
              <a:xfrm>
                <a:off x="1327132" y="1844824"/>
                <a:ext cx="144016"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3" name="Triangle isocèle 102">
                <a:extLst>
                  <a:ext uri="{FF2B5EF4-FFF2-40B4-BE49-F238E27FC236}">
                    <a16:creationId xmlns:a16="http://schemas.microsoft.com/office/drawing/2014/main" id="{E76D25E0-850B-ACA3-FC84-CA91C2A8E7C8}"/>
                  </a:ext>
                </a:extLst>
              </p:cNvPr>
              <p:cNvSpPr/>
              <p:nvPr/>
            </p:nvSpPr>
            <p:spPr>
              <a:xfrm flipV="1">
                <a:off x="755576" y="5661248"/>
                <a:ext cx="720080" cy="648072"/>
              </a:xfrm>
              <a:prstGeom prst="triangl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4" name="Triangle isocèle 103">
                <a:extLst>
                  <a:ext uri="{FF2B5EF4-FFF2-40B4-BE49-F238E27FC236}">
                    <a16:creationId xmlns:a16="http://schemas.microsoft.com/office/drawing/2014/main" id="{3513BD0C-FCE8-50A0-4688-3A381C636971}"/>
                  </a:ext>
                </a:extLst>
              </p:cNvPr>
              <p:cNvSpPr/>
              <p:nvPr/>
            </p:nvSpPr>
            <p:spPr>
              <a:xfrm flipV="1">
                <a:off x="975792" y="6057637"/>
                <a:ext cx="279648" cy="251683"/>
              </a:xfrm>
              <a:prstGeom prst="triangle">
                <a:avLst/>
              </a:prstGeom>
              <a:solidFill>
                <a:srgbClr val="36424B"/>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5" name="Rectangle 104">
                <a:extLst>
                  <a:ext uri="{FF2B5EF4-FFF2-40B4-BE49-F238E27FC236}">
                    <a16:creationId xmlns:a16="http://schemas.microsoft.com/office/drawing/2014/main" id="{60A81CA0-9034-DC58-7894-17719445346B}"/>
                  </a:ext>
                </a:extLst>
              </p:cNvPr>
              <p:cNvSpPr/>
              <p:nvPr/>
            </p:nvSpPr>
            <p:spPr>
              <a:xfrm>
                <a:off x="755576" y="1844824"/>
                <a:ext cx="720080" cy="533699"/>
              </a:xfrm>
              <a:prstGeom prst="rect">
                <a:avLst/>
              </a:prstGeom>
              <a:pattFill prst="ltHorz">
                <a:fgClr>
                  <a:srgbClr val="36424B"/>
                </a:fgClr>
                <a:bgClr>
                  <a:srgbClr val="BCBAB3"/>
                </a:bgClr>
              </a:patt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69" name="Groupe 68">
              <a:extLst>
                <a:ext uri="{FF2B5EF4-FFF2-40B4-BE49-F238E27FC236}">
                  <a16:creationId xmlns:a16="http://schemas.microsoft.com/office/drawing/2014/main" id="{92A85B21-E5A6-A7E2-9097-9D6E8A6E41DF}"/>
                </a:ext>
              </a:extLst>
            </p:cNvPr>
            <p:cNvGrpSpPr/>
            <p:nvPr/>
          </p:nvGrpSpPr>
          <p:grpSpPr>
            <a:xfrm rot="1467014" flipH="1">
              <a:off x="4886289" y="1105609"/>
              <a:ext cx="959873" cy="664739"/>
              <a:chOff x="1567029" y="2099712"/>
              <a:chExt cx="5704142" cy="3950278"/>
            </a:xfrm>
          </p:grpSpPr>
          <p:sp>
            <p:nvSpPr>
              <p:cNvPr id="90" name="Forme libre 214">
                <a:extLst>
                  <a:ext uri="{FF2B5EF4-FFF2-40B4-BE49-F238E27FC236}">
                    <a16:creationId xmlns:a16="http://schemas.microsoft.com/office/drawing/2014/main" id="{D1586867-77F2-DEC7-A4CE-93B65F8E12DB}"/>
                  </a:ext>
                </a:extLst>
              </p:cNvPr>
              <p:cNvSpPr/>
              <p:nvPr/>
            </p:nvSpPr>
            <p:spPr>
              <a:xfrm rot="14918699" flipH="1">
                <a:off x="2443961" y="1222780"/>
                <a:ext cx="3950278" cy="5704142"/>
              </a:xfrm>
              <a:custGeom>
                <a:avLst/>
                <a:gdLst>
                  <a:gd name="connsiteX0" fmla="*/ 202486 w 3950278"/>
                  <a:gd name="connsiteY0" fmla="*/ 4286262 h 5704142"/>
                  <a:gd name="connsiteX1" fmla="*/ 892056 w 3950278"/>
                  <a:gd name="connsiteY1" fmla="*/ 5259889 h 5704142"/>
                  <a:gd name="connsiteX2" fmla="*/ 2897174 w 3950278"/>
                  <a:gd name="connsiteY2" fmla="*/ 5499709 h 5704142"/>
                  <a:gd name="connsiteX3" fmla="*/ 3011705 w 3950278"/>
                  <a:gd name="connsiteY3" fmla="*/ 5432655 h 5704142"/>
                  <a:gd name="connsiteX4" fmla="*/ 3035598 w 3950278"/>
                  <a:gd name="connsiteY4" fmla="*/ 5488113 h 5704142"/>
                  <a:gd name="connsiteX5" fmla="*/ 3512885 w 3950278"/>
                  <a:gd name="connsiteY5" fmla="*/ 5301498 h 5704142"/>
                  <a:gd name="connsiteX6" fmla="*/ 3542930 w 3950278"/>
                  <a:gd name="connsiteY6" fmla="*/ 5367066 h 5704142"/>
                  <a:gd name="connsiteX7" fmla="*/ 3636217 w 3950278"/>
                  <a:gd name="connsiteY7" fmla="*/ 5407909 h 5704142"/>
                  <a:gd name="connsiteX8" fmla="*/ 3904472 w 3950278"/>
                  <a:gd name="connsiteY8" fmla="*/ 5303025 h 5704142"/>
                  <a:gd name="connsiteX9" fmla="*/ 3945315 w 3950278"/>
                  <a:gd name="connsiteY9" fmla="*/ 5209738 h 5704142"/>
                  <a:gd name="connsiteX10" fmla="*/ 1926267 w 3950278"/>
                  <a:gd name="connsiteY10" fmla="*/ 45806 h 5704142"/>
                  <a:gd name="connsiteX11" fmla="*/ 1832981 w 3950278"/>
                  <a:gd name="connsiteY11" fmla="*/ 4962 h 5704142"/>
                  <a:gd name="connsiteX12" fmla="*/ 1599776 w 3950278"/>
                  <a:gd name="connsiteY12" fmla="*/ 199492 h 5704142"/>
                  <a:gd name="connsiteX13" fmla="*/ 1552110 w 3950278"/>
                  <a:gd name="connsiteY13" fmla="*/ 308365 h 5704142"/>
                  <a:gd name="connsiteX14" fmla="*/ 1666701 w 3950278"/>
                  <a:gd name="connsiteY14" fmla="*/ 688507 h 5704142"/>
                  <a:gd name="connsiteX15" fmla="*/ 1068542 w 3950278"/>
                  <a:gd name="connsiteY15" fmla="*/ 922382 h 5704142"/>
                  <a:gd name="connsiteX16" fmla="*/ 1106720 w 3950278"/>
                  <a:gd name="connsiteY16" fmla="*/ 1010998 h 5704142"/>
                  <a:gd name="connsiteX17" fmla="*/ 1062380 w 3950278"/>
                  <a:gd name="connsiteY17" fmla="*/ 1037938 h 5704142"/>
                  <a:gd name="connsiteX18" fmla="*/ 49842 w 3950278"/>
                  <a:gd name="connsiteY18" fmla="*/ 2670466 h 5704142"/>
                  <a:gd name="connsiteX19" fmla="*/ 202486 w 3950278"/>
                  <a:gd name="connsiteY19" fmla="*/ 4286262 h 570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0278" h="5704142">
                    <a:moveTo>
                      <a:pt x="202486" y="4286262"/>
                    </a:moveTo>
                    <a:cubicBezTo>
                      <a:pt x="354715" y="4669372"/>
                      <a:pt x="588943" y="5007355"/>
                      <a:pt x="892056" y="5259889"/>
                    </a:cubicBezTo>
                    <a:cubicBezTo>
                      <a:pt x="1499263" y="5765774"/>
                      <a:pt x="2258494" y="5830879"/>
                      <a:pt x="2897174" y="5499709"/>
                    </a:cubicBezTo>
                    <a:lnTo>
                      <a:pt x="3011705" y="5432655"/>
                    </a:lnTo>
                    <a:lnTo>
                      <a:pt x="3035598" y="5488113"/>
                    </a:lnTo>
                    <a:lnTo>
                      <a:pt x="3512885" y="5301498"/>
                    </a:lnTo>
                    <a:lnTo>
                      <a:pt x="3542930" y="5367066"/>
                    </a:lnTo>
                    <a:cubicBezTo>
                      <a:pt x="3557412" y="5404105"/>
                      <a:pt x="3599179" y="5422391"/>
                      <a:pt x="3636217" y="5407909"/>
                    </a:cubicBezTo>
                    <a:lnTo>
                      <a:pt x="3904472" y="5303025"/>
                    </a:lnTo>
                    <a:cubicBezTo>
                      <a:pt x="3941510" y="5288543"/>
                      <a:pt x="3959797" y="5246776"/>
                      <a:pt x="3945315" y="5209738"/>
                    </a:cubicBezTo>
                    <a:cubicBezTo>
                      <a:pt x="3182654" y="3523477"/>
                      <a:pt x="2487228" y="1810929"/>
                      <a:pt x="1926267" y="45806"/>
                    </a:cubicBezTo>
                    <a:cubicBezTo>
                      <a:pt x="1911786" y="8767"/>
                      <a:pt x="1870019" y="-9519"/>
                      <a:pt x="1832981" y="4962"/>
                    </a:cubicBezTo>
                    <a:lnTo>
                      <a:pt x="1599776" y="199492"/>
                    </a:lnTo>
                    <a:cubicBezTo>
                      <a:pt x="1562738" y="213974"/>
                      <a:pt x="1537628" y="271327"/>
                      <a:pt x="1552110" y="308365"/>
                    </a:cubicBezTo>
                    <a:lnTo>
                      <a:pt x="1666701" y="688507"/>
                    </a:lnTo>
                    <a:lnTo>
                      <a:pt x="1068542" y="922382"/>
                    </a:lnTo>
                    <a:lnTo>
                      <a:pt x="1106720" y="1010998"/>
                    </a:lnTo>
                    <a:lnTo>
                      <a:pt x="1062380" y="1037938"/>
                    </a:lnTo>
                    <a:cubicBezTo>
                      <a:pt x="560184" y="1375331"/>
                      <a:pt x="182015" y="1958653"/>
                      <a:pt x="49842" y="2670466"/>
                    </a:cubicBezTo>
                    <a:cubicBezTo>
                      <a:pt x="-53410" y="3226527"/>
                      <a:pt x="6763" y="3793693"/>
                      <a:pt x="202486" y="4286262"/>
                    </a:cubicBezTo>
                    <a:close/>
                  </a:path>
                </a:pathLst>
              </a:cu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1" name="Arc 90">
                <a:extLst>
                  <a:ext uri="{FF2B5EF4-FFF2-40B4-BE49-F238E27FC236}">
                    <a16:creationId xmlns:a16="http://schemas.microsoft.com/office/drawing/2014/main" id="{6E0B41F1-5CA0-02D7-72DE-1F6F81CDAF7E}"/>
                  </a:ext>
                </a:extLst>
              </p:cNvPr>
              <p:cNvSpPr/>
              <p:nvPr/>
            </p:nvSpPr>
            <p:spPr>
              <a:xfrm rot="16775418">
                <a:off x="3266778" y="2221148"/>
                <a:ext cx="3402529" cy="356506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92" name="Arc 91">
                <a:extLst>
                  <a:ext uri="{FF2B5EF4-FFF2-40B4-BE49-F238E27FC236}">
                    <a16:creationId xmlns:a16="http://schemas.microsoft.com/office/drawing/2014/main" id="{0B70717A-E35D-38FC-5936-22BD8C58AA24}"/>
                  </a:ext>
                </a:extLst>
              </p:cNvPr>
              <p:cNvSpPr/>
              <p:nvPr/>
            </p:nvSpPr>
            <p:spPr>
              <a:xfrm rot="16775418">
                <a:off x="4025117" y="2273154"/>
                <a:ext cx="2151533" cy="290009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cxnSp>
            <p:nvCxnSpPr>
              <p:cNvPr id="93" name="Connecteur droit 92">
                <a:extLst>
                  <a:ext uri="{FF2B5EF4-FFF2-40B4-BE49-F238E27FC236}">
                    <a16:creationId xmlns:a16="http://schemas.microsoft.com/office/drawing/2014/main" id="{2DBA8E50-82B5-D585-8D96-4D39AC132FCC}"/>
                  </a:ext>
                </a:extLst>
              </p:cNvPr>
              <p:cNvCxnSpPr/>
              <p:nvPr/>
            </p:nvCxnSpPr>
            <p:spPr>
              <a:xfrm>
                <a:off x="2677440" y="4581128"/>
                <a:ext cx="4032448" cy="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94" name="Ellipse 93">
                <a:extLst>
                  <a:ext uri="{FF2B5EF4-FFF2-40B4-BE49-F238E27FC236}">
                    <a16:creationId xmlns:a16="http://schemas.microsoft.com/office/drawing/2014/main" id="{AB6F2334-78CE-D099-7619-CDF94503A933}"/>
                  </a:ext>
                </a:extLst>
              </p:cNvPr>
              <p:cNvSpPr/>
              <p:nvPr/>
            </p:nvSpPr>
            <p:spPr>
              <a:xfrm>
                <a:off x="4932040" y="3259832"/>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5" name="Ellipse 94">
                <a:extLst>
                  <a:ext uri="{FF2B5EF4-FFF2-40B4-BE49-F238E27FC236}">
                    <a16:creationId xmlns:a16="http://schemas.microsoft.com/office/drawing/2014/main" id="{9A58C0B9-C416-18F8-24DB-7D583B620A69}"/>
                  </a:ext>
                </a:extLst>
              </p:cNvPr>
              <p:cNvSpPr/>
              <p:nvPr/>
            </p:nvSpPr>
            <p:spPr>
              <a:xfrm>
                <a:off x="5500973"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6" name="Ellipse 95">
                <a:extLst>
                  <a:ext uri="{FF2B5EF4-FFF2-40B4-BE49-F238E27FC236}">
                    <a16:creationId xmlns:a16="http://schemas.microsoft.com/office/drawing/2014/main" id="{3E725317-F481-3250-7761-1BC30FB2FBED}"/>
                  </a:ext>
                </a:extLst>
              </p:cNvPr>
              <p:cNvSpPr/>
              <p:nvPr/>
            </p:nvSpPr>
            <p:spPr>
              <a:xfrm>
                <a:off x="4367231"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7" name="Rectangle à coins arrondis 221">
                <a:extLst>
                  <a:ext uri="{FF2B5EF4-FFF2-40B4-BE49-F238E27FC236}">
                    <a16:creationId xmlns:a16="http://schemas.microsoft.com/office/drawing/2014/main" id="{D2105130-5359-53CF-E2DC-EF6899276DF5}"/>
                  </a:ext>
                </a:extLst>
              </p:cNvPr>
              <p:cNvSpPr/>
              <p:nvPr/>
            </p:nvSpPr>
            <p:spPr>
              <a:xfrm>
                <a:off x="4647275" y="4136746"/>
                <a:ext cx="792088" cy="364419"/>
              </a:xfrm>
              <a:prstGeom prst="roundRect">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8" name="Ellipse 97">
                <a:extLst>
                  <a:ext uri="{FF2B5EF4-FFF2-40B4-BE49-F238E27FC236}">
                    <a16:creationId xmlns:a16="http://schemas.microsoft.com/office/drawing/2014/main" id="{78EC516E-3884-4A3D-1235-7C2CFD9867C0}"/>
                  </a:ext>
                </a:extLst>
              </p:cNvPr>
              <p:cNvSpPr/>
              <p:nvPr/>
            </p:nvSpPr>
            <p:spPr>
              <a:xfrm rot="18903524">
                <a:off x="6280499" y="2454509"/>
                <a:ext cx="303303" cy="5031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70" name="Groupe 69">
              <a:extLst>
                <a:ext uri="{FF2B5EF4-FFF2-40B4-BE49-F238E27FC236}">
                  <a16:creationId xmlns:a16="http://schemas.microsoft.com/office/drawing/2014/main" id="{19B5CB14-1F6C-7C5A-4009-61D6A3D4F9FC}"/>
                </a:ext>
              </a:extLst>
            </p:cNvPr>
            <p:cNvGrpSpPr/>
            <p:nvPr/>
          </p:nvGrpSpPr>
          <p:grpSpPr>
            <a:xfrm>
              <a:off x="6903599" y="690215"/>
              <a:ext cx="1489796" cy="1746058"/>
              <a:chOff x="760130" y="2348880"/>
              <a:chExt cx="1489795" cy="1746059"/>
            </a:xfrm>
          </p:grpSpPr>
          <p:grpSp>
            <p:nvGrpSpPr>
              <p:cNvPr id="80" name="Groupe 79">
                <a:extLst>
                  <a:ext uri="{FF2B5EF4-FFF2-40B4-BE49-F238E27FC236}">
                    <a16:creationId xmlns:a16="http://schemas.microsoft.com/office/drawing/2014/main" id="{9859209C-9C57-074A-0367-CB1EB0652740}"/>
                  </a:ext>
                </a:extLst>
              </p:cNvPr>
              <p:cNvGrpSpPr/>
              <p:nvPr/>
            </p:nvGrpSpPr>
            <p:grpSpPr>
              <a:xfrm>
                <a:off x="760190" y="2348880"/>
                <a:ext cx="1489735" cy="1745919"/>
                <a:chOff x="3491879" y="1971113"/>
                <a:chExt cx="3516738" cy="4121499"/>
              </a:xfrm>
            </p:grpSpPr>
            <p:grpSp>
              <p:nvGrpSpPr>
                <p:cNvPr id="84" name="Groupe 83">
                  <a:extLst>
                    <a:ext uri="{FF2B5EF4-FFF2-40B4-BE49-F238E27FC236}">
                      <a16:creationId xmlns:a16="http://schemas.microsoft.com/office/drawing/2014/main" id="{0195FCFF-B2D1-F527-E87A-E4E15BB54896}"/>
                    </a:ext>
                  </a:extLst>
                </p:cNvPr>
                <p:cNvGrpSpPr/>
                <p:nvPr/>
              </p:nvGrpSpPr>
              <p:grpSpPr>
                <a:xfrm>
                  <a:off x="3491879" y="2742118"/>
                  <a:ext cx="2160241" cy="3350494"/>
                  <a:chOff x="3851919" y="1932330"/>
                  <a:chExt cx="1440160" cy="2435003"/>
                </a:xfrm>
              </p:grpSpPr>
              <p:sp>
                <p:nvSpPr>
                  <p:cNvPr id="87" name="Organigramme : Délai 86">
                    <a:extLst>
                      <a:ext uri="{FF2B5EF4-FFF2-40B4-BE49-F238E27FC236}">
                        <a16:creationId xmlns:a16="http://schemas.microsoft.com/office/drawing/2014/main" id="{BC5AC09D-6F8F-F8F9-8180-2672ED4B4D1A}"/>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8" name="Triangle isocèle 87">
                    <a:extLst>
                      <a:ext uri="{FF2B5EF4-FFF2-40B4-BE49-F238E27FC236}">
                        <a16:creationId xmlns:a16="http://schemas.microsoft.com/office/drawing/2014/main" id="{9B85A51F-B2D0-E13B-384F-684A28256806}"/>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9" name="Ellipse 88">
                    <a:extLst>
                      <a:ext uri="{FF2B5EF4-FFF2-40B4-BE49-F238E27FC236}">
                        <a16:creationId xmlns:a16="http://schemas.microsoft.com/office/drawing/2014/main" id="{5B2F36CA-FA3B-08D5-23C7-3732204D7E3A}"/>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85" name="Forme libre 209">
                  <a:extLst>
                    <a:ext uri="{FF2B5EF4-FFF2-40B4-BE49-F238E27FC236}">
                      <a16:creationId xmlns:a16="http://schemas.microsoft.com/office/drawing/2014/main" id="{B72237BC-5DF3-AF90-93B5-BF4D29A4A852}"/>
                    </a:ext>
                  </a:extLst>
                </p:cNvPr>
                <p:cNvSpPr/>
                <p:nvPr/>
              </p:nvSpPr>
              <p:spPr>
                <a:xfrm rot="5400000">
                  <a:off x="4205931" y="1794504"/>
                  <a:ext cx="710625" cy="1063843"/>
                </a:xfrm>
                <a:custGeom>
                  <a:avLst/>
                  <a:gdLst>
                    <a:gd name="connsiteX0" fmla="*/ 0 w 516451"/>
                    <a:gd name="connsiteY0" fmla="*/ 354614 h 709228"/>
                    <a:gd name="connsiteX1" fmla="*/ 335 w 516451"/>
                    <a:gd name="connsiteY1" fmla="*/ 347781 h 709228"/>
                    <a:gd name="connsiteX2" fmla="*/ 167665 w 516451"/>
                    <a:gd name="connsiteY2" fmla="*/ 243200 h 709228"/>
                    <a:gd name="connsiteX3" fmla="*/ 17743 w 516451"/>
                    <a:gd name="connsiteY3" fmla="*/ 149499 h 709228"/>
                    <a:gd name="connsiteX4" fmla="*/ 19863 w 516451"/>
                    <a:gd name="connsiteY4" fmla="*/ 136542 h 709228"/>
                    <a:gd name="connsiteX5" fmla="*/ 167665 w 516451"/>
                    <a:gd name="connsiteY5" fmla="*/ 44166 h 709228"/>
                    <a:gd name="connsiteX6" fmla="*/ 97000 w 516451"/>
                    <a:gd name="connsiteY6" fmla="*/ 0 h 709228"/>
                    <a:gd name="connsiteX7" fmla="*/ 516451 w 516451"/>
                    <a:gd name="connsiteY7" fmla="*/ 0 h 709228"/>
                    <a:gd name="connsiteX8" fmla="*/ 430359 w 516451"/>
                    <a:gd name="connsiteY8" fmla="*/ 354614 h 709228"/>
                    <a:gd name="connsiteX9" fmla="*/ 516451 w 516451"/>
                    <a:gd name="connsiteY9" fmla="*/ 709228 h 709228"/>
                    <a:gd name="connsiteX10" fmla="*/ 97000 w 516451"/>
                    <a:gd name="connsiteY10" fmla="*/ 709228 h 709228"/>
                    <a:gd name="connsiteX11" fmla="*/ 167666 w 516451"/>
                    <a:gd name="connsiteY11" fmla="*/ 665062 h 709228"/>
                    <a:gd name="connsiteX12" fmla="*/ 19863 w 516451"/>
                    <a:gd name="connsiteY12" fmla="*/ 572686 h 709228"/>
                    <a:gd name="connsiteX13" fmla="*/ 19255 w 516451"/>
                    <a:gd name="connsiteY13" fmla="*/ 568970 h 709228"/>
                    <a:gd name="connsiteX14" fmla="*/ 167665 w 516451"/>
                    <a:gd name="connsiteY14" fmla="*/ 476214 h 709228"/>
                    <a:gd name="connsiteX15" fmla="*/ 850 w 516451"/>
                    <a:gd name="connsiteY15" fmla="*/ 371955 h 70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451" h="709228">
                      <a:moveTo>
                        <a:pt x="0" y="354614"/>
                      </a:moveTo>
                      <a:lnTo>
                        <a:pt x="335" y="347781"/>
                      </a:lnTo>
                      <a:lnTo>
                        <a:pt x="167665" y="243200"/>
                      </a:lnTo>
                      <a:lnTo>
                        <a:pt x="17743" y="149499"/>
                      </a:lnTo>
                      <a:lnTo>
                        <a:pt x="19863" y="136542"/>
                      </a:lnTo>
                      <a:lnTo>
                        <a:pt x="167665" y="44166"/>
                      </a:lnTo>
                      <a:lnTo>
                        <a:pt x="97000" y="0"/>
                      </a:lnTo>
                      <a:lnTo>
                        <a:pt x="516451" y="0"/>
                      </a:lnTo>
                      <a:cubicBezTo>
                        <a:pt x="468886" y="0"/>
                        <a:pt x="430359" y="158796"/>
                        <a:pt x="430359" y="354614"/>
                      </a:cubicBezTo>
                      <a:cubicBezTo>
                        <a:pt x="430359" y="550432"/>
                        <a:pt x="468886" y="709228"/>
                        <a:pt x="516451" y="709228"/>
                      </a:cubicBezTo>
                      <a:lnTo>
                        <a:pt x="97000" y="709228"/>
                      </a:lnTo>
                      <a:lnTo>
                        <a:pt x="167666" y="665062"/>
                      </a:lnTo>
                      <a:lnTo>
                        <a:pt x="19863" y="572686"/>
                      </a:lnTo>
                      <a:lnTo>
                        <a:pt x="19255" y="568970"/>
                      </a:lnTo>
                      <a:lnTo>
                        <a:pt x="167665" y="476214"/>
                      </a:lnTo>
                      <a:lnTo>
                        <a:pt x="850" y="371955"/>
                      </a:lnTo>
                      <a:close/>
                    </a:path>
                  </a:pathLst>
                </a:cu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6" name="Forme libre 210">
                  <a:extLst>
                    <a:ext uri="{FF2B5EF4-FFF2-40B4-BE49-F238E27FC236}">
                      <a16:creationId xmlns:a16="http://schemas.microsoft.com/office/drawing/2014/main" id="{56573683-486E-E101-A19C-9CCD801F8121}"/>
                    </a:ext>
                  </a:extLst>
                </p:cNvPr>
                <p:cNvSpPr/>
                <p:nvPr/>
              </p:nvSpPr>
              <p:spPr>
                <a:xfrm rot="19392397" flipH="1">
                  <a:off x="5060330" y="3864823"/>
                  <a:ext cx="1948287" cy="387602"/>
                </a:xfrm>
                <a:custGeom>
                  <a:avLst/>
                  <a:gdLst>
                    <a:gd name="connsiteX0" fmla="*/ 33717 w 1039087"/>
                    <a:gd name="connsiteY0" fmla="*/ 31599 h 206721"/>
                    <a:gd name="connsiteX1" fmla="*/ 115118 w 1039087"/>
                    <a:gd name="connsiteY1" fmla="*/ 3687 h 206721"/>
                    <a:gd name="connsiteX2" fmla="*/ 123371 w 1039087"/>
                    <a:gd name="connsiteY2" fmla="*/ 5066 h 206721"/>
                    <a:gd name="connsiteX3" fmla="*/ 136061 w 1039087"/>
                    <a:gd name="connsiteY3" fmla="*/ 0 h 206721"/>
                    <a:gd name="connsiteX4" fmla="*/ 1006921 w 1039087"/>
                    <a:gd name="connsiteY4" fmla="*/ 11220 h 206721"/>
                    <a:gd name="connsiteX5" fmla="*/ 1039085 w 1039087"/>
                    <a:gd name="connsiteY5" fmla="*/ 44223 h 206721"/>
                    <a:gd name="connsiteX6" fmla="*/ 1037406 w 1039087"/>
                    <a:gd name="connsiteY6" fmla="*/ 174555 h 206721"/>
                    <a:gd name="connsiteX7" fmla="*/ 1004403 w 1039087"/>
                    <a:gd name="connsiteY7" fmla="*/ 206719 h 206721"/>
                    <a:gd name="connsiteX8" fmla="*/ 133543 w 1039087"/>
                    <a:gd name="connsiteY8" fmla="*/ 195499 h 206721"/>
                    <a:gd name="connsiteX9" fmla="*/ 126342 w 1039087"/>
                    <a:gd name="connsiteY9" fmla="*/ 192407 h 206721"/>
                    <a:gd name="connsiteX10" fmla="*/ 115118 w 1039087"/>
                    <a:gd name="connsiteY10" fmla="*/ 194283 h 206721"/>
                    <a:gd name="connsiteX11" fmla="*/ 0 w 1039087"/>
                    <a:gd name="connsiteY11" fmla="*/ 98985 h 206721"/>
                    <a:gd name="connsiteX12" fmla="*/ 33717 w 1039087"/>
                    <a:gd name="connsiteY12" fmla="*/ 31599 h 2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087" h="206721">
                      <a:moveTo>
                        <a:pt x="33717" y="31599"/>
                      </a:moveTo>
                      <a:cubicBezTo>
                        <a:pt x="54550" y="14353"/>
                        <a:pt x="83329" y="3687"/>
                        <a:pt x="115118" y="3687"/>
                      </a:cubicBezTo>
                      <a:lnTo>
                        <a:pt x="123371" y="5066"/>
                      </a:lnTo>
                      <a:lnTo>
                        <a:pt x="136061" y="0"/>
                      </a:lnTo>
                      <a:lnTo>
                        <a:pt x="1006921" y="11220"/>
                      </a:lnTo>
                      <a:cubicBezTo>
                        <a:pt x="1024917" y="11452"/>
                        <a:pt x="1039317" y="26227"/>
                        <a:pt x="1039085" y="44223"/>
                      </a:cubicBezTo>
                      <a:lnTo>
                        <a:pt x="1037406" y="174555"/>
                      </a:lnTo>
                      <a:cubicBezTo>
                        <a:pt x="1037174" y="192551"/>
                        <a:pt x="1022398" y="206951"/>
                        <a:pt x="1004403" y="206719"/>
                      </a:cubicBezTo>
                      <a:lnTo>
                        <a:pt x="133543" y="195499"/>
                      </a:lnTo>
                      <a:lnTo>
                        <a:pt x="126342" y="192407"/>
                      </a:lnTo>
                      <a:lnTo>
                        <a:pt x="115118" y="194283"/>
                      </a:lnTo>
                      <a:cubicBezTo>
                        <a:pt x="51540" y="194283"/>
                        <a:pt x="0" y="151617"/>
                        <a:pt x="0" y="98985"/>
                      </a:cubicBezTo>
                      <a:cubicBezTo>
                        <a:pt x="0" y="72669"/>
                        <a:pt x="12885" y="48845"/>
                        <a:pt x="33717" y="31599"/>
                      </a:cubicBezTo>
                      <a:close/>
                    </a:path>
                  </a:pathLst>
                </a:cu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81" name="Groupe 80">
                <a:extLst>
                  <a:ext uri="{FF2B5EF4-FFF2-40B4-BE49-F238E27FC236}">
                    <a16:creationId xmlns:a16="http://schemas.microsoft.com/office/drawing/2014/main" id="{3347F63B-98EF-7314-35CE-8566D4F3F709}"/>
                  </a:ext>
                </a:extLst>
              </p:cNvPr>
              <p:cNvGrpSpPr/>
              <p:nvPr/>
            </p:nvGrpSpPr>
            <p:grpSpPr>
              <a:xfrm>
                <a:off x="760130" y="2669331"/>
                <a:ext cx="1411786" cy="1425608"/>
                <a:chOff x="755576" y="2695652"/>
                <a:chExt cx="1411786" cy="1425608"/>
              </a:xfrm>
              <a:blipFill dpi="0" rotWithShape="1">
                <a:blip r:embed="rId13">
                  <a:extLst>
                    <a:ext uri="{28A0092B-C50C-407E-A947-70E740481C1C}">
                      <a14:useLocalDpi xmlns:a14="http://schemas.microsoft.com/office/drawing/2010/main" val="0"/>
                    </a:ext>
                  </a:extLst>
                </a:blip>
                <a:srcRect/>
                <a:stretch>
                  <a:fillRect/>
                </a:stretch>
              </a:blipFill>
            </p:grpSpPr>
            <p:pic>
              <p:nvPicPr>
                <p:cNvPr id="82" name="Image 81">
                  <a:extLst>
                    <a:ext uri="{FF2B5EF4-FFF2-40B4-BE49-F238E27FC236}">
                      <a16:creationId xmlns:a16="http://schemas.microsoft.com/office/drawing/2014/main" id="{A7C2D0FB-E46A-4D1E-B0BB-CAF5588FC140}"/>
                    </a:ext>
                  </a:extLst>
                </p:cNvPr>
                <p:cNvPicPr>
                  <a:picLocks noChangeAspect="1"/>
                </p:cNvPicPr>
                <p:nvPr/>
              </p:nvPicPr>
              <p:blipFill>
                <a:blip r:embed="rId14" cstate="print">
                  <a:extLst>
                    <a:ext uri="{28A0092B-C50C-407E-A947-70E740481C1C}">
                      <a14:useLocalDpi xmlns:a14="http://schemas.microsoft.com/office/drawing/2010/main" val="0"/>
                    </a:ext>
                  </a:extLst>
                </a:blip>
                <a:srcRect l="21945" t="-9453" r="-8332" b="42145"/>
                <a:stretch>
                  <a:fillRect/>
                </a:stretch>
              </p:blipFill>
              <p:spPr>
                <a:xfrm>
                  <a:off x="755576" y="2945332"/>
                  <a:ext cx="1411786" cy="1175928"/>
                </a:xfrm>
                <a:custGeom>
                  <a:avLst/>
                  <a:gdLst>
                    <a:gd name="connsiteX0" fmla="*/ 1345374 w 1411786"/>
                    <a:gd name="connsiteY0" fmla="*/ 105 h 1175928"/>
                    <a:gd name="connsiteX1" fmla="*/ 1398876 w 1411786"/>
                    <a:gd name="connsiteY1" fmla="*/ 26927 h 1175928"/>
                    <a:gd name="connsiteX2" fmla="*/ 1370989 w 1411786"/>
                    <a:gd name="connsiteY2" fmla="*/ 142305 h 1175928"/>
                    <a:gd name="connsiteX3" fmla="*/ 1362958 w 1411786"/>
                    <a:gd name="connsiteY3" fmla="*/ 146451 h 1175928"/>
                    <a:gd name="connsiteX4" fmla="*/ 1359849 w 1411786"/>
                    <a:gd name="connsiteY4" fmla="*/ 151843 h 1175928"/>
                    <a:gd name="connsiteX5" fmla="*/ 867087 w 1411786"/>
                    <a:gd name="connsiteY5" fmla="*/ 530384 h 1175928"/>
                    <a:gd name="connsiteX6" fmla="*/ 887137 w 1411786"/>
                    <a:gd name="connsiteY6" fmla="*/ 562382 h 1175928"/>
                    <a:gd name="connsiteX7" fmla="*/ 933146 w 1411786"/>
                    <a:gd name="connsiteY7" fmla="*/ 747935 h 1175928"/>
                    <a:gd name="connsiteX8" fmla="*/ 933146 w 1411786"/>
                    <a:gd name="connsiteY8" fmla="*/ 1175928 h 1175928"/>
                    <a:gd name="connsiteX9" fmla="*/ 1 w 1411786"/>
                    <a:gd name="connsiteY9" fmla="*/ 1175928 h 1175928"/>
                    <a:gd name="connsiteX10" fmla="*/ 0 w 1411786"/>
                    <a:gd name="connsiteY10" fmla="*/ 747935 h 1175928"/>
                    <a:gd name="connsiteX11" fmla="*/ 284961 w 1411786"/>
                    <a:gd name="connsiteY11" fmla="*/ 353575 h 1175928"/>
                    <a:gd name="connsiteX12" fmla="*/ 326815 w 1411786"/>
                    <a:gd name="connsiteY12" fmla="*/ 341657 h 1175928"/>
                    <a:gd name="connsiteX13" fmla="*/ 466576 w 1411786"/>
                    <a:gd name="connsiteY13" fmla="*/ 464727 h 1175928"/>
                    <a:gd name="connsiteX14" fmla="*/ 606335 w 1411786"/>
                    <a:gd name="connsiteY14" fmla="*/ 341659 h 1175928"/>
                    <a:gd name="connsiteX15" fmla="*/ 648184 w 1411786"/>
                    <a:gd name="connsiteY15" fmla="*/ 353575 h 1175928"/>
                    <a:gd name="connsiteX16" fmla="*/ 708508 w 1411786"/>
                    <a:gd name="connsiteY16" fmla="*/ 381903 h 1175928"/>
                    <a:gd name="connsiteX17" fmla="*/ 760942 w 1411786"/>
                    <a:gd name="connsiteY17" fmla="*/ 416100 h 1175928"/>
                    <a:gd name="connsiteX18" fmla="*/ 1265245 w 1411786"/>
                    <a:gd name="connsiteY18" fmla="*/ 28693 h 1175928"/>
                    <a:gd name="connsiteX19" fmla="*/ 1275727 w 1411786"/>
                    <a:gd name="connsiteY19" fmla="*/ 25879 h 1175928"/>
                    <a:gd name="connsiteX20" fmla="*/ 1280320 w 1411786"/>
                    <a:gd name="connsiteY20" fmla="*/ 21075 h 1175928"/>
                    <a:gd name="connsiteX21" fmla="*/ 1345374 w 1411786"/>
                    <a:gd name="connsiteY21" fmla="*/ 105 h 117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1786" h="1175928">
                      <a:moveTo>
                        <a:pt x="1345374" y="105"/>
                      </a:moveTo>
                      <a:cubicBezTo>
                        <a:pt x="1366828" y="1165"/>
                        <a:pt x="1386357" y="10188"/>
                        <a:pt x="1398876" y="26927"/>
                      </a:cubicBezTo>
                      <a:cubicBezTo>
                        <a:pt x="1423914" y="60404"/>
                        <a:pt x="1411429" y="112060"/>
                        <a:pt x="1370989" y="142305"/>
                      </a:cubicBezTo>
                      <a:lnTo>
                        <a:pt x="1362958" y="146451"/>
                      </a:lnTo>
                      <a:lnTo>
                        <a:pt x="1359849" y="151843"/>
                      </a:lnTo>
                      <a:lnTo>
                        <a:pt x="867087" y="530384"/>
                      </a:lnTo>
                      <a:lnTo>
                        <a:pt x="887137" y="562382"/>
                      </a:lnTo>
                      <a:cubicBezTo>
                        <a:pt x="916622" y="618514"/>
                        <a:pt x="933146" y="681454"/>
                        <a:pt x="933146" y="747935"/>
                      </a:cubicBezTo>
                      <a:lnTo>
                        <a:pt x="933146" y="1175928"/>
                      </a:lnTo>
                      <a:lnTo>
                        <a:pt x="1" y="1175928"/>
                      </a:lnTo>
                      <a:lnTo>
                        <a:pt x="0" y="747935"/>
                      </a:lnTo>
                      <a:cubicBezTo>
                        <a:pt x="0" y="570654"/>
                        <a:pt x="117502" y="418548"/>
                        <a:pt x="284961" y="353575"/>
                      </a:cubicBezTo>
                      <a:lnTo>
                        <a:pt x="326815" y="341657"/>
                      </a:lnTo>
                      <a:lnTo>
                        <a:pt x="466576" y="464727"/>
                      </a:lnTo>
                      <a:lnTo>
                        <a:pt x="606335" y="341659"/>
                      </a:lnTo>
                      <a:lnTo>
                        <a:pt x="648184" y="353575"/>
                      </a:lnTo>
                      <a:cubicBezTo>
                        <a:pt x="669117" y="361697"/>
                        <a:pt x="689268" y="371180"/>
                        <a:pt x="708508" y="381903"/>
                      </a:cubicBezTo>
                      <a:lnTo>
                        <a:pt x="760942" y="416100"/>
                      </a:lnTo>
                      <a:lnTo>
                        <a:pt x="1265245" y="28693"/>
                      </a:lnTo>
                      <a:lnTo>
                        <a:pt x="1275727" y="25879"/>
                      </a:lnTo>
                      <a:lnTo>
                        <a:pt x="1280320" y="21075"/>
                      </a:lnTo>
                      <a:cubicBezTo>
                        <a:pt x="1300540" y="5953"/>
                        <a:pt x="1323919" y="-954"/>
                        <a:pt x="1345374" y="105"/>
                      </a:cubicBezTo>
                      <a:close/>
                    </a:path>
                  </a:pathLst>
                </a:custGeom>
                <a:grpFill/>
                <a:ln w="28575">
                  <a:solidFill>
                    <a:srgbClr val="36424B"/>
                  </a:solidFill>
                </a:ln>
              </p:spPr>
            </p:pic>
            <p:pic>
              <p:nvPicPr>
                <p:cNvPr id="83" name="Image 82">
                  <a:extLst>
                    <a:ext uri="{FF2B5EF4-FFF2-40B4-BE49-F238E27FC236}">
                      <a16:creationId xmlns:a16="http://schemas.microsoft.com/office/drawing/2014/main" id="{A9A73C23-43C9-C6FA-B4A9-3F42AEC9177B}"/>
                    </a:ext>
                  </a:extLst>
                </p:cNvPr>
                <p:cNvPicPr>
                  <a:picLocks noChangeAspect="1"/>
                </p:cNvPicPr>
                <p:nvPr/>
              </p:nvPicPr>
              <p:blipFill>
                <a:blip r:embed="rId15" cstate="print">
                  <a:extLst>
                    <a:ext uri="{28A0092B-C50C-407E-A947-70E740481C1C}">
                      <a14:useLocalDpi xmlns:a14="http://schemas.microsoft.com/office/drawing/2010/main" val="0"/>
                    </a:ext>
                  </a:extLst>
                </a:blip>
                <a:srcRect l="32702" t="12981" r="31045" b="55910"/>
                <a:stretch>
                  <a:fillRect/>
                </a:stretch>
              </p:blipFill>
              <p:spPr>
                <a:xfrm>
                  <a:off x="940244" y="2695652"/>
                  <a:ext cx="568014" cy="521046"/>
                </a:xfrm>
                <a:custGeom>
                  <a:avLst/>
                  <a:gdLst>
                    <a:gd name="connsiteX0" fmla="*/ 365761 w 731522"/>
                    <a:gd name="connsiteY0" fmla="*/ 0 h 671034"/>
                    <a:gd name="connsiteX1" fmla="*/ 731522 w 731522"/>
                    <a:gd name="connsiteY1" fmla="*/ 335517 h 671034"/>
                    <a:gd name="connsiteX2" fmla="*/ 365761 w 731522"/>
                    <a:gd name="connsiteY2" fmla="*/ 671034 h 671034"/>
                    <a:gd name="connsiteX3" fmla="*/ 0 w 731522"/>
                    <a:gd name="connsiteY3" fmla="*/ 335517 h 671034"/>
                    <a:gd name="connsiteX4" fmla="*/ 365761 w 731522"/>
                    <a:gd name="connsiteY4" fmla="*/ 0 h 67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671034">
                      <a:moveTo>
                        <a:pt x="365761" y="0"/>
                      </a:moveTo>
                      <a:cubicBezTo>
                        <a:pt x="567765" y="0"/>
                        <a:pt x="731522" y="150216"/>
                        <a:pt x="731522" y="335517"/>
                      </a:cubicBezTo>
                      <a:cubicBezTo>
                        <a:pt x="731522" y="520818"/>
                        <a:pt x="567765" y="671034"/>
                        <a:pt x="365761" y="671034"/>
                      </a:cubicBezTo>
                      <a:cubicBezTo>
                        <a:pt x="163757" y="671034"/>
                        <a:pt x="0" y="520818"/>
                        <a:pt x="0" y="335517"/>
                      </a:cubicBezTo>
                      <a:cubicBezTo>
                        <a:pt x="0" y="150216"/>
                        <a:pt x="163757" y="0"/>
                        <a:pt x="365761" y="0"/>
                      </a:cubicBezTo>
                      <a:close/>
                    </a:path>
                  </a:pathLst>
                </a:custGeom>
                <a:grpFill/>
                <a:ln w="28575">
                  <a:solidFill>
                    <a:srgbClr val="36424B"/>
                  </a:solidFill>
                </a:ln>
              </p:spPr>
            </p:pic>
          </p:grpSp>
        </p:grpSp>
        <p:grpSp>
          <p:nvGrpSpPr>
            <p:cNvPr id="71" name="Groupe 70">
              <a:extLst>
                <a:ext uri="{FF2B5EF4-FFF2-40B4-BE49-F238E27FC236}">
                  <a16:creationId xmlns:a16="http://schemas.microsoft.com/office/drawing/2014/main" id="{5CE954A9-92A8-95DC-BB5A-EAEE879CD2B4}"/>
                </a:ext>
              </a:extLst>
            </p:cNvPr>
            <p:cNvGrpSpPr/>
            <p:nvPr/>
          </p:nvGrpSpPr>
          <p:grpSpPr>
            <a:xfrm>
              <a:off x="7752292" y="926115"/>
              <a:ext cx="936456" cy="797111"/>
              <a:chOff x="2050776" y="1628798"/>
              <a:chExt cx="5329536" cy="4536504"/>
            </a:xfrm>
          </p:grpSpPr>
          <p:sp>
            <p:nvSpPr>
              <p:cNvPr id="72" name="Forme libre 196">
                <a:extLst>
                  <a:ext uri="{FF2B5EF4-FFF2-40B4-BE49-F238E27FC236}">
                    <a16:creationId xmlns:a16="http://schemas.microsoft.com/office/drawing/2014/main" id="{C6504F55-F3F1-6F6A-FC45-598D42BE97C2}"/>
                  </a:ext>
                </a:extLst>
              </p:cNvPr>
              <p:cNvSpPr/>
              <p:nvPr/>
            </p:nvSpPr>
            <p:spPr>
              <a:xfrm>
                <a:off x="2699791" y="1628798"/>
                <a:ext cx="4032448" cy="4536504"/>
              </a:xfrm>
              <a:custGeom>
                <a:avLst/>
                <a:gdLst>
                  <a:gd name="connsiteX0" fmla="*/ 2016224 w 4032448"/>
                  <a:gd name="connsiteY0" fmla="*/ 216025 h 4536504"/>
                  <a:gd name="connsiteX1" fmla="*/ 2016266 w 4032448"/>
                  <a:gd name="connsiteY1" fmla="*/ 217024 h 4536504"/>
                  <a:gd name="connsiteX2" fmla="*/ 3780550 w 4032448"/>
                  <a:gd name="connsiteY2" fmla="*/ 324038 h 4536504"/>
                  <a:gd name="connsiteX3" fmla="*/ 2025161 w 4032448"/>
                  <a:gd name="connsiteY3" fmla="*/ 430513 h 4536504"/>
                  <a:gd name="connsiteX4" fmla="*/ 2025297 w 4032448"/>
                  <a:gd name="connsiteY4" fmla="*/ 433772 h 4536504"/>
                  <a:gd name="connsiteX5" fmla="*/ 2086296 w 4032448"/>
                  <a:gd name="connsiteY5" fmla="*/ 445344 h 4536504"/>
                  <a:gd name="connsiteX6" fmla="*/ 2196244 w 4032448"/>
                  <a:gd name="connsiteY6" fmla="*/ 601218 h 4536504"/>
                  <a:gd name="connsiteX7" fmla="*/ 2086296 w 4032448"/>
                  <a:gd name="connsiteY7" fmla="*/ 757092 h 4536504"/>
                  <a:gd name="connsiteX8" fmla="*/ 2039142 w 4032448"/>
                  <a:gd name="connsiteY8" fmla="*/ 766038 h 4536504"/>
                  <a:gd name="connsiteX9" fmla="*/ 2185853 w 4032448"/>
                  <a:gd name="connsiteY9" fmla="*/ 4287103 h 4536504"/>
                  <a:gd name="connsiteX10" fmla="*/ 2422564 w 4032448"/>
                  <a:gd name="connsiteY10" fmla="*/ 4288586 h 4536504"/>
                  <a:gd name="connsiteX11" fmla="*/ 4032448 w 4032448"/>
                  <a:gd name="connsiteY11" fmla="*/ 4411273 h 4536504"/>
                  <a:gd name="connsiteX12" fmla="*/ 4032448 w 4032448"/>
                  <a:gd name="connsiteY12" fmla="*/ 4536504 h 4536504"/>
                  <a:gd name="connsiteX13" fmla="*/ 2196244 w 4032448"/>
                  <a:gd name="connsiteY13" fmla="*/ 4536504 h 4536504"/>
                  <a:gd name="connsiteX14" fmla="*/ 1836204 w 4032448"/>
                  <a:gd name="connsiteY14" fmla="*/ 4536504 h 4536504"/>
                  <a:gd name="connsiteX15" fmla="*/ 0 w 4032448"/>
                  <a:gd name="connsiteY15" fmla="*/ 4536504 h 4536504"/>
                  <a:gd name="connsiteX16" fmla="*/ 0 w 4032448"/>
                  <a:gd name="connsiteY16" fmla="*/ 4411273 h 4536504"/>
                  <a:gd name="connsiteX17" fmla="*/ 1609884 w 4032448"/>
                  <a:gd name="connsiteY17" fmla="*/ 4288586 h 4536504"/>
                  <a:gd name="connsiteX18" fmla="*/ 1846596 w 4032448"/>
                  <a:gd name="connsiteY18" fmla="*/ 4287103 h 4536504"/>
                  <a:gd name="connsiteX19" fmla="*/ 1993307 w 4032448"/>
                  <a:gd name="connsiteY19" fmla="*/ 766038 h 4536504"/>
                  <a:gd name="connsiteX20" fmla="*/ 1946152 w 4032448"/>
                  <a:gd name="connsiteY20" fmla="*/ 757092 h 4536504"/>
                  <a:gd name="connsiteX21" fmla="*/ 1836204 w 4032448"/>
                  <a:gd name="connsiteY21" fmla="*/ 601218 h 4536504"/>
                  <a:gd name="connsiteX22" fmla="*/ 1946152 w 4032448"/>
                  <a:gd name="connsiteY22" fmla="*/ 445344 h 4536504"/>
                  <a:gd name="connsiteX23" fmla="*/ 2007151 w 4032448"/>
                  <a:gd name="connsiteY23" fmla="*/ 433772 h 4536504"/>
                  <a:gd name="connsiteX24" fmla="*/ 2007242 w 4032448"/>
                  <a:gd name="connsiteY24" fmla="*/ 431600 h 4536504"/>
                  <a:gd name="connsiteX25" fmla="*/ 1999820 w 4032448"/>
                  <a:gd name="connsiteY25" fmla="*/ 432050 h 4536504"/>
                  <a:gd name="connsiteX26" fmla="*/ 219089 w 4032448"/>
                  <a:gd name="connsiteY26" fmla="*/ 324038 h 4536504"/>
                  <a:gd name="connsiteX27" fmla="*/ 1999820 w 4032448"/>
                  <a:gd name="connsiteY27" fmla="*/ 216026 h 4536504"/>
                  <a:gd name="connsiteX28" fmla="*/ 2016183 w 4032448"/>
                  <a:gd name="connsiteY28" fmla="*/ 217019 h 4536504"/>
                  <a:gd name="connsiteX29" fmla="*/ 1999819 w 4032448"/>
                  <a:gd name="connsiteY29" fmla="*/ 0 h 4536504"/>
                  <a:gd name="connsiteX30" fmla="*/ 2098032 w 4032448"/>
                  <a:gd name="connsiteY30" fmla="*/ 108012 h 4536504"/>
                  <a:gd name="connsiteX31" fmla="*/ 1999819 w 4032448"/>
                  <a:gd name="connsiteY31" fmla="*/ 216024 h 4536504"/>
                  <a:gd name="connsiteX32" fmla="*/ 1901606 w 4032448"/>
                  <a:gd name="connsiteY32" fmla="*/ 108012 h 4536504"/>
                  <a:gd name="connsiteX33" fmla="*/ 1999819 w 4032448"/>
                  <a:gd name="connsiteY33" fmla="*/ 0 h 453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32448" h="4536504">
                    <a:moveTo>
                      <a:pt x="2016224" y="216025"/>
                    </a:moveTo>
                    <a:lnTo>
                      <a:pt x="2016266" y="217024"/>
                    </a:lnTo>
                    <a:lnTo>
                      <a:pt x="3780550" y="324038"/>
                    </a:lnTo>
                    <a:lnTo>
                      <a:pt x="2025161" y="430513"/>
                    </a:lnTo>
                    <a:lnTo>
                      <a:pt x="2025297" y="433772"/>
                    </a:lnTo>
                    <a:lnTo>
                      <a:pt x="2086296" y="445344"/>
                    </a:lnTo>
                    <a:cubicBezTo>
                      <a:pt x="2150908" y="471025"/>
                      <a:pt x="2196244" y="531146"/>
                      <a:pt x="2196244" y="601218"/>
                    </a:cubicBezTo>
                    <a:cubicBezTo>
                      <a:pt x="2196244" y="671290"/>
                      <a:pt x="2150908" y="731411"/>
                      <a:pt x="2086296" y="757092"/>
                    </a:cubicBezTo>
                    <a:lnTo>
                      <a:pt x="2039142" y="766038"/>
                    </a:lnTo>
                    <a:lnTo>
                      <a:pt x="2185853" y="4287103"/>
                    </a:lnTo>
                    <a:lnTo>
                      <a:pt x="2422564" y="4288586"/>
                    </a:lnTo>
                    <a:cubicBezTo>
                      <a:pt x="3341323" y="4300263"/>
                      <a:pt x="4032448" y="4350755"/>
                      <a:pt x="4032448" y="4411273"/>
                    </a:cubicBezTo>
                    <a:lnTo>
                      <a:pt x="4032448" y="4536504"/>
                    </a:lnTo>
                    <a:lnTo>
                      <a:pt x="2196244" y="4536504"/>
                    </a:lnTo>
                    <a:lnTo>
                      <a:pt x="1836204" y="4536504"/>
                    </a:lnTo>
                    <a:lnTo>
                      <a:pt x="0" y="4536504"/>
                    </a:lnTo>
                    <a:lnTo>
                      <a:pt x="0" y="4411273"/>
                    </a:lnTo>
                    <a:cubicBezTo>
                      <a:pt x="0" y="4350755"/>
                      <a:pt x="691125" y="4300263"/>
                      <a:pt x="1609884" y="4288586"/>
                    </a:cubicBezTo>
                    <a:lnTo>
                      <a:pt x="1846596" y="4287103"/>
                    </a:lnTo>
                    <a:lnTo>
                      <a:pt x="1993307" y="766038"/>
                    </a:lnTo>
                    <a:lnTo>
                      <a:pt x="1946152" y="757092"/>
                    </a:lnTo>
                    <a:cubicBezTo>
                      <a:pt x="1881541" y="731411"/>
                      <a:pt x="1836204" y="671290"/>
                      <a:pt x="1836204" y="601218"/>
                    </a:cubicBezTo>
                    <a:cubicBezTo>
                      <a:pt x="1836204" y="531146"/>
                      <a:pt x="1881541" y="471025"/>
                      <a:pt x="1946152" y="445344"/>
                    </a:cubicBezTo>
                    <a:lnTo>
                      <a:pt x="2007151" y="433772"/>
                    </a:lnTo>
                    <a:lnTo>
                      <a:pt x="2007242" y="431600"/>
                    </a:lnTo>
                    <a:lnTo>
                      <a:pt x="1999820" y="432050"/>
                    </a:lnTo>
                    <a:lnTo>
                      <a:pt x="219089" y="324038"/>
                    </a:lnTo>
                    <a:lnTo>
                      <a:pt x="1999820" y="216026"/>
                    </a:lnTo>
                    <a:lnTo>
                      <a:pt x="2016183" y="217019"/>
                    </a:lnTo>
                    <a:close/>
                    <a:moveTo>
                      <a:pt x="1999819" y="0"/>
                    </a:moveTo>
                    <a:cubicBezTo>
                      <a:pt x="2054061" y="0"/>
                      <a:pt x="2098032" y="48359"/>
                      <a:pt x="2098032" y="108012"/>
                    </a:cubicBezTo>
                    <a:cubicBezTo>
                      <a:pt x="2098032" y="167665"/>
                      <a:pt x="2054061" y="216024"/>
                      <a:pt x="1999819" y="216024"/>
                    </a:cubicBezTo>
                    <a:cubicBezTo>
                      <a:pt x="1945577" y="216024"/>
                      <a:pt x="1901606" y="167665"/>
                      <a:pt x="1901606" y="108012"/>
                    </a:cubicBezTo>
                    <a:cubicBezTo>
                      <a:pt x="1901606" y="48359"/>
                      <a:pt x="1945577" y="0"/>
                      <a:pt x="1999819" y="0"/>
                    </a:cubicBez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73" name="Groupe 72">
                <a:extLst>
                  <a:ext uri="{FF2B5EF4-FFF2-40B4-BE49-F238E27FC236}">
                    <a16:creationId xmlns:a16="http://schemas.microsoft.com/office/drawing/2014/main" id="{CE41D9A5-C106-E3DB-DF61-14C2B7F27BF6}"/>
                  </a:ext>
                </a:extLst>
              </p:cNvPr>
              <p:cNvGrpSpPr/>
              <p:nvPr/>
            </p:nvGrpSpPr>
            <p:grpSpPr>
              <a:xfrm>
                <a:off x="2050776" y="1671298"/>
                <a:ext cx="5329536" cy="2693806"/>
                <a:chOff x="2050776" y="1671298"/>
                <a:chExt cx="5329536" cy="2693806"/>
              </a:xfrm>
            </p:grpSpPr>
            <p:sp>
              <p:nvSpPr>
                <p:cNvPr id="74" name="Organigramme : Extraire 73">
                  <a:extLst>
                    <a:ext uri="{FF2B5EF4-FFF2-40B4-BE49-F238E27FC236}">
                      <a16:creationId xmlns:a16="http://schemas.microsoft.com/office/drawing/2014/main" id="{6CD64E4D-3E82-1792-2682-E2EE6F1631DE}"/>
                    </a:ext>
                  </a:extLst>
                </p:cNvPr>
                <p:cNvSpPr/>
                <p:nvPr/>
              </p:nvSpPr>
              <p:spPr>
                <a:xfrm>
                  <a:off x="2051720"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5" name="Organigramme : Extraire 74">
                  <a:extLst>
                    <a:ext uri="{FF2B5EF4-FFF2-40B4-BE49-F238E27FC236}">
                      <a16:creationId xmlns:a16="http://schemas.microsoft.com/office/drawing/2014/main" id="{81DB86BB-5A57-10CD-4280-9336EB7A64F7}"/>
                    </a:ext>
                  </a:extLst>
                </p:cNvPr>
                <p:cNvSpPr/>
                <p:nvPr/>
              </p:nvSpPr>
              <p:spPr>
                <a:xfrm>
                  <a:off x="5508104"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6" name="Forme libre 200">
                  <a:extLst>
                    <a:ext uri="{FF2B5EF4-FFF2-40B4-BE49-F238E27FC236}">
                      <a16:creationId xmlns:a16="http://schemas.microsoft.com/office/drawing/2014/main" id="{B17AC8EB-5085-3348-9208-296AFCA1FF1D}"/>
                    </a:ext>
                  </a:extLst>
                </p:cNvPr>
                <p:cNvSpPr/>
                <p:nvPr/>
              </p:nvSpPr>
              <p:spPr>
                <a:xfrm flipV="1">
                  <a:off x="2050776"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7" name="Ellipse 76">
                  <a:extLst>
                    <a:ext uri="{FF2B5EF4-FFF2-40B4-BE49-F238E27FC236}">
                      <a16:creationId xmlns:a16="http://schemas.microsoft.com/office/drawing/2014/main" id="{7124B139-3F3D-AF11-49CC-111A0974827E}"/>
                    </a:ext>
                  </a:extLst>
                </p:cNvPr>
                <p:cNvSpPr/>
                <p:nvPr/>
              </p:nvSpPr>
              <p:spPr>
                <a:xfrm>
                  <a:off x="4769436" y="2132856"/>
                  <a:ext cx="74236"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8" name="Ellipse 77">
                  <a:extLst>
                    <a:ext uri="{FF2B5EF4-FFF2-40B4-BE49-F238E27FC236}">
                      <a16:creationId xmlns:a16="http://schemas.microsoft.com/office/drawing/2014/main" id="{2A828F59-7C83-EB6A-D27A-3FB550C6BC66}"/>
                    </a:ext>
                  </a:extLst>
                </p:cNvPr>
                <p:cNvSpPr/>
                <p:nvPr/>
              </p:nvSpPr>
              <p:spPr>
                <a:xfrm>
                  <a:off x="4716016" y="1671298"/>
                  <a:ext cx="45994"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9" name="Forme libre 203">
                  <a:extLst>
                    <a:ext uri="{FF2B5EF4-FFF2-40B4-BE49-F238E27FC236}">
                      <a16:creationId xmlns:a16="http://schemas.microsoft.com/office/drawing/2014/main" id="{0125B026-F61A-AA9F-48CC-C87205D9B7EA}"/>
                    </a:ext>
                  </a:extLst>
                </p:cNvPr>
                <p:cNvSpPr/>
                <p:nvPr/>
              </p:nvSpPr>
              <p:spPr>
                <a:xfrm flipV="1">
                  <a:off x="5506952"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grpSp>
      <p:sp>
        <p:nvSpPr>
          <p:cNvPr id="124" name="Rectangle à coins arrondis 118">
            <a:extLst>
              <a:ext uri="{FF2B5EF4-FFF2-40B4-BE49-F238E27FC236}">
                <a16:creationId xmlns:a16="http://schemas.microsoft.com/office/drawing/2014/main" id="{8B51E952-2261-A5C4-9DFB-580312D2ACEB}"/>
              </a:ext>
            </a:extLst>
          </p:cNvPr>
          <p:cNvSpPr/>
          <p:nvPr>
            <p:custDataLst>
              <p:tags r:id="rId3"/>
            </p:custDataLst>
          </p:nvPr>
        </p:nvSpPr>
        <p:spPr>
          <a:xfrm>
            <a:off x="2879896" y="3099873"/>
            <a:ext cx="2619810" cy="792088"/>
          </a:xfrm>
          <a:prstGeom prst="roundRect">
            <a:avLst/>
          </a:prstGeom>
          <a:solidFill>
            <a:schemeClr val="bg1"/>
          </a:solidFill>
          <a:ln w="3810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b="1">
                <a:solidFill>
                  <a:srgbClr val="36424B"/>
                </a:solidFill>
                <a:latin typeface="Arial" panose="020B0604020202020204" pitchFamily="34" charset="0"/>
                <a:cs typeface="Arial" panose="020B0604020202020204" pitchFamily="34" charset="0"/>
              </a:rPr>
              <a:t>Fédéral</a:t>
            </a:r>
            <a:endParaRPr lang="fr-CA" sz="3600" b="1">
              <a:solidFill>
                <a:srgbClr val="36424B"/>
              </a:solidFill>
              <a:latin typeface="Arial" panose="020B0604020202020204" pitchFamily="34" charset="0"/>
              <a:cs typeface="Arial" panose="020B0604020202020204" pitchFamily="34" charset="0"/>
            </a:endParaRPr>
          </a:p>
        </p:txBody>
      </p:sp>
      <p:sp>
        <p:nvSpPr>
          <p:cNvPr id="125" name="Rectangle à coins arrondis 119">
            <a:extLst>
              <a:ext uri="{FF2B5EF4-FFF2-40B4-BE49-F238E27FC236}">
                <a16:creationId xmlns:a16="http://schemas.microsoft.com/office/drawing/2014/main" id="{49A3CCF1-513A-FDAE-1CEF-CFA107910270}"/>
              </a:ext>
            </a:extLst>
          </p:cNvPr>
          <p:cNvSpPr/>
          <p:nvPr>
            <p:custDataLst>
              <p:tags r:id="rId4"/>
            </p:custDataLst>
          </p:nvPr>
        </p:nvSpPr>
        <p:spPr>
          <a:xfrm>
            <a:off x="6744072" y="3099873"/>
            <a:ext cx="2619810" cy="792088"/>
          </a:xfrm>
          <a:prstGeom prst="roundRect">
            <a:avLst/>
          </a:prstGeom>
          <a:solidFill>
            <a:schemeClr val="bg1"/>
          </a:solidFill>
          <a:ln w="3810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b="1">
                <a:solidFill>
                  <a:srgbClr val="36424B"/>
                </a:solidFill>
                <a:latin typeface="Arial" panose="020B0604020202020204" pitchFamily="34" charset="0"/>
                <a:cs typeface="Arial" panose="020B0604020202020204" pitchFamily="34" charset="0"/>
              </a:rPr>
              <a:t>Provinces</a:t>
            </a:r>
            <a:endParaRPr lang="fr-CA" sz="3600" b="1">
              <a:solidFill>
                <a:srgbClr val="36424B"/>
              </a:solidFill>
              <a:latin typeface="Arial" panose="020B0604020202020204" pitchFamily="34" charset="0"/>
              <a:cs typeface="Arial" panose="020B0604020202020204" pitchFamily="34" charset="0"/>
            </a:endParaRPr>
          </a:p>
        </p:txBody>
      </p:sp>
      <p:cxnSp>
        <p:nvCxnSpPr>
          <p:cNvPr id="126" name="Connecteur droit avec flèche 125">
            <a:extLst>
              <a:ext uri="{FF2B5EF4-FFF2-40B4-BE49-F238E27FC236}">
                <a16:creationId xmlns:a16="http://schemas.microsoft.com/office/drawing/2014/main" id="{DC32ECD3-A172-5462-8475-2E1FCADB5420}"/>
              </a:ext>
            </a:extLst>
          </p:cNvPr>
          <p:cNvCxnSpPr/>
          <p:nvPr>
            <p:custDataLst>
              <p:tags r:id="rId5"/>
            </p:custDataLst>
          </p:nvPr>
        </p:nvCxnSpPr>
        <p:spPr>
          <a:xfrm>
            <a:off x="4172560" y="3891961"/>
            <a:ext cx="0" cy="504056"/>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Connecteur droit avec flèche 126">
            <a:extLst>
              <a:ext uri="{FF2B5EF4-FFF2-40B4-BE49-F238E27FC236}">
                <a16:creationId xmlns:a16="http://schemas.microsoft.com/office/drawing/2014/main" id="{AD50F7DE-9738-75E7-5089-706C416D2925}"/>
              </a:ext>
            </a:extLst>
          </p:cNvPr>
          <p:cNvCxnSpPr/>
          <p:nvPr>
            <p:custDataLst>
              <p:tags r:id="rId6"/>
            </p:custDataLst>
          </p:nvPr>
        </p:nvCxnSpPr>
        <p:spPr>
          <a:xfrm>
            <a:off x="8102718" y="3891961"/>
            <a:ext cx="0" cy="504056"/>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grpSp>
        <p:nvGrpSpPr>
          <p:cNvPr id="128" name="Groupe 127">
            <a:extLst>
              <a:ext uri="{FF2B5EF4-FFF2-40B4-BE49-F238E27FC236}">
                <a16:creationId xmlns:a16="http://schemas.microsoft.com/office/drawing/2014/main" id="{1F208662-9EF3-F029-1457-AB1297DF28E5}"/>
              </a:ext>
            </a:extLst>
          </p:cNvPr>
          <p:cNvGrpSpPr/>
          <p:nvPr>
            <p:custDataLst>
              <p:tags r:id="rId7"/>
            </p:custDataLst>
          </p:nvPr>
        </p:nvGrpSpPr>
        <p:grpSpPr>
          <a:xfrm>
            <a:off x="2137033" y="5357072"/>
            <a:ext cx="7917937" cy="592209"/>
            <a:chOff x="464030" y="3848844"/>
            <a:chExt cx="7917937" cy="592209"/>
          </a:xfrm>
        </p:grpSpPr>
        <p:sp>
          <p:nvSpPr>
            <p:cNvPr id="129" name="Rectangle à coins arrondis 248">
              <a:extLst>
                <a:ext uri="{FF2B5EF4-FFF2-40B4-BE49-F238E27FC236}">
                  <a16:creationId xmlns:a16="http://schemas.microsoft.com/office/drawing/2014/main" id="{DD6D31FA-8B16-4884-F0DC-0B28CB246348}"/>
                </a:ext>
              </a:extLst>
            </p:cNvPr>
            <p:cNvSpPr/>
            <p:nvPr/>
          </p:nvSpPr>
          <p:spPr>
            <a:xfrm>
              <a:off x="464030" y="3861048"/>
              <a:ext cx="1224884" cy="580005"/>
            </a:xfrm>
            <a:prstGeom prst="roundRect">
              <a:avLst/>
            </a:prstGeom>
            <a:solidFill>
              <a:schemeClr val="bg1"/>
            </a:solidFill>
            <a:ln w="1905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a:solidFill>
                    <a:srgbClr val="333F48"/>
                  </a:solidFill>
                  <a:latin typeface="Arial" panose="020B0604020202020204" pitchFamily="34" charset="0"/>
                  <a:cs typeface="Arial" panose="020B0604020202020204" pitchFamily="34" charset="0"/>
                </a:rPr>
                <a:t>Pouvoir</a:t>
              </a:r>
              <a:br>
                <a:rPr lang="fr-CA" sz="1400">
                  <a:solidFill>
                    <a:srgbClr val="333F48"/>
                  </a:solidFill>
                  <a:latin typeface="Arial" panose="020B0604020202020204" pitchFamily="34" charset="0"/>
                  <a:cs typeface="Arial" panose="020B0604020202020204" pitchFamily="34" charset="0"/>
                </a:rPr>
              </a:br>
              <a:r>
                <a:rPr lang="fr-CA" sz="1600" b="1">
                  <a:solidFill>
                    <a:srgbClr val="333F48"/>
                  </a:solidFill>
                  <a:latin typeface="Arial" panose="020B0604020202020204" pitchFamily="34" charset="0"/>
                  <a:cs typeface="Arial" panose="020B0604020202020204" pitchFamily="34" charset="0"/>
                </a:rPr>
                <a:t>législatif</a:t>
              </a:r>
            </a:p>
          </p:txBody>
        </p:sp>
        <p:sp>
          <p:nvSpPr>
            <p:cNvPr id="130" name="Rectangle à coins arrondis 249">
              <a:extLst>
                <a:ext uri="{FF2B5EF4-FFF2-40B4-BE49-F238E27FC236}">
                  <a16:creationId xmlns:a16="http://schemas.microsoft.com/office/drawing/2014/main" id="{649C9420-7CC2-032C-267D-24841B978730}"/>
                </a:ext>
              </a:extLst>
            </p:cNvPr>
            <p:cNvSpPr/>
            <p:nvPr/>
          </p:nvSpPr>
          <p:spPr>
            <a:xfrm>
              <a:off x="1773935" y="3861048"/>
              <a:ext cx="1224884" cy="580005"/>
            </a:xfrm>
            <a:prstGeom prst="roundRect">
              <a:avLst/>
            </a:prstGeom>
            <a:solidFill>
              <a:schemeClr val="bg1"/>
            </a:solidFill>
            <a:ln w="1905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a:solidFill>
                    <a:srgbClr val="333F48"/>
                  </a:solidFill>
                  <a:latin typeface="Arial" panose="020B0604020202020204" pitchFamily="34" charset="0"/>
                  <a:cs typeface="Arial" panose="020B0604020202020204" pitchFamily="34" charset="0"/>
                </a:rPr>
                <a:t>Pouvoir</a:t>
              </a:r>
              <a:br>
                <a:rPr lang="fr-CA" sz="1400">
                  <a:solidFill>
                    <a:srgbClr val="333F48"/>
                  </a:solidFill>
                  <a:latin typeface="Arial" panose="020B0604020202020204" pitchFamily="34" charset="0"/>
                  <a:cs typeface="Arial" panose="020B0604020202020204" pitchFamily="34" charset="0"/>
                </a:rPr>
              </a:br>
              <a:r>
                <a:rPr lang="fr-CA" sz="1600" b="1">
                  <a:solidFill>
                    <a:srgbClr val="333F48"/>
                  </a:solidFill>
                  <a:latin typeface="Arial" panose="020B0604020202020204" pitchFamily="34" charset="0"/>
                  <a:cs typeface="Arial" panose="020B0604020202020204" pitchFamily="34" charset="0"/>
                </a:rPr>
                <a:t>exécutif</a:t>
              </a:r>
            </a:p>
          </p:txBody>
        </p:sp>
        <p:sp>
          <p:nvSpPr>
            <p:cNvPr id="131" name="Rectangle à coins arrondis 250">
              <a:extLst>
                <a:ext uri="{FF2B5EF4-FFF2-40B4-BE49-F238E27FC236}">
                  <a16:creationId xmlns:a16="http://schemas.microsoft.com/office/drawing/2014/main" id="{D9162FE6-9612-01E0-2B84-2F8894A70E5E}"/>
                </a:ext>
              </a:extLst>
            </p:cNvPr>
            <p:cNvSpPr/>
            <p:nvPr/>
          </p:nvSpPr>
          <p:spPr>
            <a:xfrm>
              <a:off x="3086199" y="3848844"/>
              <a:ext cx="1224884" cy="580005"/>
            </a:xfrm>
            <a:prstGeom prst="roundRect">
              <a:avLst/>
            </a:prstGeom>
            <a:solidFill>
              <a:schemeClr val="bg1"/>
            </a:solidFill>
            <a:ln w="1905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a:solidFill>
                    <a:srgbClr val="333F48"/>
                  </a:solidFill>
                  <a:latin typeface="Arial" panose="020B0604020202020204" pitchFamily="34" charset="0"/>
                  <a:cs typeface="Arial" panose="020B0604020202020204" pitchFamily="34" charset="0"/>
                </a:rPr>
                <a:t>Pouvoir</a:t>
              </a:r>
              <a:br>
                <a:rPr lang="fr-CA" sz="1200">
                  <a:solidFill>
                    <a:schemeClr val="bg1"/>
                  </a:solidFill>
                  <a:latin typeface="Arial" panose="020B0604020202020204" pitchFamily="34" charset="0"/>
                  <a:cs typeface="Arial" panose="020B0604020202020204" pitchFamily="34" charset="0"/>
                </a:rPr>
              </a:br>
              <a:r>
                <a:rPr lang="fr-CA" sz="1600" b="1">
                  <a:solidFill>
                    <a:srgbClr val="333F48"/>
                  </a:solidFill>
                  <a:latin typeface="Arial" panose="020B0604020202020204" pitchFamily="34" charset="0"/>
                  <a:cs typeface="Arial" panose="020B0604020202020204" pitchFamily="34" charset="0"/>
                </a:rPr>
                <a:t>judiciaire</a:t>
              </a:r>
              <a:endParaRPr lang="fr-CA" sz="1400" b="1">
                <a:solidFill>
                  <a:srgbClr val="333F48"/>
                </a:solidFill>
                <a:latin typeface="Arial" panose="020B0604020202020204" pitchFamily="34" charset="0"/>
                <a:cs typeface="Arial" panose="020B0604020202020204" pitchFamily="34" charset="0"/>
              </a:endParaRPr>
            </a:p>
          </p:txBody>
        </p:sp>
        <p:sp>
          <p:nvSpPr>
            <p:cNvPr id="132" name="Rectangle à coins arrondis 251">
              <a:extLst>
                <a:ext uri="{FF2B5EF4-FFF2-40B4-BE49-F238E27FC236}">
                  <a16:creationId xmlns:a16="http://schemas.microsoft.com/office/drawing/2014/main" id="{DB622EEB-7CB0-DDF4-DBED-1294BCEC16C9}"/>
                </a:ext>
              </a:extLst>
            </p:cNvPr>
            <p:cNvSpPr/>
            <p:nvPr/>
          </p:nvSpPr>
          <p:spPr>
            <a:xfrm>
              <a:off x="4528473" y="3861048"/>
              <a:ext cx="1224884" cy="580005"/>
            </a:xfrm>
            <a:prstGeom prst="roundRect">
              <a:avLst/>
            </a:prstGeom>
            <a:solidFill>
              <a:schemeClr val="bg1"/>
            </a:solidFill>
            <a:ln w="1905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a:solidFill>
                    <a:srgbClr val="333F48"/>
                  </a:solidFill>
                  <a:latin typeface="Arial" panose="020B0604020202020204" pitchFamily="34" charset="0"/>
                  <a:cs typeface="Arial" panose="020B0604020202020204" pitchFamily="34" charset="0"/>
                </a:rPr>
                <a:t>Pouvoir</a:t>
              </a:r>
              <a:br>
                <a:rPr lang="fr-CA" sz="1400">
                  <a:solidFill>
                    <a:srgbClr val="333F48"/>
                  </a:solidFill>
                  <a:latin typeface="Arial" panose="020B0604020202020204" pitchFamily="34" charset="0"/>
                  <a:cs typeface="Arial" panose="020B0604020202020204" pitchFamily="34" charset="0"/>
                </a:rPr>
              </a:br>
              <a:r>
                <a:rPr lang="fr-CA" sz="1600" b="1">
                  <a:solidFill>
                    <a:srgbClr val="333F48"/>
                  </a:solidFill>
                  <a:latin typeface="Arial" panose="020B0604020202020204" pitchFamily="34" charset="0"/>
                  <a:cs typeface="Arial" panose="020B0604020202020204" pitchFamily="34" charset="0"/>
                </a:rPr>
                <a:t>législatif</a:t>
              </a:r>
            </a:p>
          </p:txBody>
        </p:sp>
        <p:sp>
          <p:nvSpPr>
            <p:cNvPr id="133" name="Rectangle à coins arrondis 252">
              <a:extLst>
                <a:ext uri="{FF2B5EF4-FFF2-40B4-BE49-F238E27FC236}">
                  <a16:creationId xmlns:a16="http://schemas.microsoft.com/office/drawing/2014/main" id="{8B1DA257-4BFB-6736-2507-A3C59B454F53}"/>
                </a:ext>
              </a:extLst>
            </p:cNvPr>
            <p:cNvSpPr/>
            <p:nvPr/>
          </p:nvSpPr>
          <p:spPr>
            <a:xfrm>
              <a:off x="5842778" y="3861048"/>
              <a:ext cx="1224884" cy="580005"/>
            </a:xfrm>
            <a:prstGeom prst="roundRect">
              <a:avLst/>
            </a:prstGeom>
            <a:solidFill>
              <a:schemeClr val="bg1"/>
            </a:solidFill>
            <a:ln w="1905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a:solidFill>
                    <a:srgbClr val="333F48"/>
                  </a:solidFill>
                  <a:latin typeface="Arial" panose="020B0604020202020204" pitchFamily="34" charset="0"/>
                  <a:cs typeface="Arial" panose="020B0604020202020204" pitchFamily="34" charset="0"/>
                </a:rPr>
                <a:t>Pouvoir</a:t>
              </a:r>
              <a:br>
                <a:rPr lang="fr-CA" sz="1400">
                  <a:solidFill>
                    <a:srgbClr val="333F48"/>
                  </a:solidFill>
                  <a:latin typeface="Arial" panose="020B0604020202020204" pitchFamily="34" charset="0"/>
                  <a:cs typeface="Arial" panose="020B0604020202020204" pitchFamily="34" charset="0"/>
                </a:rPr>
              </a:br>
              <a:r>
                <a:rPr lang="fr-CA" sz="1600" b="1">
                  <a:solidFill>
                    <a:srgbClr val="333F48"/>
                  </a:solidFill>
                  <a:latin typeface="Arial" panose="020B0604020202020204" pitchFamily="34" charset="0"/>
                  <a:cs typeface="Arial" panose="020B0604020202020204" pitchFamily="34" charset="0"/>
                </a:rPr>
                <a:t>exécutif</a:t>
              </a:r>
            </a:p>
          </p:txBody>
        </p:sp>
        <p:sp>
          <p:nvSpPr>
            <p:cNvPr id="134" name="Rectangle à coins arrondis 253">
              <a:extLst>
                <a:ext uri="{FF2B5EF4-FFF2-40B4-BE49-F238E27FC236}">
                  <a16:creationId xmlns:a16="http://schemas.microsoft.com/office/drawing/2014/main" id="{03357A2B-DD86-0679-37AB-B8FC009A0D27}"/>
                </a:ext>
              </a:extLst>
            </p:cNvPr>
            <p:cNvSpPr/>
            <p:nvPr/>
          </p:nvSpPr>
          <p:spPr>
            <a:xfrm>
              <a:off x="7157083" y="3848844"/>
              <a:ext cx="1224884" cy="580005"/>
            </a:xfrm>
            <a:prstGeom prst="roundRect">
              <a:avLst/>
            </a:prstGeom>
            <a:solidFill>
              <a:schemeClr val="bg1"/>
            </a:solidFill>
            <a:ln w="1905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a:solidFill>
                    <a:srgbClr val="333F48"/>
                  </a:solidFill>
                  <a:latin typeface="Arial" panose="020B0604020202020204" pitchFamily="34" charset="0"/>
                  <a:cs typeface="Arial" panose="020B0604020202020204" pitchFamily="34" charset="0"/>
                </a:rPr>
                <a:t>Pouvoir</a:t>
              </a:r>
              <a:br>
                <a:rPr lang="fr-CA" sz="1200">
                  <a:solidFill>
                    <a:schemeClr val="bg1"/>
                  </a:solidFill>
                  <a:latin typeface="Arial" panose="020B0604020202020204" pitchFamily="34" charset="0"/>
                  <a:cs typeface="Arial" panose="020B0604020202020204" pitchFamily="34" charset="0"/>
                </a:rPr>
              </a:br>
              <a:r>
                <a:rPr lang="fr-CA" sz="1600" b="1">
                  <a:solidFill>
                    <a:srgbClr val="333F48"/>
                  </a:solidFill>
                  <a:latin typeface="Arial" panose="020B0604020202020204" pitchFamily="34" charset="0"/>
                  <a:cs typeface="Arial" panose="020B0604020202020204" pitchFamily="34" charset="0"/>
                </a:rPr>
                <a:t>judiciaire</a:t>
              </a:r>
              <a:endParaRPr lang="fr-CA" sz="1400" b="1">
                <a:solidFill>
                  <a:srgbClr val="333F48"/>
                </a:solidFill>
                <a:latin typeface="Arial" panose="020B0604020202020204" pitchFamily="34" charset="0"/>
                <a:cs typeface="Arial" panose="020B0604020202020204" pitchFamily="34" charset="0"/>
              </a:endParaRPr>
            </a:p>
          </p:txBody>
        </p:sp>
      </p:grpSp>
      <p:cxnSp>
        <p:nvCxnSpPr>
          <p:cNvPr id="135" name="Connecteur droit 134">
            <a:extLst>
              <a:ext uri="{FF2B5EF4-FFF2-40B4-BE49-F238E27FC236}">
                <a16:creationId xmlns:a16="http://schemas.microsoft.com/office/drawing/2014/main" id="{F412BD93-C1B0-65CA-1C53-CDD1AB7D9FCA}"/>
              </a:ext>
            </a:extLst>
          </p:cNvPr>
          <p:cNvCxnSpPr/>
          <p:nvPr>
            <p:custDataLst>
              <p:tags r:id="rId8"/>
            </p:custDataLst>
          </p:nvPr>
        </p:nvCxnSpPr>
        <p:spPr>
          <a:xfrm>
            <a:off x="6096000" y="3099874"/>
            <a:ext cx="0" cy="2849407"/>
          </a:xfrm>
          <a:prstGeom prst="line">
            <a:avLst/>
          </a:prstGeom>
          <a:ln w="19050">
            <a:solidFill>
              <a:srgbClr val="BCBAB3"/>
            </a:solidFill>
            <a:prstDash val="dash"/>
          </a:ln>
        </p:spPr>
        <p:style>
          <a:lnRef idx="1">
            <a:schemeClr val="accent1"/>
          </a:lnRef>
          <a:fillRef idx="0">
            <a:schemeClr val="accent1"/>
          </a:fillRef>
          <a:effectRef idx="0">
            <a:schemeClr val="accent1"/>
          </a:effectRef>
          <a:fontRef idx="minor">
            <a:schemeClr val="tx1"/>
          </a:fontRef>
        </p:style>
      </p:cxnSp>
      <p:sp>
        <p:nvSpPr>
          <p:cNvPr id="136" name="Rectangle à coins arrondis 257">
            <a:extLst>
              <a:ext uri="{FF2B5EF4-FFF2-40B4-BE49-F238E27FC236}">
                <a16:creationId xmlns:a16="http://schemas.microsoft.com/office/drawing/2014/main" id="{258D911F-A122-8036-31CB-3C68485BDCBC}"/>
              </a:ext>
            </a:extLst>
          </p:cNvPr>
          <p:cNvSpPr/>
          <p:nvPr>
            <p:custDataLst>
              <p:tags r:id="rId9"/>
            </p:custDataLst>
          </p:nvPr>
        </p:nvSpPr>
        <p:spPr>
          <a:xfrm>
            <a:off x="6744072" y="3068960"/>
            <a:ext cx="2619810" cy="792088"/>
          </a:xfrm>
          <a:prstGeom prst="roundRect">
            <a:avLst/>
          </a:prstGeom>
          <a:solidFill>
            <a:schemeClr val="bg1"/>
          </a:solidFill>
          <a:ln w="3810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b="1">
                <a:solidFill>
                  <a:srgbClr val="36424B"/>
                </a:solidFill>
                <a:latin typeface="Arial" panose="020B0604020202020204" pitchFamily="34" charset="0"/>
                <a:cs typeface="Arial" panose="020B0604020202020204" pitchFamily="34" charset="0"/>
              </a:rPr>
              <a:t>Québec</a:t>
            </a:r>
            <a:endParaRPr lang="fr-CA" sz="3600" b="1">
              <a:solidFill>
                <a:srgbClr val="36424B"/>
              </a:solidFill>
              <a:latin typeface="Arial" panose="020B0604020202020204" pitchFamily="34" charset="0"/>
              <a:cs typeface="Arial" panose="020B0604020202020204" pitchFamily="34" charset="0"/>
            </a:endParaRPr>
          </a:p>
        </p:txBody>
      </p:sp>
      <p:pic>
        <p:nvPicPr>
          <p:cNvPr id="137" name="Image 136">
            <a:extLst>
              <a:ext uri="{FF2B5EF4-FFF2-40B4-BE49-F238E27FC236}">
                <a16:creationId xmlns:a16="http://schemas.microsoft.com/office/drawing/2014/main" id="{35819C28-0C45-3CE2-93F1-52B945ED6377}"/>
              </a:ext>
            </a:extLst>
          </p:cNvPr>
          <p:cNvPicPr>
            <a:picLocks noChangeAspect="1"/>
          </p:cNvPicPr>
          <p:nvPr>
            <p:custDataLst>
              <p:tags r:id="rId10"/>
            </p:custDataLst>
          </p:nvPr>
        </p:nvPicPr>
        <p:blipFill>
          <a:blip r:embed="rId16"/>
          <a:stretch>
            <a:fillRect/>
          </a:stretch>
        </p:blipFill>
        <p:spPr>
          <a:xfrm>
            <a:off x="201537" y="38357"/>
            <a:ext cx="1281993" cy="641809"/>
          </a:xfrm>
          <a:prstGeom prst="rect">
            <a:avLst/>
          </a:prstGeom>
        </p:spPr>
      </p:pic>
    </p:spTree>
    <p:extLst>
      <p:ext uri="{BB962C8B-B14F-4D97-AF65-F5344CB8AC3E}">
        <p14:creationId xmlns:p14="http://schemas.microsoft.com/office/powerpoint/2010/main" val="141802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wipe(up)">
                                      <p:cBhvr>
                                        <p:cTn id="7" dur="1000"/>
                                        <p:tgtEl>
                                          <p:spTgt spid="126"/>
                                        </p:tgtEl>
                                      </p:cBhvr>
                                    </p:animEffect>
                                  </p:childTnLst>
                                </p:cTn>
                              </p:par>
                              <p:par>
                                <p:cTn id="8" presetID="22" presetClass="entr" presetSubtype="1" fill="hold" nodeType="withEffect">
                                  <p:stCondLst>
                                    <p:cond delay="0"/>
                                  </p:stCondLst>
                                  <p:childTnLst>
                                    <p:set>
                                      <p:cBhvr>
                                        <p:cTn id="9" dur="1" fill="hold">
                                          <p:stCondLst>
                                            <p:cond delay="0"/>
                                          </p:stCondLst>
                                        </p:cTn>
                                        <p:tgtEl>
                                          <p:spTgt spid="127"/>
                                        </p:tgtEl>
                                        <p:attrNameLst>
                                          <p:attrName>style.visibility</p:attrName>
                                        </p:attrNameLst>
                                      </p:cBhvr>
                                      <p:to>
                                        <p:strVal val="visible"/>
                                      </p:to>
                                    </p:set>
                                    <p:animEffect transition="in" filter="wipe(up)">
                                      <p:cBhvr>
                                        <p:cTn id="10" dur="1000"/>
                                        <p:tgtEl>
                                          <p:spTgt spid="127"/>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174 0.00092 L -0.22239 0.40023 " pathEditMode="relative" rAng="0" ptsTypes="AA">
                                      <p:cBhvr>
                                        <p:cTn id="14" dur="2000" fill="hold"/>
                                        <p:tgtEl>
                                          <p:spTgt spid="4"/>
                                        </p:tgtEl>
                                        <p:attrNameLst>
                                          <p:attrName>ppt_x</p:attrName>
                                          <p:attrName>ppt_y</p:attrName>
                                        </p:attrNameLst>
                                      </p:cBhvr>
                                      <p:rCtr x="-11215" y="19954"/>
                                    </p:animMotion>
                                  </p:childTnLst>
                                </p:cTn>
                              </p:par>
                              <p:par>
                                <p:cTn id="15" presetID="0" presetClass="path" presetSubtype="0" accel="50000" decel="50000" fill="hold" nodeType="withEffect">
                                  <p:stCondLst>
                                    <p:cond delay="0"/>
                                  </p:stCondLst>
                                  <p:childTnLst>
                                    <p:animMotion origin="layout" path="M -8.33333E-7 -0.00301 L 0.21858 0.40139 " pathEditMode="relative" rAng="0" ptsTypes="AA">
                                      <p:cBhvr>
                                        <p:cTn id="16" dur="2000" fill="hold"/>
                                        <p:tgtEl>
                                          <p:spTgt spid="64"/>
                                        </p:tgtEl>
                                        <p:attrNameLst>
                                          <p:attrName>ppt_x</p:attrName>
                                          <p:attrName>ppt_y</p:attrName>
                                        </p:attrNameLst>
                                      </p:cBhvr>
                                      <p:rCtr x="10920" y="20208"/>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8"/>
                                        </p:tgtEl>
                                        <p:attrNameLst>
                                          <p:attrName>style.visibility</p:attrName>
                                        </p:attrNameLst>
                                      </p:cBhvr>
                                      <p:to>
                                        <p:strVal val="visible"/>
                                      </p:to>
                                    </p:set>
                                    <p:animEffect transition="in" filter="fade">
                                      <p:cBhvr>
                                        <p:cTn id="21" dur="500"/>
                                        <p:tgtEl>
                                          <p:spTgt spid="12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136"/>
                                        </p:tgtEl>
                                        <p:attrNameLst>
                                          <p:attrName>style.visibility</p:attrName>
                                        </p:attrNameLst>
                                      </p:cBhvr>
                                      <p:to>
                                        <p:strVal val="visible"/>
                                      </p:to>
                                    </p:set>
                                    <p:animEffect transition="in" filter="barn(outVertical)">
                                      <p:cBhvr>
                                        <p:cTn id="26"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615D2F8-D037-61CC-D4E9-F04E5E180627}"/>
              </a:ext>
            </a:extLst>
          </p:cNvPr>
          <p:cNvPicPr>
            <a:picLocks noChangeAspect="1"/>
          </p:cNvPicPr>
          <p:nvPr>
            <p:custDataLst>
              <p:tags r:id="rId1"/>
            </p:custDataLst>
          </p:nvPr>
        </p:nvPicPr>
        <p:blipFill>
          <a:blip r:embed="rId19"/>
          <a:stretch>
            <a:fillRect/>
          </a:stretch>
        </p:blipFill>
        <p:spPr>
          <a:xfrm>
            <a:off x="169009" y="246060"/>
            <a:ext cx="1281993" cy="641809"/>
          </a:xfrm>
          <a:prstGeom prst="rect">
            <a:avLst/>
          </a:prstGeom>
        </p:spPr>
      </p:pic>
      <p:sp>
        <p:nvSpPr>
          <p:cNvPr id="6" name="Rectangle à coins arrondis 248">
            <a:extLst>
              <a:ext uri="{FF2B5EF4-FFF2-40B4-BE49-F238E27FC236}">
                <a16:creationId xmlns:a16="http://schemas.microsoft.com/office/drawing/2014/main" id="{7EF10B9B-B125-CEAD-AA96-8523202B02DD}"/>
              </a:ext>
            </a:extLst>
          </p:cNvPr>
          <p:cNvSpPr/>
          <p:nvPr>
            <p:custDataLst>
              <p:tags r:id="rId2"/>
            </p:custDataLst>
          </p:nvPr>
        </p:nvSpPr>
        <p:spPr>
          <a:xfrm>
            <a:off x="2496625" y="1858467"/>
            <a:ext cx="2878271" cy="1362914"/>
          </a:xfrm>
          <a:prstGeom prst="roundRect">
            <a:avLst/>
          </a:prstGeom>
          <a:solidFill>
            <a:schemeClr val="bg1"/>
          </a:solidFill>
          <a:ln w="3810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200">
                <a:solidFill>
                  <a:srgbClr val="333F48"/>
                </a:solidFill>
                <a:latin typeface="Arial" panose="020B0604020202020204" pitchFamily="34" charset="0"/>
                <a:cs typeface="Arial" panose="020B0604020202020204" pitchFamily="34" charset="0"/>
              </a:rPr>
              <a:t>Pouvoir</a:t>
            </a:r>
            <a:br>
              <a:rPr lang="fr-CA" sz="3200">
                <a:solidFill>
                  <a:srgbClr val="333F48"/>
                </a:solidFill>
                <a:latin typeface="Arial" panose="020B0604020202020204" pitchFamily="34" charset="0"/>
                <a:cs typeface="Arial" panose="020B0604020202020204" pitchFamily="34" charset="0"/>
              </a:rPr>
            </a:br>
            <a:r>
              <a:rPr lang="fr-CA" sz="3200" b="1">
                <a:solidFill>
                  <a:srgbClr val="333F48"/>
                </a:solidFill>
                <a:latin typeface="Arial" panose="020B0604020202020204" pitchFamily="34" charset="0"/>
                <a:cs typeface="Arial" panose="020B0604020202020204" pitchFamily="34" charset="0"/>
              </a:rPr>
              <a:t>législatif</a:t>
            </a:r>
          </a:p>
        </p:txBody>
      </p:sp>
      <p:cxnSp>
        <p:nvCxnSpPr>
          <p:cNvPr id="7" name="Connecteur droit 6">
            <a:extLst>
              <a:ext uri="{FF2B5EF4-FFF2-40B4-BE49-F238E27FC236}">
                <a16:creationId xmlns:a16="http://schemas.microsoft.com/office/drawing/2014/main" id="{E2D6445F-B6EA-586B-18CE-6017EA41E6E0}"/>
              </a:ext>
            </a:extLst>
          </p:cNvPr>
          <p:cNvCxnSpPr/>
          <p:nvPr>
            <p:custDataLst>
              <p:tags r:id="rId3"/>
            </p:custDataLst>
          </p:nvPr>
        </p:nvCxnSpPr>
        <p:spPr>
          <a:xfrm>
            <a:off x="6096000" y="692697"/>
            <a:ext cx="0" cy="5520093"/>
          </a:xfrm>
          <a:prstGeom prst="line">
            <a:avLst/>
          </a:prstGeom>
          <a:ln w="19050">
            <a:solidFill>
              <a:srgbClr val="BCBAB3"/>
            </a:solidFill>
            <a:prstDash val="dash"/>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FFFEE352-7945-DD14-7138-4EB54DC8E900}"/>
              </a:ext>
            </a:extLst>
          </p:cNvPr>
          <p:cNvCxnSpPr/>
          <p:nvPr>
            <p:custDataLst>
              <p:tags r:id="rId4"/>
            </p:custDataLst>
          </p:nvPr>
        </p:nvCxnSpPr>
        <p:spPr>
          <a:xfrm>
            <a:off x="3910377" y="3221382"/>
            <a:ext cx="0" cy="356099"/>
          </a:xfrm>
          <a:prstGeom prst="straightConnector1">
            <a:avLst/>
          </a:prstGeom>
          <a:ln w="38100">
            <a:solidFill>
              <a:srgbClr val="BCBAB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EA890D83-9670-6118-F98F-FD293EC0F556}"/>
              </a:ext>
            </a:extLst>
          </p:cNvPr>
          <p:cNvCxnSpPr/>
          <p:nvPr>
            <p:custDataLst>
              <p:tags r:id="rId5"/>
            </p:custDataLst>
          </p:nvPr>
        </p:nvCxnSpPr>
        <p:spPr>
          <a:xfrm>
            <a:off x="8293290" y="3209178"/>
            <a:ext cx="0" cy="356099"/>
          </a:xfrm>
          <a:prstGeom prst="straightConnector1">
            <a:avLst/>
          </a:prstGeom>
          <a:ln w="38100">
            <a:solidFill>
              <a:srgbClr val="BCBAB3"/>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 name="Rectangle à coins arrondis 271">
            <a:extLst>
              <a:ext uri="{FF2B5EF4-FFF2-40B4-BE49-F238E27FC236}">
                <a16:creationId xmlns:a16="http://schemas.microsoft.com/office/drawing/2014/main" id="{36FA0DE9-376A-7D85-D650-52F93DDDAE09}"/>
              </a:ext>
            </a:extLst>
          </p:cNvPr>
          <p:cNvSpPr/>
          <p:nvPr>
            <p:custDataLst>
              <p:tags r:id="rId6"/>
            </p:custDataLst>
          </p:nvPr>
        </p:nvSpPr>
        <p:spPr>
          <a:xfrm>
            <a:off x="2496625" y="3694295"/>
            <a:ext cx="2878271" cy="1085591"/>
          </a:xfrm>
          <a:prstGeom prst="roundRect">
            <a:avLst/>
          </a:prstGeom>
          <a:solidFill>
            <a:schemeClr val="accent6">
              <a:lumMod val="40000"/>
              <a:lumOff val="6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a:solidFill>
                  <a:srgbClr val="333F48"/>
                </a:solidFill>
                <a:latin typeface="Arial" panose="020B0604020202020204" pitchFamily="34" charset="0"/>
                <a:cs typeface="Arial" panose="020B0604020202020204" pitchFamily="34" charset="0"/>
              </a:rPr>
              <a:t>Chambre des communes </a:t>
            </a:r>
          </a:p>
        </p:txBody>
      </p:sp>
      <p:sp>
        <p:nvSpPr>
          <p:cNvPr id="11" name="Rectangle à coins arrondis 273">
            <a:extLst>
              <a:ext uri="{FF2B5EF4-FFF2-40B4-BE49-F238E27FC236}">
                <a16:creationId xmlns:a16="http://schemas.microsoft.com/office/drawing/2014/main" id="{6EFD10A0-DC30-C18F-FE73-E0EC980D2B7B}"/>
              </a:ext>
            </a:extLst>
          </p:cNvPr>
          <p:cNvSpPr/>
          <p:nvPr>
            <p:custDataLst>
              <p:tags r:id="rId7"/>
            </p:custDataLst>
          </p:nvPr>
        </p:nvSpPr>
        <p:spPr>
          <a:xfrm>
            <a:off x="2496625" y="5419920"/>
            <a:ext cx="2878270" cy="792870"/>
          </a:xfrm>
          <a:prstGeom prst="roundRect">
            <a:avLst/>
          </a:prstGeom>
          <a:solidFill>
            <a:schemeClr val="accent6">
              <a:lumMod val="40000"/>
              <a:lumOff val="6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a:solidFill>
                  <a:srgbClr val="333F48"/>
                </a:solidFill>
                <a:latin typeface="Arial" panose="020B0604020202020204" pitchFamily="34" charset="0"/>
                <a:cs typeface="Arial" panose="020B0604020202020204" pitchFamily="34" charset="0"/>
              </a:rPr>
              <a:t>Sénat</a:t>
            </a:r>
          </a:p>
        </p:txBody>
      </p:sp>
      <p:sp>
        <p:nvSpPr>
          <p:cNvPr id="12" name="ZoneTexte 11">
            <a:extLst>
              <a:ext uri="{FF2B5EF4-FFF2-40B4-BE49-F238E27FC236}">
                <a16:creationId xmlns:a16="http://schemas.microsoft.com/office/drawing/2014/main" id="{76FACF90-7346-AAE8-9667-B7CE357032C8}"/>
              </a:ext>
            </a:extLst>
          </p:cNvPr>
          <p:cNvSpPr txBox="1"/>
          <p:nvPr>
            <p:custDataLst>
              <p:tags r:id="rId8"/>
            </p:custDataLst>
          </p:nvPr>
        </p:nvSpPr>
        <p:spPr>
          <a:xfrm>
            <a:off x="3713047" y="4896699"/>
            <a:ext cx="394660" cy="523220"/>
          </a:xfrm>
          <a:prstGeom prst="rect">
            <a:avLst/>
          </a:prstGeom>
          <a:noFill/>
        </p:spPr>
        <p:txBody>
          <a:bodyPr wrap="none" rtlCol="0">
            <a:spAutoFit/>
          </a:bodyPr>
          <a:lstStyle/>
          <a:p>
            <a:r>
              <a:rPr lang="fr-CA" sz="2800">
                <a:solidFill>
                  <a:srgbClr val="333F48"/>
                </a:solidFill>
                <a:latin typeface="Arial" panose="020B0604020202020204" pitchFamily="34" charset="0"/>
                <a:cs typeface="Arial" panose="020B0604020202020204" pitchFamily="34" charset="0"/>
              </a:rPr>
              <a:t>+</a:t>
            </a:r>
          </a:p>
        </p:txBody>
      </p:sp>
      <p:grpSp>
        <p:nvGrpSpPr>
          <p:cNvPr id="13" name="Groupe 12">
            <a:extLst>
              <a:ext uri="{FF2B5EF4-FFF2-40B4-BE49-F238E27FC236}">
                <a16:creationId xmlns:a16="http://schemas.microsoft.com/office/drawing/2014/main" id="{EBF95DED-123A-E2D3-BAA7-6D720AC215D0}"/>
              </a:ext>
            </a:extLst>
          </p:cNvPr>
          <p:cNvGrpSpPr/>
          <p:nvPr>
            <p:custDataLst>
              <p:tags r:id="rId9"/>
            </p:custDataLst>
          </p:nvPr>
        </p:nvGrpSpPr>
        <p:grpSpPr>
          <a:xfrm>
            <a:off x="2600473" y="679022"/>
            <a:ext cx="6951335" cy="1035314"/>
            <a:chOff x="1076472" y="679022"/>
            <a:chExt cx="6951335" cy="1035314"/>
          </a:xfrm>
        </p:grpSpPr>
        <p:sp>
          <p:nvSpPr>
            <p:cNvPr id="14" name="Rectangle à coins arrondis 118">
              <a:extLst>
                <a:ext uri="{FF2B5EF4-FFF2-40B4-BE49-F238E27FC236}">
                  <a16:creationId xmlns:a16="http://schemas.microsoft.com/office/drawing/2014/main" id="{DF0BB34B-27B0-8382-CB01-7A14A2B55D90}"/>
                </a:ext>
              </a:extLst>
            </p:cNvPr>
            <p:cNvSpPr/>
            <p:nvPr/>
          </p:nvSpPr>
          <p:spPr>
            <a:xfrm>
              <a:off x="1076472" y="679022"/>
              <a:ext cx="2619810" cy="675274"/>
            </a:xfrm>
            <a:prstGeom prst="roundRect">
              <a:avLst/>
            </a:prstGeom>
            <a:solidFill>
              <a:schemeClr val="bg1"/>
            </a:solidFill>
            <a:ln w="1905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a:solidFill>
                    <a:srgbClr val="F6891F"/>
                  </a:solidFill>
                  <a:latin typeface="Arial" panose="020B0604020202020204" pitchFamily="34" charset="0"/>
                  <a:cs typeface="Arial" panose="020B0604020202020204" pitchFamily="34" charset="0"/>
                </a:rPr>
                <a:t>Fédéral</a:t>
              </a:r>
            </a:p>
          </p:txBody>
        </p:sp>
        <p:sp>
          <p:nvSpPr>
            <p:cNvPr id="15" name="Rectangle à coins arrondis 257">
              <a:extLst>
                <a:ext uri="{FF2B5EF4-FFF2-40B4-BE49-F238E27FC236}">
                  <a16:creationId xmlns:a16="http://schemas.microsoft.com/office/drawing/2014/main" id="{50476860-F354-43CF-4111-CFCB2204FE25}"/>
                </a:ext>
              </a:extLst>
            </p:cNvPr>
            <p:cNvSpPr/>
            <p:nvPr/>
          </p:nvSpPr>
          <p:spPr>
            <a:xfrm>
              <a:off x="5407997" y="679022"/>
              <a:ext cx="2619810" cy="675274"/>
            </a:xfrm>
            <a:prstGeom prst="roundRect">
              <a:avLst/>
            </a:prstGeom>
            <a:solidFill>
              <a:schemeClr val="bg1"/>
            </a:solidFill>
            <a:ln w="1905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a:solidFill>
                    <a:srgbClr val="F6891F"/>
                  </a:solidFill>
                  <a:latin typeface="Arial" panose="020B0604020202020204" pitchFamily="34" charset="0"/>
                  <a:cs typeface="Arial" panose="020B0604020202020204" pitchFamily="34" charset="0"/>
                </a:rPr>
                <a:t>Québec</a:t>
              </a:r>
            </a:p>
          </p:txBody>
        </p:sp>
        <p:cxnSp>
          <p:nvCxnSpPr>
            <p:cNvPr id="16" name="Connecteur droit avec flèche 15">
              <a:extLst>
                <a:ext uri="{FF2B5EF4-FFF2-40B4-BE49-F238E27FC236}">
                  <a16:creationId xmlns:a16="http://schemas.microsoft.com/office/drawing/2014/main" id="{200FAC76-8C5F-7386-612C-501E8E4724D2}"/>
                </a:ext>
              </a:extLst>
            </p:cNvPr>
            <p:cNvCxnSpPr/>
            <p:nvPr/>
          </p:nvCxnSpPr>
          <p:spPr>
            <a:xfrm>
              <a:off x="2386377" y="1354296"/>
              <a:ext cx="0" cy="360040"/>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B3774349-CF72-F959-072F-EAF00BA14E9B}"/>
                </a:ext>
              </a:extLst>
            </p:cNvPr>
            <p:cNvCxnSpPr/>
            <p:nvPr/>
          </p:nvCxnSpPr>
          <p:spPr>
            <a:xfrm>
              <a:off x="6755643" y="1354296"/>
              <a:ext cx="0" cy="360040"/>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Rectangle à coins arrondis 280">
            <a:extLst>
              <a:ext uri="{FF2B5EF4-FFF2-40B4-BE49-F238E27FC236}">
                <a16:creationId xmlns:a16="http://schemas.microsoft.com/office/drawing/2014/main" id="{0EDCB865-1197-40EF-CEBE-38C5A1090F22}"/>
              </a:ext>
            </a:extLst>
          </p:cNvPr>
          <p:cNvSpPr/>
          <p:nvPr>
            <p:custDataLst>
              <p:tags r:id="rId10"/>
            </p:custDataLst>
          </p:nvPr>
        </p:nvSpPr>
        <p:spPr>
          <a:xfrm>
            <a:off x="6855917" y="1858467"/>
            <a:ext cx="2878271" cy="1362914"/>
          </a:xfrm>
          <a:prstGeom prst="roundRect">
            <a:avLst/>
          </a:prstGeom>
          <a:solidFill>
            <a:schemeClr val="bg1"/>
          </a:solidFill>
          <a:ln w="3810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200">
                <a:solidFill>
                  <a:srgbClr val="333F48"/>
                </a:solidFill>
                <a:latin typeface="Arial" panose="020B0604020202020204" pitchFamily="34" charset="0"/>
                <a:cs typeface="Arial" panose="020B0604020202020204" pitchFamily="34" charset="0"/>
              </a:rPr>
              <a:t>Pouvoir</a:t>
            </a:r>
            <a:br>
              <a:rPr lang="fr-CA" sz="3200">
                <a:solidFill>
                  <a:srgbClr val="333F48"/>
                </a:solidFill>
                <a:latin typeface="Arial" panose="020B0604020202020204" pitchFamily="34" charset="0"/>
                <a:cs typeface="Arial" panose="020B0604020202020204" pitchFamily="34" charset="0"/>
              </a:rPr>
            </a:br>
            <a:r>
              <a:rPr lang="fr-CA" sz="3200" b="1">
                <a:solidFill>
                  <a:srgbClr val="333F48"/>
                </a:solidFill>
                <a:latin typeface="Arial" panose="020B0604020202020204" pitchFamily="34" charset="0"/>
                <a:cs typeface="Arial" panose="020B0604020202020204" pitchFamily="34" charset="0"/>
              </a:rPr>
              <a:t>législatif</a:t>
            </a:r>
          </a:p>
        </p:txBody>
      </p:sp>
      <p:sp>
        <p:nvSpPr>
          <p:cNvPr id="19" name="Rectangle à coins arrondis 283">
            <a:extLst>
              <a:ext uri="{FF2B5EF4-FFF2-40B4-BE49-F238E27FC236}">
                <a16:creationId xmlns:a16="http://schemas.microsoft.com/office/drawing/2014/main" id="{7D82DC64-BD03-9CDF-F607-55A7C445C9CF}"/>
              </a:ext>
            </a:extLst>
          </p:cNvPr>
          <p:cNvSpPr/>
          <p:nvPr>
            <p:custDataLst>
              <p:tags r:id="rId11"/>
            </p:custDataLst>
          </p:nvPr>
        </p:nvSpPr>
        <p:spPr>
          <a:xfrm>
            <a:off x="6855917" y="3694295"/>
            <a:ext cx="2878271" cy="2518495"/>
          </a:xfrm>
          <a:prstGeom prst="roundRect">
            <a:avLst/>
          </a:prstGeom>
          <a:solidFill>
            <a:schemeClr val="accent6">
              <a:lumMod val="40000"/>
              <a:lumOff val="6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a:solidFill>
                  <a:srgbClr val="333F48"/>
                </a:solidFill>
                <a:latin typeface="Arial" panose="020B0604020202020204" pitchFamily="34" charset="0"/>
                <a:cs typeface="Arial" panose="020B0604020202020204" pitchFamily="34" charset="0"/>
              </a:rPr>
              <a:t>Assemblée nationale </a:t>
            </a:r>
            <a:br>
              <a:rPr lang="fr-CA" sz="2400">
                <a:solidFill>
                  <a:srgbClr val="333F48"/>
                </a:solidFill>
                <a:latin typeface="Arial" panose="020B0604020202020204" pitchFamily="34" charset="0"/>
                <a:cs typeface="Arial" panose="020B0604020202020204" pitchFamily="34" charset="0"/>
              </a:rPr>
            </a:br>
            <a:r>
              <a:rPr lang="fr-CA" sz="2400">
                <a:solidFill>
                  <a:srgbClr val="333F48"/>
                </a:solidFill>
                <a:latin typeface="Arial" panose="020B0604020202020204" pitchFamily="34" charset="0"/>
                <a:cs typeface="Arial" panose="020B0604020202020204" pitchFamily="34" charset="0"/>
              </a:rPr>
              <a:t>du Québec</a:t>
            </a:r>
          </a:p>
        </p:txBody>
      </p:sp>
      <p:sp>
        <p:nvSpPr>
          <p:cNvPr id="20" name="Rectangle 19">
            <a:extLst>
              <a:ext uri="{FF2B5EF4-FFF2-40B4-BE49-F238E27FC236}">
                <a16:creationId xmlns:a16="http://schemas.microsoft.com/office/drawing/2014/main" id="{0B425571-D233-63E7-FF1D-C616DE3A25CD}"/>
              </a:ext>
            </a:extLst>
          </p:cNvPr>
          <p:cNvSpPr/>
          <p:nvPr>
            <p:custDataLst>
              <p:tags r:id="rId12"/>
            </p:custDataLst>
          </p:nvPr>
        </p:nvSpPr>
        <p:spPr>
          <a:xfrm>
            <a:off x="1919536" y="6519374"/>
            <a:ext cx="8064896" cy="332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1" name="Image 20">
            <a:extLst>
              <a:ext uri="{FF2B5EF4-FFF2-40B4-BE49-F238E27FC236}">
                <a16:creationId xmlns:a16="http://schemas.microsoft.com/office/drawing/2014/main" id="{3F8BA7BE-86B2-40B3-FFFC-2919F13B1328}"/>
              </a:ext>
            </a:extLst>
          </p:cNvPr>
          <p:cNvPicPr>
            <a:picLocks noChangeAspect="1"/>
          </p:cNvPicPr>
          <p:nvPr>
            <p:custDataLst>
              <p:tags r:id="rId13"/>
            </p:custDataLst>
          </p:nvPr>
        </p:nvPicPr>
        <p:blipFill rotWithShape="1">
          <a:blip r:embed="rId20">
            <a:extLst>
              <a:ext uri="{28A0092B-C50C-407E-A947-70E740481C1C}">
                <a14:useLocalDpi xmlns:a14="http://schemas.microsoft.com/office/drawing/2010/main" val="0"/>
              </a:ext>
            </a:extLst>
          </a:blip>
          <a:srcRect r="9519"/>
          <a:stretch/>
        </p:blipFill>
        <p:spPr>
          <a:xfrm>
            <a:off x="6433402" y="3672216"/>
            <a:ext cx="3719776" cy="2693866"/>
          </a:xfrm>
          <a:prstGeom prst="roundRect">
            <a:avLst/>
          </a:prstGeom>
        </p:spPr>
      </p:pic>
      <p:pic>
        <p:nvPicPr>
          <p:cNvPr id="22" name="Image 21">
            <a:extLst>
              <a:ext uri="{FF2B5EF4-FFF2-40B4-BE49-F238E27FC236}">
                <a16:creationId xmlns:a16="http://schemas.microsoft.com/office/drawing/2014/main" id="{A5D6F695-D509-5ADD-63DB-C20F357D9DC9}"/>
              </a:ext>
            </a:extLst>
          </p:cNvPr>
          <p:cNvPicPr>
            <a:picLocks noChangeAspect="1"/>
          </p:cNvPicPr>
          <p:nvPr>
            <p:custDataLst>
              <p:tags r:id="rId14"/>
            </p:custDataLst>
          </p:nvPr>
        </p:nvPicPr>
        <p:blipFill rotWithShape="1">
          <a:blip r:embed="rId21">
            <a:extLst>
              <a:ext uri="{28A0092B-C50C-407E-A947-70E740481C1C}">
                <a14:useLocalDpi xmlns:a14="http://schemas.microsoft.com/office/drawing/2010/main" val="0"/>
              </a:ext>
            </a:extLst>
          </a:blip>
          <a:srcRect l="10036" r="5372"/>
          <a:stretch/>
        </p:blipFill>
        <p:spPr>
          <a:xfrm>
            <a:off x="2200077" y="3684912"/>
            <a:ext cx="3420601" cy="2693866"/>
          </a:xfrm>
          <a:prstGeom prst="roundRect">
            <a:avLst/>
          </a:prstGeom>
        </p:spPr>
      </p:pic>
      <p:grpSp>
        <p:nvGrpSpPr>
          <p:cNvPr id="23" name="Groupe 22">
            <a:extLst>
              <a:ext uri="{FF2B5EF4-FFF2-40B4-BE49-F238E27FC236}">
                <a16:creationId xmlns:a16="http://schemas.microsoft.com/office/drawing/2014/main" id="{6C3C8A15-0D34-A611-FF29-EB5F21EBFB43}"/>
              </a:ext>
            </a:extLst>
          </p:cNvPr>
          <p:cNvGrpSpPr/>
          <p:nvPr>
            <p:custDataLst>
              <p:tags r:id="rId15"/>
            </p:custDataLst>
          </p:nvPr>
        </p:nvGrpSpPr>
        <p:grpSpPr>
          <a:xfrm rot="19731905">
            <a:off x="2536857" y="1232618"/>
            <a:ext cx="202715" cy="1352296"/>
            <a:chOff x="755576" y="1628800"/>
            <a:chExt cx="720080" cy="4680520"/>
          </a:xfrm>
        </p:grpSpPr>
        <p:sp>
          <p:nvSpPr>
            <p:cNvPr id="24" name="Trapèze 23">
              <a:extLst>
                <a:ext uri="{FF2B5EF4-FFF2-40B4-BE49-F238E27FC236}">
                  <a16:creationId xmlns:a16="http://schemas.microsoft.com/office/drawing/2014/main" id="{4011E864-072C-8B51-5990-42A51FC8EE31}"/>
                </a:ext>
              </a:extLst>
            </p:cNvPr>
            <p:cNvSpPr/>
            <p:nvPr/>
          </p:nvSpPr>
          <p:spPr>
            <a:xfrm>
              <a:off x="755576" y="1628800"/>
              <a:ext cx="720080" cy="216024"/>
            </a:xfrm>
            <a:prstGeom prst="trapezoid">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Rectangle 24">
              <a:extLst>
                <a:ext uri="{FF2B5EF4-FFF2-40B4-BE49-F238E27FC236}">
                  <a16:creationId xmlns:a16="http://schemas.microsoft.com/office/drawing/2014/main" id="{5E6C35D4-DFC2-F9DC-663F-82155BCA7A41}"/>
                </a:ext>
              </a:extLst>
            </p:cNvPr>
            <p:cNvSpPr/>
            <p:nvPr/>
          </p:nvSpPr>
          <p:spPr>
            <a:xfrm>
              <a:off x="899592" y="1844824"/>
              <a:ext cx="423032"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Rectangle 25">
              <a:extLst>
                <a:ext uri="{FF2B5EF4-FFF2-40B4-BE49-F238E27FC236}">
                  <a16:creationId xmlns:a16="http://schemas.microsoft.com/office/drawing/2014/main" id="{3AEA7C17-ECBD-D21A-B86B-63DC3610EA66}"/>
                </a:ext>
              </a:extLst>
            </p:cNvPr>
            <p:cNvSpPr/>
            <p:nvPr/>
          </p:nvSpPr>
          <p:spPr>
            <a:xfrm>
              <a:off x="755576" y="1844824"/>
              <a:ext cx="144016"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 name="Rectangle 26">
              <a:extLst>
                <a:ext uri="{FF2B5EF4-FFF2-40B4-BE49-F238E27FC236}">
                  <a16:creationId xmlns:a16="http://schemas.microsoft.com/office/drawing/2014/main" id="{F733142C-B057-B429-A6C4-EC69CB43E695}"/>
                </a:ext>
              </a:extLst>
            </p:cNvPr>
            <p:cNvSpPr/>
            <p:nvPr/>
          </p:nvSpPr>
          <p:spPr>
            <a:xfrm>
              <a:off x="1327130" y="1844823"/>
              <a:ext cx="144015"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 name="Triangle isocèle 27">
              <a:extLst>
                <a:ext uri="{FF2B5EF4-FFF2-40B4-BE49-F238E27FC236}">
                  <a16:creationId xmlns:a16="http://schemas.microsoft.com/office/drawing/2014/main" id="{2A32623B-7E3F-F429-25BE-5E9FAA73E1C1}"/>
                </a:ext>
              </a:extLst>
            </p:cNvPr>
            <p:cNvSpPr/>
            <p:nvPr/>
          </p:nvSpPr>
          <p:spPr>
            <a:xfrm flipV="1">
              <a:off x="755576" y="5661248"/>
              <a:ext cx="720080" cy="648072"/>
            </a:xfrm>
            <a:prstGeom prst="triangl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 name="Triangle isocèle 28">
              <a:extLst>
                <a:ext uri="{FF2B5EF4-FFF2-40B4-BE49-F238E27FC236}">
                  <a16:creationId xmlns:a16="http://schemas.microsoft.com/office/drawing/2014/main" id="{C785E714-A6D0-8710-9EE0-4BA00C8E3019}"/>
                </a:ext>
              </a:extLst>
            </p:cNvPr>
            <p:cNvSpPr/>
            <p:nvPr/>
          </p:nvSpPr>
          <p:spPr>
            <a:xfrm flipV="1">
              <a:off x="975792" y="6057637"/>
              <a:ext cx="279648" cy="251683"/>
            </a:xfrm>
            <a:prstGeom prst="triangle">
              <a:avLst/>
            </a:prstGeom>
            <a:solidFill>
              <a:srgbClr val="36424B"/>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0" name="Rectangle 29">
              <a:extLst>
                <a:ext uri="{FF2B5EF4-FFF2-40B4-BE49-F238E27FC236}">
                  <a16:creationId xmlns:a16="http://schemas.microsoft.com/office/drawing/2014/main" id="{D795755D-A317-177A-C02A-58CE964BDE1C}"/>
                </a:ext>
              </a:extLst>
            </p:cNvPr>
            <p:cNvSpPr/>
            <p:nvPr/>
          </p:nvSpPr>
          <p:spPr>
            <a:xfrm>
              <a:off x="755576" y="1844824"/>
              <a:ext cx="720080" cy="533699"/>
            </a:xfrm>
            <a:prstGeom prst="rect">
              <a:avLst/>
            </a:prstGeom>
            <a:pattFill prst="ltHorz">
              <a:fgClr>
                <a:srgbClr val="36424B"/>
              </a:fgClr>
              <a:bgClr>
                <a:srgbClr val="BCBAB3"/>
              </a:bgClr>
            </a:patt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1" name="Groupe 30">
            <a:extLst>
              <a:ext uri="{FF2B5EF4-FFF2-40B4-BE49-F238E27FC236}">
                <a16:creationId xmlns:a16="http://schemas.microsoft.com/office/drawing/2014/main" id="{E94B04A1-44A8-05C3-CF03-80486FBFA01E}"/>
              </a:ext>
            </a:extLst>
          </p:cNvPr>
          <p:cNvGrpSpPr/>
          <p:nvPr>
            <p:custDataLst>
              <p:tags r:id="rId16"/>
            </p:custDataLst>
          </p:nvPr>
        </p:nvGrpSpPr>
        <p:grpSpPr>
          <a:xfrm rot="19731905">
            <a:off x="6931542" y="1232618"/>
            <a:ext cx="202715" cy="1352296"/>
            <a:chOff x="755576" y="1628800"/>
            <a:chExt cx="720080" cy="4680520"/>
          </a:xfrm>
        </p:grpSpPr>
        <p:sp>
          <p:nvSpPr>
            <p:cNvPr id="32" name="Trapèze 31">
              <a:extLst>
                <a:ext uri="{FF2B5EF4-FFF2-40B4-BE49-F238E27FC236}">
                  <a16:creationId xmlns:a16="http://schemas.microsoft.com/office/drawing/2014/main" id="{D50CD26B-A7DA-CC85-2385-E6477AACD480}"/>
                </a:ext>
              </a:extLst>
            </p:cNvPr>
            <p:cNvSpPr/>
            <p:nvPr/>
          </p:nvSpPr>
          <p:spPr>
            <a:xfrm>
              <a:off x="755576" y="1628800"/>
              <a:ext cx="720080" cy="216024"/>
            </a:xfrm>
            <a:prstGeom prst="trapezoid">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3" name="Rectangle 32">
              <a:extLst>
                <a:ext uri="{FF2B5EF4-FFF2-40B4-BE49-F238E27FC236}">
                  <a16:creationId xmlns:a16="http://schemas.microsoft.com/office/drawing/2014/main" id="{A382BA6B-4109-5CA3-BC56-D7466EEC1754}"/>
                </a:ext>
              </a:extLst>
            </p:cNvPr>
            <p:cNvSpPr/>
            <p:nvPr/>
          </p:nvSpPr>
          <p:spPr>
            <a:xfrm>
              <a:off x="899592" y="1844824"/>
              <a:ext cx="423032"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4" name="Rectangle 33">
              <a:extLst>
                <a:ext uri="{FF2B5EF4-FFF2-40B4-BE49-F238E27FC236}">
                  <a16:creationId xmlns:a16="http://schemas.microsoft.com/office/drawing/2014/main" id="{737B2607-18D6-9A04-E851-013DD8459C03}"/>
                </a:ext>
              </a:extLst>
            </p:cNvPr>
            <p:cNvSpPr/>
            <p:nvPr/>
          </p:nvSpPr>
          <p:spPr>
            <a:xfrm>
              <a:off x="755576" y="1844824"/>
              <a:ext cx="144016"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 name="Rectangle 34">
              <a:extLst>
                <a:ext uri="{FF2B5EF4-FFF2-40B4-BE49-F238E27FC236}">
                  <a16:creationId xmlns:a16="http://schemas.microsoft.com/office/drawing/2014/main" id="{D0E20A22-8DA8-441C-82B0-28A7568E0FBB}"/>
                </a:ext>
              </a:extLst>
            </p:cNvPr>
            <p:cNvSpPr/>
            <p:nvPr/>
          </p:nvSpPr>
          <p:spPr>
            <a:xfrm>
              <a:off x="1327130" y="1844823"/>
              <a:ext cx="144015"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 name="Triangle isocèle 35">
              <a:extLst>
                <a:ext uri="{FF2B5EF4-FFF2-40B4-BE49-F238E27FC236}">
                  <a16:creationId xmlns:a16="http://schemas.microsoft.com/office/drawing/2014/main" id="{FFF7AFA8-D3CB-3474-4BF4-48FC5D85F993}"/>
                </a:ext>
              </a:extLst>
            </p:cNvPr>
            <p:cNvSpPr/>
            <p:nvPr/>
          </p:nvSpPr>
          <p:spPr>
            <a:xfrm flipV="1">
              <a:off x="755576" y="5661248"/>
              <a:ext cx="720080" cy="648072"/>
            </a:xfrm>
            <a:prstGeom prst="triangl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7" name="Triangle isocèle 36">
              <a:extLst>
                <a:ext uri="{FF2B5EF4-FFF2-40B4-BE49-F238E27FC236}">
                  <a16:creationId xmlns:a16="http://schemas.microsoft.com/office/drawing/2014/main" id="{F8C54FD1-7247-054B-02D3-DAAC4E3FF41D}"/>
                </a:ext>
              </a:extLst>
            </p:cNvPr>
            <p:cNvSpPr/>
            <p:nvPr/>
          </p:nvSpPr>
          <p:spPr>
            <a:xfrm flipV="1">
              <a:off x="975792" y="6057637"/>
              <a:ext cx="279648" cy="251683"/>
            </a:xfrm>
            <a:prstGeom prst="triangle">
              <a:avLst/>
            </a:prstGeom>
            <a:solidFill>
              <a:srgbClr val="36424B"/>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8" name="Rectangle 37">
              <a:extLst>
                <a:ext uri="{FF2B5EF4-FFF2-40B4-BE49-F238E27FC236}">
                  <a16:creationId xmlns:a16="http://schemas.microsoft.com/office/drawing/2014/main" id="{594B31DB-3ECD-BA9F-79C9-7387013B7B0C}"/>
                </a:ext>
              </a:extLst>
            </p:cNvPr>
            <p:cNvSpPr/>
            <p:nvPr/>
          </p:nvSpPr>
          <p:spPr>
            <a:xfrm>
              <a:off x="755576" y="1844824"/>
              <a:ext cx="720080" cy="533699"/>
            </a:xfrm>
            <a:prstGeom prst="rect">
              <a:avLst/>
            </a:prstGeom>
            <a:pattFill prst="ltHorz">
              <a:fgClr>
                <a:srgbClr val="36424B"/>
              </a:fgClr>
              <a:bgClr>
                <a:srgbClr val="BCBAB3"/>
              </a:bgClr>
            </a:patt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269109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par>
                                <p:cTn id="18" presetID="22" presetClass="entr" presetSubtype="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barn(outVertical)">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barn(outVertical)">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nodeType="click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Effect transition="in" filter="barn(outVertical)">
                                      <p:cBhvr>
                                        <p:cTn id="47" dur="500"/>
                                        <p:tgtEl>
                                          <p:spTgt spid="1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up)">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up)">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248">
            <a:extLst>
              <a:ext uri="{FF2B5EF4-FFF2-40B4-BE49-F238E27FC236}">
                <a16:creationId xmlns:a16="http://schemas.microsoft.com/office/drawing/2014/main" id="{4917CC36-BD15-56FC-17A4-243AF8EB64FC}"/>
              </a:ext>
            </a:extLst>
          </p:cNvPr>
          <p:cNvSpPr/>
          <p:nvPr>
            <p:custDataLst>
              <p:tags r:id="rId1"/>
            </p:custDataLst>
          </p:nvPr>
        </p:nvSpPr>
        <p:spPr>
          <a:xfrm>
            <a:off x="2496625" y="1858467"/>
            <a:ext cx="2878271" cy="1362914"/>
          </a:xfrm>
          <a:prstGeom prst="roundRect">
            <a:avLst/>
          </a:prstGeom>
          <a:solidFill>
            <a:schemeClr val="bg1"/>
          </a:solidFill>
          <a:ln w="3810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200">
                <a:solidFill>
                  <a:srgbClr val="333F48"/>
                </a:solidFill>
                <a:latin typeface="Arial" panose="020B0604020202020204" pitchFamily="34" charset="0"/>
                <a:cs typeface="Arial" panose="020B0604020202020204" pitchFamily="34" charset="0"/>
              </a:rPr>
              <a:t>Pouvoir</a:t>
            </a:r>
            <a:br>
              <a:rPr lang="fr-CA" sz="3200">
                <a:solidFill>
                  <a:srgbClr val="333F48"/>
                </a:solidFill>
                <a:latin typeface="Arial" panose="020B0604020202020204" pitchFamily="34" charset="0"/>
                <a:cs typeface="Arial" panose="020B0604020202020204" pitchFamily="34" charset="0"/>
              </a:rPr>
            </a:br>
            <a:r>
              <a:rPr lang="fr-CA" sz="3200" b="1">
                <a:solidFill>
                  <a:srgbClr val="333F48"/>
                </a:solidFill>
                <a:latin typeface="Arial" panose="020B0604020202020204" pitchFamily="34" charset="0"/>
                <a:cs typeface="Arial" panose="020B0604020202020204" pitchFamily="34" charset="0"/>
              </a:rPr>
              <a:t>exécutif</a:t>
            </a:r>
          </a:p>
        </p:txBody>
      </p:sp>
      <p:cxnSp>
        <p:nvCxnSpPr>
          <p:cNvPr id="5" name="Connecteur droit 4">
            <a:extLst>
              <a:ext uri="{FF2B5EF4-FFF2-40B4-BE49-F238E27FC236}">
                <a16:creationId xmlns:a16="http://schemas.microsoft.com/office/drawing/2014/main" id="{D9179943-6AAB-2F35-512B-CB7CCB75AD23}"/>
              </a:ext>
            </a:extLst>
          </p:cNvPr>
          <p:cNvCxnSpPr>
            <a:cxnSpLocks/>
          </p:cNvCxnSpPr>
          <p:nvPr>
            <p:custDataLst>
              <p:tags r:id="rId2"/>
            </p:custDataLst>
          </p:nvPr>
        </p:nvCxnSpPr>
        <p:spPr>
          <a:xfrm>
            <a:off x="6096000" y="692697"/>
            <a:ext cx="0" cy="5520093"/>
          </a:xfrm>
          <a:prstGeom prst="line">
            <a:avLst/>
          </a:prstGeom>
          <a:ln w="19050">
            <a:solidFill>
              <a:srgbClr val="BCBAB3"/>
            </a:solidFill>
            <a:prstDash val="dash"/>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D37B3F12-C3D3-81A9-F98B-4FA7A810B39A}"/>
              </a:ext>
            </a:extLst>
          </p:cNvPr>
          <p:cNvCxnSpPr>
            <a:cxnSpLocks/>
          </p:cNvCxnSpPr>
          <p:nvPr>
            <p:custDataLst>
              <p:tags r:id="rId3"/>
            </p:custDataLst>
          </p:nvPr>
        </p:nvCxnSpPr>
        <p:spPr>
          <a:xfrm>
            <a:off x="3910377" y="3221382"/>
            <a:ext cx="0" cy="356099"/>
          </a:xfrm>
          <a:prstGeom prst="straightConnector1">
            <a:avLst/>
          </a:prstGeom>
          <a:ln w="38100">
            <a:solidFill>
              <a:srgbClr val="BCBAB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E893F257-F295-867A-2D7A-EA8D853A9364}"/>
              </a:ext>
            </a:extLst>
          </p:cNvPr>
          <p:cNvCxnSpPr>
            <a:cxnSpLocks/>
          </p:cNvCxnSpPr>
          <p:nvPr>
            <p:custDataLst>
              <p:tags r:id="rId4"/>
            </p:custDataLst>
          </p:nvPr>
        </p:nvCxnSpPr>
        <p:spPr>
          <a:xfrm>
            <a:off x="8293290" y="3209178"/>
            <a:ext cx="0" cy="356099"/>
          </a:xfrm>
          <a:prstGeom prst="straightConnector1">
            <a:avLst/>
          </a:prstGeom>
          <a:ln w="38100">
            <a:solidFill>
              <a:srgbClr val="BCBAB3"/>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 name="Rectangle à coins arrondis 280">
            <a:extLst>
              <a:ext uri="{FF2B5EF4-FFF2-40B4-BE49-F238E27FC236}">
                <a16:creationId xmlns:a16="http://schemas.microsoft.com/office/drawing/2014/main" id="{B55F0855-009A-C81F-CEB6-6DFAF93E0466}"/>
              </a:ext>
            </a:extLst>
          </p:cNvPr>
          <p:cNvSpPr/>
          <p:nvPr>
            <p:custDataLst>
              <p:tags r:id="rId5"/>
            </p:custDataLst>
          </p:nvPr>
        </p:nvSpPr>
        <p:spPr>
          <a:xfrm>
            <a:off x="6855917" y="1858467"/>
            <a:ext cx="2878271" cy="1362914"/>
          </a:xfrm>
          <a:prstGeom prst="roundRect">
            <a:avLst/>
          </a:prstGeom>
          <a:solidFill>
            <a:schemeClr val="bg1"/>
          </a:solidFill>
          <a:ln w="3810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200">
                <a:solidFill>
                  <a:srgbClr val="333F48"/>
                </a:solidFill>
                <a:latin typeface="Arial" panose="020B0604020202020204" pitchFamily="34" charset="0"/>
                <a:cs typeface="Arial" panose="020B0604020202020204" pitchFamily="34" charset="0"/>
              </a:rPr>
              <a:t>Pouvoir</a:t>
            </a:r>
            <a:br>
              <a:rPr lang="fr-CA" sz="3200">
                <a:solidFill>
                  <a:srgbClr val="333F48"/>
                </a:solidFill>
                <a:latin typeface="Arial" panose="020B0604020202020204" pitchFamily="34" charset="0"/>
                <a:cs typeface="Arial" panose="020B0604020202020204" pitchFamily="34" charset="0"/>
              </a:rPr>
            </a:br>
            <a:r>
              <a:rPr lang="fr-CA" sz="3200" b="1">
                <a:solidFill>
                  <a:srgbClr val="333F48"/>
                </a:solidFill>
                <a:latin typeface="Arial" panose="020B0604020202020204" pitchFamily="34" charset="0"/>
                <a:cs typeface="Arial" panose="020B0604020202020204" pitchFamily="34" charset="0"/>
              </a:rPr>
              <a:t>exécutif</a:t>
            </a:r>
          </a:p>
        </p:txBody>
      </p:sp>
      <p:sp>
        <p:nvSpPr>
          <p:cNvPr id="9" name="Rectangle à coins arrondis 271">
            <a:extLst>
              <a:ext uri="{FF2B5EF4-FFF2-40B4-BE49-F238E27FC236}">
                <a16:creationId xmlns:a16="http://schemas.microsoft.com/office/drawing/2014/main" id="{99FE0333-7FF8-0B2A-EACD-2266BBDAC303}"/>
              </a:ext>
            </a:extLst>
          </p:cNvPr>
          <p:cNvSpPr/>
          <p:nvPr>
            <p:custDataLst>
              <p:tags r:id="rId6"/>
            </p:custDataLst>
          </p:nvPr>
        </p:nvSpPr>
        <p:spPr>
          <a:xfrm>
            <a:off x="2496625" y="3694296"/>
            <a:ext cx="2878271" cy="670809"/>
          </a:xfrm>
          <a:prstGeom prst="roundRect">
            <a:avLst/>
          </a:prstGeom>
          <a:solidFill>
            <a:schemeClr val="accent6">
              <a:lumMod val="40000"/>
              <a:lumOff val="6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a:solidFill>
                  <a:srgbClr val="333F48"/>
                </a:solidFill>
                <a:latin typeface="Arial" panose="020B0604020202020204" pitchFamily="34" charset="0"/>
                <a:cs typeface="Arial" panose="020B0604020202020204" pitchFamily="34" charset="0"/>
              </a:rPr>
              <a:t>Gouverneur général</a:t>
            </a:r>
          </a:p>
        </p:txBody>
      </p:sp>
      <p:sp>
        <p:nvSpPr>
          <p:cNvPr id="10" name="ZoneTexte 9">
            <a:extLst>
              <a:ext uri="{FF2B5EF4-FFF2-40B4-BE49-F238E27FC236}">
                <a16:creationId xmlns:a16="http://schemas.microsoft.com/office/drawing/2014/main" id="{913900D9-4636-69AE-B6F7-FF3934675EA1}"/>
              </a:ext>
            </a:extLst>
          </p:cNvPr>
          <p:cNvSpPr txBox="1"/>
          <p:nvPr>
            <p:custDataLst>
              <p:tags r:id="rId7"/>
            </p:custDataLst>
          </p:nvPr>
        </p:nvSpPr>
        <p:spPr>
          <a:xfrm>
            <a:off x="3750628" y="4334428"/>
            <a:ext cx="333746" cy="400110"/>
          </a:xfrm>
          <a:prstGeom prst="rect">
            <a:avLst/>
          </a:prstGeom>
          <a:noFill/>
        </p:spPr>
        <p:txBody>
          <a:bodyPr wrap="square" rtlCol="0">
            <a:spAutoFit/>
          </a:bodyPr>
          <a:lstStyle/>
          <a:p>
            <a:r>
              <a:rPr lang="fr-CA" sz="2000">
                <a:solidFill>
                  <a:srgbClr val="333F48"/>
                </a:solidFill>
                <a:latin typeface="Arial" panose="020B0604020202020204" pitchFamily="34" charset="0"/>
                <a:cs typeface="Arial" panose="020B0604020202020204" pitchFamily="34" charset="0"/>
              </a:rPr>
              <a:t>+</a:t>
            </a:r>
          </a:p>
        </p:txBody>
      </p:sp>
      <p:sp>
        <p:nvSpPr>
          <p:cNvPr id="11" name="Rectangle à coins arrondis 14">
            <a:extLst>
              <a:ext uri="{FF2B5EF4-FFF2-40B4-BE49-F238E27FC236}">
                <a16:creationId xmlns:a16="http://schemas.microsoft.com/office/drawing/2014/main" id="{C78F0966-B73C-AE59-E625-681AEEEE3D51}"/>
              </a:ext>
            </a:extLst>
          </p:cNvPr>
          <p:cNvSpPr/>
          <p:nvPr>
            <p:custDataLst>
              <p:tags r:id="rId8"/>
            </p:custDataLst>
          </p:nvPr>
        </p:nvSpPr>
        <p:spPr>
          <a:xfrm>
            <a:off x="2478367" y="4702800"/>
            <a:ext cx="2878271" cy="670809"/>
          </a:xfrm>
          <a:prstGeom prst="roundRect">
            <a:avLst/>
          </a:prstGeom>
          <a:solidFill>
            <a:schemeClr val="accent6">
              <a:lumMod val="40000"/>
              <a:lumOff val="6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a:solidFill>
                  <a:srgbClr val="333F48"/>
                </a:solidFill>
                <a:latin typeface="Arial" panose="020B0604020202020204" pitchFamily="34" charset="0"/>
                <a:cs typeface="Arial" panose="020B0604020202020204" pitchFamily="34" charset="0"/>
              </a:rPr>
              <a:t>Premier ministre</a:t>
            </a:r>
          </a:p>
        </p:txBody>
      </p:sp>
      <p:sp>
        <p:nvSpPr>
          <p:cNvPr id="12" name="Rectangle à coins arrondis 15">
            <a:extLst>
              <a:ext uri="{FF2B5EF4-FFF2-40B4-BE49-F238E27FC236}">
                <a16:creationId xmlns:a16="http://schemas.microsoft.com/office/drawing/2014/main" id="{9D7F6089-0F25-8104-82D9-A9C6F4256725}"/>
              </a:ext>
            </a:extLst>
          </p:cNvPr>
          <p:cNvSpPr/>
          <p:nvPr>
            <p:custDataLst>
              <p:tags r:id="rId9"/>
            </p:custDataLst>
          </p:nvPr>
        </p:nvSpPr>
        <p:spPr>
          <a:xfrm>
            <a:off x="2496623" y="5711304"/>
            <a:ext cx="2878271" cy="670809"/>
          </a:xfrm>
          <a:prstGeom prst="roundRect">
            <a:avLst/>
          </a:prstGeom>
          <a:solidFill>
            <a:schemeClr val="accent6">
              <a:lumMod val="40000"/>
              <a:lumOff val="6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a:solidFill>
                  <a:srgbClr val="333F48"/>
                </a:solidFill>
                <a:latin typeface="Arial" panose="020B0604020202020204" pitchFamily="34" charset="0"/>
                <a:cs typeface="Arial" panose="020B0604020202020204" pitchFamily="34" charset="0"/>
              </a:rPr>
              <a:t>Ministres</a:t>
            </a:r>
          </a:p>
        </p:txBody>
      </p:sp>
      <p:sp>
        <p:nvSpPr>
          <p:cNvPr id="13" name="ZoneTexte 12">
            <a:extLst>
              <a:ext uri="{FF2B5EF4-FFF2-40B4-BE49-F238E27FC236}">
                <a16:creationId xmlns:a16="http://schemas.microsoft.com/office/drawing/2014/main" id="{AD2DD145-41F9-4EF1-96EA-0027F14D2856}"/>
              </a:ext>
            </a:extLst>
          </p:cNvPr>
          <p:cNvSpPr txBox="1"/>
          <p:nvPr>
            <p:custDataLst>
              <p:tags r:id="rId10"/>
            </p:custDataLst>
          </p:nvPr>
        </p:nvSpPr>
        <p:spPr>
          <a:xfrm>
            <a:off x="3768884" y="5342401"/>
            <a:ext cx="333746" cy="400110"/>
          </a:xfrm>
          <a:prstGeom prst="rect">
            <a:avLst/>
          </a:prstGeom>
          <a:noFill/>
        </p:spPr>
        <p:txBody>
          <a:bodyPr wrap="square" rtlCol="0">
            <a:spAutoFit/>
          </a:bodyPr>
          <a:lstStyle/>
          <a:p>
            <a:r>
              <a:rPr lang="fr-CA" sz="2000">
                <a:solidFill>
                  <a:srgbClr val="333F48"/>
                </a:solidFill>
                <a:latin typeface="Arial" panose="020B0604020202020204" pitchFamily="34" charset="0"/>
                <a:cs typeface="Arial" panose="020B0604020202020204" pitchFamily="34" charset="0"/>
              </a:rPr>
              <a:t>+</a:t>
            </a:r>
          </a:p>
        </p:txBody>
      </p:sp>
      <p:sp>
        <p:nvSpPr>
          <p:cNvPr id="14" name="ZoneTexte 13">
            <a:extLst>
              <a:ext uri="{FF2B5EF4-FFF2-40B4-BE49-F238E27FC236}">
                <a16:creationId xmlns:a16="http://schemas.microsoft.com/office/drawing/2014/main" id="{796136B6-B2BF-FAA0-A8AA-F56F08355885}"/>
              </a:ext>
            </a:extLst>
          </p:cNvPr>
          <p:cNvSpPr txBox="1"/>
          <p:nvPr>
            <p:custDataLst>
              <p:tags r:id="rId11"/>
            </p:custDataLst>
          </p:nvPr>
        </p:nvSpPr>
        <p:spPr>
          <a:xfrm>
            <a:off x="8109920" y="4334428"/>
            <a:ext cx="333746" cy="400110"/>
          </a:xfrm>
          <a:prstGeom prst="rect">
            <a:avLst/>
          </a:prstGeom>
          <a:noFill/>
        </p:spPr>
        <p:txBody>
          <a:bodyPr wrap="square" rtlCol="0">
            <a:spAutoFit/>
          </a:bodyPr>
          <a:lstStyle/>
          <a:p>
            <a:r>
              <a:rPr lang="fr-CA" sz="2000">
                <a:solidFill>
                  <a:srgbClr val="333F48"/>
                </a:solidFill>
                <a:latin typeface="Arial" panose="020B0604020202020204" pitchFamily="34" charset="0"/>
                <a:cs typeface="Arial" panose="020B0604020202020204" pitchFamily="34" charset="0"/>
              </a:rPr>
              <a:t>+</a:t>
            </a:r>
          </a:p>
        </p:txBody>
      </p:sp>
      <p:sp>
        <p:nvSpPr>
          <p:cNvPr id="15" name="Rectangle à coins arrondis 17">
            <a:extLst>
              <a:ext uri="{FF2B5EF4-FFF2-40B4-BE49-F238E27FC236}">
                <a16:creationId xmlns:a16="http://schemas.microsoft.com/office/drawing/2014/main" id="{EAEBFE1D-0DF4-C4F6-309F-A6357A4490B2}"/>
              </a:ext>
            </a:extLst>
          </p:cNvPr>
          <p:cNvSpPr/>
          <p:nvPr>
            <p:custDataLst>
              <p:tags r:id="rId12"/>
            </p:custDataLst>
          </p:nvPr>
        </p:nvSpPr>
        <p:spPr>
          <a:xfrm>
            <a:off x="6855917" y="3694296"/>
            <a:ext cx="2878271" cy="670809"/>
          </a:xfrm>
          <a:prstGeom prst="roundRect">
            <a:avLst/>
          </a:prstGeom>
          <a:solidFill>
            <a:schemeClr val="accent6">
              <a:lumMod val="40000"/>
              <a:lumOff val="6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a:solidFill>
                  <a:srgbClr val="333F48"/>
                </a:solidFill>
                <a:latin typeface="Arial" panose="020B0604020202020204" pitchFamily="34" charset="0"/>
                <a:cs typeface="Arial" panose="020B0604020202020204" pitchFamily="34" charset="0"/>
              </a:rPr>
              <a:t>Lieutenant-gouverneur</a:t>
            </a:r>
          </a:p>
        </p:txBody>
      </p:sp>
      <p:sp>
        <p:nvSpPr>
          <p:cNvPr id="16" name="Rectangle à coins arrondis 19">
            <a:extLst>
              <a:ext uri="{FF2B5EF4-FFF2-40B4-BE49-F238E27FC236}">
                <a16:creationId xmlns:a16="http://schemas.microsoft.com/office/drawing/2014/main" id="{4A2B5E95-4563-39A7-1627-AB1F7C748541}"/>
              </a:ext>
            </a:extLst>
          </p:cNvPr>
          <p:cNvSpPr/>
          <p:nvPr>
            <p:custDataLst>
              <p:tags r:id="rId13"/>
            </p:custDataLst>
          </p:nvPr>
        </p:nvSpPr>
        <p:spPr>
          <a:xfrm>
            <a:off x="6837659" y="4702800"/>
            <a:ext cx="2878271" cy="670809"/>
          </a:xfrm>
          <a:prstGeom prst="roundRect">
            <a:avLst/>
          </a:prstGeom>
          <a:solidFill>
            <a:schemeClr val="accent6">
              <a:lumMod val="40000"/>
              <a:lumOff val="6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a:solidFill>
                  <a:srgbClr val="333F48"/>
                </a:solidFill>
                <a:latin typeface="Arial" panose="020B0604020202020204" pitchFamily="34" charset="0"/>
                <a:cs typeface="Arial" panose="020B0604020202020204" pitchFamily="34" charset="0"/>
              </a:rPr>
              <a:t>Premier ministre</a:t>
            </a:r>
          </a:p>
        </p:txBody>
      </p:sp>
      <p:sp>
        <p:nvSpPr>
          <p:cNvPr id="17" name="Rectangle à coins arrondis 20">
            <a:extLst>
              <a:ext uri="{FF2B5EF4-FFF2-40B4-BE49-F238E27FC236}">
                <a16:creationId xmlns:a16="http://schemas.microsoft.com/office/drawing/2014/main" id="{75172D3C-9DDE-5CA1-7D7E-4CBA397C8AE1}"/>
              </a:ext>
            </a:extLst>
          </p:cNvPr>
          <p:cNvSpPr/>
          <p:nvPr>
            <p:custDataLst>
              <p:tags r:id="rId14"/>
            </p:custDataLst>
          </p:nvPr>
        </p:nvSpPr>
        <p:spPr>
          <a:xfrm>
            <a:off x="6855915" y="5711304"/>
            <a:ext cx="2878271" cy="670809"/>
          </a:xfrm>
          <a:prstGeom prst="roundRect">
            <a:avLst/>
          </a:prstGeom>
          <a:solidFill>
            <a:schemeClr val="accent6">
              <a:lumMod val="40000"/>
              <a:lumOff val="6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a:solidFill>
                  <a:srgbClr val="333F48"/>
                </a:solidFill>
                <a:latin typeface="Arial" panose="020B0604020202020204" pitchFamily="34" charset="0"/>
                <a:cs typeface="Arial" panose="020B0604020202020204" pitchFamily="34" charset="0"/>
              </a:rPr>
              <a:t>Ministres</a:t>
            </a:r>
          </a:p>
        </p:txBody>
      </p:sp>
      <p:sp>
        <p:nvSpPr>
          <p:cNvPr id="18" name="ZoneTexte 17">
            <a:extLst>
              <a:ext uri="{FF2B5EF4-FFF2-40B4-BE49-F238E27FC236}">
                <a16:creationId xmlns:a16="http://schemas.microsoft.com/office/drawing/2014/main" id="{4661636C-5D43-5C27-8A91-D14EE8DC925C}"/>
              </a:ext>
            </a:extLst>
          </p:cNvPr>
          <p:cNvSpPr txBox="1"/>
          <p:nvPr>
            <p:custDataLst>
              <p:tags r:id="rId15"/>
            </p:custDataLst>
          </p:nvPr>
        </p:nvSpPr>
        <p:spPr>
          <a:xfrm>
            <a:off x="8128176" y="5342401"/>
            <a:ext cx="333746" cy="400110"/>
          </a:xfrm>
          <a:prstGeom prst="rect">
            <a:avLst/>
          </a:prstGeom>
          <a:noFill/>
        </p:spPr>
        <p:txBody>
          <a:bodyPr wrap="square" rtlCol="0">
            <a:spAutoFit/>
          </a:bodyPr>
          <a:lstStyle/>
          <a:p>
            <a:r>
              <a:rPr lang="fr-CA" sz="2000">
                <a:solidFill>
                  <a:srgbClr val="333F48"/>
                </a:solidFill>
                <a:latin typeface="Arial" panose="020B0604020202020204" pitchFamily="34" charset="0"/>
                <a:cs typeface="Arial" panose="020B0604020202020204" pitchFamily="34" charset="0"/>
              </a:rPr>
              <a:t>+</a:t>
            </a:r>
          </a:p>
        </p:txBody>
      </p:sp>
      <p:grpSp>
        <p:nvGrpSpPr>
          <p:cNvPr id="19" name="Groupe 18">
            <a:extLst>
              <a:ext uri="{FF2B5EF4-FFF2-40B4-BE49-F238E27FC236}">
                <a16:creationId xmlns:a16="http://schemas.microsoft.com/office/drawing/2014/main" id="{A9C238CD-1E2F-F34A-8D26-3CD3920EBE14}"/>
              </a:ext>
            </a:extLst>
          </p:cNvPr>
          <p:cNvGrpSpPr/>
          <p:nvPr>
            <p:custDataLst>
              <p:tags r:id="rId16"/>
            </p:custDataLst>
          </p:nvPr>
        </p:nvGrpSpPr>
        <p:grpSpPr>
          <a:xfrm>
            <a:off x="2600473" y="679022"/>
            <a:ext cx="6951335" cy="1035314"/>
            <a:chOff x="1076472" y="679022"/>
            <a:chExt cx="6951335" cy="1035314"/>
          </a:xfrm>
        </p:grpSpPr>
        <p:sp>
          <p:nvSpPr>
            <p:cNvPr id="20" name="Rectangle à coins arrondis 23">
              <a:extLst>
                <a:ext uri="{FF2B5EF4-FFF2-40B4-BE49-F238E27FC236}">
                  <a16:creationId xmlns:a16="http://schemas.microsoft.com/office/drawing/2014/main" id="{35450B60-A3FD-6DBB-F34C-1D793A33E7D5}"/>
                </a:ext>
              </a:extLst>
            </p:cNvPr>
            <p:cNvSpPr/>
            <p:nvPr/>
          </p:nvSpPr>
          <p:spPr>
            <a:xfrm>
              <a:off x="1076472" y="679022"/>
              <a:ext cx="2619810" cy="675274"/>
            </a:xfrm>
            <a:prstGeom prst="roundRect">
              <a:avLst/>
            </a:prstGeom>
            <a:solidFill>
              <a:schemeClr val="bg1"/>
            </a:solidFill>
            <a:ln w="1905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a:solidFill>
                    <a:srgbClr val="F6891F"/>
                  </a:solidFill>
                  <a:latin typeface="Arial" panose="020B0604020202020204" pitchFamily="34" charset="0"/>
                  <a:cs typeface="Arial" panose="020B0604020202020204" pitchFamily="34" charset="0"/>
                </a:rPr>
                <a:t>Fédéral</a:t>
              </a:r>
            </a:p>
          </p:txBody>
        </p:sp>
        <p:sp>
          <p:nvSpPr>
            <p:cNvPr id="21" name="Rectangle à coins arrondis 24">
              <a:extLst>
                <a:ext uri="{FF2B5EF4-FFF2-40B4-BE49-F238E27FC236}">
                  <a16:creationId xmlns:a16="http://schemas.microsoft.com/office/drawing/2014/main" id="{E5DB98A7-947E-19D9-2D29-D3F15AA8D01B}"/>
                </a:ext>
              </a:extLst>
            </p:cNvPr>
            <p:cNvSpPr/>
            <p:nvPr/>
          </p:nvSpPr>
          <p:spPr>
            <a:xfrm>
              <a:off x="5407997" y="679022"/>
              <a:ext cx="2619810" cy="675274"/>
            </a:xfrm>
            <a:prstGeom prst="roundRect">
              <a:avLst/>
            </a:prstGeom>
            <a:solidFill>
              <a:schemeClr val="bg1"/>
            </a:solidFill>
            <a:ln w="1905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a:solidFill>
                    <a:srgbClr val="F6891F"/>
                  </a:solidFill>
                  <a:latin typeface="Arial" panose="020B0604020202020204" pitchFamily="34" charset="0"/>
                  <a:cs typeface="Arial" panose="020B0604020202020204" pitchFamily="34" charset="0"/>
                </a:rPr>
                <a:t>Québec</a:t>
              </a:r>
            </a:p>
          </p:txBody>
        </p:sp>
        <p:cxnSp>
          <p:nvCxnSpPr>
            <p:cNvPr id="22" name="Connecteur droit avec flèche 21">
              <a:extLst>
                <a:ext uri="{FF2B5EF4-FFF2-40B4-BE49-F238E27FC236}">
                  <a16:creationId xmlns:a16="http://schemas.microsoft.com/office/drawing/2014/main" id="{24DB0D29-8296-F669-062B-58DF77918109}"/>
                </a:ext>
              </a:extLst>
            </p:cNvPr>
            <p:cNvCxnSpPr/>
            <p:nvPr/>
          </p:nvCxnSpPr>
          <p:spPr>
            <a:xfrm>
              <a:off x="2386377" y="1354296"/>
              <a:ext cx="0" cy="360040"/>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A746A685-A0FC-0797-4260-2D2D63D9D3EF}"/>
                </a:ext>
              </a:extLst>
            </p:cNvPr>
            <p:cNvCxnSpPr/>
            <p:nvPr/>
          </p:nvCxnSpPr>
          <p:spPr>
            <a:xfrm>
              <a:off x="6755643" y="1354296"/>
              <a:ext cx="0" cy="360040"/>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e 23">
            <a:extLst>
              <a:ext uri="{FF2B5EF4-FFF2-40B4-BE49-F238E27FC236}">
                <a16:creationId xmlns:a16="http://schemas.microsoft.com/office/drawing/2014/main" id="{75BD193D-970F-60B9-649A-EB08665BD884}"/>
              </a:ext>
            </a:extLst>
          </p:cNvPr>
          <p:cNvGrpSpPr/>
          <p:nvPr>
            <p:custDataLst>
              <p:tags r:id="rId17"/>
            </p:custDataLst>
          </p:nvPr>
        </p:nvGrpSpPr>
        <p:grpSpPr>
          <a:xfrm flipH="1">
            <a:off x="3548930" y="1622684"/>
            <a:ext cx="773653" cy="585555"/>
            <a:chOff x="1567029" y="2099712"/>
            <a:chExt cx="5704142" cy="3950278"/>
          </a:xfrm>
        </p:grpSpPr>
        <p:sp>
          <p:nvSpPr>
            <p:cNvPr id="25" name="Forme libre 28">
              <a:extLst>
                <a:ext uri="{FF2B5EF4-FFF2-40B4-BE49-F238E27FC236}">
                  <a16:creationId xmlns:a16="http://schemas.microsoft.com/office/drawing/2014/main" id="{FC03D76C-AA31-9E96-E67C-693A1FE3B4E4}"/>
                </a:ext>
              </a:extLst>
            </p:cNvPr>
            <p:cNvSpPr/>
            <p:nvPr/>
          </p:nvSpPr>
          <p:spPr>
            <a:xfrm rot="14918699" flipH="1">
              <a:off x="2443961" y="1222780"/>
              <a:ext cx="3950278" cy="5704142"/>
            </a:xfrm>
            <a:custGeom>
              <a:avLst/>
              <a:gdLst>
                <a:gd name="connsiteX0" fmla="*/ 202486 w 3950278"/>
                <a:gd name="connsiteY0" fmla="*/ 4286262 h 5704142"/>
                <a:gd name="connsiteX1" fmla="*/ 892056 w 3950278"/>
                <a:gd name="connsiteY1" fmla="*/ 5259889 h 5704142"/>
                <a:gd name="connsiteX2" fmla="*/ 2897174 w 3950278"/>
                <a:gd name="connsiteY2" fmla="*/ 5499709 h 5704142"/>
                <a:gd name="connsiteX3" fmla="*/ 3011705 w 3950278"/>
                <a:gd name="connsiteY3" fmla="*/ 5432655 h 5704142"/>
                <a:gd name="connsiteX4" fmla="*/ 3035598 w 3950278"/>
                <a:gd name="connsiteY4" fmla="*/ 5488113 h 5704142"/>
                <a:gd name="connsiteX5" fmla="*/ 3512885 w 3950278"/>
                <a:gd name="connsiteY5" fmla="*/ 5301498 h 5704142"/>
                <a:gd name="connsiteX6" fmla="*/ 3542930 w 3950278"/>
                <a:gd name="connsiteY6" fmla="*/ 5367066 h 5704142"/>
                <a:gd name="connsiteX7" fmla="*/ 3636217 w 3950278"/>
                <a:gd name="connsiteY7" fmla="*/ 5407909 h 5704142"/>
                <a:gd name="connsiteX8" fmla="*/ 3904472 w 3950278"/>
                <a:gd name="connsiteY8" fmla="*/ 5303025 h 5704142"/>
                <a:gd name="connsiteX9" fmla="*/ 3945315 w 3950278"/>
                <a:gd name="connsiteY9" fmla="*/ 5209738 h 5704142"/>
                <a:gd name="connsiteX10" fmla="*/ 1926267 w 3950278"/>
                <a:gd name="connsiteY10" fmla="*/ 45806 h 5704142"/>
                <a:gd name="connsiteX11" fmla="*/ 1832981 w 3950278"/>
                <a:gd name="connsiteY11" fmla="*/ 4962 h 5704142"/>
                <a:gd name="connsiteX12" fmla="*/ 1599776 w 3950278"/>
                <a:gd name="connsiteY12" fmla="*/ 199492 h 5704142"/>
                <a:gd name="connsiteX13" fmla="*/ 1552110 w 3950278"/>
                <a:gd name="connsiteY13" fmla="*/ 308365 h 5704142"/>
                <a:gd name="connsiteX14" fmla="*/ 1666701 w 3950278"/>
                <a:gd name="connsiteY14" fmla="*/ 688507 h 5704142"/>
                <a:gd name="connsiteX15" fmla="*/ 1068542 w 3950278"/>
                <a:gd name="connsiteY15" fmla="*/ 922382 h 5704142"/>
                <a:gd name="connsiteX16" fmla="*/ 1106720 w 3950278"/>
                <a:gd name="connsiteY16" fmla="*/ 1010998 h 5704142"/>
                <a:gd name="connsiteX17" fmla="*/ 1062380 w 3950278"/>
                <a:gd name="connsiteY17" fmla="*/ 1037938 h 5704142"/>
                <a:gd name="connsiteX18" fmla="*/ 49842 w 3950278"/>
                <a:gd name="connsiteY18" fmla="*/ 2670466 h 5704142"/>
                <a:gd name="connsiteX19" fmla="*/ 202486 w 3950278"/>
                <a:gd name="connsiteY19" fmla="*/ 4286262 h 570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0278" h="5704142">
                  <a:moveTo>
                    <a:pt x="202486" y="4286262"/>
                  </a:moveTo>
                  <a:cubicBezTo>
                    <a:pt x="354715" y="4669372"/>
                    <a:pt x="588943" y="5007355"/>
                    <a:pt x="892056" y="5259889"/>
                  </a:cubicBezTo>
                  <a:cubicBezTo>
                    <a:pt x="1499263" y="5765774"/>
                    <a:pt x="2258494" y="5830879"/>
                    <a:pt x="2897174" y="5499709"/>
                  </a:cubicBezTo>
                  <a:lnTo>
                    <a:pt x="3011705" y="5432655"/>
                  </a:lnTo>
                  <a:lnTo>
                    <a:pt x="3035598" y="5488113"/>
                  </a:lnTo>
                  <a:lnTo>
                    <a:pt x="3512885" y="5301498"/>
                  </a:lnTo>
                  <a:lnTo>
                    <a:pt x="3542930" y="5367066"/>
                  </a:lnTo>
                  <a:cubicBezTo>
                    <a:pt x="3557412" y="5404105"/>
                    <a:pt x="3599179" y="5422391"/>
                    <a:pt x="3636217" y="5407909"/>
                  </a:cubicBezTo>
                  <a:lnTo>
                    <a:pt x="3904472" y="5303025"/>
                  </a:lnTo>
                  <a:cubicBezTo>
                    <a:pt x="3941510" y="5288543"/>
                    <a:pt x="3959797" y="5246776"/>
                    <a:pt x="3945315" y="5209738"/>
                  </a:cubicBezTo>
                  <a:cubicBezTo>
                    <a:pt x="3182654" y="3523477"/>
                    <a:pt x="2487228" y="1810929"/>
                    <a:pt x="1926267" y="45806"/>
                  </a:cubicBezTo>
                  <a:cubicBezTo>
                    <a:pt x="1911786" y="8767"/>
                    <a:pt x="1870019" y="-9519"/>
                    <a:pt x="1832981" y="4962"/>
                  </a:cubicBezTo>
                  <a:lnTo>
                    <a:pt x="1599776" y="199492"/>
                  </a:lnTo>
                  <a:cubicBezTo>
                    <a:pt x="1562738" y="213974"/>
                    <a:pt x="1537628" y="271327"/>
                    <a:pt x="1552110" y="308365"/>
                  </a:cubicBezTo>
                  <a:lnTo>
                    <a:pt x="1666701" y="688507"/>
                  </a:lnTo>
                  <a:lnTo>
                    <a:pt x="1068542" y="922382"/>
                  </a:lnTo>
                  <a:lnTo>
                    <a:pt x="1106720" y="1010998"/>
                  </a:lnTo>
                  <a:lnTo>
                    <a:pt x="1062380" y="1037938"/>
                  </a:lnTo>
                  <a:cubicBezTo>
                    <a:pt x="560184" y="1375331"/>
                    <a:pt x="182015" y="1958653"/>
                    <a:pt x="49842" y="2670466"/>
                  </a:cubicBezTo>
                  <a:cubicBezTo>
                    <a:pt x="-53410" y="3226527"/>
                    <a:pt x="6763" y="3793693"/>
                    <a:pt x="202486" y="4286262"/>
                  </a:cubicBezTo>
                  <a:close/>
                </a:path>
              </a:pathLst>
            </a:cu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Arc 25">
              <a:extLst>
                <a:ext uri="{FF2B5EF4-FFF2-40B4-BE49-F238E27FC236}">
                  <a16:creationId xmlns:a16="http://schemas.microsoft.com/office/drawing/2014/main" id="{C7946B87-1557-6813-CE16-506A29051E15}"/>
                </a:ext>
              </a:extLst>
            </p:cNvPr>
            <p:cNvSpPr/>
            <p:nvPr/>
          </p:nvSpPr>
          <p:spPr>
            <a:xfrm rot="16775418">
              <a:off x="3266778" y="2221148"/>
              <a:ext cx="3402529" cy="356506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27" name="Arc 26">
              <a:extLst>
                <a:ext uri="{FF2B5EF4-FFF2-40B4-BE49-F238E27FC236}">
                  <a16:creationId xmlns:a16="http://schemas.microsoft.com/office/drawing/2014/main" id="{1C62545D-174F-7DC3-7414-40F1131BABCD}"/>
                </a:ext>
              </a:extLst>
            </p:cNvPr>
            <p:cNvSpPr/>
            <p:nvPr/>
          </p:nvSpPr>
          <p:spPr>
            <a:xfrm rot="16775418">
              <a:off x="4025117" y="2273154"/>
              <a:ext cx="2151533" cy="290009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cxnSp>
          <p:nvCxnSpPr>
            <p:cNvPr id="28" name="Connecteur droit 27">
              <a:extLst>
                <a:ext uri="{FF2B5EF4-FFF2-40B4-BE49-F238E27FC236}">
                  <a16:creationId xmlns:a16="http://schemas.microsoft.com/office/drawing/2014/main" id="{A2350DA7-90AF-0984-AC1E-89175791738D}"/>
                </a:ext>
              </a:extLst>
            </p:cNvPr>
            <p:cNvCxnSpPr/>
            <p:nvPr/>
          </p:nvCxnSpPr>
          <p:spPr>
            <a:xfrm>
              <a:off x="2677440" y="4581128"/>
              <a:ext cx="4032448" cy="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29" name="Ellipse 28">
              <a:extLst>
                <a:ext uri="{FF2B5EF4-FFF2-40B4-BE49-F238E27FC236}">
                  <a16:creationId xmlns:a16="http://schemas.microsoft.com/office/drawing/2014/main" id="{98FD306D-6F63-8107-FD56-C8C6A095CDC9}"/>
                </a:ext>
              </a:extLst>
            </p:cNvPr>
            <p:cNvSpPr/>
            <p:nvPr/>
          </p:nvSpPr>
          <p:spPr>
            <a:xfrm>
              <a:off x="4932040" y="3259832"/>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0" name="Ellipse 29">
              <a:extLst>
                <a:ext uri="{FF2B5EF4-FFF2-40B4-BE49-F238E27FC236}">
                  <a16:creationId xmlns:a16="http://schemas.microsoft.com/office/drawing/2014/main" id="{B39379D7-634B-3126-1471-B8212D4B5E1A}"/>
                </a:ext>
              </a:extLst>
            </p:cNvPr>
            <p:cNvSpPr/>
            <p:nvPr/>
          </p:nvSpPr>
          <p:spPr>
            <a:xfrm>
              <a:off x="5500973"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1" name="Ellipse 30">
              <a:extLst>
                <a:ext uri="{FF2B5EF4-FFF2-40B4-BE49-F238E27FC236}">
                  <a16:creationId xmlns:a16="http://schemas.microsoft.com/office/drawing/2014/main" id="{9FCF9BF3-A16B-FBD9-A1FE-6077C884D121}"/>
                </a:ext>
              </a:extLst>
            </p:cNvPr>
            <p:cNvSpPr/>
            <p:nvPr/>
          </p:nvSpPr>
          <p:spPr>
            <a:xfrm>
              <a:off x="4367231"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 name="Rectangle à coins arrondis 35">
              <a:extLst>
                <a:ext uri="{FF2B5EF4-FFF2-40B4-BE49-F238E27FC236}">
                  <a16:creationId xmlns:a16="http://schemas.microsoft.com/office/drawing/2014/main" id="{650104FB-D319-E40A-8AAA-4F21D1137AB0}"/>
                </a:ext>
              </a:extLst>
            </p:cNvPr>
            <p:cNvSpPr/>
            <p:nvPr/>
          </p:nvSpPr>
          <p:spPr>
            <a:xfrm>
              <a:off x="4647275" y="4136746"/>
              <a:ext cx="792088" cy="364419"/>
            </a:xfrm>
            <a:prstGeom prst="roundRect">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3" name="Ellipse 32">
              <a:extLst>
                <a:ext uri="{FF2B5EF4-FFF2-40B4-BE49-F238E27FC236}">
                  <a16:creationId xmlns:a16="http://schemas.microsoft.com/office/drawing/2014/main" id="{DEEE48D2-F224-3052-6E4C-2B0C79EC7010}"/>
                </a:ext>
              </a:extLst>
            </p:cNvPr>
            <p:cNvSpPr/>
            <p:nvPr/>
          </p:nvSpPr>
          <p:spPr>
            <a:xfrm rot="18903524">
              <a:off x="6280499" y="2454509"/>
              <a:ext cx="303303" cy="5031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4" name="Groupe 33">
            <a:extLst>
              <a:ext uri="{FF2B5EF4-FFF2-40B4-BE49-F238E27FC236}">
                <a16:creationId xmlns:a16="http://schemas.microsoft.com/office/drawing/2014/main" id="{5D384760-4105-1BCB-E72E-7AF6C04FBB31}"/>
              </a:ext>
            </a:extLst>
          </p:cNvPr>
          <p:cNvGrpSpPr/>
          <p:nvPr>
            <p:custDataLst>
              <p:tags r:id="rId18"/>
            </p:custDataLst>
          </p:nvPr>
        </p:nvGrpSpPr>
        <p:grpSpPr>
          <a:xfrm flipH="1">
            <a:off x="7906463" y="1603889"/>
            <a:ext cx="773653" cy="585555"/>
            <a:chOff x="1567029" y="2099712"/>
            <a:chExt cx="5704142" cy="3950278"/>
          </a:xfrm>
        </p:grpSpPr>
        <p:sp>
          <p:nvSpPr>
            <p:cNvPr id="35" name="Forme libre 38">
              <a:extLst>
                <a:ext uri="{FF2B5EF4-FFF2-40B4-BE49-F238E27FC236}">
                  <a16:creationId xmlns:a16="http://schemas.microsoft.com/office/drawing/2014/main" id="{8CEFC7DB-0056-46B6-547F-8BC595CBD8F6}"/>
                </a:ext>
              </a:extLst>
            </p:cNvPr>
            <p:cNvSpPr/>
            <p:nvPr/>
          </p:nvSpPr>
          <p:spPr>
            <a:xfrm rot="14918699" flipH="1">
              <a:off x="2443961" y="1222780"/>
              <a:ext cx="3950278" cy="5704142"/>
            </a:xfrm>
            <a:custGeom>
              <a:avLst/>
              <a:gdLst>
                <a:gd name="connsiteX0" fmla="*/ 202486 w 3950278"/>
                <a:gd name="connsiteY0" fmla="*/ 4286262 h 5704142"/>
                <a:gd name="connsiteX1" fmla="*/ 892056 w 3950278"/>
                <a:gd name="connsiteY1" fmla="*/ 5259889 h 5704142"/>
                <a:gd name="connsiteX2" fmla="*/ 2897174 w 3950278"/>
                <a:gd name="connsiteY2" fmla="*/ 5499709 h 5704142"/>
                <a:gd name="connsiteX3" fmla="*/ 3011705 w 3950278"/>
                <a:gd name="connsiteY3" fmla="*/ 5432655 h 5704142"/>
                <a:gd name="connsiteX4" fmla="*/ 3035598 w 3950278"/>
                <a:gd name="connsiteY4" fmla="*/ 5488113 h 5704142"/>
                <a:gd name="connsiteX5" fmla="*/ 3512885 w 3950278"/>
                <a:gd name="connsiteY5" fmla="*/ 5301498 h 5704142"/>
                <a:gd name="connsiteX6" fmla="*/ 3542930 w 3950278"/>
                <a:gd name="connsiteY6" fmla="*/ 5367066 h 5704142"/>
                <a:gd name="connsiteX7" fmla="*/ 3636217 w 3950278"/>
                <a:gd name="connsiteY7" fmla="*/ 5407909 h 5704142"/>
                <a:gd name="connsiteX8" fmla="*/ 3904472 w 3950278"/>
                <a:gd name="connsiteY8" fmla="*/ 5303025 h 5704142"/>
                <a:gd name="connsiteX9" fmla="*/ 3945315 w 3950278"/>
                <a:gd name="connsiteY9" fmla="*/ 5209738 h 5704142"/>
                <a:gd name="connsiteX10" fmla="*/ 1926267 w 3950278"/>
                <a:gd name="connsiteY10" fmla="*/ 45806 h 5704142"/>
                <a:gd name="connsiteX11" fmla="*/ 1832981 w 3950278"/>
                <a:gd name="connsiteY11" fmla="*/ 4962 h 5704142"/>
                <a:gd name="connsiteX12" fmla="*/ 1599776 w 3950278"/>
                <a:gd name="connsiteY12" fmla="*/ 199492 h 5704142"/>
                <a:gd name="connsiteX13" fmla="*/ 1552110 w 3950278"/>
                <a:gd name="connsiteY13" fmla="*/ 308365 h 5704142"/>
                <a:gd name="connsiteX14" fmla="*/ 1666701 w 3950278"/>
                <a:gd name="connsiteY14" fmla="*/ 688507 h 5704142"/>
                <a:gd name="connsiteX15" fmla="*/ 1068542 w 3950278"/>
                <a:gd name="connsiteY15" fmla="*/ 922382 h 5704142"/>
                <a:gd name="connsiteX16" fmla="*/ 1106720 w 3950278"/>
                <a:gd name="connsiteY16" fmla="*/ 1010998 h 5704142"/>
                <a:gd name="connsiteX17" fmla="*/ 1062380 w 3950278"/>
                <a:gd name="connsiteY17" fmla="*/ 1037938 h 5704142"/>
                <a:gd name="connsiteX18" fmla="*/ 49842 w 3950278"/>
                <a:gd name="connsiteY18" fmla="*/ 2670466 h 5704142"/>
                <a:gd name="connsiteX19" fmla="*/ 202486 w 3950278"/>
                <a:gd name="connsiteY19" fmla="*/ 4286262 h 570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0278" h="5704142">
                  <a:moveTo>
                    <a:pt x="202486" y="4286262"/>
                  </a:moveTo>
                  <a:cubicBezTo>
                    <a:pt x="354715" y="4669372"/>
                    <a:pt x="588943" y="5007355"/>
                    <a:pt x="892056" y="5259889"/>
                  </a:cubicBezTo>
                  <a:cubicBezTo>
                    <a:pt x="1499263" y="5765774"/>
                    <a:pt x="2258494" y="5830879"/>
                    <a:pt x="2897174" y="5499709"/>
                  </a:cubicBezTo>
                  <a:lnTo>
                    <a:pt x="3011705" y="5432655"/>
                  </a:lnTo>
                  <a:lnTo>
                    <a:pt x="3035598" y="5488113"/>
                  </a:lnTo>
                  <a:lnTo>
                    <a:pt x="3512885" y="5301498"/>
                  </a:lnTo>
                  <a:lnTo>
                    <a:pt x="3542930" y="5367066"/>
                  </a:lnTo>
                  <a:cubicBezTo>
                    <a:pt x="3557412" y="5404105"/>
                    <a:pt x="3599179" y="5422391"/>
                    <a:pt x="3636217" y="5407909"/>
                  </a:cubicBezTo>
                  <a:lnTo>
                    <a:pt x="3904472" y="5303025"/>
                  </a:lnTo>
                  <a:cubicBezTo>
                    <a:pt x="3941510" y="5288543"/>
                    <a:pt x="3959797" y="5246776"/>
                    <a:pt x="3945315" y="5209738"/>
                  </a:cubicBezTo>
                  <a:cubicBezTo>
                    <a:pt x="3182654" y="3523477"/>
                    <a:pt x="2487228" y="1810929"/>
                    <a:pt x="1926267" y="45806"/>
                  </a:cubicBezTo>
                  <a:cubicBezTo>
                    <a:pt x="1911786" y="8767"/>
                    <a:pt x="1870019" y="-9519"/>
                    <a:pt x="1832981" y="4962"/>
                  </a:cubicBezTo>
                  <a:lnTo>
                    <a:pt x="1599776" y="199492"/>
                  </a:lnTo>
                  <a:cubicBezTo>
                    <a:pt x="1562738" y="213974"/>
                    <a:pt x="1537628" y="271327"/>
                    <a:pt x="1552110" y="308365"/>
                  </a:cubicBezTo>
                  <a:lnTo>
                    <a:pt x="1666701" y="688507"/>
                  </a:lnTo>
                  <a:lnTo>
                    <a:pt x="1068542" y="922382"/>
                  </a:lnTo>
                  <a:lnTo>
                    <a:pt x="1106720" y="1010998"/>
                  </a:lnTo>
                  <a:lnTo>
                    <a:pt x="1062380" y="1037938"/>
                  </a:lnTo>
                  <a:cubicBezTo>
                    <a:pt x="560184" y="1375331"/>
                    <a:pt x="182015" y="1958653"/>
                    <a:pt x="49842" y="2670466"/>
                  </a:cubicBezTo>
                  <a:cubicBezTo>
                    <a:pt x="-53410" y="3226527"/>
                    <a:pt x="6763" y="3793693"/>
                    <a:pt x="202486" y="4286262"/>
                  </a:cubicBezTo>
                  <a:close/>
                </a:path>
              </a:pathLst>
            </a:cu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 name="Arc 35">
              <a:extLst>
                <a:ext uri="{FF2B5EF4-FFF2-40B4-BE49-F238E27FC236}">
                  <a16:creationId xmlns:a16="http://schemas.microsoft.com/office/drawing/2014/main" id="{6DED936B-4A35-093E-6C82-4FB76321D112}"/>
                </a:ext>
              </a:extLst>
            </p:cNvPr>
            <p:cNvSpPr/>
            <p:nvPr/>
          </p:nvSpPr>
          <p:spPr>
            <a:xfrm rot="16775418">
              <a:off x="3266778" y="2221148"/>
              <a:ext cx="3402529" cy="356506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37" name="Arc 36">
              <a:extLst>
                <a:ext uri="{FF2B5EF4-FFF2-40B4-BE49-F238E27FC236}">
                  <a16:creationId xmlns:a16="http://schemas.microsoft.com/office/drawing/2014/main" id="{5BEF9104-F07E-DEDF-7E4D-BB25FDB37935}"/>
                </a:ext>
              </a:extLst>
            </p:cNvPr>
            <p:cNvSpPr/>
            <p:nvPr/>
          </p:nvSpPr>
          <p:spPr>
            <a:xfrm rot="16775418">
              <a:off x="4025117" y="2273154"/>
              <a:ext cx="2151533" cy="290009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cxnSp>
          <p:nvCxnSpPr>
            <p:cNvPr id="38" name="Connecteur droit 37">
              <a:extLst>
                <a:ext uri="{FF2B5EF4-FFF2-40B4-BE49-F238E27FC236}">
                  <a16:creationId xmlns:a16="http://schemas.microsoft.com/office/drawing/2014/main" id="{79ED8055-4926-12D4-113B-5A63B25955CD}"/>
                </a:ext>
              </a:extLst>
            </p:cNvPr>
            <p:cNvCxnSpPr/>
            <p:nvPr/>
          </p:nvCxnSpPr>
          <p:spPr>
            <a:xfrm>
              <a:off x="2677440" y="4581128"/>
              <a:ext cx="4032448" cy="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39" name="Ellipse 38">
              <a:extLst>
                <a:ext uri="{FF2B5EF4-FFF2-40B4-BE49-F238E27FC236}">
                  <a16:creationId xmlns:a16="http://schemas.microsoft.com/office/drawing/2014/main" id="{624C14C1-0C12-FDE2-154D-1829A1595056}"/>
                </a:ext>
              </a:extLst>
            </p:cNvPr>
            <p:cNvSpPr/>
            <p:nvPr/>
          </p:nvSpPr>
          <p:spPr>
            <a:xfrm>
              <a:off x="4932040" y="3259832"/>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0" name="Ellipse 39">
              <a:extLst>
                <a:ext uri="{FF2B5EF4-FFF2-40B4-BE49-F238E27FC236}">
                  <a16:creationId xmlns:a16="http://schemas.microsoft.com/office/drawing/2014/main" id="{1C8D4950-A1C7-BC8D-8CF2-A7222FE09AED}"/>
                </a:ext>
              </a:extLst>
            </p:cNvPr>
            <p:cNvSpPr/>
            <p:nvPr/>
          </p:nvSpPr>
          <p:spPr>
            <a:xfrm>
              <a:off x="5500973"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1" name="Ellipse 40">
              <a:extLst>
                <a:ext uri="{FF2B5EF4-FFF2-40B4-BE49-F238E27FC236}">
                  <a16:creationId xmlns:a16="http://schemas.microsoft.com/office/drawing/2014/main" id="{B2E9223A-53DB-EE43-8EA4-3A72C97BE673}"/>
                </a:ext>
              </a:extLst>
            </p:cNvPr>
            <p:cNvSpPr/>
            <p:nvPr/>
          </p:nvSpPr>
          <p:spPr>
            <a:xfrm>
              <a:off x="4367231"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2" name="Rectangle à coins arrondis 45">
              <a:extLst>
                <a:ext uri="{FF2B5EF4-FFF2-40B4-BE49-F238E27FC236}">
                  <a16:creationId xmlns:a16="http://schemas.microsoft.com/office/drawing/2014/main" id="{85E10597-E8C8-8407-FFD9-6DA74DB49CC6}"/>
                </a:ext>
              </a:extLst>
            </p:cNvPr>
            <p:cNvSpPr/>
            <p:nvPr/>
          </p:nvSpPr>
          <p:spPr>
            <a:xfrm>
              <a:off x="4647275" y="4136746"/>
              <a:ext cx="792088" cy="364419"/>
            </a:xfrm>
            <a:prstGeom prst="roundRect">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3" name="Ellipse 42">
              <a:extLst>
                <a:ext uri="{FF2B5EF4-FFF2-40B4-BE49-F238E27FC236}">
                  <a16:creationId xmlns:a16="http://schemas.microsoft.com/office/drawing/2014/main" id="{0C58FCBC-0011-3BD2-0790-7F4B1E971E05}"/>
                </a:ext>
              </a:extLst>
            </p:cNvPr>
            <p:cNvSpPr/>
            <p:nvPr/>
          </p:nvSpPr>
          <p:spPr>
            <a:xfrm rot="18903524">
              <a:off x="6280499" y="2454509"/>
              <a:ext cx="303303" cy="5031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44" name="Image 43">
            <a:extLst>
              <a:ext uri="{FF2B5EF4-FFF2-40B4-BE49-F238E27FC236}">
                <a16:creationId xmlns:a16="http://schemas.microsoft.com/office/drawing/2014/main" id="{890166EA-F57E-5720-813D-9864431B0B54}"/>
              </a:ext>
            </a:extLst>
          </p:cNvPr>
          <p:cNvPicPr>
            <a:picLocks noChangeAspect="1"/>
          </p:cNvPicPr>
          <p:nvPr>
            <p:custDataLst>
              <p:tags r:id="rId19"/>
            </p:custDataLst>
          </p:nvPr>
        </p:nvPicPr>
        <p:blipFill>
          <a:blip r:embed="rId22"/>
          <a:stretch>
            <a:fillRect/>
          </a:stretch>
        </p:blipFill>
        <p:spPr>
          <a:xfrm>
            <a:off x="303920" y="566965"/>
            <a:ext cx="1281993" cy="641809"/>
          </a:xfrm>
          <a:prstGeom prst="rect">
            <a:avLst/>
          </a:prstGeom>
        </p:spPr>
      </p:pic>
    </p:spTree>
    <p:extLst>
      <p:ext uri="{BB962C8B-B14F-4D97-AF65-F5344CB8AC3E}">
        <p14:creationId xmlns:p14="http://schemas.microsoft.com/office/powerpoint/2010/main" val="300828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4"/>
                                        </p:tgtEl>
                                        <p:attrNameLst>
                                          <p:attrName>r</p:attrName>
                                        </p:attrNameLst>
                                      </p:cBhvr>
                                    </p:animRot>
                                    <p:animRot by="-240000">
                                      <p:cBhvr>
                                        <p:cTn id="11" dur="200" fill="hold">
                                          <p:stCondLst>
                                            <p:cond delay="200"/>
                                          </p:stCondLst>
                                        </p:cTn>
                                        <p:tgtEl>
                                          <p:spTgt spid="24"/>
                                        </p:tgtEl>
                                        <p:attrNameLst>
                                          <p:attrName>r</p:attrName>
                                        </p:attrNameLst>
                                      </p:cBhvr>
                                    </p:animRot>
                                    <p:animRot by="240000">
                                      <p:cBhvr>
                                        <p:cTn id="12" dur="200" fill="hold">
                                          <p:stCondLst>
                                            <p:cond delay="400"/>
                                          </p:stCondLst>
                                        </p:cTn>
                                        <p:tgtEl>
                                          <p:spTgt spid="24"/>
                                        </p:tgtEl>
                                        <p:attrNameLst>
                                          <p:attrName>r</p:attrName>
                                        </p:attrNameLst>
                                      </p:cBhvr>
                                    </p:animRot>
                                    <p:animRot by="-240000">
                                      <p:cBhvr>
                                        <p:cTn id="13" dur="200" fill="hold">
                                          <p:stCondLst>
                                            <p:cond delay="600"/>
                                          </p:stCondLst>
                                        </p:cTn>
                                        <p:tgtEl>
                                          <p:spTgt spid="24"/>
                                        </p:tgtEl>
                                        <p:attrNameLst>
                                          <p:attrName>r</p:attrName>
                                        </p:attrNameLst>
                                      </p:cBhvr>
                                    </p:animRot>
                                    <p:animRot by="120000">
                                      <p:cBhvr>
                                        <p:cTn id="14" dur="200" fill="hold">
                                          <p:stCondLst>
                                            <p:cond delay="800"/>
                                          </p:stCondLst>
                                        </p:cTn>
                                        <p:tgtEl>
                                          <p:spTgt spid="24"/>
                                        </p:tgtEl>
                                        <p:attrNameLst>
                                          <p:attrName>r</p:attrName>
                                        </p:attrNameLst>
                                      </p:cBhvr>
                                    </p:animRot>
                                  </p:childTnLst>
                                </p:cTn>
                              </p:par>
                              <p:par>
                                <p:cTn id="15" presetID="2" presetClass="entr" presetSubtype="1"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ppt_x"/>
                                          </p:val>
                                        </p:tav>
                                        <p:tav tm="100000">
                                          <p:val>
                                            <p:strVal val="#ppt_x"/>
                                          </p:val>
                                        </p:tav>
                                      </p:tavLst>
                                    </p:anim>
                                    <p:anim calcmode="lin" valueType="num">
                                      <p:cBhvr additive="base">
                                        <p:cTn id="18" dur="500" fill="hold"/>
                                        <p:tgtEl>
                                          <p:spTgt spid="34"/>
                                        </p:tgtEl>
                                        <p:attrNameLst>
                                          <p:attrName>ppt_y</p:attrName>
                                        </p:attrNameLst>
                                      </p:cBhvr>
                                      <p:tavLst>
                                        <p:tav tm="0">
                                          <p:val>
                                            <p:strVal val="0-#ppt_h/2"/>
                                          </p:val>
                                        </p:tav>
                                        <p:tav tm="100000">
                                          <p:val>
                                            <p:strVal val="#ppt_y"/>
                                          </p:val>
                                        </p:tav>
                                      </p:tavLst>
                                    </p:anim>
                                  </p:childTnLst>
                                </p:cTn>
                              </p:par>
                              <p:par>
                                <p:cTn id="19" presetID="32" presetClass="emph" presetSubtype="0" fill="hold" nodeType="withEffect">
                                  <p:stCondLst>
                                    <p:cond delay="0"/>
                                  </p:stCondLst>
                                  <p:childTnLst>
                                    <p:animRot by="120000">
                                      <p:cBhvr>
                                        <p:cTn id="20" dur="100" fill="hold">
                                          <p:stCondLst>
                                            <p:cond delay="0"/>
                                          </p:stCondLst>
                                        </p:cTn>
                                        <p:tgtEl>
                                          <p:spTgt spid="34"/>
                                        </p:tgtEl>
                                        <p:attrNameLst>
                                          <p:attrName>r</p:attrName>
                                        </p:attrNameLst>
                                      </p:cBhvr>
                                    </p:animRot>
                                    <p:animRot by="-240000">
                                      <p:cBhvr>
                                        <p:cTn id="21" dur="200" fill="hold">
                                          <p:stCondLst>
                                            <p:cond delay="200"/>
                                          </p:stCondLst>
                                        </p:cTn>
                                        <p:tgtEl>
                                          <p:spTgt spid="34"/>
                                        </p:tgtEl>
                                        <p:attrNameLst>
                                          <p:attrName>r</p:attrName>
                                        </p:attrNameLst>
                                      </p:cBhvr>
                                    </p:animRot>
                                    <p:animRot by="240000">
                                      <p:cBhvr>
                                        <p:cTn id="22" dur="200" fill="hold">
                                          <p:stCondLst>
                                            <p:cond delay="400"/>
                                          </p:stCondLst>
                                        </p:cTn>
                                        <p:tgtEl>
                                          <p:spTgt spid="34"/>
                                        </p:tgtEl>
                                        <p:attrNameLst>
                                          <p:attrName>r</p:attrName>
                                        </p:attrNameLst>
                                      </p:cBhvr>
                                    </p:animRot>
                                    <p:animRot by="-240000">
                                      <p:cBhvr>
                                        <p:cTn id="23" dur="200" fill="hold">
                                          <p:stCondLst>
                                            <p:cond delay="600"/>
                                          </p:stCondLst>
                                        </p:cTn>
                                        <p:tgtEl>
                                          <p:spTgt spid="34"/>
                                        </p:tgtEl>
                                        <p:attrNameLst>
                                          <p:attrName>r</p:attrName>
                                        </p:attrNameLst>
                                      </p:cBhvr>
                                    </p:animRot>
                                    <p:animRot by="120000">
                                      <p:cBhvr>
                                        <p:cTn id="24" dur="200" fill="hold">
                                          <p:stCondLst>
                                            <p:cond delay="800"/>
                                          </p:stCondLst>
                                        </p:cTn>
                                        <p:tgtEl>
                                          <p:spTgt spid="34"/>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par>
                                <p:cTn id="30" presetID="22" presetClass="entr" presetSubtype="1"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up)">
                                      <p:cBhvr>
                                        <p:cTn id="32" dur="500"/>
                                        <p:tgtEl>
                                          <p:spTgt spid="6"/>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10" presetClass="entr" presetSubtype="0" fill="hold" grpId="0" nodeType="withEffect">
                                  <p:stCondLst>
                                    <p:cond delay="50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grpId="0" nodeType="withEffect">
                                  <p:stCondLst>
                                    <p:cond delay="50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grpId="0" nodeType="withEffect">
                                  <p:stCondLst>
                                    <p:cond delay="50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50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par>
                                <p:cTn id="51" presetID="10" presetClass="entr" presetSubtype="0" fill="hold" grpId="0" nodeType="withEffect">
                                  <p:stCondLst>
                                    <p:cond delay="50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par>
                                <p:cTn id="54" presetID="10" presetClass="entr" presetSubtype="0" fill="hold" grpId="0" nodeType="withEffect">
                                  <p:stCondLst>
                                    <p:cond delay="50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0" presetClass="entr" presetSubtype="0" fill="hold" grpId="0" nodeType="withEffect">
                                  <p:stCondLst>
                                    <p:cond delay="50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par>
                                <p:cTn id="60" presetID="10" presetClass="entr" presetSubtype="0" fill="hold" grpId="0" nodeType="withEffect">
                                  <p:stCondLst>
                                    <p:cond delay="50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37" fill="hold" nodeType="clickEffect">
                                  <p:stCondLst>
                                    <p:cond delay="0"/>
                                  </p:stCondLst>
                                  <p:childTnLst>
                                    <p:set>
                                      <p:cBhvr>
                                        <p:cTn id="66" dur="1" fill="hold">
                                          <p:stCondLst>
                                            <p:cond delay="0"/>
                                          </p:stCondLst>
                                        </p:cTn>
                                        <p:tgtEl>
                                          <p:spTgt spid="9">
                                            <p:txEl>
                                              <p:pRg st="0" end="0"/>
                                            </p:txEl>
                                          </p:spTgt>
                                        </p:tgtEl>
                                        <p:attrNameLst>
                                          <p:attrName>style.visibility</p:attrName>
                                        </p:attrNameLst>
                                      </p:cBhvr>
                                      <p:to>
                                        <p:strVal val="visible"/>
                                      </p:to>
                                    </p:set>
                                    <p:animEffect transition="in" filter="barn(outVertical)">
                                      <p:cBhvr>
                                        <p:cTn id="67" dur="500"/>
                                        <p:tgtEl>
                                          <p:spTgt spid="9">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nodeType="clickEffect">
                                  <p:stCondLst>
                                    <p:cond delay="0"/>
                                  </p:stCondLst>
                                  <p:childTnLst>
                                    <p:set>
                                      <p:cBhvr>
                                        <p:cTn id="71" dur="1" fill="hold">
                                          <p:stCondLst>
                                            <p:cond delay="0"/>
                                          </p:stCondLst>
                                        </p:cTn>
                                        <p:tgtEl>
                                          <p:spTgt spid="11">
                                            <p:txEl>
                                              <p:pRg st="0" end="0"/>
                                            </p:txEl>
                                          </p:spTgt>
                                        </p:tgtEl>
                                        <p:attrNameLst>
                                          <p:attrName>style.visibility</p:attrName>
                                        </p:attrNameLst>
                                      </p:cBhvr>
                                      <p:to>
                                        <p:strVal val="visible"/>
                                      </p:to>
                                    </p:set>
                                    <p:animEffect transition="in" filter="barn(outVertical)">
                                      <p:cBhvr>
                                        <p:cTn id="72" dur="500"/>
                                        <p:tgtEl>
                                          <p:spTgt spid="11">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nodeType="clickEffect">
                                  <p:stCondLst>
                                    <p:cond delay="0"/>
                                  </p:stCondLst>
                                  <p:childTnLst>
                                    <p:set>
                                      <p:cBhvr>
                                        <p:cTn id="76" dur="1" fill="hold">
                                          <p:stCondLst>
                                            <p:cond delay="0"/>
                                          </p:stCondLst>
                                        </p:cTn>
                                        <p:tgtEl>
                                          <p:spTgt spid="12">
                                            <p:txEl>
                                              <p:pRg st="0" end="0"/>
                                            </p:txEl>
                                          </p:spTgt>
                                        </p:tgtEl>
                                        <p:attrNameLst>
                                          <p:attrName>style.visibility</p:attrName>
                                        </p:attrNameLst>
                                      </p:cBhvr>
                                      <p:to>
                                        <p:strVal val="visible"/>
                                      </p:to>
                                    </p:set>
                                    <p:animEffect transition="in" filter="barn(outVertical)">
                                      <p:cBhvr>
                                        <p:cTn id="77" dur="500"/>
                                        <p:tgtEl>
                                          <p:spTgt spid="12">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37" fill="hold" nodeType="clickEffect">
                                  <p:stCondLst>
                                    <p:cond delay="0"/>
                                  </p:stCondLst>
                                  <p:childTnLst>
                                    <p:set>
                                      <p:cBhvr>
                                        <p:cTn id="81" dur="1" fill="hold">
                                          <p:stCondLst>
                                            <p:cond delay="0"/>
                                          </p:stCondLst>
                                        </p:cTn>
                                        <p:tgtEl>
                                          <p:spTgt spid="15">
                                            <p:txEl>
                                              <p:pRg st="0" end="0"/>
                                            </p:txEl>
                                          </p:spTgt>
                                        </p:tgtEl>
                                        <p:attrNameLst>
                                          <p:attrName>style.visibility</p:attrName>
                                        </p:attrNameLst>
                                      </p:cBhvr>
                                      <p:to>
                                        <p:strVal val="visible"/>
                                      </p:to>
                                    </p:set>
                                    <p:animEffect transition="in" filter="barn(outVertical)">
                                      <p:cBhvr>
                                        <p:cTn id="82" dur="500"/>
                                        <p:tgtEl>
                                          <p:spTgt spid="1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37" fill="hold" nodeType="clickEffect">
                                  <p:stCondLst>
                                    <p:cond delay="0"/>
                                  </p:stCondLst>
                                  <p:childTnLst>
                                    <p:set>
                                      <p:cBhvr>
                                        <p:cTn id="86" dur="1" fill="hold">
                                          <p:stCondLst>
                                            <p:cond delay="0"/>
                                          </p:stCondLst>
                                        </p:cTn>
                                        <p:tgtEl>
                                          <p:spTgt spid="16">
                                            <p:txEl>
                                              <p:pRg st="0" end="0"/>
                                            </p:txEl>
                                          </p:spTgt>
                                        </p:tgtEl>
                                        <p:attrNameLst>
                                          <p:attrName>style.visibility</p:attrName>
                                        </p:attrNameLst>
                                      </p:cBhvr>
                                      <p:to>
                                        <p:strVal val="visible"/>
                                      </p:to>
                                    </p:set>
                                    <p:animEffect transition="in" filter="barn(outVertical)">
                                      <p:cBhvr>
                                        <p:cTn id="87" dur="500"/>
                                        <p:tgtEl>
                                          <p:spTgt spid="16">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nodeType="clickEffect">
                                  <p:stCondLst>
                                    <p:cond delay="0"/>
                                  </p:stCondLst>
                                  <p:childTnLst>
                                    <p:set>
                                      <p:cBhvr>
                                        <p:cTn id="91" dur="1" fill="hold">
                                          <p:stCondLst>
                                            <p:cond delay="0"/>
                                          </p:stCondLst>
                                        </p:cTn>
                                        <p:tgtEl>
                                          <p:spTgt spid="17">
                                            <p:txEl>
                                              <p:pRg st="0" end="0"/>
                                            </p:txEl>
                                          </p:spTgt>
                                        </p:tgtEl>
                                        <p:attrNameLst>
                                          <p:attrName>style.visibility</p:attrName>
                                        </p:attrNameLst>
                                      </p:cBhvr>
                                      <p:to>
                                        <p:strVal val="visible"/>
                                      </p:to>
                                    </p:set>
                                    <p:animEffect transition="in" filter="barn(outVertical)">
                                      <p:cBhvr>
                                        <p:cTn id="9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animBg="1"/>
      <p:bldP spid="13" grpId="0"/>
      <p:bldP spid="14" grpId="0"/>
      <p:bldP spid="15" grpId="0" animBg="1"/>
      <p:bldP spid="16" grpId="0" animBg="1"/>
      <p:bldP spid="17"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248">
            <a:extLst>
              <a:ext uri="{FF2B5EF4-FFF2-40B4-BE49-F238E27FC236}">
                <a16:creationId xmlns:a16="http://schemas.microsoft.com/office/drawing/2014/main" id="{2C320C5A-9F32-3FA1-B557-1A6D2E5F1384}"/>
              </a:ext>
            </a:extLst>
          </p:cNvPr>
          <p:cNvSpPr/>
          <p:nvPr>
            <p:custDataLst>
              <p:tags r:id="rId1"/>
            </p:custDataLst>
          </p:nvPr>
        </p:nvSpPr>
        <p:spPr>
          <a:xfrm>
            <a:off x="2496625" y="1858467"/>
            <a:ext cx="2878271" cy="1362914"/>
          </a:xfrm>
          <a:prstGeom prst="roundRect">
            <a:avLst/>
          </a:prstGeom>
          <a:solidFill>
            <a:schemeClr val="bg1"/>
          </a:solidFill>
          <a:ln w="3810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200">
                <a:solidFill>
                  <a:srgbClr val="333F48"/>
                </a:solidFill>
                <a:latin typeface="Arial" panose="020B0604020202020204" pitchFamily="34" charset="0"/>
                <a:cs typeface="Arial" panose="020B0604020202020204" pitchFamily="34" charset="0"/>
              </a:rPr>
              <a:t>Pouvoir</a:t>
            </a:r>
            <a:br>
              <a:rPr lang="fr-CA" sz="3200">
                <a:solidFill>
                  <a:srgbClr val="333F48"/>
                </a:solidFill>
                <a:latin typeface="Arial" panose="020B0604020202020204" pitchFamily="34" charset="0"/>
                <a:cs typeface="Arial" panose="020B0604020202020204" pitchFamily="34" charset="0"/>
              </a:rPr>
            </a:br>
            <a:r>
              <a:rPr lang="fr-CA" sz="3200" b="1">
                <a:solidFill>
                  <a:srgbClr val="333F48"/>
                </a:solidFill>
                <a:latin typeface="Arial" panose="020B0604020202020204" pitchFamily="34" charset="0"/>
                <a:cs typeface="Arial" panose="020B0604020202020204" pitchFamily="34" charset="0"/>
              </a:rPr>
              <a:t>judiciaire</a:t>
            </a:r>
            <a:endParaRPr lang="fr-CA" sz="3600" b="1">
              <a:solidFill>
                <a:srgbClr val="333F48"/>
              </a:solidFill>
              <a:latin typeface="Arial" panose="020B0604020202020204" pitchFamily="34" charset="0"/>
              <a:cs typeface="Arial" panose="020B0604020202020204" pitchFamily="34" charset="0"/>
            </a:endParaRPr>
          </a:p>
        </p:txBody>
      </p:sp>
      <p:cxnSp>
        <p:nvCxnSpPr>
          <p:cNvPr id="5" name="Connecteur droit 4">
            <a:extLst>
              <a:ext uri="{FF2B5EF4-FFF2-40B4-BE49-F238E27FC236}">
                <a16:creationId xmlns:a16="http://schemas.microsoft.com/office/drawing/2014/main" id="{7B854918-262E-D61B-EC62-EAF96DB9A211}"/>
              </a:ext>
            </a:extLst>
          </p:cNvPr>
          <p:cNvCxnSpPr/>
          <p:nvPr>
            <p:custDataLst>
              <p:tags r:id="rId2"/>
            </p:custDataLst>
          </p:nvPr>
        </p:nvCxnSpPr>
        <p:spPr>
          <a:xfrm>
            <a:off x="6096000" y="692697"/>
            <a:ext cx="0" cy="5520093"/>
          </a:xfrm>
          <a:prstGeom prst="line">
            <a:avLst/>
          </a:prstGeom>
          <a:ln w="19050">
            <a:solidFill>
              <a:srgbClr val="BCBAB3"/>
            </a:solidFill>
            <a:prstDash val="dash"/>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1DB57EB8-782F-721A-53DF-C86B2B181501}"/>
              </a:ext>
            </a:extLst>
          </p:cNvPr>
          <p:cNvCxnSpPr/>
          <p:nvPr>
            <p:custDataLst>
              <p:tags r:id="rId3"/>
            </p:custDataLst>
          </p:nvPr>
        </p:nvCxnSpPr>
        <p:spPr>
          <a:xfrm>
            <a:off x="3910377" y="3221382"/>
            <a:ext cx="0" cy="356099"/>
          </a:xfrm>
          <a:prstGeom prst="straightConnector1">
            <a:avLst/>
          </a:prstGeom>
          <a:ln w="38100">
            <a:solidFill>
              <a:srgbClr val="BCBAB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F42F302C-6155-ED26-DAA8-36A70BDE9F9A}"/>
              </a:ext>
            </a:extLst>
          </p:cNvPr>
          <p:cNvCxnSpPr/>
          <p:nvPr>
            <p:custDataLst>
              <p:tags r:id="rId4"/>
            </p:custDataLst>
          </p:nvPr>
        </p:nvCxnSpPr>
        <p:spPr>
          <a:xfrm>
            <a:off x="8293290" y="3209178"/>
            <a:ext cx="0" cy="356099"/>
          </a:xfrm>
          <a:prstGeom prst="straightConnector1">
            <a:avLst/>
          </a:prstGeom>
          <a:ln w="38100">
            <a:solidFill>
              <a:srgbClr val="BCBAB3"/>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 name="Rectangle à coins arrondis 280">
            <a:extLst>
              <a:ext uri="{FF2B5EF4-FFF2-40B4-BE49-F238E27FC236}">
                <a16:creationId xmlns:a16="http://schemas.microsoft.com/office/drawing/2014/main" id="{212765A3-F3EB-3262-30DF-153BAD117132}"/>
              </a:ext>
            </a:extLst>
          </p:cNvPr>
          <p:cNvSpPr/>
          <p:nvPr>
            <p:custDataLst>
              <p:tags r:id="rId5"/>
            </p:custDataLst>
          </p:nvPr>
        </p:nvSpPr>
        <p:spPr>
          <a:xfrm>
            <a:off x="6855917" y="1858467"/>
            <a:ext cx="2878271" cy="1362914"/>
          </a:xfrm>
          <a:prstGeom prst="roundRect">
            <a:avLst/>
          </a:prstGeom>
          <a:solidFill>
            <a:schemeClr val="bg1"/>
          </a:solidFill>
          <a:ln w="3810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200">
                <a:solidFill>
                  <a:srgbClr val="333F48"/>
                </a:solidFill>
                <a:latin typeface="Arial" panose="020B0604020202020204" pitchFamily="34" charset="0"/>
                <a:cs typeface="Arial" panose="020B0604020202020204" pitchFamily="34" charset="0"/>
              </a:rPr>
              <a:t>Pouvoir</a:t>
            </a:r>
            <a:br>
              <a:rPr lang="fr-CA" sz="3200">
                <a:solidFill>
                  <a:srgbClr val="333F48"/>
                </a:solidFill>
                <a:latin typeface="Arial" panose="020B0604020202020204" pitchFamily="34" charset="0"/>
                <a:cs typeface="Arial" panose="020B0604020202020204" pitchFamily="34" charset="0"/>
              </a:rPr>
            </a:br>
            <a:r>
              <a:rPr lang="fr-CA" sz="3200" b="1">
                <a:solidFill>
                  <a:srgbClr val="333F48"/>
                </a:solidFill>
                <a:latin typeface="Arial" panose="020B0604020202020204" pitchFamily="34" charset="0"/>
                <a:cs typeface="Arial" panose="020B0604020202020204" pitchFamily="34" charset="0"/>
              </a:rPr>
              <a:t>judiciaire</a:t>
            </a:r>
            <a:endParaRPr lang="fr-CA" sz="3600" b="1">
              <a:solidFill>
                <a:srgbClr val="333F48"/>
              </a:solidFill>
              <a:latin typeface="Arial" panose="020B0604020202020204" pitchFamily="34" charset="0"/>
              <a:cs typeface="Arial" panose="020B0604020202020204" pitchFamily="34" charset="0"/>
            </a:endParaRPr>
          </a:p>
        </p:txBody>
      </p:sp>
      <p:sp>
        <p:nvSpPr>
          <p:cNvPr id="9" name="Rectangle à coins arrondis 271">
            <a:extLst>
              <a:ext uri="{FF2B5EF4-FFF2-40B4-BE49-F238E27FC236}">
                <a16:creationId xmlns:a16="http://schemas.microsoft.com/office/drawing/2014/main" id="{94F3D261-E720-9A7D-90A7-6C376ABF55C0}"/>
              </a:ext>
            </a:extLst>
          </p:cNvPr>
          <p:cNvSpPr/>
          <p:nvPr>
            <p:custDataLst>
              <p:tags r:id="rId6"/>
            </p:custDataLst>
          </p:nvPr>
        </p:nvSpPr>
        <p:spPr>
          <a:xfrm>
            <a:off x="2496625" y="3694295"/>
            <a:ext cx="2878271" cy="2518494"/>
          </a:xfrm>
          <a:prstGeom prst="roundRect">
            <a:avLst/>
          </a:prstGeom>
          <a:solidFill>
            <a:schemeClr val="accent6">
              <a:lumMod val="40000"/>
              <a:lumOff val="60000"/>
            </a:schemeClr>
          </a:solidFill>
          <a:ln w="19050">
            <a:solidFill>
              <a:srgbClr val="E46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a:solidFill>
                  <a:srgbClr val="333F48"/>
                </a:solidFill>
                <a:latin typeface="Arial" panose="020B0604020202020204" pitchFamily="34" charset="0"/>
                <a:cs typeface="Arial" panose="020B0604020202020204" pitchFamily="34" charset="0"/>
              </a:rPr>
              <a:t>Tribunaux</a:t>
            </a:r>
          </a:p>
        </p:txBody>
      </p:sp>
      <p:sp>
        <p:nvSpPr>
          <p:cNvPr id="10" name="Rectangle à coins arrondis 17">
            <a:extLst>
              <a:ext uri="{FF2B5EF4-FFF2-40B4-BE49-F238E27FC236}">
                <a16:creationId xmlns:a16="http://schemas.microsoft.com/office/drawing/2014/main" id="{FF23B9A4-E7CF-CA3D-62EC-A465DCA17BF8}"/>
              </a:ext>
            </a:extLst>
          </p:cNvPr>
          <p:cNvSpPr/>
          <p:nvPr>
            <p:custDataLst>
              <p:tags r:id="rId7"/>
            </p:custDataLst>
          </p:nvPr>
        </p:nvSpPr>
        <p:spPr>
          <a:xfrm>
            <a:off x="6855917" y="3694295"/>
            <a:ext cx="2878271" cy="2518495"/>
          </a:xfrm>
          <a:prstGeom prst="roundRect">
            <a:avLst/>
          </a:prstGeom>
          <a:solidFill>
            <a:schemeClr val="accent6">
              <a:lumMod val="40000"/>
              <a:lumOff val="60000"/>
            </a:schemeClr>
          </a:solidFill>
          <a:ln w="19050">
            <a:solidFill>
              <a:srgbClr val="E46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a:solidFill>
                  <a:srgbClr val="333F48"/>
                </a:solidFill>
                <a:latin typeface="Arial" panose="020B0604020202020204" pitchFamily="34" charset="0"/>
                <a:cs typeface="Arial" panose="020B0604020202020204" pitchFamily="34" charset="0"/>
              </a:rPr>
              <a:t>Tribunaux</a:t>
            </a:r>
          </a:p>
        </p:txBody>
      </p:sp>
      <p:grpSp>
        <p:nvGrpSpPr>
          <p:cNvPr id="11" name="Groupe 10">
            <a:extLst>
              <a:ext uri="{FF2B5EF4-FFF2-40B4-BE49-F238E27FC236}">
                <a16:creationId xmlns:a16="http://schemas.microsoft.com/office/drawing/2014/main" id="{482A1204-A4D5-5A5D-F97D-C45CA8A6B752}"/>
              </a:ext>
            </a:extLst>
          </p:cNvPr>
          <p:cNvGrpSpPr/>
          <p:nvPr>
            <p:custDataLst>
              <p:tags r:id="rId8"/>
            </p:custDataLst>
          </p:nvPr>
        </p:nvGrpSpPr>
        <p:grpSpPr>
          <a:xfrm>
            <a:off x="2600473" y="679022"/>
            <a:ext cx="6951335" cy="1035314"/>
            <a:chOff x="1076472" y="679022"/>
            <a:chExt cx="6951335" cy="1035314"/>
          </a:xfrm>
        </p:grpSpPr>
        <p:sp>
          <p:nvSpPr>
            <p:cNvPr id="12" name="Rectangle à coins arrondis 13">
              <a:extLst>
                <a:ext uri="{FF2B5EF4-FFF2-40B4-BE49-F238E27FC236}">
                  <a16:creationId xmlns:a16="http://schemas.microsoft.com/office/drawing/2014/main" id="{89270AF1-509B-4D36-E759-483184C98B30}"/>
                </a:ext>
              </a:extLst>
            </p:cNvPr>
            <p:cNvSpPr/>
            <p:nvPr/>
          </p:nvSpPr>
          <p:spPr>
            <a:xfrm>
              <a:off x="1076472" y="679022"/>
              <a:ext cx="2619810" cy="675274"/>
            </a:xfrm>
            <a:prstGeom prst="roundRect">
              <a:avLst/>
            </a:prstGeom>
            <a:solidFill>
              <a:schemeClr val="bg1"/>
            </a:solidFill>
            <a:ln w="1905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a:solidFill>
                    <a:srgbClr val="F6891F"/>
                  </a:solidFill>
                  <a:latin typeface="Arial" panose="020B0604020202020204" pitchFamily="34" charset="0"/>
                  <a:cs typeface="Arial" panose="020B0604020202020204" pitchFamily="34" charset="0"/>
                </a:rPr>
                <a:t>Fédéral</a:t>
              </a:r>
            </a:p>
          </p:txBody>
        </p:sp>
        <p:sp>
          <p:nvSpPr>
            <p:cNvPr id="13" name="Rectangle à coins arrondis 14">
              <a:extLst>
                <a:ext uri="{FF2B5EF4-FFF2-40B4-BE49-F238E27FC236}">
                  <a16:creationId xmlns:a16="http://schemas.microsoft.com/office/drawing/2014/main" id="{85AAC5F7-0403-3571-6CF2-A2F6A56D6457}"/>
                </a:ext>
              </a:extLst>
            </p:cNvPr>
            <p:cNvSpPr/>
            <p:nvPr/>
          </p:nvSpPr>
          <p:spPr>
            <a:xfrm>
              <a:off x="5407997" y="679022"/>
              <a:ext cx="2619810" cy="675274"/>
            </a:xfrm>
            <a:prstGeom prst="roundRect">
              <a:avLst/>
            </a:prstGeom>
            <a:solidFill>
              <a:schemeClr val="bg1"/>
            </a:solidFill>
            <a:ln w="1905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a:solidFill>
                    <a:srgbClr val="F6891F"/>
                  </a:solidFill>
                  <a:latin typeface="Arial" panose="020B0604020202020204" pitchFamily="34" charset="0"/>
                  <a:cs typeface="Arial" panose="020B0604020202020204" pitchFamily="34" charset="0"/>
                </a:rPr>
                <a:t>Québec</a:t>
              </a:r>
            </a:p>
          </p:txBody>
        </p:sp>
        <p:cxnSp>
          <p:nvCxnSpPr>
            <p:cNvPr id="14" name="Connecteur droit avec flèche 13">
              <a:extLst>
                <a:ext uri="{FF2B5EF4-FFF2-40B4-BE49-F238E27FC236}">
                  <a16:creationId xmlns:a16="http://schemas.microsoft.com/office/drawing/2014/main" id="{9F74917F-FDB4-7C0F-6061-6F32D8601CB3}"/>
                </a:ext>
              </a:extLst>
            </p:cNvPr>
            <p:cNvCxnSpPr/>
            <p:nvPr/>
          </p:nvCxnSpPr>
          <p:spPr>
            <a:xfrm>
              <a:off x="2386377" y="1354296"/>
              <a:ext cx="0" cy="360040"/>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A437EDB6-D267-2499-73DB-AA78528DDAE2}"/>
                </a:ext>
              </a:extLst>
            </p:cNvPr>
            <p:cNvCxnSpPr/>
            <p:nvPr/>
          </p:nvCxnSpPr>
          <p:spPr>
            <a:xfrm>
              <a:off x="6755643" y="1354296"/>
              <a:ext cx="0" cy="360040"/>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e 15">
            <a:extLst>
              <a:ext uri="{FF2B5EF4-FFF2-40B4-BE49-F238E27FC236}">
                <a16:creationId xmlns:a16="http://schemas.microsoft.com/office/drawing/2014/main" id="{0A916D60-F693-65E2-BD89-967370A33C72}"/>
              </a:ext>
            </a:extLst>
          </p:cNvPr>
          <p:cNvGrpSpPr/>
          <p:nvPr>
            <p:custDataLst>
              <p:tags r:id="rId9"/>
            </p:custDataLst>
          </p:nvPr>
        </p:nvGrpSpPr>
        <p:grpSpPr>
          <a:xfrm>
            <a:off x="5501476" y="692697"/>
            <a:ext cx="1242596" cy="1165771"/>
            <a:chOff x="2050776" y="1628798"/>
            <a:chExt cx="5329536" cy="4536504"/>
          </a:xfrm>
        </p:grpSpPr>
        <p:sp>
          <p:nvSpPr>
            <p:cNvPr id="17" name="Forme libre 19">
              <a:extLst>
                <a:ext uri="{FF2B5EF4-FFF2-40B4-BE49-F238E27FC236}">
                  <a16:creationId xmlns:a16="http://schemas.microsoft.com/office/drawing/2014/main" id="{E4FB687D-187D-FF45-8DF6-28EBB3835B1F}"/>
                </a:ext>
              </a:extLst>
            </p:cNvPr>
            <p:cNvSpPr/>
            <p:nvPr/>
          </p:nvSpPr>
          <p:spPr>
            <a:xfrm>
              <a:off x="2699791" y="1628798"/>
              <a:ext cx="4032448" cy="4536504"/>
            </a:xfrm>
            <a:custGeom>
              <a:avLst/>
              <a:gdLst>
                <a:gd name="connsiteX0" fmla="*/ 2016224 w 4032448"/>
                <a:gd name="connsiteY0" fmla="*/ 216025 h 4536504"/>
                <a:gd name="connsiteX1" fmla="*/ 2016266 w 4032448"/>
                <a:gd name="connsiteY1" fmla="*/ 217024 h 4536504"/>
                <a:gd name="connsiteX2" fmla="*/ 3780550 w 4032448"/>
                <a:gd name="connsiteY2" fmla="*/ 324038 h 4536504"/>
                <a:gd name="connsiteX3" fmla="*/ 2025161 w 4032448"/>
                <a:gd name="connsiteY3" fmla="*/ 430513 h 4536504"/>
                <a:gd name="connsiteX4" fmla="*/ 2025297 w 4032448"/>
                <a:gd name="connsiteY4" fmla="*/ 433772 h 4536504"/>
                <a:gd name="connsiteX5" fmla="*/ 2086296 w 4032448"/>
                <a:gd name="connsiteY5" fmla="*/ 445344 h 4536504"/>
                <a:gd name="connsiteX6" fmla="*/ 2196244 w 4032448"/>
                <a:gd name="connsiteY6" fmla="*/ 601218 h 4536504"/>
                <a:gd name="connsiteX7" fmla="*/ 2086296 w 4032448"/>
                <a:gd name="connsiteY7" fmla="*/ 757092 h 4536504"/>
                <a:gd name="connsiteX8" fmla="*/ 2039142 w 4032448"/>
                <a:gd name="connsiteY8" fmla="*/ 766038 h 4536504"/>
                <a:gd name="connsiteX9" fmla="*/ 2185853 w 4032448"/>
                <a:gd name="connsiteY9" fmla="*/ 4287103 h 4536504"/>
                <a:gd name="connsiteX10" fmla="*/ 2422564 w 4032448"/>
                <a:gd name="connsiteY10" fmla="*/ 4288586 h 4536504"/>
                <a:gd name="connsiteX11" fmla="*/ 4032448 w 4032448"/>
                <a:gd name="connsiteY11" fmla="*/ 4411273 h 4536504"/>
                <a:gd name="connsiteX12" fmla="*/ 4032448 w 4032448"/>
                <a:gd name="connsiteY12" fmla="*/ 4536504 h 4536504"/>
                <a:gd name="connsiteX13" fmla="*/ 2196244 w 4032448"/>
                <a:gd name="connsiteY13" fmla="*/ 4536504 h 4536504"/>
                <a:gd name="connsiteX14" fmla="*/ 1836204 w 4032448"/>
                <a:gd name="connsiteY14" fmla="*/ 4536504 h 4536504"/>
                <a:gd name="connsiteX15" fmla="*/ 0 w 4032448"/>
                <a:gd name="connsiteY15" fmla="*/ 4536504 h 4536504"/>
                <a:gd name="connsiteX16" fmla="*/ 0 w 4032448"/>
                <a:gd name="connsiteY16" fmla="*/ 4411273 h 4536504"/>
                <a:gd name="connsiteX17" fmla="*/ 1609884 w 4032448"/>
                <a:gd name="connsiteY17" fmla="*/ 4288586 h 4536504"/>
                <a:gd name="connsiteX18" fmla="*/ 1846596 w 4032448"/>
                <a:gd name="connsiteY18" fmla="*/ 4287103 h 4536504"/>
                <a:gd name="connsiteX19" fmla="*/ 1993307 w 4032448"/>
                <a:gd name="connsiteY19" fmla="*/ 766038 h 4536504"/>
                <a:gd name="connsiteX20" fmla="*/ 1946152 w 4032448"/>
                <a:gd name="connsiteY20" fmla="*/ 757092 h 4536504"/>
                <a:gd name="connsiteX21" fmla="*/ 1836204 w 4032448"/>
                <a:gd name="connsiteY21" fmla="*/ 601218 h 4536504"/>
                <a:gd name="connsiteX22" fmla="*/ 1946152 w 4032448"/>
                <a:gd name="connsiteY22" fmla="*/ 445344 h 4536504"/>
                <a:gd name="connsiteX23" fmla="*/ 2007151 w 4032448"/>
                <a:gd name="connsiteY23" fmla="*/ 433772 h 4536504"/>
                <a:gd name="connsiteX24" fmla="*/ 2007242 w 4032448"/>
                <a:gd name="connsiteY24" fmla="*/ 431600 h 4536504"/>
                <a:gd name="connsiteX25" fmla="*/ 1999820 w 4032448"/>
                <a:gd name="connsiteY25" fmla="*/ 432050 h 4536504"/>
                <a:gd name="connsiteX26" fmla="*/ 219089 w 4032448"/>
                <a:gd name="connsiteY26" fmla="*/ 324038 h 4536504"/>
                <a:gd name="connsiteX27" fmla="*/ 1999820 w 4032448"/>
                <a:gd name="connsiteY27" fmla="*/ 216026 h 4536504"/>
                <a:gd name="connsiteX28" fmla="*/ 2016183 w 4032448"/>
                <a:gd name="connsiteY28" fmla="*/ 217019 h 4536504"/>
                <a:gd name="connsiteX29" fmla="*/ 1999819 w 4032448"/>
                <a:gd name="connsiteY29" fmla="*/ 0 h 4536504"/>
                <a:gd name="connsiteX30" fmla="*/ 2098032 w 4032448"/>
                <a:gd name="connsiteY30" fmla="*/ 108012 h 4536504"/>
                <a:gd name="connsiteX31" fmla="*/ 1999819 w 4032448"/>
                <a:gd name="connsiteY31" fmla="*/ 216024 h 4536504"/>
                <a:gd name="connsiteX32" fmla="*/ 1901606 w 4032448"/>
                <a:gd name="connsiteY32" fmla="*/ 108012 h 4536504"/>
                <a:gd name="connsiteX33" fmla="*/ 1999819 w 4032448"/>
                <a:gd name="connsiteY33" fmla="*/ 0 h 453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32448" h="4536504">
                  <a:moveTo>
                    <a:pt x="2016224" y="216025"/>
                  </a:moveTo>
                  <a:lnTo>
                    <a:pt x="2016266" y="217024"/>
                  </a:lnTo>
                  <a:lnTo>
                    <a:pt x="3780550" y="324038"/>
                  </a:lnTo>
                  <a:lnTo>
                    <a:pt x="2025161" y="430513"/>
                  </a:lnTo>
                  <a:lnTo>
                    <a:pt x="2025297" y="433772"/>
                  </a:lnTo>
                  <a:lnTo>
                    <a:pt x="2086296" y="445344"/>
                  </a:lnTo>
                  <a:cubicBezTo>
                    <a:pt x="2150908" y="471025"/>
                    <a:pt x="2196244" y="531146"/>
                    <a:pt x="2196244" y="601218"/>
                  </a:cubicBezTo>
                  <a:cubicBezTo>
                    <a:pt x="2196244" y="671290"/>
                    <a:pt x="2150908" y="731411"/>
                    <a:pt x="2086296" y="757092"/>
                  </a:cubicBezTo>
                  <a:lnTo>
                    <a:pt x="2039142" y="766038"/>
                  </a:lnTo>
                  <a:lnTo>
                    <a:pt x="2185853" y="4287103"/>
                  </a:lnTo>
                  <a:lnTo>
                    <a:pt x="2422564" y="4288586"/>
                  </a:lnTo>
                  <a:cubicBezTo>
                    <a:pt x="3341323" y="4300263"/>
                    <a:pt x="4032448" y="4350755"/>
                    <a:pt x="4032448" y="4411273"/>
                  </a:cubicBezTo>
                  <a:lnTo>
                    <a:pt x="4032448" y="4536504"/>
                  </a:lnTo>
                  <a:lnTo>
                    <a:pt x="2196244" y="4536504"/>
                  </a:lnTo>
                  <a:lnTo>
                    <a:pt x="1836204" y="4536504"/>
                  </a:lnTo>
                  <a:lnTo>
                    <a:pt x="0" y="4536504"/>
                  </a:lnTo>
                  <a:lnTo>
                    <a:pt x="0" y="4411273"/>
                  </a:lnTo>
                  <a:cubicBezTo>
                    <a:pt x="0" y="4350755"/>
                    <a:pt x="691125" y="4300263"/>
                    <a:pt x="1609884" y="4288586"/>
                  </a:cubicBezTo>
                  <a:lnTo>
                    <a:pt x="1846596" y="4287103"/>
                  </a:lnTo>
                  <a:lnTo>
                    <a:pt x="1993307" y="766038"/>
                  </a:lnTo>
                  <a:lnTo>
                    <a:pt x="1946152" y="757092"/>
                  </a:lnTo>
                  <a:cubicBezTo>
                    <a:pt x="1881541" y="731411"/>
                    <a:pt x="1836204" y="671290"/>
                    <a:pt x="1836204" y="601218"/>
                  </a:cubicBezTo>
                  <a:cubicBezTo>
                    <a:pt x="1836204" y="531146"/>
                    <a:pt x="1881541" y="471025"/>
                    <a:pt x="1946152" y="445344"/>
                  </a:cubicBezTo>
                  <a:lnTo>
                    <a:pt x="2007151" y="433772"/>
                  </a:lnTo>
                  <a:lnTo>
                    <a:pt x="2007242" y="431600"/>
                  </a:lnTo>
                  <a:lnTo>
                    <a:pt x="1999820" y="432050"/>
                  </a:lnTo>
                  <a:lnTo>
                    <a:pt x="219089" y="324038"/>
                  </a:lnTo>
                  <a:lnTo>
                    <a:pt x="1999820" y="216026"/>
                  </a:lnTo>
                  <a:lnTo>
                    <a:pt x="2016183" y="217019"/>
                  </a:lnTo>
                  <a:close/>
                  <a:moveTo>
                    <a:pt x="1999819" y="0"/>
                  </a:moveTo>
                  <a:cubicBezTo>
                    <a:pt x="2054061" y="0"/>
                    <a:pt x="2098032" y="48359"/>
                    <a:pt x="2098032" y="108012"/>
                  </a:cubicBezTo>
                  <a:cubicBezTo>
                    <a:pt x="2098032" y="167665"/>
                    <a:pt x="2054061" y="216024"/>
                    <a:pt x="1999819" y="216024"/>
                  </a:cubicBezTo>
                  <a:cubicBezTo>
                    <a:pt x="1945577" y="216024"/>
                    <a:pt x="1901606" y="167665"/>
                    <a:pt x="1901606" y="108012"/>
                  </a:cubicBezTo>
                  <a:cubicBezTo>
                    <a:pt x="1901606" y="48359"/>
                    <a:pt x="1945577" y="0"/>
                    <a:pt x="1999819" y="0"/>
                  </a:cubicBez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8" name="Groupe 17">
              <a:extLst>
                <a:ext uri="{FF2B5EF4-FFF2-40B4-BE49-F238E27FC236}">
                  <a16:creationId xmlns:a16="http://schemas.microsoft.com/office/drawing/2014/main" id="{9D65B672-BC8C-2CA8-046F-7A7615D588A2}"/>
                </a:ext>
              </a:extLst>
            </p:cNvPr>
            <p:cNvGrpSpPr/>
            <p:nvPr/>
          </p:nvGrpSpPr>
          <p:grpSpPr>
            <a:xfrm>
              <a:off x="2050776" y="1671298"/>
              <a:ext cx="5329536" cy="2693806"/>
              <a:chOff x="2050776" y="1671298"/>
              <a:chExt cx="5329536" cy="2693806"/>
            </a:xfrm>
          </p:grpSpPr>
          <p:sp>
            <p:nvSpPr>
              <p:cNvPr id="19" name="Organigramme : Extraire 18">
                <a:extLst>
                  <a:ext uri="{FF2B5EF4-FFF2-40B4-BE49-F238E27FC236}">
                    <a16:creationId xmlns:a16="http://schemas.microsoft.com/office/drawing/2014/main" id="{92B77DAF-4740-D50A-1308-C13EE9D69CC2}"/>
                  </a:ext>
                </a:extLst>
              </p:cNvPr>
              <p:cNvSpPr/>
              <p:nvPr/>
            </p:nvSpPr>
            <p:spPr>
              <a:xfrm>
                <a:off x="2051720"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Organigramme : Extraire 19">
                <a:extLst>
                  <a:ext uri="{FF2B5EF4-FFF2-40B4-BE49-F238E27FC236}">
                    <a16:creationId xmlns:a16="http://schemas.microsoft.com/office/drawing/2014/main" id="{D4C9B6BE-7B98-5F10-A98F-FD9C79B23DC5}"/>
                  </a:ext>
                </a:extLst>
              </p:cNvPr>
              <p:cNvSpPr/>
              <p:nvPr/>
            </p:nvSpPr>
            <p:spPr>
              <a:xfrm>
                <a:off x="5508104"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Forme libre 23">
                <a:extLst>
                  <a:ext uri="{FF2B5EF4-FFF2-40B4-BE49-F238E27FC236}">
                    <a16:creationId xmlns:a16="http://schemas.microsoft.com/office/drawing/2014/main" id="{EC6ADEF7-FE2C-8C8B-C128-D7EB863C20EE}"/>
                  </a:ext>
                </a:extLst>
              </p:cNvPr>
              <p:cNvSpPr/>
              <p:nvPr/>
            </p:nvSpPr>
            <p:spPr>
              <a:xfrm flipV="1">
                <a:off x="2050776"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Ellipse 21">
                <a:extLst>
                  <a:ext uri="{FF2B5EF4-FFF2-40B4-BE49-F238E27FC236}">
                    <a16:creationId xmlns:a16="http://schemas.microsoft.com/office/drawing/2014/main" id="{2DE3F3E5-6E13-FEB5-D600-E7DB6EBFB1DF}"/>
                  </a:ext>
                </a:extLst>
              </p:cNvPr>
              <p:cNvSpPr/>
              <p:nvPr/>
            </p:nvSpPr>
            <p:spPr>
              <a:xfrm>
                <a:off x="4769436" y="2132856"/>
                <a:ext cx="74236"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Ellipse 22">
                <a:extLst>
                  <a:ext uri="{FF2B5EF4-FFF2-40B4-BE49-F238E27FC236}">
                    <a16:creationId xmlns:a16="http://schemas.microsoft.com/office/drawing/2014/main" id="{17B1508B-06BD-8C1B-9376-C2768464DC69}"/>
                  </a:ext>
                </a:extLst>
              </p:cNvPr>
              <p:cNvSpPr/>
              <p:nvPr/>
            </p:nvSpPr>
            <p:spPr>
              <a:xfrm>
                <a:off x="4716016" y="1671298"/>
                <a:ext cx="45994"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Forme libre 26">
                <a:extLst>
                  <a:ext uri="{FF2B5EF4-FFF2-40B4-BE49-F238E27FC236}">
                    <a16:creationId xmlns:a16="http://schemas.microsoft.com/office/drawing/2014/main" id="{3D8004FA-AC6B-5FC9-6244-FCE7BF557A88}"/>
                  </a:ext>
                </a:extLst>
              </p:cNvPr>
              <p:cNvSpPr/>
              <p:nvPr/>
            </p:nvSpPr>
            <p:spPr>
              <a:xfrm flipV="1">
                <a:off x="5506952"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pic>
        <p:nvPicPr>
          <p:cNvPr id="25" name="Image 24">
            <a:extLst>
              <a:ext uri="{FF2B5EF4-FFF2-40B4-BE49-F238E27FC236}">
                <a16:creationId xmlns:a16="http://schemas.microsoft.com/office/drawing/2014/main" id="{F791D436-9DCE-55B7-FAB5-E7EEB2E1853D}"/>
              </a:ext>
            </a:extLst>
          </p:cNvPr>
          <p:cNvPicPr>
            <a:picLocks noChangeAspect="1"/>
          </p:cNvPicPr>
          <p:nvPr>
            <p:custDataLst>
              <p:tags r:id="rId10"/>
            </p:custDataLst>
          </p:nvPr>
        </p:nvPicPr>
        <p:blipFill>
          <a:blip r:embed="rId13"/>
          <a:stretch>
            <a:fillRect/>
          </a:stretch>
        </p:blipFill>
        <p:spPr>
          <a:xfrm>
            <a:off x="303920" y="566965"/>
            <a:ext cx="1281993" cy="641809"/>
          </a:xfrm>
          <a:prstGeom prst="rect">
            <a:avLst/>
          </a:prstGeom>
        </p:spPr>
      </p:pic>
    </p:spTree>
    <p:extLst>
      <p:ext uri="{BB962C8B-B14F-4D97-AF65-F5344CB8AC3E}">
        <p14:creationId xmlns:p14="http://schemas.microsoft.com/office/powerpoint/2010/main" val="121423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22" presetClass="entr" presetSubtype="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barn(outVertical)">
                                      <p:cBhvr>
                                        <p:cTn id="33" dur="500"/>
                                        <p:tgtEl>
                                          <p:spTgt spid="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barn(outVertical)">
                                      <p:cBhvr>
                                        <p:cTn id="38"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3BC4582-A2A8-9101-5C45-49F0D7B6BBAF}"/>
              </a:ext>
            </a:extLst>
          </p:cNvPr>
          <p:cNvSpPr txBox="1"/>
          <p:nvPr>
            <p:custDataLst>
              <p:tags r:id="rId1"/>
            </p:custDataLst>
          </p:nvPr>
        </p:nvSpPr>
        <p:spPr>
          <a:xfrm>
            <a:off x="4457012" y="1916832"/>
            <a:ext cx="184731" cy="369332"/>
          </a:xfrm>
          <a:prstGeom prst="rect">
            <a:avLst/>
          </a:prstGeom>
          <a:noFill/>
        </p:spPr>
        <p:txBody>
          <a:bodyPr wrap="none" rtlCol="0">
            <a:spAutoFit/>
          </a:bodyPr>
          <a:lstStyle/>
          <a:p>
            <a:endParaRPr lang="fr-CA"/>
          </a:p>
        </p:txBody>
      </p:sp>
      <p:sp>
        <p:nvSpPr>
          <p:cNvPr id="5" name="Rectangle 4">
            <a:extLst>
              <a:ext uri="{FF2B5EF4-FFF2-40B4-BE49-F238E27FC236}">
                <a16:creationId xmlns:a16="http://schemas.microsoft.com/office/drawing/2014/main" id="{C3309012-FF4D-5E82-D94E-4CD348A3B2DD}"/>
              </a:ext>
            </a:extLst>
          </p:cNvPr>
          <p:cNvSpPr/>
          <p:nvPr>
            <p:custDataLst>
              <p:tags r:id="rId2"/>
            </p:custDataLst>
          </p:nvPr>
        </p:nvSpPr>
        <p:spPr>
          <a:xfrm>
            <a:off x="3565899" y="424803"/>
            <a:ext cx="5237331" cy="646331"/>
          </a:xfrm>
          <a:prstGeom prst="rect">
            <a:avLst/>
          </a:prstGeom>
        </p:spPr>
        <p:txBody>
          <a:bodyPr wrap="none">
            <a:spAutoFit/>
          </a:bodyPr>
          <a:lstStyle/>
          <a:p>
            <a:r>
              <a:rPr lang="fr-CA" sz="3600">
                <a:solidFill>
                  <a:srgbClr val="F6891F"/>
                </a:solidFill>
                <a:latin typeface="Arial" panose="020B0604020202020204" pitchFamily="34" charset="0"/>
                <a:cs typeface="Arial" panose="020B0604020202020204" pitchFamily="34" charset="0"/>
              </a:rPr>
              <a:t>Au Canada : Démocratie</a:t>
            </a:r>
            <a:endParaRPr lang="fr-CA" sz="3600">
              <a:solidFill>
                <a:srgbClr val="F6891F"/>
              </a:solidFill>
            </a:endParaRPr>
          </a:p>
        </p:txBody>
      </p:sp>
      <p:grpSp>
        <p:nvGrpSpPr>
          <p:cNvPr id="6" name="Groupe 5">
            <a:extLst>
              <a:ext uri="{FF2B5EF4-FFF2-40B4-BE49-F238E27FC236}">
                <a16:creationId xmlns:a16="http://schemas.microsoft.com/office/drawing/2014/main" id="{18739BEE-C819-9CAB-3226-A14481F1F19F}"/>
              </a:ext>
            </a:extLst>
          </p:cNvPr>
          <p:cNvGrpSpPr/>
          <p:nvPr>
            <p:custDataLst>
              <p:tags r:id="rId3"/>
            </p:custDataLst>
          </p:nvPr>
        </p:nvGrpSpPr>
        <p:grpSpPr>
          <a:xfrm>
            <a:off x="5465124" y="2616226"/>
            <a:ext cx="1152129" cy="1786931"/>
            <a:chOff x="3851919" y="1932330"/>
            <a:chExt cx="1440160" cy="2435003"/>
          </a:xfrm>
        </p:grpSpPr>
        <p:sp>
          <p:nvSpPr>
            <p:cNvPr id="7" name="Organigramme : Délai 6">
              <a:extLst>
                <a:ext uri="{FF2B5EF4-FFF2-40B4-BE49-F238E27FC236}">
                  <a16:creationId xmlns:a16="http://schemas.microsoft.com/office/drawing/2014/main" id="{32421C81-E13F-B466-802D-703DD2D84C06}"/>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riangle isocèle 7">
              <a:extLst>
                <a:ext uri="{FF2B5EF4-FFF2-40B4-BE49-F238E27FC236}">
                  <a16:creationId xmlns:a16="http://schemas.microsoft.com/office/drawing/2014/main" id="{AE31AB3F-032B-35BA-F692-69791B504D54}"/>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Ellipse 8">
              <a:extLst>
                <a:ext uri="{FF2B5EF4-FFF2-40B4-BE49-F238E27FC236}">
                  <a16:creationId xmlns:a16="http://schemas.microsoft.com/office/drawing/2014/main" id="{AA754BE0-C605-5BD9-6219-A9F0E4FFF31B}"/>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0" name="Forme libre 21">
            <a:extLst>
              <a:ext uri="{FF2B5EF4-FFF2-40B4-BE49-F238E27FC236}">
                <a16:creationId xmlns:a16="http://schemas.microsoft.com/office/drawing/2014/main" id="{691CD1F5-412E-45DB-9773-77F7266C6775}"/>
              </a:ext>
            </a:extLst>
          </p:cNvPr>
          <p:cNvSpPr/>
          <p:nvPr>
            <p:custDataLst>
              <p:tags r:id="rId4"/>
            </p:custDataLst>
          </p:nvPr>
        </p:nvSpPr>
        <p:spPr>
          <a:xfrm rot="5400000">
            <a:off x="5851686" y="2084002"/>
            <a:ext cx="379000" cy="567383"/>
          </a:xfrm>
          <a:custGeom>
            <a:avLst/>
            <a:gdLst>
              <a:gd name="connsiteX0" fmla="*/ 0 w 516451"/>
              <a:gd name="connsiteY0" fmla="*/ 354614 h 709228"/>
              <a:gd name="connsiteX1" fmla="*/ 335 w 516451"/>
              <a:gd name="connsiteY1" fmla="*/ 347781 h 709228"/>
              <a:gd name="connsiteX2" fmla="*/ 167665 w 516451"/>
              <a:gd name="connsiteY2" fmla="*/ 243200 h 709228"/>
              <a:gd name="connsiteX3" fmla="*/ 17743 w 516451"/>
              <a:gd name="connsiteY3" fmla="*/ 149499 h 709228"/>
              <a:gd name="connsiteX4" fmla="*/ 19863 w 516451"/>
              <a:gd name="connsiteY4" fmla="*/ 136542 h 709228"/>
              <a:gd name="connsiteX5" fmla="*/ 167665 w 516451"/>
              <a:gd name="connsiteY5" fmla="*/ 44166 h 709228"/>
              <a:gd name="connsiteX6" fmla="*/ 97000 w 516451"/>
              <a:gd name="connsiteY6" fmla="*/ 0 h 709228"/>
              <a:gd name="connsiteX7" fmla="*/ 516451 w 516451"/>
              <a:gd name="connsiteY7" fmla="*/ 0 h 709228"/>
              <a:gd name="connsiteX8" fmla="*/ 430359 w 516451"/>
              <a:gd name="connsiteY8" fmla="*/ 354614 h 709228"/>
              <a:gd name="connsiteX9" fmla="*/ 516451 w 516451"/>
              <a:gd name="connsiteY9" fmla="*/ 709228 h 709228"/>
              <a:gd name="connsiteX10" fmla="*/ 97000 w 516451"/>
              <a:gd name="connsiteY10" fmla="*/ 709228 h 709228"/>
              <a:gd name="connsiteX11" fmla="*/ 167666 w 516451"/>
              <a:gd name="connsiteY11" fmla="*/ 665062 h 709228"/>
              <a:gd name="connsiteX12" fmla="*/ 19863 w 516451"/>
              <a:gd name="connsiteY12" fmla="*/ 572686 h 709228"/>
              <a:gd name="connsiteX13" fmla="*/ 19255 w 516451"/>
              <a:gd name="connsiteY13" fmla="*/ 568970 h 709228"/>
              <a:gd name="connsiteX14" fmla="*/ 167665 w 516451"/>
              <a:gd name="connsiteY14" fmla="*/ 476214 h 709228"/>
              <a:gd name="connsiteX15" fmla="*/ 850 w 516451"/>
              <a:gd name="connsiteY15" fmla="*/ 371955 h 70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451" h="709228">
                <a:moveTo>
                  <a:pt x="0" y="354614"/>
                </a:moveTo>
                <a:lnTo>
                  <a:pt x="335" y="347781"/>
                </a:lnTo>
                <a:lnTo>
                  <a:pt x="167665" y="243200"/>
                </a:lnTo>
                <a:lnTo>
                  <a:pt x="17743" y="149499"/>
                </a:lnTo>
                <a:lnTo>
                  <a:pt x="19863" y="136542"/>
                </a:lnTo>
                <a:lnTo>
                  <a:pt x="167665" y="44166"/>
                </a:lnTo>
                <a:lnTo>
                  <a:pt x="97000" y="0"/>
                </a:lnTo>
                <a:lnTo>
                  <a:pt x="516451" y="0"/>
                </a:lnTo>
                <a:cubicBezTo>
                  <a:pt x="468886" y="0"/>
                  <a:pt x="430359" y="158796"/>
                  <a:pt x="430359" y="354614"/>
                </a:cubicBezTo>
                <a:cubicBezTo>
                  <a:pt x="430359" y="550432"/>
                  <a:pt x="468886" y="709228"/>
                  <a:pt x="516451" y="709228"/>
                </a:cubicBezTo>
                <a:lnTo>
                  <a:pt x="97000" y="709228"/>
                </a:lnTo>
                <a:lnTo>
                  <a:pt x="167666" y="665062"/>
                </a:lnTo>
                <a:lnTo>
                  <a:pt x="19863" y="572686"/>
                </a:lnTo>
                <a:lnTo>
                  <a:pt x="19255" y="568970"/>
                </a:lnTo>
                <a:lnTo>
                  <a:pt x="167665" y="476214"/>
                </a:lnTo>
                <a:lnTo>
                  <a:pt x="850" y="371955"/>
                </a:lnTo>
                <a:close/>
              </a:path>
            </a:pathLst>
          </a:cu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ZoneTexte 10">
            <a:extLst>
              <a:ext uri="{FF2B5EF4-FFF2-40B4-BE49-F238E27FC236}">
                <a16:creationId xmlns:a16="http://schemas.microsoft.com/office/drawing/2014/main" id="{85FBA4A1-3376-23EC-FAF9-4F1EBFD6268E}"/>
              </a:ext>
            </a:extLst>
          </p:cNvPr>
          <p:cNvSpPr txBox="1"/>
          <p:nvPr>
            <p:custDataLst>
              <p:tags r:id="rId5"/>
            </p:custDataLst>
          </p:nvPr>
        </p:nvSpPr>
        <p:spPr>
          <a:xfrm>
            <a:off x="2116316" y="2912088"/>
            <a:ext cx="3453351" cy="830997"/>
          </a:xfrm>
          <a:prstGeom prst="rect">
            <a:avLst/>
          </a:prstGeom>
          <a:noFill/>
        </p:spPr>
        <p:txBody>
          <a:bodyPr wrap="square" rtlCol="0">
            <a:spAutoFit/>
          </a:bodyPr>
          <a:lstStyle/>
          <a:p>
            <a:r>
              <a:rPr lang="fr-CA" sz="2400" i="1">
                <a:solidFill>
                  <a:srgbClr val="36424B"/>
                </a:solidFill>
                <a:latin typeface="Arial" panose="020B0604020202020204" pitchFamily="34" charset="0"/>
                <a:cs typeface="Arial" panose="020B0604020202020204" pitchFamily="34" charset="0"/>
              </a:rPr>
              <a:t>Nul n’est au-dessus </a:t>
            </a:r>
          </a:p>
          <a:p>
            <a:r>
              <a:rPr lang="fr-CA" sz="2400" i="1">
                <a:solidFill>
                  <a:srgbClr val="36424B"/>
                </a:solidFill>
                <a:latin typeface="Arial" panose="020B0604020202020204" pitchFamily="34" charset="0"/>
                <a:cs typeface="Arial" panose="020B0604020202020204" pitchFamily="34" charset="0"/>
              </a:rPr>
              <a:t>des lois.</a:t>
            </a:r>
          </a:p>
        </p:txBody>
      </p:sp>
      <p:pic>
        <p:nvPicPr>
          <p:cNvPr id="12" name="Image 11">
            <a:extLst>
              <a:ext uri="{FF2B5EF4-FFF2-40B4-BE49-F238E27FC236}">
                <a16:creationId xmlns:a16="http://schemas.microsoft.com/office/drawing/2014/main" id="{19F60033-2643-6254-10A7-D7CE5C7582A0}"/>
              </a:ext>
            </a:extLst>
          </p:cNvPr>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rcRect l="21945" t="10103" r="20956" b="42145"/>
          <a:stretch>
            <a:fillRect/>
          </a:stretch>
        </p:blipFill>
        <p:spPr>
          <a:xfrm>
            <a:off x="5465119" y="3381377"/>
            <a:ext cx="1152130" cy="1030052"/>
          </a:xfrm>
          <a:custGeom>
            <a:avLst/>
            <a:gdLst>
              <a:gd name="connsiteX0" fmla="*/ 403510 w 1152130"/>
              <a:gd name="connsiteY0" fmla="*/ 0 h 1030052"/>
              <a:gd name="connsiteX1" fmla="*/ 576068 w 1152130"/>
              <a:gd name="connsiteY1" fmla="*/ 151951 h 1030052"/>
              <a:gd name="connsiteX2" fmla="*/ 748625 w 1152130"/>
              <a:gd name="connsiteY2" fmla="*/ 2 h 1030052"/>
              <a:gd name="connsiteX3" fmla="*/ 800295 w 1152130"/>
              <a:gd name="connsiteY3" fmla="*/ 14715 h 1030052"/>
              <a:gd name="connsiteX4" fmla="*/ 1152130 w 1152130"/>
              <a:gd name="connsiteY4" fmla="*/ 501620 h 1030052"/>
              <a:gd name="connsiteX5" fmla="*/ 1152130 w 1152130"/>
              <a:gd name="connsiteY5" fmla="*/ 1030052 h 1030052"/>
              <a:gd name="connsiteX6" fmla="*/ 1 w 1152130"/>
              <a:gd name="connsiteY6" fmla="*/ 1030052 h 1030052"/>
              <a:gd name="connsiteX7" fmla="*/ 0 w 1152130"/>
              <a:gd name="connsiteY7" fmla="*/ 501620 h 1030052"/>
              <a:gd name="connsiteX8" fmla="*/ 351834 w 1152130"/>
              <a:gd name="connsiteY8" fmla="*/ 14715 h 103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130" h="1030052">
                <a:moveTo>
                  <a:pt x="403510" y="0"/>
                </a:moveTo>
                <a:lnTo>
                  <a:pt x="576068" y="151951"/>
                </a:lnTo>
                <a:lnTo>
                  <a:pt x="748625" y="2"/>
                </a:lnTo>
                <a:lnTo>
                  <a:pt x="800295" y="14715"/>
                </a:lnTo>
                <a:cubicBezTo>
                  <a:pt x="1007054" y="94935"/>
                  <a:pt x="1152130" y="282736"/>
                  <a:pt x="1152130" y="501620"/>
                </a:cubicBezTo>
                <a:lnTo>
                  <a:pt x="1152130" y="1030052"/>
                </a:lnTo>
                <a:lnTo>
                  <a:pt x="1" y="1030052"/>
                </a:lnTo>
                <a:lnTo>
                  <a:pt x="0" y="501620"/>
                </a:lnTo>
                <a:cubicBezTo>
                  <a:pt x="0" y="282736"/>
                  <a:pt x="145076" y="94935"/>
                  <a:pt x="351834" y="14715"/>
                </a:cubicBezTo>
                <a:close/>
              </a:path>
            </a:pathLst>
          </a:custGeom>
          <a:ln w="28575">
            <a:solidFill>
              <a:srgbClr val="36424B"/>
            </a:solidFill>
          </a:ln>
        </p:spPr>
      </p:pic>
      <p:pic>
        <p:nvPicPr>
          <p:cNvPr id="13" name="Image 12">
            <a:extLst>
              <a:ext uri="{FF2B5EF4-FFF2-40B4-BE49-F238E27FC236}">
                <a16:creationId xmlns:a16="http://schemas.microsoft.com/office/drawing/2014/main" id="{BCD92625-CCED-AEE4-BC8D-CEA3A33C49B9}"/>
              </a:ext>
            </a:extLst>
          </p:cNvPr>
          <p:cNvPicPr>
            <a:picLocks noChangeAspect="1"/>
          </p:cNvPicPr>
          <p:nvPr>
            <p:custDataLst>
              <p:tags r:id="rId7"/>
            </p:custDataLst>
          </p:nvPr>
        </p:nvPicPr>
        <p:blipFill>
          <a:blip r:embed="rId15" cstate="print">
            <a:extLst>
              <a:ext uri="{28A0092B-C50C-407E-A947-70E740481C1C}">
                <a14:useLocalDpi xmlns:a14="http://schemas.microsoft.com/office/drawing/2010/main" val="0"/>
              </a:ext>
            </a:extLst>
          </a:blip>
          <a:srcRect l="32702" t="12981" r="31045" b="55910"/>
          <a:stretch>
            <a:fillRect/>
          </a:stretch>
        </p:blipFill>
        <p:spPr>
          <a:xfrm>
            <a:off x="5675423" y="2612652"/>
            <a:ext cx="731522" cy="671034"/>
          </a:xfrm>
          <a:custGeom>
            <a:avLst/>
            <a:gdLst>
              <a:gd name="connsiteX0" fmla="*/ 365761 w 731522"/>
              <a:gd name="connsiteY0" fmla="*/ 0 h 671034"/>
              <a:gd name="connsiteX1" fmla="*/ 731522 w 731522"/>
              <a:gd name="connsiteY1" fmla="*/ 335517 h 671034"/>
              <a:gd name="connsiteX2" fmla="*/ 365761 w 731522"/>
              <a:gd name="connsiteY2" fmla="*/ 671034 h 671034"/>
              <a:gd name="connsiteX3" fmla="*/ 0 w 731522"/>
              <a:gd name="connsiteY3" fmla="*/ 335517 h 671034"/>
              <a:gd name="connsiteX4" fmla="*/ 365761 w 731522"/>
              <a:gd name="connsiteY4" fmla="*/ 0 h 67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671034">
                <a:moveTo>
                  <a:pt x="365761" y="0"/>
                </a:moveTo>
                <a:cubicBezTo>
                  <a:pt x="567765" y="0"/>
                  <a:pt x="731522" y="150216"/>
                  <a:pt x="731522" y="335517"/>
                </a:cubicBezTo>
                <a:cubicBezTo>
                  <a:pt x="731522" y="520818"/>
                  <a:pt x="567765" y="671034"/>
                  <a:pt x="365761" y="671034"/>
                </a:cubicBezTo>
                <a:cubicBezTo>
                  <a:pt x="163757" y="671034"/>
                  <a:pt x="0" y="520818"/>
                  <a:pt x="0" y="335517"/>
                </a:cubicBezTo>
                <a:cubicBezTo>
                  <a:pt x="0" y="150216"/>
                  <a:pt x="163757" y="0"/>
                  <a:pt x="365761" y="0"/>
                </a:cubicBezTo>
                <a:close/>
              </a:path>
            </a:pathLst>
          </a:custGeom>
          <a:ln w="28575">
            <a:solidFill>
              <a:srgbClr val="36424B"/>
            </a:solidFill>
          </a:ln>
        </p:spPr>
      </p:pic>
      <p:grpSp>
        <p:nvGrpSpPr>
          <p:cNvPr id="14" name="Groupe 13">
            <a:extLst>
              <a:ext uri="{FF2B5EF4-FFF2-40B4-BE49-F238E27FC236}">
                <a16:creationId xmlns:a16="http://schemas.microsoft.com/office/drawing/2014/main" id="{8F600152-0D7D-AB69-7F3D-407A4AC29CF1}"/>
              </a:ext>
            </a:extLst>
          </p:cNvPr>
          <p:cNvGrpSpPr/>
          <p:nvPr>
            <p:custDataLst>
              <p:tags r:id="rId8"/>
            </p:custDataLst>
          </p:nvPr>
        </p:nvGrpSpPr>
        <p:grpSpPr>
          <a:xfrm>
            <a:off x="4582075" y="5701794"/>
            <a:ext cx="2917977" cy="465771"/>
            <a:chOff x="3112887" y="5989825"/>
            <a:chExt cx="2917977" cy="465771"/>
          </a:xfrm>
        </p:grpSpPr>
        <p:grpSp>
          <p:nvGrpSpPr>
            <p:cNvPr id="15" name="Groupe 14">
              <a:extLst>
                <a:ext uri="{FF2B5EF4-FFF2-40B4-BE49-F238E27FC236}">
                  <a16:creationId xmlns:a16="http://schemas.microsoft.com/office/drawing/2014/main" id="{411CDDF4-5436-318B-95FB-3C6868B081DD}"/>
                </a:ext>
              </a:extLst>
            </p:cNvPr>
            <p:cNvGrpSpPr/>
            <p:nvPr/>
          </p:nvGrpSpPr>
          <p:grpSpPr>
            <a:xfrm>
              <a:off x="4006161" y="6242919"/>
              <a:ext cx="135632" cy="210363"/>
              <a:chOff x="3851919" y="1932330"/>
              <a:chExt cx="1440160" cy="2435003"/>
            </a:xfrm>
          </p:grpSpPr>
          <p:sp>
            <p:nvSpPr>
              <p:cNvPr id="129" name="Organigramme : Délai 128">
                <a:extLst>
                  <a:ext uri="{FF2B5EF4-FFF2-40B4-BE49-F238E27FC236}">
                    <a16:creationId xmlns:a16="http://schemas.microsoft.com/office/drawing/2014/main" id="{67C7C54A-81C8-F9FC-11F6-0DB5AC79970E}"/>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0" name="Triangle isocèle 129">
                <a:extLst>
                  <a:ext uri="{FF2B5EF4-FFF2-40B4-BE49-F238E27FC236}">
                    <a16:creationId xmlns:a16="http://schemas.microsoft.com/office/drawing/2014/main" id="{CA32A893-B2B6-CF23-8A21-7EAB623F139F}"/>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1" name="Ellipse 130">
                <a:extLst>
                  <a:ext uri="{FF2B5EF4-FFF2-40B4-BE49-F238E27FC236}">
                    <a16:creationId xmlns:a16="http://schemas.microsoft.com/office/drawing/2014/main" id="{82E8D945-0597-91EF-A633-A15DBAE52416}"/>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6" name="Groupe 15">
              <a:extLst>
                <a:ext uri="{FF2B5EF4-FFF2-40B4-BE49-F238E27FC236}">
                  <a16:creationId xmlns:a16="http://schemas.microsoft.com/office/drawing/2014/main" id="{95A7C6CF-E192-BAB7-A2E1-A583927FDA7B}"/>
                </a:ext>
              </a:extLst>
            </p:cNvPr>
            <p:cNvGrpSpPr/>
            <p:nvPr/>
          </p:nvGrpSpPr>
          <p:grpSpPr>
            <a:xfrm>
              <a:off x="5604902" y="6244727"/>
              <a:ext cx="135632" cy="210363"/>
              <a:chOff x="3851919" y="1932330"/>
              <a:chExt cx="1440160" cy="2435003"/>
            </a:xfrm>
          </p:grpSpPr>
          <p:sp>
            <p:nvSpPr>
              <p:cNvPr id="126" name="Organigramme : Délai 125">
                <a:extLst>
                  <a:ext uri="{FF2B5EF4-FFF2-40B4-BE49-F238E27FC236}">
                    <a16:creationId xmlns:a16="http://schemas.microsoft.com/office/drawing/2014/main" id="{AB9743CE-B3A1-1D9D-02A9-676A20C888B6}"/>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7" name="Triangle isocèle 126">
                <a:extLst>
                  <a:ext uri="{FF2B5EF4-FFF2-40B4-BE49-F238E27FC236}">
                    <a16:creationId xmlns:a16="http://schemas.microsoft.com/office/drawing/2014/main" id="{A2A8E39D-7796-22C4-86AF-7B656126CC90}"/>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8" name="Ellipse 127">
                <a:extLst>
                  <a:ext uri="{FF2B5EF4-FFF2-40B4-BE49-F238E27FC236}">
                    <a16:creationId xmlns:a16="http://schemas.microsoft.com/office/drawing/2014/main" id="{83429E3E-5CB7-1E83-2E6F-A1A1974E6859}"/>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7" name="Groupe 16">
              <a:extLst>
                <a:ext uri="{FF2B5EF4-FFF2-40B4-BE49-F238E27FC236}">
                  <a16:creationId xmlns:a16="http://schemas.microsoft.com/office/drawing/2014/main" id="{3A8858E5-FD35-AA62-2959-F9EAD2CB2E2F}"/>
                </a:ext>
              </a:extLst>
            </p:cNvPr>
            <p:cNvGrpSpPr/>
            <p:nvPr/>
          </p:nvGrpSpPr>
          <p:grpSpPr>
            <a:xfrm>
              <a:off x="3112887" y="5989825"/>
              <a:ext cx="2917977" cy="465771"/>
              <a:chOff x="3151654" y="6093296"/>
              <a:chExt cx="2917977" cy="465771"/>
            </a:xfrm>
          </p:grpSpPr>
          <p:grpSp>
            <p:nvGrpSpPr>
              <p:cNvPr id="18" name="Groupe 17">
                <a:extLst>
                  <a:ext uri="{FF2B5EF4-FFF2-40B4-BE49-F238E27FC236}">
                    <a16:creationId xmlns:a16="http://schemas.microsoft.com/office/drawing/2014/main" id="{DD31D2E6-B390-4068-9529-73C0ACC8B848}"/>
                  </a:ext>
                </a:extLst>
              </p:cNvPr>
              <p:cNvGrpSpPr/>
              <p:nvPr/>
            </p:nvGrpSpPr>
            <p:grpSpPr>
              <a:xfrm>
                <a:off x="4138425" y="6093296"/>
                <a:ext cx="135632" cy="210363"/>
                <a:chOff x="3851919" y="1932330"/>
                <a:chExt cx="1440160" cy="2435003"/>
              </a:xfrm>
            </p:grpSpPr>
            <p:sp>
              <p:nvSpPr>
                <p:cNvPr id="123" name="Organigramme : Délai 122">
                  <a:extLst>
                    <a:ext uri="{FF2B5EF4-FFF2-40B4-BE49-F238E27FC236}">
                      <a16:creationId xmlns:a16="http://schemas.microsoft.com/office/drawing/2014/main" id="{938E8676-0EC9-6031-86D0-C39F16A11BE3}"/>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4" name="Triangle isocèle 123">
                  <a:extLst>
                    <a:ext uri="{FF2B5EF4-FFF2-40B4-BE49-F238E27FC236}">
                      <a16:creationId xmlns:a16="http://schemas.microsoft.com/office/drawing/2014/main" id="{9E55EDE4-7944-DD71-3201-286737F1A1BD}"/>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5" name="Ellipse 124">
                  <a:extLst>
                    <a:ext uri="{FF2B5EF4-FFF2-40B4-BE49-F238E27FC236}">
                      <a16:creationId xmlns:a16="http://schemas.microsoft.com/office/drawing/2014/main" id="{12D33CED-A57A-135C-375B-464CDF2A6840}"/>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9" name="Groupe 18">
                <a:extLst>
                  <a:ext uri="{FF2B5EF4-FFF2-40B4-BE49-F238E27FC236}">
                    <a16:creationId xmlns:a16="http://schemas.microsoft.com/office/drawing/2014/main" id="{B1E6E0D4-42A9-88D1-2707-6CA123EBF412}"/>
                  </a:ext>
                </a:extLst>
              </p:cNvPr>
              <p:cNvGrpSpPr/>
              <p:nvPr/>
            </p:nvGrpSpPr>
            <p:grpSpPr>
              <a:xfrm>
                <a:off x="4338262" y="6093296"/>
                <a:ext cx="135632" cy="210363"/>
                <a:chOff x="3851919" y="1932330"/>
                <a:chExt cx="1440160" cy="2435003"/>
              </a:xfrm>
            </p:grpSpPr>
            <p:sp>
              <p:nvSpPr>
                <p:cNvPr id="120" name="Organigramme : Délai 119">
                  <a:extLst>
                    <a:ext uri="{FF2B5EF4-FFF2-40B4-BE49-F238E27FC236}">
                      <a16:creationId xmlns:a16="http://schemas.microsoft.com/office/drawing/2014/main" id="{FD055C62-B41F-ED70-3CDC-A3AF6B5757EF}"/>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1" name="Triangle isocèle 120">
                  <a:extLst>
                    <a:ext uri="{FF2B5EF4-FFF2-40B4-BE49-F238E27FC236}">
                      <a16:creationId xmlns:a16="http://schemas.microsoft.com/office/drawing/2014/main" id="{D6A64319-C402-59DD-7AB6-AFADBC6066CE}"/>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2" name="Ellipse 121">
                  <a:extLst>
                    <a:ext uri="{FF2B5EF4-FFF2-40B4-BE49-F238E27FC236}">
                      <a16:creationId xmlns:a16="http://schemas.microsoft.com/office/drawing/2014/main" id="{C5E5A87F-61D3-23F6-D3A4-EC3B558C7932}"/>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0" name="Groupe 19">
                <a:extLst>
                  <a:ext uri="{FF2B5EF4-FFF2-40B4-BE49-F238E27FC236}">
                    <a16:creationId xmlns:a16="http://schemas.microsoft.com/office/drawing/2014/main" id="{644551D6-CBE0-53D1-38A6-C62EAC15797D}"/>
                  </a:ext>
                </a:extLst>
              </p:cNvPr>
              <p:cNvGrpSpPr/>
              <p:nvPr/>
            </p:nvGrpSpPr>
            <p:grpSpPr>
              <a:xfrm>
                <a:off x="4540481" y="6093296"/>
                <a:ext cx="135632" cy="210363"/>
                <a:chOff x="3851919" y="1932330"/>
                <a:chExt cx="1440160" cy="2435003"/>
              </a:xfrm>
            </p:grpSpPr>
            <p:sp>
              <p:nvSpPr>
                <p:cNvPr id="117" name="Organigramme : Délai 116">
                  <a:extLst>
                    <a:ext uri="{FF2B5EF4-FFF2-40B4-BE49-F238E27FC236}">
                      <a16:creationId xmlns:a16="http://schemas.microsoft.com/office/drawing/2014/main" id="{54357181-A0F5-BBA2-9B35-8C733E4ED055}"/>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8" name="Triangle isocèle 117">
                  <a:extLst>
                    <a:ext uri="{FF2B5EF4-FFF2-40B4-BE49-F238E27FC236}">
                      <a16:creationId xmlns:a16="http://schemas.microsoft.com/office/drawing/2014/main" id="{3547456B-BE84-FC8B-D748-E365A3E5D89C}"/>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9" name="Ellipse 118">
                  <a:extLst>
                    <a:ext uri="{FF2B5EF4-FFF2-40B4-BE49-F238E27FC236}">
                      <a16:creationId xmlns:a16="http://schemas.microsoft.com/office/drawing/2014/main" id="{E5621C92-3275-758B-FD64-CE579C3C42FB}"/>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1" name="Groupe 20">
                <a:extLst>
                  <a:ext uri="{FF2B5EF4-FFF2-40B4-BE49-F238E27FC236}">
                    <a16:creationId xmlns:a16="http://schemas.microsoft.com/office/drawing/2014/main" id="{EAD7AF05-039D-30D5-FF06-F3BAEDCB9A1F}"/>
                  </a:ext>
                </a:extLst>
              </p:cNvPr>
              <p:cNvGrpSpPr/>
              <p:nvPr/>
            </p:nvGrpSpPr>
            <p:grpSpPr>
              <a:xfrm>
                <a:off x="4743029" y="6093296"/>
                <a:ext cx="135632" cy="210363"/>
                <a:chOff x="3851919" y="1932330"/>
                <a:chExt cx="1440160" cy="2435003"/>
              </a:xfrm>
            </p:grpSpPr>
            <p:sp>
              <p:nvSpPr>
                <p:cNvPr id="114" name="Organigramme : Délai 113">
                  <a:extLst>
                    <a:ext uri="{FF2B5EF4-FFF2-40B4-BE49-F238E27FC236}">
                      <a16:creationId xmlns:a16="http://schemas.microsoft.com/office/drawing/2014/main" id="{A57A2975-7EF5-B82B-43C3-EC07CE2AEE2F}"/>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5" name="Triangle isocèle 114">
                  <a:extLst>
                    <a:ext uri="{FF2B5EF4-FFF2-40B4-BE49-F238E27FC236}">
                      <a16:creationId xmlns:a16="http://schemas.microsoft.com/office/drawing/2014/main" id="{2ADC7805-BE4B-33D5-DAF7-95182B685BD7}"/>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6" name="Ellipse 115">
                  <a:extLst>
                    <a:ext uri="{FF2B5EF4-FFF2-40B4-BE49-F238E27FC236}">
                      <a16:creationId xmlns:a16="http://schemas.microsoft.com/office/drawing/2014/main" id="{F1DC9F4F-6964-288E-D2F6-E3DAD7753FCB}"/>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2" name="Groupe 21">
                <a:extLst>
                  <a:ext uri="{FF2B5EF4-FFF2-40B4-BE49-F238E27FC236}">
                    <a16:creationId xmlns:a16="http://schemas.microsoft.com/office/drawing/2014/main" id="{6EC63247-3ADE-9365-A228-8166C92015BD}"/>
                  </a:ext>
                </a:extLst>
              </p:cNvPr>
              <p:cNvGrpSpPr/>
              <p:nvPr/>
            </p:nvGrpSpPr>
            <p:grpSpPr>
              <a:xfrm>
                <a:off x="4934105" y="6093296"/>
                <a:ext cx="135632" cy="210363"/>
                <a:chOff x="3851919" y="1932330"/>
                <a:chExt cx="1440160" cy="2435003"/>
              </a:xfrm>
            </p:grpSpPr>
            <p:sp>
              <p:nvSpPr>
                <p:cNvPr id="111" name="Organigramme : Délai 110">
                  <a:extLst>
                    <a:ext uri="{FF2B5EF4-FFF2-40B4-BE49-F238E27FC236}">
                      <a16:creationId xmlns:a16="http://schemas.microsoft.com/office/drawing/2014/main" id="{1DE6319E-73FC-DAE0-8E77-1AD993379213}"/>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2" name="Triangle isocèle 111">
                  <a:extLst>
                    <a:ext uri="{FF2B5EF4-FFF2-40B4-BE49-F238E27FC236}">
                      <a16:creationId xmlns:a16="http://schemas.microsoft.com/office/drawing/2014/main" id="{EDFD4968-B675-39F8-BE86-EA3BFCCB150E}"/>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3" name="Ellipse 112">
                  <a:extLst>
                    <a:ext uri="{FF2B5EF4-FFF2-40B4-BE49-F238E27FC236}">
                      <a16:creationId xmlns:a16="http://schemas.microsoft.com/office/drawing/2014/main" id="{AF927AE9-0590-BE10-2A3F-314AA319BB00}"/>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3" name="Groupe 22">
                <a:extLst>
                  <a:ext uri="{FF2B5EF4-FFF2-40B4-BE49-F238E27FC236}">
                    <a16:creationId xmlns:a16="http://schemas.microsoft.com/office/drawing/2014/main" id="{E3C5AC1A-5B75-6754-A53B-57B1F6FF45A3}"/>
                  </a:ext>
                </a:extLst>
              </p:cNvPr>
              <p:cNvGrpSpPr/>
              <p:nvPr/>
            </p:nvGrpSpPr>
            <p:grpSpPr>
              <a:xfrm>
                <a:off x="5138319" y="6095104"/>
                <a:ext cx="135632" cy="210363"/>
                <a:chOff x="3851919" y="1932330"/>
                <a:chExt cx="1440160" cy="2435003"/>
              </a:xfrm>
            </p:grpSpPr>
            <p:sp>
              <p:nvSpPr>
                <p:cNvPr id="108" name="Organigramme : Délai 107">
                  <a:extLst>
                    <a:ext uri="{FF2B5EF4-FFF2-40B4-BE49-F238E27FC236}">
                      <a16:creationId xmlns:a16="http://schemas.microsoft.com/office/drawing/2014/main" id="{4B29EF8C-870B-23A2-B18C-B6334F1B5879}"/>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9" name="Triangle isocèle 108">
                  <a:extLst>
                    <a:ext uri="{FF2B5EF4-FFF2-40B4-BE49-F238E27FC236}">
                      <a16:creationId xmlns:a16="http://schemas.microsoft.com/office/drawing/2014/main" id="{08A44A25-D8D9-395B-AB5E-CC9477A7C3CF}"/>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0" name="Ellipse 109">
                  <a:extLst>
                    <a:ext uri="{FF2B5EF4-FFF2-40B4-BE49-F238E27FC236}">
                      <a16:creationId xmlns:a16="http://schemas.microsoft.com/office/drawing/2014/main" id="{3F5E14C4-026B-A94B-1C12-C17B57ADF917}"/>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4" name="Groupe 23">
                <a:extLst>
                  <a:ext uri="{FF2B5EF4-FFF2-40B4-BE49-F238E27FC236}">
                    <a16:creationId xmlns:a16="http://schemas.microsoft.com/office/drawing/2014/main" id="{E056BC14-4D24-0140-806B-E20CAC8E4F34}"/>
                  </a:ext>
                </a:extLst>
              </p:cNvPr>
              <p:cNvGrpSpPr/>
              <p:nvPr/>
            </p:nvGrpSpPr>
            <p:grpSpPr>
              <a:xfrm>
                <a:off x="5338156" y="6095104"/>
                <a:ext cx="135632" cy="210363"/>
                <a:chOff x="3851919" y="1932330"/>
                <a:chExt cx="1440160" cy="2435003"/>
              </a:xfrm>
            </p:grpSpPr>
            <p:sp>
              <p:nvSpPr>
                <p:cNvPr id="105" name="Organigramme : Délai 104">
                  <a:extLst>
                    <a:ext uri="{FF2B5EF4-FFF2-40B4-BE49-F238E27FC236}">
                      <a16:creationId xmlns:a16="http://schemas.microsoft.com/office/drawing/2014/main" id="{143862FD-E08E-9B02-390E-8DDEA6DB010E}"/>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6" name="Triangle isocèle 105">
                  <a:extLst>
                    <a:ext uri="{FF2B5EF4-FFF2-40B4-BE49-F238E27FC236}">
                      <a16:creationId xmlns:a16="http://schemas.microsoft.com/office/drawing/2014/main" id="{D14A4E86-1FEC-1AB8-A91C-9DA40DF87D8E}"/>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7" name="Ellipse 106">
                  <a:extLst>
                    <a:ext uri="{FF2B5EF4-FFF2-40B4-BE49-F238E27FC236}">
                      <a16:creationId xmlns:a16="http://schemas.microsoft.com/office/drawing/2014/main" id="{E4D5171D-BF75-2B5A-3F51-71A9AAA3B1B2}"/>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5" name="Groupe 24">
                <a:extLst>
                  <a:ext uri="{FF2B5EF4-FFF2-40B4-BE49-F238E27FC236}">
                    <a16:creationId xmlns:a16="http://schemas.microsoft.com/office/drawing/2014/main" id="{7AD000F5-DDE0-11BA-78D9-300D53EF312C}"/>
                  </a:ext>
                </a:extLst>
              </p:cNvPr>
              <p:cNvGrpSpPr/>
              <p:nvPr/>
            </p:nvGrpSpPr>
            <p:grpSpPr>
              <a:xfrm>
                <a:off x="5540375" y="6095104"/>
                <a:ext cx="135632" cy="210363"/>
                <a:chOff x="3851919" y="1932330"/>
                <a:chExt cx="1440160" cy="2435003"/>
              </a:xfrm>
            </p:grpSpPr>
            <p:sp>
              <p:nvSpPr>
                <p:cNvPr id="102" name="Organigramme : Délai 101">
                  <a:extLst>
                    <a:ext uri="{FF2B5EF4-FFF2-40B4-BE49-F238E27FC236}">
                      <a16:creationId xmlns:a16="http://schemas.microsoft.com/office/drawing/2014/main" id="{5BDC91FD-50CF-C0FB-990D-C68E1704BBB9}"/>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3" name="Triangle isocèle 102">
                  <a:extLst>
                    <a:ext uri="{FF2B5EF4-FFF2-40B4-BE49-F238E27FC236}">
                      <a16:creationId xmlns:a16="http://schemas.microsoft.com/office/drawing/2014/main" id="{B3964401-3549-CCE1-B13B-01C4C652B360}"/>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4" name="Ellipse 103">
                  <a:extLst>
                    <a:ext uri="{FF2B5EF4-FFF2-40B4-BE49-F238E27FC236}">
                      <a16:creationId xmlns:a16="http://schemas.microsoft.com/office/drawing/2014/main" id="{D3F08E39-B279-E2E1-F3CD-D4FB64CFBE31}"/>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6" name="Groupe 25">
                <a:extLst>
                  <a:ext uri="{FF2B5EF4-FFF2-40B4-BE49-F238E27FC236}">
                    <a16:creationId xmlns:a16="http://schemas.microsoft.com/office/drawing/2014/main" id="{CFB3829C-A5A5-8CBD-301C-41D6830AB73D}"/>
                  </a:ext>
                </a:extLst>
              </p:cNvPr>
              <p:cNvGrpSpPr/>
              <p:nvPr/>
            </p:nvGrpSpPr>
            <p:grpSpPr>
              <a:xfrm>
                <a:off x="5742923" y="6095104"/>
                <a:ext cx="135632" cy="210363"/>
                <a:chOff x="3851919" y="1932330"/>
                <a:chExt cx="1440160" cy="2435003"/>
              </a:xfrm>
            </p:grpSpPr>
            <p:sp>
              <p:nvSpPr>
                <p:cNvPr id="99" name="Organigramme : Délai 98">
                  <a:extLst>
                    <a:ext uri="{FF2B5EF4-FFF2-40B4-BE49-F238E27FC236}">
                      <a16:creationId xmlns:a16="http://schemas.microsoft.com/office/drawing/2014/main" id="{BAED9366-2F5E-E2D0-B9E0-F42EE64CEE9E}"/>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0" name="Triangle isocèle 99">
                  <a:extLst>
                    <a:ext uri="{FF2B5EF4-FFF2-40B4-BE49-F238E27FC236}">
                      <a16:creationId xmlns:a16="http://schemas.microsoft.com/office/drawing/2014/main" id="{47DDEB26-543E-FEA9-1ED7-C6C97B859A61}"/>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1" name="Ellipse 100">
                  <a:extLst>
                    <a:ext uri="{FF2B5EF4-FFF2-40B4-BE49-F238E27FC236}">
                      <a16:creationId xmlns:a16="http://schemas.microsoft.com/office/drawing/2014/main" id="{301EE003-B025-EFAA-09F7-602C92DB82C7}"/>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7" name="Groupe 26">
                <a:extLst>
                  <a:ext uri="{FF2B5EF4-FFF2-40B4-BE49-F238E27FC236}">
                    <a16:creationId xmlns:a16="http://schemas.microsoft.com/office/drawing/2014/main" id="{CF180B0C-7664-34AF-A681-BB5BEB8105B0}"/>
                  </a:ext>
                </a:extLst>
              </p:cNvPr>
              <p:cNvGrpSpPr/>
              <p:nvPr/>
            </p:nvGrpSpPr>
            <p:grpSpPr>
              <a:xfrm>
                <a:off x="5933999" y="6095104"/>
                <a:ext cx="135632" cy="210363"/>
                <a:chOff x="3851919" y="1932330"/>
                <a:chExt cx="1440160" cy="2435003"/>
              </a:xfrm>
            </p:grpSpPr>
            <p:sp>
              <p:nvSpPr>
                <p:cNvPr id="96" name="Organigramme : Délai 95">
                  <a:extLst>
                    <a:ext uri="{FF2B5EF4-FFF2-40B4-BE49-F238E27FC236}">
                      <a16:creationId xmlns:a16="http://schemas.microsoft.com/office/drawing/2014/main" id="{9CC864EC-0E30-6990-411B-6B561E2B7B32}"/>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7" name="Triangle isocèle 96">
                  <a:extLst>
                    <a:ext uri="{FF2B5EF4-FFF2-40B4-BE49-F238E27FC236}">
                      <a16:creationId xmlns:a16="http://schemas.microsoft.com/office/drawing/2014/main" id="{61B5A722-303A-126A-2EAB-E2724460F0D0}"/>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8" name="Ellipse 97">
                  <a:extLst>
                    <a:ext uri="{FF2B5EF4-FFF2-40B4-BE49-F238E27FC236}">
                      <a16:creationId xmlns:a16="http://schemas.microsoft.com/office/drawing/2014/main" id="{BC6BCFEA-6B4F-B742-CB90-615720730D41}"/>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8" name="Groupe 27">
                <a:extLst>
                  <a:ext uri="{FF2B5EF4-FFF2-40B4-BE49-F238E27FC236}">
                    <a16:creationId xmlns:a16="http://schemas.microsoft.com/office/drawing/2014/main" id="{1B0FFA84-6B13-865B-0312-94CF994B17F2}"/>
                  </a:ext>
                </a:extLst>
              </p:cNvPr>
              <p:cNvGrpSpPr/>
              <p:nvPr/>
            </p:nvGrpSpPr>
            <p:grpSpPr>
              <a:xfrm>
                <a:off x="3151654" y="6095104"/>
                <a:ext cx="135632" cy="210363"/>
                <a:chOff x="3851919" y="1932330"/>
                <a:chExt cx="1440160" cy="2435003"/>
              </a:xfrm>
            </p:grpSpPr>
            <p:sp>
              <p:nvSpPr>
                <p:cNvPr id="93" name="Organigramme : Délai 92">
                  <a:extLst>
                    <a:ext uri="{FF2B5EF4-FFF2-40B4-BE49-F238E27FC236}">
                      <a16:creationId xmlns:a16="http://schemas.microsoft.com/office/drawing/2014/main" id="{EB390B96-80E2-E3BB-AE40-B98BD99F4183}"/>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4" name="Triangle isocèle 93">
                  <a:extLst>
                    <a:ext uri="{FF2B5EF4-FFF2-40B4-BE49-F238E27FC236}">
                      <a16:creationId xmlns:a16="http://schemas.microsoft.com/office/drawing/2014/main" id="{2CBD37C8-E367-DBA0-7DA7-E33F729EA2C2}"/>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5" name="Ellipse 94">
                  <a:extLst>
                    <a:ext uri="{FF2B5EF4-FFF2-40B4-BE49-F238E27FC236}">
                      <a16:creationId xmlns:a16="http://schemas.microsoft.com/office/drawing/2014/main" id="{81A27362-D81E-29EF-DC12-5CB2FA37F1D3}"/>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9" name="Groupe 28">
                <a:extLst>
                  <a:ext uri="{FF2B5EF4-FFF2-40B4-BE49-F238E27FC236}">
                    <a16:creationId xmlns:a16="http://schemas.microsoft.com/office/drawing/2014/main" id="{29138F01-C494-E8EE-3616-BC5563D6C36E}"/>
                  </a:ext>
                </a:extLst>
              </p:cNvPr>
              <p:cNvGrpSpPr/>
              <p:nvPr/>
            </p:nvGrpSpPr>
            <p:grpSpPr>
              <a:xfrm>
                <a:off x="3351491" y="6095104"/>
                <a:ext cx="135632" cy="210363"/>
                <a:chOff x="3851919" y="1932330"/>
                <a:chExt cx="1440160" cy="2435003"/>
              </a:xfrm>
            </p:grpSpPr>
            <p:sp>
              <p:nvSpPr>
                <p:cNvPr id="90" name="Organigramme : Délai 89">
                  <a:extLst>
                    <a:ext uri="{FF2B5EF4-FFF2-40B4-BE49-F238E27FC236}">
                      <a16:creationId xmlns:a16="http://schemas.microsoft.com/office/drawing/2014/main" id="{0A019C41-9474-C609-2D60-8120B0261948}"/>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1" name="Triangle isocèle 90">
                  <a:extLst>
                    <a:ext uri="{FF2B5EF4-FFF2-40B4-BE49-F238E27FC236}">
                      <a16:creationId xmlns:a16="http://schemas.microsoft.com/office/drawing/2014/main" id="{479BEBE8-5E0A-B748-A317-78A3B096FB4C}"/>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2" name="Ellipse 91">
                  <a:extLst>
                    <a:ext uri="{FF2B5EF4-FFF2-40B4-BE49-F238E27FC236}">
                      <a16:creationId xmlns:a16="http://schemas.microsoft.com/office/drawing/2014/main" id="{86E4DF19-75DB-D94B-E621-6E352B927774}"/>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0" name="Groupe 29">
                <a:extLst>
                  <a:ext uri="{FF2B5EF4-FFF2-40B4-BE49-F238E27FC236}">
                    <a16:creationId xmlns:a16="http://schemas.microsoft.com/office/drawing/2014/main" id="{C06CBF7A-FB17-5C9D-383C-0651971551AB}"/>
                  </a:ext>
                </a:extLst>
              </p:cNvPr>
              <p:cNvGrpSpPr/>
              <p:nvPr/>
            </p:nvGrpSpPr>
            <p:grpSpPr>
              <a:xfrm>
                <a:off x="3553710" y="6095104"/>
                <a:ext cx="135632" cy="210363"/>
                <a:chOff x="3851919" y="1932330"/>
                <a:chExt cx="1440160" cy="2435003"/>
              </a:xfrm>
            </p:grpSpPr>
            <p:sp>
              <p:nvSpPr>
                <p:cNvPr id="87" name="Organigramme : Délai 86">
                  <a:extLst>
                    <a:ext uri="{FF2B5EF4-FFF2-40B4-BE49-F238E27FC236}">
                      <a16:creationId xmlns:a16="http://schemas.microsoft.com/office/drawing/2014/main" id="{3301625C-704A-31EF-186F-8A1CF4A4B708}"/>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8" name="Triangle isocèle 87">
                  <a:extLst>
                    <a:ext uri="{FF2B5EF4-FFF2-40B4-BE49-F238E27FC236}">
                      <a16:creationId xmlns:a16="http://schemas.microsoft.com/office/drawing/2014/main" id="{8F3395EC-F102-D864-5945-004113B40FBD}"/>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9" name="Ellipse 88">
                  <a:extLst>
                    <a:ext uri="{FF2B5EF4-FFF2-40B4-BE49-F238E27FC236}">
                      <a16:creationId xmlns:a16="http://schemas.microsoft.com/office/drawing/2014/main" id="{B047D147-C068-6213-606A-CF8FA12AB50C}"/>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1" name="Groupe 30">
                <a:extLst>
                  <a:ext uri="{FF2B5EF4-FFF2-40B4-BE49-F238E27FC236}">
                    <a16:creationId xmlns:a16="http://schemas.microsoft.com/office/drawing/2014/main" id="{AFCB3201-4E8D-0216-1D28-9B7904C1D80E}"/>
                  </a:ext>
                </a:extLst>
              </p:cNvPr>
              <p:cNvGrpSpPr/>
              <p:nvPr/>
            </p:nvGrpSpPr>
            <p:grpSpPr>
              <a:xfrm>
                <a:off x="3756258" y="6095104"/>
                <a:ext cx="135632" cy="210363"/>
                <a:chOff x="3851919" y="1932330"/>
                <a:chExt cx="1440160" cy="2435003"/>
              </a:xfrm>
            </p:grpSpPr>
            <p:sp>
              <p:nvSpPr>
                <p:cNvPr id="84" name="Organigramme : Délai 83">
                  <a:extLst>
                    <a:ext uri="{FF2B5EF4-FFF2-40B4-BE49-F238E27FC236}">
                      <a16:creationId xmlns:a16="http://schemas.microsoft.com/office/drawing/2014/main" id="{97CC145D-F7B7-E3CF-E9B9-AE88BCAD512E}"/>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5" name="Triangle isocèle 84">
                  <a:extLst>
                    <a:ext uri="{FF2B5EF4-FFF2-40B4-BE49-F238E27FC236}">
                      <a16:creationId xmlns:a16="http://schemas.microsoft.com/office/drawing/2014/main" id="{7F42823E-D10A-5A67-3B6E-5FFA87C34799}"/>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6" name="Ellipse 85">
                  <a:extLst>
                    <a:ext uri="{FF2B5EF4-FFF2-40B4-BE49-F238E27FC236}">
                      <a16:creationId xmlns:a16="http://schemas.microsoft.com/office/drawing/2014/main" id="{3920D689-AA37-4550-60AD-8958CE1D6AA8}"/>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2" name="Groupe 31">
                <a:extLst>
                  <a:ext uri="{FF2B5EF4-FFF2-40B4-BE49-F238E27FC236}">
                    <a16:creationId xmlns:a16="http://schemas.microsoft.com/office/drawing/2014/main" id="{12D5CE75-CAE7-AF98-60C4-C35C4CAD48E2}"/>
                  </a:ext>
                </a:extLst>
              </p:cNvPr>
              <p:cNvGrpSpPr/>
              <p:nvPr/>
            </p:nvGrpSpPr>
            <p:grpSpPr>
              <a:xfrm>
                <a:off x="3947334" y="6095104"/>
                <a:ext cx="135632" cy="210363"/>
                <a:chOff x="3851919" y="1932330"/>
                <a:chExt cx="1440160" cy="2435003"/>
              </a:xfrm>
            </p:grpSpPr>
            <p:sp>
              <p:nvSpPr>
                <p:cNvPr id="81" name="Organigramme : Délai 80">
                  <a:extLst>
                    <a:ext uri="{FF2B5EF4-FFF2-40B4-BE49-F238E27FC236}">
                      <a16:creationId xmlns:a16="http://schemas.microsoft.com/office/drawing/2014/main" id="{A806F50B-646B-D6B5-D79A-5FB91B424B51}"/>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2" name="Triangle isocèle 81">
                  <a:extLst>
                    <a:ext uri="{FF2B5EF4-FFF2-40B4-BE49-F238E27FC236}">
                      <a16:creationId xmlns:a16="http://schemas.microsoft.com/office/drawing/2014/main" id="{5E379651-145E-340B-83D2-D890A766753A}"/>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3" name="Ellipse 82">
                  <a:extLst>
                    <a:ext uri="{FF2B5EF4-FFF2-40B4-BE49-F238E27FC236}">
                      <a16:creationId xmlns:a16="http://schemas.microsoft.com/office/drawing/2014/main" id="{6EAFBA3C-EECF-C374-D194-142745D30783}"/>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3" name="Groupe 32">
                <a:extLst>
                  <a:ext uri="{FF2B5EF4-FFF2-40B4-BE49-F238E27FC236}">
                    <a16:creationId xmlns:a16="http://schemas.microsoft.com/office/drawing/2014/main" id="{32CF7C34-A4B0-BD77-6269-58206A7E0682}"/>
                  </a:ext>
                </a:extLst>
              </p:cNvPr>
              <p:cNvGrpSpPr/>
              <p:nvPr/>
            </p:nvGrpSpPr>
            <p:grpSpPr>
              <a:xfrm>
                <a:off x="4238502" y="6346896"/>
                <a:ext cx="135632" cy="210363"/>
                <a:chOff x="3851919" y="1932330"/>
                <a:chExt cx="1440160" cy="2435003"/>
              </a:xfrm>
            </p:grpSpPr>
            <p:sp>
              <p:nvSpPr>
                <p:cNvPr id="78" name="Organigramme : Délai 77">
                  <a:extLst>
                    <a:ext uri="{FF2B5EF4-FFF2-40B4-BE49-F238E27FC236}">
                      <a16:creationId xmlns:a16="http://schemas.microsoft.com/office/drawing/2014/main" id="{92196E93-1F35-0230-ECEA-55803E8ACB3B}"/>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9" name="Triangle isocèle 78">
                  <a:extLst>
                    <a:ext uri="{FF2B5EF4-FFF2-40B4-BE49-F238E27FC236}">
                      <a16:creationId xmlns:a16="http://schemas.microsoft.com/office/drawing/2014/main" id="{A1FEA68F-111D-5B30-284D-370722624514}"/>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0" name="Ellipse 79">
                  <a:extLst>
                    <a:ext uri="{FF2B5EF4-FFF2-40B4-BE49-F238E27FC236}">
                      <a16:creationId xmlns:a16="http://schemas.microsoft.com/office/drawing/2014/main" id="{E53E64CC-A699-E7ED-CBA0-029C0EC1D83F}"/>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4" name="Groupe 33">
                <a:extLst>
                  <a:ext uri="{FF2B5EF4-FFF2-40B4-BE49-F238E27FC236}">
                    <a16:creationId xmlns:a16="http://schemas.microsoft.com/office/drawing/2014/main" id="{9C71C650-052B-E052-1C4E-12F59B27D4E8}"/>
                  </a:ext>
                </a:extLst>
              </p:cNvPr>
              <p:cNvGrpSpPr/>
              <p:nvPr/>
            </p:nvGrpSpPr>
            <p:grpSpPr>
              <a:xfrm>
                <a:off x="4440721" y="6346896"/>
                <a:ext cx="135632" cy="210363"/>
                <a:chOff x="3851919" y="1932330"/>
                <a:chExt cx="1440160" cy="2435003"/>
              </a:xfrm>
            </p:grpSpPr>
            <p:sp>
              <p:nvSpPr>
                <p:cNvPr id="75" name="Organigramme : Délai 74">
                  <a:extLst>
                    <a:ext uri="{FF2B5EF4-FFF2-40B4-BE49-F238E27FC236}">
                      <a16:creationId xmlns:a16="http://schemas.microsoft.com/office/drawing/2014/main" id="{1F39CCBC-7968-57D1-2FE4-E4D8CCEC6D6F}"/>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6" name="Triangle isocèle 75">
                  <a:extLst>
                    <a:ext uri="{FF2B5EF4-FFF2-40B4-BE49-F238E27FC236}">
                      <a16:creationId xmlns:a16="http://schemas.microsoft.com/office/drawing/2014/main" id="{5233A751-4831-6141-E084-430A5C4315EF}"/>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7" name="Ellipse 76">
                  <a:extLst>
                    <a:ext uri="{FF2B5EF4-FFF2-40B4-BE49-F238E27FC236}">
                      <a16:creationId xmlns:a16="http://schemas.microsoft.com/office/drawing/2014/main" id="{C4EBCBC7-BA6C-E7D2-E9AB-8FC7BF73634F}"/>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5" name="Groupe 34">
                <a:extLst>
                  <a:ext uri="{FF2B5EF4-FFF2-40B4-BE49-F238E27FC236}">
                    <a16:creationId xmlns:a16="http://schemas.microsoft.com/office/drawing/2014/main" id="{03469ED3-9062-8FFE-FA3C-DF241A99E546}"/>
                  </a:ext>
                </a:extLst>
              </p:cNvPr>
              <p:cNvGrpSpPr/>
              <p:nvPr/>
            </p:nvGrpSpPr>
            <p:grpSpPr>
              <a:xfrm>
                <a:off x="4643269" y="6346896"/>
                <a:ext cx="135632" cy="210363"/>
                <a:chOff x="3851919" y="1932330"/>
                <a:chExt cx="1440160" cy="2435003"/>
              </a:xfrm>
            </p:grpSpPr>
            <p:sp>
              <p:nvSpPr>
                <p:cNvPr id="72" name="Organigramme : Délai 71">
                  <a:extLst>
                    <a:ext uri="{FF2B5EF4-FFF2-40B4-BE49-F238E27FC236}">
                      <a16:creationId xmlns:a16="http://schemas.microsoft.com/office/drawing/2014/main" id="{5C5389E9-02CD-4DE5-8764-8C17852C4337}"/>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3" name="Triangle isocèle 72">
                  <a:extLst>
                    <a:ext uri="{FF2B5EF4-FFF2-40B4-BE49-F238E27FC236}">
                      <a16:creationId xmlns:a16="http://schemas.microsoft.com/office/drawing/2014/main" id="{9090C954-79B3-01E8-8361-33A3763FD91D}"/>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4" name="Ellipse 73">
                  <a:extLst>
                    <a:ext uri="{FF2B5EF4-FFF2-40B4-BE49-F238E27FC236}">
                      <a16:creationId xmlns:a16="http://schemas.microsoft.com/office/drawing/2014/main" id="{E12ECA24-0FC6-2571-0C51-9B010F7CFFDA}"/>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6" name="Groupe 35">
                <a:extLst>
                  <a:ext uri="{FF2B5EF4-FFF2-40B4-BE49-F238E27FC236}">
                    <a16:creationId xmlns:a16="http://schemas.microsoft.com/office/drawing/2014/main" id="{5ABBC165-B586-E91A-BE6B-BE9BC9E0F08C}"/>
                  </a:ext>
                </a:extLst>
              </p:cNvPr>
              <p:cNvGrpSpPr/>
              <p:nvPr/>
            </p:nvGrpSpPr>
            <p:grpSpPr>
              <a:xfrm>
                <a:off x="4834345" y="6346896"/>
                <a:ext cx="135632" cy="210363"/>
                <a:chOff x="3851919" y="1932330"/>
                <a:chExt cx="1440160" cy="2435003"/>
              </a:xfrm>
            </p:grpSpPr>
            <p:sp>
              <p:nvSpPr>
                <p:cNvPr id="69" name="Organigramme : Délai 68">
                  <a:extLst>
                    <a:ext uri="{FF2B5EF4-FFF2-40B4-BE49-F238E27FC236}">
                      <a16:creationId xmlns:a16="http://schemas.microsoft.com/office/drawing/2014/main" id="{7FD17027-CCD1-E6CF-4EAA-F5E2074A8945}"/>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0" name="Triangle isocèle 69">
                  <a:extLst>
                    <a:ext uri="{FF2B5EF4-FFF2-40B4-BE49-F238E27FC236}">
                      <a16:creationId xmlns:a16="http://schemas.microsoft.com/office/drawing/2014/main" id="{8BB75A9B-E154-9496-082C-E6D5EF7DF640}"/>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1" name="Ellipse 70">
                  <a:extLst>
                    <a:ext uri="{FF2B5EF4-FFF2-40B4-BE49-F238E27FC236}">
                      <a16:creationId xmlns:a16="http://schemas.microsoft.com/office/drawing/2014/main" id="{129B455A-9AC4-6ADB-E894-485D4BD5D0C7}"/>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7" name="Groupe 36">
                <a:extLst>
                  <a:ext uri="{FF2B5EF4-FFF2-40B4-BE49-F238E27FC236}">
                    <a16:creationId xmlns:a16="http://schemas.microsoft.com/office/drawing/2014/main" id="{1A4D3333-1559-F83C-DB9F-1969B7C349E5}"/>
                  </a:ext>
                </a:extLst>
              </p:cNvPr>
              <p:cNvGrpSpPr/>
              <p:nvPr/>
            </p:nvGrpSpPr>
            <p:grpSpPr>
              <a:xfrm>
                <a:off x="5038559" y="6348704"/>
                <a:ext cx="135632" cy="210363"/>
                <a:chOff x="3851919" y="1932330"/>
                <a:chExt cx="1440160" cy="2435003"/>
              </a:xfrm>
            </p:grpSpPr>
            <p:sp>
              <p:nvSpPr>
                <p:cNvPr id="66" name="Organigramme : Délai 65">
                  <a:extLst>
                    <a:ext uri="{FF2B5EF4-FFF2-40B4-BE49-F238E27FC236}">
                      <a16:creationId xmlns:a16="http://schemas.microsoft.com/office/drawing/2014/main" id="{2DA47FE3-B543-DE33-0436-E866A7B6DF22}"/>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7" name="Triangle isocèle 66">
                  <a:extLst>
                    <a:ext uri="{FF2B5EF4-FFF2-40B4-BE49-F238E27FC236}">
                      <a16:creationId xmlns:a16="http://schemas.microsoft.com/office/drawing/2014/main" id="{DBB4D3D6-7B4B-9F14-7E97-35F7305B3D2A}"/>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8" name="Ellipse 67">
                  <a:extLst>
                    <a:ext uri="{FF2B5EF4-FFF2-40B4-BE49-F238E27FC236}">
                      <a16:creationId xmlns:a16="http://schemas.microsoft.com/office/drawing/2014/main" id="{F39FFDF9-5AC4-9A7F-A417-5CE290C418E0}"/>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8" name="Groupe 37">
                <a:extLst>
                  <a:ext uri="{FF2B5EF4-FFF2-40B4-BE49-F238E27FC236}">
                    <a16:creationId xmlns:a16="http://schemas.microsoft.com/office/drawing/2014/main" id="{94A04193-8F94-DACA-936F-27204B8C0B25}"/>
                  </a:ext>
                </a:extLst>
              </p:cNvPr>
              <p:cNvGrpSpPr/>
              <p:nvPr/>
            </p:nvGrpSpPr>
            <p:grpSpPr>
              <a:xfrm>
                <a:off x="5238396" y="6348704"/>
                <a:ext cx="135632" cy="210363"/>
                <a:chOff x="3851919" y="1932330"/>
                <a:chExt cx="1440160" cy="2435003"/>
              </a:xfrm>
            </p:grpSpPr>
            <p:sp>
              <p:nvSpPr>
                <p:cNvPr id="63" name="Organigramme : Délai 62">
                  <a:extLst>
                    <a:ext uri="{FF2B5EF4-FFF2-40B4-BE49-F238E27FC236}">
                      <a16:creationId xmlns:a16="http://schemas.microsoft.com/office/drawing/2014/main" id="{8D700EB6-D4A5-CECC-1F0E-D1AB62841CEC}"/>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4" name="Triangle isocèle 63">
                  <a:extLst>
                    <a:ext uri="{FF2B5EF4-FFF2-40B4-BE49-F238E27FC236}">
                      <a16:creationId xmlns:a16="http://schemas.microsoft.com/office/drawing/2014/main" id="{160B9EED-57A2-7B6B-CA94-FCC9574D678E}"/>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5" name="Ellipse 64">
                  <a:extLst>
                    <a:ext uri="{FF2B5EF4-FFF2-40B4-BE49-F238E27FC236}">
                      <a16:creationId xmlns:a16="http://schemas.microsoft.com/office/drawing/2014/main" id="{D5ACA420-1E61-6EBE-6BD9-90F7FE1A978A}"/>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9" name="Groupe 38">
                <a:extLst>
                  <a:ext uri="{FF2B5EF4-FFF2-40B4-BE49-F238E27FC236}">
                    <a16:creationId xmlns:a16="http://schemas.microsoft.com/office/drawing/2014/main" id="{E4F03E52-6887-9AA1-9703-0BD3B05C9AF3}"/>
                  </a:ext>
                </a:extLst>
              </p:cNvPr>
              <p:cNvGrpSpPr/>
              <p:nvPr/>
            </p:nvGrpSpPr>
            <p:grpSpPr>
              <a:xfrm>
                <a:off x="5440615" y="6348704"/>
                <a:ext cx="135632" cy="210363"/>
                <a:chOff x="3851919" y="1932330"/>
                <a:chExt cx="1440160" cy="2435003"/>
              </a:xfrm>
            </p:grpSpPr>
            <p:sp>
              <p:nvSpPr>
                <p:cNvPr id="60" name="Organigramme : Délai 59">
                  <a:extLst>
                    <a:ext uri="{FF2B5EF4-FFF2-40B4-BE49-F238E27FC236}">
                      <a16:creationId xmlns:a16="http://schemas.microsoft.com/office/drawing/2014/main" id="{485D5FE3-EFBB-BE41-0083-6656ED421022}"/>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1" name="Triangle isocèle 60">
                  <a:extLst>
                    <a:ext uri="{FF2B5EF4-FFF2-40B4-BE49-F238E27FC236}">
                      <a16:creationId xmlns:a16="http://schemas.microsoft.com/office/drawing/2014/main" id="{CB6DED8C-1AFE-7EC6-1615-820E461B96DA}"/>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2" name="Ellipse 61">
                  <a:extLst>
                    <a:ext uri="{FF2B5EF4-FFF2-40B4-BE49-F238E27FC236}">
                      <a16:creationId xmlns:a16="http://schemas.microsoft.com/office/drawing/2014/main" id="{F0B75787-2BF9-013F-CB08-4D40DB18A65C}"/>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40" name="Groupe 39">
                <a:extLst>
                  <a:ext uri="{FF2B5EF4-FFF2-40B4-BE49-F238E27FC236}">
                    <a16:creationId xmlns:a16="http://schemas.microsoft.com/office/drawing/2014/main" id="{73A3D102-5BD7-D7F8-6554-4E10EEE3CF8E}"/>
                  </a:ext>
                </a:extLst>
              </p:cNvPr>
              <p:cNvGrpSpPr/>
              <p:nvPr/>
            </p:nvGrpSpPr>
            <p:grpSpPr>
              <a:xfrm>
                <a:off x="3251731" y="6348704"/>
                <a:ext cx="135632" cy="210363"/>
                <a:chOff x="3851919" y="1932330"/>
                <a:chExt cx="1440160" cy="2435003"/>
              </a:xfrm>
            </p:grpSpPr>
            <p:sp>
              <p:nvSpPr>
                <p:cNvPr id="57" name="Organigramme : Délai 56">
                  <a:extLst>
                    <a:ext uri="{FF2B5EF4-FFF2-40B4-BE49-F238E27FC236}">
                      <a16:creationId xmlns:a16="http://schemas.microsoft.com/office/drawing/2014/main" id="{0F916032-A848-BA1A-6FB5-7F53AC591D39}"/>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8" name="Triangle isocèle 57">
                  <a:extLst>
                    <a:ext uri="{FF2B5EF4-FFF2-40B4-BE49-F238E27FC236}">
                      <a16:creationId xmlns:a16="http://schemas.microsoft.com/office/drawing/2014/main" id="{0F29D077-AFE1-BF99-2232-8BA09B3A14AE}"/>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9" name="Ellipse 58">
                  <a:extLst>
                    <a:ext uri="{FF2B5EF4-FFF2-40B4-BE49-F238E27FC236}">
                      <a16:creationId xmlns:a16="http://schemas.microsoft.com/office/drawing/2014/main" id="{B9C33305-20CA-F6C7-A928-8C51F4C520B1}"/>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41" name="Groupe 40">
                <a:extLst>
                  <a:ext uri="{FF2B5EF4-FFF2-40B4-BE49-F238E27FC236}">
                    <a16:creationId xmlns:a16="http://schemas.microsoft.com/office/drawing/2014/main" id="{FEBB8E3F-9EC4-82B0-6ED2-162755C05BB4}"/>
                  </a:ext>
                </a:extLst>
              </p:cNvPr>
              <p:cNvGrpSpPr/>
              <p:nvPr/>
            </p:nvGrpSpPr>
            <p:grpSpPr>
              <a:xfrm>
                <a:off x="3453950" y="6348704"/>
                <a:ext cx="135632" cy="210363"/>
                <a:chOff x="3851919" y="1932330"/>
                <a:chExt cx="1440160" cy="2435003"/>
              </a:xfrm>
            </p:grpSpPr>
            <p:sp>
              <p:nvSpPr>
                <p:cNvPr id="54" name="Organigramme : Délai 53">
                  <a:extLst>
                    <a:ext uri="{FF2B5EF4-FFF2-40B4-BE49-F238E27FC236}">
                      <a16:creationId xmlns:a16="http://schemas.microsoft.com/office/drawing/2014/main" id="{CDDAF27F-2B14-46FB-F9A3-34E323AF024A}"/>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5" name="Triangle isocèle 54">
                  <a:extLst>
                    <a:ext uri="{FF2B5EF4-FFF2-40B4-BE49-F238E27FC236}">
                      <a16:creationId xmlns:a16="http://schemas.microsoft.com/office/drawing/2014/main" id="{B549F4A6-02AC-AE86-9C3D-855B9675732D}"/>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6" name="Ellipse 55">
                  <a:extLst>
                    <a:ext uri="{FF2B5EF4-FFF2-40B4-BE49-F238E27FC236}">
                      <a16:creationId xmlns:a16="http://schemas.microsoft.com/office/drawing/2014/main" id="{06FAD97B-C53F-ADD3-2C1B-52004C1CB248}"/>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42" name="Groupe 41">
                <a:extLst>
                  <a:ext uri="{FF2B5EF4-FFF2-40B4-BE49-F238E27FC236}">
                    <a16:creationId xmlns:a16="http://schemas.microsoft.com/office/drawing/2014/main" id="{CE494E39-37E2-0F18-546E-23F87C0638DE}"/>
                  </a:ext>
                </a:extLst>
              </p:cNvPr>
              <p:cNvGrpSpPr/>
              <p:nvPr/>
            </p:nvGrpSpPr>
            <p:grpSpPr>
              <a:xfrm>
                <a:off x="3656498" y="6348704"/>
                <a:ext cx="135632" cy="210363"/>
                <a:chOff x="3851919" y="1932330"/>
                <a:chExt cx="1440160" cy="2435003"/>
              </a:xfrm>
            </p:grpSpPr>
            <p:sp>
              <p:nvSpPr>
                <p:cNvPr id="51" name="Organigramme : Délai 50">
                  <a:extLst>
                    <a:ext uri="{FF2B5EF4-FFF2-40B4-BE49-F238E27FC236}">
                      <a16:creationId xmlns:a16="http://schemas.microsoft.com/office/drawing/2014/main" id="{53D90F81-5F48-6F9B-581E-291253ACD7FF}"/>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2" name="Triangle isocèle 51">
                  <a:extLst>
                    <a:ext uri="{FF2B5EF4-FFF2-40B4-BE49-F238E27FC236}">
                      <a16:creationId xmlns:a16="http://schemas.microsoft.com/office/drawing/2014/main" id="{20908D99-B548-11BD-8769-42614899A224}"/>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3" name="Ellipse 52">
                  <a:extLst>
                    <a:ext uri="{FF2B5EF4-FFF2-40B4-BE49-F238E27FC236}">
                      <a16:creationId xmlns:a16="http://schemas.microsoft.com/office/drawing/2014/main" id="{E7D0A747-8D7E-8CE4-D99C-293FC6894C49}"/>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43" name="Groupe 42">
                <a:extLst>
                  <a:ext uri="{FF2B5EF4-FFF2-40B4-BE49-F238E27FC236}">
                    <a16:creationId xmlns:a16="http://schemas.microsoft.com/office/drawing/2014/main" id="{C9A43B98-C582-F772-ECFE-C67836578EE0}"/>
                  </a:ext>
                </a:extLst>
              </p:cNvPr>
              <p:cNvGrpSpPr/>
              <p:nvPr/>
            </p:nvGrpSpPr>
            <p:grpSpPr>
              <a:xfrm>
                <a:off x="3847574" y="6348704"/>
                <a:ext cx="135632" cy="210363"/>
                <a:chOff x="3851919" y="1932330"/>
                <a:chExt cx="1440160" cy="2435003"/>
              </a:xfrm>
            </p:grpSpPr>
            <p:sp>
              <p:nvSpPr>
                <p:cNvPr id="48" name="Organigramme : Délai 47">
                  <a:extLst>
                    <a:ext uri="{FF2B5EF4-FFF2-40B4-BE49-F238E27FC236}">
                      <a16:creationId xmlns:a16="http://schemas.microsoft.com/office/drawing/2014/main" id="{4555880B-12BD-C9DA-24F3-AB4481C29EDC}"/>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9" name="Triangle isocèle 48">
                  <a:extLst>
                    <a:ext uri="{FF2B5EF4-FFF2-40B4-BE49-F238E27FC236}">
                      <a16:creationId xmlns:a16="http://schemas.microsoft.com/office/drawing/2014/main" id="{C6165521-07BF-8B94-C56E-63C5267316DE}"/>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0" name="Ellipse 49">
                  <a:extLst>
                    <a:ext uri="{FF2B5EF4-FFF2-40B4-BE49-F238E27FC236}">
                      <a16:creationId xmlns:a16="http://schemas.microsoft.com/office/drawing/2014/main" id="{BA0F4F97-0B71-8FDC-6C53-BC359CA88425}"/>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44" name="Groupe 43">
                <a:extLst>
                  <a:ext uri="{FF2B5EF4-FFF2-40B4-BE49-F238E27FC236}">
                    <a16:creationId xmlns:a16="http://schemas.microsoft.com/office/drawing/2014/main" id="{DE6C9F77-3C57-43B4-440B-F400273F8387}"/>
                  </a:ext>
                </a:extLst>
              </p:cNvPr>
              <p:cNvGrpSpPr/>
              <p:nvPr/>
            </p:nvGrpSpPr>
            <p:grpSpPr>
              <a:xfrm>
                <a:off x="5847387" y="6348704"/>
                <a:ext cx="135632" cy="210363"/>
                <a:chOff x="3851919" y="1932330"/>
                <a:chExt cx="1440160" cy="2435003"/>
              </a:xfrm>
            </p:grpSpPr>
            <p:sp>
              <p:nvSpPr>
                <p:cNvPr id="45" name="Organigramme : Délai 44">
                  <a:extLst>
                    <a:ext uri="{FF2B5EF4-FFF2-40B4-BE49-F238E27FC236}">
                      <a16:creationId xmlns:a16="http://schemas.microsoft.com/office/drawing/2014/main" id="{54832DA9-D533-F418-9AC0-07F15310C258}"/>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6" name="Triangle isocèle 45">
                  <a:extLst>
                    <a:ext uri="{FF2B5EF4-FFF2-40B4-BE49-F238E27FC236}">
                      <a16:creationId xmlns:a16="http://schemas.microsoft.com/office/drawing/2014/main" id="{3C2E2E1D-CE21-7E6D-735C-A51843E85009}"/>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7" name="Ellipse 46">
                  <a:extLst>
                    <a:ext uri="{FF2B5EF4-FFF2-40B4-BE49-F238E27FC236}">
                      <a16:creationId xmlns:a16="http://schemas.microsoft.com/office/drawing/2014/main" id="{6B94269A-3045-3885-F5B8-0A5F82912FE3}"/>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grpSp>
      <p:sp>
        <p:nvSpPr>
          <p:cNvPr id="132" name="Parchemin horizontal 25">
            <a:extLst>
              <a:ext uri="{FF2B5EF4-FFF2-40B4-BE49-F238E27FC236}">
                <a16:creationId xmlns:a16="http://schemas.microsoft.com/office/drawing/2014/main" id="{18C6CBBE-B97D-C6F0-B817-5E35FDD6EE4B}"/>
              </a:ext>
            </a:extLst>
          </p:cNvPr>
          <p:cNvSpPr/>
          <p:nvPr>
            <p:custDataLst>
              <p:tags r:id="rId9"/>
            </p:custDataLst>
          </p:nvPr>
        </p:nvSpPr>
        <p:spPr>
          <a:xfrm>
            <a:off x="5318075" y="4509120"/>
            <a:ext cx="1450501" cy="1033272"/>
          </a:xfrm>
          <a:prstGeom prst="horizontalScroll">
            <a:avLst/>
          </a:prstGeom>
          <a:solidFill>
            <a:schemeClr val="bg1"/>
          </a:solid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800">
                <a:solidFill>
                  <a:srgbClr val="F6891F"/>
                </a:solidFill>
                <a:latin typeface="Arial" panose="020B0604020202020204" pitchFamily="34" charset="0"/>
                <a:cs typeface="Arial" panose="020B0604020202020204" pitchFamily="34" charset="0"/>
              </a:rPr>
              <a:t>Loi</a:t>
            </a:r>
          </a:p>
        </p:txBody>
      </p:sp>
      <p:sp>
        <p:nvSpPr>
          <p:cNvPr id="133" name="ZoneTexte 132">
            <a:extLst>
              <a:ext uri="{FF2B5EF4-FFF2-40B4-BE49-F238E27FC236}">
                <a16:creationId xmlns:a16="http://schemas.microsoft.com/office/drawing/2014/main" id="{5B632BBA-16C1-1FD4-1D07-1D430AF4F32B}"/>
              </a:ext>
            </a:extLst>
          </p:cNvPr>
          <p:cNvSpPr txBox="1"/>
          <p:nvPr>
            <p:custDataLst>
              <p:tags r:id="rId10"/>
            </p:custDataLst>
          </p:nvPr>
        </p:nvSpPr>
        <p:spPr>
          <a:xfrm>
            <a:off x="6887804" y="3039094"/>
            <a:ext cx="3312652" cy="2308324"/>
          </a:xfrm>
          <a:prstGeom prst="rect">
            <a:avLst/>
          </a:prstGeom>
          <a:noFill/>
        </p:spPr>
        <p:txBody>
          <a:bodyPr wrap="square" rtlCol="0">
            <a:spAutoFit/>
          </a:bodyPr>
          <a:lstStyle/>
          <a:p>
            <a:pPr algn="r"/>
            <a:r>
              <a:rPr lang="fr-CA" sz="2400" i="1">
                <a:solidFill>
                  <a:srgbClr val="36424B"/>
                </a:solidFill>
                <a:latin typeface="Arial" panose="020B0604020202020204" pitchFamily="34" charset="0"/>
                <a:cs typeface="Arial" panose="020B0604020202020204" pitchFamily="34" charset="0"/>
              </a:rPr>
              <a:t>Il travaille </a:t>
            </a:r>
            <a:r>
              <a:rPr lang="fr-CA" sz="2400" b="1" i="1">
                <a:solidFill>
                  <a:srgbClr val="36424B"/>
                </a:solidFill>
                <a:latin typeface="Arial" panose="020B0604020202020204" pitchFamily="34" charset="0"/>
                <a:cs typeface="Arial" panose="020B0604020202020204" pitchFamily="34" charset="0"/>
              </a:rPr>
              <a:t>au service </a:t>
            </a:r>
            <a:r>
              <a:rPr lang="fr-CA" sz="2400" i="1">
                <a:solidFill>
                  <a:srgbClr val="36424B"/>
                </a:solidFill>
                <a:latin typeface="Arial" panose="020B0604020202020204" pitchFamily="34" charset="0"/>
                <a:cs typeface="Arial" panose="020B0604020202020204" pitchFamily="34" charset="0"/>
              </a:rPr>
              <a:t>de la population.</a:t>
            </a:r>
          </a:p>
          <a:p>
            <a:pPr algn="r"/>
            <a:endParaRPr lang="fr-CA" sz="2400" i="1">
              <a:solidFill>
                <a:srgbClr val="36424B"/>
              </a:solidFill>
              <a:latin typeface="Arial" panose="020B0604020202020204" pitchFamily="34" charset="0"/>
              <a:cs typeface="Arial" panose="020B0604020202020204" pitchFamily="34" charset="0"/>
            </a:endParaRPr>
          </a:p>
          <a:p>
            <a:pPr algn="r"/>
            <a:r>
              <a:rPr lang="fr-CA" sz="2400" i="1">
                <a:solidFill>
                  <a:srgbClr val="36424B"/>
                </a:solidFill>
                <a:latin typeface="Arial" panose="020B0604020202020204" pitchFamily="34" charset="0"/>
                <a:cs typeface="Arial" panose="020B0604020202020204" pitchFamily="34" charset="0"/>
              </a:rPr>
              <a:t>On peut le tenir </a:t>
            </a:r>
            <a:r>
              <a:rPr lang="fr-CA" sz="2400" b="1" i="1">
                <a:solidFill>
                  <a:srgbClr val="36424B"/>
                </a:solidFill>
                <a:latin typeface="Arial" panose="020B0604020202020204" pitchFamily="34" charset="0"/>
                <a:cs typeface="Arial" panose="020B0604020202020204" pitchFamily="34" charset="0"/>
              </a:rPr>
              <a:t>responsable </a:t>
            </a:r>
            <a:r>
              <a:rPr lang="fr-CA" sz="2400" i="1">
                <a:solidFill>
                  <a:srgbClr val="36424B"/>
                </a:solidFill>
                <a:latin typeface="Arial" panose="020B0604020202020204" pitchFamily="34" charset="0"/>
                <a:cs typeface="Arial" panose="020B0604020202020204" pitchFamily="34" charset="0"/>
              </a:rPr>
              <a:t>de ses actes.</a:t>
            </a:r>
          </a:p>
        </p:txBody>
      </p:sp>
      <p:sp>
        <p:nvSpPr>
          <p:cNvPr id="134" name="ZoneTexte 133">
            <a:extLst>
              <a:ext uri="{FF2B5EF4-FFF2-40B4-BE49-F238E27FC236}">
                <a16:creationId xmlns:a16="http://schemas.microsoft.com/office/drawing/2014/main" id="{4800DC11-07B2-DE1C-9711-6AE670864C2B}"/>
              </a:ext>
            </a:extLst>
          </p:cNvPr>
          <p:cNvSpPr txBox="1"/>
          <p:nvPr>
            <p:custDataLst>
              <p:tags r:id="rId11"/>
            </p:custDataLst>
          </p:nvPr>
        </p:nvSpPr>
        <p:spPr>
          <a:xfrm>
            <a:off x="7071350" y="1556793"/>
            <a:ext cx="3073919" cy="1200329"/>
          </a:xfrm>
          <a:prstGeom prst="rect">
            <a:avLst/>
          </a:prstGeom>
          <a:noFill/>
        </p:spPr>
        <p:txBody>
          <a:bodyPr wrap="square" rtlCol="0">
            <a:spAutoFit/>
          </a:bodyPr>
          <a:lstStyle/>
          <a:p>
            <a:pPr algn="r"/>
            <a:r>
              <a:rPr lang="fr-CA" sz="2400" i="1">
                <a:solidFill>
                  <a:srgbClr val="36424B"/>
                </a:solidFill>
                <a:latin typeface="Arial" panose="020B0604020202020204" pitchFamily="34" charset="0"/>
                <a:cs typeface="Arial" panose="020B0604020202020204" pitchFamily="34" charset="0"/>
              </a:rPr>
              <a:t>Le gouvernement </a:t>
            </a:r>
            <a:r>
              <a:rPr lang="fr-CA" sz="2400" b="1" i="1">
                <a:solidFill>
                  <a:srgbClr val="36424B"/>
                </a:solidFill>
                <a:latin typeface="Arial" panose="020B0604020202020204" pitchFamily="34" charset="0"/>
                <a:cs typeface="Arial" panose="020B0604020202020204" pitchFamily="34" charset="0"/>
              </a:rPr>
              <a:t>représente</a:t>
            </a:r>
            <a:r>
              <a:rPr lang="fr-CA" sz="2400" i="1">
                <a:solidFill>
                  <a:srgbClr val="36424B"/>
                </a:solidFill>
                <a:latin typeface="Arial" panose="020B0604020202020204" pitchFamily="34" charset="0"/>
                <a:cs typeface="Arial" panose="020B0604020202020204" pitchFamily="34" charset="0"/>
              </a:rPr>
              <a:t> la population. </a:t>
            </a:r>
          </a:p>
        </p:txBody>
      </p:sp>
      <p:pic>
        <p:nvPicPr>
          <p:cNvPr id="135" name="Image 134">
            <a:extLst>
              <a:ext uri="{FF2B5EF4-FFF2-40B4-BE49-F238E27FC236}">
                <a16:creationId xmlns:a16="http://schemas.microsoft.com/office/drawing/2014/main" id="{21D0C7E7-18E6-31CD-A523-1499495175AD}"/>
              </a:ext>
            </a:extLst>
          </p:cNvPr>
          <p:cNvPicPr>
            <a:picLocks noChangeAspect="1"/>
          </p:cNvPicPr>
          <p:nvPr>
            <p:custDataLst>
              <p:tags r:id="rId12"/>
            </p:custDataLst>
          </p:nvPr>
        </p:nvPicPr>
        <p:blipFill>
          <a:blip r:embed="rId16"/>
          <a:stretch>
            <a:fillRect/>
          </a:stretch>
        </p:blipFill>
        <p:spPr>
          <a:xfrm>
            <a:off x="203907" y="424803"/>
            <a:ext cx="1281993" cy="641809"/>
          </a:xfrm>
          <a:prstGeom prst="rect">
            <a:avLst/>
          </a:prstGeom>
        </p:spPr>
      </p:pic>
    </p:spTree>
    <p:extLst>
      <p:ext uri="{BB962C8B-B14F-4D97-AF65-F5344CB8AC3E}">
        <p14:creationId xmlns:p14="http://schemas.microsoft.com/office/powerpoint/2010/main" val="557626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15533 L -0.00035 0.00301 " pathEditMode="relative" rAng="0" ptsTypes="AA">
                                      <p:cBhvr>
                                        <p:cTn id="6" dur="2000" spd="-100000" fill="hold"/>
                                        <p:tgtEl>
                                          <p:spTgt spid="14"/>
                                        </p:tgtEl>
                                        <p:attrNameLst>
                                          <p:attrName>ppt_x</p:attrName>
                                          <p:attrName>ppt_y</p:attrName>
                                        </p:attrNameLst>
                                      </p:cBhvr>
                                      <p:rCtr x="-17" y="7917"/>
                                    </p:animMotion>
                                  </p:childTnLst>
                                </p:cTn>
                              </p:par>
                              <p:par>
                                <p:cTn id="7" presetID="42" presetClass="path" presetSubtype="0" accel="50000" decel="50000" fill="hold" grpId="0" nodeType="withEffect">
                                  <p:stCondLst>
                                    <p:cond delay="400"/>
                                  </p:stCondLst>
                                  <p:childTnLst>
                                    <p:animMotion origin="layout" path="M -3.61111E-6 1.48148E-6 L 0.00122 -0.51621 " pathEditMode="relative" rAng="0" ptsTypes="AA">
                                      <p:cBhvr>
                                        <p:cTn id="8" dur="2000" fill="hold"/>
                                        <p:tgtEl>
                                          <p:spTgt spid="132"/>
                                        </p:tgtEl>
                                        <p:attrNameLst>
                                          <p:attrName>ppt_x</p:attrName>
                                          <p:attrName>ppt_y</p:attrName>
                                        </p:attrNameLst>
                                      </p:cBhvr>
                                      <p:rCtr x="52" y="-25810"/>
                                    </p:animMotion>
                                  </p:childTnLst>
                                </p:cTn>
                              </p:par>
                            </p:childTnLst>
                          </p:cTn>
                        </p:par>
                        <p:par>
                          <p:cTn id="9" fill="hold">
                            <p:stCondLst>
                              <p:cond delay="2400"/>
                            </p:stCondLst>
                            <p:childTnLst>
                              <p:par>
                                <p:cTn id="10" presetID="22" presetClass="entr" presetSubtype="8"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xit" presetSubtype="16" fill="hold" nodeType="clickEffect">
                                  <p:stCondLst>
                                    <p:cond delay="0"/>
                                  </p:stCondLst>
                                  <p:childTnLst>
                                    <p:animEffect transition="out" filter="circle(in)">
                                      <p:cBhvr>
                                        <p:cTn id="16" dur="2000"/>
                                        <p:tgtEl>
                                          <p:spTgt spid="14"/>
                                        </p:tgtEl>
                                      </p:cBhvr>
                                    </p:animEffect>
                                    <p:set>
                                      <p:cBhvr>
                                        <p:cTn id="17" dur="1" fill="hold">
                                          <p:stCondLst>
                                            <p:cond delay="1999"/>
                                          </p:stCondLst>
                                        </p:cTn>
                                        <p:tgtEl>
                                          <p:spTgt spid="14"/>
                                        </p:tgtEl>
                                        <p:attrNameLst>
                                          <p:attrName>style.visibility</p:attrName>
                                        </p:attrNameLst>
                                      </p:cBhvr>
                                      <p:to>
                                        <p:strVal val="hidden"/>
                                      </p:to>
                                    </p:set>
                                  </p:childTnLst>
                                </p:cTn>
                              </p:par>
                              <p:par>
                                <p:cTn id="18" presetID="6" presetClass="entr" presetSubtype="32" fill="hold" nodeType="withEffect">
                                  <p:stCondLst>
                                    <p:cond delay="400"/>
                                  </p:stCondLst>
                                  <p:childTnLst>
                                    <p:set>
                                      <p:cBhvr>
                                        <p:cTn id="19" dur="1" fill="hold">
                                          <p:stCondLst>
                                            <p:cond delay="0"/>
                                          </p:stCondLst>
                                        </p:cTn>
                                        <p:tgtEl>
                                          <p:spTgt spid="13"/>
                                        </p:tgtEl>
                                        <p:attrNameLst>
                                          <p:attrName>style.visibility</p:attrName>
                                        </p:attrNameLst>
                                      </p:cBhvr>
                                      <p:to>
                                        <p:strVal val="visible"/>
                                      </p:to>
                                    </p:set>
                                    <p:animEffect transition="in" filter="circle(out)">
                                      <p:cBhvr>
                                        <p:cTn id="20" dur="2200"/>
                                        <p:tgtEl>
                                          <p:spTgt spid="13"/>
                                        </p:tgtEl>
                                      </p:cBhvr>
                                    </p:animEffect>
                                  </p:childTnLst>
                                </p:cTn>
                              </p:par>
                              <p:par>
                                <p:cTn id="21" presetID="6" presetClass="entr" presetSubtype="32" fill="hold" nodeType="withEffect">
                                  <p:stCondLst>
                                    <p:cond delay="400"/>
                                  </p:stCondLst>
                                  <p:childTnLst>
                                    <p:set>
                                      <p:cBhvr>
                                        <p:cTn id="22" dur="1" fill="hold">
                                          <p:stCondLst>
                                            <p:cond delay="0"/>
                                          </p:stCondLst>
                                        </p:cTn>
                                        <p:tgtEl>
                                          <p:spTgt spid="12"/>
                                        </p:tgtEl>
                                        <p:attrNameLst>
                                          <p:attrName>style.visibility</p:attrName>
                                        </p:attrNameLst>
                                      </p:cBhvr>
                                      <p:to>
                                        <p:strVal val="visible"/>
                                      </p:to>
                                    </p:set>
                                    <p:animEffect transition="in" filter="circle(out)">
                                      <p:cBhvr>
                                        <p:cTn id="23" dur="2200"/>
                                        <p:tgtEl>
                                          <p:spTgt spid="12"/>
                                        </p:tgtEl>
                                      </p:cBhvr>
                                    </p:animEffect>
                                  </p:childTnLst>
                                </p:cTn>
                              </p:par>
                            </p:childTnLst>
                          </p:cTn>
                        </p:par>
                        <p:par>
                          <p:cTn id="24" fill="hold">
                            <p:stCondLst>
                              <p:cond delay="2600"/>
                            </p:stCondLst>
                            <p:childTnLst>
                              <p:par>
                                <p:cTn id="25" presetID="32" presetClass="emph" presetSubtype="0" fill="hold" grpId="0" nodeType="afterEffect">
                                  <p:stCondLst>
                                    <p:cond delay="0"/>
                                  </p:stCondLst>
                                  <p:childTnLst>
                                    <p:animRot by="120000">
                                      <p:cBhvr>
                                        <p:cTn id="26" dur="80" fill="hold">
                                          <p:stCondLst>
                                            <p:cond delay="0"/>
                                          </p:stCondLst>
                                        </p:cTn>
                                        <p:tgtEl>
                                          <p:spTgt spid="10"/>
                                        </p:tgtEl>
                                        <p:attrNameLst>
                                          <p:attrName>r</p:attrName>
                                        </p:attrNameLst>
                                      </p:cBhvr>
                                    </p:animRot>
                                    <p:animRot by="-240000">
                                      <p:cBhvr>
                                        <p:cTn id="27" dur="160" fill="hold">
                                          <p:stCondLst>
                                            <p:cond delay="160"/>
                                          </p:stCondLst>
                                        </p:cTn>
                                        <p:tgtEl>
                                          <p:spTgt spid="10"/>
                                        </p:tgtEl>
                                        <p:attrNameLst>
                                          <p:attrName>r</p:attrName>
                                        </p:attrNameLst>
                                      </p:cBhvr>
                                    </p:animRot>
                                    <p:animRot by="240000">
                                      <p:cBhvr>
                                        <p:cTn id="28" dur="160" fill="hold">
                                          <p:stCondLst>
                                            <p:cond delay="320"/>
                                          </p:stCondLst>
                                        </p:cTn>
                                        <p:tgtEl>
                                          <p:spTgt spid="10"/>
                                        </p:tgtEl>
                                        <p:attrNameLst>
                                          <p:attrName>r</p:attrName>
                                        </p:attrNameLst>
                                      </p:cBhvr>
                                    </p:animRot>
                                    <p:animRot by="-240000">
                                      <p:cBhvr>
                                        <p:cTn id="29" dur="160" fill="hold">
                                          <p:stCondLst>
                                            <p:cond delay="480"/>
                                          </p:stCondLst>
                                        </p:cTn>
                                        <p:tgtEl>
                                          <p:spTgt spid="10"/>
                                        </p:tgtEl>
                                        <p:attrNameLst>
                                          <p:attrName>r</p:attrName>
                                        </p:attrNameLst>
                                      </p:cBhvr>
                                    </p:animRot>
                                    <p:animRot by="120000">
                                      <p:cBhvr>
                                        <p:cTn id="30" dur="160" fill="hold">
                                          <p:stCondLst>
                                            <p:cond delay="640"/>
                                          </p:stCondLst>
                                        </p:cTn>
                                        <p:tgtEl>
                                          <p:spTgt spid="10"/>
                                        </p:tgtEl>
                                        <p:attrNameLst>
                                          <p:attrName>r</p:attrName>
                                        </p:attrNameLst>
                                      </p:cBhvr>
                                    </p:animRot>
                                  </p:childTnLst>
                                </p:cTn>
                              </p:par>
                              <p:par>
                                <p:cTn id="31" presetID="27" presetClass="emph" presetSubtype="0" fill="remove" grpId="1" nodeType="withEffect">
                                  <p:stCondLst>
                                    <p:cond delay="0"/>
                                  </p:stCondLst>
                                  <p:childTnLst>
                                    <p:animClr clrSpc="rgb" dir="cw">
                                      <p:cBhvr override="childStyle">
                                        <p:cTn id="32" dur="400" autoRev="1" fill="remove"/>
                                        <p:tgtEl>
                                          <p:spTgt spid="10"/>
                                        </p:tgtEl>
                                        <p:attrNameLst>
                                          <p:attrName>style.color</p:attrName>
                                        </p:attrNameLst>
                                      </p:cBhvr>
                                      <p:to>
                                        <a:srgbClr val="FFFFFF"/>
                                      </p:to>
                                    </p:animClr>
                                    <p:animClr clrSpc="rgb" dir="cw">
                                      <p:cBhvr>
                                        <p:cTn id="33" dur="400" autoRev="1" fill="remove"/>
                                        <p:tgtEl>
                                          <p:spTgt spid="10"/>
                                        </p:tgtEl>
                                        <p:attrNameLst>
                                          <p:attrName>fillcolor</p:attrName>
                                        </p:attrNameLst>
                                      </p:cBhvr>
                                      <p:to>
                                        <a:srgbClr val="FFFFFF"/>
                                      </p:to>
                                    </p:animClr>
                                    <p:set>
                                      <p:cBhvr>
                                        <p:cTn id="34" dur="400" autoRev="1" fill="remove"/>
                                        <p:tgtEl>
                                          <p:spTgt spid="10"/>
                                        </p:tgtEl>
                                        <p:attrNameLst>
                                          <p:attrName>fill.type</p:attrName>
                                        </p:attrNameLst>
                                      </p:cBhvr>
                                      <p:to>
                                        <p:strVal val="solid"/>
                                      </p:to>
                                    </p:set>
                                    <p:set>
                                      <p:cBhvr>
                                        <p:cTn id="35" dur="400" autoRev="1" fill="remove"/>
                                        <p:tgtEl>
                                          <p:spTgt spid="10"/>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33"/>
                                        </p:tgtEl>
                                        <p:attrNameLst>
                                          <p:attrName>style.visibility</p:attrName>
                                        </p:attrNameLst>
                                      </p:cBhvr>
                                      <p:to>
                                        <p:strVal val="visible"/>
                                      </p:to>
                                    </p:set>
                                    <p:animEffect transition="in" filter="wipe(up)">
                                      <p:cBhvr>
                                        <p:cTn id="40" dur="1000"/>
                                        <p:tgtEl>
                                          <p:spTgt spid="1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34"/>
                                        </p:tgtEl>
                                        <p:attrNameLst>
                                          <p:attrName>style.visibility</p:attrName>
                                        </p:attrNameLst>
                                      </p:cBhvr>
                                      <p:to>
                                        <p:strVal val="visible"/>
                                      </p:to>
                                    </p:set>
                                    <p:animEffect transition="in" filter="wipe(up)">
                                      <p:cBhvr>
                                        <p:cTn id="45"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p:bldP spid="132" grpId="0" animBg="1"/>
      <p:bldP spid="133" grpId="0"/>
      <p:bldP spid="1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A0EF488-AE41-AFAC-11EA-DA1B90EDFE26}"/>
              </a:ext>
            </a:extLst>
          </p:cNvPr>
          <p:cNvSpPr txBox="1"/>
          <p:nvPr>
            <p:custDataLst>
              <p:tags r:id="rId1"/>
            </p:custDataLst>
          </p:nvPr>
        </p:nvSpPr>
        <p:spPr>
          <a:xfrm>
            <a:off x="3431952" y="956632"/>
            <a:ext cx="5328703" cy="969496"/>
          </a:xfrm>
          <a:prstGeom prst="rect">
            <a:avLst/>
          </a:prstGeom>
          <a:noFill/>
        </p:spPr>
        <p:txBody>
          <a:bodyPr wrap="none" rtlCol="0">
            <a:spAutoFit/>
          </a:bodyPr>
          <a:lstStyle/>
          <a:p>
            <a:r>
              <a:rPr lang="fr-CA" sz="3200">
                <a:solidFill>
                  <a:srgbClr val="333F48"/>
                </a:solidFill>
                <a:latin typeface="Arial" panose="020B0604020202020204" pitchFamily="34" charset="0"/>
                <a:cs typeface="Arial" panose="020B0604020202020204" pitchFamily="34" charset="0"/>
              </a:rPr>
              <a:t>Gouvernement</a:t>
            </a:r>
            <a:r>
              <a:rPr lang="fr-CA" sz="2100">
                <a:solidFill>
                  <a:srgbClr val="333F48"/>
                </a:solidFill>
                <a:latin typeface="Arial" panose="020B0604020202020204" pitchFamily="34" charset="0"/>
                <a:cs typeface="Arial" panose="020B0604020202020204" pitchFamily="34" charset="0"/>
              </a:rPr>
              <a:t> </a:t>
            </a:r>
            <a:r>
              <a:rPr lang="fr-CA" sz="3600" b="1">
                <a:solidFill>
                  <a:srgbClr val="333F48"/>
                </a:solidFill>
                <a:latin typeface="Arial" panose="020B0604020202020204" pitchFamily="34" charset="0"/>
                <a:cs typeface="Arial" panose="020B0604020202020204" pitchFamily="34" charset="0"/>
              </a:rPr>
              <a:t>majoritaire</a:t>
            </a:r>
            <a:br>
              <a:rPr lang="fr-CA" sz="2100" b="1">
                <a:solidFill>
                  <a:srgbClr val="333F48"/>
                </a:solidFill>
                <a:latin typeface="Arial" panose="020B0604020202020204" pitchFamily="34" charset="0"/>
                <a:cs typeface="Arial" panose="020B0604020202020204" pitchFamily="34" charset="0"/>
              </a:rPr>
            </a:br>
            <a:endParaRPr lang="fr-CA" sz="2100" b="1">
              <a:solidFill>
                <a:srgbClr val="333F48"/>
              </a:solidFill>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E6B46DA8-0BCD-AF74-EF10-6EB15B6A095F}"/>
              </a:ext>
            </a:extLst>
          </p:cNvPr>
          <p:cNvSpPr txBox="1"/>
          <p:nvPr>
            <p:custDataLst>
              <p:tags r:id="rId2"/>
            </p:custDataLst>
          </p:nvPr>
        </p:nvSpPr>
        <p:spPr>
          <a:xfrm>
            <a:off x="4507354" y="5653207"/>
            <a:ext cx="2328863" cy="323165"/>
          </a:xfrm>
          <a:prstGeom prst="rect">
            <a:avLst/>
          </a:prstGeom>
          <a:noFill/>
        </p:spPr>
        <p:txBody>
          <a:bodyPr wrap="square" rtlCol="0">
            <a:spAutoFit/>
          </a:bodyPr>
          <a:lstStyle/>
          <a:p>
            <a:r>
              <a:rPr lang="fr-CA" sz="1500" b="1">
                <a:solidFill>
                  <a:srgbClr val="333F48"/>
                </a:solidFill>
                <a:latin typeface="Arial" panose="020B0604020202020204" pitchFamily="34" charset="0"/>
                <a:cs typeface="Arial" panose="020B0604020202020204" pitchFamily="34" charset="0"/>
              </a:rPr>
              <a:t>Total</a:t>
            </a:r>
            <a:r>
              <a:rPr lang="fr-CA" sz="1500">
                <a:solidFill>
                  <a:srgbClr val="333F48"/>
                </a:solidFill>
                <a:latin typeface="Arial" panose="020B0604020202020204" pitchFamily="34" charset="0"/>
                <a:cs typeface="Arial" panose="020B0604020202020204" pitchFamily="34" charset="0"/>
              </a:rPr>
              <a:t> : 25 députés élus</a:t>
            </a:r>
          </a:p>
        </p:txBody>
      </p:sp>
      <p:sp>
        <p:nvSpPr>
          <p:cNvPr id="6" name="Rectangle à coins arrondis 7">
            <a:extLst>
              <a:ext uri="{FF2B5EF4-FFF2-40B4-BE49-F238E27FC236}">
                <a16:creationId xmlns:a16="http://schemas.microsoft.com/office/drawing/2014/main" id="{65DE82D0-AEE3-B78A-A062-486E927B2C3D}"/>
              </a:ext>
            </a:extLst>
          </p:cNvPr>
          <p:cNvSpPr/>
          <p:nvPr>
            <p:custDataLst>
              <p:tags r:id="rId3"/>
            </p:custDataLst>
          </p:nvPr>
        </p:nvSpPr>
        <p:spPr>
          <a:xfrm>
            <a:off x="5871243" y="2248936"/>
            <a:ext cx="4430700" cy="3159000"/>
          </a:xfrm>
          <a:prstGeom prst="roundRect">
            <a:avLst/>
          </a:prstGeom>
          <a:noFill/>
          <a:ln w="3810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7" name="ZoneTexte 6">
            <a:extLst>
              <a:ext uri="{FF2B5EF4-FFF2-40B4-BE49-F238E27FC236}">
                <a16:creationId xmlns:a16="http://schemas.microsoft.com/office/drawing/2014/main" id="{2AB9523C-CDB9-1171-EA7E-A17818E2E787}"/>
              </a:ext>
            </a:extLst>
          </p:cNvPr>
          <p:cNvSpPr txBox="1"/>
          <p:nvPr>
            <p:custDataLst>
              <p:tags r:id="rId4"/>
            </p:custDataLst>
          </p:nvPr>
        </p:nvSpPr>
        <p:spPr>
          <a:xfrm>
            <a:off x="7409606" y="2468208"/>
            <a:ext cx="1864613" cy="369332"/>
          </a:xfrm>
          <a:prstGeom prst="rect">
            <a:avLst/>
          </a:prstGeom>
          <a:noFill/>
        </p:spPr>
        <p:txBody>
          <a:bodyPr wrap="none" rtlCol="0">
            <a:spAutoFit/>
          </a:bodyPr>
          <a:lstStyle/>
          <a:p>
            <a:r>
              <a:rPr lang="fr-CA" b="1">
                <a:solidFill>
                  <a:srgbClr val="333F48"/>
                </a:solidFill>
                <a:latin typeface="Arial" panose="020B0604020202020204" pitchFamily="34" charset="0"/>
                <a:cs typeface="Arial" panose="020B0604020202020204" pitchFamily="34" charset="0"/>
              </a:rPr>
              <a:t>Partis perdants</a:t>
            </a:r>
          </a:p>
        </p:txBody>
      </p:sp>
      <p:grpSp>
        <p:nvGrpSpPr>
          <p:cNvPr id="8" name="Groupe 7">
            <a:extLst>
              <a:ext uri="{FF2B5EF4-FFF2-40B4-BE49-F238E27FC236}">
                <a16:creationId xmlns:a16="http://schemas.microsoft.com/office/drawing/2014/main" id="{CF291B56-D747-9314-F9C5-9BE83750DEC3}"/>
              </a:ext>
            </a:extLst>
          </p:cNvPr>
          <p:cNvGrpSpPr/>
          <p:nvPr>
            <p:custDataLst>
              <p:tags r:id="rId5"/>
            </p:custDataLst>
          </p:nvPr>
        </p:nvGrpSpPr>
        <p:grpSpPr>
          <a:xfrm>
            <a:off x="2010140" y="2318207"/>
            <a:ext cx="2328863" cy="3128963"/>
            <a:chOff x="793767" y="1181100"/>
            <a:chExt cx="3105150" cy="4171950"/>
          </a:xfrm>
        </p:grpSpPr>
        <p:sp>
          <p:nvSpPr>
            <p:cNvPr id="9" name="Rectangle à coins arrondis 3">
              <a:extLst>
                <a:ext uri="{FF2B5EF4-FFF2-40B4-BE49-F238E27FC236}">
                  <a16:creationId xmlns:a16="http://schemas.microsoft.com/office/drawing/2014/main" id="{58ED99A3-4F73-8467-9B3B-FCEFDCFB96FA}"/>
                </a:ext>
              </a:extLst>
            </p:cNvPr>
            <p:cNvSpPr/>
            <p:nvPr/>
          </p:nvSpPr>
          <p:spPr>
            <a:xfrm>
              <a:off x="793767" y="1181100"/>
              <a:ext cx="3105150" cy="4171950"/>
            </a:xfrm>
            <a:prstGeom prst="roundRect">
              <a:avLst/>
            </a:prstGeom>
            <a:solidFill>
              <a:schemeClr val="bg1"/>
            </a:solidFill>
            <a:ln w="38100">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200">
                <a:solidFill>
                  <a:srgbClr val="333F48"/>
                </a:solidFill>
                <a:latin typeface="Arial" panose="020B0604020202020204" pitchFamily="34" charset="0"/>
                <a:cs typeface="Arial" panose="020B0604020202020204" pitchFamily="34" charset="0"/>
              </a:endParaRPr>
            </a:p>
            <a:p>
              <a:pPr algn="ctr"/>
              <a:endParaRPr lang="fr-CA" sz="1200">
                <a:solidFill>
                  <a:srgbClr val="333F48"/>
                </a:solidFill>
                <a:latin typeface="Arial" panose="020B0604020202020204" pitchFamily="34" charset="0"/>
                <a:cs typeface="Arial" panose="020B0604020202020204" pitchFamily="34" charset="0"/>
              </a:endParaRPr>
            </a:p>
            <a:p>
              <a:pPr algn="ctr"/>
              <a:endParaRPr lang="fr-CA" sz="1200">
                <a:solidFill>
                  <a:srgbClr val="333F48"/>
                </a:solidFill>
                <a:latin typeface="Arial" panose="020B0604020202020204" pitchFamily="34" charset="0"/>
                <a:cs typeface="Arial" panose="020B0604020202020204" pitchFamily="34" charset="0"/>
              </a:endParaRPr>
            </a:p>
            <a:p>
              <a:pPr algn="ctr"/>
              <a:endParaRPr lang="fr-CA" sz="1200">
                <a:solidFill>
                  <a:srgbClr val="333F48"/>
                </a:solidFill>
                <a:latin typeface="Arial" panose="020B0604020202020204" pitchFamily="34" charset="0"/>
                <a:cs typeface="Arial" panose="020B0604020202020204" pitchFamily="34" charset="0"/>
              </a:endParaRPr>
            </a:p>
            <a:p>
              <a:pPr algn="ctr"/>
              <a:endParaRPr lang="fr-CA" sz="1200">
                <a:solidFill>
                  <a:srgbClr val="333F48"/>
                </a:solidFill>
                <a:latin typeface="Arial" panose="020B0604020202020204" pitchFamily="34" charset="0"/>
                <a:cs typeface="Arial" panose="020B0604020202020204" pitchFamily="34" charset="0"/>
              </a:endParaRPr>
            </a:p>
            <a:p>
              <a:pPr algn="ctr"/>
              <a:endParaRPr lang="fr-CA" sz="1200">
                <a:solidFill>
                  <a:srgbClr val="333F48"/>
                </a:solidFill>
                <a:latin typeface="Arial" panose="020B0604020202020204" pitchFamily="34" charset="0"/>
                <a:cs typeface="Arial" panose="020B0604020202020204" pitchFamily="34" charset="0"/>
              </a:endParaRPr>
            </a:p>
            <a:p>
              <a:pPr algn="ctr"/>
              <a:endParaRPr lang="fr-CA" sz="1200">
                <a:solidFill>
                  <a:srgbClr val="333F48"/>
                </a:solidFill>
                <a:latin typeface="Arial" panose="020B0604020202020204" pitchFamily="34" charset="0"/>
                <a:cs typeface="Arial" panose="020B0604020202020204" pitchFamily="34" charset="0"/>
              </a:endParaRPr>
            </a:p>
            <a:p>
              <a:pPr algn="ctr"/>
              <a:endParaRPr lang="fr-CA" sz="1200">
                <a:solidFill>
                  <a:srgbClr val="333F48"/>
                </a:solidFill>
                <a:latin typeface="Arial" panose="020B0604020202020204" pitchFamily="34" charset="0"/>
                <a:cs typeface="Arial" panose="020B0604020202020204" pitchFamily="34" charset="0"/>
              </a:endParaRPr>
            </a:p>
            <a:p>
              <a:pPr algn="ctr"/>
              <a:endParaRPr lang="fr-CA" sz="1200">
                <a:solidFill>
                  <a:srgbClr val="333F48"/>
                </a:solidFill>
                <a:latin typeface="Arial" panose="020B0604020202020204" pitchFamily="34" charset="0"/>
                <a:cs typeface="Arial" panose="020B0604020202020204" pitchFamily="34" charset="0"/>
              </a:endParaRPr>
            </a:p>
            <a:p>
              <a:pPr algn="ctr"/>
              <a:endParaRPr lang="fr-CA" sz="1200">
                <a:solidFill>
                  <a:srgbClr val="333F48"/>
                </a:solidFill>
                <a:latin typeface="Arial" panose="020B0604020202020204" pitchFamily="34" charset="0"/>
                <a:cs typeface="Arial" panose="020B0604020202020204" pitchFamily="34" charset="0"/>
              </a:endParaRPr>
            </a:p>
            <a:p>
              <a:pPr algn="ctr"/>
              <a:r>
                <a:rPr lang="fr-CA" sz="1200">
                  <a:solidFill>
                    <a:srgbClr val="333F48"/>
                  </a:solidFill>
                  <a:latin typeface="Arial" panose="020B0604020202020204" pitchFamily="34" charset="0"/>
                  <a:cs typeface="Arial" panose="020B0604020202020204" pitchFamily="34" charset="0"/>
                </a:rPr>
                <a:t>13 députés élus </a:t>
              </a:r>
              <a:br>
                <a:rPr lang="fr-CA" sz="1200">
                  <a:solidFill>
                    <a:srgbClr val="333F48"/>
                  </a:solidFill>
                  <a:latin typeface="Arial" panose="020B0604020202020204" pitchFamily="34" charset="0"/>
                  <a:cs typeface="Arial" panose="020B0604020202020204" pitchFamily="34" charset="0"/>
                </a:rPr>
              </a:br>
              <a:r>
                <a:rPr lang="fr-CA" sz="1200">
                  <a:solidFill>
                    <a:srgbClr val="333F48"/>
                  </a:solidFill>
                  <a:latin typeface="Arial" panose="020B0604020202020204" pitchFamily="34" charset="0"/>
                  <a:cs typeface="Arial" panose="020B0604020202020204" pitchFamily="34" charset="0"/>
                </a:rPr>
                <a:t>au </a:t>
              </a:r>
              <a:r>
                <a:rPr lang="fr-CA" sz="1200" b="1">
                  <a:solidFill>
                    <a:srgbClr val="333F48"/>
                  </a:solidFill>
                  <a:latin typeface="Arial" panose="020B0604020202020204" pitchFamily="34" charset="0"/>
                  <a:cs typeface="Arial" panose="020B0604020202020204" pitchFamily="34" charset="0"/>
                </a:rPr>
                <a:t>Parti </a:t>
              </a:r>
              <a:r>
                <a:rPr lang="fr-CA" sz="1200" b="1">
                  <a:solidFill>
                    <a:srgbClr val="F6891F"/>
                  </a:solidFill>
                  <a:latin typeface="Arial" panose="020B0604020202020204" pitchFamily="34" charset="0"/>
                  <a:cs typeface="Arial" panose="020B0604020202020204" pitchFamily="34" charset="0"/>
                </a:rPr>
                <a:t>ORANGE</a:t>
              </a:r>
            </a:p>
          </p:txBody>
        </p:sp>
        <p:sp>
          <p:nvSpPr>
            <p:cNvPr id="10" name="ZoneTexte 9">
              <a:extLst>
                <a:ext uri="{FF2B5EF4-FFF2-40B4-BE49-F238E27FC236}">
                  <a16:creationId xmlns:a16="http://schemas.microsoft.com/office/drawing/2014/main" id="{EA8FC990-BEB9-89DB-B9F2-ED2135DCF69C}"/>
                </a:ext>
              </a:extLst>
            </p:cNvPr>
            <p:cNvSpPr txBox="1"/>
            <p:nvPr/>
          </p:nvSpPr>
          <p:spPr>
            <a:xfrm>
              <a:off x="1167974" y="1361684"/>
              <a:ext cx="2212572" cy="923329"/>
            </a:xfrm>
            <a:prstGeom prst="rect">
              <a:avLst/>
            </a:prstGeom>
            <a:noFill/>
          </p:spPr>
          <p:txBody>
            <a:bodyPr wrap="none" rtlCol="0">
              <a:spAutoFit/>
            </a:bodyPr>
            <a:lstStyle/>
            <a:p>
              <a:r>
                <a:rPr lang="fr-CA" b="1">
                  <a:solidFill>
                    <a:srgbClr val="333F48"/>
                  </a:solidFill>
                  <a:latin typeface="Arial" panose="020B0604020202020204" pitchFamily="34" charset="0"/>
                  <a:cs typeface="Arial" panose="020B0604020202020204" pitchFamily="34" charset="0"/>
                </a:rPr>
                <a:t>Parti gagnant</a:t>
              </a:r>
              <a:br>
                <a:rPr lang="fr-CA" b="1">
                  <a:solidFill>
                    <a:srgbClr val="333F48"/>
                  </a:solidFill>
                  <a:latin typeface="Arial" panose="020B0604020202020204" pitchFamily="34" charset="0"/>
                  <a:cs typeface="Arial" panose="020B0604020202020204" pitchFamily="34" charset="0"/>
                </a:rPr>
              </a:br>
              <a:endParaRPr lang="fr-CA" sz="2100" b="1">
                <a:solidFill>
                  <a:srgbClr val="333F48"/>
                </a:solidFill>
                <a:latin typeface="Arial" panose="020B0604020202020204" pitchFamily="34" charset="0"/>
                <a:cs typeface="Arial" panose="020B0604020202020204" pitchFamily="34" charset="0"/>
              </a:endParaRPr>
            </a:p>
          </p:txBody>
        </p:sp>
        <p:grpSp>
          <p:nvGrpSpPr>
            <p:cNvPr id="11" name="Groupe 10">
              <a:extLst>
                <a:ext uri="{FF2B5EF4-FFF2-40B4-BE49-F238E27FC236}">
                  <a16:creationId xmlns:a16="http://schemas.microsoft.com/office/drawing/2014/main" id="{17C42AAD-854C-CDD5-BA53-DB194D92994F}"/>
                </a:ext>
              </a:extLst>
            </p:cNvPr>
            <p:cNvGrpSpPr/>
            <p:nvPr/>
          </p:nvGrpSpPr>
          <p:grpSpPr>
            <a:xfrm>
              <a:off x="1131419" y="2231612"/>
              <a:ext cx="2429845" cy="1721714"/>
              <a:chOff x="2058391" y="2371725"/>
              <a:chExt cx="2429845" cy="1721714"/>
            </a:xfrm>
            <a:solidFill>
              <a:srgbClr val="F6891F"/>
            </a:solidFill>
          </p:grpSpPr>
          <p:grpSp>
            <p:nvGrpSpPr>
              <p:cNvPr id="12" name="Groupe 11">
                <a:extLst>
                  <a:ext uri="{FF2B5EF4-FFF2-40B4-BE49-F238E27FC236}">
                    <a16:creationId xmlns:a16="http://schemas.microsoft.com/office/drawing/2014/main" id="{671CD684-2A39-3C22-5CEC-6BF0B213C630}"/>
                  </a:ext>
                </a:extLst>
              </p:cNvPr>
              <p:cNvGrpSpPr/>
              <p:nvPr/>
            </p:nvGrpSpPr>
            <p:grpSpPr>
              <a:xfrm>
                <a:off x="2058391" y="2371725"/>
                <a:ext cx="303377" cy="476249"/>
                <a:chOff x="2119312" y="2059371"/>
                <a:chExt cx="381000" cy="598103"/>
              </a:xfrm>
              <a:grpFill/>
            </p:grpSpPr>
            <p:sp>
              <p:nvSpPr>
                <p:cNvPr id="49" name="Ellipse 48">
                  <a:extLst>
                    <a:ext uri="{FF2B5EF4-FFF2-40B4-BE49-F238E27FC236}">
                      <a16:creationId xmlns:a16="http://schemas.microsoft.com/office/drawing/2014/main" id="{4DDE6EA1-8B2F-3DED-CE7E-BEE427B3D9D4}"/>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50" name="Organigramme : Délai 49">
                  <a:extLst>
                    <a:ext uri="{FF2B5EF4-FFF2-40B4-BE49-F238E27FC236}">
                      <a16:creationId xmlns:a16="http://schemas.microsoft.com/office/drawing/2014/main" id="{066ED074-70F9-DC59-F0F4-27A5F4064E9D}"/>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13" name="Groupe 12">
                <a:extLst>
                  <a:ext uri="{FF2B5EF4-FFF2-40B4-BE49-F238E27FC236}">
                    <a16:creationId xmlns:a16="http://schemas.microsoft.com/office/drawing/2014/main" id="{24CD02B3-FF6A-01C6-246C-96DAD9A70269}"/>
                  </a:ext>
                </a:extLst>
              </p:cNvPr>
              <p:cNvGrpSpPr/>
              <p:nvPr/>
            </p:nvGrpSpPr>
            <p:grpSpPr>
              <a:xfrm>
                <a:off x="4184859" y="2371726"/>
                <a:ext cx="303377" cy="476249"/>
                <a:chOff x="2119312" y="2059371"/>
                <a:chExt cx="381000" cy="598103"/>
              </a:xfrm>
              <a:grpFill/>
            </p:grpSpPr>
            <p:sp>
              <p:nvSpPr>
                <p:cNvPr id="47" name="Ellipse 46">
                  <a:extLst>
                    <a:ext uri="{FF2B5EF4-FFF2-40B4-BE49-F238E27FC236}">
                      <a16:creationId xmlns:a16="http://schemas.microsoft.com/office/drawing/2014/main" id="{9EA06535-81FF-B483-D7CF-D4E88F2AAA72}"/>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48" name="Organigramme : Délai 47">
                  <a:extLst>
                    <a:ext uri="{FF2B5EF4-FFF2-40B4-BE49-F238E27FC236}">
                      <a16:creationId xmlns:a16="http://schemas.microsoft.com/office/drawing/2014/main" id="{1E335DBC-B3FC-2E34-55CF-CD8FA960BC42}"/>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14" name="Groupe 13">
                <a:extLst>
                  <a:ext uri="{FF2B5EF4-FFF2-40B4-BE49-F238E27FC236}">
                    <a16:creationId xmlns:a16="http://schemas.microsoft.com/office/drawing/2014/main" id="{8BE5D655-FBDC-6D45-8337-E0C269580347}"/>
                  </a:ext>
                </a:extLst>
              </p:cNvPr>
              <p:cNvGrpSpPr/>
              <p:nvPr/>
            </p:nvGrpSpPr>
            <p:grpSpPr>
              <a:xfrm>
                <a:off x="2602141" y="2371726"/>
                <a:ext cx="303377" cy="476249"/>
                <a:chOff x="2119312" y="2059371"/>
                <a:chExt cx="381000" cy="598103"/>
              </a:xfrm>
              <a:grpFill/>
            </p:grpSpPr>
            <p:sp>
              <p:nvSpPr>
                <p:cNvPr id="45" name="Ellipse 44">
                  <a:extLst>
                    <a:ext uri="{FF2B5EF4-FFF2-40B4-BE49-F238E27FC236}">
                      <a16:creationId xmlns:a16="http://schemas.microsoft.com/office/drawing/2014/main" id="{1AE83C15-26A4-67FD-E126-D700AD0D40FC}"/>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46" name="Organigramme : Délai 45">
                  <a:extLst>
                    <a:ext uri="{FF2B5EF4-FFF2-40B4-BE49-F238E27FC236}">
                      <a16:creationId xmlns:a16="http://schemas.microsoft.com/office/drawing/2014/main" id="{260C9D07-087D-8145-570E-EEC99736DC35}"/>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15" name="Groupe 14">
                <a:extLst>
                  <a:ext uri="{FF2B5EF4-FFF2-40B4-BE49-F238E27FC236}">
                    <a16:creationId xmlns:a16="http://schemas.microsoft.com/office/drawing/2014/main" id="{FB3332F9-C667-4476-B727-2006C2D2F9C1}"/>
                  </a:ext>
                </a:extLst>
              </p:cNvPr>
              <p:cNvGrpSpPr/>
              <p:nvPr/>
            </p:nvGrpSpPr>
            <p:grpSpPr>
              <a:xfrm>
                <a:off x="3143230" y="2371726"/>
                <a:ext cx="303377" cy="476249"/>
                <a:chOff x="2119312" y="2059371"/>
                <a:chExt cx="381000" cy="598103"/>
              </a:xfrm>
              <a:grpFill/>
            </p:grpSpPr>
            <p:sp>
              <p:nvSpPr>
                <p:cNvPr id="43" name="Ellipse 42">
                  <a:extLst>
                    <a:ext uri="{FF2B5EF4-FFF2-40B4-BE49-F238E27FC236}">
                      <a16:creationId xmlns:a16="http://schemas.microsoft.com/office/drawing/2014/main" id="{1130F07C-6D91-8262-B2E5-C85B1F4DF60A}"/>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44" name="Organigramme : Délai 43">
                  <a:extLst>
                    <a:ext uri="{FF2B5EF4-FFF2-40B4-BE49-F238E27FC236}">
                      <a16:creationId xmlns:a16="http://schemas.microsoft.com/office/drawing/2014/main" id="{02076951-7549-75E7-4783-8F149ECE7786}"/>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16" name="Groupe 15">
                <a:extLst>
                  <a:ext uri="{FF2B5EF4-FFF2-40B4-BE49-F238E27FC236}">
                    <a16:creationId xmlns:a16="http://schemas.microsoft.com/office/drawing/2014/main" id="{2CD5EEE3-3C9D-C0F5-1A3A-24CA7E5FFF77}"/>
                  </a:ext>
                </a:extLst>
              </p:cNvPr>
              <p:cNvGrpSpPr/>
              <p:nvPr/>
            </p:nvGrpSpPr>
            <p:grpSpPr>
              <a:xfrm>
                <a:off x="3647113" y="2371725"/>
                <a:ext cx="303377" cy="476249"/>
                <a:chOff x="2119312" y="2059371"/>
                <a:chExt cx="381000" cy="598103"/>
              </a:xfrm>
              <a:grpFill/>
            </p:grpSpPr>
            <p:sp>
              <p:nvSpPr>
                <p:cNvPr id="41" name="Ellipse 40">
                  <a:extLst>
                    <a:ext uri="{FF2B5EF4-FFF2-40B4-BE49-F238E27FC236}">
                      <a16:creationId xmlns:a16="http://schemas.microsoft.com/office/drawing/2014/main" id="{2B72B64C-3DAB-7EDC-C056-67B9422569AC}"/>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42" name="Organigramme : Délai 41">
                  <a:extLst>
                    <a:ext uri="{FF2B5EF4-FFF2-40B4-BE49-F238E27FC236}">
                      <a16:creationId xmlns:a16="http://schemas.microsoft.com/office/drawing/2014/main" id="{E79B2DC8-BF42-B647-AA6C-9EAA8C302A62}"/>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17" name="Groupe 16">
                <a:extLst>
                  <a:ext uri="{FF2B5EF4-FFF2-40B4-BE49-F238E27FC236}">
                    <a16:creationId xmlns:a16="http://schemas.microsoft.com/office/drawing/2014/main" id="{1B438753-BF28-0C1F-7764-05C08862BAFC}"/>
                  </a:ext>
                </a:extLst>
              </p:cNvPr>
              <p:cNvGrpSpPr/>
              <p:nvPr/>
            </p:nvGrpSpPr>
            <p:grpSpPr>
              <a:xfrm>
                <a:off x="2058391" y="2995124"/>
                <a:ext cx="303377" cy="476249"/>
                <a:chOff x="2119312" y="2059371"/>
                <a:chExt cx="381000" cy="598103"/>
              </a:xfrm>
              <a:grpFill/>
            </p:grpSpPr>
            <p:sp>
              <p:nvSpPr>
                <p:cNvPr id="39" name="Ellipse 38">
                  <a:extLst>
                    <a:ext uri="{FF2B5EF4-FFF2-40B4-BE49-F238E27FC236}">
                      <a16:creationId xmlns:a16="http://schemas.microsoft.com/office/drawing/2014/main" id="{1DADEFBC-5881-8D54-3622-ECF8AD751821}"/>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40" name="Organigramme : Délai 39">
                  <a:extLst>
                    <a:ext uri="{FF2B5EF4-FFF2-40B4-BE49-F238E27FC236}">
                      <a16:creationId xmlns:a16="http://schemas.microsoft.com/office/drawing/2014/main" id="{740F799F-7AE7-7354-5B3D-85EE763A3DD8}"/>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18" name="Groupe 17">
                <a:extLst>
                  <a:ext uri="{FF2B5EF4-FFF2-40B4-BE49-F238E27FC236}">
                    <a16:creationId xmlns:a16="http://schemas.microsoft.com/office/drawing/2014/main" id="{FA36F500-14E6-A7CB-8CBA-B18DE60D8FF2}"/>
                  </a:ext>
                </a:extLst>
              </p:cNvPr>
              <p:cNvGrpSpPr/>
              <p:nvPr/>
            </p:nvGrpSpPr>
            <p:grpSpPr>
              <a:xfrm>
                <a:off x="4184859" y="2995125"/>
                <a:ext cx="303377" cy="476249"/>
                <a:chOff x="2119312" y="2059371"/>
                <a:chExt cx="381000" cy="598103"/>
              </a:xfrm>
              <a:grpFill/>
            </p:grpSpPr>
            <p:sp>
              <p:nvSpPr>
                <p:cNvPr id="37" name="Ellipse 36">
                  <a:extLst>
                    <a:ext uri="{FF2B5EF4-FFF2-40B4-BE49-F238E27FC236}">
                      <a16:creationId xmlns:a16="http://schemas.microsoft.com/office/drawing/2014/main" id="{CE4EE8B6-8CF1-3228-AFC4-77186FD8F07E}"/>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38" name="Organigramme : Délai 37">
                  <a:extLst>
                    <a:ext uri="{FF2B5EF4-FFF2-40B4-BE49-F238E27FC236}">
                      <a16:creationId xmlns:a16="http://schemas.microsoft.com/office/drawing/2014/main" id="{E964522E-5E79-8003-A1EA-4E1C50144B42}"/>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19" name="Groupe 18">
                <a:extLst>
                  <a:ext uri="{FF2B5EF4-FFF2-40B4-BE49-F238E27FC236}">
                    <a16:creationId xmlns:a16="http://schemas.microsoft.com/office/drawing/2014/main" id="{EC08FA8A-53DF-7B4B-18CA-2E78441BA894}"/>
                  </a:ext>
                </a:extLst>
              </p:cNvPr>
              <p:cNvGrpSpPr/>
              <p:nvPr/>
            </p:nvGrpSpPr>
            <p:grpSpPr>
              <a:xfrm>
                <a:off x="2602141" y="2995125"/>
                <a:ext cx="303377" cy="476249"/>
                <a:chOff x="2119312" y="2059371"/>
                <a:chExt cx="381000" cy="598103"/>
              </a:xfrm>
              <a:grpFill/>
            </p:grpSpPr>
            <p:sp>
              <p:nvSpPr>
                <p:cNvPr id="35" name="Ellipse 34">
                  <a:extLst>
                    <a:ext uri="{FF2B5EF4-FFF2-40B4-BE49-F238E27FC236}">
                      <a16:creationId xmlns:a16="http://schemas.microsoft.com/office/drawing/2014/main" id="{D0C09B91-C851-8D7A-DAE2-0C39B5E5B6D8}"/>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36" name="Organigramme : Délai 35">
                  <a:extLst>
                    <a:ext uri="{FF2B5EF4-FFF2-40B4-BE49-F238E27FC236}">
                      <a16:creationId xmlns:a16="http://schemas.microsoft.com/office/drawing/2014/main" id="{825F0C1E-5391-4AC3-6ED5-42B7DDB7D869}"/>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20" name="Groupe 19">
                <a:extLst>
                  <a:ext uri="{FF2B5EF4-FFF2-40B4-BE49-F238E27FC236}">
                    <a16:creationId xmlns:a16="http://schemas.microsoft.com/office/drawing/2014/main" id="{39A87E9A-68B7-5A8B-AC51-FAF388632E39}"/>
                  </a:ext>
                </a:extLst>
              </p:cNvPr>
              <p:cNvGrpSpPr/>
              <p:nvPr/>
            </p:nvGrpSpPr>
            <p:grpSpPr>
              <a:xfrm>
                <a:off x="3143230" y="2995125"/>
                <a:ext cx="303377" cy="476249"/>
                <a:chOff x="2119312" y="2059371"/>
                <a:chExt cx="381000" cy="598103"/>
              </a:xfrm>
              <a:grpFill/>
            </p:grpSpPr>
            <p:sp>
              <p:nvSpPr>
                <p:cNvPr id="33" name="Ellipse 32">
                  <a:extLst>
                    <a:ext uri="{FF2B5EF4-FFF2-40B4-BE49-F238E27FC236}">
                      <a16:creationId xmlns:a16="http://schemas.microsoft.com/office/drawing/2014/main" id="{4ADDC972-CFB7-6087-9EA1-DE4E988EEF5E}"/>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34" name="Organigramme : Délai 33">
                  <a:extLst>
                    <a:ext uri="{FF2B5EF4-FFF2-40B4-BE49-F238E27FC236}">
                      <a16:creationId xmlns:a16="http://schemas.microsoft.com/office/drawing/2014/main" id="{16C95664-9846-9399-37D4-95983F73E2A2}"/>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21" name="Groupe 20">
                <a:extLst>
                  <a:ext uri="{FF2B5EF4-FFF2-40B4-BE49-F238E27FC236}">
                    <a16:creationId xmlns:a16="http://schemas.microsoft.com/office/drawing/2014/main" id="{59EF5EF3-7CCD-D5EF-7D27-E2EA073121E6}"/>
                  </a:ext>
                </a:extLst>
              </p:cNvPr>
              <p:cNvGrpSpPr/>
              <p:nvPr/>
            </p:nvGrpSpPr>
            <p:grpSpPr>
              <a:xfrm>
                <a:off x="3647113" y="2995124"/>
                <a:ext cx="303377" cy="476249"/>
                <a:chOff x="2119312" y="2059371"/>
                <a:chExt cx="381000" cy="598103"/>
              </a:xfrm>
              <a:grpFill/>
            </p:grpSpPr>
            <p:sp>
              <p:nvSpPr>
                <p:cNvPr id="31" name="Ellipse 30">
                  <a:extLst>
                    <a:ext uri="{FF2B5EF4-FFF2-40B4-BE49-F238E27FC236}">
                      <a16:creationId xmlns:a16="http://schemas.microsoft.com/office/drawing/2014/main" id="{56DF1A86-D9E5-9A42-4242-564ECFDCC242}"/>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32" name="Organigramme : Délai 31">
                  <a:extLst>
                    <a:ext uri="{FF2B5EF4-FFF2-40B4-BE49-F238E27FC236}">
                      <a16:creationId xmlns:a16="http://schemas.microsoft.com/office/drawing/2014/main" id="{96C04A40-FE82-FE84-137F-D9ABEA02A6C8}"/>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22" name="Groupe 21">
                <a:extLst>
                  <a:ext uri="{FF2B5EF4-FFF2-40B4-BE49-F238E27FC236}">
                    <a16:creationId xmlns:a16="http://schemas.microsoft.com/office/drawing/2014/main" id="{819B5C32-263C-61DA-256C-94D58BEFB93E}"/>
                  </a:ext>
                </a:extLst>
              </p:cNvPr>
              <p:cNvGrpSpPr/>
              <p:nvPr/>
            </p:nvGrpSpPr>
            <p:grpSpPr>
              <a:xfrm>
                <a:off x="2602141" y="3617190"/>
                <a:ext cx="303377" cy="476249"/>
                <a:chOff x="2119312" y="2059371"/>
                <a:chExt cx="381000" cy="598103"/>
              </a:xfrm>
              <a:grpFill/>
            </p:grpSpPr>
            <p:sp>
              <p:nvSpPr>
                <p:cNvPr id="29" name="Ellipse 28">
                  <a:extLst>
                    <a:ext uri="{FF2B5EF4-FFF2-40B4-BE49-F238E27FC236}">
                      <a16:creationId xmlns:a16="http://schemas.microsoft.com/office/drawing/2014/main" id="{27AE9AB4-BA41-1E5A-DE23-5638EF393B0D}"/>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30" name="Organigramme : Délai 29">
                  <a:extLst>
                    <a:ext uri="{FF2B5EF4-FFF2-40B4-BE49-F238E27FC236}">
                      <a16:creationId xmlns:a16="http://schemas.microsoft.com/office/drawing/2014/main" id="{FCFF8386-419C-BD1A-1047-42A387100757}"/>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23" name="Groupe 22">
                <a:extLst>
                  <a:ext uri="{FF2B5EF4-FFF2-40B4-BE49-F238E27FC236}">
                    <a16:creationId xmlns:a16="http://schemas.microsoft.com/office/drawing/2014/main" id="{2D37020B-06D0-F063-3D8F-35EDBD766462}"/>
                  </a:ext>
                </a:extLst>
              </p:cNvPr>
              <p:cNvGrpSpPr/>
              <p:nvPr/>
            </p:nvGrpSpPr>
            <p:grpSpPr>
              <a:xfrm>
                <a:off x="3143230" y="3617190"/>
                <a:ext cx="303377" cy="476249"/>
                <a:chOff x="2119312" y="2059371"/>
                <a:chExt cx="381000" cy="598103"/>
              </a:xfrm>
              <a:grpFill/>
            </p:grpSpPr>
            <p:sp>
              <p:nvSpPr>
                <p:cNvPr id="27" name="Ellipse 26">
                  <a:extLst>
                    <a:ext uri="{FF2B5EF4-FFF2-40B4-BE49-F238E27FC236}">
                      <a16:creationId xmlns:a16="http://schemas.microsoft.com/office/drawing/2014/main" id="{4FD365DB-5870-257A-6F96-46F03D9FA7DA}"/>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28" name="Organigramme : Délai 27">
                  <a:extLst>
                    <a:ext uri="{FF2B5EF4-FFF2-40B4-BE49-F238E27FC236}">
                      <a16:creationId xmlns:a16="http://schemas.microsoft.com/office/drawing/2014/main" id="{5491445A-94AA-D342-74FD-31EB0E6BB5D2}"/>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24" name="Groupe 23">
                <a:extLst>
                  <a:ext uri="{FF2B5EF4-FFF2-40B4-BE49-F238E27FC236}">
                    <a16:creationId xmlns:a16="http://schemas.microsoft.com/office/drawing/2014/main" id="{BC8BF1F0-9CEC-A0F3-8DDB-F805DEC662E8}"/>
                  </a:ext>
                </a:extLst>
              </p:cNvPr>
              <p:cNvGrpSpPr/>
              <p:nvPr/>
            </p:nvGrpSpPr>
            <p:grpSpPr>
              <a:xfrm>
                <a:off x="3647113" y="3617189"/>
                <a:ext cx="303377" cy="476249"/>
                <a:chOff x="2119312" y="2059371"/>
                <a:chExt cx="381000" cy="598103"/>
              </a:xfrm>
              <a:grpFill/>
            </p:grpSpPr>
            <p:sp>
              <p:nvSpPr>
                <p:cNvPr id="25" name="Ellipse 24">
                  <a:extLst>
                    <a:ext uri="{FF2B5EF4-FFF2-40B4-BE49-F238E27FC236}">
                      <a16:creationId xmlns:a16="http://schemas.microsoft.com/office/drawing/2014/main" id="{EBBA0ADE-28BF-3736-3446-134E1C773395}"/>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26" name="Organigramme : Délai 25">
                  <a:extLst>
                    <a:ext uri="{FF2B5EF4-FFF2-40B4-BE49-F238E27FC236}">
                      <a16:creationId xmlns:a16="http://schemas.microsoft.com/office/drawing/2014/main" id="{BCA67B3A-337C-0920-FFA7-5861A56F38E7}"/>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grpSp>
      <p:grpSp>
        <p:nvGrpSpPr>
          <p:cNvPr id="51" name="Groupe 50">
            <a:extLst>
              <a:ext uri="{FF2B5EF4-FFF2-40B4-BE49-F238E27FC236}">
                <a16:creationId xmlns:a16="http://schemas.microsoft.com/office/drawing/2014/main" id="{A6B3ED03-081F-F82B-3E6A-A3BE1F03C4F4}"/>
              </a:ext>
            </a:extLst>
          </p:cNvPr>
          <p:cNvGrpSpPr/>
          <p:nvPr>
            <p:custDataLst>
              <p:tags r:id="rId6"/>
            </p:custDataLst>
          </p:nvPr>
        </p:nvGrpSpPr>
        <p:grpSpPr>
          <a:xfrm>
            <a:off x="8376157" y="3586787"/>
            <a:ext cx="1414571" cy="357188"/>
            <a:chOff x="7640082" y="4093049"/>
            <a:chExt cx="1886095" cy="476250"/>
          </a:xfrm>
          <a:solidFill>
            <a:srgbClr val="C1C6C8"/>
          </a:solidFill>
        </p:grpSpPr>
        <p:grpSp>
          <p:nvGrpSpPr>
            <p:cNvPr id="52" name="Groupe 51">
              <a:extLst>
                <a:ext uri="{FF2B5EF4-FFF2-40B4-BE49-F238E27FC236}">
                  <a16:creationId xmlns:a16="http://schemas.microsoft.com/office/drawing/2014/main" id="{DEE67757-0BE9-3B12-4744-1CC4FB0632DB}"/>
                </a:ext>
              </a:extLst>
            </p:cNvPr>
            <p:cNvGrpSpPr/>
            <p:nvPr/>
          </p:nvGrpSpPr>
          <p:grpSpPr>
            <a:xfrm>
              <a:off x="9222800" y="4093050"/>
              <a:ext cx="303377" cy="476249"/>
              <a:chOff x="2119312" y="2059371"/>
              <a:chExt cx="381000" cy="598103"/>
            </a:xfrm>
            <a:grpFill/>
          </p:grpSpPr>
          <p:sp>
            <p:nvSpPr>
              <p:cNvPr id="62" name="Ellipse 61">
                <a:extLst>
                  <a:ext uri="{FF2B5EF4-FFF2-40B4-BE49-F238E27FC236}">
                    <a16:creationId xmlns:a16="http://schemas.microsoft.com/office/drawing/2014/main" id="{B4552452-E357-51F7-60A2-9AC661333756}"/>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63" name="Organigramme : Délai 62">
                <a:extLst>
                  <a:ext uri="{FF2B5EF4-FFF2-40B4-BE49-F238E27FC236}">
                    <a16:creationId xmlns:a16="http://schemas.microsoft.com/office/drawing/2014/main" id="{2AC382BE-1A38-B898-6E77-DE7AC84D38CC}"/>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53" name="Groupe 52">
              <a:extLst>
                <a:ext uri="{FF2B5EF4-FFF2-40B4-BE49-F238E27FC236}">
                  <a16:creationId xmlns:a16="http://schemas.microsoft.com/office/drawing/2014/main" id="{59AAFBAF-C0B8-E30D-AF59-03AEFC180A81}"/>
                </a:ext>
              </a:extLst>
            </p:cNvPr>
            <p:cNvGrpSpPr/>
            <p:nvPr/>
          </p:nvGrpSpPr>
          <p:grpSpPr>
            <a:xfrm>
              <a:off x="7640082" y="4093050"/>
              <a:ext cx="303377" cy="476249"/>
              <a:chOff x="2119312" y="2059371"/>
              <a:chExt cx="381000" cy="598103"/>
            </a:xfrm>
            <a:grpFill/>
          </p:grpSpPr>
          <p:sp>
            <p:nvSpPr>
              <p:cNvPr id="60" name="Ellipse 59">
                <a:extLst>
                  <a:ext uri="{FF2B5EF4-FFF2-40B4-BE49-F238E27FC236}">
                    <a16:creationId xmlns:a16="http://schemas.microsoft.com/office/drawing/2014/main" id="{566BB301-C63C-E6C7-D76C-78E59A9430E4}"/>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61" name="Organigramme : Délai 60">
                <a:extLst>
                  <a:ext uri="{FF2B5EF4-FFF2-40B4-BE49-F238E27FC236}">
                    <a16:creationId xmlns:a16="http://schemas.microsoft.com/office/drawing/2014/main" id="{618E0E63-DE1B-B199-D1DD-033EEF8E9510}"/>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54" name="Groupe 53">
              <a:extLst>
                <a:ext uri="{FF2B5EF4-FFF2-40B4-BE49-F238E27FC236}">
                  <a16:creationId xmlns:a16="http://schemas.microsoft.com/office/drawing/2014/main" id="{4E46495D-CD7B-3C42-AE57-C573BB2C2F5B}"/>
                </a:ext>
              </a:extLst>
            </p:cNvPr>
            <p:cNvGrpSpPr/>
            <p:nvPr/>
          </p:nvGrpSpPr>
          <p:grpSpPr>
            <a:xfrm>
              <a:off x="8181171" y="4093050"/>
              <a:ext cx="303377" cy="476249"/>
              <a:chOff x="2119312" y="2059371"/>
              <a:chExt cx="381000" cy="598103"/>
            </a:xfrm>
            <a:grpFill/>
          </p:grpSpPr>
          <p:sp>
            <p:nvSpPr>
              <p:cNvPr id="58" name="Ellipse 57">
                <a:extLst>
                  <a:ext uri="{FF2B5EF4-FFF2-40B4-BE49-F238E27FC236}">
                    <a16:creationId xmlns:a16="http://schemas.microsoft.com/office/drawing/2014/main" id="{33FE279E-CDF4-EB20-3604-9EE55C553FED}"/>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59" name="Organigramme : Délai 58">
                <a:extLst>
                  <a:ext uri="{FF2B5EF4-FFF2-40B4-BE49-F238E27FC236}">
                    <a16:creationId xmlns:a16="http://schemas.microsoft.com/office/drawing/2014/main" id="{B3C98108-A996-80B3-1D69-B7EABBA9E9E5}"/>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55" name="Groupe 54">
              <a:extLst>
                <a:ext uri="{FF2B5EF4-FFF2-40B4-BE49-F238E27FC236}">
                  <a16:creationId xmlns:a16="http://schemas.microsoft.com/office/drawing/2014/main" id="{358C5CAC-AB0D-107A-DC34-E80B3C7F2302}"/>
                </a:ext>
              </a:extLst>
            </p:cNvPr>
            <p:cNvGrpSpPr/>
            <p:nvPr/>
          </p:nvGrpSpPr>
          <p:grpSpPr>
            <a:xfrm>
              <a:off x="8685054" y="4093049"/>
              <a:ext cx="303377" cy="476249"/>
              <a:chOff x="2119312" y="2059371"/>
              <a:chExt cx="381000" cy="598103"/>
            </a:xfrm>
            <a:grpFill/>
          </p:grpSpPr>
          <p:sp>
            <p:nvSpPr>
              <p:cNvPr id="56" name="Ellipse 55">
                <a:extLst>
                  <a:ext uri="{FF2B5EF4-FFF2-40B4-BE49-F238E27FC236}">
                    <a16:creationId xmlns:a16="http://schemas.microsoft.com/office/drawing/2014/main" id="{4C3CE70A-73EE-DB57-F277-16E894D9962C}"/>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57" name="Organigramme : Délai 56">
                <a:extLst>
                  <a:ext uri="{FF2B5EF4-FFF2-40B4-BE49-F238E27FC236}">
                    <a16:creationId xmlns:a16="http://schemas.microsoft.com/office/drawing/2014/main" id="{4F1D44E1-9CA2-93F0-0D70-7C7FF367A56E}"/>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sp>
        <p:nvSpPr>
          <p:cNvPr id="64" name="Rectangle 63">
            <a:extLst>
              <a:ext uri="{FF2B5EF4-FFF2-40B4-BE49-F238E27FC236}">
                <a16:creationId xmlns:a16="http://schemas.microsoft.com/office/drawing/2014/main" id="{896BD81D-5BAA-A34E-B2B7-494938627DF6}"/>
              </a:ext>
            </a:extLst>
          </p:cNvPr>
          <p:cNvSpPr/>
          <p:nvPr>
            <p:custDataLst>
              <p:tags r:id="rId7"/>
            </p:custDataLst>
          </p:nvPr>
        </p:nvSpPr>
        <p:spPr>
          <a:xfrm>
            <a:off x="6780584" y="4414173"/>
            <a:ext cx="4572000" cy="461665"/>
          </a:xfrm>
          <a:prstGeom prst="rect">
            <a:avLst/>
          </a:prstGeom>
        </p:spPr>
        <p:txBody>
          <a:bodyPr>
            <a:spAutoFit/>
          </a:bodyPr>
          <a:lstStyle/>
          <a:p>
            <a:pPr algn="ctr"/>
            <a:r>
              <a:rPr lang="fr-CA" sz="1200">
                <a:solidFill>
                  <a:srgbClr val="333F48"/>
                </a:solidFill>
                <a:latin typeface="Arial" panose="020B0604020202020204" pitchFamily="34" charset="0"/>
                <a:cs typeface="Arial" panose="020B0604020202020204" pitchFamily="34" charset="0"/>
              </a:rPr>
              <a:t>4 députés élus </a:t>
            </a:r>
            <a:br>
              <a:rPr lang="fr-CA" sz="1200">
                <a:solidFill>
                  <a:srgbClr val="333F48"/>
                </a:solidFill>
                <a:latin typeface="Arial" panose="020B0604020202020204" pitchFamily="34" charset="0"/>
                <a:cs typeface="Arial" panose="020B0604020202020204" pitchFamily="34" charset="0"/>
              </a:rPr>
            </a:br>
            <a:r>
              <a:rPr lang="fr-CA" sz="1200">
                <a:solidFill>
                  <a:srgbClr val="333F48"/>
                </a:solidFill>
                <a:latin typeface="Arial" panose="020B0604020202020204" pitchFamily="34" charset="0"/>
                <a:cs typeface="Arial" panose="020B0604020202020204" pitchFamily="34" charset="0"/>
              </a:rPr>
              <a:t>au </a:t>
            </a:r>
            <a:r>
              <a:rPr lang="fr-CA" sz="1200" b="1">
                <a:solidFill>
                  <a:srgbClr val="333F48"/>
                </a:solidFill>
                <a:latin typeface="Arial" panose="020B0604020202020204" pitchFamily="34" charset="0"/>
                <a:cs typeface="Arial" panose="020B0604020202020204" pitchFamily="34" charset="0"/>
              </a:rPr>
              <a:t>Parti </a:t>
            </a:r>
            <a:r>
              <a:rPr lang="fr-CA" sz="1200" b="1">
                <a:solidFill>
                  <a:srgbClr val="C1C6C8"/>
                </a:solidFill>
                <a:latin typeface="Arial" panose="020B0604020202020204" pitchFamily="34" charset="0"/>
                <a:cs typeface="Arial" panose="020B0604020202020204" pitchFamily="34" charset="0"/>
              </a:rPr>
              <a:t>GRIS</a:t>
            </a:r>
          </a:p>
        </p:txBody>
      </p:sp>
      <p:sp>
        <p:nvSpPr>
          <p:cNvPr id="65" name="ZoneTexte 64">
            <a:extLst>
              <a:ext uri="{FF2B5EF4-FFF2-40B4-BE49-F238E27FC236}">
                <a16:creationId xmlns:a16="http://schemas.microsoft.com/office/drawing/2014/main" id="{23AA3F59-C467-F167-D91B-C3026672B300}"/>
              </a:ext>
            </a:extLst>
          </p:cNvPr>
          <p:cNvSpPr txBox="1"/>
          <p:nvPr>
            <p:custDataLst>
              <p:tags r:id="rId8"/>
            </p:custDataLst>
          </p:nvPr>
        </p:nvSpPr>
        <p:spPr>
          <a:xfrm>
            <a:off x="4585111" y="3275201"/>
            <a:ext cx="1044124" cy="919401"/>
          </a:xfrm>
          <a:prstGeom prst="roundRect">
            <a:avLst/>
          </a:prstGeom>
          <a:noFill/>
          <a:ln>
            <a:solidFill>
              <a:srgbClr val="333F48"/>
            </a:solidFill>
            <a:prstDash val="dash"/>
          </a:ln>
        </p:spPr>
        <p:txBody>
          <a:bodyPr wrap="none" rtlCol="0">
            <a:spAutoFit/>
          </a:bodyPr>
          <a:lstStyle/>
          <a:p>
            <a:pPr algn="ctr"/>
            <a:r>
              <a:rPr lang="fr-CA" b="1">
                <a:solidFill>
                  <a:srgbClr val="333F48"/>
                </a:solidFill>
                <a:latin typeface="Arial" panose="020B0604020202020204" pitchFamily="34" charset="0"/>
                <a:cs typeface="Arial" panose="020B0604020202020204" pitchFamily="34" charset="0"/>
              </a:rPr>
              <a:t>13 &gt; 12</a:t>
            </a:r>
            <a:br>
              <a:rPr lang="fr-CA">
                <a:solidFill>
                  <a:srgbClr val="333F48"/>
                </a:solidFill>
                <a:latin typeface="Arial" panose="020B0604020202020204" pitchFamily="34" charset="0"/>
                <a:cs typeface="Arial" panose="020B0604020202020204" pitchFamily="34" charset="0"/>
              </a:rPr>
            </a:br>
            <a:r>
              <a:rPr lang="fr-CA" sz="1500">
                <a:solidFill>
                  <a:srgbClr val="F6891F"/>
                </a:solidFill>
                <a:latin typeface="Arial" panose="020B0604020202020204" pitchFamily="34" charset="0"/>
                <a:cs typeface="Arial" panose="020B0604020202020204" pitchFamily="34" charset="0"/>
              </a:rPr>
              <a:t>13</a:t>
            </a:r>
            <a:r>
              <a:rPr lang="fr-CA" sz="1500">
                <a:solidFill>
                  <a:srgbClr val="333F48"/>
                </a:solidFill>
                <a:latin typeface="Arial" panose="020B0604020202020204" pitchFamily="34" charset="0"/>
                <a:cs typeface="Arial" panose="020B0604020202020204" pitchFamily="34" charset="0"/>
              </a:rPr>
              <a:t> &gt; </a:t>
            </a:r>
            <a:r>
              <a:rPr lang="fr-CA" sz="1500">
                <a:solidFill>
                  <a:srgbClr val="00A9CE"/>
                </a:solidFill>
                <a:latin typeface="Arial" panose="020B0604020202020204" pitchFamily="34" charset="0"/>
                <a:cs typeface="Arial" panose="020B0604020202020204" pitchFamily="34" charset="0"/>
              </a:rPr>
              <a:t>8</a:t>
            </a:r>
          </a:p>
          <a:p>
            <a:pPr algn="ctr"/>
            <a:r>
              <a:rPr lang="fr-CA" sz="1500">
                <a:solidFill>
                  <a:srgbClr val="F6891F"/>
                </a:solidFill>
                <a:latin typeface="Arial" panose="020B0604020202020204" pitchFamily="34" charset="0"/>
                <a:cs typeface="Arial" panose="020B0604020202020204" pitchFamily="34" charset="0"/>
              </a:rPr>
              <a:t>13</a:t>
            </a:r>
            <a:r>
              <a:rPr lang="fr-CA" sz="1500">
                <a:solidFill>
                  <a:srgbClr val="333F48"/>
                </a:solidFill>
                <a:latin typeface="Arial" panose="020B0604020202020204" pitchFamily="34" charset="0"/>
                <a:cs typeface="Arial" panose="020B0604020202020204" pitchFamily="34" charset="0"/>
              </a:rPr>
              <a:t> &gt; </a:t>
            </a:r>
            <a:r>
              <a:rPr lang="fr-CA" sz="1500">
                <a:solidFill>
                  <a:srgbClr val="C1C6C8"/>
                </a:solidFill>
                <a:latin typeface="Arial" panose="020B0604020202020204" pitchFamily="34" charset="0"/>
                <a:cs typeface="Arial" panose="020B0604020202020204" pitchFamily="34" charset="0"/>
              </a:rPr>
              <a:t>4</a:t>
            </a:r>
          </a:p>
        </p:txBody>
      </p:sp>
      <p:grpSp>
        <p:nvGrpSpPr>
          <p:cNvPr id="66" name="Groupe 65">
            <a:extLst>
              <a:ext uri="{FF2B5EF4-FFF2-40B4-BE49-F238E27FC236}">
                <a16:creationId xmlns:a16="http://schemas.microsoft.com/office/drawing/2014/main" id="{249A54D4-773C-D89B-BE0F-04666D35A212}"/>
              </a:ext>
            </a:extLst>
          </p:cNvPr>
          <p:cNvGrpSpPr/>
          <p:nvPr>
            <p:custDataLst>
              <p:tags r:id="rId9"/>
            </p:custDataLst>
          </p:nvPr>
        </p:nvGrpSpPr>
        <p:grpSpPr>
          <a:xfrm>
            <a:off x="6308170" y="3339829"/>
            <a:ext cx="1425543" cy="839546"/>
            <a:chOff x="5993116" y="2047876"/>
            <a:chExt cx="1900724" cy="1119395"/>
          </a:xfrm>
        </p:grpSpPr>
        <p:grpSp>
          <p:nvGrpSpPr>
            <p:cNvPr id="67" name="Groupe 66">
              <a:extLst>
                <a:ext uri="{FF2B5EF4-FFF2-40B4-BE49-F238E27FC236}">
                  <a16:creationId xmlns:a16="http://schemas.microsoft.com/office/drawing/2014/main" id="{EC0B829F-5BFD-A014-C26B-20420DD7731F}"/>
                </a:ext>
              </a:extLst>
            </p:cNvPr>
            <p:cNvGrpSpPr/>
            <p:nvPr/>
          </p:nvGrpSpPr>
          <p:grpSpPr>
            <a:xfrm>
              <a:off x="6001741" y="2047876"/>
              <a:ext cx="303377" cy="476249"/>
              <a:chOff x="2119312" y="2059371"/>
              <a:chExt cx="381000" cy="598103"/>
            </a:xfrm>
            <a:solidFill>
              <a:srgbClr val="00A9CE"/>
            </a:solidFill>
          </p:grpSpPr>
          <p:sp>
            <p:nvSpPr>
              <p:cNvPr id="89" name="Ellipse 88">
                <a:extLst>
                  <a:ext uri="{FF2B5EF4-FFF2-40B4-BE49-F238E27FC236}">
                    <a16:creationId xmlns:a16="http://schemas.microsoft.com/office/drawing/2014/main" id="{3667890D-C985-3DEF-06FD-3252485B29FE}"/>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90" name="Organigramme : Délai 89">
                <a:extLst>
                  <a:ext uri="{FF2B5EF4-FFF2-40B4-BE49-F238E27FC236}">
                    <a16:creationId xmlns:a16="http://schemas.microsoft.com/office/drawing/2014/main" id="{1EE114AC-0DFF-2BF1-CEC4-08FB802A09B6}"/>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68" name="Groupe 67">
              <a:extLst>
                <a:ext uri="{FF2B5EF4-FFF2-40B4-BE49-F238E27FC236}">
                  <a16:creationId xmlns:a16="http://schemas.microsoft.com/office/drawing/2014/main" id="{F49084F3-ECC2-71A0-38D8-414D3C0E0BFC}"/>
                </a:ext>
              </a:extLst>
            </p:cNvPr>
            <p:cNvGrpSpPr/>
            <p:nvPr/>
          </p:nvGrpSpPr>
          <p:grpSpPr>
            <a:xfrm>
              <a:off x="5993116" y="2677436"/>
              <a:ext cx="303377" cy="476249"/>
              <a:chOff x="2119312" y="2059371"/>
              <a:chExt cx="381000" cy="598103"/>
            </a:xfrm>
            <a:solidFill>
              <a:srgbClr val="00A9CE"/>
            </a:solidFill>
          </p:grpSpPr>
          <p:sp>
            <p:nvSpPr>
              <p:cNvPr id="87" name="Ellipse 86">
                <a:extLst>
                  <a:ext uri="{FF2B5EF4-FFF2-40B4-BE49-F238E27FC236}">
                    <a16:creationId xmlns:a16="http://schemas.microsoft.com/office/drawing/2014/main" id="{3787450A-A227-7FA4-1A8F-C9673EDC57B4}"/>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88" name="Organigramme : Délai 87">
                <a:extLst>
                  <a:ext uri="{FF2B5EF4-FFF2-40B4-BE49-F238E27FC236}">
                    <a16:creationId xmlns:a16="http://schemas.microsoft.com/office/drawing/2014/main" id="{C1431998-6073-DEB2-814F-617F1C1630E7}"/>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69" name="Groupe 68">
              <a:extLst>
                <a:ext uri="{FF2B5EF4-FFF2-40B4-BE49-F238E27FC236}">
                  <a16:creationId xmlns:a16="http://schemas.microsoft.com/office/drawing/2014/main" id="{378501A3-3E4A-062A-94ED-1165DFF96B76}"/>
                </a:ext>
              </a:extLst>
            </p:cNvPr>
            <p:cNvGrpSpPr/>
            <p:nvPr/>
          </p:nvGrpSpPr>
          <p:grpSpPr>
            <a:xfrm>
              <a:off x="6545491" y="2047877"/>
              <a:ext cx="303377" cy="476249"/>
              <a:chOff x="2119312" y="2059371"/>
              <a:chExt cx="381000" cy="598103"/>
            </a:xfrm>
            <a:solidFill>
              <a:srgbClr val="00A9CE"/>
            </a:solidFill>
          </p:grpSpPr>
          <p:sp>
            <p:nvSpPr>
              <p:cNvPr id="85" name="Ellipse 84">
                <a:extLst>
                  <a:ext uri="{FF2B5EF4-FFF2-40B4-BE49-F238E27FC236}">
                    <a16:creationId xmlns:a16="http://schemas.microsoft.com/office/drawing/2014/main" id="{605A67D0-5663-1C92-2932-8F6C48C49E93}"/>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86" name="Organigramme : Délai 85">
                <a:extLst>
                  <a:ext uri="{FF2B5EF4-FFF2-40B4-BE49-F238E27FC236}">
                    <a16:creationId xmlns:a16="http://schemas.microsoft.com/office/drawing/2014/main" id="{BA6108E4-E90A-08FF-250B-15F3BD930908}"/>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70" name="Groupe 69">
              <a:extLst>
                <a:ext uri="{FF2B5EF4-FFF2-40B4-BE49-F238E27FC236}">
                  <a16:creationId xmlns:a16="http://schemas.microsoft.com/office/drawing/2014/main" id="{05A05725-83AC-F947-B1E1-B540AEA934BA}"/>
                </a:ext>
              </a:extLst>
            </p:cNvPr>
            <p:cNvGrpSpPr/>
            <p:nvPr/>
          </p:nvGrpSpPr>
          <p:grpSpPr>
            <a:xfrm>
              <a:off x="7086580" y="2047877"/>
              <a:ext cx="303377" cy="476249"/>
              <a:chOff x="2119312" y="2059371"/>
              <a:chExt cx="381000" cy="598103"/>
            </a:xfrm>
            <a:solidFill>
              <a:srgbClr val="00A9CE"/>
            </a:solidFill>
          </p:grpSpPr>
          <p:sp>
            <p:nvSpPr>
              <p:cNvPr id="83" name="Ellipse 82">
                <a:extLst>
                  <a:ext uri="{FF2B5EF4-FFF2-40B4-BE49-F238E27FC236}">
                    <a16:creationId xmlns:a16="http://schemas.microsoft.com/office/drawing/2014/main" id="{30AA27F7-6424-9912-69FB-8EFD43132BF4}"/>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84" name="Organigramme : Délai 83">
                <a:extLst>
                  <a:ext uri="{FF2B5EF4-FFF2-40B4-BE49-F238E27FC236}">
                    <a16:creationId xmlns:a16="http://schemas.microsoft.com/office/drawing/2014/main" id="{802543FB-2360-04E1-AE8F-430B04382BDD}"/>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71" name="Groupe 70">
              <a:extLst>
                <a:ext uri="{FF2B5EF4-FFF2-40B4-BE49-F238E27FC236}">
                  <a16:creationId xmlns:a16="http://schemas.microsoft.com/office/drawing/2014/main" id="{13D1FFDC-F628-1D90-3CCA-E5425204AF06}"/>
                </a:ext>
              </a:extLst>
            </p:cNvPr>
            <p:cNvGrpSpPr/>
            <p:nvPr/>
          </p:nvGrpSpPr>
          <p:grpSpPr>
            <a:xfrm>
              <a:off x="7590463" y="2047876"/>
              <a:ext cx="303377" cy="476249"/>
              <a:chOff x="2119312" y="2059371"/>
              <a:chExt cx="381000" cy="598103"/>
            </a:xfrm>
            <a:solidFill>
              <a:srgbClr val="00A9CE"/>
            </a:solidFill>
          </p:grpSpPr>
          <p:sp>
            <p:nvSpPr>
              <p:cNvPr id="81" name="Ellipse 80">
                <a:extLst>
                  <a:ext uri="{FF2B5EF4-FFF2-40B4-BE49-F238E27FC236}">
                    <a16:creationId xmlns:a16="http://schemas.microsoft.com/office/drawing/2014/main" id="{644C4910-5E2C-8A3F-8105-6F93011B7AE3}"/>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82" name="Organigramme : Délai 81">
                <a:extLst>
                  <a:ext uri="{FF2B5EF4-FFF2-40B4-BE49-F238E27FC236}">
                    <a16:creationId xmlns:a16="http://schemas.microsoft.com/office/drawing/2014/main" id="{FC2EB195-8019-624E-4FBE-338F00928F9D}"/>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72" name="Groupe 71">
              <a:extLst>
                <a:ext uri="{FF2B5EF4-FFF2-40B4-BE49-F238E27FC236}">
                  <a16:creationId xmlns:a16="http://schemas.microsoft.com/office/drawing/2014/main" id="{4645F73E-04D9-2804-2E63-D6F7406ADFF0}"/>
                </a:ext>
              </a:extLst>
            </p:cNvPr>
            <p:cNvGrpSpPr/>
            <p:nvPr/>
          </p:nvGrpSpPr>
          <p:grpSpPr>
            <a:xfrm>
              <a:off x="6545491" y="2691022"/>
              <a:ext cx="303377" cy="476249"/>
              <a:chOff x="2119312" y="2059371"/>
              <a:chExt cx="381000" cy="598103"/>
            </a:xfrm>
            <a:solidFill>
              <a:srgbClr val="00A9CE"/>
            </a:solidFill>
          </p:grpSpPr>
          <p:sp>
            <p:nvSpPr>
              <p:cNvPr id="79" name="Ellipse 78">
                <a:extLst>
                  <a:ext uri="{FF2B5EF4-FFF2-40B4-BE49-F238E27FC236}">
                    <a16:creationId xmlns:a16="http://schemas.microsoft.com/office/drawing/2014/main" id="{062CD6D6-1327-959D-3029-943D1894E9F8}"/>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80" name="Organigramme : Délai 79">
                <a:extLst>
                  <a:ext uri="{FF2B5EF4-FFF2-40B4-BE49-F238E27FC236}">
                    <a16:creationId xmlns:a16="http://schemas.microsoft.com/office/drawing/2014/main" id="{62F159E8-115C-8342-73B3-E701425EF165}"/>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73" name="Groupe 72">
              <a:extLst>
                <a:ext uri="{FF2B5EF4-FFF2-40B4-BE49-F238E27FC236}">
                  <a16:creationId xmlns:a16="http://schemas.microsoft.com/office/drawing/2014/main" id="{3B87D99E-3E7A-821D-87F7-F5032D0BEDFC}"/>
                </a:ext>
              </a:extLst>
            </p:cNvPr>
            <p:cNvGrpSpPr/>
            <p:nvPr/>
          </p:nvGrpSpPr>
          <p:grpSpPr>
            <a:xfrm>
              <a:off x="7086580" y="2691022"/>
              <a:ext cx="303377" cy="476249"/>
              <a:chOff x="2119312" y="2059371"/>
              <a:chExt cx="381000" cy="598103"/>
            </a:xfrm>
            <a:solidFill>
              <a:srgbClr val="00A9CE"/>
            </a:solidFill>
          </p:grpSpPr>
          <p:sp>
            <p:nvSpPr>
              <p:cNvPr id="77" name="Ellipse 76">
                <a:extLst>
                  <a:ext uri="{FF2B5EF4-FFF2-40B4-BE49-F238E27FC236}">
                    <a16:creationId xmlns:a16="http://schemas.microsoft.com/office/drawing/2014/main" id="{6EF16F3A-5629-E1A5-A766-66F7406448AA}"/>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78" name="Organigramme : Délai 77">
                <a:extLst>
                  <a:ext uri="{FF2B5EF4-FFF2-40B4-BE49-F238E27FC236}">
                    <a16:creationId xmlns:a16="http://schemas.microsoft.com/office/drawing/2014/main" id="{994D6121-65FC-3B67-D623-94FCFC54CDB5}"/>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74" name="Groupe 73">
              <a:extLst>
                <a:ext uri="{FF2B5EF4-FFF2-40B4-BE49-F238E27FC236}">
                  <a16:creationId xmlns:a16="http://schemas.microsoft.com/office/drawing/2014/main" id="{BCD086A8-74E9-05DC-5FA3-73F005263B3F}"/>
                </a:ext>
              </a:extLst>
            </p:cNvPr>
            <p:cNvGrpSpPr/>
            <p:nvPr/>
          </p:nvGrpSpPr>
          <p:grpSpPr>
            <a:xfrm>
              <a:off x="7590463" y="2691021"/>
              <a:ext cx="303377" cy="476249"/>
              <a:chOff x="2119312" y="2059371"/>
              <a:chExt cx="381000" cy="598103"/>
            </a:xfrm>
            <a:solidFill>
              <a:srgbClr val="00A9CE"/>
            </a:solidFill>
          </p:grpSpPr>
          <p:sp>
            <p:nvSpPr>
              <p:cNvPr id="75" name="Ellipse 74">
                <a:extLst>
                  <a:ext uri="{FF2B5EF4-FFF2-40B4-BE49-F238E27FC236}">
                    <a16:creationId xmlns:a16="http://schemas.microsoft.com/office/drawing/2014/main" id="{B7DE2F26-B751-3053-7D9F-1C038327215B}"/>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76" name="Organigramme : Délai 75">
                <a:extLst>
                  <a:ext uri="{FF2B5EF4-FFF2-40B4-BE49-F238E27FC236}">
                    <a16:creationId xmlns:a16="http://schemas.microsoft.com/office/drawing/2014/main" id="{C0E3AB93-682F-6A6E-8D8B-9BF0C33E3A6C}"/>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sp>
        <p:nvSpPr>
          <p:cNvPr id="91" name="Rectangle 90">
            <a:extLst>
              <a:ext uri="{FF2B5EF4-FFF2-40B4-BE49-F238E27FC236}">
                <a16:creationId xmlns:a16="http://schemas.microsoft.com/office/drawing/2014/main" id="{9B322EB7-BF32-1FEA-6513-8BA4D3319FD6}"/>
              </a:ext>
            </a:extLst>
          </p:cNvPr>
          <p:cNvSpPr/>
          <p:nvPr>
            <p:custDataLst>
              <p:tags r:id="rId10"/>
            </p:custDataLst>
          </p:nvPr>
        </p:nvSpPr>
        <p:spPr>
          <a:xfrm>
            <a:off x="4715234" y="4439872"/>
            <a:ext cx="4572000" cy="461665"/>
          </a:xfrm>
          <a:prstGeom prst="rect">
            <a:avLst/>
          </a:prstGeom>
        </p:spPr>
        <p:txBody>
          <a:bodyPr>
            <a:spAutoFit/>
          </a:bodyPr>
          <a:lstStyle/>
          <a:p>
            <a:pPr algn="ctr"/>
            <a:r>
              <a:rPr lang="fr-CA" sz="1200">
                <a:solidFill>
                  <a:srgbClr val="333F48"/>
                </a:solidFill>
                <a:latin typeface="Arial" panose="020B0604020202020204" pitchFamily="34" charset="0"/>
                <a:cs typeface="Arial" panose="020B0604020202020204" pitchFamily="34" charset="0"/>
              </a:rPr>
              <a:t>8 députés élus </a:t>
            </a:r>
            <a:br>
              <a:rPr lang="fr-CA" sz="1200">
                <a:solidFill>
                  <a:srgbClr val="333F48"/>
                </a:solidFill>
                <a:latin typeface="Arial" panose="020B0604020202020204" pitchFamily="34" charset="0"/>
                <a:cs typeface="Arial" panose="020B0604020202020204" pitchFamily="34" charset="0"/>
              </a:rPr>
            </a:br>
            <a:r>
              <a:rPr lang="fr-CA" sz="1200">
                <a:solidFill>
                  <a:srgbClr val="333F48"/>
                </a:solidFill>
                <a:latin typeface="Arial" panose="020B0604020202020204" pitchFamily="34" charset="0"/>
                <a:cs typeface="Arial" panose="020B0604020202020204" pitchFamily="34" charset="0"/>
              </a:rPr>
              <a:t>au </a:t>
            </a:r>
            <a:r>
              <a:rPr lang="fr-CA" sz="1200" b="1">
                <a:solidFill>
                  <a:srgbClr val="333F48"/>
                </a:solidFill>
                <a:latin typeface="Arial" panose="020B0604020202020204" pitchFamily="34" charset="0"/>
                <a:cs typeface="Arial" panose="020B0604020202020204" pitchFamily="34" charset="0"/>
              </a:rPr>
              <a:t>Parti </a:t>
            </a:r>
            <a:r>
              <a:rPr lang="fr-CA" sz="1200" b="1">
                <a:solidFill>
                  <a:srgbClr val="00A9CE"/>
                </a:solidFill>
                <a:latin typeface="Arial" panose="020B0604020202020204" pitchFamily="34" charset="0"/>
                <a:cs typeface="Arial" panose="020B0604020202020204" pitchFamily="34" charset="0"/>
              </a:rPr>
              <a:t>BLEU</a:t>
            </a:r>
          </a:p>
        </p:txBody>
      </p:sp>
      <p:pic>
        <p:nvPicPr>
          <p:cNvPr id="92" name="Image 91">
            <a:extLst>
              <a:ext uri="{FF2B5EF4-FFF2-40B4-BE49-F238E27FC236}">
                <a16:creationId xmlns:a16="http://schemas.microsoft.com/office/drawing/2014/main" id="{F65B74B1-9673-15B2-EDAF-D1A8C3783F7E}"/>
              </a:ext>
            </a:extLst>
          </p:cNvPr>
          <p:cNvPicPr>
            <a:picLocks noChangeAspect="1"/>
          </p:cNvPicPr>
          <p:nvPr>
            <p:custDataLst>
              <p:tags r:id="rId11"/>
            </p:custDataLst>
          </p:nvPr>
        </p:nvPicPr>
        <p:blipFill>
          <a:blip r:embed="rId14"/>
          <a:stretch>
            <a:fillRect/>
          </a:stretch>
        </p:blipFill>
        <p:spPr>
          <a:xfrm>
            <a:off x="303920" y="566965"/>
            <a:ext cx="1281993" cy="641809"/>
          </a:xfrm>
          <a:prstGeom prst="rect">
            <a:avLst/>
          </a:prstGeom>
        </p:spPr>
      </p:pic>
    </p:spTree>
    <p:extLst>
      <p:ext uri="{BB962C8B-B14F-4D97-AF65-F5344CB8AC3E}">
        <p14:creationId xmlns:p14="http://schemas.microsoft.com/office/powerpoint/2010/main" val="425018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a:extLst>
              <a:ext uri="{FF2B5EF4-FFF2-40B4-BE49-F238E27FC236}">
                <a16:creationId xmlns:a16="http://schemas.microsoft.com/office/drawing/2014/main" id="{A710F2D4-762B-A5F6-F9B7-A280CAE257F9}"/>
              </a:ext>
            </a:extLst>
          </p:cNvPr>
          <p:cNvSpPr/>
          <p:nvPr>
            <p:custDataLst>
              <p:tags r:id="rId1"/>
            </p:custDataLst>
          </p:nvPr>
        </p:nvSpPr>
        <p:spPr>
          <a:xfrm>
            <a:off x="2044628" y="2344873"/>
            <a:ext cx="2328863" cy="3128963"/>
          </a:xfrm>
          <a:prstGeom prst="roundRect">
            <a:avLst/>
          </a:prstGeom>
          <a:solidFill>
            <a:schemeClr val="bg1"/>
          </a:solidFill>
          <a:ln w="38100">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200">
              <a:solidFill>
                <a:srgbClr val="333F48"/>
              </a:solidFill>
              <a:latin typeface="Arial" panose="020B0604020202020204" pitchFamily="34" charset="0"/>
              <a:cs typeface="Arial" panose="020B0604020202020204" pitchFamily="34" charset="0"/>
            </a:endParaRPr>
          </a:p>
          <a:p>
            <a:pPr algn="ctr"/>
            <a:endParaRPr lang="fr-CA" sz="1200">
              <a:solidFill>
                <a:srgbClr val="333F48"/>
              </a:solidFill>
              <a:latin typeface="Arial" panose="020B0604020202020204" pitchFamily="34" charset="0"/>
              <a:cs typeface="Arial" panose="020B0604020202020204" pitchFamily="34" charset="0"/>
            </a:endParaRPr>
          </a:p>
          <a:p>
            <a:pPr algn="ctr"/>
            <a:endParaRPr lang="fr-CA" sz="1200">
              <a:solidFill>
                <a:srgbClr val="333F48"/>
              </a:solidFill>
              <a:latin typeface="Arial" panose="020B0604020202020204" pitchFamily="34" charset="0"/>
              <a:cs typeface="Arial" panose="020B0604020202020204" pitchFamily="34" charset="0"/>
            </a:endParaRPr>
          </a:p>
          <a:p>
            <a:pPr algn="ctr"/>
            <a:endParaRPr lang="fr-CA" sz="1200">
              <a:solidFill>
                <a:srgbClr val="333F48"/>
              </a:solidFill>
              <a:latin typeface="Arial" panose="020B0604020202020204" pitchFamily="34" charset="0"/>
              <a:cs typeface="Arial" panose="020B0604020202020204" pitchFamily="34" charset="0"/>
            </a:endParaRPr>
          </a:p>
          <a:p>
            <a:pPr algn="ctr"/>
            <a:endParaRPr lang="fr-CA" sz="1200">
              <a:solidFill>
                <a:srgbClr val="333F48"/>
              </a:solidFill>
              <a:latin typeface="Arial" panose="020B0604020202020204" pitchFamily="34" charset="0"/>
              <a:cs typeface="Arial" panose="020B0604020202020204" pitchFamily="34" charset="0"/>
            </a:endParaRPr>
          </a:p>
          <a:p>
            <a:pPr algn="ctr"/>
            <a:endParaRPr lang="fr-CA" sz="1200">
              <a:solidFill>
                <a:srgbClr val="333F48"/>
              </a:solidFill>
              <a:latin typeface="Arial" panose="020B0604020202020204" pitchFamily="34" charset="0"/>
              <a:cs typeface="Arial" panose="020B0604020202020204" pitchFamily="34" charset="0"/>
            </a:endParaRPr>
          </a:p>
          <a:p>
            <a:pPr algn="ctr"/>
            <a:endParaRPr lang="fr-CA" sz="1200">
              <a:solidFill>
                <a:srgbClr val="333F48"/>
              </a:solidFill>
              <a:latin typeface="Arial" panose="020B0604020202020204" pitchFamily="34" charset="0"/>
              <a:cs typeface="Arial" panose="020B0604020202020204" pitchFamily="34" charset="0"/>
            </a:endParaRPr>
          </a:p>
          <a:p>
            <a:pPr algn="ctr"/>
            <a:endParaRPr lang="fr-CA" sz="1200">
              <a:solidFill>
                <a:srgbClr val="333F48"/>
              </a:solidFill>
              <a:latin typeface="Arial" panose="020B0604020202020204" pitchFamily="34" charset="0"/>
              <a:cs typeface="Arial" panose="020B0604020202020204" pitchFamily="34" charset="0"/>
            </a:endParaRPr>
          </a:p>
          <a:p>
            <a:pPr algn="ctr"/>
            <a:r>
              <a:rPr lang="fr-CA" sz="1200">
                <a:solidFill>
                  <a:srgbClr val="333F48"/>
                </a:solidFill>
                <a:latin typeface="Arial" panose="020B0604020202020204" pitchFamily="34" charset="0"/>
                <a:cs typeface="Arial" panose="020B0604020202020204" pitchFamily="34" charset="0"/>
              </a:rPr>
              <a:t>10 députés élus </a:t>
            </a:r>
            <a:br>
              <a:rPr lang="fr-CA" sz="1200">
                <a:solidFill>
                  <a:srgbClr val="333F48"/>
                </a:solidFill>
                <a:latin typeface="Arial" panose="020B0604020202020204" pitchFamily="34" charset="0"/>
                <a:cs typeface="Arial" panose="020B0604020202020204" pitchFamily="34" charset="0"/>
              </a:rPr>
            </a:br>
            <a:r>
              <a:rPr lang="fr-CA" sz="1200">
                <a:solidFill>
                  <a:srgbClr val="333F48"/>
                </a:solidFill>
                <a:latin typeface="Arial" panose="020B0604020202020204" pitchFamily="34" charset="0"/>
                <a:cs typeface="Arial" panose="020B0604020202020204" pitchFamily="34" charset="0"/>
              </a:rPr>
              <a:t>au </a:t>
            </a:r>
            <a:r>
              <a:rPr lang="fr-CA" sz="1200" b="1">
                <a:solidFill>
                  <a:srgbClr val="333F48"/>
                </a:solidFill>
                <a:latin typeface="Arial" panose="020B0604020202020204" pitchFamily="34" charset="0"/>
                <a:cs typeface="Arial" panose="020B0604020202020204" pitchFamily="34" charset="0"/>
              </a:rPr>
              <a:t>Parti </a:t>
            </a:r>
            <a:r>
              <a:rPr lang="fr-CA" sz="1200" b="1">
                <a:solidFill>
                  <a:srgbClr val="F6891F"/>
                </a:solidFill>
                <a:latin typeface="Arial" panose="020B0604020202020204" pitchFamily="34" charset="0"/>
                <a:cs typeface="Arial" panose="020B0604020202020204" pitchFamily="34" charset="0"/>
              </a:rPr>
              <a:t>ORANGE</a:t>
            </a:r>
          </a:p>
        </p:txBody>
      </p:sp>
      <p:sp>
        <p:nvSpPr>
          <p:cNvPr id="5" name="ZoneTexte 4">
            <a:extLst>
              <a:ext uri="{FF2B5EF4-FFF2-40B4-BE49-F238E27FC236}">
                <a16:creationId xmlns:a16="http://schemas.microsoft.com/office/drawing/2014/main" id="{8B05F31E-8A7B-2890-EF50-4BD2A17E16CB}"/>
              </a:ext>
            </a:extLst>
          </p:cNvPr>
          <p:cNvSpPr txBox="1"/>
          <p:nvPr>
            <p:custDataLst>
              <p:tags r:id="rId2"/>
            </p:custDataLst>
          </p:nvPr>
        </p:nvSpPr>
        <p:spPr>
          <a:xfrm>
            <a:off x="4627242" y="5698124"/>
            <a:ext cx="2328863" cy="323165"/>
          </a:xfrm>
          <a:prstGeom prst="rect">
            <a:avLst/>
          </a:prstGeom>
          <a:noFill/>
        </p:spPr>
        <p:txBody>
          <a:bodyPr wrap="square" rtlCol="0">
            <a:spAutoFit/>
          </a:bodyPr>
          <a:lstStyle/>
          <a:p>
            <a:r>
              <a:rPr lang="fr-CA" sz="1500" b="1">
                <a:solidFill>
                  <a:srgbClr val="333F48"/>
                </a:solidFill>
                <a:latin typeface="Arial" panose="020B0604020202020204" pitchFamily="34" charset="0"/>
                <a:cs typeface="Arial" panose="020B0604020202020204" pitchFamily="34" charset="0"/>
              </a:rPr>
              <a:t>Total</a:t>
            </a:r>
            <a:r>
              <a:rPr lang="fr-CA" sz="1500">
                <a:solidFill>
                  <a:srgbClr val="333F48"/>
                </a:solidFill>
                <a:latin typeface="Arial" panose="020B0604020202020204" pitchFamily="34" charset="0"/>
                <a:cs typeface="Arial" panose="020B0604020202020204" pitchFamily="34" charset="0"/>
              </a:rPr>
              <a:t> : 25 députés élus</a:t>
            </a:r>
          </a:p>
        </p:txBody>
      </p:sp>
      <p:sp>
        <p:nvSpPr>
          <p:cNvPr id="6" name="ZoneTexte 5">
            <a:extLst>
              <a:ext uri="{FF2B5EF4-FFF2-40B4-BE49-F238E27FC236}">
                <a16:creationId xmlns:a16="http://schemas.microsoft.com/office/drawing/2014/main" id="{FFCC44B0-3486-ADB0-E1F4-373E529DAFA2}"/>
              </a:ext>
            </a:extLst>
          </p:cNvPr>
          <p:cNvSpPr txBox="1"/>
          <p:nvPr>
            <p:custDataLst>
              <p:tags r:id="rId3"/>
            </p:custDataLst>
          </p:nvPr>
        </p:nvSpPr>
        <p:spPr>
          <a:xfrm>
            <a:off x="2283595" y="2549489"/>
            <a:ext cx="1659429" cy="692497"/>
          </a:xfrm>
          <a:prstGeom prst="rect">
            <a:avLst/>
          </a:prstGeom>
          <a:noFill/>
        </p:spPr>
        <p:txBody>
          <a:bodyPr wrap="none" rtlCol="0">
            <a:spAutoFit/>
          </a:bodyPr>
          <a:lstStyle/>
          <a:p>
            <a:r>
              <a:rPr lang="fr-CA" b="1">
                <a:solidFill>
                  <a:srgbClr val="333F48"/>
                </a:solidFill>
                <a:latin typeface="Arial" panose="020B0604020202020204" pitchFamily="34" charset="0"/>
                <a:cs typeface="Arial" panose="020B0604020202020204" pitchFamily="34" charset="0"/>
              </a:rPr>
              <a:t>Parti gagnant</a:t>
            </a:r>
            <a:br>
              <a:rPr lang="fr-CA" b="1">
                <a:solidFill>
                  <a:srgbClr val="333F48"/>
                </a:solidFill>
                <a:latin typeface="Arial" panose="020B0604020202020204" pitchFamily="34" charset="0"/>
                <a:cs typeface="Arial" panose="020B0604020202020204" pitchFamily="34" charset="0"/>
              </a:rPr>
            </a:br>
            <a:endParaRPr lang="fr-CA" sz="2100" b="1">
              <a:solidFill>
                <a:srgbClr val="333F48"/>
              </a:solidFill>
              <a:latin typeface="Arial" panose="020B0604020202020204" pitchFamily="34" charset="0"/>
              <a:cs typeface="Arial" panose="020B0604020202020204" pitchFamily="34" charset="0"/>
            </a:endParaRPr>
          </a:p>
        </p:txBody>
      </p:sp>
      <p:grpSp>
        <p:nvGrpSpPr>
          <p:cNvPr id="7" name="Groupe 6">
            <a:extLst>
              <a:ext uri="{FF2B5EF4-FFF2-40B4-BE49-F238E27FC236}">
                <a16:creationId xmlns:a16="http://schemas.microsoft.com/office/drawing/2014/main" id="{0DB51751-1BCF-8FC8-EE0D-9C8AA0BE5B33}"/>
              </a:ext>
            </a:extLst>
          </p:cNvPr>
          <p:cNvGrpSpPr/>
          <p:nvPr>
            <p:custDataLst>
              <p:tags r:id="rId4"/>
            </p:custDataLst>
          </p:nvPr>
        </p:nvGrpSpPr>
        <p:grpSpPr>
          <a:xfrm>
            <a:off x="2304815" y="3354933"/>
            <a:ext cx="1822384" cy="824737"/>
            <a:chOff x="2071202" y="2231612"/>
            <a:chExt cx="2429845" cy="1099649"/>
          </a:xfrm>
        </p:grpSpPr>
        <p:grpSp>
          <p:nvGrpSpPr>
            <p:cNvPr id="8" name="Groupe 7">
              <a:extLst>
                <a:ext uri="{FF2B5EF4-FFF2-40B4-BE49-F238E27FC236}">
                  <a16:creationId xmlns:a16="http://schemas.microsoft.com/office/drawing/2014/main" id="{48794CF4-CD3A-4860-64B8-73A2C56BEAC4}"/>
                </a:ext>
              </a:extLst>
            </p:cNvPr>
            <p:cNvGrpSpPr/>
            <p:nvPr/>
          </p:nvGrpSpPr>
          <p:grpSpPr>
            <a:xfrm>
              <a:off x="2071202" y="2231612"/>
              <a:ext cx="303377" cy="476249"/>
              <a:chOff x="2119312" y="2059371"/>
              <a:chExt cx="381000" cy="598103"/>
            </a:xfrm>
            <a:solidFill>
              <a:srgbClr val="F6891F"/>
            </a:solidFill>
          </p:grpSpPr>
          <p:sp>
            <p:nvSpPr>
              <p:cNvPr id="36" name="Ellipse 35">
                <a:extLst>
                  <a:ext uri="{FF2B5EF4-FFF2-40B4-BE49-F238E27FC236}">
                    <a16:creationId xmlns:a16="http://schemas.microsoft.com/office/drawing/2014/main" id="{6C16F43B-F47F-4296-CE37-6D0B8D2AA420}"/>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37" name="Organigramme : Délai 36">
                <a:extLst>
                  <a:ext uri="{FF2B5EF4-FFF2-40B4-BE49-F238E27FC236}">
                    <a16:creationId xmlns:a16="http://schemas.microsoft.com/office/drawing/2014/main" id="{31304358-D1DC-BBAC-C61F-185D54B4E3C4}"/>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9" name="Groupe 8">
              <a:extLst>
                <a:ext uri="{FF2B5EF4-FFF2-40B4-BE49-F238E27FC236}">
                  <a16:creationId xmlns:a16="http://schemas.microsoft.com/office/drawing/2014/main" id="{7B61F478-243E-9220-6E52-DCC72B6BECAE}"/>
                </a:ext>
              </a:extLst>
            </p:cNvPr>
            <p:cNvGrpSpPr/>
            <p:nvPr/>
          </p:nvGrpSpPr>
          <p:grpSpPr>
            <a:xfrm>
              <a:off x="4197670" y="2231613"/>
              <a:ext cx="303377" cy="476249"/>
              <a:chOff x="2119312" y="2059371"/>
              <a:chExt cx="381000" cy="598103"/>
            </a:xfrm>
            <a:solidFill>
              <a:srgbClr val="F6891F"/>
            </a:solidFill>
          </p:grpSpPr>
          <p:sp>
            <p:nvSpPr>
              <p:cNvPr id="34" name="Ellipse 33">
                <a:extLst>
                  <a:ext uri="{FF2B5EF4-FFF2-40B4-BE49-F238E27FC236}">
                    <a16:creationId xmlns:a16="http://schemas.microsoft.com/office/drawing/2014/main" id="{46F14D34-6982-9911-BFEE-D63E79DD7541}"/>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35" name="Organigramme : Délai 34">
                <a:extLst>
                  <a:ext uri="{FF2B5EF4-FFF2-40B4-BE49-F238E27FC236}">
                    <a16:creationId xmlns:a16="http://schemas.microsoft.com/office/drawing/2014/main" id="{E274F1D9-553A-8A00-003B-3F394FEB6010}"/>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10" name="Groupe 9">
              <a:extLst>
                <a:ext uri="{FF2B5EF4-FFF2-40B4-BE49-F238E27FC236}">
                  <a16:creationId xmlns:a16="http://schemas.microsoft.com/office/drawing/2014/main" id="{EDF0BA5D-8F76-67B6-9943-003D5753FF4A}"/>
                </a:ext>
              </a:extLst>
            </p:cNvPr>
            <p:cNvGrpSpPr/>
            <p:nvPr/>
          </p:nvGrpSpPr>
          <p:grpSpPr>
            <a:xfrm>
              <a:off x="2614952" y="2231613"/>
              <a:ext cx="303377" cy="476249"/>
              <a:chOff x="2119312" y="2059371"/>
              <a:chExt cx="381000" cy="598103"/>
            </a:xfrm>
            <a:solidFill>
              <a:srgbClr val="F6891F"/>
            </a:solidFill>
          </p:grpSpPr>
          <p:sp>
            <p:nvSpPr>
              <p:cNvPr id="32" name="Ellipse 31">
                <a:extLst>
                  <a:ext uri="{FF2B5EF4-FFF2-40B4-BE49-F238E27FC236}">
                    <a16:creationId xmlns:a16="http://schemas.microsoft.com/office/drawing/2014/main" id="{4EE01C5A-DC9E-57DA-4993-35E96BDF3E7C}"/>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33" name="Organigramme : Délai 32">
                <a:extLst>
                  <a:ext uri="{FF2B5EF4-FFF2-40B4-BE49-F238E27FC236}">
                    <a16:creationId xmlns:a16="http://schemas.microsoft.com/office/drawing/2014/main" id="{7B250548-735B-EB4D-76C3-A8C17079D2D1}"/>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11" name="Groupe 10">
              <a:extLst>
                <a:ext uri="{FF2B5EF4-FFF2-40B4-BE49-F238E27FC236}">
                  <a16:creationId xmlns:a16="http://schemas.microsoft.com/office/drawing/2014/main" id="{6F966CC4-9977-A9B1-EAC5-961FCD39E3A2}"/>
                </a:ext>
              </a:extLst>
            </p:cNvPr>
            <p:cNvGrpSpPr/>
            <p:nvPr/>
          </p:nvGrpSpPr>
          <p:grpSpPr>
            <a:xfrm>
              <a:off x="3156041" y="2231613"/>
              <a:ext cx="303377" cy="476249"/>
              <a:chOff x="2119312" y="2059371"/>
              <a:chExt cx="381000" cy="598103"/>
            </a:xfrm>
            <a:solidFill>
              <a:srgbClr val="F6891F"/>
            </a:solidFill>
          </p:grpSpPr>
          <p:sp>
            <p:nvSpPr>
              <p:cNvPr id="30" name="Ellipse 29">
                <a:extLst>
                  <a:ext uri="{FF2B5EF4-FFF2-40B4-BE49-F238E27FC236}">
                    <a16:creationId xmlns:a16="http://schemas.microsoft.com/office/drawing/2014/main" id="{2A51ABFF-7BE8-9988-ED16-7F21DCF1137B}"/>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31" name="Organigramme : Délai 30">
                <a:extLst>
                  <a:ext uri="{FF2B5EF4-FFF2-40B4-BE49-F238E27FC236}">
                    <a16:creationId xmlns:a16="http://schemas.microsoft.com/office/drawing/2014/main" id="{8E37843E-73B8-73D4-B632-BEBF620CEC5C}"/>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12" name="Groupe 11">
              <a:extLst>
                <a:ext uri="{FF2B5EF4-FFF2-40B4-BE49-F238E27FC236}">
                  <a16:creationId xmlns:a16="http://schemas.microsoft.com/office/drawing/2014/main" id="{9E1C2568-A823-58D4-2563-B13CB8FF0E1E}"/>
                </a:ext>
              </a:extLst>
            </p:cNvPr>
            <p:cNvGrpSpPr/>
            <p:nvPr/>
          </p:nvGrpSpPr>
          <p:grpSpPr>
            <a:xfrm>
              <a:off x="3659924" y="2231612"/>
              <a:ext cx="303377" cy="476249"/>
              <a:chOff x="2119312" y="2059371"/>
              <a:chExt cx="381000" cy="598103"/>
            </a:xfrm>
            <a:solidFill>
              <a:srgbClr val="F6891F"/>
            </a:solidFill>
          </p:grpSpPr>
          <p:sp>
            <p:nvSpPr>
              <p:cNvPr id="28" name="Ellipse 27">
                <a:extLst>
                  <a:ext uri="{FF2B5EF4-FFF2-40B4-BE49-F238E27FC236}">
                    <a16:creationId xmlns:a16="http://schemas.microsoft.com/office/drawing/2014/main" id="{06FA459E-DEDE-6E75-819A-BE1FC819CD0D}"/>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29" name="Organigramme : Délai 28">
                <a:extLst>
                  <a:ext uri="{FF2B5EF4-FFF2-40B4-BE49-F238E27FC236}">
                    <a16:creationId xmlns:a16="http://schemas.microsoft.com/office/drawing/2014/main" id="{88AB04D2-5737-98BE-3298-F480A9593E89}"/>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13" name="Groupe 12">
              <a:extLst>
                <a:ext uri="{FF2B5EF4-FFF2-40B4-BE49-F238E27FC236}">
                  <a16:creationId xmlns:a16="http://schemas.microsoft.com/office/drawing/2014/main" id="{568AD32B-098C-6EAE-9559-8E3DF45E4FC0}"/>
                </a:ext>
              </a:extLst>
            </p:cNvPr>
            <p:cNvGrpSpPr/>
            <p:nvPr/>
          </p:nvGrpSpPr>
          <p:grpSpPr>
            <a:xfrm>
              <a:off x="2071202" y="2855011"/>
              <a:ext cx="303377" cy="476249"/>
              <a:chOff x="2119312" y="2059371"/>
              <a:chExt cx="381000" cy="598103"/>
            </a:xfrm>
            <a:solidFill>
              <a:srgbClr val="F6891F"/>
            </a:solidFill>
          </p:grpSpPr>
          <p:sp>
            <p:nvSpPr>
              <p:cNvPr id="26" name="Ellipse 25">
                <a:extLst>
                  <a:ext uri="{FF2B5EF4-FFF2-40B4-BE49-F238E27FC236}">
                    <a16:creationId xmlns:a16="http://schemas.microsoft.com/office/drawing/2014/main" id="{902EC742-6CF4-5F79-6892-53E9F35E30A5}"/>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27" name="Organigramme : Délai 26">
                <a:extLst>
                  <a:ext uri="{FF2B5EF4-FFF2-40B4-BE49-F238E27FC236}">
                    <a16:creationId xmlns:a16="http://schemas.microsoft.com/office/drawing/2014/main" id="{ED5B4222-7190-AE6E-31C3-11A5EEB27E79}"/>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14" name="Groupe 13">
              <a:extLst>
                <a:ext uri="{FF2B5EF4-FFF2-40B4-BE49-F238E27FC236}">
                  <a16:creationId xmlns:a16="http://schemas.microsoft.com/office/drawing/2014/main" id="{E5E7BA64-E3EA-75AD-8E0C-713AEFA1CE2D}"/>
                </a:ext>
              </a:extLst>
            </p:cNvPr>
            <p:cNvGrpSpPr/>
            <p:nvPr/>
          </p:nvGrpSpPr>
          <p:grpSpPr>
            <a:xfrm>
              <a:off x="4197670" y="2855012"/>
              <a:ext cx="303377" cy="476249"/>
              <a:chOff x="2119312" y="2059371"/>
              <a:chExt cx="381000" cy="598103"/>
            </a:xfrm>
            <a:solidFill>
              <a:srgbClr val="F6891F"/>
            </a:solidFill>
          </p:grpSpPr>
          <p:sp>
            <p:nvSpPr>
              <p:cNvPr id="24" name="Ellipse 23">
                <a:extLst>
                  <a:ext uri="{FF2B5EF4-FFF2-40B4-BE49-F238E27FC236}">
                    <a16:creationId xmlns:a16="http://schemas.microsoft.com/office/drawing/2014/main" id="{E33CBAFA-413A-AD3A-6952-E0CCB22A3ED9}"/>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25" name="Organigramme : Délai 24">
                <a:extLst>
                  <a:ext uri="{FF2B5EF4-FFF2-40B4-BE49-F238E27FC236}">
                    <a16:creationId xmlns:a16="http://schemas.microsoft.com/office/drawing/2014/main" id="{0E545B86-DCB7-B6C7-65FE-43579C5B1B8D}"/>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15" name="Groupe 14">
              <a:extLst>
                <a:ext uri="{FF2B5EF4-FFF2-40B4-BE49-F238E27FC236}">
                  <a16:creationId xmlns:a16="http://schemas.microsoft.com/office/drawing/2014/main" id="{5D365616-CCBA-1E4D-4F68-DF29D3AB0B43}"/>
                </a:ext>
              </a:extLst>
            </p:cNvPr>
            <p:cNvGrpSpPr/>
            <p:nvPr/>
          </p:nvGrpSpPr>
          <p:grpSpPr>
            <a:xfrm>
              <a:off x="2614952" y="2855012"/>
              <a:ext cx="303377" cy="476249"/>
              <a:chOff x="2119312" y="2059371"/>
              <a:chExt cx="381000" cy="598103"/>
            </a:xfrm>
            <a:solidFill>
              <a:srgbClr val="F6891F"/>
            </a:solidFill>
          </p:grpSpPr>
          <p:sp>
            <p:nvSpPr>
              <p:cNvPr id="22" name="Ellipse 21">
                <a:extLst>
                  <a:ext uri="{FF2B5EF4-FFF2-40B4-BE49-F238E27FC236}">
                    <a16:creationId xmlns:a16="http://schemas.microsoft.com/office/drawing/2014/main" id="{B4F885AB-91B0-0BCE-FC71-B1895ECA883D}"/>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23" name="Organigramme : Délai 22">
                <a:extLst>
                  <a:ext uri="{FF2B5EF4-FFF2-40B4-BE49-F238E27FC236}">
                    <a16:creationId xmlns:a16="http://schemas.microsoft.com/office/drawing/2014/main" id="{E0F8FA17-8015-7065-CE55-6B5A9F551E77}"/>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16" name="Groupe 15">
              <a:extLst>
                <a:ext uri="{FF2B5EF4-FFF2-40B4-BE49-F238E27FC236}">
                  <a16:creationId xmlns:a16="http://schemas.microsoft.com/office/drawing/2014/main" id="{E797D0F3-3F48-A8AD-B9CC-814EA0D5F84B}"/>
                </a:ext>
              </a:extLst>
            </p:cNvPr>
            <p:cNvGrpSpPr/>
            <p:nvPr/>
          </p:nvGrpSpPr>
          <p:grpSpPr>
            <a:xfrm>
              <a:off x="3156041" y="2855012"/>
              <a:ext cx="303377" cy="476249"/>
              <a:chOff x="2119312" y="2059371"/>
              <a:chExt cx="381000" cy="598103"/>
            </a:xfrm>
            <a:solidFill>
              <a:srgbClr val="F6891F"/>
            </a:solidFill>
          </p:grpSpPr>
          <p:sp>
            <p:nvSpPr>
              <p:cNvPr id="20" name="Ellipse 19">
                <a:extLst>
                  <a:ext uri="{FF2B5EF4-FFF2-40B4-BE49-F238E27FC236}">
                    <a16:creationId xmlns:a16="http://schemas.microsoft.com/office/drawing/2014/main" id="{B9A59D42-CDEA-C18F-8FD7-B9D6EABD8296}"/>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21" name="Organigramme : Délai 20">
                <a:extLst>
                  <a:ext uri="{FF2B5EF4-FFF2-40B4-BE49-F238E27FC236}">
                    <a16:creationId xmlns:a16="http://schemas.microsoft.com/office/drawing/2014/main" id="{3CA97A06-926E-DD3D-9B9B-1BCED6E22D3B}"/>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17" name="Groupe 16">
              <a:extLst>
                <a:ext uri="{FF2B5EF4-FFF2-40B4-BE49-F238E27FC236}">
                  <a16:creationId xmlns:a16="http://schemas.microsoft.com/office/drawing/2014/main" id="{2F276913-B432-7494-7A0B-000692858B93}"/>
                </a:ext>
              </a:extLst>
            </p:cNvPr>
            <p:cNvGrpSpPr/>
            <p:nvPr/>
          </p:nvGrpSpPr>
          <p:grpSpPr>
            <a:xfrm>
              <a:off x="3659924" y="2855011"/>
              <a:ext cx="303377" cy="476249"/>
              <a:chOff x="2119312" y="2059371"/>
              <a:chExt cx="381000" cy="598103"/>
            </a:xfrm>
            <a:solidFill>
              <a:srgbClr val="F6891F"/>
            </a:solidFill>
          </p:grpSpPr>
          <p:sp>
            <p:nvSpPr>
              <p:cNvPr id="18" name="Ellipse 17">
                <a:extLst>
                  <a:ext uri="{FF2B5EF4-FFF2-40B4-BE49-F238E27FC236}">
                    <a16:creationId xmlns:a16="http://schemas.microsoft.com/office/drawing/2014/main" id="{05A087CC-2418-B6F8-3E31-9B63153E5BDE}"/>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19" name="Organigramme : Délai 18">
                <a:extLst>
                  <a:ext uri="{FF2B5EF4-FFF2-40B4-BE49-F238E27FC236}">
                    <a16:creationId xmlns:a16="http://schemas.microsoft.com/office/drawing/2014/main" id="{8FAA4A18-D6B7-BF6E-1324-B185626B325A}"/>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sp>
        <p:nvSpPr>
          <p:cNvPr id="38" name="Rectangle à coins arrondis 7">
            <a:extLst>
              <a:ext uri="{FF2B5EF4-FFF2-40B4-BE49-F238E27FC236}">
                <a16:creationId xmlns:a16="http://schemas.microsoft.com/office/drawing/2014/main" id="{9D5D35A8-7070-D3C3-751D-8DC76B54C3CE}"/>
              </a:ext>
            </a:extLst>
          </p:cNvPr>
          <p:cNvSpPr/>
          <p:nvPr>
            <p:custDataLst>
              <p:tags r:id="rId5"/>
            </p:custDataLst>
          </p:nvPr>
        </p:nvSpPr>
        <p:spPr>
          <a:xfrm>
            <a:off x="5893788" y="2344873"/>
            <a:ext cx="4429508" cy="3158743"/>
          </a:xfrm>
          <a:prstGeom prst="roundRect">
            <a:avLst/>
          </a:prstGeom>
          <a:noFill/>
          <a:ln w="3810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39" name="ZoneTexte 38">
            <a:extLst>
              <a:ext uri="{FF2B5EF4-FFF2-40B4-BE49-F238E27FC236}">
                <a16:creationId xmlns:a16="http://schemas.microsoft.com/office/drawing/2014/main" id="{810E778A-E644-B5C7-782E-C0B24C3CB370}"/>
              </a:ext>
            </a:extLst>
          </p:cNvPr>
          <p:cNvSpPr txBox="1"/>
          <p:nvPr>
            <p:custDataLst>
              <p:tags r:id="rId6"/>
            </p:custDataLst>
          </p:nvPr>
        </p:nvSpPr>
        <p:spPr>
          <a:xfrm>
            <a:off x="7431555" y="2549488"/>
            <a:ext cx="1864613" cy="369332"/>
          </a:xfrm>
          <a:prstGeom prst="rect">
            <a:avLst/>
          </a:prstGeom>
          <a:noFill/>
        </p:spPr>
        <p:txBody>
          <a:bodyPr wrap="none" rtlCol="0">
            <a:spAutoFit/>
          </a:bodyPr>
          <a:lstStyle/>
          <a:p>
            <a:r>
              <a:rPr lang="fr-CA" b="1">
                <a:solidFill>
                  <a:srgbClr val="333F48"/>
                </a:solidFill>
                <a:latin typeface="Arial" panose="020B0604020202020204" pitchFamily="34" charset="0"/>
                <a:cs typeface="Arial" panose="020B0604020202020204" pitchFamily="34" charset="0"/>
              </a:rPr>
              <a:t>Partis perdants</a:t>
            </a:r>
          </a:p>
        </p:txBody>
      </p:sp>
      <p:grpSp>
        <p:nvGrpSpPr>
          <p:cNvPr id="40" name="Groupe 39">
            <a:extLst>
              <a:ext uri="{FF2B5EF4-FFF2-40B4-BE49-F238E27FC236}">
                <a16:creationId xmlns:a16="http://schemas.microsoft.com/office/drawing/2014/main" id="{6211A607-682B-46B5-ECA0-F7B82553FE7A}"/>
              </a:ext>
            </a:extLst>
          </p:cNvPr>
          <p:cNvGrpSpPr/>
          <p:nvPr>
            <p:custDataLst>
              <p:tags r:id="rId7"/>
            </p:custDataLst>
          </p:nvPr>
        </p:nvGrpSpPr>
        <p:grpSpPr>
          <a:xfrm>
            <a:off x="6306805" y="3359324"/>
            <a:ext cx="1425543" cy="839546"/>
            <a:chOff x="5993116" y="2047876"/>
            <a:chExt cx="1900724" cy="1119395"/>
          </a:xfrm>
        </p:grpSpPr>
        <p:grpSp>
          <p:nvGrpSpPr>
            <p:cNvPr id="41" name="Groupe 40">
              <a:extLst>
                <a:ext uri="{FF2B5EF4-FFF2-40B4-BE49-F238E27FC236}">
                  <a16:creationId xmlns:a16="http://schemas.microsoft.com/office/drawing/2014/main" id="{4617E3AA-CDE3-9FE5-1DFB-937B0F2C888E}"/>
                </a:ext>
              </a:extLst>
            </p:cNvPr>
            <p:cNvGrpSpPr/>
            <p:nvPr/>
          </p:nvGrpSpPr>
          <p:grpSpPr>
            <a:xfrm>
              <a:off x="6001741" y="2047876"/>
              <a:ext cx="303377" cy="476249"/>
              <a:chOff x="2119312" y="2059371"/>
              <a:chExt cx="381000" cy="598103"/>
            </a:xfrm>
            <a:solidFill>
              <a:srgbClr val="00A9CE"/>
            </a:solidFill>
          </p:grpSpPr>
          <p:sp>
            <p:nvSpPr>
              <p:cNvPr id="63" name="Ellipse 62">
                <a:extLst>
                  <a:ext uri="{FF2B5EF4-FFF2-40B4-BE49-F238E27FC236}">
                    <a16:creationId xmlns:a16="http://schemas.microsoft.com/office/drawing/2014/main" id="{4AC86842-56DD-410D-EBD4-B357E82653C3}"/>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64" name="Organigramme : Délai 63">
                <a:extLst>
                  <a:ext uri="{FF2B5EF4-FFF2-40B4-BE49-F238E27FC236}">
                    <a16:creationId xmlns:a16="http://schemas.microsoft.com/office/drawing/2014/main" id="{41ADE38C-A735-4FF8-E5AA-57EAE81AFE4D}"/>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42" name="Groupe 41">
              <a:extLst>
                <a:ext uri="{FF2B5EF4-FFF2-40B4-BE49-F238E27FC236}">
                  <a16:creationId xmlns:a16="http://schemas.microsoft.com/office/drawing/2014/main" id="{DD1F462E-22B9-E925-E2AF-3A1E7F073093}"/>
                </a:ext>
              </a:extLst>
            </p:cNvPr>
            <p:cNvGrpSpPr/>
            <p:nvPr/>
          </p:nvGrpSpPr>
          <p:grpSpPr>
            <a:xfrm>
              <a:off x="5993116" y="2677436"/>
              <a:ext cx="303377" cy="476249"/>
              <a:chOff x="2119312" y="2059371"/>
              <a:chExt cx="381000" cy="598103"/>
            </a:xfrm>
            <a:solidFill>
              <a:srgbClr val="00A9CE"/>
            </a:solidFill>
          </p:grpSpPr>
          <p:sp>
            <p:nvSpPr>
              <p:cNvPr id="61" name="Ellipse 60">
                <a:extLst>
                  <a:ext uri="{FF2B5EF4-FFF2-40B4-BE49-F238E27FC236}">
                    <a16:creationId xmlns:a16="http://schemas.microsoft.com/office/drawing/2014/main" id="{3A4A2529-DB18-2EDA-8603-9005BA890F9E}"/>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62" name="Organigramme : Délai 61">
                <a:extLst>
                  <a:ext uri="{FF2B5EF4-FFF2-40B4-BE49-F238E27FC236}">
                    <a16:creationId xmlns:a16="http://schemas.microsoft.com/office/drawing/2014/main" id="{2ACB37C4-F0A7-C25F-8A20-8EC954B942B5}"/>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43" name="Groupe 42">
              <a:extLst>
                <a:ext uri="{FF2B5EF4-FFF2-40B4-BE49-F238E27FC236}">
                  <a16:creationId xmlns:a16="http://schemas.microsoft.com/office/drawing/2014/main" id="{AE6E96BE-3AF4-D83D-FCBC-4ED5EB39DB2C}"/>
                </a:ext>
              </a:extLst>
            </p:cNvPr>
            <p:cNvGrpSpPr/>
            <p:nvPr/>
          </p:nvGrpSpPr>
          <p:grpSpPr>
            <a:xfrm>
              <a:off x="6545491" y="2047877"/>
              <a:ext cx="303377" cy="476249"/>
              <a:chOff x="2119312" y="2059371"/>
              <a:chExt cx="381000" cy="598103"/>
            </a:xfrm>
            <a:solidFill>
              <a:srgbClr val="00A9CE"/>
            </a:solidFill>
          </p:grpSpPr>
          <p:sp>
            <p:nvSpPr>
              <p:cNvPr id="59" name="Ellipse 58">
                <a:extLst>
                  <a:ext uri="{FF2B5EF4-FFF2-40B4-BE49-F238E27FC236}">
                    <a16:creationId xmlns:a16="http://schemas.microsoft.com/office/drawing/2014/main" id="{6A6CC420-D06C-EC0C-D80A-057E73300192}"/>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60" name="Organigramme : Délai 59">
                <a:extLst>
                  <a:ext uri="{FF2B5EF4-FFF2-40B4-BE49-F238E27FC236}">
                    <a16:creationId xmlns:a16="http://schemas.microsoft.com/office/drawing/2014/main" id="{775B4838-1300-9D41-CF3D-48817D0C9F76}"/>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44" name="Groupe 43">
              <a:extLst>
                <a:ext uri="{FF2B5EF4-FFF2-40B4-BE49-F238E27FC236}">
                  <a16:creationId xmlns:a16="http://schemas.microsoft.com/office/drawing/2014/main" id="{F89A8E37-42A7-B7CF-B566-9C0286118D2B}"/>
                </a:ext>
              </a:extLst>
            </p:cNvPr>
            <p:cNvGrpSpPr/>
            <p:nvPr/>
          </p:nvGrpSpPr>
          <p:grpSpPr>
            <a:xfrm>
              <a:off x="7086580" y="2047877"/>
              <a:ext cx="303377" cy="476249"/>
              <a:chOff x="2119312" y="2059371"/>
              <a:chExt cx="381000" cy="598103"/>
            </a:xfrm>
            <a:solidFill>
              <a:srgbClr val="00A9CE"/>
            </a:solidFill>
          </p:grpSpPr>
          <p:sp>
            <p:nvSpPr>
              <p:cNvPr id="57" name="Ellipse 56">
                <a:extLst>
                  <a:ext uri="{FF2B5EF4-FFF2-40B4-BE49-F238E27FC236}">
                    <a16:creationId xmlns:a16="http://schemas.microsoft.com/office/drawing/2014/main" id="{48D5C6B4-BE7B-3A3D-CB6B-352C69BBBC96}"/>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58" name="Organigramme : Délai 57">
                <a:extLst>
                  <a:ext uri="{FF2B5EF4-FFF2-40B4-BE49-F238E27FC236}">
                    <a16:creationId xmlns:a16="http://schemas.microsoft.com/office/drawing/2014/main" id="{00DBF4A2-D00F-7978-D114-D210B20511C8}"/>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45" name="Groupe 44">
              <a:extLst>
                <a:ext uri="{FF2B5EF4-FFF2-40B4-BE49-F238E27FC236}">
                  <a16:creationId xmlns:a16="http://schemas.microsoft.com/office/drawing/2014/main" id="{6956E3B6-3DD9-0E03-652B-E764FEA7F61A}"/>
                </a:ext>
              </a:extLst>
            </p:cNvPr>
            <p:cNvGrpSpPr/>
            <p:nvPr/>
          </p:nvGrpSpPr>
          <p:grpSpPr>
            <a:xfrm>
              <a:off x="7590463" y="2047876"/>
              <a:ext cx="303377" cy="476249"/>
              <a:chOff x="2119312" y="2059371"/>
              <a:chExt cx="381000" cy="598103"/>
            </a:xfrm>
            <a:solidFill>
              <a:srgbClr val="00A9CE"/>
            </a:solidFill>
          </p:grpSpPr>
          <p:sp>
            <p:nvSpPr>
              <p:cNvPr id="55" name="Ellipse 54">
                <a:extLst>
                  <a:ext uri="{FF2B5EF4-FFF2-40B4-BE49-F238E27FC236}">
                    <a16:creationId xmlns:a16="http://schemas.microsoft.com/office/drawing/2014/main" id="{C4842E35-46F7-F5A4-AACD-4D8896D77361}"/>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56" name="Organigramme : Délai 55">
                <a:extLst>
                  <a:ext uri="{FF2B5EF4-FFF2-40B4-BE49-F238E27FC236}">
                    <a16:creationId xmlns:a16="http://schemas.microsoft.com/office/drawing/2014/main" id="{1CA49D4D-986F-F5BE-EEB5-9B4DDB481AD9}"/>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46" name="Groupe 45">
              <a:extLst>
                <a:ext uri="{FF2B5EF4-FFF2-40B4-BE49-F238E27FC236}">
                  <a16:creationId xmlns:a16="http://schemas.microsoft.com/office/drawing/2014/main" id="{D0343857-E3A2-325E-A34F-48C4D0C476C1}"/>
                </a:ext>
              </a:extLst>
            </p:cNvPr>
            <p:cNvGrpSpPr/>
            <p:nvPr/>
          </p:nvGrpSpPr>
          <p:grpSpPr>
            <a:xfrm>
              <a:off x="6545491" y="2691022"/>
              <a:ext cx="303377" cy="476249"/>
              <a:chOff x="2119312" y="2059371"/>
              <a:chExt cx="381000" cy="598103"/>
            </a:xfrm>
            <a:solidFill>
              <a:srgbClr val="00A9CE"/>
            </a:solidFill>
          </p:grpSpPr>
          <p:sp>
            <p:nvSpPr>
              <p:cNvPr id="53" name="Ellipse 52">
                <a:extLst>
                  <a:ext uri="{FF2B5EF4-FFF2-40B4-BE49-F238E27FC236}">
                    <a16:creationId xmlns:a16="http://schemas.microsoft.com/office/drawing/2014/main" id="{9E53139A-0027-AB0B-ACBD-DA5323D4275A}"/>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54" name="Organigramme : Délai 53">
                <a:extLst>
                  <a:ext uri="{FF2B5EF4-FFF2-40B4-BE49-F238E27FC236}">
                    <a16:creationId xmlns:a16="http://schemas.microsoft.com/office/drawing/2014/main" id="{D7269176-F6E3-CFBC-C2F8-DD02046F36AE}"/>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47" name="Groupe 46">
              <a:extLst>
                <a:ext uri="{FF2B5EF4-FFF2-40B4-BE49-F238E27FC236}">
                  <a16:creationId xmlns:a16="http://schemas.microsoft.com/office/drawing/2014/main" id="{6497AC35-A52C-3BF9-3ECD-468534D64228}"/>
                </a:ext>
              </a:extLst>
            </p:cNvPr>
            <p:cNvGrpSpPr/>
            <p:nvPr/>
          </p:nvGrpSpPr>
          <p:grpSpPr>
            <a:xfrm>
              <a:off x="7086580" y="2691022"/>
              <a:ext cx="303377" cy="476249"/>
              <a:chOff x="2119312" y="2059371"/>
              <a:chExt cx="381000" cy="598103"/>
            </a:xfrm>
            <a:solidFill>
              <a:srgbClr val="00A9CE"/>
            </a:solidFill>
          </p:grpSpPr>
          <p:sp>
            <p:nvSpPr>
              <p:cNvPr id="51" name="Ellipse 50">
                <a:extLst>
                  <a:ext uri="{FF2B5EF4-FFF2-40B4-BE49-F238E27FC236}">
                    <a16:creationId xmlns:a16="http://schemas.microsoft.com/office/drawing/2014/main" id="{06FDCFFA-8111-7C92-5FFA-6A75E5D22D8B}"/>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52" name="Organigramme : Délai 51">
                <a:extLst>
                  <a:ext uri="{FF2B5EF4-FFF2-40B4-BE49-F238E27FC236}">
                    <a16:creationId xmlns:a16="http://schemas.microsoft.com/office/drawing/2014/main" id="{FDE66DFD-1364-A2F0-2DAB-468878E4E601}"/>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48" name="Groupe 47">
              <a:extLst>
                <a:ext uri="{FF2B5EF4-FFF2-40B4-BE49-F238E27FC236}">
                  <a16:creationId xmlns:a16="http://schemas.microsoft.com/office/drawing/2014/main" id="{0C4C877D-927B-08DF-58E5-15BD13772ADB}"/>
                </a:ext>
              </a:extLst>
            </p:cNvPr>
            <p:cNvGrpSpPr/>
            <p:nvPr/>
          </p:nvGrpSpPr>
          <p:grpSpPr>
            <a:xfrm>
              <a:off x="7590463" y="2691021"/>
              <a:ext cx="303377" cy="476249"/>
              <a:chOff x="2119312" y="2059371"/>
              <a:chExt cx="381000" cy="598103"/>
            </a:xfrm>
            <a:solidFill>
              <a:srgbClr val="00A9CE"/>
            </a:solidFill>
          </p:grpSpPr>
          <p:sp>
            <p:nvSpPr>
              <p:cNvPr id="49" name="Ellipse 48">
                <a:extLst>
                  <a:ext uri="{FF2B5EF4-FFF2-40B4-BE49-F238E27FC236}">
                    <a16:creationId xmlns:a16="http://schemas.microsoft.com/office/drawing/2014/main" id="{099823E3-E6D0-B6FF-97B6-6AF837BA8AFD}"/>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50" name="Organigramme : Délai 49">
                <a:extLst>
                  <a:ext uri="{FF2B5EF4-FFF2-40B4-BE49-F238E27FC236}">
                    <a16:creationId xmlns:a16="http://schemas.microsoft.com/office/drawing/2014/main" id="{47CEA1CA-8509-A2B3-CDBC-5B6EBEA9B8C7}"/>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sp>
        <p:nvSpPr>
          <p:cNvPr id="65" name="Rectangle 64">
            <a:extLst>
              <a:ext uri="{FF2B5EF4-FFF2-40B4-BE49-F238E27FC236}">
                <a16:creationId xmlns:a16="http://schemas.microsoft.com/office/drawing/2014/main" id="{CF5D94C2-8FCD-D609-0841-54EA4A893BA9}"/>
              </a:ext>
            </a:extLst>
          </p:cNvPr>
          <p:cNvSpPr/>
          <p:nvPr>
            <p:custDataLst>
              <p:tags r:id="rId8"/>
            </p:custDataLst>
          </p:nvPr>
        </p:nvSpPr>
        <p:spPr>
          <a:xfrm>
            <a:off x="4713869" y="4459367"/>
            <a:ext cx="4572000" cy="461665"/>
          </a:xfrm>
          <a:prstGeom prst="rect">
            <a:avLst/>
          </a:prstGeom>
        </p:spPr>
        <p:txBody>
          <a:bodyPr>
            <a:spAutoFit/>
          </a:bodyPr>
          <a:lstStyle/>
          <a:p>
            <a:pPr algn="ctr"/>
            <a:r>
              <a:rPr lang="fr-CA" sz="1200">
                <a:solidFill>
                  <a:srgbClr val="333F48"/>
                </a:solidFill>
                <a:latin typeface="Arial" panose="020B0604020202020204" pitchFamily="34" charset="0"/>
                <a:cs typeface="Arial" panose="020B0604020202020204" pitchFamily="34" charset="0"/>
              </a:rPr>
              <a:t>8 députés élus </a:t>
            </a:r>
            <a:br>
              <a:rPr lang="fr-CA" sz="1200">
                <a:solidFill>
                  <a:srgbClr val="333F48"/>
                </a:solidFill>
                <a:latin typeface="Arial" panose="020B0604020202020204" pitchFamily="34" charset="0"/>
                <a:cs typeface="Arial" panose="020B0604020202020204" pitchFamily="34" charset="0"/>
              </a:rPr>
            </a:br>
            <a:r>
              <a:rPr lang="fr-CA" sz="1200">
                <a:solidFill>
                  <a:srgbClr val="333F48"/>
                </a:solidFill>
                <a:latin typeface="Arial" panose="020B0604020202020204" pitchFamily="34" charset="0"/>
                <a:cs typeface="Arial" panose="020B0604020202020204" pitchFamily="34" charset="0"/>
              </a:rPr>
              <a:t>au </a:t>
            </a:r>
            <a:r>
              <a:rPr lang="fr-CA" sz="1200" b="1">
                <a:solidFill>
                  <a:srgbClr val="333F48"/>
                </a:solidFill>
                <a:latin typeface="Arial" panose="020B0604020202020204" pitchFamily="34" charset="0"/>
                <a:cs typeface="Arial" panose="020B0604020202020204" pitchFamily="34" charset="0"/>
              </a:rPr>
              <a:t>Parti </a:t>
            </a:r>
            <a:r>
              <a:rPr lang="fr-CA" sz="1200" b="1">
                <a:solidFill>
                  <a:srgbClr val="00A9CE"/>
                </a:solidFill>
                <a:latin typeface="Arial" panose="020B0604020202020204" pitchFamily="34" charset="0"/>
                <a:cs typeface="Arial" panose="020B0604020202020204" pitchFamily="34" charset="0"/>
              </a:rPr>
              <a:t>BLEU</a:t>
            </a:r>
          </a:p>
        </p:txBody>
      </p:sp>
      <p:sp>
        <p:nvSpPr>
          <p:cNvPr id="66" name="Rectangle 65">
            <a:extLst>
              <a:ext uri="{FF2B5EF4-FFF2-40B4-BE49-F238E27FC236}">
                <a16:creationId xmlns:a16="http://schemas.microsoft.com/office/drawing/2014/main" id="{241BFC96-ADFA-525F-4C91-0E357D9B4129}"/>
              </a:ext>
            </a:extLst>
          </p:cNvPr>
          <p:cNvSpPr/>
          <p:nvPr>
            <p:custDataLst>
              <p:tags r:id="rId9"/>
            </p:custDataLst>
          </p:nvPr>
        </p:nvSpPr>
        <p:spPr>
          <a:xfrm>
            <a:off x="6918527" y="4455444"/>
            <a:ext cx="4572000" cy="461665"/>
          </a:xfrm>
          <a:prstGeom prst="rect">
            <a:avLst/>
          </a:prstGeom>
        </p:spPr>
        <p:txBody>
          <a:bodyPr>
            <a:spAutoFit/>
          </a:bodyPr>
          <a:lstStyle/>
          <a:p>
            <a:pPr algn="ctr"/>
            <a:r>
              <a:rPr lang="fr-CA" sz="1200">
                <a:solidFill>
                  <a:srgbClr val="333F48"/>
                </a:solidFill>
                <a:latin typeface="Arial" panose="020B0604020202020204" pitchFamily="34" charset="0"/>
                <a:cs typeface="Arial" panose="020B0604020202020204" pitchFamily="34" charset="0"/>
              </a:rPr>
              <a:t>7 députés élus </a:t>
            </a:r>
            <a:br>
              <a:rPr lang="fr-CA" sz="1200">
                <a:solidFill>
                  <a:srgbClr val="333F48"/>
                </a:solidFill>
                <a:latin typeface="Arial" panose="020B0604020202020204" pitchFamily="34" charset="0"/>
                <a:cs typeface="Arial" panose="020B0604020202020204" pitchFamily="34" charset="0"/>
              </a:rPr>
            </a:br>
            <a:r>
              <a:rPr lang="fr-CA" sz="1200">
                <a:solidFill>
                  <a:srgbClr val="333F48"/>
                </a:solidFill>
                <a:latin typeface="Arial" panose="020B0604020202020204" pitchFamily="34" charset="0"/>
                <a:cs typeface="Arial" panose="020B0604020202020204" pitchFamily="34" charset="0"/>
              </a:rPr>
              <a:t>au </a:t>
            </a:r>
            <a:r>
              <a:rPr lang="fr-CA" sz="1200" b="1">
                <a:solidFill>
                  <a:srgbClr val="333F48"/>
                </a:solidFill>
                <a:latin typeface="Arial" panose="020B0604020202020204" pitchFamily="34" charset="0"/>
                <a:cs typeface="Arial" panose="020B0604020202020204" pitchFamily="34" charset="0"/>
              </a:rPr>
              <a:t>Parti </a:t>
            </a:r>
            <a:r>
              <a:rPr lang="fr-CA" sz="1200" b="1">
                <a:solidFill>
                  <a:srgbClr val="C1C6C8"/>
                </a:solidFill>
                <a:latin typeface="Arial" panose="020B0604020202020204" pitchFamily="34" charset="0"/>
                <a:cs typeface="Arial" panose="020B0604020202020204" pitchFamily="34" charset="0"/>
              </a:rPr>
              <a:t>GRIS</a:t>
            </a:r>
          </a:p>
        </p:txBody>
      </p:sp>
      <p:grpSp>
        <p:nvGrpSpPr>
          <p:cNvPr id="67" name="Groupe 66">
            <a:extLst>
              <a:ext uri="{FF2B5EF4-FFF2-40B4-BE49-F238E27FC236}">
                <a16:creationId xmlns:a16="http://schemas.microsoft.com/office/drawing/2014/main" id="{92233E0F-CFCF-E4AB-8459-7C7D7C93F63E}"/>
              </a:ext>
            </a:extLst>
          </p:cNvPr>
          <p:cNvGrpSpPr/>
          <p:nvPr>
            <p:custDataLst>
              <p:tags r:id="rId10"/>
            </p:custDataLst>
          </p:nvPr>
        </p:nvGrpSpPr>
        <p:grpSpPr>
          <a:xfrm>
            <a:off x="8456314" y="3359323"/>
            <a:ext cx="1419074" cy="884352"/>
            <a:chOff x="8960074" y="2048232"/>
            <a:chExt cx="1892099" cy="1179136"/>
          </a:xfrm>
        </p:grpSpPr>
        <p:grpSp>
          <p:nvGrpSpPr>
            <p:cNvPr id="68" name="Groupe 67">
              <a:extLst>
                <a:ext uri="{FF2B5EF4-FFF2-40B4-BE49-F238E27FC236}">
                  <a16:creationId xmlns:a16="http://schemas.microsoft.com/office/drawing/2014/main" id="{11D678B0-A7D6-0E23-B397-B609AA6906E9}"/>
                </a:ext>
              </a:extLst>
            </p:cNvPr>
            <p:cNvGrpSpPr/>
            <p:nvPr/>
          </p:nvGrpSpPr>
          <p:grpSpPr>
            <a:xfrm>
              <a:off x="9806004" y="2707256"/>
              <a:ext cx="303377" cy="476249"/>
              <a:chOff x="2119312" y="2059371"/>
              <a:chExt cx="381000" cy="598103"/>
            </a:xfrm>
            <a:solidFill>
              <a:srgbClr val="C1C6C8"/>
            </a:solidFill>
          </p:grpSpPr>
          <p:sp>
            <p:nvSpPr>
              <p:cNvPr id="88" name="Ellipse 87">
                <a:extLst>
                  <a:ext uri="{FF2B5EF4-FFF2-40B4-BE49-F238E27FC236}">
                    <a16:creationId xmlns:a16="http://schemas.microsoft.com/office/drawing/2014/main" id="{4B1DF272-9FCB-4665-3E66-65EA5CC72EF4}"/>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89" name="Organigramme : Délai 88">
                <a:extLst>
                  <a:ext uri="{FF2B5EF4-FFF2-40B4-BE49-F238E27FC236}">
                    <a16:creationId xmlns:a16="http://schemas.microsoft.com/office/drawing/2014/main" id="{697903D0-2C6C-04CF-3FA8-C292B30EB440}"/>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69" name="Groupe 68">
              <a:extLst>
                <a:ext uri="{FF2B5EF4-FFF2-40B4-BE49-F238E27FC236}">
                  <a16:creationId xmlns:a16="http://schemas.microsoft.com/office/drawing/2014/main" id="{D38B2531-84AA-1020-9BA5-5742E803BE88}"/>
                </a:ext>
              </a:extLst>
            </p:cNvPr>
            <p:cNvGrpSpPr/>
            <p:nvPr/>
          </p:nvGrpSpPr>
          <p:grpSpPr>
            <a:xfrm>
              <a:off x="8960074" y="2048232"/>
              <a:ext cx="1892099" cy="476250"/>
              <a:chOff x="8960074" y="2048232"/>
              <a:chExt cx="1892099" cy="476250"/>
            </a:xfrm>
          </p:grpSpPr>
          <p:grpSp>
            <p:nvGrpSpPr>
              <p:cNvPr id="76" name="Groupe 75">
                <a:extLst>
                  <a:ext uri="{FF2B5EF4-FFF2-40B4-BE49-F238E27FC236}">
                    <a16:creationId xmlns:a16="http://schemas.microsoft.com/office/drawing/2014/main" id="{9EAF36FD-F4B9-FFE0-78E7-FE356DBC9C7F}"/>
                  </a:ext>
                </a:extLst>
              </p:cNvPr>
              <p:cNvGrpSpPr/>
              <p:nvPr/>
            </p:nvGrpSpPr>
            <p:grpSpPr>
              <a:xfrm>
                <a:off x="8960074" y="2048232"/>
                <a:ext cx="303377" cy="476249"/>
                <a:chOff x="2119312" y="2059371"/>
                <a:chExt cx="381000" cy="598103"/>
              </a:xfrm>
              <a:solidFill>
                <a:srgbClr val="C1C6C8"/>
              </a:solidFill>
            </p:grpSpPr>
            <p:sp>
              <p:nvSpPr>
                <p:cNvPr id="86" name="Ellipse 85">
                  <a:extLst>
                    <a:ext uri="{FF2B5EF4-FFF2-40B4-BE49-F238E27FC236}">
                      <a16:creationId xmlns:a16="http://schemas.microsoft.com/office/drawing/2014/main" id="{BE57CB3E-00BF-E494-CDC4-6C2025A6E9D1}"/>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87" name="Organigramme : Délai 86">
                  <a:extLst>
                    <a:ext uri="{FF2B5EF4-FFF2-40B4-BE49-F238E27FC236}">
                      <a16:creationId xmlns:a16="http://schemas.microsoft.com/office/drawing/2014/main" id="{CD7ACD8E-EC6D-EE56-93EA-D2D2750B4F7B}"/>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77" name="Groupe 76">
                <a:extLst>
                  <a:ext uri="{FF2B5EF4-FFF2-40B4-BE49-F238E27FC236}">
                    <a16:creationId xmlns:a16="http://schemas.microsoft.com/office/drawing/2014/main" id="{40DA2EDE-4951-C76C-188C-97D74E3CBD5D}"/>
                  </a:ext>
                </a:extLst>
              </p:cNvPr>
              <p:cNvGrpSpPr/>
              <p:nvPr/>
            </p:nvGrpSpPr>
            <p:grpSpPr>
              <a:xfrm>
                <a:off x="9503824" y="2048233"/>
                <a:ext cx="303377" cy="476249"/>
                <a:chOff x="2119312" y="2059371"/>
                <a:chExt cx="381000" cy="598103"/>
              </a:xfrm>
              <a:solidFill>
                <a:srgbClr val="C1C6C8"/>
              </a:solidFill>
            </p:grpSpPr>
            <p:sp>
              <p:nvSpPr>
                <p:cNvPr id="84" name="Ellipse 83">
                  <a:extLst>
                    <a:ext uri="{FF2B5EF4-FFF2-40B4-BE49-F238E27FC236}">
                      <a16:creationId xmlns:a16="http://schemas.microsoft.com/office/drawing/2014/main" id="{D1985208-59E0-C0DF-6EE0-55263C290D6D}"/>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85" name="Organigramme : Délai 84">
                  <a:extLst>
                    <a:ext uri="{FF2B5EF4-FFF2-40B4-BE49-F238E27FC236}">
                      <a16:creationId xmlns:a16="http://schemas.microsoft.com/office/drawing/2014/main" id="{B959F605-D81C-913B-F740-978F470B0F62}"/>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78" name="Groupe 77">
                <a:extLst>
                  <a:ext uri="{FF2B5EF4-FFF2-40B4-BE49-F238E27FC236}">
                    <a16:creationId xmlns:a16="http://schemas.microsoft.com/office/drawing/2014/main" id="{BEEF2910-91D1-A96A-8F3F-2DC1CF791B6D}"/>
                  </a:ext>
                </a:extLst>
              </p:cNvPr>
              <p:cNvGrpSpPr/>
              <p:nvPr/>
            </p:nvGrpSpPr>
            <p:grpSpPr>
              <a:xfrm>
                <a:off x="10044913" y="2048233"/>
                <a:ext cx="303377" cy="476249"/>
                <a:chOff x="2119312" y="2059371"/>
                <a:chExt cx="381000" cy="598103"/>
              </a:xfrm>
              <a:solidFill>
                <a:srgbClr val="C1C6C8"/>
              </a:solidFill>
            </p:grpSpPr>
            <p:sp>
              <p:nvSpPr>
                <p:cNvPr id="82" name="Ellipse 81">
                  <a:extLst>
                    <a:ext uri="{FF2B5EF4-FFF2-40B4-BE49-F238E27FC236}">
                      <a16:creationId xmlns:a16="http://schemas.microsoft.com/office/drawing/2014/main" id="{964EC513-475C-FCFA-60F6-52FC541B1239}"/>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83" name="Organigramme : Délai 82">
                  <a:extLst>
                    <a:ext uri="{FF2B5EF4-FFF2-40B4-BE49-F238E27FC236}">
                      <a16:creationId xmlns:a16="http://schemas.microsoft.com/office/drawing/2014/main" id="{1B334FA3-A1D3-9387-5059-20CB4FF46D3D}"/>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79" name="Groupe 78">
                <a:extLst>
                  <a:ext uri="{FF2B5EF4-FFF2-40B4-BE49-F238E27FC236}">
                    <a16:creationId xmlns:a16="http://schemas.microsoft.com/office/drawing/2014/main" id="{2B3B5E34-3B9B-13B9-C896-0D44F09FD6D8}"/>
                  </a:ext>
                </a:extLst>
              </p:cNvPr>
              <p:cNvGrpSpPr/>
              <p:nvPr/>
            </p:nvGrpSpPr>
            <p:grpSpPr>
              <a:xfrm>
                <a:off x="10548796" y="2048232"/>
                <a:ext cx="303377" cy="476249"/>
                <a:chOff x="2119312" y="2059371"/>
                <a:chExt cx="381000" cy="598103"/>
              </a:xfrm>
              <a:solidFill>
                <a:srgbClr val="C1C6C8"/>
              </a:solidFill>
            </p:grpSpPr>
            <p:sp>
              <p:nvSpPr>
                <p:cNvPr id="80" name="Ellipse 79">
                  <a:extLst>
                    <a:ext uri="{FF2B5EF4-FFF2-40B4-BE49-F238E27FC236}">
                      <a16:creationId xmlns:a16="http://schemas.microsoft.com/office/drawing/2014/main" id="{1B38B3F8-E53B-B6C7-9517-1C07BA1A29BE}"/>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81" name="Organigramme : Délai 80">
                  <a:extLst>
                    <a:ext uri="{FF2B5EF4-FFF2-40B4-BE49-F238E27FC236}">
                      <a16:creationId xmlns:a16="http://schemas.microsoft.com/office/drawing/2014/main" id="{2D434BB0-99EC-9030-9FA8-431A2C81A411}"/>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grpSp>
          <p:nvGrpSpPr>
            <p:cNvPr id="70" name="Groupe 69">
              <a:extLst>
                <a:ext uri="{FF2B5EF4-FFF2-40B4-BE49-F238E27FC236}">
                  <a16:creationId xmlns:a16="http://schemas.microsoft.com/office/drawing/2014/main" id="{CE1967C2-3917-CD01-196E-A1B140AA814A}"/>
                </a:ext>
              </a:extLst>
            </p:cNvPr>
            <p:cNvGrpSpPr/>
            <p:nvPr/>
          </p:nvGrpSpPr>
          <p:grpSpPr>
            <a:xfrm>
              <a:off x="10374355" y="2707256"/>
              <a:ext cx="303377" cy="476249"/>
              <a:chOff x="2119312" y="2059371"/>
              <a:chExt cx="381000" cy="598103"/>
            </a:xfrm>
            <a:solidFill>
              <a:srgbClr val="C1C6C8"/>
            </a:solidFill>
          </p:grpSpPr>
          <p:sp>
            <p:nvSpPr>
              <p:cNvPr id="74" name="Ellipse 73">
                <a:extLst>
                  <a:ext uri="{FF2B5EF4-FFF2-40B4-BE49-F238E27FC236}">
                    <a16:creationId xmlns:a16="http://schemas.microsoft.com/office/drawing/2014/main" id="{088FD2E1-5A5F-D099-3E65-3A2AE58EF5D1}"/>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75" name="Organigramme : Délai 74">
                <a:extLst>
                  <a:ext uri="{FF2B5EF4-FFF2-40B4-BE49-F238E27FC236}">
                    <a16:creationId xmlns:a16="http://schemas.microsoft.com/office/drawing/2014/main" id="{12F2FC85-9EF1-8779-1682-8BD92D5D2A04}"/>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71" name="Groupe 70">
              <a:extLst>
                <a:ext uri="{FF2B5EF4-FFF2-40B4-BE49-F238E27FC236}">
                  <a16:creationId xmlns:a16="http://schemas.microsoft.com/office/drawing/2014/main" id="{CEB05CC1-16D2-CCA7-705B-CAED82D85507}"/>
                </a:ext>
              </a:extLst>
            </p:cNvPr>
            <p:cNvGrpSpPr/>
            <p:nvPr/>
          </p:nvGrpSpPr>
          <p:grpSpPr>
            <a:xfrm>
              <a:off x="9230876" y="2751119"/>
              <a:ext cx="303377" cy="476249"/>
              <a:chOff x="2119312" y="2059371"/>
              <a:chExt cx="381000" cy="598103"/>
            </a:xfrm>
            <a:solidFill>
              <a:srgbClr val="C1C6C8"/>
            </a:solidFill>
          </p:grpSpPr>
          <p:sp>
            <p:nvSpPr>
              <p:cNvPr id="72" name="Ellipse 71">
                <a:extLst>
                  <a:ext uri="{FF2B5EF4-FFF2-40B4-BE49-F238E27FC236}">
                    <a16:creationId xmlns:a16="http://schemas.microsoft.com/office/drawing/2014/main" id="{92F3880B-CBC8-0476-E34B-2005181475A7}"/>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73" name="Organigramme : Délai 72">
                <a:extLst>
                  <a:ext uri="{FF2B5EF4-FFF2-40B4-BE49-F238E27FC236}">
                    <a16:creationId xmlns:a16="http://schemas.microsoft.com/office/drawing/2014/main" id="{7BFEC834-F835-BBF8-A123-9ED7C9E36ABB}"/>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sp>
        <p:nvSpPr>
          <p:cNvPr id="90" name="ZoneTexte 89">
            <a:extLst>
              <a:ext uri="{FF2B5EF4-FFF2-40B4-BE49-F238E27FC236}">
                <a16:creationId xmlns:a16="http://schemas.microsoft.com/office/drawing/2014/main" id="{860D4A46-CE69-6ADE-1E5C-65F3FAC3F045}"/>
              </a:ext>
            </a:extLst>
          </p:cNvPr>
          <p:cNvSpPr txBox="1"/>
          <p:nvPr>
            <p:custDataLst>
              <p:tags r:id="rId11"/>
            </p:custDataLst>
          </p:nvPr>
        </p:nvSpPr>
        <p:spPr>
          <a:xfrm>
            <a:off x="4627241" y="3349815"/>
            <a:ext cx="1044124" cy="919401"/>
          </a:xfrm>
          <a:prstGeom prst="roundRect">
            <a:avLst/>
          </a:prstGeom>
          <a:noFill/>
          <a:ln>
            <a:solidFill>
              <a:srgbClr val="333F48"/>
            </a:solidFill>
            <a:prstDash val="dash"/>
          </a:ln>
        </p:spPr>
        <p:txBody>
          <a:bodyPr wrap="none" rtlCol="0">
            <a:spAutoFit/>
          </a:bodyPr>
          <a:lstStyle/>
          <a:p>
            <a:pPr algn="ctr"/>
            <a:r>
              <a:rPr lang="fr-CA" b="1">
                <a:solidFill>
                  <a:srgbClr val="333F48"/>
                </a:solidFill>
                <a:latin typeface="Arial" panose="020B0604020202020204" pitchFamily="34" charset="0"/>
                <a:cs typeface="Arial" panose="020B0604020202020204" pitchFamily="34" charset="0"/>
              </a:rPr>
              <a:t>10 &lt; 15</a:t>
            </a:r>
            <a:br>
              <a:rPr lang="fr-CA" sz="2100" b="1">
                <a:solidFill>
                  <a:srgbClr val="333F48"/>
                </a:solidFill>
                <a:latin typeface="Arial" panose="020B0604020202020204" pitchFamily="34" charset="0"/>
                <a:cs typeface="Arial" panose="020B0604020202020204" pitchFamily="34" charset="0"/>
              </a:rPr>
            </a:br>
            <a:r>
              <a:rPr lang="fr-CA" sz="1500">
                <a:solidFill>
                  <a:srgbClr val="F6891F"/>
                </a:solidFill>
                <a:latin typeface="Arial" panose="020B0604020202020204" pitchFamily="34" charset="0"/>
                <a:cs typeface="Arial" panose="020B0604020202020204" pitchFamily="34" charset="0"/>
              </a:rPr>
              <a:t>10</a:t>
            </a:r>
            <a:r>
              <a:rPr lang="fr-CA" sz="1500">
                <a:solidFill>
                  <a:srgbClr val="333F48"/>
                </a:solidFill>
                <a:latin typeface="Arial" panose="020B0604020202020204" pitchFamily="34" charset="0"/>
                <a:cs typeface="Arial" panose="020B0604020202020204" pitchFamily="34" charset="0"/>
              </a:rPr>
              <a:t> &gt; </a:t>
            </a:r>
            <a:r>
              <a:rPr lang="fr-CA" sz="1500">
                <a:solidFill>
                  <a:srgbClr val="00A9CE"/>
                </a:solidFill>
                <a:latin typeface="Arial" panose="020B0604020202020204" pitchFamily="34" charset="0"/>
                <a:cs typeface="Arial" panose="020B0604020202020204" pitchFamily="34" charset="0"/>
              </a:rPr>
              <a:t>8</a:t>
            </a:r>
          </a:p>
          <a:p>
            <a:pPr algn="ctr"/>
            <a:r>
              <a:rPr lang="fr-CA" sz="1500">
                <a:solidFill>
                  <a:srgbClr val="F6891F"/>
                </a:solidFill>
                <a:latin typeface="Arial" panose="020B0604020202020204" pitchFamily="34" charset="0"/>
                <a:cs typeface="Arial" panose="020B0604020202020204" pitchFamily="34" charset="0"/>
              </a:rPr>
              <a:t>10</a:t>
            </a:r>
            <a:r>
              <a:rPr lang="fr-CA" sz="1500">
                <a:solidFill>
                  <a:srgbClr val="333F48"/>
                </a:solidFill>
                <a:latin typeface="Arial" panose="020B0604020202020204" pitchFamily="34" charset="0"/>
                <a:cs typeface="Arial" panose="020B0604020202020204" pitchFamily="34" charset="0"/>
              </a:rPr>
              <a:t> &gt; </a:t>
            </a:r>
            <a:r>
              <a:rPr lang="fr-CA" sz="1500">
                <a:solidFill>
                  <a:srgbClr val="C1C6C8"/>
                </a:solidFill>
                <a:latin typeface="Arial" panose="020B0604020202020204" pitchFamily="34" charset="0"/>
                <a:cs typeface="Arial" panose="020B0604020202020204" pitchFamily="34" charset="0"/>
              </a:rPr>
              <a:t>7</a:t>
            </a:r>
          </a:p>
        </p:txBody>
      </p:sp>
      <p:sp>
        <p:nvSpPr>
          <p:cNvPr id="91" name="ZoneTexte 90">
            <a:extLst>
              <a:ext uri="{FF2B5EF4-FFF2-40B4-BE49-F238E27FC236}">
                <a16:creationId xmlns:a16="http://schemas.microsoft.com/office/drawing/2014/main" id="{87D16777-EF77-D54B-C20C-FFA6B7056B5C}"/>
              </a:ext>
            </a:extLst>
          </p:cNvPr>
          <p:cNvSpPr txBox="1"/>
          <p:nvPr>
            <p:custDataLst>
              <p:tags r:id="rId12"/>
            </p:custDataLst>
          </p:nvPr>
        </p:nvSpPr>
        <p:spPr>
          <a:xfrm>
            <a:off x="3431952" y="956632"/>
            <a:ext cx="5354351" cy="969496"/>
          </a:xfrm>
          <a:prstGeom prst="rect">
            <a:avLst/>
          </a:prstGeom>
          <a:noFill/>
        </p:spPr>
        <p:txBody>
          <a:bodyPr wrap="none" rtlCol="0">
            <a:spAutoFit/>
          </a:bodyPr>
          <a:lstStyle/>
          <a:p>
            <a:r>
              <a:rPr lang="fr-CA" sz="3200">
                <a:solidFill>
                  <a:srgbClr val="333F48"/>
                </a:solidFill>
                <a:latin typeface="Arial" panose="020B0604020202020204" pitchFamily="34" charset="0"/>
                <a:cs typeface="Arial" panose="020B0604020202020204" pitchFamily="34" charset="0"/>
              </a:rPr>
              <a:t>Gouvernement</a:t>
            </a:r>
            <a:r>
              <a:rPr lang="fr-CA" sz="2100">
                <a:solidFill>
                  <a:srgbClr val="333F48"/>
                </a:solidFill>
                <a:latin typeface="Arial" panose="020B0604020202020204" pitchFamily="34" charset="0"/>
                <a:cs typeface="Arial" panose="020B0604020202020204" pitchFamily="34" charset="0"/>
              </a:rPr>
              <a:t> </a:t>
            </a:r>
            <a:r>
              <a:rPr lang="fr-CA" sz="3600" b="1">
                <a:solidFill>
                  <a:srgbClr val="333F48"/>
                </a:solidFill>
                <a:latin typeface="Arial" panose="020B0604020202020204" pitchFamily="34" charset="0"/>
                <a:cs typeface="Arial" panose="020B0604020202020204" pitchFamily="34" charset="0"/>
              </a:rPr>
              <a:t>minoritaire</a:t>
            </a:r>
            <a:br>
              <a:rPr lang="fr-CA" sz="2100" b="1">
                <a:solidFill>
                  <a:srgbClr val="333F48"/>
                </a:solidFill>
                <a:latin typeface="Arial" panose="020B0604020202020204" pitchFamily="34" charset="0"/>
                <a:cs typeface="Arial" panose="020B0604020202020204" pitchFamily="34" charset="0"/>
              </a:rPr>
            </a:br>
            <a:endParaRPr lang="fr-CA" sz="2100" b="1">
              <a:solidFill>
                <a:srgbClr val="333F48"/>
              </a:solidFill>
              <a:latin typeface="Arial" panose="020B0604020202020204" pitchFamily="34" charset="0"/>
              <a:cs typeface="Arial" panose="020B0604020202020204" pitchFamily="34" charset="0"/>
            </a:endParaRPr>
          </a:p>
        </p:txBody>
      </p:sp>
      <p:pic>
        <p:nvPicPr>
          <p:cNvPr id="92" name="Image 91">
            <a:extLst>
              <a:ext uri="{FF2B5EF4-FFF2-40B4-BE49-F238E27FC236}">
                <a16:creationId xmlns:a16="http://schemas.microsoft.com/office/drawing/2014/main" id="{62C4F9EA-7089-666C-B084-8EDCE2771D62}"/>
              </a:ext>
            </a:extLst>
          </p:cNvPr>
          <p:cNvPicPr>
            <a:picLocks noChangeAspect="1"/>
          </p:cNvPicPr>
          <p:nvPr>
            <p:custDataLst>
              <p:tags r:id="rId13"/>
            </p:custDataLst>
          </p:nvPr>
        </p:nvPicPr>
        <p:blipFill>
          <a:blip r:embed="rId16"/>
          <a:stretch>
            <a:fillRect/>
          </a:stretch>
        </p:blipFill>
        <p:spPr>
          <a:xfrm>
            <a:off x="303920" y="566965"/>
            <a:ext cx="1281993" cy="641809"/>
          </a:xfrm>
          <a:prstGeom prst="rect">
            <a:avLst/>
          </a:prstGeom>
        </p:spPr>
      </p:pic>
    </p:spTree>
    <p:extLst>
      <p:ext uri="{BB962C8B-B14F-4D97-AF65-F5344CB8AC3E}">
        <p14:creationId xmlns:p14="http://schemas.microsoft.com/office/powerpoint/2010/main" val="385201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4E3193-E6B8-A360-E9FC-FB3EE8D1E897}"/>
              </a:ext>
            </a:extLst>
          </p:cNvPr>
          <p:cNvSpPr/>
          <p:nvPr>
            <p:custDataLst>
              <p:tags r:id="rId1"/>
            </p:custDataLst>
          </p:nvPr>
        </p:nvSpPr>
        <p:spPr>
          <a:xfrm>
            <a:off x="2443164" y="463765"/>
            <a:ext cx="7929562" cy="584775"/>
          </a:xfrm>
          <a:prstGeom prst="rect">
            <a:avLst/>
          </a:prstGeom>
        </p:spPr>
        <p:txBody>
          <a:bodyPr wrap="square">
            <a:spAutoFit/>
          </a:bodyPr>
          <a:lstStyle/>
          <a:p>
            <a:r>
              <a:rPr lang="fr-CA" sz="3200">
                <a:solidFill>
                  <a:srgbClr val="F6891F"/>
                </a:solidFill>
                <a:latin typeface="Arial" panose="020B0604020202020204" pitchFamily="34" charset="0"/>
                <a:cs typeface="Arial" panose="020B0604020202020204" pitchFamily="34" charset="0"/>
              </a:rPr>
              <a:t>Au Canada : L’Égalité devant la loi </a:t>
            </a:r>
            <a:endParaRPr lang="en-CA" sz="3200"/>
          </a:p>
        </p:txBody>
      </p:sp>
      <p:pic>
        <p:nvPicPr>
          <p:cNvPr id="5" name="Image 4">
            <a:extLst>
              <a:ext uri="{FF2B5EF4-FFF2-40B4-BE49-F238E27FC236}">
                <a16:creationId xmlns:a16="http://schemas.microsoft.com/office/drawing/2014/main" id="{CEE7A94A-1A11-B4A2-4ECD-24D5E72B96E6}"/>
              </a:ext>
            </a:extLst>
          </p:cNvPr>
          <p:cNvPicPr>
            <a:picLocks noChangeAspect="1"/>
          </p:cNvPicPr>
          <p:nvPr>
            <p:custDataLst>
              <p:tags r:id="rId2"/>
            </p:custDataLst>
          </p:nvPr>
        </p:nvPicPr>
        <p:blipFill>
          <a:blip r:embed="rId8"/>
          <a:stretch>
            <a:fillRect/>
          </a:stretch>
        </p:blipFill>
        <p:spPr>
          <a:xfrm>
            <a:off x="303920" y="406731"/>
            <a:ext cx="1281993" cy="641809"/>
          </a:xfrm>
          <a:prstGeom prst="rect">
            <a:avLst/>
          </a:prstGeom>
        </p:spPr>
      </p:pic>
      <p:sp>
        <p:nvSpPr>
          <p:cNvPr id="7" name="ZoneTexte 6">
            <a:extLst>
              <a:ext uri="{FF2B5EF4-FFF2-40B4-BE49-F238E27FC236}">
                <a16:creationId xmlns:a16="http://schemas.microsoft.com/office/drawing/2014/main" id="{2706CA97-4D4E-0528-45CF-A921ED338D59}"/>
              </a:ext>
            </a:extLst>
          </p:cNvPr>
          <p:cNvSpPr txBox="1"/>
          <p:nvPr>
            <p:custDataLst>
              <p:tags r:id="rId3"/>
            </p:custDataLst>
          </p:nvPr>
        </p:nvSpPr>
        <p:spPr>
          <a:xfrm>
            <a:off x="1838131" y="1502955"/>
            <a:ext cx="8190063" cy="954107"/>
          </a:xfrm>
          <a:prstGeom prst="rect">
            <a:avLst/>
          </a:prstGeom>
          <a:noFill/>
        </p:spPr>
        <p:txBody>
          <a:bodyPr wrap="square" rtlCol="0">
            <a:spAutoFit/>
          </a:bodyPr>
          <a:lstStyle/>
          <a:p>
            <a:r>
              <a:rPr lang="fr-CA" sz="2800"/>
              <a:t>L’égalité de tous devant la loi est garantie par la Charte canadienne des droits et libertés. </a:t>
            </a:r>
            <a:endParaRPr lang="en-CA" sz="2800"/>
          </a:p>
        </p:txBody>
      </p:sp>
      <p:sp>
        <p:nvSpPr>
          <p:cNvPr id="8" name="Rectangle 7">
            <a:extLst>
              <a:ext uri="{FF2B5EF4-FFF2-40B4-BE49-F238E27FC236}">
                <a16:creationId xmlns:a16="http://schemas.microsoft.com/office/drawing/2014/main" id="{2AF603A0-090E-42DD-71FD-03BC2EBEC1DF}"/>
              </a:ext>
            </a:extLst>
          </p:cNvPr>
          <p:cNvSpPr/>
          <p:nvPr>
            <p:custDataLst>
              <p:tags r:id="rId4"/>
            </p:custDataLst>
          </p:nvPr>
        </p:nvSpPr>
        <p:spPr>
          <a:xfrm>
            <a:off x="1067744" y="3265493"/>
            <a:ext cx="6096000" cy="2123658"/>
          </a:xfrm>
          <a:prstGeom prst="rect">
            <a:avLst/>
          </a:prstGeom>
        </p:spPr>
        <p:txBody>
          <a:bodyPr lIns="91440" tIns="45720" rIns="91440" bIns="45720" anchor="t">
            <a:spAutoFit/>
          </a:bodyPr>
          <a:lstStyle/>
          <a:p>
            <a:pPr fontAlgn="base"/>
            <a:r>
              <a:rPr lang="fr-FR">
                <a:solidFill>
                  <a:srgbClr val="000000"/>
                </a:solidFill>
                <a:latin typeface="Calibri"/>
                <a:cs typeface="Calibri"/>
              </a:rPr>
              <a:t>​</a:t>
            </a:r>
            <a:endParaRPr lang="fr-FR" sz="2400">
              <a:solidFill>
                <a:srgbClr val="000000"/>
              </a:solidFill>
              <a:latin typeface="Segoe UI"/>
              <a:cs typeface="Segoe UI"/>
            </a:endParaRPr>
          </a:p>
          <a:p>
            <a:pPr fontAlgn="base"/>
            <a:r>
              <a:rPr lang="fr-FR" sz="2400">
                <a:solidFill>
                  <a:srgbClr val="000000"/>
                </a:solidFill>
                <a:latin typeface="Calibri"/>
                <a:cs typeface="Calibri"/>
              </a:rPr>
              <a:t>«La loi ne fait acception de personne et s’applique également à tous, et tous ont droit à la même protection et au même bénéfice de la loi, indépendamment de toute discrimination.»</a:t>
            </a:r>
            <a:r>
              <a:rPr lang="fr-FR">
                <a:solidFill>
                  <a:srgbClr val="000000"/>
                </a:solidFill>
                <a:latin typeface="Calibri"/>
                <a:cs typeface="Calibri"/>
              </a:rPr>
              <a:t> Art 15 (1)​</a:t>
            </a:r>
            <a:endParaRPr lang="fr-FR" b="0" i="0">
              <a:solidFill>
                <a:srgbClr val="000000"/>
              </a:solidFill>
              <a:effectLst/>
              <a:latin typeface="Segoe UI" panose="020B0502040204020203" pitchFamily="34" charset="0"/>
              <a:cs typeface="Segoe UI" panose="020B0502040204020203" pitchFamily="34" charset="0"/>
            </a:endParaRPr>
          </a:p>
        </p:txBody>
      </p:sp>
      <p:pic>
        <p:nvPicPr>
          <p:cNvPr id="9" name="Image 7" descr="Une image contenant texte&#10;&#10;Description générée automatiquement">
            <a:extLst>
              <a:ext uri="{FF2B5EF4-FFF2-40B4-BE49-F238E27FC236}">
                <a16:creationId xmlns:a16="http://schemas.microsoft.com/office/drawing/2014/main" id="{12B24775-94C9-53EC-1813-E1EE0B24CBB9}"/>
              </a:ext>
            </a:extLst>
          </p:cNvPr>
          <p:cNvPicPr>
            <a:picLocks noChangeAspect="1"/>
          </p:cNvPicPr>
          <p:nvPr>
            <p:custDataLst>
              <p:tags r:id="rId5"/>
            </p:custDataLst>
          </p:nvPr>
        </p:nvPicPr>
        <p:blipFill>
          <a:blip r:embed="rId9"/>
          <a:stretch>
            <a:fillRect/>
          </a:stretch>
        </p:blipFill>
        <p:spPr>
          <a:xfrm>
            <a:off x="7829909" y="3271759"/>
            <a:ext cx="4065916" cy="3204331"/>
          </a:xfrm>
          <a:prstGeom prst="rect">
            <a:avLst/>
          </a:prstGeom>
        </p:spPr>
      </p:pic>
    </p:spTree>
    <p:extLst>
      <p:ext uri="{BB962C8B-B14F-4D97-AF65-F5344CB8AC3E}">
        <p14:creationId xmlns:p14="http://schemas.microsoft.com/office/powerpoint/2010/main" val="413876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B1AC869-8DD0-6800-9C95-A0FC08FF15D2}"/>
              </a:ext>
            </a:extLst>
          </p:cNvPr>
          <p:cNvSpPr>
            <a:spLocks noGrp="1"/>
          </p:cNvSpPr>
          <p:nvPr>
            <p:ph type="body" idx="1"/>
          </p:nvPr>
        </p:nvSpPr>
        <p:spPr/>
        <p:txBody>
          <a:bodyPr/>
          <a:lstStyle/>
          <a:p>
            <a:r>
              <a:rPr lang="fr-CA" dirty="0"/>
              <a:t>La Révolution américaine</a:t>
            </a:r>
          </a:p>
        </p:txBody>
      </p:sp>
      <p:pic>
        <p:nvPicPr>
          <p:cNvPr id="5" name="Espace réservé pour une image  4" descr="Feu avec un remplissage uni">
            <a:extLst>
              <a:ext uri="{FF2B5EF4-FFF2-40B4-BE49-F238E27FC236}">
                <a16:creationId xmlns:a16="http://schemas.microsoft.com/office/drawing/2014/main" id="{522B3402-DBC8-6404-8796-A2454023DB80}"/>
              </a:ext>
            </a:extLst>
          </p:cNvPr>
          <p:cNvPicPr>
            <a:picLocks noGrp="1" noChangeAspect="1"/>
          </p:cNvPicPr>
          <p:nvPr>
            <p:ph type="pic" sz="quarter" idx="16"/>
          </p:nvPr>
        </p:nvPicPr>
        <p:blipFill>
          <a:blip r:embed="rId2">
            <a:extLst>
              <a:ext uri="{96DAC541-7B7A-43D3-8B79-37D633B846F1}">
                <asvg:svgBlip xmlns:asvg="http://schemas.microsoft.com/office/drawing/2016/SVG/main" r:embed="rId3"/>
              </a:ext>
            </a:extLst>
          </a:blip>
          <a:srcRect l="20" r="20"/>
          <a:stretch>
            <a:fillRect/>
          </a:stretch>
        </p:blipFill>
        <p:spPr>
          <a:xfrm>
            <a:off x="6697472" y="1416462"/>
            <a:ext cx="4023360" cy="4023360"/>
          </a:xfrm>
        </p:spPr>
      </p:pic>
    </p:spTree>
    <p:extLst>
      <p:ext uri="{BB962C8B-B14F-4D97-AF65-F5344CB8AC3E}">
        <p14:creationId xmlns:p14="http://schemas.microsoft.com/office/powerpoint/2010/main" val="329063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B558985-8497-BB51-E88B-9CBA9DE6DB0B}"/>
              </a:ext>
            </a:extLst>
          </p:cNvPr>
          <p:cNvSpPr>
            <a:spLocks noGrp="1"/>
          </p:cNvSpPr>
          <p:nvPr>
            <p:ph type="body" idx="1"/>
          </p:nvPr>
        </p:nvSpPr>
        <p:spPr>
          <a:xfrm>
            <a:off x="1558035" y="1041400"/>
            <a:ext cx="5669280" cy="4572000"/>
          </a:xfrm>
        </p:spPr>
        <p:txBody>
          <a:bodyPr/>
          <a:lstStyle/>
          <a:p>
            <a:r>
              <a:rPr lang="fr-CA" sz="8000" dirty="0"/>
              <a:t>Débats</a:t>
            </a:r>
          </a:p>
        </p:txBody>
      </p:sp>
      <p:pic>
        <p:nvPicPr>
          <p:cNvPr id="5" name="Espace réservé pour une image  4" descr="Avis des clients contour">
            <a:extLst>
              <a:ext uri="{FF2B5EF4-FFF2-40B4-BE49-F238E27FC236}">
                <a16:creationId xmlns:a16="http://schemas.microsoft.com/office/drawing/2014/main" id="{CB04A813-CC07-BC38-59CD-C6A2CB2D6D23}"/>
              </a:ext>
            </a:extLst>
          </p:cNvPr>
          <p:cNvPicPr>
            <a:picLocks noGrp="1" noChangeAspect="1"/>
          </p:cNvPicPr>
          <p:nvPr>
            <p:ph type="pic" sz="quarter" idx="16"/>
          </p:nvPr>
        </p:nvPicPr>
        <p:blipFill>
          <a:blip r:embed="rId2">
            <a:extLst>
              <a:ext uri="{96DAC541-7B7A-43D3-8B79-37D633B846F1}">
                <asvg:svgBlip xmlns:asvg="http://schemas.microsoft.com/office/drawing/2016/SVG/main" r:embed="rId3"/>
              </a:ext>
            </a:extLst>
          </a:blip>
          <a:srcRect l="20" r="20"/>
          <a:stretch>
            <a:fillRect/>
          </a:stretch>
        </p:blipFill>
        <p:spPr/>
      </p:pic>
    </p:spTree>
    <p:extLst>
      <p:ext uri="{BB962C8B-B14F-4D97-AF65-F5344CB8AC3E}">
        <p14:creationId xmlns:p14="http://schemas.microsoft.com/office/powerpoint/2010/main" val="172094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17886D-7238-1E53-9DC0-0EE74BAB83B3}"/>
              </a:ext>
            </a:extLst>
          </p:cNvPr>
          <p:cNvSpPr>
            <a:spLocks noGrp="1"/>
          </p:cNvSpPr>
          <p:nvPr>
            <p:ph type="title"/>
          </p:nvPr>
        </p:nvSpPr>
        <p:spPr/>
        <p:txBody>
          <a:bodyPr/>
          <a:lstStyle/>
          <a:p>
            <a:r>
              <a:rPr lang="fr-CA" dirty="0"/>
              <a:t>Pour ou contre</a:t>
            </a:r>
          </a:p>
        </p:txBody>
      </p:sp>
      <p:sp>
        <p:nvSpPr>
          <p:cNvPr id="4" name="Espace réservé du texte 3">
            <a:extLst>
              <a:ext uri="{FF2B5EF4-FFF2-40B4-BE49-F238E27FC236}">
                <a16:creationId xmlns:a16="http://schemas.microsoft.com/office/drawing/2014/main" id="{88A0466F-0DA9-0F86-3256-AB85B8527FFA}"/>
              </a:ext>
            </a:extLst>
          </p:cNvPr>
          <p:cNvSpPr>
            <a:spLocks noGrp="1"/>
          </p:cNvSpPr>
          <p:nvPr>
            <p:ph type="body" sz="quarter" idx="14"/>
          </p:nvPr>
        </p:nvSpPr>
        <p:spPr>
          <a:xfrm>
            <a:off x="767046" y="2863120"/>
            <a:ext cx="5943600" cy="3714563"/>
          </a:xfrm>
        </p:spPr>
        <p:txBody>
          <a:bodyPr/>
          <a:lstStyle/>
          <a:p>
            <a:r>
              <a:rPr lang="fr-CA" sz="2800" dirty="0"/>
              <a:t>Avoir des </a:t>
            </a:r>
            <a:r>
              <a:rPr lang="fr-CA" sz="2800" b="1" dirty="0"/>
              <a:t>juges élus</a:t>
            </a:r>
            <a:r>
              <a:rPr lang="fr-CA" sz="2800" dirty="0"/>
              <a:t> par les citoyens plutôt que nommés par le gouvernement.</a:t>
            </a:r>
            <a:endParaRPr lang="fr-CA" dirty="0"/>
          </a:p>
        </p:txBody>
      </p:sp>
    </p:spTree>
    <p:extLst>
      <p:ext uri="{BB962C8B-B14F-4D97-AF65-F5344CB8AC3E}">
        <p14:creationId xmlns:p14="http://schemas.microsoft.com/office/powerpoint/2010/main" val="165168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17886D-7238-1E53-9DC0-0EE74BAB83B3}"/>
              </a:ext>
            </a:extLst>
          </p:cNvPr>
          <p:cNvSpPr>
            <a:spLocks noGrp="1"/>
          </p:cNvSpPr>
          <p:nvPr>
            <p:ph type="title"/>
          </p:nvPr>
        </p:nvSpPr>
        <p:spPr/>
        <p:txBody>
          <a:bodyPr/>
          <a:lstStyle/>
          <a:p>
            <a:r>
              <a:rPr lang="fr-CA" dirty="0"/>
              <a:t>Pour ou contre</a:t>
            </a:r>
          </a:p>
        </p:txBody>
      </p:sp>
      <p:sp>
        <p:nvSpPr>
          <p:cNvPr id="4" name="Espace réservé du texte 3">
            <a:extLst>
              <a:ext uri="{FF2B5EF4-FFF2-40B4-BE49-F238E27FC236}">
                <a16:creationId xmlns:a16="http://schemas.microsoft.com/office/drawing/2014/main" id="{88A0466F-0DA9-0F86-3256-AB85B8527FFA}"/>
              </a:ext>
            </a:extLst>
          </p:cNvPr>
          <p:cNvSpPr>
            <a:spLocks noGrp="1"/>
          </p:cNvSpPr>
          <p:nvPr>
            <p:ph type="body" sz="quarter" idx="14"/>
          </p:nvPr>
        </p:nvSpPr>
        <p:spPr>
          <a:xfrm>
            <a:off x="767046" y="2863120"/>
            <a:ext cx="5943600" cy="3714563"/>
          </a:xfrm>
        </p:spPr>
        <p:txBody>
          <a:bodyPr/>
          <a:lstStyle/>
          <a:p>
            <a:r>
              <a:rPr lang="fr-CA" sz="2800" dirty="0"/>
              <a:t>On devrait devenir majeur avant l’âge de 18 ans.</a:t>
            </a:r>
            <a:endParaRPr lang="fr-CA" dirty="0"/>
          </a:p>
        </p:txBody>
      </p:sp>
    </p:spTree>
    <p:extLst>
      <p:ext uri="{BB962C8B-B14F-4D97-AF65-F5344CB8AC3E}">
        <p14:creationId xmlns:p14="http://schemas.microsoft.com/office/powerpoint/2010/main" val="24857960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3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95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6D633C6-8B86-5805-AE77-5DA72D6B897D}"/>
              </a:ext>
            </a:extLst>
          </p:cNvPr>
          <p:cNvSpPr txBox="1"/>
          <p:nvPr>
            <p:custDataLst>
              <p:tags r:id="rId1"/>
            </p:custDataLst>
          </p:nvPr>
        </p:nvSpPr>
        <p:spPr>
          <a:xfrm>
            <a:off x="3601067" y="360330"/>
            <a:ext cx="4750018" cy="646331"/>
          </a:xfrm>
          <a:prstGeom prst="rect">
            <a:avLst/>
          </a:prstGeom>
          <a:noFill/>
        </p:spPr>
        <p:txBody>
          <a:bodyPr wrap="none" lIns="91440" tIns="45720" rIns="91440" bIns="45720" rtlCol="0" anchor="t">
            <a:spAutoFit/>
          </a:bodyPr>
          <a:lstStyle/>
          <a:p>
            <a:pPr algn="ctr"/>
            <a:r>
              <a:rPr lang="fr-CA" sz="3600">
                <a:solidFill>
                  <a:srgbClr val="F6891F"/>
                </a:solidFill>
                <a:latin typeface="Arial"/>
                <a:cs typeface="Arial"/>
              </a:rPr>
              <a:t>Le siècle des lumières</a:t>
            </a:r>
          </a:p>
        </p:txBody>
      </p:sp>
      <p:graphicFrame>
        <p:nvGraphicFramePr>
          <p:cNvPr id="5" name="Tableau 4">
            <a:extLst>
              <a:ext uri="{FF2B5EF4-FFF2-40B4-BE49-F238E27FC236}">
                <a16:creationId xmlns:a16="http://schemas.microsoft.com/office/drawing/2014/main" id="{63BBCD08-CB92-3942-9056-32DDD04AB06E}"/>
              </a:ext>
            </a:extLst>
          </p:cNvPr>
          <p:cNvGraphicFramePr>
            <a:graphicFrameLocks noGrp="1"/>
          </p:cNvGraphicFramePr>
          <p:nvPr>
            <p:custDataLst>
              <p:tags r:id="rId2"/>
            </p:custDataLst>
            <p:extLst>
              <p:ext uri="{D42A27DB-BD31-4B8C-83A1-F6EECF244321}">
                <p14:modId xmlns:p14="http://schemas.microsoft.com/office/powerpoint/2010/main" val="329551056"/>
              </p:ext>
            </p:extLst>
          </p:nvPr>
        </p:nvGraphicFramePr>
        <p:xfrm>
          <a:off x="344774" y="1390087"/>
          <a:ext cx="4186283" cy="4846320"/>
        </p:xfrm>
        <a:graphic>
          <a:graphicData uri="http://schemas.openxmlformats.org/drawingml/2006/table">
            <a:tbl>
              <a:tblPr firstRow="1" bandRow="1">
                <a:tableStyleId>{93296810-A885-4BE3-A3E7-6D5BEEA58F35}</a:tableStyleId>
              </a:tblPr>
              <a:tblGrid>
                <a:gridCol w="4186283">
                  <a:extLst>
                    <a:ext uri="{9D8B030D-6E8A-4147-A177-3AD203B41FA5}">
                      <a16:colId xmlns:a16="http://schemas.microsoft.com/office/drawing/2014/main" val="2981337252"/>
                    </a:ext>
                  </a:extLst>
                </a:gridCol>
              </a:tblGrid>
              <a:tr h="587114">
                <a:tc>
                  <a:txBody>
                    <a:bodyPr/>
                    <a:lstStyle/>
                    <a:p>
                      <a:pPr algn="ctr"/>
                      <a:r>
                        <a:rPr lang="fr-CA" sz="2400" dirty="0"/>
                        <a:t>Les philosophes des lumières</a:t>
                      </a:r>
                      <a:endParaRPr lang="en-CA" sz="2400" dirty="0"/>
                    </a:p>
                  </a:txBody>
                  <a:tcPr>
                    <a:solidFill>
                      <a:schemeClr val="accent1"/>
                    </a:solidFill>
                  </a:tcPr>
                </a:tc>
                <a:extLst>
                  <a:ext uri="{0D108BD9-81ED-4DB2-BD59-A6C34878D82A}">
                    <a16:rowId xmlns:a16="http://schemas.microsoft.com/office/drawing/2014/main" val="737163863"/>
                  </a:ext>
                </a:extLst>
              </a:tr>
              <a:tr h="1474257">
                <a:tc>
                  <a:txBody>
                    <a:bodyPr/>
                    <a:lstStyle/>
                    <a:p>
                      <a:pPr marL="285750" indent="-285750">
                        <a:buFont typeface="Arial"/>
                        <a:buChar char="•"/>
                      </a:pPr>
                      <a:r>
                        <a:rPr lang="fr-CA" sz="2000" b="1" dirty="0"/>
                        <a:t>Locke</a:t>
                      </a:r>
                      <a:r>
                        <a:rPr lang="fr-CA" dirty="0"/>
                        <a:t> :</a:t>
                      </a:r>
                    </a:p>
                    <a:p>
                      <a:pPr marL="0" indent="0">
                        <a:buFont typeface="Arial"/>
                        <a:buNone/>
                      </a:pPr>
                      <a:r>
                        <a:rPr lang="fr-CA" dirty="0"/>
                        <a:t>« </a:t>
                      </a:r>
                      <a:r>
                        <a:rPr lang="fr-FR" sz="1800" b="0" i="0" kern="1200" dirty="0">
                          <a:solidFill>
                            <a:schemeClr val="dk1"/>
                          </a:solidFill>
                          <a:effectLst/>
                          <a:latin typeface="+mn-lt"/>
                          <a:ea typeface="+mn-ea"/>
                          <a:cs typeface="+mn-cs"/>
                        </a:rPr>
                        <a:t>La nécessité de </a:t>
                      </a:r>
                      <a:r>
                        <a:rPr lang="fr-FR" sz="1800" b="1" i="0" kern="1200" dirty="0">
                          <a:solidFill>
                            <a:schemeClr val="dk1"/>
                          </a:solidFill>
                          <a:effectLst/>
                          <a:latin typeface="+mn-lt"/>
                          <a:ea typeface="+mn-ea"/>
                          <a:cs typeface="+mn-cs"/>
                        </a:rPr>
                        <a:t>rechercher le véritable bonheur</a:t>
                      </a:r>
                      <a:r>
                        <a:rPr lang="fr-FR" sz="1800" b="0" i="0" kern="1200" dirty="0">
                          <a:solidFill>
                            <a:schemeClr val="dk1"/>
                          </a:solidFill>
                          <a:effectLst/>
                          <a:latin typeface="+mn-lt"/>
                          <a:ea typeface="+mn-ea"/>
                          <a:cs typeface="+mn-cs"/>
                        </a:rPr>
                        <a:t> est le fondement de notre liberté. »</a:t>
                      </a:r>
                    </a:p>
                    <a:p>
                      <a:pPr marL="0" indent="0">
                        <a:buFont typeface="Arial"/>
                        <a:buNone/>
                      </a:pPr>
                      <a:endParaRPr lang="fr-CA" dirty="0"/>
                    </a:p>
                    <a:p>
                      <a:pPr marL="285750" indent="-285750">
                        <a:buFont typeface="Arial"/>
                        <a:buChar char="•"/>
                      </a:pPr>
                      <a:r>
                        <a:rPr lang="fr-CA" sz="2000" b="1" dirty="0"/>
                        <a:t>Rousseau</a:t>
                      </a:r>
                      <a:r>
                        <a:rPr lang="fr-CA" dirty="0"/>
                        <a:t> :</a:t>
                      </a:r>
                    </a:p>
                    <a:p>
                      <a:pPr marL="0" indent="0">
                        <a:buFont typeface="Arial"/>
                        <a:buNone/>
                      </a:pPr>
                      <a:r>
                        <a:rPr lang="fr-CA" dirty="0"/>
                        <a:t>«</a:t>
                      </a:r>
                      <a:r>
                        <a:rPr lang="fr-FR" sz="1800" b="0" i="0" kern="1200" dirty="0">
                          <a:solidFill>
                            <a:schemeClr val="dk1"/>
                          </a:solidFill>
                          <a:effectLst/>
                          <a:latin typeface="+mn-lt"/>
                          <a:ea typeface="+mn-ea"/>
                          <a:cs typeface="+mn-cs"/>
                        </a:rPr>
                        <a:t>L'argent qu'on </a:t>
                      </a:r>
                      <a:r>
                        <a:rPr lang="fr-FR" sz="1800" b="1" i="0" kern="1200" dirty="0">
                          <a:solidFill>
                            <a:schemeClr val="dk1"/>
                          </a:solidFill>
                          <a:effectLst/>
                          <a:latin typeface="+mn-lt"/>
                          <a:ea typeface="+mn-ea"/>
                          <a:cs typeface="+mn-cs"/>
                        </a:rPr>
                        <a:t>possède</a:t>
                      </a:r>
                      <a:r>
                        <a:rPr lang="fr-FR" sz="1800" b="0" i="0" kern="1200" dirty="0">
                          <a:solidFill>
                            <a:schemeClr val="dk1"/>
                          </a:solidFill>
                          <a:effectLst/>
                          <a:latin typeface="+mn-lt"/>
                          <a:ea typeface="+mn-ea"/>
                          <a:cs typeface="+mn-cs"/>
                        </a:rPr>
                        <a:t> est l'instrument de la liberté, celui qu'on pourchasse est celui de la servitude. »</a:t>
                      </a:r>
                    </a:p>
                    <a:p>
                      <a:pPr marL="0" indent="0">
                        <a:buFont typeface="Arial"/>
                        <a:buNone/>
                      </a:pPr>
                      <a:endParaRPr lang="fr-CA" dirty="0"/>
                    </a:p>
                    <a:p>
                      <a:pPr marL="285750" indent="-285750">
                        <a:buFont typeface="Arial"/>
                        <a:buChar char="•"/>
                      </a:pPr>
                      <a:r>
                        <a:rPr lang="fr-CA" sz="2000" b="1" dirty="0"/>
                        <a:t>Voltaire</a:t>
                      </a:r>
                      <a:r>
                        <a:rPr lang="fr-CA" dirty="0"/>
                        <a:t> : </a:t>
                      </a:r>
                    </a:p>
                    <a:p>
                      <a:pPr marL="0" indent="0">
                        <a:buFont typeface="Arial"/>
                        <a:buNone/>
                      </a:pPr>
                      <a:r>
                        <a:rPr lang="fr-FR" dirty="0"/>
                        <a:t>« Plus les hommes seront éclairés, plus ils seront </a:t>
                      </a:r>
                      <a:r>
                        <a:rPr lang="fr-FR" b="1" dirty="0"/>
                        <a:t>libres</a:t>
                      </a:r>
                      <a:r>
                        <a:rPr lang="fr-FR" dirty="0"/>
                        <a:t>. »</a:t>
                      </a:r>
                    </a:p>
                    <a:p>
                      <a:pPr marL="0" indent="0">
                        <a:buFont typeface="Arial"/>
                        <a:buNone/>
                      </a:pPr>
                      <a:endParaRPr lang="fr-CA" dirty="0"/>
                    </a:p>
                  </a:txBody>
                  <a:tcPr/>
                </a:tc>
                <a:extLst>
                  <a:ext uri="{0D108BD9-81ED-4DB2-BD59-A6C34878D82A}">
                    <a16:rowId xmlns:a16="http://schemas.microsoft.com/office/drawing/2014/main" val="2220874730"/>
                  </a:ext>
                </a:extLst>
              </a:tr>
            </a:tbl>
          </a:graphicData>
        </a:graphic>
      </p:graphicFrame>
      <p:graphicFrame>
        <p:nvGraphicFramePr>
          <p:cNvPr id="6" name="Tableau 5">
            <a:extLst>
              <a:ext uri="{FF2B5EF4-FFF2-40B4-BE49-F238E27FC236}">
                <a16:creationId xmlns:a16="http://schemas.microsoft.com/office/drawing/2014/main" id="{5FA05D1F-6AB0-1EAC-BFA5-8909E1C65DA7}"/>
              </a:ext>
            </a:extLst>
          </p:cNvPr>
          <p:cNvGraphicFramePr>
            <a:graphicFrameLocks noGrp="1"/>
          </p:cNvGraphicFramePr>
          <p:nvPr>
            <p:custDataLst>
              <p:tags r:id="rId3"/>
            </p:custDataLst>
            <p:extLst>
              <p:ext uri="{D42A27DB-BD31-4B8C-83A1-F6EECF244321}">
                <p14:modId xmlns:p14="http://schemas.microsoft.com/office/powerpoint/2010/main" val="3271637554"/>
              </p:ext>
            </p:extLst>
          </p:nvPr>
        </p:nvGraphicFramePr>
        <p:xfrm>
          <a:off x="7094887" y="1679448"/>
          <a:ext cx="4382880" cy="4502730"/>
        </p:xfrm>
        <a:graphic>
          <a:graphicData uri="http://schemas.openxmlformats.org/drawingml/2006/table">
            <a:tbl>
              <a:tblPr firstRow="1" bandRow="1">
                <a:tableStyleId>{93296810-A885-4BE3-A3E7-6D5BEEA58F35}</a:tableStyleId>
              </a:tblPr>
              <a:tblGrid>
                <a:gridCol w="4382880">
                  <a:extLst>
                    <a:ext uri="{9D8B030D-6E8A-4147-A177-3AD203B41FA5}">
                      <a16:colId xmlns:a16="http://schemas.microsoft.com/office/drawing/2014/main" val="2981337252"/>
                    </a:ext>
                  </a:extLst>
                </a:gridCol>
              </a:tblGrid>
              <a:tr h="547206">
                <a:tc>
                  <a:txBody>
                    <a:bodyPr/>
                    <a:lstStyle/>
                    <a:p>
                      <a:pPr algn="ctr"/>
                      <a:r>
                        <a:rPr lang="fr-CA" sz="2400" dirty="0"/>
                        <a:t>Droits naturels</a:t>
                      </a:r>
                      <a:endParaRPr lang="en-CA" sz="2400" dirty="0"/>
                    </a:p>
                  </a:txBody>
                  <a:tcPr>
                    <a:solidFill>
                      <a:schemeClr val="accent1"/>
                    </a:solidFill>
                  </a:tcPr>
                </a:tc>
                <a:extLst>
                  <a:ext uri="{0D108BD9-81ED-4DB2-BD59-A6C34878D82A}">
                    <a16:rowId xmlns:a16="http://schemas.microsoft.com/office/drawing/2014/main" val="737163863"/>
                  </a:ext>
                </a:extLst>
              </a:tr>
              <a:tr h="3955524">
                <a:tc>
                  <a:txBody>
                    <a:bodyPr/>
                    <a:lstStyle/>
                    <a:p>
                      <a:pPr marL="285750" indent="-285750">
                        <a:buFont typeface="Arial"/>
                        <a:buChar char="•"/>
                      </a:pPr>
                      <a:r>
                        <a:rPr lang="fr-CA" sz="2000" b="1" dirty="0"/>
                        <a:t>Droit à la vie :</a:t>
                      </a:r>
                      <a:endParaRPr lang="fr-CA" sz="1800" b="0" dirty="0"/>
                    </a:p>
                    <a:p>
                      <a:pPr marL="0" lvl="0" indent="0">
                        <a:buNone/>
                      </a:pPr>
                      <a:r>
                        <a:rPr lang="fr-CA" sz="2000" b="0" dirty="0"/>
                        <a:t>La vie humaine a une très grande valeur, peu importe notre rang social ou notre richesse.</a:t>
                      </a:r>
                      <a:endParaRPr lang="fr-CA" sz="1800" b="0" dirty="0"/>
                    </a:p>
                    <a:p>
                      <a:pPr marL="285750" indent="-285750">
                        <a:buFont typeface="Arial"/>
                        <a:buChar char="•"/>
                      </a:pPr>
                      <a:endParaRPr lang="fr-CA" dirty="0"/>
                    </a:p>
                    <a:p>
                      <a:pPr marL="285750" marR="0" lvl="0" indent="-285750" algn="l" rtl="0" eaLnBrk="1" fontAlgn="auto" latinLnBrk="0" hangingPunct="1">
                        <a:lnSpc>
                          <a:spcPct val="100000"/>
                        </a:lnSpc>
                        <a:spcBef>
                          <a:spcPts val="0"/>
                        </a:spcBef>
                        <a:spcAft>
                          <a:spcPts val="0"/>
                        </a:spcAft>
                        <a:buClrTx/>
                        <a:buSzTx/>
                        <a:buFont typeface="Arial"/>
                        <a:buChar char="•"/>
                      </a:pPr>
                      <a:r>
                        <a:rPr lang="fr-CA" sz="2000" b="1" dirty="0">
                          <a:solidFill>
                            <a:schemeClr val="tx1"/>
                          </a:solidFill>
                        </a:rPr>
                        <a:t>Droit à la propriété : </a:t>
                      </a:r>
                    </a:p>
                    <a:p>
                      <a:pPr marL="0" marR="0" lvl="0" indent="0" algn="l">
                        <a:lnSpc>
                          <a:spcPct val="100000"/>
                        </a:lnSpc>
                        <a:spcBef>
                          <a:spcPts val="0"/>
                        </a:spcBef>
                        <a:spcAft>
                          <a:spcPts val="0"/>
                        </a:spcAft>
                        <a:buClrTx/>
                        <a:buSzTx/>
                        <a:buNone/>
                      </a:pPr>
                      <a:r>
                        <a:rPr lang="fr-CA" sz="2000" b="0" dirty="0">
                          <a:solidFill>
                            <a:schemeClr val="tx1"/>
                          </a:solidFill>
                        </a:rPr>
                        <a:t>Avoir ses propres biens, meubles et immeubles. Maison, argent, etc.</a:t>
                      </a:r>
                      <a:endParaRPr lang="fr-CA" dirty="0"/>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fr-CA" sz="2000" b="1" dirty="0">
                        <a:solidFill>
                          <a:schemeClr val="tx1"/>
                        </a:solidFill>
                      </a:endParaRPr>
                    </a:p>
                    <a:p>
                      <a:pPr marL="285750" indent="-285750">
                        <a:buFont typeface="Arial"/>
                        <a:buChar char="•"/>
                      </a:pPr>
                      <a:r>
                        <a:rPr lang="fr-CA" sz="2000" b="1" dirty="0">
                          <a:solidFill>
                            <a:schemeClr val="tx1"/>
                          </a:solidFill>
                        </a:rPr>
                        <a:t>Droit à la liberté : </a:t>
                      </a:r>
                    </a:p>
                    <a:p>
                      <a:pPr marL="0" lvl="0" indent="0">
                        <a:buNone/>
                      </a:pPr>
                      <a:r>
                        <a:rPr lang="fr-CA" sz="2000" b="0" dirty="0">
                          <a:solidFill>
                            <a:schemeClr val="tx1"/>
                          </a:solidFill>
                        </a:rPr>
                        <a:t>Droit fondamental de penser, de circuler, de s'exprimer. </a:t>
                      </a:r>
                      <a:endParaRPr lang="fr-CA" dirty="0"/>
                    </a:p>
                  </a:txBody>
                  <a:tcPr/>
                </a:tc>
                <a:extLst>
                  <a:ext uri="{0D108BD9-81ED-4DB2-BD59-A6C34878D82A}">
                    <a16:rowId xmlns:a16="http://schemas.microsoft.com/office/drawing/2014/main" val="2220874730"/>
                  </a:ext>
                </a:extLst>
              </a:tr>
            </a:tbl>
          </a:graphicData>
        </a:graphic>
      </p:graphicFrame>
      <p:sp>
        <p:nvSpPr>
          <p:cNvPr id="7" name="ZoneTexte 6">
            <a:extLst>
              <a:ext uri="{FF2B5EF4-FFF2-40B4-BE49-F238E27FC236}">
                <a16:creationId xmlns:a16="http://schemas.microsoft.com/office/drawing/2014/main" id="{BDEF5CDE-2A9B-BB59-4178-7E7CF3DCE917}"/>
              </a:ext>
            </a:extLst>
          </p:cNvPr>
          <p:cNvSpPr txBox="1"/>
          <p:nvPr>
            <p:custDataLst>
              <p:tags r:id="rId4"/>
            </p:custDataLst>
          </p:nvPr>
        </p:nvSpPr>
        <p:spPr>
          <a:xfrm>
            <a:off x="4822091" y="2792741"/>
            <a:ext cx="2144485" cy="707886"/>
          </a:xfrm>
          <a:prstGeom prst="rect">
            <a:avLst/>
          </a:prstGeom>
          <a:noFill/>
        </p:spPr>
        <p:txBody>
          <a:bodyPr wrap="square" rtlCol="0">
            <a:spAutoFit/>
          </a:bodyPr>
          <a:lstStyle/>
          <a:p>
            <a:r>
              <a:rPr lang="fr-CA" sz="2000"/>
              <a:t>Font valoir l’existence de….</a:t>
            </a:r>
            <a:endParaRPr lang="en-CA" sz="2000"/>
          </a:p>
        </p:txBody>
      </p:sp>
      <p:sp>
        <p:nvSpPr>
          <p:cNvPr id="8" name="Flèche : droite 7">
            <a:extLst>
              <a:ext uri="{FF2B5EF4-FFF2-40B4-BE49-F238E27FC236}">
                <a16:creationId xmlns:a16="http://schemas.microsoft.com/office/drawing/2014/main" id="{B85E75D0-99DE-88AC-CF6D-7B76D2E0A8CA}"/>
              </a:ext>
            </a:extLst>
          </p:cNvPr>
          <p:cNvSpPr/>
          <p:nvPr>
            <p:custDataLst>
              <p:tags r:id="rId5"/>
            </p:custDataLst>
          </p:nvPr>
        </p:nvSpPr>
        <p:spPr>
          <a:xfrm>
            <a:off x="4691743" y="3538927"/>
            <a:ext cx="2242457" cy="391886"/>
          </a:xfrm>
          <a:prstGeom prst="rightArrow">
            <a:avLst/>
          </a:prstGeom>
          <a:solidFill>
            <a:schemeClr val="accent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Tree>
    <p:extLst>
      <p:ext uri="{BB962C8B-B14F-4D97-AF65-F5344CB8AC3E}">
        <p14:creationId xmlns:p14="http://schemas.microsoft.com/office/powerpoint/2010/main" val="28245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45ED5CD-9707-F089-CB6F-3E510C3D96D0}"/>
              </a:ext>
            </a:extLst>
          </p:cNvPr>
          <p:cNvSpPr txBox="1"/>
          <p:nvPr>
            <p:custDataLst>
              <p:tags r:id="rId1"/>
            </p:custDataLst>
          </p:nvPr>
        </p:nvSpPr>
        <p:spPr>
          <a:xfrm>
            <a:off x="2031484" y="799446"/>
            <a:ext cx="4953000" cy="1323439"/>
          </a:xfrm>
          <a:prstGeom prst="rect">
            <a:avLst/>
          </a:prstGeom>
          <a:noFill/>
        </p:spPr>
        <p:txBody>
          <a:bodyPr wrap="square" lIns="91440" tIns="45720" rIns="91440" bIns="45720" rtlCol="0" anchor="t">
            <a:spAutoFit/>
          </a:bodyPr>
          <a:lstStyle/>
          <a:p>
            <a:pPr algn="ctr"/>
            <a:r>
              <a:rPr lang="fr-CA" sz="4000" dirty="0">
                <a:solidFill>
                  <a:schemeClr val="accent1"/>
                </a:solidFill>
              </a:rPr>
              <a:t>La révolution américaine en bref</a:t>
            </a:r>
            <a:endParaRPr lang="en-CA" sz="4000" dirty="0">
              <a:solidFill>
                <a:schemeClr val="accent1"/>
              </a:solidFill>
            </a:endParaRPr>
          </a:p>
        </p:txBody>
      </p:sp>
      <p:graphicFrame>
        <p:nvGraphicFramePr>
          <p:cNvPr id="5" name="Tableau 3">
            <a:extLst>
              <a:ext uri="{FF2B5EF4-FFF2-40B4-BE49-F238E27FC236}">
                <a16:creationId xmlns:a16="http://schemas.microsoft.com/office/drawing/2014/main" id="{2A010880-CD62-53EE-1B1D-CD5C7B67D403}"/>
              </a:ext>
            </a:extLst>
          </p:cNvPr>
          <p:cNvGraphicFramePr>
            <a:graphicFrameLocks noGrp="1"/>
          </p:cNvGraphicFramePr>
          <p:nvPr>
            <p:custDataLst>
              <p:tags r:id="rId2"/>
            </p:custDataLst>
            <p:extLst>
              <p:ext uri="{D42A27DB-BD31-4B8C-83A1-F6EECF244321}">
                <p14:modId xmlns:p14="http://schemas.microsoft.com/office/powerpoint/2010/main" val="1918404573"/>
              </p:ext>
            </p:extLst>
          </p:nvPr>
        </p:nvGraphicFramePr>
        <p:xfrm>
          <a:off x="7972645" y="264521"/>
          <a:ext cx="4064126" cy="2598794"/>
        </p:xfrm>
        <a:graphic>
          <a:graphicData uri="http://schemas.openxmlformats.org/drawingml/2006/table">
            <a:tbl>
              <a:tblPr firstRow="1" bandRow="1">
                <a:tableStyleId>{93296810-A885-4BE3-A3E7-6D5BEEA58F35}</a:tableStyleId>
              </a:tblPr>
              <a:tblGrid>
                <a:gridCol w="4064126">
                  <a:extLst>
                    <a:ext uri="{9D8B030D-6E8A-4147-A177-3AD203B41FA5}">
                      <a16:colId xmlns:a16="http://schemas.microsoft.com/office/drawing/2014/main" val="2981337252"/>
                    </a:ext>
                  </a:extLst>
                </a:gridCol>
              </a:tblGrid>
              <a:tr h="587114">
                <a:tc>
                  <a:txBody>
                    <a:bodyPr/>
                    <a:lstStyle/>
                    <a:p>
                      <a:pPr algn="ctr"/>
                      <a:r>
                        <a:rPr lang="fr-CA" sz="2400" dirty="0"/>
                        <a:t>Les causes</a:t>
                      </a:r>
                      <a:endParaRPr lang="en-CA" sz="2400" dirty="0"/>
                    </a:p>
                  </a:txBody>
                  <a:tcPr>
                    <a:solidFill>
                      <a:schemeClr val="accent1"/>
                    </a:solidFill>
                  </a:tcPr>
                </a:tc>
                <a:extLst>
                  <a:ext uri="{0D108BD9-81ED-4DB2-BD59-A6C34878D82A}">
                    <a16:rowId xmlns:a16="http://schemas.microsoft.com/office/drawing/2014/main" val="737163863"/>
                  </a:ext>
                </a:extLst>
              </a:tr>
              <a:tr h="1474257">
                <a:tc>
                  <a:txBody>
                    <a:bodyPr/>
                    <a:lstStyle/>
                    <a:p>
                      <a:pPr marL="0" indent="0">
                        <a:buNone/>
                      </a:pPr>
                      <a:r>
                        <a:rPr lang="fr-CA" dirty="0"/>
                        <a:t>L'Angleterre impose de fortes taxes sans consulter les USA pour rembourser les coûts de la guerre de Sept Ans :</a:t>
                      </a:r>
                    </a:p>
                    <a:p>
                      <a:pPr marL="285750" lvl="0" indent="-285750">
                        <a:buFont typeface="Arial"/>
                        <a:buChar char="•"/>
                      </a:pPr>
                      <a:r>
                        <a:rPr lang="fr-CA" dirty="0"/>
                        <a:t>Sugar </a:t>
                      </a:r>
                      <a:r>
                        <a:rPr lang="fr-CA" dirty="0" err="1"/>
                        <a:t>act</a:t>
                      </a:r>
                      <a:r>
                        <a:rPr lang="fr-CA" dirty="0"/>
                        <a:t> (1764)</a:t>
                      </a:r>
                    </a:p>
                    <a:p>
                      <a:pPr marL="285750" lvl="0" indent="-285750">
                        <a:buFont typeface="Arial"/>
                        <a:buChar char="•"/>
                      </a:pPr>
                      <a:r>
                        <a:rPr lang="fr-CA" dirty="0" err="1"/>
                        <a:t>Stamp</a:t>
                      </a:r>
                      <a:r>
                        <a:rPr lang="fr-CA" dirty="0"/>
                        <a:t> </a:t>
                      </a:r>
                      <a:r>
                        <a:rPr lang="fr-CA" dirty="0" err="1"/>
                        <a:t>act</a:t>
                      </a:r>
                      <a:r>
                        <a:rPr lang="fr-CA" dirty="0"/>
                        <a:t> (1765)</a:t>
                      </a:r>
                    </a:p>
                    <a:p>
                      <a:pPr marL="285750" lvl="0" indent="-285750">
                        <a:buFont typeface="Arial"/>
                        <a:buChar char="•"/>
                      </a:pPr>
                      <a:r>
                        <a:rPr lang="fr-CA" dirty="0"/>
                        <a:t>Tea </a:t>
                      </a:r>
                      <a:r>
                        <a:rPr lang="fr-CA" dirty="0" err="1"/>
                        <a:t>Act</a:t>
                      </a:r>
                      <a:r>
                        <a:rPr lang="fr-CA" dirty="0"/>
                        <a:t> (1773)</a:t>
                      </a:r>
                    </a:p>
                  </a:txBody>
                  <a:tcPr>
                    <a:solidFill>
                      <a:schemeClr val="accent1">
                        <a:lumMod val="20000"/>
                        <a:lumOff val="80000"/>
                      </a:schemeClr>
                    </a:solidFill>
                  </a:tcPr>
                </a:tc>
                <a:extLst>
                  <a:ext uri="{0D108BD9-81ED-4DB2-BD59-A6C34878D82A}">
                    <a16:rowId xmlns:a16="http://schemas.microsoft.com/office/drawing/2014/main" val="2220874730"/>
                  </a:ext>
                </a:extLst>
              </a:tr>
            </a:tbl>
          </a:graphicData>
        </a:graphic>
      </p:graphicFrame>
      <p:sp>
        <p:nvSpPr>
          <p:cNvPr id="6" name="ZoneTexte 5">
            <a:extLst>
              <a:ext uri="{FF2B5EF4-FFF2-40B4-BE49-F238E27FC236}">
                <a16:creationId xmlns:a16="http://schemas.microsoft.com/office/drawing/2014/main" id="{2FC011CA-222D-6A42-87F8-BBE0D26832E4}"/>
              </a:ext>
            </a:extLst>
          </p:cNvPr>
          <p:cNvSpPr txBox="1"/>
          <p:nvPr>
            <p:custDataLst>
              <p:tags r:id="rId3"/>
            </p:custDataLst>
          </p:nvPr>
        </p:nvSpPr>
        <p:spPr>
          <a:xfrm>
            <a:off x="812800" y="2967335"/>
            <a:ext cx="2743200"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dirty="0">
                <a:solidFill>
                  <a:schemeClr val="accent1"/>
                </a:solidFill>
              </a:rPr>
              <a:t>Les événements :</a:t>
            </a:r>
            <a:endParaRPr lang="fr-FR" sz="2400" dirty="0">
              <a:solidFill>
                <a:schemeClr val="accent1"/>
              </a:solidFill>
              <a:cs typeface="Calibri"/>
            </a:endParaRPr>
          </a:p>
        </p:txBody>
      </p:sp>
      <p:sp>
        <p:nvSpPr>
          <p:cNvPr id="7" name="Flèche : droite 6">
            <a:extLst>
              <a:ext uri="{FF2B5EF4-FFF2-40B4-BE49-F238E27FC236}">
                <a16:creationId xmlns:a16="http://schemas.microsoft.com/office/drawing/2014/main" id="{CF36B677-7F16-030A-66F5-DDC0E8DD97D4}"/>
              </a:ext>
            </a:extLst>
          </p:cNvPr>
          <p:cNvSpPr/>
          <p:nvPr>
            <p:custDataLst>
              <p:tags r:id="rId4"/>
            </p:custDataLst>
          </p:nvPr>
        </p:nvSpPr>
        <p:spPr>
          <a:xfrm>
            <a:off x="1181746" y="3429001"/>
            <a:ext cx="10110231" cy="1629672"/>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8" name="Connecteur droit 7">
            <a:extLst>
              <a:ext uri="{FF2B5EF4-FFF2-40B4-BE49-F238E27FC236}">
                <a16:creationId xmlns:a16="http://schemas.microsoft.com/office/drawing/2014/main" id="{EE157365-FA62-7EFB-2F3D-9B4947F6CCC6}"/>
              </a:ext>
            </a:extLst>
          </p:cNvPr>
          <p:cNvCxnSpPr/>
          <p:nvPr>
            <p:custDataLst>
              <p:tags r:id="rId5"/>
            </p:custDataLst>
          </p:nvPr>
        </p:nvCxnSpPr>
        <p:spPr>
          <a:xfrm>
            <a:off x="7007305" y="4535260"/>
            <a:ext cx="0" cy="276472"/>
          </a:xfrm>
          <a:prstGeom prst="line">
            <a:avLst/>
          </a:prstGeom>
        </p:spPr>
        <p:style>
          <a:lnRef idx="1">
            <a:schemeClr val="dk1"/>
          </a:lnRef>
          <a:fillRef idx="0">
            <a:schemeClr val="dk1"/>
          </a:fillRef>
          <a:effectRef idx="0">
            <a:schemeClr val="dk1"/>
          </a:effectRef>
          <a:fontRef idx="minor">
            <a:schemeClr val="tx1"/>
          </a:fontRef>
        </p:style>
      </p:cxnSp>
      <p:cxnSp>
        <p:nvCxnSpPr>
          <p:cNvPr id="9" name="Connecteur droit 8">
            <a:extLst>
              <a:ext uri="{FF2B5EF4-FFF2-40B4-BE49-F238E27FC236}">
                <a16:creationId xmlns:a16="http://schemas.microsoft.com/office/drawing/2014/main" id="{D33EA410-F882-F75F-67A8-C9220622FAC0}"/>
              </a:ext>
            </a:extLst>
          </p:cNvPr>
          <p:cNvCxnSpPr/>
          <p:nvPr>
            <p:custDataLst>
              <p:tags r:id="rId6"/>
            </p:custDataLst>
          </p:nvPr>
        </p:nvCxnSpPr>
        <p:spPr>
          <a:xfrm>
            <a:off x="9966384" y="4539954"/>
            <a:ext cx="0" cy="276472"/>
          </a:xfrm>
          <a:prstGeom prst="line">
            <a:avLst/>
          </a:prstGeom>
        </p:spPr>
        <p:style>
          <a:lnRef idx="1">
            <a:schemeClr val="dk1"/>
          </a:lnRef>
          <a:fillRef idx="0">
            <a:schemeClr val="dk1"/>
          </a:fillRef>
          <a:effectRef idx="0">
            <a:schemeClr val="dk1"/>
          </a:effectRef>
          <a:fontRef idx="minor">
            <a:schemeClr val="tx1"/>
          </a:fontRef>
        </p:style>
      </p:cxnSp>
      <p:cxnSp>
        <p:nvCxnSpPr>
          <p:cNvPr id="10" name="Connecteur droit 9">
            <a:extLst>
              <a:ext uri="{FF2B5EF4-FFF2-40B4-BE49-F238E27FC236}">
                <a16:creationId xmlns:a16="http://schemas.microsoft.com/office/drawing/2014/main" id="{53E67368-E824-C3A9-4FA0-2EA051D06717}"/>
              </a:ext>
            </a:extLst>
          </p:cNvPr>
          <p:cNvCxnSpPr>
            <a:cxnSpLocks/>
          </p:cNvCxnSpPr>
          <p:nvPr>
            <p:custDataLst>
              <p:tags r:id="rId7"/>
            </p:custDataLst>
          </p:nvPr>
        </p:nvCxnSpPr>
        <p:spPr>
          <a:xfrm>
            <a:off x="6215603" y="4520882"/>
            <a:ext cx="0" cy="276472"/>
          </a:xfrm>
          <a:prstGeom prst="line">
            <a:avLst/>
          </a:prstGeom>
        </p:spPr>
        <p:style>
          <a:lnRef idx="1">
            <a:schemeClr val="dk1"/>
          </a:lnRef>
          <a:fillRef idx="0">
            <a:schemeClr val="dk1"/>
          </a:fillRef>
          <a:effectRef idx="0">
            <a:schemeClr val="dk1"/>
          </a:effectRef>
          <a:fontRef idx="minor">
            <a:schemeClr val="tx1"/>
          </a:fontRef>
        </p:style>
      </p:cxnSp>
      <p:sp>
        <p:nvSpPr>
          <p:cNvPr id="11" name="ZoneTexte 10">
            <a:extLst>
              <a:ext uri="{FF2B5EF4-FFF2-40B4-BE49-F238E27FC236}">
                <a16:creationId xmlns:a16="http://schemas.microsoft.com/office/drawing/2014/main" id="{15795EA9-330B-0CB0-4439-BB5447776DC9}"/>
              </a:ext>
            </a:extLst>
          </p:cNvPr>
          <p:cNvSpPr txBox="1"/>
          <p:nvPr>
            <p:custDataLst>
              <p:tags r:id="rId8"/>
            </p:custDataLst>
          </p:nvPr>
        </p:nvSpPr>
        <p:spPr>
          <a:xfrm>
            <a:off x="1201049" y="3846483"/>
            <a:ext cx="1995579" cy="800219"/>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1756-1763 :</a:t>
            </a:r>
            <a:endParaRPr lang="fr-FR" dirty="0">
              <a:cs typeface="Calibri"/>
            </a:endParaRPr>
          </a:p>
          <a:p>
            <a:r>
              <a:rPr lang="fr-FR" sz="1400" dirty="0">
                <a:cs typeface="Calibri"/>
              </a:rPr>
              <a:t>Guerre de Sept Ans</a:t>
            </a:r>
          </a:p>
          <a:p>
            <a:endParaRPr lang="fr-FR" sz="1400" dirty="0">
              <a:cs typeface="Calibri"/>
            </a:endParaRPr>
          </a:p>
        </p:txBody>
      </p:sp>
      <p:sp>
        <p:nvSpPr>
          <p:cNvPr id="12" name="ZoneTexte 11">
            <a:extLst>
              <a:ext uri="{FF2B5EF4-FFF2-40B4-BE49-F238E27FC236}">
                <a16:creationId xmlns:a16="http://schemas.microsoft.com/office/drawing/2014/main" id="{F2C9181C-3774-93E0-7798-B9DAAAC4A396}"/>
              </a:ext>
            </a:extLst>
          </p:cNvPr>
          <p:cNvSpPr txBox="1"/>
          <p:nvPr>
            <p:custDataLst>
              <p:tags r:id="rId9"/>
            </p:custDataLst>
          </p:nvPr>
        </p:nvSpPr>
        <p:spPr>
          <a:xfrm>
            <a:off x="5054181" y="4824141"/>
            <a:ext cx="1664899" cy="1231106"/>
          </a:xfrm>
          <a:prstGeom prst="rect">
            <a:avLst/>
          </a:prstGeom>
          <a:solidFill>
            <a:schemeClr val="bg1">
              <a:lumMod val="85000"/>
            </a:schemeClr>
          </a:solidFill>
          <a:ln>
            <a:solidFill>
              <a:schemeClr val="bg1">
                <a:lumMod val="8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16 </a:t>
            </a:r>
            <a:r>
              <a:rPr lang="fr-FR" dirty="0" err="1"/>
              <a:t>déc</a:t>
            </a:r>
            <a:r>
              <a:rPr lang="fr-FR" dirty="0"/>
              <a:t> 1773 :</a:t>
            </a:r>
            <a:endParaRPr lang="fr-FR" dirty="0">
              <a:cs typeface="Calibri"/>
            </a:endParaRPr>
          </a:p>
          <a:p>
            <a:r>
              <a:rPr lang="fr-FR" sz="1400" dirty="0">
                <a:cs typeface="Calibri"/>
              </a:rPr>
              <a:t>Thé jeté dans l'eau</a:t>
            </a:r>
          </a:p>
          <a:p>
            <a:r>
              <a:rPr lang="fr-FR" sz="1400" dirty="0">
                <a:cs typeface="Calibri"/>
              </a:rPr>
              <a:t>(Boston Tea Party)</a:t>
            </a:r>
          </a:p>
          <a:p>
            <a:endParaRPr lang="fr-FR" sz="1400" dirty="0">
              <a:cs typeface="Calibri"/>
            </a:endParaRPr>
          </a:p>
        </p:txBody>
      </p:sp>
      <p:sp>
        <p:nvSpPr>
          <p:cNvPr id="13" name="ZoneTexte 12">
            <a:extLst>
              <a:ext uri="{FF2B5EF4-FFF2-40B4-BE49-F238E27FC236}">
                <a16:creationId xmlns:a16="http://schemas.microsoft.com/office/drawing/2014/main" id="{5CFEC21F-F89D-E55F-E779-4167D17CC504}"/>
              </a:ext>
            </a:extLst>
          </p:cNvPr>
          <p:cNvSpPr txBox="1"/>
          <p:nvPr>
            <p:custDataLst>
              <p:tags r:id="rId10"/>
            </p:custDataLst>
          </p:nvPr>
        </p:nvSpPr>
        <p:spPr>
          <a:xfrm>
            <a:off x="6808218" y="4795386"/>
            <a:ext cx="1492371" cy="828973"/>
          </a:xfrm>
          <a:prstGeom prst="rect">
            <a:avLst/>
          </a:prstGeom>
          <a:solidFill>
            <a:schemeClr val="bg1">
              <a:lumMod val="85000"/>
            </a:schemeClr>
          </a:solidFill>
          <a:ln>
            <a:solidFill>
              <a:schemeClr val="bg1">
                <a:lumMod val="8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t>4 juil 1776 :</a:t>
            </a:r>
            <a:endParaRPr lang="fr-FR">
              <a:cs typeface="Calibri"/>
            </a:endParaRPr>
          </a:p>
          <a:p>
            <a:r>
              <a:rPr lang="fr-FR" sz="1400">
                <a:cs typeface="Calibri"/>
              </a:rPr>
              <a:t>Déclaration d'indépendance</a:t>
            </a:r>
            <a:endParaRPr lang="fr-FR"/>
          </a:p>
        </p:txBody>
      </p:sp>
      <p:sp>
        <p:nvSpPr>
          <p:cNvPr id="14" name="ZoneTexte 13">
            <a:extLst>
              <a:ext uri="{FF2B5EF4-FFF2-40B4-BE49-F238E27FC236}">
                <a16:creationId xmlns:a16="http://schemas.microsoft.com/office/drawing/2014/main" id="{0AB20F3B-0E94-CECF-C6F7-B226C6628C74}"/>
              </a:ext>
            </a:extLst>
          </p:cNvPr>
          <p:cNvSpPr txBox="1"/>
          <p:nvPr>
            <p:custDataLst>
              <p:tags r:id="rId11"/>
            </p:custDataLst>
          </p:nvPr>
        </p:nvSpPr>
        <p:spPr>
          <a:xfrm>
            <a:off x="6707575" y="3846481"/>
            <a:ext cx="2455653" cy="814596"/>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1775-1783 :</a:t>
            </a:r>
            <a:endParaRPr lang="fr-FR" dirty="0">
              <a:cs typeface="Calibri"/>
            </a:endParaRPr>
          </a:p>
          <a:p>
            <a:r>
              <a:rPr lang="fr-FR" sz="1400" dirty="0">
                <a:cs typeface="Calibri"/>
              </a:rPr>
              <a:t>Guerre d'indépendance</a:t>
            </a:r>
          </a:p>
          <a:p>
            <a:endParaRPr lang="fr-FR" sz="1400" dirty="0">
              <a:cs typeface="Calibri"/>
            </a:endParaRPr>
          </a:p>
        </p:txBody>
      </p:sp>
      <p:cxnSp>
        <p:nvCxnSpPr>
          <p:cNvPr id="15" name="Connecteur droit 14">
            <a:extLst>
              <a:ext uri="{FF2B5EF4-FFF2-40B4-BE49-F238E27FC236}">
                <a16:creationId xmlns:a16="http://schemas.microsoft.com/office/drawing/2014/main" id="{55514A1E-8257-1EE0-FBDF-590BE9028A63}"/>
              </a:ext>
            </a:extLst>
          </p:cNvPr>
          <p:cNvCxnSpPr>
            <a:cxnSpLocks/>
          </p:cNvCxnSpPr>
          <p:nvPr>
            <p:custDataLst>
              <p:tags r:id="rId12"/>
            </p:custDataLst>
          </p:nvPr>
        </p:nvCxnSpPr>
        <p:spPr>
          <a:xfrm>
            <a:off x="9156460" y="3794461"/>
            <a:ext cx="28754" cy="880374"/>
          </a:xfrm>
          <a:prstGeom prst="line">
            <a:avLst/>
          </a:prstGeom>
        </p:spPr>
        <p:style>
          <a:lnRef idx="1">
            <a:schemeClr val="dk1"/>
          </a:lnRef>
          <a:fillRef idx="0">
            <a:schemeClr val="dk1"/>
          </a:fillRef>
          <a:effectRef idx="0">
            <a:schemeClr val="dk1"/>
          </a:effectRef>
          <a:fontRef idx="minor">
            <a:schemeClr val="tx1"/>
          </a:fontRef>
        </p:style>
      </p:cxnSp>
      <p:cxnSp>
        <p:nvCxnSpPr>
          <p:cNvPr id="16" name="Connecteur droit 15">
            <a:extLst>
              <a:ext uri="{FF2B5EF4-FFF2-40B4-BE49-F238E27FC236}">
                <a16:creationId xmlns:a16="http://schemas.microsoft.com/office/drawing/2014/main" id="{CAF43D27-5A7C-EFA3-09FC-04A4057E9CCD}"/>
              </a:ext>
            </a:extLst>
          </p:cNvPr>
          <p:cNvCxnSpPr>
            <a:cxnSpLocks/>
          </p:cNvCxnSpPr>
          <p:nvPr>
            <p:custDataLst>
              <p:tags r:id="rId13"/>
            </p:custDataLst>
          </p:nvPr>
        </p:nvCxnSpPr>
        <p:spPr>
          <a:xfrm>
            <a:off x="3189857" y="3794462"/>
            <a:ext cx="0" cy="851618"/>
          </a:xfrm>
          <a:prstGeom prst="line">
            <a:avLst/>
          </a:prstGeom>
        </p:spPr>
        <p:style>
          <a:lnRef idx="1">
            <a:schemeClr val="dk1"/>
          </a:lnRef>
          <a:fillRef idx="0">
            <a:schemeClr val="dk1"/>
          </a:fillRef>
          <a:effectRef idx="0">
            <a:schemeClr val="dk1"/>
          </a:effectRef>
          <a:fontRef idx="minor">
            <a:schemeClr val="tx1"/>
          </a:fontRef>
        </p:style>
      </p:cxnSp>
      <p:cxnSp>
        <p:nvCxnSpPr>
          <p:cNvPr id="17" name="Connecteur droit 16">
            <a:extLst>
              <a:ext uri="{FF2B5EF4-FFF2-40B4-BE49-F238E27FC236}">
                <a16:creationId xmlns:a16="http://schemas.microsoft.com/office/drawing/2014/main" id="{A76750B8-749B-84B7-5893-B64157F70FCA}"/>
              </a:ext>
            </a:extLst>
          </p:cNvPr>
          <p:cNvCxnSpPr>
            <a:cxnSpLocks/>
          </p:cNvCxnSpPr>
          <p:nvPr>
            <p:custDataLst>
              <p:tags r:id="rId14"/>
            </p:custDataLst>
          </p:nvPr>
        </p:nvCxnSpPr>
        <p:spPr>
          <a:xfrm>
            <a:off x="3477404" y="3794461"/>
            <a:ext cx="14377" cy="837241"/>
          </a:xfrm>
          <a:prstGeom prst="line">
            <a:avLst/>
          </a:prstGeom>
        </p:spPr>
        <p:style>
          <a:lnRef idx="1">
            <a:schemeClr val="dk1"/>
          </a:lnRef>
          <a:fillRef idx="0">
            <a:schemeClr val="dk1"/>
          </a:fillRef>
          <a:effectRef idx="0">
            <a:schemeClr val="dk1"/>
          </a:effectRef>
          <a:fontRef idx="minor">
            <a:schemeClr val="tx1"/>
          </a:fontRef>
        </p:style>
      </p:cxnSp>
      <p:cxnSp>
        <p:nvCxnSpPr>
          <p:cNvPr id="18" name="Connecteur droit 17">
            <a:extLst>
              <a:ext uri="{FF2B5EF4-FFF2-40B4-BE49-F238E27FC236}">
                <a16:creationId xmlns:a16="http://schemas.microsoft.com/office/drawing/2014/main" id="{5211AC7C-78EE-4CDF-9585-0F0F4DF7DD3E}"/>
              </a:ext>
            </a:extLst>
          </p:cNvPr>
          <p:cNvCxnSpPr>
            <a:cxnSpLocks/>
          </p:cNvCxnSpPr>
          <p:nvPr>
            <p:custDataLst>
              <p:tags r:id="rId15"/>
            </p:custDataLst>
          </p:nvPr>
        </p:nvCxnSpPr>
        <p:spPr>
          <a:xfrm>
            <a:off x="3779327" y="3794461"/>
            <a:ext cx="0" cy="865995"/>
          </a:xfrm>
          <a:prstGeom prst="line">
            <a:avLst/>
          </a:prstGeom>
        </p:spPr>
        <p:style>
          <a:lnRef idx="1">
            <a:schemeClr val="dk1"/>
          </a:lnRef>
          <a:fillRef idx="0">
            <a:schemeClr val="dk1"/>
          </a:fillRef>
          <a:effectRef idx="0">
            <a:schemeClr val="dk1"/>
          </a:effectRef>
          <a:fontRef idx="minor">
            <a:schemeClr val="tx1"/>
          </a:fontRef>
        </p:style>
      </p:cxnSp>
      <p:cxnSp>
        <p:nvCxnSpPr>
          <p:cNvPr id="19" name="Connecteur droit 18">
            <a:extLst>
              <a:ext uri="{FF2B5EF4-FFF2-40B4-BE49-F238E27FC236}">
                <a16:creationId xmlns:a16="http://schemas.microsoft.com/office/drawing/2014/main" id="{99170675-9D67-1AF9-371A-9B53BDD250C2}"/>
              </a:ext>
            </a:extLst>
          </p:cNvPr>
          <p:cNvCxnSpPr>
            <a:cxnSpLocks/>
          </p:cNvCxnSpPr>
          <p:nvPr>
            <p:custDataLst>
              <p:tags r:id="rId16"/>
            </p:custDataLst>
          </p:nvPr>
        </p:nvCxnSpPr>
        <p:spPr>
          <a:xfrm>
            <a:off x="6712308" y="3837592"/>
            <a:ext cx="0" cy="837242"/>
          </a:xfrm>
          <a:prstGeom prst="line">
            <a:avLst/>
          </a:prstGeom>
        </p:spPr>
        <p:style>
          <a:lnRef idx="1">
            <a:schemeClr val="dk1"/>
          </a:lnRef>
          <a:fillRef idx="0">
            <a:schemeClr val="dk1"/>
          </a:fillRef>
          <a:effectRef idx="0">
            <a:schemeClr val="dk1"/>
          </a:effectRef>
          <a:fontRef idx="minor">
            <a:schemeClr val="tx1"/>
          </a:fontRef>
        </p:style>
      </p:cxnSp>
      <p:sp>
        <p:nvSpPr>
          <p:cNvPr id="20" name="ZoneTexte 19">
            <a:extLst>
              <a:ext uri="{FF2B5EF4-FFF2-40B4-BE49-F238E27FC236}">
                <a16:creationId xmlns:a16="http://schemas.microsoft.com/office/drawing/2014/main" id="{1910E231-E670-2D75-C88E-DF1DC9AC331A}"/>
              </a:ext>
            </a:extLst>
          </p:cNvPr>
          <p:cNvSpPr txBox="1"/>
          <p:nvPr>
            <p:custDataLst>
              <p:tags r:id="rId17"/>
            </p:custDataLst>
          </p:nvPr>
        </p:nvSpPr>
        <p:spPr>
          <a:xfrm>
            <a:off x="9007953" y="4795385"/>
            <a:ext cx="1291088" cy="1231106"/>
          </a:xfrm>
          <a:prstGeom prst="rect">
            <a:avLst/>
          </a:prstGeom>
          <a:solidFill>
            <a:schemeClr val="bg1">
              <a:lumMod val="85000"/>
            </a:schemeClr>
          </a:solidFill>
          <a:ln>
            <a:solidFill>
              <a:schemeClr val="bg1">
                <a:lumMod val="8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1787 :</a:t>
            </a:r>
            <a:endParaRPr lang="fr-FR" dirty="0">
              <a:cs typeface="Calibri"/>
            </a:endParaRPr>
          </a:p>
          <a:p>
            <a:r>
              <a:rPr lang="fr-FR" sz="1400" dirty="0">
                <a:cs typeface="Calibri"/>
              </a:rPr>
              <a:t>Constitution américaine entre en vigueur</a:t>
            </a:r>
          </a:p>
        </p:txBody>
      </p:sp>
      <p:sp>
        <p:nvSpPr>
          <p:cNvPr id="21" name="ZoneTexte 20">
            <a:extLst>
              <a:ext uri="{FF2B5EF4-FFF2-40B4-BE49-F238E27FC236}">
                <a16:creationId xmlns:a16="http://schemas.microsoft.com/office/drawing/2014/main" id="{4EF63442-E6B9-76A4-D38E-C6ED948AB3FF}"/>
              </a:ext>
            </a:extLst>
          </p:cNvPr>
          <p:cNvSpPr txBox="1"/>
          <p:nvPr>
            <p:custDataLst>
              <p:tags r:id="rId18"/>
            </p:custDataLst>
          </p:nvPr>
        </p:nvSpPr>
        <p:spPr>
          <a:xfrm>
            <a:off x="3487048" y="3860858"/>
            <a:ext cx="2628180" cy="800219"/>
          </a:xfrm>
          <a:prstGeom prst="rect">
            <a:avLst/>
          </a:prstGeom>
          <a:solidFill>
            <a:schemeClr val="bg1">
              <a:lumMod val="85000"/>
            </a:schemeClr>
          </a:solidFill>
          <a:ln>
            <a:solidFill>
              <a:schemeClr val="bg1">
                <a:lumMod val="8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1764- 1773:</a:t>
            </a:r>
            <a:endParaRPr lang="fr-FR" dirty="0">
              <a:cs typeface="Calibri"/>
            </a:endParaRPr>
          </a:p>
          <a:p>
            <a:r>
              <a:rPr lang="fr-FR" sz="1400" dirty="0">
                <a:cs typeface="Calibri"/>
              </a:rPr>
              <a:t>Mise en place de diverses taxes</a:t>
            </a:r>
          </a:p>
          <a:p>
            <a:endParaRPr lang="fr-FR" sz="1400" dirty="0">
              <a:cs typeface="Calibri"/>
            </a:endParaRPr>
          </a:p>
        </p:txBody>
      </p:sp>
    </p:spTree>
    <p:extLst>
      <p:ext uri="{BB962C8B-B14F-4D97-AF65-F5344CB8AC3E}">
        <p14:creationId xmlns:p14="http://schemas.microsoft.com/office/powerpoint/2010/main" val="174115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F2C3A9D-319B-3BCB-F456-14614E0F45EB}"/>
              </a:ext>
            </a:extLst>
          </p:cNvPr>
          <p:cNvSpPr>
            <a:spLocks noGrp="1"/>
          </p:cNvSpPr>
          <p:nvPr>
            <p:ph type="body" sz="quarter" idx="14"/>
          </p:nvPr>
        </p:nvSpPr>
        <p:spPr>
          <a:xfrm>
            <a:off x="2865669" y="2117369"/>
            <a:ext cx="4944206" cy="4114800"/>
          </a:xfrm>
        </p:spPr>
        <p:txBody>
          <a:bodyPr/>
          <a:lstStyle/>
          <a:p>
            <a:pPr>
              <a:spcBef>
                <a:spcPts val="600"/>
              </a:spcBef>
              <a:spcAft>
                <a:spcPts val="1800"/>
              </a:spcAft>
            </a:pPr>
            <a:endParaRPr lang="fr-CA" sz="2800" dirty="0">
              <a:solidFill>
                <a:srgbClr val="36424B"/>
              </a:solidFill>
              <a:latin typeface="Arial" panose="020B0604020202020204" pitchFamily="34" charset="0"/>
              <a:cs typeface="Arial" panose="020B0604020202020204" pitchFamily="34" charset="0"/>
            </a:endParaRPr>
          </a:p>
          <a:p>
            <a:pPr marL="971550" lvl="1" indent="-514350">
              <a:spcAft>
                <a:spcPts val="4200"/>
              </a:spcAft>
              <a:buClr>
                <a:srgbClr val="E46C00"/>
              </a:buClr>
              <a:buFont typeface="+mj-lt"/>
              <a:buAutoNum type="arabicPeriod"/>
            </a:pPr>
            <a:r>
              <a:rPr lang="fr-CA" sz="2800" dirty="0">
                <a:solidFill>
                  <a:srgbClr val="36424B"/>
                </a:solidFill>
                <a:latin typeface="Arial" panose="020B0604020202020204" pitchFamily="34" charset="0"/>
                <a:cs typeface="Arial" panose="020B0604020202020204" pitchFamily="34" charset="0"/>
              </a:rPr>
              <a:t>Le pouvoir </a:t>
            </a:r>
            <a:r>
              <a:rPr lang="fr-CA" sz="2800" b="1" dirty="0">
                <a:solidFill>
                  <a:srgbClr val="F6891F"/>
                </a:solidFill>
                <a:latin typeface="Arial" panose="020B0604020202020204" pitchFamily="34" charset="0"/>
                <a:cs typeface="Arial" panose="020B0604020202020204" pitchFamily="34" charset="0"/>
              </a:rPr>
              <a:t>législatif</a:t>
            </a:r>
            <a:endParaRPr lang="fr-CA" sz="2400" i="1" dirty="0">
              <a:solidFill>
                <a:srgbClr val="F6891F"/>
              </a:solidFill>
              <a:latin typeface="Arial" panose="020B0604020202020204" pitchFamily="34" charset="0"/>
              <a:cs typeface="Arial" panose="020B0604020202020204" pitchFamily="34" charset="0"/>
            </a:endParaRPr>
          </a:p>
          <a:p>
            <a:pPr marL="971550" lvl="1" indent="-514350">
              <a:spcAft>
                <a:spcPts val="4200"/>
              </a:spcAft>
              <a:buClr>
                <a:srgbClr val="E46C00"/>
              </a:buClr>
              <a:buFont typeface="+mj-lt"/>
              <a:buAutoNum type="arabicPeriod"/>
            </a:pPr>
            <a:r>
              <a:rPr lang="fr-CA" sz="2800" dirty="0">
                <a:solidFill>
                  <a:srgbClr val="36424B"/>
                </a:solidFill>
                <a:latin typeface="Arial" panose="020B0604020202020204" pitchFamily="34" charset="0"/>
                <a:cs typeface="Arial" panose="020B0604020202020204" pitchFamily="34" charset="0"/>
              </a:rPr>
              <a:t>Le pouvoir </a:t>
            </a:r>
            <a:r>
              <a:rPr lang="fr-CA" sz="2800" b="1" dirty="0">
                <a:solidFill>
                  <a:srgbClr val="F6891F"/>
                </a:solidFill>
                <a:latin typeface="Arial" panose="020B0604020202020204" pitchFamily="34" charset="0"/>
                <a:cs typeface="Arial" panose="020B0604020202020204" pitchFamily="34" charset="0"/>
              </a:rPr>
              <a:t>exécutif</a:t>
            </a:r>
            <a:endParaRPr lang="fr-CA" sz="2800" dirty="0">
              <a:solidFill>
                <a:srgbClr val="F6891F"/>
              </a:solidFill>
              <a:latin typeface="Arial" panose="020B0604020202020204" pitchFamily="34" charset="0"/>
              <a:cs typeface="Arial" panose="020B0604020202020204" pitchFamily="34" charset="0"/>
            </a:endParaRPr>
          </a:p>
          <a:p>
            <a:pPr marL="971550" lvl="1" indent="-514350">
              <a:spcAft>
                <a:spcPts val="4200"/>
              </a:spcAft>
              <a:buClr>
                <a:srgbClr val="E46C00"/>
              </a:buClr>
              <a:buFont typeface="+mj-lt"/>
              <a:buAutoNum type="arabicPeriod"/>
            </a:pPr>
            <a:r>
              <a:rPr lang="fr-CA" sz="2800" dirty="0">
                <a:solidFill>
                  <a:srgbClr val="36424B"/>
                </a:solidFill>
                <a:latin typeface="Arial" panose="020B0604020202020204" pitchFamily="34" charset="0"/>
                <a:cs typeface="Arial" panose="020B0604020202020204" pitchFamily="34" charset="0"/>
              </a:rPr>
              <a:t>Le pouvoir </a:t>
            </a:r>
            <a:r>
              <a:rPr lang="fr-CA" sz="2800" b="1" dirty="0">
                <a:solidFill>
                  <a:srgbClr val="F6891F"/>
                </a:solidFill>
                <a:latin typeface="Arial" panose="020B0604020202020204" pitchFamily="34" charset="0"/>
                <a:cs typeface="Arial" panose="020B0604020202020204" pitchFamily="34" charset="0"/>
              </a:rPr>
              <a:t>judiciaire</a:t>
            </a:r>
            <a:r>
              <a:rPr lang="fr-CA" sz="2800" b="1" dirty="0">
                <a:solidFill>
                  <a:srgbClr val="E46C00"/>
                </a:solidFill>
                <a:latin typeface="Arial" panose="020B0604020202020204" pitchFamily="34" charset="0"/>
                <a:cs typeface="Arial" panose="020B0604020202020204" pitchFamily="34" charset="0"/>
              </a:rPr>
              <a:t> </a:t>
            </a:r>
          </a:p>
          <a:p>
            <a:endParaRPr lang="fr-CA" dirty="0"/>
          </a:p>
        </p:txBody>
      </p:sp>
      <p:sp>
        <p:nvSpPr>
          <p:cNvPr id="3" name="Titre 2">
            <a:extLst>
              <a:ext uri="{FF2B5EF4-FFF2-40B4-BE49-F238E27FC236}">
                <a16:creationId xmlns:a16="http://schemas.microsoft.com/office/drawing/2014/main" id="{7A16E2ED-B507-4ADD-F14D-6E20ACDC8900}"/>
              </a:ext>
            </a:extLst>
          </p:cNvPr>
          <p:cNvSpPr>
            <a:spLocks noGrp="1"/>
          </p:cNvSpPr>
          <p:nvPr>
            <p:ph type="title"/>
          </p:nvPr>
        </p:nvSpPr>
        <p:spPr>
          <a:xfrm>
            <a:off x="422273" y="611582"/>
            <a:ext cx="10421938" cy="914400"/>
          </a:xfrm>
        </p:spPr>
        <p:txBody>
          <a:bodyPr/>
          <a:lstStyle/>
          <a:p>
            <a:r>
              <a:rPr lang="fr-CA" sz="4000" dirty="0">
                <a:solidFill>
                  <a:schemeClr val="accent1"/>
                </a:solidFill>
              </a:rPr>
              <a:t>Création d’un État moderne</a:t>
            </a:r>
            <a:br>
              <a:rPr lang="fr-CA" sz="4000" dirty="0">
                <a:solidFill>
                  <a:schemeClr val="accent1"/>
                </a:solidFill>
                <a:latin typeface="Arial" panose="020B0604020202020204" pitchFamily="34" charset="0"/>
                <a:cs typeface="Arial" panose="020B0604020202020204" pitchFamily="34" charset="0"/>
              </a:rPr>
            </a:br>
            <a:r>
              <a:rPr lang="fr-CA" sz="4000" b="0" dirty="0">
                <a:solidFill>
                  <a:schemeClr val="tx1"/>
                </a:solidFill>
                <a:latin typeface="Arial" panose="020B0604020202020204" pitchFamily="34" charset="0"/>
                <a:cs typeface="Arial" panose="020B0604020202020204" pitchFamily="34" charset="0"/>
              </a:rPr>
              <a:t>La séparation des pouvoirs</a:t>
            </a:r>
            <a:br>
              <a:rPr lang="fr-CA" sz="4000" dirty="0">
                <a:solidFill>
                  <a:srgbClr val="F6891F"/>
                </a:solidFill>
                <a:latin typeface="Arial" panose="020B0604020202020204" pitchFamily="34" charset="0"/>
                <a:cs typeface="Arial" panose="020B0604020202020204" pitchFamily="34" charset="0"/>
              </a:rPr>
            </a:br>
            <a:endParaRPr lang="fr-CA" dirty="0"/>
          </a:p>
        </p:txBody>
      </p:sp>
      <p:grpSp>
        <p:nvGrpSpPr>
          <p:cNvPr id="4" name="Groupe 3">
            <a:extLst>
              <a:ext uri="{FF2B5EF4-FFF2-40B4-BE49-F238E27FC236}">
                <a16:creationId xmlns:a16="http://schemas.microsoft.com/office/drawing/2014/main" id="{F77BFA6F-AF90-CC1C-E2D2-A89A1C7AD543}"/>
              </a:ext>
            </a:extLst>
          </p:cNvPr>
          <p:cNvGrpSpPr/>
          <p:nvPr>
            <p:custDataLst>
              <p:tags r:id="rId1"/>
            </p:custDataLst>
          </p:nvPr>
        </p:nvGrpSpPr>
        <p:grpSpPr>
          <a:xfrm rot="3112587">
            <a:off x="8434771" y="2346489"/>
            <a:ext cx="192578" cy="1009086"/>
            <a:chOff x="755576" y="1628800"/>
            <a:chExt cx="720080" cy="4680520"/>
          </a:xfrm>
        </p:grpSpPr>
        <p:sp>
          <p:nvSpPr>
            <p:cNvPr id="5" name="Trapèze 4">
              <a:extLst>
                <a:ext uri="{FF2B5EF4-FFF2-40B4-BE49-F238E27FC236}">
                  <a16:creationId xmlns:a16="http://schemas.microsoft.com/office/drawing/2014/main" id="{08A317C5-192D-F609-FEA6-1AE7A392BE3B}"/>
                </a:ext>
              </a:extLst>
            </p:cNvPr>
            <p:cNvSpPr/>
            <p:nvPr/>
          </p:nvSpPr>
          <p:spPr>
            <a:xfrm>
              <a:off x="755576" y="1628800"/>
              <a:ext cx="720080" cy="216024"/>
            </a:xfrm>
            <a:prstGeom prst="trapezoid">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Rectangle 5">
              <a:extLst>
                <a:ext uri="{FF2B5EF4-FFF2-40B4-BE49-F238E27FC236}">
                  <a16:creationId xmlns:a16="http://schemas.microsoft.com/office/drawing/2014/main" id="{EC2B1E73-4604-B1B1-0518-7ACC77296EAD}"/>
                </a:ext>
              </a:extLst>
            </p:cNvPr>
            <p:cNvSpPr/>
            <p:nvPr/>
          </p:nvSpPr>
          <p:spPr>
            <a:xfrm>
              <a:off x="899592" y="1844824"/>
              <a:ext cx="423032"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6">
              <a:extLst>
                <a:ext uri="{FF2B5EF4-FFF2-40B4-BE49-F238E27FC236}">
                  <a16:creationId xmlns:a16="http://schemas.microsoft.com/office/drawing/2014/main" id="{9B199B02-7B78-89B0-99B3-1DC585FE766E}"/>
                </a:ext>
              </a:extLst>
            </p:cNvPr>
            <p:cNvSpPr/>
            <p:nvPr/>
          </p:nvSpPr>
          <p:spPr>
            <a:xfrm>
              <a:off x="755576" y="1844824"/>
              <a:ext cx="144016"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a:extLst>
                <a:ext uri="{FF2B5EF4-FFF2-40B4-BE49-F238E27FC236}">
                  <a16:creationId xmlns:a16="http://schemas.microsoft.com/office/drawing/2014/main" id="{F0F8D4B2-5A98-E17D-AC3E-DB4C9E847E85}"/>
                </a:ext>
              </a:extLst>
            </p:cNvPr>
            <p:cNvSpPr/>
            <p:nvPr/>
          </p:nvSpPr>
          <p:spPr>
            <a:xfrm>
              <a:off x="1327130" y="1844823"/>
              <a:ext cx="144015"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Triangle isocèle 8">
              <a:extLst>
                <a:ext uri="{FF2B5EF4-FFF2-40B4-BE49-F238E27FC236}">
                  <a16:creationId xmlns:a16="http://schemas.microsoft.com/office/drawing/2014/main" id="{620C82D8-334D-3835-7FD8-5564B75EE2E9}"/>
                </a:ext>
              </a:extLst>
            </p:cNvPr>
            <p:cNvSpPr/>
            <p:nvPr/>
          </p:nvSpPr>
          <p:spPr>
            <a:xfrm flipV="1">
              <a:off x="755576" y="5661248"/>
              <a:ext cx="720080" cy="648072"/>
            </a:xfrm>
            <a:prstGeom prst="triangl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Triangle isocèle 9">
              <a:extLst>
                <a:ext uri="{FF2B5EF4-FFF2-40B4-BE49-F238E27FC236}">
                  <a16:creationId xmlns:a16="http://schemas.microsoft.com/office/drawing/2014/main" id="{ECB04D19-07B7-5FBF-8624-744D2AEE03D9}"/>
                </a:ext>
              </a:extLst>
            </p:cNvPr>
            <p:cNvSpPr/>
            <p:nvPr/>
          </p:nvSpPr>
          <p:spPr>
            <a:xfrm flipV="1">
              <a:off x="975792" y="6057637"/>
              <a:ext cx="279648" cy="251683"/>
            </a:xfrm>
            <a:prstGeom prst="triangle">
              <a:avLst/>
            </a:prstGeom>
            <a:solidFill>
              <a:srgbClr val="36424B"/>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Rectangle 10">
              <a:extLst>
                <a:ext uri="{FF2B5EF4-FFF2-40B4-BE49-F238E27FC236}">
                  <a16:creationId xmlns:a16="http://schemas.microsoft.com/office/drawing/2014/main" id="{BA7B61A5-7F32-DE7C-97E2-11A8A1D25D44}"/>
                </a:ext>
              </a:extLst>
            </p:cNvPr>
            <p:cNvSpPr/>
            <p:nvPr/>
          </p:nvSpPr>
          <p:spPr>
            <a:xfrm>
              <a:off x="755576" y="1844824"/>
              <a:ext cx="720080" cy="533699"/>
            </a:xfrm>
            <a:prstGeom prst="rect">
              <a:avLst/>
            </a:prstGeom>
            <a:pattFill prst="ltHorz">
              <a:fgClr>
                <a:srgbClr val="36424B"/>
              </a:fgClr>
              <a:bgClr>
                <a:srgbClr val="BCBAB3"/>
              </a:bgClr>
            </a:patt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2" name="Groupe 11">
            <a:extLst>
              <a:ext uri="{FF2B5EF4-FFF2-40B4-BE49-F238E27FC236}">
                <a16:creationId xmlns:a16="http://schemas.microsoft.com/office/drawing/2014/main" id="{FA5664A6-BD1A-A4AE-3B37-9D74F6D063D7}"/>
              </a:ext>
            </a:extLst>
          </p:cNvPr>
          <p:cNvGrpSpPr/>
          <p:nvPr>
            <p:custDataLst>
              <p:tags r:id="rId2"/>
            </p:custDataLst>
          </p:nvPr>
        </p:nvGrpSpPr>
        <p:grpSpPr>
          <a:xfrm>
            <a:off x="8026658" y="3610466"/>
            <a:ext cx="943281" cy="720080"/>
            <a:chOff x="1567029" y="2099712"/>
            <a:chExt cx="5704142" cy="3950278"/>
          </a:xfrm>
        </p:grpSpPr>
        <p:sp>
          <p:nvSpPr>
            <p:cNvPr id="13" name="Forme libre 11">
              <a:extLst>
                <a:ext uri="{FF2B5EF4-FFF2-40B4-BE49-F238E27FC236}">
                  <a16:creationId xmlns:a16="http://schemas.microsoft.com/office/drawing/2014/main" id="{13795FEC-A8F8-908E-E76C-BF60F0419D6B}"/>
                </a:ext>
              </a:extLst>
            </p:cNvPr>
            <p:cNvSpPr/>
            <p:nvPr/>
          </p:nvSpPr>
          <p:spPr>
            <a:xfrm rot="14918699" flipH="1">
              <a:off x="2443961" y="1222780"/>
              <a:ext cx="3950278" cy="5704142"/>
            </a:xfrm>
            <a:custGeom>
              <a:avLst/>
              <a:gdLst>
                <a:gd name="connsiteX0" fmla="*/ 202486 w 3950278"/>
                <a:gd name="connsiteY0" fmla="*/ 4286262 h 5704142"/>
                <a:gd name="connsiteX1" fmla="*/ 892056 w 3950278"/>
                <a:gd name="connsiteY1" fmla="*/ 5259889 h 5704142"/>
                <a:gd name="connsiteX2" fmla="*/ 2897174 w 3950278"/>
                <a:gd name="connsiteY2" fmla="*/ 5499709 h 5704142"/>
                <a:gd name="connsiteX3" fmla="*/ 3011705 w 3950278"/>
                <a:gd name="connsiteY3" fmla="*/ 5432655 h 5704142"/>
                <a:gd name="connsiteX4" fmla="*/ 3035598 w 3950278"/>
                <a:gd name="connsiteY4" fmla="*/ 5488113 h 5704142"/>
                <a:gd name="connsiteX5" fmla="*/ 3512885 w 3950278"/>
                <a:gd name="connsiteY5" fmla="*/ 5301498 h 5704142"/>
                <a:gd name="connsiteX6" fmla="*/ 3542930 w 3950278"/>
                <a:gd name="connsiteY6" fmla="*/ 5367066 h 5704142"/>
                <a:gd name="connsiteX7" fmla="*/ 3636217 w 3950278"/>
                <a:gd name="connsiteY7" fmla="*/ 5407909 h 5704142"/>
                <a:gd name="connsiteX8" fmla="*/ 3904472 w 3950278"/>
                <a:gd name="connsiteY8" fmla="*/ 5303025 h 5704142"/>
                <a:gd name="connsiteX9" fmla="*/ 3945315 w 3950278"/>
                <a:gd name="connsiteY9" fmla="*/ 5209738 h 5704142"/>
                <a:gd name="connsiteX10" fmla="*/ 1926267 w 3950278"/>
                <a:gd name="connsiteY10" fmla="*/ 45806 h 5704142"/>
                <a:gd name="connsiteX11" fmla="*/ 1832981 w 3950278"/>
                <a:gd name="connsiteY11" fmla="*/ 4962 h 5704142"/>
                <a:gd name="connsiteX12" fmla="*/ 1599776 w 3950278"/>
                <a:gd name="connsiteY12" fmla="*/ 199492 h 5704142"/>
                <a:gd name="connsiteX13" fmla="*/ 1552110 w 3950278"/>
                <a:gd name="connsiteY13" fmla="*/ 308365 h 5704142"/>
                <a:gd name="connsiteX14" fmla="*/ 1666701 w 3950278"/>
                <a:gd name="connsiteY14" fmla="*/ 688507 h 5704142"/>
                <a:gd name="connsiteX15" fmla="*/ 1068542 w 3950278"/>
                <a:gd name="connsiteY15" fmla="*/ 922382 h 5704142"/>
                <a:gd name="connsiteX16" fmla="*/ 1106720 w 3950278"/>
                <a:gd name="connsiteY16" fmla="*/ 1010998 h 5704142"/>
                <a:gd name="connsiteX17" fmla="*/ 1062380 w 3950278"/>
                <a:gd name="connsiteY17" fmla="*/ 1037938 h 5704142"/>
                <a:gd name="connsiteX18" fmla="*/ 49842 w 3950278"/>
                <a:gd name="connsiteY18" fmla="*/ 2670466 h 5704142"/>
                <a:gd name="connsiteX19" fmla="*/ 202486 w 3950278"/>
                <a:gd name="connsiteY19" fmla="*/ 4286262 h 570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0278" h="5704142">
                  <a:moveTo>
                    <a:pt x="202486" y="4286262"/>
                  </a:moveTo>
                  <a:cubicBezTo>
                    <a:pt x="354715" y="4669372"/>
                    <a:pt x="588943" y="5007355"/>
                    <a:pt x="892056" y="5259889"/>
                  </a:cubicBezTo>
                  <a:cubicBezTo>
                    <a:pt x="1499263" y="5765774"/>
                    <a:pt x="2258494" y="5830879"/>
                    <a:pt x="2897174" y="5499709"/>
                  </a:cubicBezTo>
                  <a:lnTo>
                    <a:pt x="3011705" y="5432655"/>
                  </a:lnTo>
                  <a:lnTo>
                    <a:pt x="3035598" y="5488113"/>
                  </a:lnTo>
                  <a:lnTo>
                    <a:pt x="3512885" y="5301498"/>
                  </a:lnTo>
                  <a:lnTo>
                    <a:pt x="3542930" y="5367066"/>
                  </a:lnTo>
                  <a:cubicBezTo>
                    <a:pt x="3557412" y="5404105"/>
                    <a:pt x="3599179" y="5422391"/>
                    <a:pt x="3636217" y="5407909"/>
                  </a:cubicBezTo>
                  <a:lnTo>
                    <a:pt x="3904472" y="5303025"/>
                  </a:lnTo>
                  <a:cubicBezTo>
                    <a:pt x="3941510" y="5288543"/>
                    <a:pt x="3959797" y="5246776"/>
                    <a:pt x="3945315" y="5209738"/>
                  </a:cubicBezTo>
                  <a:cubicBezTo>
                    <a:pt x="3182654" y="3523477"/>
                    <a:pt x="2487228" y="1810929"/>
                    <a:pt x="1926267" y="45806"/>
                  </a:cubicBezTo>
                  <a:cubicBezTo>
                    <a:pt x="1911786" y="8767"/>
                    <a:pt x="1870019" y="-9519"/>
                    <a:pt x="1832981" y="4962"/>
                  </a:cubicBezTo>
                  <a:lnTo>
                    <a:pt x="1599776" y="199492"/>
                  </a:lnTo>
                  <a:cubicBezTo>
                    <a:pt x="1562738" y="213974"/>
                    <a:pt x="1537628" y="271327"/>
                    <a:pt x="1552110" y="308365"/>
                  </a:cubicBezTo>
                  <a:lnTo>
                    <a:pt x="1666701" y="688507"/>
                  </a:lnTo>
                  <a:lnTo>
                    <a:pt x="1068542" y="922382"/>
                  </a:lnTo>
                  <a:lnTo>
                    <a:pt x="1106720" y="1010998"/>
                  </a:lnTo>
                  <a:lnTo>
                    <a:pt x="1062380" y="1037938"/>
                  </a:lnTo>
                  <a:cubicBezTo>
                    <a:pt x="560184" y="1375331"/>
                    <a:pt x="182015" y="1958653"/>
                    <a:pt x="49842" y="2670466"/>
                  </a:cubicBezTo>
                  <a:cubicBezTo>
                    <a:pt x="-53410" y="3226527"/>
                    <a:pt x="6763" y="3793693"/>
                    <a:pt x="202486" y="4286262"/>
                  </a:cubicBezTo>
                  <a:close/>
                </a:path>
              </a:pathLst>
            </a:cu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Arc 13">
              <a:extLst>
                <a:ext uri="{FF2B5EF4-FFF2-40B4-BE49-F238E27FC236}">
                  <a16:creationId xmlns:a16="http://schemas.microsoft.com/office/drawing/2014/main" id="{2B17ABA0-A7D0-BACF-11A6-32881AD96F04}"/>
                </a:ext>
              </a:extLst>
            </p:cNvPr>
            <p:cNvSpPr/>
            <p:nvPr/>
          </p:nvSpPr>
          <p:spPr>
            <a:xfrm rot="16775418">
              <a:off x="3266778" y="2221148"/>
              <a:ext cx="3402529" cy="356506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15" name="Arc 14">
              <a:extLst>
                <a:ext uri="{FF2B5EF4-FFF2-40B4-BE49-F238E27FC236}">
                  <a16:creationId xmlns:a16="http://schemas.microsoft.com/office/drawing/2014/main" id="{C8E4822C-5604-12C0-64B8-D2C6A62DB1E8}"/>
                </a:ext>
              </a:extLst>
            </p:cNvPr>
            <p:cNvSpPr/>
            <p:nvPr/>
          </p:nvSpPr>
          <p:spPr>
            <a:xfrm rot="16775418">
              <a:off x="4025117" y="2273154"/>
              <a:ext cx="2151533" cy="290009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cxnSp>
          <p:nvCxnSpPr>
            <p:cNvPr id="16" name="Connecteur droit 15">
              <a:extLst>
                <a:ext uri="{FF2B5EF4-FFF2-40B4-BE49-F238E27FC236}">
                  <a16:creationId xmlns:a16="http://schemas.microsoft.com/office/drawing/2014/main" id="{7D7E2FE1-7216-1BE2-346B-20885C209467}"/>
                </a:ext>
              </a:extLst>
            </p:cNvPr>
            <p:cNvCxnSpPr/>
            <p:nvPr/>
          </p:nvCxnSpPr>
          <p:spPr>
            <a:xfrm>
              <a:off x="2677440" y="4581128"/>
              <a:ext cx="4032448" cy="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17" name="Ellipse 16">
              <a:extLst>
                <a:ext uri="{FF2B5EF4-FFF2-40B4-BE49-F238E27FC236}">
                  <a16:creationId xmlns:a16="http://schemas.microsoft.com/office/drawing/2014/main" id="{8EA8E6A4-DFF7-0A44-BE90-BDBD8B4E762D}"/>
                </a:ext>
              </a:extLst>
            </p:cNvPr>
            <p:cNvSpPr/>
            <p:nvPr/>
          </p:nvSpPr>
          <p:spPr>
            <a:xfrm>
              <a:off x="4932040" y="3259832"/>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Ellipse 17">
              <a:extLst>
                <a:ext uri="{FF2B5EF4-FFF2-40B4-BE49-F238E27FC236}">
                  <a16:creationId xmlns:a16="http://schemas.microsoft.com/office/drawing/2014/main" id="{60A9A817-93B7-6CE4-FDCA-7E2E4ABAEC02}"/>
                </a:ext>
              </a:extLst>
            </p:cNvPr>
            <p:cNvSpPr/>
            <p:nvPr/>
          </p:nvSpPr>
          <p:spPr>
            <a:xfrm>
              <a:off x="5500973"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Ellipse 18">
              <a:extLst>
                <a:ext uri="{FF2B5EF4-FFF2-40B4-BE49-F238E27FC236}">
                  <a16:creationId xmlns:a16="http://schemas.microsoft.com/office/drawing/2014/main" id="{2D403E30-7793-906F-D796-0F039D4BCBC4}"/>
                </a:ext>
              </a:extLst>
            </p:cNvPr>
            <p:cNvSpPr/>
            <p:nvPr/>
          </p:nvSpPr>
          <p:spPr>
            <a:xfrm>
              <a:off x="4367231"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Rectangle à coins arrondis 18">
              <a:extLst>
                <a:ext uri="{FF2B5EF4-FFF2-40B4-BE49-F238E27FC236}">
                  <a16:creationId xmlns:a16="http://schemas.microsoft.com/office/drawing/2014/main" id="{AEF32A6C-8676-B16A-5D36-44A706AC01E8}"/>
                </a:ext>
              </a:extLst>
            </p:cNvPr>
            <p:cNvSpPr/>
            <p:nvPr/>
          </p:nvSpPr>
          <p:spPr>
            <a:xfrm>
              <a:off x="4647275" y="4136746"/>
              <a:ext cx="792088" cy="364419"/>
            </a:xfrm>
            <a:prstGeom prst="roundRect">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Ellipse 20">
              <a:extLst>
                <a:ext uri="{FF2B5EF4-FFF2-40B4-BE49-F238E27FC236}">
                  <a16:creationId xmlns:a16="http://schemas.microsoft.com/office/drawing/2014/main" id="{6CCFC549-0D4F-BA99-743A-839E223FDD50}"/>
                </a:ext>
              </a:extLst>
            </p:cNvPr>
            <p:cNvSpPr/>
            <p:nvPr/>
          </p:nvSpPr>
          <p:spPr>
            <a:xfrm rot="18903524">
              <a:off x="6280499" y="2454509"/>
              <a:ext cx="303303" cy="5031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2" name="Groupe 21">
            <a:extLst>
              <a:ext uri="{FF2B5EF4-FFF2-40B4-BE49-F238E27FC236}">
                <a16:creationId xmlns:a16="http://schemas.microsoft.com/office/drawing/2014/main" id="{754D97D3-91A6-3B4C-EFEF-95EB861E8FE8}"/>
              </a:ext>
            </a:extLst>
          </p:cNvPr>
          <p:cNvGrpSpPr/>
          <p:nvPr>
            <p:custDataLst>
              <p:tags r:id="rId3"/>
            </p:custDataLst>
          </p:nvPr>
        </p:nvGrpSpPr>
        <p:grpSpPr>
          <a:xfrm>
            <a:off x="8159073" y="4452946"/>
            <a:ext cx="756556" cy="879072"/>
            <a:chOff x="2050776" y="1628798"/>
            <a:chExt cx="5329536" cy="4536504"/>
          </a:xfrm>
        </p:grpSpPr>
        <p:sp>
          <p:nvSpPr>
            <p:cNvPr id="23" name="Forme libre 22">
              <a:extLst>
                <a:ext uri="{FF2B5EF4-FFF2-40B4-BE49-F238E27FC236}">
                  <a16:creationId xmlns:a16="http://schemas.microsoft.com/office/drawing/2014/main" id="{220736C4-9669-0832-2CE8-E11E4008B290}"/>
                </a:ext>
              </a:extLst>
            </p:cNvPr>
            <p:cNvSpPr/>
            <p:nvPr/>
          </p:nvSpPr>
          <p:spPr>
            <a:xfrm>
              <a:off x="2699791" y="1628798"/>
              <a:ext cx="4032448" cy="4536504"/>
            </a:xfrm>
            <a:custGeom>
              <a:avLst/>
              <a:gdLst>
                <a:gd name="connsiteX0" fmla="*/ 2016224 w 4032448"/>
                <a:gd name="connsiteY0" fmla="*/ 216025 h 4536504"/>
                <a:gd name="connsiteX1" fmla="*/ 2016266 w 4032448"/>
                <a:gd name="connsiteY1" fmla="*/ 217024 h 4536504"/>
                <a:gd name="connsiteX2" fmla="*/ 3780550 w 4032448"/>
                <a:gd name="connsiteY2" fmla="*/ 324038 h 4536504"/>
                <a:gd name="connsiteX3" fmla="*/ 2025161 w 4032448"/>
                <a:gd name="connsiteY3" fmla="*/ 430513 h 4536504"/>
                <a:gd name="connsiteX4" fmla="*/ 2025297 w 4032448"/>
                <a:gd name="connsiteY4" fmla="*/ 433772 h 4536504"/>
                <a:gd name="connsiteX5" fmla="*/ 2086296 w 4032448"/>
                <a:gd name="connsiteY5" fmla="*/ 445344 h 4536504"/>
                <a:gd name="connsiteX6" fmla="*/ 2196244 w 4032448"/>
                <a:gd name="connsiteY6" fmla="*/ 601218 h 4536504"/>
                <a:gd name="connsiteX7" fmla="*/ 2086296 w 4032448"/>
                <a:gd name="connsiteY7" fmla="*/ 757092 h 4536504"/>
                <a:gd name="connsiteX8" fmla="*/ 2039142 w 4032448"/>
                <a:gd name="connsiteY8" fmla="*/ 766038 h 4536504"/>
                <a:gd name="connsiteX9" fmla="*/ 2185853 w 4032448"/>
                <a:gd name="connsiteY9" fmla="*/ 4287103 h 4536504"/>
                <a:gd name="connsiteX10" fmla="*/ 2422564 w 4032448"/>
                <a:gd name="connsiteY10" fmla="*/ 4288586 h 4536504"/>
                <a:gd name="connsiteX11" fmla="*/ 4032448 w 4032448"/>
                <a:gd name="connsiteY11" fmla="*/ 4411273 h 4536504"/>
                <a:gd name="connsiteX12" fmla="*/ 4032448 w 4032448"/>
                <a:gd name="connsiteY12" fmla="*/ 4536504 h 4536504"/>
                <a:gd name="connsiteX13" fmla="*/ 2196244 w 4032448"/>
                <a:gd name="connsiteY13" fmla="*/ 4536504 h 4536504"/>
                <a:gd name="connsiteX14" fmla="*/ 1836204 w 4032448"/>
                <a:gd name="connsiteY14" fmla="*/ 4536504 h 4536504"/>
                <a:gd name="connsiteX15" fmla="*/ 0 w 4032448"/>
                <a:gd name="connsiteY15" fmla="*/ 4536504 h 4536504"/>
                <a:gd name="connsiteX16" fmla="*/ 0 w 4032448"/>
                <a:gd name="connsiteY16" fmla="*/ 4411273 h 4536504"/>
                <a:gd name="connsiteX17" fmla="*/ 1609884 w 4032448"/>
                <a:gd name="connsiteY17" fmla="*/ 4288586 h 4536504"/>
                <a:gd name="connsiteX18" fmla="*/ 1846596 w 4032448"/>
                <a:gd name="connsiteY18" fmla="*/ 4287103 h 4536504"/>
                <a:gd name="connsiteX19" fmla="*/ 1993307 w 4032448"/>
                <a:gd name="connsiteY19" fmla="*/ 766038 h 4536504"/>
                <a:gd name="connsiteX20" fmla="*/ 1946152 w 4032448"/>
                <a:gd name="connsiteY20" fmla="*/ 757092 h 4536504"/>
                <a:gd name="connsiteX21" fmla="*/ 1836204 w 4032448"/>
                <a:gd name="connsiteY21" fmla="*/ 601218 h 4536504"/>
                <a:gd name="connsiteX22" fmla="*/ 1946152 w 4032448"/>
                <a:gd name="connsiteY22" fmla="*/ 445344 h 4536504"/>
                <a:gd name="connsiteX23" fmla="*/ 2007151 w 4032448"/>
                <a:gd name="connsiteY23" fmla="*/ 433772 h 4536504"/>
                <a:gd name="connsiteX24" fmla="*/ 2007242 w 4032448"/>
                <a:gd name="connsiteY24" fmla="*/ 431600 h 4536504"/>
                <a:gd name="connsiteX25" fmla="*/ 1999820 w 4032448"/>
                <a:gd name="connsiteY25" fmla="*/ 432050 h 4536504"/>
                <a:gd name="connsiteX26" fmla="*/ 219089 w 4032448"/>
                <a:gd name="connsiteY26" fmla="*/ 324038 h 4536504"/>
                <a:gd name="connsiteX27" fmla="*/ 1999820 w 4032448"/>
                <a:gd name="connsiteY27" fmla="*/ 216026 h 4536504"/>
                <a:gd name="connsiteX28" fmla="*/ 2016183 w 4032448"/>
                <a:gd name="connsiteY28" fmla="*/ 217019 h 4536504"/>
                <a:gd name="connsiteX29" fmla="*/ 1999819 w 4032448"/>
                <a:gd name="connsiteY29" fmla="*/ 0 h 4536504"/>
                <a:gd name="connsiteX30" fmla="*/ 2098032 w 4032448"/>
                <a:gd name="connsiteY30" fmla="*/ 108012 h 4536504"/>
                <a:gd name="connsiteX31" fmla="*/ 1999819 w 4032448"/>
                <a:gd name="connsiteY31" fmla="*/ 216024 h 4536504"/>
                <a:gd name="connsiteX32" fmla="*/ 1901606 w 4032448"/>
                <a:gd name="connsiteY32" fmla="*/ 108012 h 4536504"/>
                <a:gd name="connsiteX33" fmla="*/ 1999819 w 4032448"/>
                <a:gd name="connsiteY33" fmla="*/ 0 h 453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32448" h="4536504">
                  <a:moveTo>
                    <a:pt x="2016224" y="216025"/>
                  </a:moveTo>
                  <a:lnTo>
                    <a:pt x="2016266" y="217024"/>
                  </a:lnTo>
                  <a:lnTo>
                    <a:pt x="3780550" y="324038"/>
                  </a:lnTo>
                  <a:lnTo>
                    <a:pt x="2025161" y="430513"/>
                  </a:lnTo>
                  <a:lnTo>
                    <a:pt x="2025297" y="433772"/>
                  </a:lnTo>
                  <a:lnTo>
                    <a:pt x="2086296" y="445344"/>
                  </a:lnTo>
                  <a:cubicBezTo>
                    <a:pt x="2150908" y="471025"/>
                    <a:pt x="2196244" y="531146"/>
                    <a:pt x="2196244" y="601218"/>
                  </a:cubicBezTo>
                  <a:cubicBezTo>
                    <a:pt x="2196244" y="671290"/>
                    <a:pt x="2150908" y="731411"/>
                    <a:pt x="2086296" y="757092"/>
                  </a:cubicBezTo>
                  <a:lnTo>
                    <a:pt x="2039142" y="766038"/>
                  </a:lnTo>
                  <a:lnTo>
                    <a:pt x="2185853" y="4287103"/>
                  </a:lnTo>
                  <a:lnTo>
                    <a:pt x="2422564" y="4288586"/>
                  </a:lnTo>
                  <a:cubicBezTo>
                    <a:pt x="3341323" y="4300263"/>
                    <a:pt x="4032448" y="4350755"/>
                    <a:pt x="4032448" y="4411273"/>
                  </a:cubicBezTo>
                  <a:lnTo>
                    <a:pt x="4032448" y="4536504"/>
                  </a:lnTo>
                  <a:lnTo>
                    <a:pt x="2196244" y="4536504"/>
                  </a:lnTo>
                  <a:lnTo>
                    <a:pt x="1836204" y="4536504"/>
                  </a:lnTo>
                  <a:lnTo>
                    <a:pt x="0" y="4536504"/>
                  </a:lnTo>
                  <a:lnTo>
                    <a:pt x="0" y="4411273"/>
                  </a:lnTo>
                  <a:cubicBezTo>
                    <a:pt x="0" y="4350755"/>
                    <a:pt x="691125" y="4300263"/>
                    <a:pt x="1609884" y="4288586"/>
                  </a:cubicBezTo>
                  <a:lnTo>
                    <a:pt x="1846596" y="4287103"/>
                  </a:lnTo>
                  <a:lnTo>
                    <a:pt x="1993307" y="766038"/>
                  </a:lnTo>
                  <a:lnTo>
                    <a:pt x="1946152" y="757092"/>
                  </a:lnTo>
                  <a:cubicBezTo>
                    <a:pt x="1881541" y="731411"/>
                    <a:pt x="1836204" y="671290"/>
                    <a:pt x="1836204" y="601218"/>
                  </a:cubicBezTo>
                  <a:cubicBezTo>
                    <a:pt x="1836204" y="531146"/>
                    <a:pt x="1881541" y="471025"/>
                    <a:pt x="1946152" y="445344"/>
                  </a:cubicBezTo>
                  <a:lnTo>
                    <a:pt x="2007151" y="433772"/>
                  </a:lnTo>
                  <a:lnTo>
                    <a:pt x="2007242" y="431600"/>
                  </a:lnTo>
                  <a:lnTo>
                    <a:pt x="1999820" y="432050"/>
                  </a:lnTo>
                  <a:lnTo>
                    <a:pt x="219089" y="324038"/>
                  </a:lnTo>
                  <a:lnTo>
                    <a:pt x="1999820" y="216026"/>
                  </a:lnTo>
                  <a:lnTo>
                    <a:pt x="2016183" y="217019"/>
                  </a:lnTo>
                  <a:close/>
                  <a:moveTo>
                    <a:pt x="1999819" y="0"/>
                  </a:moveTo>
                  <a:cubicBezTo>
                    <a:pt x="2054061" y="0"/>
                    <a:pt x="2098032" y="48359"/>
                    <a:pt x="2098032" y="108012"/>
                  </a:cubicBezTo>
                  <a:cubicBezTo>
                    <a:pt x="2098032" y="167665"/>
                    <a:pt x="2054061" y="216024"/>
                    <a:pt x="1999819" y="216024"/>
                  </a:cubicBezTo>
                  <a:cubicBezTo>
                    <a:pt x="1945577" y="216024"/>
                    <a:pt x="1901606" y="167665"/>
                    <a:pt x="1901606" y="108012"/>
                  </a:cubicBezTo>
                  <a:cubicBezTo>
                    <a:pt x="1901606" y="48359"/>
                    <a:pt x="1945577" y="0"/>
                    <a:pt x="1999819" y="0"/>
                  </a:cubicBez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4" name="Groupe 23">
              <a:extLst>
                <a:ext uri="{FF2B5EF4-FFF2-40B4-BE49-F238E27FC236}">
                  <a16:creationId xmlns:a16="http://schemas.microsoft.com/office/drawing/2014/main" id="{EC5B4111-EDC5-7AB2-43DE-FD15B24E6DEC}"/>
                </a:ext>
              </a:extLst>
            </p:cNvPr>
            <p:cNvGrpSpPr/>
            <p:nvPr/>
          </p:nvGrpSpPr>
          <p:grpSpPr>
            <a:xfrm>
              <a:off x="2050776" y="1671298"/>
              <a:ext cx="5329536" cy="2693806"/>
              <a:chOff x="2050776" y="1671298"/>
              <a:chExt cx="5329536" cy="2693806"/>
            </a:xfrm>
          </p:grpSpPr>
          <p:sp>
            <p:nvSpPr>
              <p:cNvPr id="25" name="Organigramme : Extraire 24">
                <a:extLst>
                  <a:ext uri="{FF2B5EF4-FFF2-40B4-BE49-F238E27FC236}">
                    <a16:creationId xmlns:a16="http://schemas.microsoft.com/office/drawing/2014/main" id="{4118C7FA-1BF5-734B-D825-992293D30E7C}"/>
                  </a:ext>
                </a:extLst>
              </p:cNvPr>
              <p:cNvSpPr/>
              <p:nvPr/>
            </p:nvSpPr>
            <p:spPr>
              <a:xfrm>
                <a:off x="2051720"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Organigramme : Extraire 25">
                <a:extLst>
                  <a:ext uri="{FF2B5EF4-FFF2-40B4-BE49-F238E27FC236}">
                    <a16:creationId xmlns:a16="http://schemas.microsoft.com/office/drawing/2014/main" id="{343755EA-08D3-0A3B-FFA9-2F5A80AD94B5}"/>
                  </a:ext>
                </a:extLst>
              </p:cNvPr>
              <p:cNvSpPr/>
              <p:nvPr/>
            </p:nvSpPr>
            <p:spPr>
              <a:xfrm>
                <a:off x="5508104"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 name="Forme libre 26">
                <a:extLst>
                  <a:ext uri="{FF2B5EF4-FFF2-40B4-BE49-F238E27FC236}">
                    <a16:creationId xmlns:a16="http://schemas.microsoft.com/office/drawing/2014/main" id="{05B82834-94BB-577E-19BE-BA4B067BEA1D}"/>
                  </a:ext>
                </a:extLst>
              </p:cNvPr>
              <p:cNvSpPr/>
              <p:nvPr/>
            </p:nvSpPr>
            <p:spPr>
              <a:xfrm flipV="1">
                <a:off x="2050776"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 name="Ellipse 27">
                <a:extLst>
                  <a:ext uri="{FF2B5EF4-FFF2-40B4-BE49-F238E27FC236}">
                    <a16:creationId xmlns:a16="http://schemas.microsoft.com/office/drawing/2014/main" id="{BCEAF847-1B07-9B24-9B63-62AA0E99DF35}"/>
                  </a:ext>
                </a:extLst>
              </p:cNvPr>
              <p:cNvSpPr/>
              <p:nvPr/>
            </p:nvSpPr>
            <p:spPr>
              <a:xfrm>
                <a:off x="4769436" y="2132856"/>
                <a:ext cx="74236"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 name="Ellipse 28">
                <a:extLst>
                  <a:ext uri="{FF2B5EF4-FFF2-40B4-BE49-F238E27FC236}">
                    <a16:creationId xmlns:a16="http://schemas.microsoft.com/office/drawing/2014/main" id="{BA0C014C-CF5F-1133-42C7-641761E0E54E}"/>
                  </a:ext>
                </a:extLst>
              </p:cNvPr>
              <p:cNvSpPr/>
              <p:nvPr/>
            </p:nvSpPr>
            <p:spPr>
              <a:xfrm>
                <a:off x="4716016" y="1671298"/>
                <a:ext cx="45994"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0" name="Forme libre 29">
                <a:extLst>
                  <a:ext uri="{FF2B5EF4-FFF2-40B4-BE49-F238E27FC236}">
                    <a16:creationId xmlns:a16="http://schemas.microsoft.com/office/drawing/2014/main" id="{3D0BCB84-444C-6922-F416-CEDB90256586}"/>
                  </a:ext>
                </a:extLst>
              </p:cNvPr>
              <p:cNvSpPr/>
              <p:nvPr/>
            </p:nvSpPr>
            <p:spPr>
              <a:xfrm flipV="1">
                <a:off x="5506952"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spTree>
    <p:extLst>
      <p:ext uri="{BB962C8B-B14F-4D97-AF65-F5344CB8AC3E}">
        <p14:creationId xmlns:p14="http://schemas.microsoft.com/office/powerpoint/2010/main" val="390680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80">
                                          <p:stCondLst>
                                            <p:cond delay="0"/>
                                          </p:stCondLst>
                                        </p:cTn>
                                        <p:tgtEl>
                                          <p:spTgt spid="12"/>
                                        </p:tgtEl>
                                      </p:cBhvr>
                                    </p:animEffect>
                                    <p:anim calcmode="lin" valueType="num">
                                      <p:cBhvr>
                                        <p:cTn id="2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0" dur="26">
                                          <p:stCondLst>
                                            <p:cond delay="650"/>
                                          </p:stCondLst>
                                        </p:cTn>
                                        <p:tgtEl>
                                          <p:spTgt spid="12"/>
                                        </p:tgtEl>
                                      </p:cBhvr>
                                      <p:to x="100000" y="60000"/>
                                    </p:animScale>
                                    <p:animScale>
                                      <p:cBhvr>
                                        <p:cTn id="31" dur="166" decel="50000">
                                          <p:stCondLst>
                                            <p:cond delay="676"/>
                                          </p:stCondLst>
                                        </p:cTn>
                                        <p:tgtEl>
                                          <p:spTgt spid="12"/>
                                        </p:tgtEl>
                                      </p:cBhvr>
                                      <p:to x="100000" y="100000"/>
                                    </p:animScale>
                                    <p:animScale>
                                      <p:cBhvr>
                                        <p:cTn id="32" dur="26">
                                          <p:stCondLst>
                                            <p:cond delay="1312"/>
                                          </p:stCondLst>
                                        </p:cTn>
                                        <p:tgtEl>
                                          <p:spTgt spid="12"/>
                                        </p:tgtEl>
                                      </p:cBhvr>
                                      <p:to x="100000" y="80000"/>
                                    </p:animScale>
                                    <p:animScale>
                                      <p:cBhvr>
                                        <p:cTn id="33" dur="166" decel="50000">
                                          <p:stCondLst>
                                            <p:cond delay="1338"/>
                                          </p:stCondLst>
                                        </p:cTn>
                                        <p:tgtEl>
                                          <p:spTgt spid="12"/>
                                        </p:tgtEl>
                                      </p:cBhvr>
                                      <p:to x="100000" y="100000"/>
                                    </p:animScale>
                                    <p:animScale>
                                      <p:cBhvr>
                                        <p:cTn id="34" dur="26">
                                          <p:stCondLst>
                                            <p:cond delay="1642"/>
                                          </p:stCondLst>
                                        </p:cTn>
                                        <p:tgtEl>
                                          <p:spTgt spid="12"/>
                                        </p:tgtEl>
                                      </p:cBhvr>
                                      <p:to x="100000" y="90000"/>
                                    </p:animScale>
                                    <p:animScale>
                                      <p:cBhvr>
                                        <p:cTn id="35" dur="166" decel="50000">
                                          <p:stCondLst>
                                            <p:cond delay="1668"/>
                                          </p:stCondLst>
                                        </p:cTn>
                                        <p:tgtEl>
                                          <p:spTgt spid="12"/>
                                        </p:tgtEl>
                                      </p:cBhvr>
                                      <p:to x="100000" y="100000"/>
                                    </p:animScale>
                                    <p:animScale>
                                      <p:cBhvr>
                                        <p:cTn id="36" dur="26">
                                          <p:stCondLst>
                                            <p:cond delay="1808"/>
                                          </p:stCondLst>
                                        </p:cTn>
                                        <p:tgtEl>
                                          <p:spTgt spid="12"/>
                                        </p:tgtEl>
                                      </p:cBhvr>
                                      <p:to x="100000" y="95000"/>
                                    </p:animScale>
                                    <p:animScale>
                                      <p:cBhvr>
                                        <p:cTn id="37" dur="166" decel="50000">
                                          <p:stCondLst>
                                            <p:cond delay="1834"/>
                                          </p:stCondLst>
                                        </p:cTn>
                                        <p:tgtEl>
                                          <p:spTgt spid="12"/>
                                        </p:tgtEl>
                                      </p:cBhvr>
                                      <p:to x="100000" y="100000"/>
                                    </p:animScale>
                                  </p:childTnLst>
                                </p:cTn>
                              </p:par>
                            </p:childTnLst>
                          </p:cTn>
                        </p:par>
                        <p:par>
                          <p:cTn id="38" fill="hold">
                            <p:stCondLst>
                              <p:cond delay="4000"/>
                            </p:stCondLst>
                            <p:childTnLst>
                              <p:par>
                                <p:cTn id="39" presetID="26"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80">
                                          <p:stCondLst>
                                            <p:cond delay="0"/>
                                          </p:stCondLst>
                                        </p:cTn>
                                        <p:tgtEl>
                                          <p:spTgt spid="22"/>
                                        </p:tgtEl>
                                      </p:cBhvr>
                                    </p:animEffect>
                                    <p:anim calcmode="lin" valueType="num">
                                      <p:cBhvr>
                                        <p:cTn id="4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7" dur="26">
                                          <p:stCondLst>
                                            <p:cond delay="650"/>
                                          </p:stCondLst>
                                        </p:cTn>
                                        <p:tgtEl>
                                          <p:spTgt spid="22"/>
                                        </p:tgtEl>
                                      </p:cBhvr>
                                      <p:to x="100000" y="60000"/>
                                    </p:animScale>
                                    <p:animScale>
                                      <p:cBhvr>
                                        <p:cTn id="48" dur="166" decel="50000">
                                          <p:stCondLst>
                                            <p:cond delay="676"/>
                                          </p:stCondLst>
                                        </p:cTn>
                                        <p:tgtEl>
                                          <p:spTgt spid="22"/>
                                        </p:tgtEl>
                                      </p:cBhvr>
                                      <p:to x="100000" y="100000"/>
                                    </p:animScale>
                                    <p:animScale>
                                      <p:cBhvr>
                                        <p:cTn id="49" dur="26">
                                          <p:stCondLst>
                                            <p:cond delay="1312"/>
                                          </p:stCondLst>
                                        </p:cTn>
                                        <p:tgtEl>
                                          <p:spTgt spid="22"/>
                                        </p:tgtEl>
                                      </p:cBhvr>
                                      <p:to x="100000" y="80000"/>
                                    </p:animScale>
                                    <p:animScale>
                                      <p:cBhvr>
                                        <p:cTn id="50" dur="166" decel="50000">
                                          <p:stCondLst>
                                            <p:cond delay="1338"/>
                                          </p:stCondLst>
                                        </p:cTn>
                                        <p:tgtEl>
                                          <p:spTgt spid="22"/>
                                        </p:tgtEl>
                                      </p:cBhvr>
                                      <p:to x="100000" y="100000"/>
                                    </p:animScale>
                                    <p:animScale>
                                      <p:cBhvr>
                                        <p:cTn id="51" dur="26">
                                          <p:stCondLst>
                                            <p:cond delay="1642"/>
                                          </p:stCondLst>
                                        </p:cTn>
                                        <p:tgtEl>
                                          <p:spTgt spid="22"/>
                                        </p:tgtEl>
                                      </p:cBhvr>
                                      <p:to x="100000" y="90000"/>
                                    </p:animScale>
                                    <p:animScale>
                                      <p:cBhvr>
                                        <p:cTn id="52" dur="166" decel="50000">
                                          <p:stCondLst>
                                            <p:cond delay="1668"/>
                                          </p:stCondLst>
                                        </p:cTn>
                                        <p:tgtEl>
                                          <p:spTgt spid="22"/>
                                        </p:tgtEl>
                                      </p:cBhvr>
                                      <p:to x="100000" y="100000"/>
                                    </p:animScale>
                                    <p:animScale>
                                      <p:cBhvr>
                                        <p:cTn id="53" dur="26">
                                          <p:stCondLst>
                                            <p:cond delay="1808"/>
                                          </p:stCondLst>
                                        </p:cTn>
                                        <p:tgtEl>
                                          <p:spTgt spid="22"/>
                                        </p:tgtEl>
                                      </p:cBhvr>
                                      <p:to x="100000" y="95000"/>
                                    </p:animScale>
                                    <p:animScale>
                                      <p:cBhvr>
                                        <p:cTn id="54"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C670A11-F9D5-72BE-91AA-456087D39CB6}"/>
              </a:ext>
            </a:extLst>
          </p:cNvPr>
          <p:cNvSpPr>
            <a:spLocks noGrp="1"/>
          </p:cNvSpPr>
          <p:nvPr>
            <p:ph type="title"/>
          </p:nvPr>
        </p:nvSpPr>
        <p:spPr/>
        <p:txBody>
          <a:bodyPr/>
          <a:lstStyle/>
          <a:p>
            <a:r>
              <a:rPr lang="fr-CA" dirty="0"/>
              <a:t>1. </a:t>
            </a:r>
            <a:r>
              <a:rPr lang="fr-CA" sz="4000" dirty="0">
                <a:solidFill>
                  <a:srgbClr val="36424B"/>
                </a:solidFill>
                <a:latin typeface="Arial" panose="020B0604020202020204" pitchFamily="34" charset="0"/>
                <a:cs typeface="Arial" panose="020B0604020202020204" pitchFamily="34" charset="0"/>
              </a:rPr>
              <a:t>Pouvoir </a:t>
            </a:r>
            <a:r>
              <a:rPr lang="fr-CA" sz="4000" b="1" dirty="0">
                <a:solidFill>
                  <a:srgbClr val="36424B"/>
                </a:solidFill>
                <a:latin typeface="Arial" panose="020B0604020202020204" pitchFamily="34" charset="0"/>
                <a:cs typeface="Arial" panose="020B0604020202020204" pitchFamily="34" charset="0"/>
              </a:rPr>
              <a:t>législatif</a:t>
            </a:r>
            <a:br>
              <a:rPr lang="fr-CA" sz="5400" b="1" i="1" dirty="0">
                <a:solidFill>
                  <a:srgbClr val="36424B"/>
                </a:solidFill>
                <a:latin typeface="Arial" panose="020B0604020202020204" pitchFamily="34" charset="0"/>
                <a:cs typeface="Arial" panose="020B0604020202020204" pitchFamily="34" charset="0"/>
              </a:rPr>
            </a:br>
            <a:endParaRPr lang="fr-CA" dirty="0"/>
          </a:p>
        </p:txBody>
      </p:sp>
      <p:grpSp>
        <p:nvGrpSpPr>
          <p:cNvPr id="4" name="Groupe 3">
            <a:extLst>
              <a:ext uri="{FF2B5EF4-FFF2-40B4-BE49-F238E27FC236}">
                <a16:creationId xmlns:a16="http://schemas.microsoft.com/office/drawing/2014/main" id="{EBE11AD2-8BF8-8038-58FA-05ADB30FCF5F}"/>
              </a:ext>
            </a:extLst>
          </p:cNvPr>
          <p:cNvGrpSpPr/>
          <p:nvPr>
            <p:custDataLst>
              <p:tags r:id="rId1"/>
            </p:custDataLst>
          </p:nvPr>
        </p:nvGrpSpPr>
        <p:grpSpPr>
          <a:xfrm rot="16200000">
            <a:off x="5672676" y="-856600"/>
            <a:ext cx="846649" cy="7861726"/>
            <a:chOff x="755576" y="1628800"/>
            <a:chExt cx="720080" cy="4680520"/>
          </a:xfrm>
        </p:grpSpPr>
        <p:sp>
          <p:nvSpPr>
            <p:cNvPr id="5" name="Trapèze 4">
              <a:extLst>
                <a:ext uri="{FF2B5EF4-FFF2-40B4-BE49-F238E27FC236}">
                  <a16:creationId xmlns:a16="http://schemas.microsoft.com/office/drawing/2014/main" id="{16C86C03-503D-B9BD-A3CB-4F8EB9EFDEBC}"/>
                </a:ext>
              </a:extLst>
            </p:cNvPr>
            <p:cNvSpPr/>
            <p:nvPr/>
          </p:nvSpPr>
          <p:spPr>
            <a:xfrm>
              <a:off x="755576" y="1628800"/>
              <a:ext cx="720080" cy="216024"/>
            </a:xfrm>
            <a:prstGeom prst="trapezoid">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Rectangle 5">
              <a:extLst>
                <a:ext uri="{FF2B5EF4-FFF2-40B4-BE49-F238E27FC236}">
                  <a16:creationId xmlns:a16="http://schemas.microsoft.com/office/drawing/2014/main" id="{9E03CEB6-A659-06AE-81BC-6D83EDB53A32}"/>
                </a:ext>
              </a:extLst>
            </p:cNvPr>
            <p:cNvSpPr/>
            <p:nvPr/>
          </p:nvSpPr>
          <p:spPr>
            <a:xfrm>
              <a:off x="899592" y="1844824"/>
              <a:ext cx="423032"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6">
              <a:extLst>
                <a:ext uri="{FF2B5EF4-FFF2-40B4-BE49-F238E27FC236}">
                  <a16:creationId xmlns:a16="http://schemas.microsoft.com/office/drawing/2014/main" id="{C00CD19B-BD00-B76B-A5D4-7C82EFBDAF9F}"/>
                </a:ext>
              </a:extLst>
            </p:cNvPr>
            <p:cNvSpPr/>
            <p:nvPr/>
          </p:nvSpPr>
          <p:spPr>
            <a:xfrm>
              <a:off x="755576" y="1844824"/>
              <a:ext cx="144016"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a:extLst>
                <a:ext uri="{FF2B5EF4-FFF2-40B4-BE49-F238E27FC236}">
                  <a16:creationId xmlns:a16="http://schemas.microsoft.com/office/drawing/2014/main" id="{40D16628-91FF-8071-A8DF-14BF1D262B0B}"/>
                </a:ext>
              </a:extLst>
            </p:cNvPr>
            <p:cNvSpPr/>
            <p:nvPr/>
          </p:nvSpPr>
          <p:spPr>
            <a:xfrm>
              <a:off x="1327130" y="1844823"/>
              <a:ext cx="144015"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Triangle isocèle 8">
              <a:extLst>
                <a:ext uri="{FF2B5EF4-FFF2-40B4-BE49-F238E27FC236}">
                  <a16:creationId xmlns:a16="http://schemas.microsoft.com/office/drawing/2014/main" id="{CFB45660-C172-BC12-FA7A-945BE8E30E0C}"/>
                </a:ext>
              </a:extLst>
            </p:cNvPr>
            <p:cNvSpPr/>
            <p:nvPr/>
          </p:nvSpPr>
          <p:spPr>
            <a:xfrm flipV="1">
              <a:off x="755576" y="5661248"/>
              <a:ext cx="720080" cy="648072"/>
            </a:xfrm>
            <a:prstGeom prst="triangl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Triangle isocèle 9">
              <a:extLst>
                <a:ext uri="{FF2B5EF4-FFF2-40B4-BE49-F238E27FC236}">
                  <a16:creationId xmlns:a16="http://schemas.microsoft.com/office/drawing/2014/main" id="{AC480C94-F500-2A36-E89F-62B7E9F5D440}"/>
                </a:ext>
              </a:extLst>
            </p:cNvPr>
            <p:cNvSpPr/>
            <p:nvPr/>
          </p:nvSpPr>
          <p:spPr>
            <a:xfrm flipV="1">
              <a:off x="975792" y="6057637"/>
              <a:ext cx="279648" cy="251683"/>
            </a:xfrm>
            <a:prstGeom prst="triangle">
              <a:avLst/>
            </a:prstGeom>
            <a:solidFill>
              <a:srgbClr val="36424B"/>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Rectangle 10">
              <a:extLst>
                <a:ext uri="{FF2B5EF4-FFF2-40B4-BE49-F238E27FC236}">
                  <a16:creationId xmlns:a16="http://schemas.microsoft.com/office/drawing/2014/main" id="{2953A2D8-4C83-2F58-0F30-9A4B82B974B3}"/>
                </a:ext>
              </a:extLst>
            </p:cNvPr>
            <p:cNvSpPr/>
            <p:nvPr/>
          </p:nvSpPr>
          <p:spPr>
            <a:xfrm>
              <a:off x="755576" y="1844824"/>
              <a:ext cx="720080" cy="533699"/>
            </a:xfrm>
            <a:prstGeom prst="rect">
              <a:avLst/>
            </a:prstGeom>
            <a:pattFill prst="ltHorz">
              <a:fgClr>
                <a:srgbClr val="36424B"/>
              </a:fgClr>
              <a:bgClr>
                <a:srgbClr val="BCBAB3"/>
              </a:bgClr>
            </a:patt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2" name="ZoneTexte 11">
            <a:extLst>
              <a:ext uri="{FF2B5EF4-FFF2-40B4-BE49-F238E27FC236}">
                <a16:creationId xmlns:a16="http://schemas.microsoft.com/office/drawing/2014/main" id="{990C6460-EF31-D9CE-4223-6EC377F48165}"/>
              </a:ext>
            </a:extLst>
          </p:cNvPr>
          <p:cNvSpPr txBox="1"/>
          <p:nvPr>
            <p:custDataLst>
              <p:tags r:id="rId2"/>
            </p:custDataLst>
          </p:nvPr>
        </p:nvSpPr>
        <p:spPr>
          <a:xfrm>
            <a:off x="3775035" y="4402564"/>
            <a:ext cx="4322985" cy="1323439"/>
          </a:xfrm>
          <a:prstGeom prst="rect">
            <a:avLst/>
          </a:prstGeom>
          <a:noFill/>
        </p:spPr>
        <p:txBody>
          <a:bodyPr wrap="square" rtlCol="0">
            <a:spAutoFit/>
          </a:bodyPr>
          <a:lstStyle/>
          <a:p>
            <a:r>
              <a:rPr lang="fr-CA" sz="2800">
                <a:solidFill>
                  <a:srgbClr val="36424B"/>
                </a:solidFill>
                <a:latin typeface="Arial" panose="020B0604020202020204" pitchFamily="34" charset="0"/>
                <a:cs typeface="Arial" panose="020B0604020202020204" pitchFamily="34" charset="0"/>
              </a:rPr>
              <a:t>Il écrit les lois</a:t>
            </a:r>
          </a:p>
          <a:p>
            <a:endParaRPr lang="fr-CA" sz="2400">
              <a:solidFill>
                <a:srgbClr val="36424B"/>
              </a:solidFill>
              <a:latin typeface="Arial" panose="020B0604020202020204" pitchFamily="34" charset="0"/>
              <a:cs typeface="Arial" panose="020B0604020202020204" pitchFamily="34" charset="0"/>
            </a:endParaRPr>
          </a:p>
          <a:p>
            <a:r>
              <a:rPr lang="fr-CA" sz="2800">
                <a:latin typeface="Arial" panose="020B0604020202020204" pitchFamily="34" charset="0"/>
                <a:cs typeface="Arial" panose="020B0604020202020204" pitchFamily="34" charset="0"/>
              </a:rPr>
              <a:t>Il choisit les règles du jeu</a:t>
            </a:r>
          </a:p>
        </p:txBody>
      </p:sp>
      <p:pic>
        <p:nvPicPr>
          <p:cNvPr id="13" name="Graphique 12" descr="Hockey sur glace">
            <a:extLst>
              <a:ext uri="{FF2B5EF4-FFF2-40B4-BE49-F238E27FC236}">
                <a16:creationId xmlns:a16="http://schemas.microsoft.com/office/drawing/2014/main" id="{E5A3746E-AFED-B77A-B4AE-CDB10502093F}"/>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14028" y="5033506"/>
            <a:ext cx="793802" cy="793802"/>
          </a:xfrm>
          <a:prstGeom prst="rect">
            <a:avLst/>
          </a:prstGeom>
        </p:spPr>
      </p:pic>
      <p:pic>
        <p:nvPicPr>
          <p:cNvPr id="14" name="Graphique 13" descr="Livre ouvert">
            <a:extLst>
              <a:ext uri="{FF2B5EF4-FFF2-40B4-BE49-F238E27FC236}">
                <a16:creationId xmlns:a16="http://schemas.microsoft.com/office/drawing/2014/main" id="{4E891720-A71C-6639-22CF-D7D7E015493F}"/>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76205" y="4301398"/>
            <a:ext cx="669448" cy="669448"/>
          </a:xfrm>
          <a:prstGeom prst="rect">
            <a:avLst/>
          </a:prstGeom>
        </p:spPr>
      </p:pic>
    </p:spTree>
    <p:extLst>
      <p:ext uri="{BB962C8B-B14F-4D97-AF65-F5344CB8AC3E}">
        <p14:creationId xmlns:p14="http://schemas.microsoft.com/office/powerpoint/2010/main" val="199465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810D296-CB4F-85C1-575A-3400A9551233}"/>
              </a:ext>
            </a:extLst>
          </p:cNvPr>
          <p:cNvSpPr>
            <a:spLocks noGrp="1"/>
          </p:cNvSpPr>
          <p:nvPr>
            <p:ph type="title"/>
          </p:nvPr>
        </p:nvSpPr>
        <p:spPr/>
        <p:txBody>
          <a:bodyPr/>
          <a:lstStyle/>
          <a:p>
            <a:r>
              <a:rPr lang="fr-CA" sz="4000" dirty="0">
                <a:solidFill>
                  <a:schemeClr val="accent1"/>
                </a:solidFill>
                <a:latin typeface="Arial" panose="020B0604020202020204" pitchFamily="34" charset="0"/>
                <a:cs typeface="Arial" panose="020B0604020202020204" pitchFamily="34" charset="0"/>
              </a:rPr>
              <a:t>Pouvoir </a:t>
            </a:r>
            <a:r>
              <a:rPr lang="fr-CA" sz="4000" b="1" dirty="0">
                <a:solidFill>
                  <a:schemeClr val="accent1"/>
                </a:solidFill>
                <a:latin typeface="Arial" panose="020B0604020202020204" pitchFamily="34" charset="0"/>
                <a:cs typeface="Arial" panose="020B0604020202020204" pitchFamily="34" charset="0"/>
              </a:rPr>
              <a:t>exécutif</a:t>
            </a:r>
            <a:br>
              <a:rPr lang="fr-CA" sz="5400" b="1" i="1" dirty="0">
                <a:solidFill>
                  <a:srgbClr val="36424B"/>
                </a:solidFill>
                <a:latin typeface="Arial" panose="020B0604020202020204" pitchFamily="34" charset="0"/>
                <a:cs typeface="Arial" panose="020B0604020202020204" pitchFamily="34" charset="0"/>
              </a:rPr>
            </a:br>
            <a:endParaRPr lang="fr-CA" dirty="0"/>
          </a:p>
        </p:txBody>
      </p:sp>
      <p:sp>
        <p:nvSpPr>
          <p:cNvPr id="4" name="ZoneTexte 3">
            <a:extLst>
              <a:ext uri="{FF2B5EF4-FFF2-40B4-BE49-F238E27FC236}">
                <a16:creationId xmlns:a16="http://schemas.microsoft.com/office/drawing/2014/main" id="{EF8DE02F-2E1B-DE44-3545-78B88A8EEA78}"/>
              </a:ext>
            </a:extLst>
          </p:cNvPr>
          <p:cNvSpPr txBox="1"/>
          <p:nvPr>
            <p:custDataLst>
              <p:tags r:id="rId1"/>
            </p:custDataLst>
          </p:nvPr>
        </p:nvSpPr>
        <p:spPr>
          <a:xfrm>
            <a:off x="3613892" y="4625237"/>
            <a:ext cx="5114020" cy="1569660"/>
          </a:xfrm>
          <a:prstGeom prst="rect">
            <a:avLst/>
          </a:prstGeom>
          <a:noFill/>
        </p:spPr>
        <p:txBody>
          <a:bodyPr wrap="square" rtlCol="0">
            <a:spAutoFit/>
          </a:bodyPr>
          <a:lstStyle/>
          <a:p>
            <a:r>
              <a:rPr lang="fr-CA" sz="2400" dirty="0">
                <a:solidFill>
                  <a:srgbClr val="36424B"/>
                </a:solidFill>
                <a:latin typeface="Arial" panose="020B0604020202020204" pitchFamily="34" charset="0"/>
                <a:cs typeface="Arial" panose="020B0604020202020204" pitchFamily="34" charset="0"/>
              </a:rPr>
              <a:t>Il élabore une </a:t>
            </a:r>
            <a:r>
              <a:rPr lang="fr-CA" sz="2400" dirty="0">
                <a:latin typeface="Arial" panose="020B0604020202020204" pitchFamily="34" charset="0"/>
                <a:cs typeface="Arial" panose="020B0604020202020204" pitchFamily="34" charset="0"/>
              </a:rPr>
              <a:t>stratégie </a:t>
            </a:r>
            <a:r>
              <a:rPr lang="fr-CA" sz="2400" dirty="0">
                <a:solidFill>
                  <a:srgbClr val="36424B"/>
                </a:solidFill>
                <a:latin typeface="Arial" panose="020B0604020202020204" pitchFamily="34" charset="0"/>
                <a:cs typeface="Arial" panose="020B0604020202020204" pitchFamily="34" charset="0"/>
              </a:rPr>
              <a:t>pour mettre en œuvre les lois</a:t>
            </a:r>
          </a:p>
          <a:p>
            <a:pPr algn="ctr"/>
            <a:endParaRPr lang="fr-CA" sz="2400" dirty="0">
              <a:solidFill>
                <a:srgbClr val="36424B"/>
              </a:solidFill>
              <a:latin typeface="Arial" panose="020B0604020202020204" pitchFamily="34" charset="0"/>
              <a:cs typeface="Arial" panose="020B0604020202020204" pitchFamily="34" charset="0"/>
            </a:endParaRPr>
          </a:p>
          <a:p>
            <a:pPr algn="ctr"/>
            <a:r>
              <a:rPr lang="fr-CA" sz="2400" dirty="0">
                <a:solidFill>
                  <a:srgbClr val="36424B"/>
                </a:solidFill>
                <a:latin typeface="Arial" panose="020B0604020202020204" pitchFamily="34" charset="0"/>
                <a:cs typeface="Arial" panose="020B0604020202020204" pitchFamily="34" charset="0"/>
              </a:rPr>
              <a:t>Il joue au hockey, tente de gagner</a:t>
            </a:r>
          </a:p>
        </p:txBody>
      </p:sp>
      <p:grpSp>
        <p:nvGrpSpPr>
          <p:cNvPr id="5" name="Groupe 4">
            <a:extLst>
              <a:ext uri="{FF2B5EF4-FFF2-40B4-BE49-F238E27FC236}">
                <a16:creationId xmlns:a16="http://schemas.microsoft.com/office/drawing/2014/main" id="{E1DA93D0-F87F-0D6C-2DFC-831E1FB12911}"/>
              </a:ext>
            </a:extLst>
          </p:cNvPr>
          <p:cNvGrpSpPr/>
          <p:nvPr>
            <p:custDataLst>
              <p:tags r:id="rId2"/>
            </p:custDataLst>
          </p:nvPr>
        </p:nvGrpSpPr>
        <p:grpSpPr>
          <a:xfrm>
            <a:off x="3736951" y="1772816"/>
            <a:ext cx="4440430" cy="3168352"/>
            <a:chOff x="1567029" y="2099712"/>
            <a:chExt cx="5704142" cy="3950278"/>
          </a:xfrm>
        </p:grpSpPr>
        <p:sp>
          <p:nvSpPr>
            <p:cNvPr id="6" name="Forme libre 15">
              <a:extLst>
                <a:ext uri="{FF2B5EF4-FFF2-40B4-BE49-F238E27FC236}">
                  <a16:creationId xmlns:a16="http://schemas.microsoft.com/office/drawing/2014/main" id="{AE2BEA16-3ACB-815F-5C69-C1A9F432574B}"/>
                </a:ext>
              </a:extLst>
            </p:cNvPr>
            <p:cNvSpPr/>
            <p:nvPr/>
          </p:nvSpPr>
          <p:spPr>
            <a:xfrm rot="14918699" flipH="1">
              <a:off x="2443961" y="1222780"/>
              <a:ext cx="3950278" cy="5704142"/>
            </a:xfrm>
            <a:custGeom>
              <a:avLst/>
              <a:gdLst>
                <a:gd name="connsiteX0" fmla="*/ 202486 w 3950278"/>
                <a:gd name="connsiteY0" fmla="*/ 4286262 h 5704142"/>
                <a:gd name="connsiteX1" fmla="*/ 892056 w 3950278"/>
                <a:gd name="connsiteY1" fmla="*/ 5259889 h 5704142"/>
                <a:gd name="connsiteX2" fmla="*/ 2897174 w 3950278"/>
                <a:gd name="connsiteY2" fmla="*/ 5499709 h 5704142"/>
                <a:gd name="connsiteX3" fmla="*/ 3011705 w 3950278"/>
                <a:gd name="connsiteY3" fmla="*/ 5432655 h 5704142"/>
                <a:gd name="connsiteX4" fmla="*/ 3035598 w 3950278"/>
                <a:gd name="connsiteY4" fmla="*/ 5488113 h 5704142"/>
                <a:gd name="connsiteX5" fmla="*/ 3512885 w 3950278"/>
                <a:gd name="connsiteY5" fmla="*/ 5301498 h 5704142"/>
                <a:gd name="connsiteX6" fmla="*/ 3542930 w 3950278"/>
                <a:gd name="connsiteY6" fmla="*/ 5367066 h 5704142"/>
                <a:gd name="connsiteX7" fmla="*/ 3636217 w 3950278"/>
                <a:gd name="connsiteY7" fmla="*/ 5407909 h 5704142"/>
                <a:gd name="connsiteX8" fmla="*/ 3904472 w 3950278"/>
                <a:gd name="connsiteY8" fmla="*/ 5303025 h 5704142"/>
                <a:gd name="connsiteX9" fmla="*/ 3945315 w 3950278"/>
                <a:gd name="connsiteY9" fmla="*/ 5209738 h 5704142"/>
                <a:gd name="connsiteX10" fmla="*/ 1926267 w 3950278"/>
                <a:gd name="connsiteY10" fmla="*/ 45806 h 5704142"/>
                <a:gd name="connsiteX11" fmla="*/ 1832981 w 3950278"/>
                <a:gd name="connsiteY11" fmla="*/ 4962 h 5704142"/>
                <a:gd name="connsiteX12" fmla="*/ 1599776 w 3950278"/>
                <a:gd name="connsiteY12" fmla="*/ 199492 h 5704142"/>
                <a:gd name="connsiteX13" fmla="*/ 1552110 w 3950278"/>
                <a:gd name="connsiteY13" fmla="*/ 308365 h 5704142"/>
                <a:gd name="connsiteX14" fmla="*/ 1666701 w 3950278"/>
                <a:gd name="connsiteY14" fmla="*/ 688507 h 5704142"/>
                <a:gd name="connsiteX15" fmla="*/ 1068542 w 3950278"/>
                <a:gd name="connsiteY15" fmla="*/ 922382 h 5704142"/>
                <a:gd name="connsiteX16" fmla="*/ 1106720 w 3950278"/>
                <a:gd name="connsiteY16" fmla="*/ 1010998 h 5704142"/>
                <a:gd name="connsiteX17" fmla="*/ 1062380 w 3950278"/>
                <a:gd name="connsiteY17" fmla="*/ 1037938 h 5704142"/>
                <a:gd name="connsiteX18" fmla="*/ 49842 w 3950278"/>
                <a:gd name="connsiteY18" fmla="*/ 2670466 h 5704142"/>
                <a:gd name="connsiteX19" fmla="*/ 202486 w 3950278"/>
                <a:gd name="connsiteY19" fmla="*/ 4286262 h 570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0278" h="5704142">
                  <a:moveTo>
                    <a:pt x="202486" y="4286262"/>
                  </a:moveTo>
                  <a:cubicBezTo>
                    <a:pt x="354715" y="4669372"/>
                    <a:pt x="588943" y="5007355"/>
                    <a:pt x="892056" y="5259889"/>
                  </a:cubicBezTo>
                  <a:cubicBezTo>
                    <a:pt x="1499263" y="5765774"/>
                    <a:pt x="2258494" y="5830879"/>
                    <a:pt x="2897174" y="5499709"/>
                  </a:cubicBezTo>
                  <a:lnTo>
                    <a:pt x="3011705" y="5432655"/>
                  </a:lnTo>
                  <a:lnTo>
                    <a:pt x="3035598" y="5488113"/>
                  </a:lnTo>
                  <a:lnTo>
                    <a:pt x="3512885" y="5301498"/>
                  </a:lnTo>
                  <a:lnTo>
                    <a:pt x="3542930" y="5367066"/>
                  </a:lnTo>
                  <a:cubicBezTo>
                    <a:pt x="3557412" y="5404105"/>
                    <a:pt x="3599179" y="5422391"/>
                    <a:pt x="3636217" y="5407909"/>
                  </a:cubicBezTo>
                  <a:lnTo>
                    <a:pt x="3904472" y="5303025"/>
                  </a:lnTo>
                  <a:cubicBezTo>
                    <a:pt x="3941510" y="5288543"/>
                    <a:pt x="3959797" y="5246776"/>
                    <a:pt x="3945315" y="5209738"/>
                  </a:cubicBezTo>
                  <a:cubicBezTo>
                    <a:pt x="3182654" y="3523477"/>
                    <a:pt x="2487228" y="1810929"/>
                    <a:pt x="1926267" y="45806"/>
                  </a:cubicBezTo>
                  <a:cubicBezTo>
                    <a:pt x="1911786" y="8767"/>
                    <a:pt x="1870019" y="-9519"/>
                    <a:pt x="1832981" y="4962"/>
                  </a:cubicBezTo>
                  <a:lnTo>
                    <a:pt x="1599776" y="199492"/>
                  </a:lnTo>
                  <a:cubicBezTo>
                    <a:pt x="1562738" y="213974"/>
                    <a:pt x="1537628" y="271327"/>
                    <a:pt x="1552110" y="308365"/>
                  </a:cubicBezTo>
                  <a:lnTo>
                    <a:pt x="1666701" y="688507"/>
                  </a:lnTo>
                  <a:lnTo>
                    <a:pt x="1068542" y="922382"/>
                  </a:lnTo>
                  <a:lnTo>
                    <a:pt x="1106720" y="1010998"/>
                  </a:lnTo>
                  <a:lnTo>
                    <a:pt x="1062380" y="1037938"/>
                  </a:lnTo>
                  <a:cubicBezTo>
                    <a:pt x="560184" y="1375331"/>
                    <a:pt x="182015" y="1958653"/>
                    <a:pt x="49842" y="2670466"/>
                  </a:cubicBezTo>
                  <a:cubicBezTo>
                    <a:pt x="-53410" y="3226527"/>
                    <a:pt x="6763" y="3793693"/>
                    <a:pt x="202486" y="4286262"/>
                  </a:cubicBezTo>
                  <a:close/>
                </a:path>
              </a:pathLst>
            </a:cu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Arc 6">
              <a:extLst>
                <a:ext uri="{FF2B5EF4-FFF2-40B4-BE49-F238E27FC236}">
                  <a16:creationId xmlns:a16="http://schemas.microsoft.com/office/drawing/2014/main" id="{337F9DA7-F562-4883-95CD-CEBB0EAF6121}"/>
                </a:ext>
              </a:extLst>
            </p:cNvPr>
            <p:cNvSpPr/>
            <p:nvPr/>
          </p:nvSpPr>
          <p:spPr>
            <a:xfrm rot="16775418">
              <a:off x="3266778" y="2221148"/>
              <a:ext cx="3402529" cy="356506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8" name="Arc 7">
              <a:extLst>
                <a:ext uri="{FF2B5EF4-FFF2-40B4-BE49-F238E27FC236}">
                  <a16:creationId xmlns:a16="http://schemas.microsoft.com/office/drawing/2014/main" id="{99136657-5847-4C2D-7320-FE9AABDC9178}"/>
                </a:ext>
              </a:extLst>
            </p:cNvPr>
            <p:cNvSpPr/>
            <p:nvPr/>
          </p:nvSpPr>
          <p:spPr>
            <a:xfrm rot="16775418">
              <a:off x="4025117" y="2273154"/>
              <a:ext cx="2151533" cy="290009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cxnSp>
          <p:nvCxnSpPr>
            <p:cNvPr id="9" name="Connecteur droit 8">
              <a:extLst>
                <a:ext uri="{FF2B5EF4-FFF2-40B4-BE49-F238E27FC236}">
                  <a16:creationId xmlns:a16="http://schemas.microsoft.com/office/drawing/2014/main" id="{DA889ACD-DF98-928C-14A2-4C6C1C23DE05}"/>
                </a:ext>
              </a:extLst>
            </p:cNvPr>
            <p:cNvCxnSpPr/>
            <p:nvPr/>
          </p:nvCxnSpPr>
          <p:spPr>
            <a:xfrm>
              <a:off x="2677440" y="4581128"/>
              <a:ext cx="4032448" cy="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88A591BB-79C9-D0CF-B970-0B9BC66B22C7}"/>
                </a:ext>
              </a:extLst>
            </p:cNvPr>
            <p:cNvSpPr/>
            <p:nvPr/>
          </p:nvSpPr>
          <p:spPr>
            <a:xfrm>
              <a:off x="4932040" y="3259832"/>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Ellipse 10">
              <a:extLst>
                <a:ext uri="{FF2B5EF4-FFF2-40B4-BE49-F238E27FC236}">
                  <a16:creationId xmlns:a16="http://schemas.microsoft.com/office/drawing/2014/main" id="{933BDB85-13FD-7A2E-0756-84836C1DA295}"/>
                </a:ext>
              </a:extLst>
            </p:cNvPr>
            <p:cNvSpPr/>
            <p:nvPr/>
          </p:nvSpPr>
          <p:spPr>
            <a:xfrm>
              <a:off x="5500973"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Ellipse 11">
              <a:extLst>
                <a:ext uri="{FF2B5EF4-FFF2-40B4-BE49-F238E27FC236}">
                  <a16:creationId xmlns:a16="http://schemas.microsoft.com/office/drawing/2014/main" id="{752C56D3-ECC9-475D-F66C-17EFAEC3323A}"/>
                </a:ext>
              </a:extLst>
            </p:cNvPr>
            <p:cNvSpPr/>
            <p:nvPr/>
          </p:nvSpPr>
          <p:spPr>
            <a:xfrm>
              <a:off x="4367231"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Rectangle à coins arrondis 22">
              <a:extLst>
                <a:ext uri="{FF2B5EF4-FFF2-40B4-BE49-F238E27FC236}">
                  <a16:creationId xmlns:a16="http://schemas.microsoft.com/office/drawing/2014/main" id="{AF3450F5-AE0F-60F4-2E65-BC38A651DC0F}"/>
                </a:ext>
              </a:extLst>
            </p:cNvPr>
            <p:cNvSpPr/>
            <p:nvPr/>
          </p:nvSpPr>
          <p:spPr>
            <a:xfrm>
              <a:off x="4647275" y="4136746"/>
              <a:ext cx="792088" cy="364419"/>
            </a:xfrm>
            <a:prstGeom prst="roundRect">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Ellipse 13">
              <a:extLst>
                <a:ext uri="{FF2B5EF4-FFF2-40B4-BE49-F238E27FC236}">
                  <a16:creationId xmlns:a16="http://schemas.microsoft.com/office/drawing/2014/main" id="{7257FB9B-B9C5-0E77-C968-DA5D1D7F2021}"/>
                </a:ext>
              </a:extLst>
            </p:cNvPr>
            <p:cNvSpPr/>
            <p:nvPr/>
          </p:nvSpPr>
          <p:spPr>
            <a:xfrm rot="18903524">
              <a:off x="6280499" y="2454509"/>
              <a:ext cx="303303" cy="5031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15" name="Graphique 14" descr="Hockey sur glace">
            <a:extLst>
              <a:ext uri="{FF2B5EF4-FFF2-40B4-BE49-F238E27FC236}">
                <a16:creationId xmlns:a16="http://schemas.microsoft.com/office/drawing/2014/main" id="{FF3C1A56-2620-C856-63A5-BCD003A7B722}"/>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24801" y="5515517"/>
            <a:ext cx="793802" cy="793802"/>
          </a:xfrm>
          <a:prstGeom prst="rect">
            <a:avLst/>
          </a:prstGeom>
        </p:spPr>
      </p:pic>
      <p:pic>
        <p:nvPicPr>
          <p:cNvPr id="16" name="Graphique 15" descr="École">
            <a:extLst>
              <a:ext uri="{FF2B5EF4-FFF2-40B4-BE49-F238E27FC236}">
                <a16:creationId xmlns:a16="http://schemas.microsoft.com/office/drawing/2014/main" id="{9EF68EE6-F445-C98F-8831-ECF8A79F2C79}"/>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79124" y="4389882"/>
            <a:ext cx="914400" cy="914400"/>
          </a:xfrm>
          <a:prstGeom prst="rect">
            <a:avLst/>
          </a:prstGeom>
        </p:spPr>
      </p:pic>
    </p:spTree>
    <p:extLst>
      <p:ext uri="{BB962C8B-B14F-4D97-AF65-F5344CB8AC3E}">
        <p14:creationId xmlns:p14="http://schemas.microsoft.com/office/powerpoint/2010/main" val="280804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31C7110-F85A-6D1C-BAE3-4093059F742A}"/>
              </a:ext>
            </a:extLst>
          </p:cNvPr>
          <p:cNvSpPr>
            <a:spLocks noGrp="1"/>
          </p:cNvSpPr>
          <p:nvPr>
            <p:ph type="title"/>
          </p:nvPr>
        </p:nvSpPr>
        <p:spPr>
          <a:xfrm>
            <a:off x="885031" y="640080"/>
            <a:ext cx="10421938" cy="914400"/>
          </a:xfrm>
        </p:spPr>
        <p:txBody>
          <a:bodyPr/>
          <a:lstStyle/>
          <a:p>
            <a:r>
              <a:rPr lang="fr-CA" sz="4000" dirty="0">
                <a:solidFill>
                  <a:schemeClr val="accent1"/>
                </a:solidFill>
                <a:latin typeface="Arial" panose="020B0604020202020204" pitchFamily="34" charset="0"/>
                <a:cs typeface="Arial" panose="020B0604020202020204" pitchFamily="34" charset="0"/>
              </a:rPr>
              <a:t>Pouvoir </a:t>
            </a:r>
            <a:r>
              <a:rPr lang="fr-CA" sz="4000" b="1" dirty="0">
                <a:solidFill>
                  <a:schemeClr val="accent1"/>
                </a:solidFill>
                <a:latin typeface="Arial" panose="020B0604020202020204" pitchFamily="34" charset="0"/>
                <a:cs typeface="Arial" panose="020B0604020202020204" pitchFamily="34" charset="0"/>
              </a:rPr>
              <a:t>judiciaire</a:t>
            </a:r>
            <a:br>
              <a:rPr lang="fr-CA" sz="5400" b="1" i="1" dirty="0">
                <a:solidFill>
                  <a:schemeClr val="accent1"/>
                </a:solidFill>
                <a:latin typeface="Arial" panose="020B0604020202020204" pitchFamily="34" charset="0"/>
                <a:cs typeface="Arial" panose="020B0604020202020204" pitchFamily="34" charset="0"/>
              </a:rPr>
            </a:br>
            <a:endParaRPr lang="fr-CA" dirty="0">
              <a:solidFill>
                <a:schemeClr val="accent1"/>
              </a:solidFill>
            </a:endParaRPr>
          </a:p>
        </p:txBody>
      </p:sp>
      <p:sp>
        <p:nvSpPr>
          <p:cNvPr id="4" name="ZoneTexte 3">
            <a:extLst>
              <a:ext uri="{FF2B5EF4-FFF2-40B4-BE49-F238E27FC236}">
                <a16:creationId xmlns:a16="http://schemas.microsoft.com/office/drawing/2014/main" id="{427553CD-CF10-A046-A53C-5DD5CC0741D8}"/>
              </a:ext>
            </a:extLst>
          </p:cNvPr>
          <p:cNvSpPr txBox="1"/>
          <p:nvPr>
            <p:custDataLst>
              <p:tags r:id="rId1"/>
            </p:custDataLst>
          </p:nvPr>
        </p:nvSpPr>
        <p:spPr>
          <a:xfrm>
            <a:off x="2851005" y="5622338"/>
            <a:ext cx="6692324" cy="830997"/>
          </a:xfrm>
          <a:prstGeom prst="rect">
            <a:avLst/>
          </a:prstGeom>
          <a:noFill/>
        </p:spPr>
        <p:txBody>
          <a:bodyPr wrap="square" rtlCol="0">
            <a:spAutoFit/>
          </a:bodyPr>
          <a:lstStyle/>
          <a:p>
            <a:r>
              <a:rPr lang="fr-CA" sz="2400">
                <a:solidFill>
                  <a:srgbClr val="36424B"/>
                </a:solidFill>
                <a:latin typeface="Arial" panose="020B0604020202020204" pitchFamily="34" charset="0"/>
                <a:cs typeface="Arial" panose="020B0604020202020204" pitchFamily="34" charset="0"/>
              </a:rPr>
              <a:t>Il est l’arbitre, qui tente d’appliquer les règles du mieux possible</a:t>
            </a:r>
          </a:p>
        </p:txBody>
      </p:sp>
      <p:grpSp>
        <p:nvGrpSpPr>
          <p:cNvPr id="5" name="Groupe 4">
            <a:extLst>
              <a:ext uri="{FF2B5EF4-FFF2-40B4-BE49-F238E27FC236}">
                <a16:creationId xmlns:a16="http://schemas.microsoft.com/office/drawing/2014/main" id="{61121052-76AB-F4E1-2A46-8E782016929D}"/>
              </a:ext>
            </a:extLst>
          </p:cNvPr>
          <p:cNvGrpSpPr/>
          <p:nvPr>
            <p:custDataLst>
              <p:tags r:id="rId2"/>
            </p:custDataLst>
          </p:nvPr>
        </p:nvGrpSpPr>
        <p:grpSpPr>
          <a:xfrm>
            <a:off x="4036147" y="1522939"/>
            <a:ext cx="3607665" cy="2738607"/>
            <a:chOff x="2050776" y="1628798"/>
            <a:chExt cx="5329536" cy="4536504"/>
          </a:xfrm>
        </p:grpSpPr>
        <p:sp>
          <p:nvSpPr>
            <p:cNvPr id="6" name="Forme libre 17">
              <a:extLst>
                <a:ext uri="{FF2B5EF4-FFF2-40B4-BE49-F238E27FC236}">
                  <a16:creationId xmlns:a16="http://schemas.microsoft.com/office/drawing/2014/main" id="{3327CDF3-FAB0-688B-356D-053A5FD6AF90}"/>
                </a:ext>
              </a:extLst>
            </p:cNvPr>
            <p:cNvSpPr/>
            <p:nvPr/>
          </p:nvSpPr>
          <p:spPr>
            <a:xfrm>
              <a:off x="2699791" y="1628798"/>
              <a:ext cx="4032448" cy="4536504"/>
            </a:xfrm>
            <a:custGeom>
              <a:avLst/>
              <a:gdLst>
                <a:gd name="connsiteX0" fmla="*/ 2016224 w 4032448"/>
                <a:gd name="connsiteY0" fmla="*/ 216025 h 4536504"/>
                <a:gd name="connsiteX1" fmla="*/ 2016266 w 4032448"/>
                <a:gd name="connsiteY1" fmla="*/ 217024 h 4536504"/>
                <a:gd name="connsiteX2" fmla="*/ 3780550 w 4032448"/>
                <a:gd name="connsiteY2" fmla="*/ 324038 h 4536504"/>
                <a:gd name="connsiteX3" fmla="*/ 2025161 w 4032448"/>
                <a:gd name="connsiteY3" fmla="*/ 430513 h 4536504"/>
                <a:gd name="connsiteX4" fmla="*/ 2025297 w 4032448"/>
                <a:gd name="connsiteY4" fmla="*/ 433772 h 4536504"/>
                <a:gd name="connsiteX5" fmla="*/ 2086296 w 4032448"/>
                <a:gd name="connsiteY5" fmla="*/ 445344 h 4536504"/>
                <a:gd name="connsiteX6" fmla="*/ 2196244 w 4032448"/>
                <a:gd name="connsiteY6" fmla="*/ 601218 h 4536504"/>
                <a:gd name="connsiteX7" fmla="*/ 2086296 w 4032448"/>
                <a:gd name="connsiteY7" fmla="*/ 757092 h 4536504"/>
                <a:gd name="connsiteX8" fmla="*/ 2039142 w 4032448"/>
                <a:gd name="connsiteY8" fmla="*/ 766038 h 4536504"/>
                <a:gd name="connsiteX9" fmla="*/ 2185853 w 4032448"/>
                <a:gd name="connsiteY9" fmla="*/ 4287103 h 4536504"/>
                <a:gd name="connsiteX10" fmla="*/ 2422564 w 4032448"/>
                <a:gd name="connsiteY10" fmla="*/ 4288586 h 4536504"/>
                <a:gd name="connsiteX11" fmla="*/ 4032448 w 4032448"/>
                <a:gd name="connsiteY11" fmla="*/ 4411273 h 4536504"/>
                <a:gd name="connsiteX12" fmla="*/ 4032448 w 4032448"/>
                <a:gd name="connsiteY12" fmla="*/ 4536504 h 4536504"/>
                <a:gd name="connsiteX13" fmla="*/ 2196244 w 4032448"/>
                <a:gd name="connsiteY13" fmla="*/ 4536504 h 4536504"/>
                <a:gd name="connsiteX14" fmla="*/ 1836204 w 4032448"/>
                <a:gd name="connsiteY14" fmla="*/ 4536504 h 4536504"/>
                <a:gd name="connsiteX15" fmla="*/ 0 w 4032448"/>
                <a:gd name="connsiteY15" fmla="*/ 4536504 h 4536504"/>
                <a:gd name="connsiteX16" fmla="*/ 0 w 4032448"/>
                <a:gd name="connsiteY16" fmla="*/ 4411273 h 4536504"/>
                <a:gd name="connsiteX17" fmla="*/ 1609884 w 4032448"/>
                <a:gd name="connsiteY17" fmla="*/ 4288586 h 4536504"/>
                <a:gd name="connsiteX18" fmla="*/ 1846596 w 4032448"/>
                <a:gd name="connsiteY18" fmla="*/ 4287103 h 4536504"/>
                <a:gd name="connsiteX19" fmla="*/ 1993307 w 4032448"/>
                <a:gd name="connsiteY19" fmla="*/ 766038 h 4536504"/>
                <a:gd name="connsiteX20" fmla="*/ 1946152 w 4032448"/>
                <a:gd name="connsiteY20" fmla="*/ 757092 h 4536504"/>
                <a:gd name="connsiteX21" fmla="*/ 1836204 w 4032448"/>
                <a:gd name="connsiteY21" fmla="*/ 601218 h 4536504"/>
                <a:gd name="connsiteX22" fmla="*/ 1946152 w 4032448"/>
                <a:gd name="connsiteY22" fmla="*/ 445344 h 4536504"/>
                <a:gd name="connsiteX23" fmla="*/ 2007151 w 4032448"/>
                <a:gd name="connsiteY23" fmla="*/ 433772 h 4536504"/>
                <a:gd name="connsiteX24" fmla="*/ 2007242 w 4032448"/>
                <a:gd name="connsiteY24" fmla="*/ 431600 h 4536504"/>
                <a:gd name="connsiteX25" fmla="*/ 1999820 w 4032448"/>
                <a:gd name="connsiteY25" fmla="*/ 432050 h 4536504"/>
                <a:gd name="connsiteX26" fmla="*/ 219089 w 4032448"/>
                <a:gd name="connsiteY26" fmla="*/ 324038 h 4536504"/>
                <a:gd name="connsiteX27" fmla="*/ 1999820 w 4032448"/>
                <a:gd name="connsiteY27" fmla="*/ 216026 h 4536504"/>
                <a:gd name="connsiteX28" fmla="*/ 2016183 w 4032448"/>
                <a:gd name="connsiteY28" fmla="*/ 217019 h 4536504"/>
                <a:gd name="connsiteX29" fmla="*/ 1999819 w 4032448"/>
                <a:gd name="connsiteY29" fmla="*/ 0 h 4536504"/>
                <a:gd name="connsiteX30" fmla="*/ 2098032 w 4032448"/>
                <a:gd name="connsiteY30" fmla="*/ 108012 h 4536504"/>
                <a:gd name="connsiteX31" fmla="*/ 1999819 w 4032448"/>
                <a:gd name="connsiteY31" fmla="*/ 216024 h 4536504"/>
                <a:gd name="connsiteX32" fmla="*/ 1901606 w 4032448"/>
                <a:gd name="connsiteY32" fmla="*/ 108012 h 4536504"/>
                <a:gd name="connsiteX33" fmla="*/ 1999819 w 4032448"/>
                <a:gd name="connsiteY33" fmla="*/ 0 h 453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32448" h="4536504">
                  <a:moveTo>
                    <a:pt x="2016224" y="216025"/>
                  </a:moveTo>
                  <a:lnTo>
                    <a:pt x="2016266" y="217024"/>
                  </a:lnTo>
                  <a:lnTo>
                    <a:pt x="3780550" y="324038"/>
                  </a:lnTo>
                  <a:lnTo>
                    <a:pt x="2025161" y="430513"/>
                  </a:lnTo>
                  <a:lnTo>
                    <a:pt x="2025297" y="433772"/>
                  </a:lnTo>
                  <a:lnTo>
                    <a:pt x="2086296" y="445344"/>
                  </a:lnTo>
                  <a:cubicBezTo>
                    <a:pt x="2150908" y="471025"/>
                    <a:pt x="2196244" y="531146"/>
                    <a:pt x="2196244" y="601218"/>
                  </a:cubicBezTo>
                  <a:cubicBezTo>
                    <a:pt x="2196244" y="671290"/>
                    <a:pt x="2150908" y="731411"/>
                    <a:pt x="2086296" y="757092"/>
                  </a:cubicBezTo>
                  <a:lnTo>
                    <a:pt x="2039142" y="766038"/>
                  </a:lnTo>
                  <a:lnTo>
                    <a:pt x="2185853" y="4287103"/>
                  </a:lnTo>
                  <a:lnTo>
                    <a:pt x="2422564" y="4288586"/>
                  </a:lnTo>
                  <a:cubicBezTo>
                    <a:pt x="3341323" y="4300263"/>
                    <a:pt x="4032448" y="4350755"/>
                    <a:pt x="4032448" y="4411273"/>
                  </a:cubicBezTo>
                  <a:lnTo>
                    <a:pt x="4032448" y="4536504"/>
                  </a:lnTo>
                  <a:lnTo>
                    <a:pt x="2196244" y="4536504"/>
                  </a:lnTo>
                  <a:lnTo>
                    <a:pt x="1836204" y="4536504"/>
                  </a:lnTo>
                  <a:lnTo>
                    <a:pt x="0" y="4536504"/>
                  </a:lnTo>
                  <a:lnTo>
                    <a:pt x="0" y="4411273"/>
                  </a:lnTo>
                  <a:cubicBezTo>
                    <a:pt x="0" y="4350755"/>
                    <a:pt x="691125" y="4300263"/>
                    <a:pt x="1609884" y="4288586"/>
                  </a:cubicBezTo>
                  <a:lnTo>
                    <a:pt x="1846596" y="4287103"/>
                  </a:lnTo>
                  <a:lnTo>
                    <a:pt x="1993307" y="766038"/>
                  </a:lnTo>
                  <a:lnTo>
                    <a:pt x="1946152" y="757092"/>
                  </a:lnTo>
                  <a:cubicBezTo>
                    <a:pt x="1881541" y="731411"/>
                    <a:pt x="1836204" y="671290"/>
                    <a:pt x="1836204" y="601218"/>
                  </a:cubicBezTo>
                  <a:cubicBezTo>
                    <a:pt x="1836204" y="531146"/>
                    <a:pt x="1881541" y="471025"/>
                    <a:pt x="1946152" y="445344"/>
                  </a:cubicBezTo>
                  <a:lnTo>
                    <a:pt x="2007151" y="433772"/>
                  </a:lnTo>
                  <a:lnTo>
                    <a:pt x="2007242" y="431600"/>
                  </a:lnTo>
                  <a:lnTo>
                    <a:pt x="1999820" y="432050"/>
                  </a:lnTo>
                  <a:lnTo>
                    <a:pt x="219089" y="324038"/>
                  </a:lnTo>
                  <a:lnTo>
                    <a:pt x="1999820" y="216026"/>
                  </a:lnTo>
                  <a:lnTo>
                    <a:pt x="2016183" y="217019"/>
                  </a:lnTo>
                  <a:close/>
                  <a:moveTo>
                    <a:pt x="1999819" y="0"/>
                  </a:moveTo>
                  <a:cubicBezTo>
                    <a:pt x="2054061" y="0"/>
                    <a:pt x="2098032" y="48359"/>
                    <a:pt x="2098032" y="108012"/>
                  </a:cubicBezTo>
                  <a:cubicBezTo>
                    <a:pt x="2098032" y="167665"/>
                    <a:pt x="2054061" y="216024"/>
                    <a:pt x="1999819" y="216024"/>
                  </a:cubicBezTo>
                  <a:cubicBezTo>
                    <a:pt x="1945577" y="216024"/>
                    <a:pt x="1901606" y="167665"/>
                    <a:pt x="1901606" y="108012"/>
                  </a:cubicBezTo>
                  <a:cubicBezTo>
                    <a:pt x="1901606" y="48359"/>
                    <a:pt x="1945577" y="0"/>
                    <a:pt x="1999819" y="0"/>
                  </a:cubicBez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7" name="Groupe 6">
              <a:extLst>
                <a:ext uri="{FF2B5EF4-FFF2-40B4-BE49-F238E27FC236}">
                  <a16:creationId xmlns:a16="http://schemas.microsoft.com/office/drawing/2014/main" id="{9791043B-7A0C-1917-E568-3EE6213563D5}"/>
                </a:ext>
              </a:extLst>
            </p:cNvPr>
            <p:cNvGrpSpPr/>
            <p:nvPr/>
          </p:nvGrpSpPr>
          <p:grpSpPr>
            <a:xfrm>
              <a:off x="2050776" y="1671298"/>
              <a:ext cx="5329536" cy="2693806"/>
              <a:chOff x="2050776" y="1671298"/>
              <a:chExt cx="5329536" cy="2693806"/>
            </a:xfrm>
          </p:grpSpPr>
          <p:sp>
            <p:nvSpPr>
              <p:cNvPr id="8" name="Organigramme : Extraire 7">
                <a:extLst>
                  <a:ext uri="{FF2B5EF4-FFF2-40B4-BE49-F238E27FC236}">
                    <a16:creationId xmlns:a16="http://schemas.microsoft.com/office/drawing/2014/main" id="{7B74CF8F-96CF-78F8-D7CE-6BF8C751ADAC}"/>
                  </a:ext>
                </a:extLst>
              </p:cNvPr>
              <p:cNvSpPr/>
              <p:nvPr/>
            </p:nvSpPr>
            <p:spPr>
              <a:xfrm>
                <a:off x="2051720"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Organigramme : Extraire 8">
                <a:extLst>
                  <a:ext uri="{FF2B5EF4-FFF2-40B4-BE49-F238E27FC236}">
                    <a16:creationId xmlns:a16="http://schemas.microsoft.com/office/drawing/2014/main" id="{44DA2D30-AB4F-F907-1054-BD346949642E}"/>
                  </a:ext>
                </a:extLst>
              </p:cNvPr>
              <p:cNvSpPr/>
              <p:nvPr/>
            </p:nvSpPr>
            <p:spPr>
              <a:xfrm>
                <a:off x="5508104"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Forme libre 21">
                <a:extLst>
                  <a:ext uri="{FF2B5EF4-FFF2-40B4-BE49-F238E27FC236}">
                    <a16:creationId xmlns:a16="http://schemas.microsoft.com/office/drawing/2014/main" id="{4BAC142B-CA48-7B2E-1FC8-3CA02C862106}"/>
                  </a:ext>
                </a:extLst>
              </p:cNvPr>
              <p:cNvSpPr/>
              <p:nvPr/>
            </p:nvSpPr>
            <p:spPr>
              <a:xfrm flipV="1">
                <a:off x="2050776"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Ellipse 10">
                <a:extLst>
                  <a:ext uri="{FF2B5EF4-FFF2-40B4-BE49-F238E27FC236}">
                    <a16:creationId xmlns:a16="http://schemas.microsoft.com/office/drawing/2014/main" id="{6B481B97-1616-445A-7B7D-DA36D1CC8A82}"/>
                  </a:ext>
                </a:extLst>
              </p:cNvPr>
              <p:cNvSpPr/>
              <p:nvPr/>
            </p:nvSpPr>
            <p:spPr>
              <a:xfrm>
                <a:off x="4769436" y="2132856"/>
                <a:ext cx="74236"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Ellipse 11">
                <a:extLst>
                  <a:ext uri="{FF2B5EF4-FFF2-40B4-BE49-F238E27FC236}">
                    <a16:creationId xmlns:a16="http://schemas.microsoft.com/office/drawing/2014/main" id="{9D19CA46-716B-644A-AB7A-58B9774B3215}"/>
                  </a:ext>
                </a:extLst>
              </p:cNvPr>
              <p:cNvSpPr/>
              <p:nvPr/>
            </p:nvSpPr>
            <p:spPr>
              <a:xfrm>
                <a:off x="4716016" y="1671298"/>
                <a:ext cx="45994"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Forme libre 24">
                <a:extLst>
                  <a:ext uri="{FF2B5EF4-FFF2-40B4-BE49-F238E27FC236}">
                    <a16:creationId xmlns:a16="http://schemas.microsoft.com/office/drawing/2014/main" id="{B7BDF53B-2991-CE6E-11A7-648F5371B42A}"/>
                  </a:ext>
                </a:extLst>
              </p:cNvPr>
              <p:cNvSpPr/>
              <p:nvPr/>
            </p:nvSpPr>
            <p:spPr>
              <a:xfrm flipV="1">
                <a:off x="5506952"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pic>
        <p:nvPicPr>
          <p:cNvPr id="14" name="Graphique 13" descr="Hockey sur glace">
            <a:extLst>
              <a:ext uri="{FF2B5EF4-FFF2-40B4-BE49-F238E27FC236}">
                <a16:creationId xmlns:a16="http://schemas.microsoft.com/office/drawing/2014/main" id="{4BAF7CA3-C645-FB19-A3AE-74562B8F8925}"/>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57203" y="5593361"/>
            <a:ext cx="793802" cy="793802"/>
          </a:xfrm>
          <a:prstGeom prst="rect">
            <a:avLst/>
          </a:prstGeom>
        </p:spPr>
      </p:pic>
      <p:pic>
        <p:nvPicPr>
          <p:cNvPr id="15" name="Graphique 14" descr="Tribunal">
            <a:extLst>
              <a:ext uri="{FF2B5EF4-FFF2-40B4-BE49-F238E27FC236}">
                <a16:creationId xmlns:a16="http://schemas.microsoft.com/office/drawing/2014/main" id="{D3B8E78F-D6E3-39DC-532A-2EE86BD78842}"/>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11971" y="4605339"/>
            <a:ext cx="684267" cy="684267"/>
          </a:xfrm>
          <a:prstGeom prst="rect">
            <a:avLst/>
          </a:prstGeom>
        </p:spPr>
      </p:pic>
      <p:sp>
        <p:nvSpPr>
          <p:cNvPr id="16" name="ZoneTexte 15">
            <a:extLst>
              <a:ext uri="{FF2B5EF4-FFF2-40B4-BE49-F238E27FC236}">
                <a16:creationId xmlns:a16="http://schemas.microsoft.com/office/drawing/2014/main" id="{FAF0BBDA-45FB-9F97-6C36-9A1150D3F5E2}"/>
              </a:ext>
            </a:extLst>
          </p:cNvPr>
          <p:cNvSpPr txBox="1"/>
          <p:nvPr>
            <p:custDataLst>
              <p:tags r:id="rId5"/>
            </p:custDataLst>
          </p:nvPr>
        </p:nvSpPr>
        <p:spPr>
          <a:xfrm>
            <a:off x="2851005" y="4581528"/>
            <a:ext cx="7086600" cy="830997"/>
          </a:xfrm>
          <a:prstGeom prst="rect">
            <a:avLst/>
          </a:prstGeom>
          <a:noFill/>
        </p:spPr>
        <p:txBody>
          <a:bodyPr wrap="square" rtlCol="0">
            <a:spAutoFit/>
          </a:bodyPr>
          <a:lstStyle/>
          <a:p>
            <a:r>
              <a:rPr lang="fr-CA" sz="2400">
                <a:latin typeface="Arial" panose="020B0604020202020204" pitchFamily="34" charset="0"/>
                <a:cs typeface="Arial" panose="020B0604020202020204" pitchFamily="34" charset="0"/>
              </a:rPr>
              <a:t>Il interprète la loi pour déterminer si une personne la enfreinte </a:t>
            </a:r>
            <a:r>
              <a:rPr lang="fr-CA">
                <a:latin typeface="Arial" panose="020B0604020202020204" pitchFamily="34" charset="0"/>
                <a:cs typeface="Arial" panose="020B0604020202020204" pitchFamily="34" charset="0"/>
              </a:rPr>
              <a:t>(les juges exercent ce pouvoir)</a:t>
            </a:r>
            <a:endParaRPr lang="en-CA"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171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6EF0FE0-3F4D-4044-FDF4-9DB6A1F519CF}"/>
              </a:ext>
            </a:extLst>
          </p:cNvPr>
          <p:cNvSpPr>
            <a:spLocks noGrp="1"/>
          </p:cNvSpPr>
          <p:nvPr>
            <p:ph type="body" sz="quarter" idx="14"/>
          </p:nvPr>
        </p:nvSpPr>
        <p:spPr>
          <a:xfrm>
            <a:off x="722076" y="2077637"/>
            <a:ext cx="6593124" cy="4114800"/>
          </a:xfrm>
        </p:spPr>
        <p:txBody>
          <a:bodyPr/>
          <a:lstStyle/>
          <a:p>
            <a:r>
              <a:rPr lang="fr-FR" sz="2800" dirty="0">
                <a:cs typeface="Segoe UI"/>
              </a:rPr>
              <a:t>Une constitution, qu'est-ce que c'est?</a:t>
            </a:r>
            <a:r>
              <a:rPr lang="en-US" sz="2800" dirty="0">
                <a:cs typeface="Segoe UI"/>
              </a:rPr>
              <a:t>​</a:t>
            </a:r>
          </a:p>
          <a:p>
            <a:r>
              <a:rPr lang="fr-FR" sz="2800" dirty="0">
                <a:cs typeface="Segoe UI"/>
              </a:rPr>
              <a:t>C'est la loi suprême d'un pays. Elle indique : ​</a:t>
            </a:r>
          </a:p>
          <a:p>
            <a:r>
              <a:rPr lang="fr-FR" sz="2400" dirty="0">
                <a:cs typeface="Segoe UI"/>
              </a:rPr>
              <a:t>​</a:t>
            </a:r>
          </a:p>
          <a:p>
            <a:pPr>
              <a:buChar char="•"/>
            </a:pPr>
            <a:r>
              <a:rPr lang="fr-FR" sz="2400" dirty="0">
                <a:cs typeface="Arial"/>
              </a:rPr>
              <a:t>Le mode de fonctionnement du gouvernement​</a:t>
            </a:r>
          </a:p>
          <a:p>
            <a:pPr>
              <a:buChar char="•"/>
            </a:pPr>
            <a:r>
              <a:rPr lang="fr-FR" sz="2400" dirty="0">
                <a:cs typeface="Arial"/>
              </a:rPr>
              <a:t>Les droits fondamentaux des citoyens​</a:t>
            </a:r>
          </a:p>
          <a:p>
            <a:endParaRPr lang="fr-FR" sz="2800" dirty="0">
              <a:cs typeface="Arial"/>
            </a:endParaRPr>
          </a:p>
          <a:p>
            <a:r>
              <a:rPr lang="fr-FR" sz="2800" dirty="0">
                <a:cs typeface="Segoe UI"/>
              </a:rPr>
              <a:t>​Une loi allant à l'encontre de la constitution ne peut être mise en place.​</a:t>
            </a:r>
          </a:p>
          <a:p>
            <a:endParaRPr lang="fr-CA" dirty="0"/>
          </a:p>
        </p:txBody>
      </p:sp>
      <p:sp>
        <p:nvSpPr>
          <p:cNvPr id="3" name="Titre 2">
            <a:extLst>
              <a:ext uri="{FF2B5EF4-FFF2-40B4-BE49-F238E27FC236}">
                <a16:creationId xmlns:a16="http://schemas.microsoft.com/office/drawing/2014/main" id="{A8B766A6-1B11-CE26-E056-13DDDE4CCB47}"/>
              </a:ext>
            </a:extLst>
          </p:cNvPr>
          <p:cNvSpPr>
            <a:spLocks noGrp="1"/>
          </p:cNvSpPr>
          <p:nvPr>
            <p:ph type="title"/>
          </p:nvPr>
        </p:nvSpPr>
        <p:spPr>
          <a:xfrm>
            <a:off x="886968" y="822960"/>
            <a:ext cx="10421938" cy="691047"/>
          </a:xfrm>
        </p:spPr>
        <p:txBody>
          <a:bodyPr/>
          <a:lstStyle/>
          <a:p>
            <a:r>
              <a:rPr lang="fr-CA" sz="4000" dirty="0">
                <a:solidFill>
                  <a:schemeClr val="accent1"/>
                </a:solidFill>
              </a:rPr>
              <a:t>Mise en place d’une constitution </a:t>
            </a:r>
            <a:endParaRPr lang="fr-CA" dirty="0">
              <a:solidFill>
                <a:schemeClr val="accent1"/>
              </a:solidFill>
            </a:endParaRPr>
          </a:p>
        </p:txBody>
      </p:sp>
      <p:pic>
        <p:nvPicPr>
          <p:cNvPr id="4" name="Image 4" descr="Une image contenant texte&#10;&#10;Description générée automatiquement">
            <a:extLst>
              <a:ext uri="{FF2B5EF4-FFF2-40B4-BE49-F238E27FC236}">
                <a16:creationId xmlns:a16="http://schemas.microsoft.com/office/drawing/2014/main" id="{73F13D19-DFEF-EC17-E1F6-056C05B68A37}"/>
              </a:ext>
            </a:extLst>
          </p:cNvPr>
          <p:cNvPicPr>
            <a:picLocks noChangeAspect="1"/>
          </p:cNvPicPr>
          <p:nvPr>
            <p:custDataLst>
              <p:tags r:id="rId1"/>
            </p:custDataLst>
          </p:nvPr>
        </p:nvPicPr>
        <p:blipFill>
          <a:blip r:embed="rId4"/>
          <a:stretch>
            <a:fillRect/>
          </a:stretch>
        </p:blipFill>
        <p:spPr>
          <a:xfrm>
            <a:off x="7996923" y="1706213"/>
            <a:ext cx="4051538" cy="4857648"/>
          </a:xfrm>
          <a:prstGeom prst="rect">
            <a:avLst/>
          </a:prstGeom>
        </p:spPr>
      </p:pic>
    </p:spTree>
    <p:extLst>
      <p:ext uri="{BB962C8B-B14F-4D97-AF65-F5344CB8AC3E}">
        <p14:creationId xmlns:p14="http://schemas.microsoft.com/office/powerpoint/2010/main" val="309402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UM" val="9"/>
</p:tagLst>
</file>

<file path=ppt/tags/tag10.xml><?xml version="1.0" encoding="utf-8"?>
<p:tagLst xmlns:a="http://schemas.openxmlformats.org/drawingml/2006/main" xmlns:r="http://schemas.openxmlformats.org/officeDocument/2006/relationships" xmlns:p="http://schemas.openxmlformats.org/presentationml/2006/main">
  <p:tag name="NUM" val="5"/>
</p:tagLst>
</file>

<file path=ppt/tags/tag100.xml><?xml version="1.0" encoding="utf-8"?>
<p:tagLst xmlns:a="http://schemas.openxmlformats.org/drawingml/2006/main" xmlns:r="http://schemas.openxmlformats.org/officeDocument/2006/relationships" xmlns:p="http://schemas.openxmlformats.org/presentationml/2006/main">
  <p:tag name="NUM" val="4"/>
</p:tagLst>
</file>

<file path=ppt/tags/tag101.xml><?xml version="1.0" encoding="utf-8"?>
<p:tagLst xmlns:a="http://schemas.openxmlformats.org/drawingml/2006/main" xmlns:r="http://schemas.openxmlformats.org/officeDocument/2006/relationships" xmlns:p="http://schemas.openxmlformats.org/presentationml/2006/main">
  <p:tag name="NUM" val="5"/>
</p:tagLst>
</file>

<file path=ppt/tags/tag102.xml><?xml version="1.0" encoding="utf-8"?>
<p:tagLst xmlns:a="http://schemas.openxmlformats.org/drawingml/2006/main" xmlns:r="http://schemas.openxmlformats.org/officeDocument/2006/relationships" xmlns:p="http://schemas.openxmlformats.org/presentationml/2006/main">
  <p:tag name="NUM" val="6"/>
</p:tagLst>
</file>

<file path=ppt/tags/tag103.xml><?xml version="1.0" encoding="utf-8"?>
<p:tagLst xmlns:a="http://schemas.openxmlformats.org/drawingml/2006/main" xmlns:r="http://schemas.openxmlformats.org/officeDocument/2006/relationships" xmlns:p="http://schemas.openxmlformats.org/presentationml/2006/main">
  <p:tag name="NUM" val="7"/>
</p:tagLst>
</file>

<file path=ppt/tags/tag104.xml><?xml version="1.0" encoding="utf-8"?>
<p:tagLst xmlns:a="http://schemas.openxmlformats.org/drawingml/2006/main" xmlns:r="http://schemas.openxmlformats.org/officeDocument/2006/relationships" xmlns:p="http://schemas.openxmlformats.org/presentationml/2006/main">
  <p:tag name="NUM" val="8"/>
</p:tagLst>
</file>

<file path=ppt/tags/tag105.xml><?xml version="1.0" encoding="utf-8"?>
<p:tagLst xmlns:a="http://schemas.openxmlformats.org/drawingml/2006/main" xmlns:r="http://schemas.openxmlformats.org/officeDocument/2006/relationships" xmlns:p="http://schemas.openxmlformats.org/presentationml/2006/main">
  <p:tag name="NUM" val="9"/>
</p:tagLst>
</file>

<file path=ppt/tags/tag106.xml><?xml version="1.0" encoding="utf-8"?>
<p:tagLst xmlns:a="http://schemas.openxmlformats.org/drawingml/2006/main" xmlns:r="http://schemas.openxmlformats.org/officeDocument/2006/relationships" xmlns:p="http://schemas.openxmlformats.org/presentationml/2006/main">
  <p:tag name="NUM" val="10"/>
</p:tagLst>
</file>

<file path=ppt/tags/tag107.xml><?xml version="1.0" encoding="utf-8"?>
<p:tagLst xmlns:a="http://schemas.openxmlformats.org/drawingml/2006/main" xmlns:r="http://schemas.openxmlformats.org/officeDocument/2006/relationships" xmlns:p="http://schemas.openxmlformats.org/presentationml/2006/main">
  <p:tag name="NUM" val="11"/>
</p:tagLst>
</file>

<file path=ppt/tags/tag108.xml><?xml version="1.0" encoding="utf-8"?>
<p:tagLst xmlns:a="http://schemas.openxmlformats.org/drawingml/2006/main" xmlns:r="http://schemas.openxmlformats.org/officeDocument/2006/relationships" xmlns:p="http://schemas.openxmlformats.org/presentationml/2006/main">
  <p:tag name="NUM" val="12"/>
</p:tagLst>
</file>

<file path=ppt/tags/tag109.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6"/>
</p:tagLst>
</file>

<file path=ppt/tags/tag110.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3"/>
</p:tagLst>
</file>

<file path=ppt/tags/tag112.xml><?xml version="1.0" encoding="utf-8"?>
<p:tagLst xmlns:a="http://schemas.openxmlformats.org/drawingml/2006/main" xmlns:r="http://schemas.openxmlformats.org/officeDocument/2006/relationships" xmlns:p="http://schemas.openxmlformats.org/presentationml/2006/main">
  <p:tag name="NUM" val="4"/>
</p:tagLst>
</file>

<file path=ppt/tags/tag113.xml><?xml version="1.0" encoding="utf-8"?>
<p:tagLst xmlns:a="http://schemas.openxmlformats.org/drawingml/2006/main" xmlns:r="http://schemas.openxmlformats.org/officeDocument/2006/relationships" xmlns:p="http://schemas.openxmlformats.org/presentationml/2006/main">
  <p:tag name="NUM" val="5"/>
</p:tagLst>
</file>

<file path=ppt/tags/tag114.xml><?xml version="1.0" encoding="utf-8"?>
<p:tagLst xmlns:a="http://schemas.openxmlformats.org/drawingml/2006/main" xmlns:r="http://schemas.openxmlformats.org/officeDocument/2006/relationships" xmlns:p="http://schemas.openxmlformats.org/presentationml/2006/main">
  <p:tag name="NUM" val="6"/>
</p:tagLst>
</file>

<file path=ppt/tags/tag115.xml><?xml version="1.0" encoding="utf-8"?>
<p:tagLst xmlns:a="http://schemas.openxmlformats.org/drawingml/2006/main" xmlns:r="http://schemas.openxmlformats.org/officeDocument/2006/relationships" xmlns:p="http://schemas.openxmlformats.org/presentationml/2006/main">
  <p:tag name="NUM" val="7"/>
</p:tagLst>
</file>

<file path=ppt/tags/tag116.xml><?xml version="1.0" encoding="utf-8"?>
<p:tagLst xmlns:a="http://schemas.openxmlformats.org/drawingml/2006/main" xmlns:r="http://schemas.openxmlformats.org/officeDocument/2006/relationships" xmlns:p="http://schemas.openxmlformats.org/presentationml/2006/main">
  <p:tag name="NUM" val="8"/>
</p:tagLst>
</file>

<file path=ppt/tags/tag117.xml><?xml version="1.0" encoding="utf-8"?>
<p:tagLst xmlns:a="http://schemas.openxmlformats.org/drawingml/2006/main" xmlns:r="http://schemas.openxmlformats.org/officeDocument/2006/relationships" xmlns:p="http://schemas.openxmlformats.org/presentationml/2006/main">
  <p:tag name="NUM" val="9"/>
</p:tagLst>
</file>

<file path=ppt/tags/tag118.xml><?xml version="1.0" encoding="utf-8"?>
<p:tagLst xmlns:a="http://schemas.openxmlformats.org/drawingml/2006/main" xmlns:r="http://schemas.openxmlformats.org/officeDocument/2006/relationships" xmlns:p="http://schemas.openxmlformats.org/presentationml/2006/main">
  <p:tag name="NUM" val="10"/>
</p:tagLst>
</file>

<file path=ppt/tags/tag119.xml><?xml version="1.0" encoding="utf-8"?>
<p:tagLst xmlns:a="http://schemas.openxmlformats.org/drawingml/2006/main" xmlns:r="http://schemas.openxmlformats.org/officeDocument/2006/relationships" xmlns:p="http://schemas.openxmlformats.org/presentationml/2006/main">
  <p:tag name="NUM" val="11"/>
</p:tagLst>
</file>

<file path=ppt/tags/tag12.xml><?xml version="1.0" encoding="utf-8"?>
<p:tagLst xmlns:a="http://schemas.openxmlformats.org/drawingml/2006/main" xmlns:r="http://schemas.openxmlformats.org/officeDocument/2006/relationships" xmlns:p="http://schemas.openxmlformats.org/presentationml/2006/main">
  <p:tag name="NUM" val="7"/>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2"/>
</p:tagLst>
</file>

<file path=ppt/tags/tag122.xml><?xml version="1.0" encoding="utf-8"?>
<p:tagLst xmlns:a="http://schemas.openxmlformats.org/drawingml/2006/main" xmlns:r="http://schemas.openxmlformats.org/officeDocument/2006/relationships" xmlns:p="http://schemas.openxmlformats.org/presentationml/2006/main">
  <p:tag name="NUM" val="3"/>
</p:tagLst>
</file>

<file path=ppt/tags/tag123.xml><?xml version="1.0" encoding="utf-8"?>
<p:tagLst xmlns:a="http://schemas.openxmlformats.org/drawingml/2006/main" xmlns:r="http://schemas.openxmlformats.org/officeDocument/2006/relationships" xmlns:p="http://schemas.openxmlformats.org/presentationml/2006/main">
  <p:tag name="NUM" val="4"/>
</p:tagLst>
</file>

<file path=ppt/tags/tag124.xml><?xml version="1.0" encoding="utf-8"?>
<p:tagLst xmlns:a="http://schemas.openxmlformats.org/drawingml/2006/main" xmlns:r="http://schemas.openxmlformats.org/officeDocument/2006/relationships" xmlns:p="http://schemas.openxmlformats.org/presentationml/2006/main">
  <p:tag name="NUM" val="5"/>
</p:tagLst>
</file>

<file path=ppt/tags/tag125.xml><?xml version="1.0" encoding="utf-8"?>
<p:tagLst xmlns:a="http://schemas.openxmlformats.org/drawingml/2006/main" xmlns:r="http://schemas.openxmlformats.org/officeDocument/2006/relationships" xmlns:p="http://schemas.openxmlformats.org/presentationml/2006/main">
  <p:tag name="NUM" val="6"/>
</p:tagLst>
</file>

<file path=ppt/tags/tag126.xml><?xml version="1.0" encoding="utf-8"?>
<p:tagLst xmlns:a="http://schemas.openxmlformats.org/drawingml/2006/main" xmlns:r="http://schemas.openxmlformats.org/officeDocument/2006/relationships" xmlns:p="http://schemas.openxmlformats.org/presentationml/2006/main">
  <p:tag name="NUM" val="7"/>
</p:tagLst>
</file>

<file path=ppt/tags/tag127.xml><?xml version="1.0" encoding="utf-8"?>
<p:tagLst xmlns:a="http://schemas.openxmlformats.org/drawingml/2006/main" xmlns:r="http://schemas.openxmlformats.org/officeDocument/2006/relationships" xmlns:p="http://schemas.openxmlformats.org/presentationml/2006/main">
  <p:tag name="NUM" val="8"/>
</p:tagLst>
</file>

<file path=ppt/tags/tag128.xml><?xml version="1.0" encoding="utf-8"?>
<p:tagLst xmlns:a="http://schemas.openxmlformats.org/drawingml/2006/main" xmlns:r="http://schemas.openxmlformats.org/officeDocument/2006/relationships" xmlns:p="http://schemas.openxmlformats.org/presentationml/2006/main">
  <p:tag name="NUM" val="9"/>
</p:tagLst>
</file>

<file path=ppt/tags/tag129.xml><?xml version="1.0" encoding="utf-8"?>
<p:tagLst xmlns:a="http://schemas.openxmlformats.org/drawingml/2006/main" xmlns:r="http://schemas.openxmlformats.org/officeDocument/2006/relationships" xmlns:p="http://schemas.openxmlformats.org/presentationml/2006/main">
  <p:tag name="NUM" val="10"/>
</p:tagLst>
</file>

<file path=ppt/tags/tag13.xml><?xml version="1.0" encoding="utf-8"?>
<p:tagLst xmlns:a="http://schemas.openxmlformats.org/drawingml/2006/main" xmlns:r="http://schemas.openxmlformats.org/officeDocument/2006/relationships" xmlns:p="http://schemas.openxmlformats.org/presentationml/2006/main">
  <p:tag name="NUM" val="8"/>
</p:tagLst>
</file>

<file path=ppt/tags/tag130.xml><?xml version="1.0" encoding="utf-8"?>
<p:tagLst xmlns:a="http://schemas.openxmlformats.org/drawingml/2006/main" xmlns:r="http://schemas.openxmlformats.org/officeDocument/2006/relationships" xmlns:p="http://schemas.openxmlformats.org/presentationml/2006/main">
  <p:tag name="NUM" val="11"/>
</p:tagLst>
</file>

<file path=ppt/tags/tag131.xml><?xml version="1.0" encoding="utf-8"?>
<p:tagLst xmlns:a="http://schemas.openxmlformats.org/drawingml/2006/main" xmlns:r="http://schemas.openxmlformats.org/officeDocument/2006/relationships" xmlns:p="http://schemas.openxmlformats.org/presentationml/2006/main">
  <p:tag name="NUM" val="12"/>
</p:tagLst>
</file>

<file path=ppt/tags/tag132.xml><?xml version="1.0" encoding="utf-8"?>
<p:tagLst xmlns:a="http://schemas.openxmlformats.org/drawingml/2006/main" xmlns:r="http://schemas.openxmlformats.org/officeDocument/2006/relationships" xmlns:p="http://schemas.openxmlformats.org/presentationml/2006/main">
  <p:tag name="NUM" val="13"/>
</p:tagLst>
</file>

<file path=ppt/tags/tag133.xml><?xml version="1.0" encoding="utf-8"?>
<p:tagLst xmlns:a="http://schemas.openxmlformats.org/drawingml/2006/main" xmlns:r="http://schemas.openxmlformats.org/officeDocument/2006/relationships" xmlns:p="http://schemas.openxmlformats.org/presentationml/2006/main">
  <p:tag name="NUM" val="1"/>
</p:tagLst>
</file>

<file path=ppt/tags/tag134.xml><?xml version="1.0" encoding="utf-8"?>
<p:tagLst xmlns:a="http://schemas.openxmlformats.org/drawingml/2006/main" xmlns:r="http://schemas.openxmlformats.org/officeDocument/2006/relationships" xmlns:p="http://schemas.openxmlformats.org/presentationml/2006/main">
  <p:tag name="NUM" val="2"/>
</p:tagLst>
</file>

<file path=ppt/tags/tag135.xml><?xml version="1.0" encoding="utf-8"?>
<p:tagLst xmlns:a="http://schemas.openxmlformats.org/drawingml/2006/main" xmlns:r="http://schemas.openxmlformats.org/officeDocument/2006/relationships" xmlns:p="http://schemas.openxmlformats.org/presentationml/2006/main">
  <p:tag name="NUM" val="4"/>
</p:tagLst>
</file>

<file path=ppt/tags/tag136.xml><?xml version="1.0" encoding="utf-8"?>
<p:tagLst xmlns:a="http://schemas.openxmlformats.org/drawingml/2006/main" xmlns:r="http://schemas.openxmlformats.org/officeDocument/2006/relationships" xmlns:p="http://schemas.openxmlformats.org/presentationml/2006/main">
  <p:tag name="NUM" val="5"/>
</p:tagLst>
</file>

<file path=ppt/tags/tag137.xml><?xml version="1.0" encoding="utf-8"?>
<p:tagLst xmlns:a="http://schemas.openxmlformats.org/drawingml/2006/main" xmlns:r="http://schemas.openxmlformats.org/officeDocument/2006/relationships" xmlns:p="http://schemas.openxmlformats.org/presentationml/2006/main">
  <p:tag name="NUM" val="6"/>
</p:tagLst>
</file>

<file path=ppt/tags/tag14.xml><?xml version="1.0" encoding="utf-8"?>
<p:tagLst xmlns:a="http://schemas.openxmlformats.org/drawingml/2006/main" xmlns:r="http://schemas.openxmlformats.org/officeDocument/2006/relationships" xmlns:p="http://schemas.openxmlformats.org/presentationml/2006/main">
  <p:tag name="NUM" val="9"/>
</p:tagLst>
</file>

<file path=ppt/tags/tag15.xml><?xml version="1.0" encoding="utf-8"?>
<p:tagLst xmlns:a="http://schemas.openxmlformats.org/drawingml/2006/main" xmlns:r="http://schemas.openxmlformats.org/officeDocument/2006/relationships" xmlns:p="http://schemas.openxmlformats.org/presentationml/2006/main">
  <p:tag name="NUM" val="10"/>
</p:tagLst>
</file>

<file path=ppt/tags/tag16.xml><?xml version="1.0" encoding="utf-8"?>
<p:tagLst xmlns:a="http://schemas.openxmlformats.org/drawingml/2006/main" xmlns:r="http://schemas.openxmlformats.org/officeDocument/2006/relationships" xmlns:p="http://schemas.openxmlformats.org/presentationml/2006/main">
  <p:tag name="NUM" val="11"/>
</p:tagLst>
</file>

<file path=ppt/tags/tag17.xml><?xml version="1.0" encoding="utf-8"?>
<p:tagLst xmlns:a="http://schemas.openxmlformats.org/drawingml/2006/main" xmlns:r="http://schemas.openxmlformats.org/officeDocument/2006/relationships" xmlns:p="http://schemas.openxmlformats.org/presentationml/2006/main">
  <p:tag name="NUM" val="12"/>
</p:tagLst>
</file>

<file path=ppt/tags/tag18.xml><?xml version="1.0" encoding="utf-8"?>
<p:tagLst xmlns:a="http://schemas.openxmlformats.org/drawingml/2006/main" xmlns:r="http://schemas.openxmlformats.org/officeDocument/2006/relationships" xmlns:p="http://schemas.openxmlformats.org/presentationml/2006/main">
  <p:tag name="NUM" val="13"/>
</p:tagLst>
</file>

<file path=ppt/tags/tag19.xml><?xml version="1.0" encoding="utf-8"?>
<p:tagLst xmlns:a="http://schemas.openxmlformats.org/drawingml/2006/main" xmlns:r="http://schemas.openxmlformats.org/officeDocument/2006/relationships" xmlns:p="http://schemas.openxmlformats.org/presentationml/2006/main">
  <p:tag name="NUM" val="14"/>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15"/>
</p:tagLst>
</file>

<file path=ppt/tags/tag21.xml><?xml version="1.0" encoding="utf-8"?>
<p:tagLst xmlns:a="http://schemas.openxmlformats.org/drawingml/2006/main" xmlns:r="http://schemas.openxmlformats.org/officeDocument/2006/relationships" xmlns:p="http://schemas.openxmlformats.org/presentationml/2006/main">
  <p:tag name="NUM" val="16"/>
</p:tagLst>
</file>

<file path=ppt/tags/tag22.xml><?xml version="1.0" encoding="utf-8"?>
<p:tagLst xmlns:a="http://schemas.openxmlformats.org/drawingml/2006/main" xmlns:r="http://schemas.openxmlformats.org/officeDocument/2006/relationships" xmlns:p="http://schemas.openxmlformats.org/presentationml/2006/main">
  <p:tag name="NUM" val="17"/>
</p:tagLst>
</file>

<file path=ppt/tags/tag23.xml><?xml version="1.0" encoding="utf-8"?>
<p:tagLst xmlns:a="http://schemas.openxmlformats.org/drawingml/2006/main" xmlns:r="http://schemas.openxmlformats.org/officeDocument/2006/relationships" xmlns:p="http://schemas.openxmlformats.org/presentationml/2006/main">
  <p:tag name="NUM" val="18"/>
</p:tagLst>
</file>

<file path=ppt/tags/tag24.xml><?xml version="1.0" encoding="utf-8"?>
<p:tagLst xmlns:a="http://schemas.openxmlformats.org/drawingml/2006/main" xmlns:r="http://schemas.openxmlformats.org/officeDocument/2006/relationships" xmlns:p="http://schemas.openxmlformats.org/presentationml/2006/main">
  <p:tag name="NUM" val="19"/>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5"/>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5"/>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4"/>
</p:tagLst>
</file>

<file path=ppt/tags/tag35.xml><?xml version="1.0" encoding="utf-8"?>
<p:tagLst xmlns:a="http://schemas.openxmlformats.org/drawingml/2006/main" xmlns:r="http://schemas.openxmlformats.org/officeDocument/2006/relationships" xmlns:p="http://schemas.openxmlformats.org/presentationml/2006/main">
  <p:tag name="NUM" val="5"/>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5"/>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6"/>
</p:tagLst>
</file>

<file path=ppt/tags/tag41.xml><?xml version="1.0" encoding="utf-8"?>
<p:tagLst xmlns:a="http://schemas.openxmlformats.org/drawingml/2006/main" xmlns:r="http://schemas.openxmlformats.org/officeDocument/2006/relationships" xmlns:p="http://schemas.openxmlformats.org/presentationml/2006/main">
  <p:tag name="NUM" val="4"/>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4"/>
</p:tagLst>
</file>

<file path=ppt/tags/tag46.xml><?xml version="1.0" encoding="utf-8"?>
<p:tagLst xmlns:a="http://schemas.openxmlformats.org/drawingml/2006/main" xmlns:r="http://schemas.openxmlformats.org/officeDocument/2006/relationships" xmlns:p="http://schemas.openxmlformats.org/presentationml/2006/main">
  <p:tag name="NUM" val="5"/>
</p:tagLst>
</file>

<file path=ppt/tags/tag47.xml><?xml version="1.0" encoding="utf-8"?>
<p:tagLst xmlns:a="http://schemas.openxmlformats.org/drawingml/2006/main" xmlns:r="http://schemas.openxmlformats.org/officeDocument/2006/relationships" xmlns:p="http://schemas.openxmlformats.org/presentationml/2006/main">
  <p:tag name="NUM" val="6"/>
</p:tagLst>
</file>

<file path=ppt/tags/tag48.xml><?xml version="1.0" encoding="utf-8"?>
<p:tagLst xmlns:a="http://schemas.openxmlformats.org/drawingml/2006/main" xmlns:r="http://schemas.openxmlformats.org/officeDocument/2006/relationships" xmlns:p="http://schemas.openxmlformats.org/presentationml/2006/main">
  <p:tag name="NUM" val="7"/>
</p:tagLst>
</file>

<file path=ppt/tags/tag49.xml><?xml version="1.0" encoding="utf-8"?>
<p:tagLst xmlns:a="http://schemas.openxmlformats.org/drawingml/2006/main" xmlns:r="http://schemas.openxmlformats.org/officeDocument/2006/relationships" xmlns:p="http://schemas.openxmlformats.org/presentationml/2006/main">
  <p:tag name="NUM" val="8"/>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9"/>
</p:tagLst>
</file>

<file path=ppt/tags/tag51.xml><?xml version="1.0" encoding="utf-8"?>
<p:tagLst xmlns:a="http://schemas.openxmlformats.org/drawingml/2006/main" xmlns:r="http://schemas.openxmlformats.org/officeDocument/2006/relationships" xmlns:p="http://schemas.openxmlformats.org/presentationml/2006/main">
  <p:tag name="NUM" val="16"/>
</p:tagLst>
</file>

<file path=ppt/tags/tag52.xml><?xml version="1.0" encoding="utf-8"?>
<p:tagLst xmlns:a="http://schemas.openxmlformats.org/drawingml/2006/main" xmlns:r="http://schemas.openxmlformats.org/officeDocument/2006/relationships" xmlns:p="http://schemas.openxmlformats.org/presentationml/2006/main">
  <p:tag name="NUM" val="16"/>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4"/>
</p:tagLst>
</file>

<file path=ppt/tags/tag57.xml><?xml version="1.0" encoding="utf-8"?>
<p:tagLst xmlns:a="http://schemas.openxmlformats.org/drawingml/2006/main" xmlns:r="http://schemas.openxmlformats.org/officeDocument/2006/relationships" xmlns:p="http://schemas.openxmlformats.org/presentationml/2006/main">
  <p:tag name="NUM" val="5"/>
</p:tagLst>
</file>

<file path=ppt/tags/tag58.xml><?xml version="1.0" encoding="utf-8"?>
<p:tagLst xmlns:a="http://schemas.openxmlformats.org/drawingml/2006/main" xmlns:r="http://schemas.openxmlformats.org/officeDocument/2006/relationships" xmlns:p="http://schemas.openxmlformats.org/presentationml/2006/main">
  <p:tag name="NUM" val="6"/>
</p:tagLst>
</file>

<file path=ppt/tags/tag59.xml><?xml version="1.0" encoding="utf-8"?>
<p:tagLst xmlns:a="http://schemas.openxmlformats.org/drawingml/2006/main" xmlns:r="http://schemas.openxmlformats.org/officeDocument/2006/relationships" xmlns:p="http://schemas.openxmlformats.org/presentationml/2006/main">
  <p:tag name="NUM" val="7"/>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8"/>
</p:tagLst>
</file>

<file path=ppt/tags/tag61.xml><?xml version="1.0" encoding="utf-8"?>
<p:tagLst xmlns:a="http://schemas.openxmlformats.org/drawingml/2006/main" xmlns:r="http://schemas.openxmlformats.org/officeDocument/2006/relationships" xmlns:p="http://schemas.openxmlformats.org/presentationml/2006/main">
  <p:tag name="NUM" val="9"/>
</p:tagLst>
</file>

<file path=ppt/tags/tag62.xml><?xml version="1.0" encoding="utf-8"?>
<p:tagLst xmlns:a="http://schemas.openxmlformats.org/drawingml/2006/main" xmlns:r="http://schemas.openxmlformats.org/officeDocument/2006/relationships" xmlns:p="http://schemas.openxmlformats.org/presentationml/2006/main">
  <p:tag name="NUM" val="10"/>
</p:tagLst>
</file>

<file path=ppt/tags/tag63.xml><?xml version="1.0" encoding="utf-8"?>
<p:tagLst xmlns:a="http://schemas.openxmlformats.org/drawingml/2006/main" xmlns:r="http://schemas.openxmlformats.org/officeDocument/2006/relationships" xmlns:p="http://schemas.openxmlformats.org/presentationml/2006/main">
  <p:tag name="NUM" val="11"/>
</p:tagLst>
</file>

<file path=ppt/tags/tag64.xml><?xml version="1.0" encoding="utf-8"?>
<p:tagLst xmlns:a="http://schemas.openxmlformats.org/drawingml/2006/main" xmlns:r="http://schemas.openxmlformats.org/officeDocument/2006/relationships" xmlns:p="http://schemas.openxmlformats.org/presentationml/2006/main">
  <p:tag name="NUM" val="12"/>
</p:tagLst>
</file>

<file path=ppt/tags/tag65.xml><?xml version="1.0" encoding="utf-8"?>
<p:tagLst xmlns:a="http://schemas.openxmlformats.org/drawingml/2006/main" xmlns:r="http://schemas.openxmlformats.org/officeDocument/2006/relationships" xmlns:p="http://schemas.openxmlformats.org/presentationml/2006/main">
  <p:tag name="NUM" val="13"/>
</p:tagLst>
</file>

<file path=ppt/tags/tag66.xml><?xml version="1.0" encoding="utf-8"?>
<p:tagLst xmlns:a="http://schemas.openxmlformats.org/drawingml/2006/main" xmlns:r="http://schemas.openxmlformats.org/officeDocument/2006/relationships" xmlns:p="http://schemas.openxmlformats.org/presentationml/2006/main">
  <p:tag name="NUM" val="14"/>
</p:tagLst>
</file>

<file path=ppt/tags/tag67.xml><?xml version="1.0" encoding="utf-8"?>
<p:tagLst xmlns:a="http://schemas.openxmlformats.org/drawingml/2006/main" xmlns:r="http://schemas.openxmlformats.org/officeDocument/2006/relationships" xmlns:p="http://schemas.openxmlformats.org/presentationml/2006/main">
  <p:tag name="NUM" val="15"/>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9.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3"/>
</p:tagLst>
</file>

<file path=ppt/tags/tag71.xml><?xml version="1.0" encoding="utf-8"?>
<p:tagLst xmlns:a="http://schemas.openxmlformats.org/drawingml/2006/main" xmlns:r="http://schemas.openxmlformats.org/officeDocument/2006/relationships" xmlns:p="http://schemas.openxmlformats.org/presentationml/2006/main">
  <p:tag name="NUM" val="4"/>
</p:tagLst>
</file>

<file path=ppt/tags/tag72.xml><?xml version="1.0" encoding="utf-8"?>
<p:tagLst xmlns:a="http://schemas.openxmlformats.org/drawingml/2006/main" xmlns:r="http://schemas.openxmlformats.org/officeDocument/2006/relationships" xmlns:p="http://schemas.openxmlformats.org/presentationml/2006/main">
  <p:tag name="NUM" val="5"/>
</p:tagLst>
</file>

<file path=ppt/tags/tag73.xml><?xml version="1.0" encoding="utf-8"?>
<p:tagLst xmlns:a="http://schemas.openxmlformats.org/drawingml/2006/main" xmlns:r="http://schemas.openxmlformats.org/officeDocument/2006/relationships" xmlns:p="http://schemas.openxmlformats.org/presentationml/2006/main">
  <p:tag name="NUM" val="6"/>
</p:tagLst>
</file>

<file path=ppt/tags/tag74.xml><?xml version="1.0" encoding="utf-8"?>
<p:tagLst xmlns:a="http://schemas.openxmlformats.org/drawingml/2006/main" xmlns:r="http://schemas.openxmlformats.org/officeDocument/2006/relationships" xmlns:p="http://schemas.openxmlformats.org/presentationml/2006/main">
  <p:tag name="NUM" val="7"/>
</p:tagLst>
</file>

<file path=ppt/tags/tag75.xml><?xml version="1.0" encoding="utf-8"?>
<p:tagLst xmlns:a="http://schemas.openxmlformats.org/drawingml/2006/main" xmlns:r="http://schemas.openxmlformats.org/officeDocument/2006/relationships" xmlns:p="http://schemas.openxmlformats.org/presentationml/2006/main">
  <p:tag name="NUM" val="8"/>
</p:tagLst>
</file>

<file path=ppt/tags/tag76.xml><?xml version="1.0" encoding="utf-8"?>
<p:tagLst xmlns:a="http://schemas.openxmlformats.org/drawingml/2006/main" xmlns:r="http://schemas.openxmlformats.org/officeDocument/2006/relationships" xmlns:p="http://schemas.openxmlformats.org/presentationml/2006/main">
  <p:tag name="NUM" val="9"/>
</p:tagLst>
</file>

<file path=ppt/tags/tag77.xml><?xml version="1.0" encoding="utf-8"?>
<p:tagLst xmlns:a="http://schemas.openxmlformats.org/drawingml/2006/main" xmlns:r="http://schemas.openxmlformats.org/officeDocument/2006/relationships" xmlns:p="http://schemas.openxmlformats.org/presentationml/2006/main">
  <p:tag name="NUM" val="10"/>
</p:tagLst>
</file>

<file path=ppt/tags/tag78.xml><?xml version="1.0" encoding="utf-8"?>
<p:tagLst xmlns:a="http://schemas.openxmlformats.org/drawingml/2006/main" xmlns:r="http://schemas.openxmlformats.org/officeDocument/2006/relationships" xmlns:p="http://schemas.openxmlformats.org/presentationml/2006/main">
  <p:tag name="NUM" val="11"/>
</p:tagLst>
</file>

<file path=ppt/tags/tag79.xml><?xml version="1.0" encoding="utf-8"?>
<p:tagLst xmlns:a="http://schemas.openxmlformats.org/drawingml/2006/main" xmlns:r="http://schemas.openxmlformats.org/officeDocument/2006/relationships" xmlns:p="http://schemas.openxmlformats.org/presentationml/2006/main">
  <p:tag name="NUM" val="12"/>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13"/>
</p:tagLst>
</file>

<file path=ppt/tags/tag81.xml><?xml version="1.0" encoding="utf-8"?>
<p:tagLst xmlns:a="http://schemas.openxmlformats.org/drawingml/2006/main" xmlns:r="http://schemas.openxmlformats.org/officeDocument/2006/relationships" xmlns:p="http://schemas.openxmlformats.org/presentationml/2006/main">
  <p:tag name="NUM" val="14"/>
</p:tagLst>
</file>

<file path=ppt/tags/tag82.xml><?xml version="1.0" encoding="utf-8"?>
<p:tagLst xmlns:a="http://schemas.openxmlformats.org/drawingml/2006/main" xmlns:r="http://schemas.openxmlformats.org/officeDocument/2006/relationships" xmlns:p="http://schemas.openxmlformats.org/presentationml/2006/main">
  <p:tag name="NUM" val="15"/>
</p:tagLst>
</file>

<file path=ppt/tags/tag83.xml><?xml version="1.0" encoding="utf-8"?>
<p:tagLst xmlns:a="http://schemas.openxmlformats.org/drawingml/2006/main" xmlns:r="http://schemas.openxmlformats.org/officeDocument/2006/relationships" xmlns:p="http://schemas.openxmlformats.org/presentationml/2006/main">
  <p:tag name="NUM" val="16"/>
</p:tagLst>
</file>

<file path=ppt/tags/tag84.xml><?xml version="1.0" encoding="utf-8"?>
<p:tagLst xmlns:a="http://schemas.openxmlformats.org/drawingml/2006/main" xmlns:r="http://schemas.openxmlformats.org/officeDocument/2006/relationships" xmlns:p="http://schemas.openxmlformats.org/presentationml/2006/main">
  <p:tag name="NUM" val="17"/>
</p:tagLst>
</file>

<file path=ppt/tags/tag85.xml><?xml version="1.0" encoding="utf-8"?>
<p:tagLst xmlns:a="http://schemas.openxmlformats.org/drawingml/2006/main" xmlns:r="http://schemas.openxmlformats.org/officeDocument/2006/relationships" xmlns:p="http://schemas.openxmlformats.org/presentationml/2006/main">
  <p:tag name="NUM" val="18"/>
</p:tagLst>
</file>

<file path=ppt/tags/tag86.xml><?xml version="1.0" encoding="utf-8"?>
<p:tagLst xmlns:a="http://schemas.openxmlformats.org/drawingml/2006/main" xmlns:r="http://schemas.openxmlformats.org/officeDocument/2006/relationships" xmlns:p="http://schemas.openxmlformats.org/presentationml/2006/main">
  <p:tag name="NUM" val="19"/>
</p:tagLst>
</file>

<file path=ppt/tags/tag87.xml><?xml version="1.0" encoding="utf-8"?>
<p:tagLst xmlns:a="http://schemas.openxmlformats.org/drawingml/2006/main" xmlns:r="http://schemas.openxmlformats.org/officeDocument/2006/relationships" xmlns:p="http://schemas.openxmlformats.org/presentationml/2006/main">
  <p:tag name="NUM" val="1"/>
</p:tagLst>
</file>

<file path=ppt/tags/tag88.xml><?xml version="1.0" encoding="utf-8"?>
<p:tagLst xmlns:a="http://schemas.openxmlformats.org/drawingml/2006/main" xmlns:r="http://schemas.openxmlformats.org/officeDocument/2006/relationships" xmlns:p="http://schemas.openxmlformats.org/presentationml/2006/main">
  <p:tag name="NUM" val="2"/>
</p:tagLst>
</file>

<file path=ppt/tags/tag89.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ags/tag90.xml><?xml version="1.0" encoding="utf-8"?>
<p:tagLst xmlns:a="http://schemas.openxmlformats.org/drawingml/2006/main" xmlns:r="http://schemas.openxmlformats.org/officeDocument/2006/relationships" xmlns:p="http://schemas.openxmlformats.org/presentationml/2006/main">
  <p:tag name="NUM" val="4"/>
</p:tagLst>
</file>

<file path=ppt/tags/tag91.xml><?xml version="1.0" encoding="utf-8"?>
<p:tagLst xmlns:a="http://schemas.openxmlformats.org/drawingml/2006/main" xmlns:r="http://schemas.openxmlformats.org/officeDocument/2006/relationships" xmlns:p="http://schemas.openxmlformats.org/presentationml/2006/main">
  <p:tag name="NUM" val="5"/>
</p:tagLst>
</file>

<file path=ppt/tags/tag92.xml><?xml version="1.0" encoding="utf-8"?>
<p:tagLst xmlns:a="http://schemas.openxmlformats.org/drawingml/2006/main" xmlns:r="http://schemas.openxmlformats.org/officeDocument/2006/relationships" xmlns:p="http://schemas.openxmlformats.org/presentationml/2006/main">
  <p:tag name="NUM" val="6"/>
</p:tagLst>
</file>

<file path=ppt/tags/tag93.xml><?xml version="1.0" encoding="utf-8"?>
<p:tagLst xmlns:a="http://schemas.openxmlformats.org/drawingml/2006/main" xmlns:r="http://schemas.openxmlformats.org/officeDocument/2006/relationships" xmlns:p="http://schemas.openxmlformats.org/presentationml/2006/main">
  <p:tag name="NUM" val="7"/>
</p:tagLst>
</file>

<file path=ppt/tags/tag94.xml><?xml version="1.0" encoding="utf-8"?>
<p:tagLst xmlns:a="http://schemas.openxmlformats.org/drawingml/2006/main" xmlns:r="http://schemas.openxmlformats.org/officeDocument/2006/relationships" xmlns:p="http://schemas.openxmlformats.org/presentationml/2006/main">
  <p:tag name="NUM" val="8"/>
</p:tagLst>
</file>

<file path=ppt/tags/tag95.xml><?xml version="1.0" encoding="utf-8"?>
<p:tagLst xmlns:a="http://schemas.openxmlformats.org/drawingml/2006/main" xmlns:r="http://schemas.openxmlformats.org/officeDocument/2006/relationships" xmlns:p="http://schemas.openxmlformats.org/presentationml/2006/main">
  <p:tag name="NUM" val="9"/>
</p:tagLst>
</file>

<file path=ppt/tags/tag96.xml><?xml version="1.0" encoding="utf-8"?>
<p:tagLst xmlns:a="http://schemas.openxmlformats.org/drawingml/2006/main" xmlns:r="http://schemas.openxmlformats.org/officeDocument/2006/relationships" xmlns:p="http://schemas.openxmlformats.org/presentationml/2006/main">
  <p:tag name="NUM" val="10"/>
</p:tagLst>
</file>

<file path=ppt/tags/tag97.xml><?xml version="1.0" encoding="utf-8"?>
<p:tagLst xmlns:a="http://schemas.openxmlformats.org/drawingml/2006/main" xmlns:r="http://schemas.openxmlformats.org/officeDocument/2006/relationships" xmlns:p="http://schemas.openxmlformats.org/presentationml/2006/main">
  <p:tag name="NUM" val="1"/>
</p:tagLst>
</file>

<file path=ppt/tags/tag98.xml><?xml version="1.0" encoding="utf-8"?>
<p:tagLst xmlns:a="http://schemas.openxmlformats.org/drawingml/2006/main" xmlns:r="http://schemas.openxmlformats.org/officeDocument/2006/relationships" xmlns:p="http://schemas.openxmlformats.org/presentationml/2006/main">
  <p:tag name="NUM" val="2"/>
</p:tagLst>
</file>

<file path=ppt/tags/tag9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éducaloi - Atelier 2021">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80a2e17-f139-49de-a9ea-8883fe6eb758">
      <Terms xmlns="http://schemas.microsoft.com/office/infopath/2007/PartnerControls"/>
    </lcf76f155ced4ddcb4097134ff3c332f>
    <TaxCatchAll xmlns="26cc9b95-bf92-4103-b8de-0e6845ac7fa9" xsi:nil="true"/>
    <EnLigneEN xmlns="26cc9b95-bf92-4103-b8de-0e6845ac7fa9">false</EnLigneEN>
    <Type_x0020_d_x0027_activité xmlns="26cc9b95-bf92-4103-b8de-0e6845ac7fa9">Trousse pédagogique</Type_x0020_d_x0027_activité>
    <Titre_x0020_anglais xmlns="26cc9b95-bf92-4103-b8de-0e6845ac7fa9" xsi:nil="true"/>
    <MiseAJour xmlns="26cc9b95-bf92-4103-b8de-0e6845ac7fa9" xsi:nil="true"/>
    <Notes1 xmlns="26cc9b95-bf92-4103-b8de-0e6845ac7fa9" xsi:nil="true"/>
    <EnLigneFR xmlns="26cc9b95-bf92-4103-b8de-0e6845ac7fa9">true</EnLigneFR>
    <Date xmlns="580a2e17-f139-49de-a9ea-8883fe6eb75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085B9818581084FA07A511A975E73B0" ma:contentTypeVersion="17" ma:contentTypeDescription="Crée un document." ma:contentTypeScope="" ma:versionID="1f7ea3eb946b8bd924f1523f12c25c57">
  <xsd:schema xmlns:xsd="http://www.w3.org/2001/XMLSchema" xmlns:xs="http://www.w3.org/2001/XMLSchema" xmlns:p="http://schemas.microsoft.com/office/2006/metadata/properties" xmlns:ns2="26cc9b95-bf92-4103-b8de-0e6845ac7fa9" xmlns:ns3="580a2e17-f139-49de-a9ea-8883fe6eb758" targetNamespace="http://schemas.microsoft.com/office/2006/metadata/properties" ma:root="true" ma:fieldsID="34354321830c6c3f46cb4e7c59429611" ns2:_="" ns3:_="">
    <xsd:import namespace="26cc9b95-bf92-4103-b8de-0e6845ac7fa9"/>
    <xsd:import namespace="580a2e17-f139-49de-a9ea-8883fe6eb758"/>
    <xsd:element name="properties">
      <xsd:complexType>
        <xsd:sequence>
          <xsd:element name="documentManagement">
            <xsd:complexType>
              <xsd:all>
                <xsd:element ref="ns2:Titre_x0020_anglais" minOccurs="0"/>
                <xsd:element ref="ns2:MiseAJour" minOccurs="0"/>
                <xsd:element ref="ns3:MediaServiceMetadata" minOccurs="0"/>
                <xsd:element ref="ns3:MediaServiceFastMetadata" minOccurs="0"/>
                <xsd:element ref="ns3:MediaServiceDateTaken" minOccurs="0"/>
                <xsd:element ref="ns3:MediaServiceGenerationTime" minOccurs="0"/>
                <xsd:element ref="ns3:MediaServiceEventHashCode" minOccurs="0"/>
                <xsd:element ref="ns3:MediaServiceOCR" minOccurs="0"/>
                <xsd:element ref="ns2:Notes1" minOccurs="0"/>
                <xsd:element ref="ns2:Type_x0020_d_x0027_activité"/>
                <xsd:element ref="ns2:EnLigneEN" minOccurs="0"/>
                <xsd:element ref="ns2:EnLigneFR" minOccurs="0"/>
                <xsd:element ref="ns3:MediaServiceAutoKeyPoints" minOccurs="0"/>
                <xsd:element ref="ns3:MediaServiceKeyPoints" minOccurs="0"/>
                <xsd:element ref="ns3:MediaServiceLocation" minOccurs="0"/>
                <xsd:element ref="ns3:lcf76f155ced4ddcb4097134ff3c332f" minOccurs="0"/>
                <xsd:element ref="ns2:TaxCatchAll" minOccurs="0"/>
                <xsd:element ref="ns3: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cc9b95-bf92-4103-b8de-0e6845ac7fa9" elementFormDefault="qualified">
    <xsd:import namespace="http://schemas.microsoft.com/office/2006/documentManagement/types"/>
    <xsd:import namespace="http://schemas.microsoft.com/office/infopath/2007/PartnerControls"/>
    <xsd:element name="Titre_x0020_anglais" ma:index="8" nillable="true" ma:displayName="Nom anglais" ma:internalName="Titre_x0020_anglais">
      <xsd:simpleType>
        <xsd:restriction base="dms:Text">
          <xsd:maxLength value="255"/>
        </xsd:restriction>
      </xsd:simpleType>
    </xsd:element>
    <xsd:element name="MiseAJour" ma:index="9" nillable="true" ma:displayName="Mise à jour" ma:format="DateOnly" ma:internalName="MiseAJour">
      <xsd:simpleType>
        <xsd:restriction base="dms:DateTime"/>
      </xsd:simpleType>
    </xsd:element>
    <xsd:element name="Notes1" ma:index="16" nillable="true" ma:displayName="Notes / Commentaires" ma:internalName="Notes1">
      <xsd:simpleType>
        <xsd:restriction base="dms:Note">
          <xsd:maxLength value="255"/>
        </xsd:restriction>
      </xsd:simpleType>
    </xsd:element>
    <xsd:element name="Type_x0020_d_x0027_activité" ma:index="17" ma:displayName="Type d'activité" ma:default="Faites un choix" ma:format="Dropdown" ma:indexed="true" ma:internalName="Type_x0020_d_x0027_activit_x00e9_">
      <xsd:simpleType>
        <xsd:restriction base="dms:Choice">
          <xsd:enumeration value="Faites un choix"/>
          <xsd:enumeration value="Atelier en classe"/>
          <xsd:enumeration value="Trousse pédagogique"/>
          <xsd:enumeration value="Contenu éducatif"/>
          <xsd:enumeration value="Quiz"/>
          <xsd:enumeration value="Video"/>
          <xsd:enumeration value="Autre"/>
        </xsd:restriction>
      </xsd:simpleType>
    </xsd:element>
    <xsd:element name="EnLigneEN" ma:index="18" nillable="true" ma:displayName="En ligne (ANG)" ma:default="0" ma:internalName="EnLigneEN">
      <xsd:simpleType>
        <xsd:restriction base="dms:Boolean"/>
      </xsd:simpleType>
    </xsd:element>
    <xsd:element name="EnLigneFR" ma:index="19" nillable="true" ma:displayName="En ligne (FR)" ma:default="0" ma:internalName="EnLigneFR">
      <xsd:simpleType>
        <xsd:restriction base="dms:Boolean"/>
      </xsd:simpleType>
    </xsd:element>
    <xsd:element name="TaxCatchAll" ma:index="25" nillable="true" ma:displayName="Taxonomy Catch All Column" ma:hidden="true" ma:list="{c6c74e4d-993a-416b-b18b-696c2c352dd1}" ma:internalName="TaxCatchAll" ma:showField="CatchAllData" ma:web="26cc9b95-bf92-4103-b8de-0e6845ac7fa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80a2e17-f139-49de-a9ea-8883fe6eb75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Date" ma:index="26" nillable="true" ma:displayName="Date" ma:format="DateTime" ma:internalName="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DB8ED9-BD7A-4829-916A-CD4153AAA2B2}">
  <ds:schemaRefs>
    <ds:schemaRef ds:uri="http://schemas.microsoft.com/sharepoint/v3/contenttype/forms"/>
  </ds:schemaRefs>
</ds:datastoreItem>
</file>

<file path=customXml/itemProps2.xml><?xml version="1.0" encoding="utf-8"?>
<ds:datastoreItem xmlns:ds="http://schemas.openxmlformats.org/officeDocument/2006/customXml" ds:itemID="{8937B8FB-EB27-400B-9495-8EF1A31EAD1C}">
  <ds:schemaRefs>
    <ds:schemaRef ds:uri="http://schemas.openxmlformats.org/package/2006/metadata/core-properties"/>
    <ds:schemaRef ds:uri="http://www.w3.org/XML/1998/namespace"/>
    <ds:schemaRef ds:uri="http://purl.org/dc/dcmitype/"/>
    <ds:schemaRef ds:uri="http://schemas.microsoft.com/office/2006/metadata/properties"/>
    <ds:schemaRef ds:uri="26cc9b95-bf92-4103-b8de-0e6845ac7fa9"/>
    <ds:schemaRef ds:uri="http://schemas.microsoft.com/office/2006/documentManagement/types"/>
    <ds:schemaRef ds:uri="http://purl.org/dc/elements/1.1/"/>
    <ds:schemaRef ds:uri="http://schemas.microsoft.com/office/infopath/2007/PartnerControls"/>
    <ds:schemaRef ds:uri="580a2e17-f139-49de-a9ea-8883fe6eb758"/>
    <ds:schemaRef ds:uri="http://purl.org/dc/terms/"/>
  </ds:schemaRefs>
</ds:datastoreItem>
</file>

<file path=customXml/itemProps3.xml><?xml version="1.0" encoding="utf-8"?>
<ds:datastoreItem xmlns:ds="http://schemas.openxmlformats.org/officeDocument/2006/customXml" ds:itemID="{17CF372D-52C8-4C65-9B50-86EF1A3654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cc9b95-bf92-4103-b8de-0e6845ac7fa9"/>
    <ds:schemaRef ds:uri="580a2e17-f139-49de-a9ea-8883fe6eb7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997</TotalTime>
  <Words>7958</Words>
  <Application>Microsoft Office PowerPoint</Application>
  <PresentationFormat>Grand écran</PresentationFormat>
  <Paragraphs>569</Paragraphs>
  <Slides>24</Slides>
  <Notes>20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24</vt:i4>
      </vt:variant>
    </vt:vector>
  </HeadingPairs>
  <TitlesOfParts>
    <vt:vector size="32" baseType="lpstr">
      <vt:lpstr>Arial</vt:lpstr>
      <vt:lpstr>Arial,Sans-Serif</vt:lpstr>
      <vt:lpstr>Calibri</vt:lpstr>
      <vt:lpstr>Helvetica Light</vt:lpstr>
      <vt:lpstr>Police système</vt:lpstr>
      <vt:lpstr>Segoe UI</vt:lpstr>
      <vt:lpstr>Wingdings</vt:lpstr>
      <vt:lpstr>éducaloi - Atelier 2021</vt:lpstr>
      <vt:lpstr>La Révolution américaine</vt:lpstr>
      <vt:lpstr>Présentation PowerPoint</vt:lpstr>
      <vt:lpstr>Présentation PowerPoint</vt:lpstr>
      <vt:lpstr>Présentation PowerPoint</vt:lpstr>
      <vt:lpstr>Création d’un État moderne La séparation des pouvoirs </vt:lpstr>
      <vt:lpstr>1. Pouvoir législatif </vt:lpstr>
      <vt:lpstr>Pouvoir exécutif </vt:lpstr>
      <vt:lpstr>Pouvoir judiciaire </vt:lpstr>
      <vt:lpstr>Mise en place d’une constitution </vt:lpstr>
      <vt:lpstr>Le Bill of Rights - déclaration des droits </vt:lpstr>
      <vt:lpstr>Présentation PowerPoint</vt:lpstr>
      <vt:lpstr>Séparation des 3 pouvoirs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Pour ou contre</vt:lpstr>
      <vt:lpstr>Pour ou contre</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Le Bigot</dc:creator>
  <cp:lastModifiedBy>Kim Bélanger-Baillargeon</cp:lastModifiedBy>
  <cp:revision>192</cp:revision>
  <dcterms:created xsi:type="dcterms:W3CDTF">2021-02-22T16:21:34Z</dcterms:created>
  <dcterms:modified xsi:type="dcterms:W3CDTF">2022-12-21T20:25:39Z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0x010100F085B9818581084FA07A511A975E73B0</vt:lpwstr>
  </property>
  <property fmtid="{D5CDD505-2E9C-101B-9397-08002B2CF9AE}" pid="3" name="_dlc_DocIdItemGuid">
    <vt:lpwstr>f9c434af-adcc-4136-bbb9-e7e3948ffd37</vt:lpwstr>
  </property>
  <property fmtid="{D5CDD505-2E9C-101B-9397-08002B2CF9AE}" pid="4" name="Order">
    <vt:r8>204105800</vt:r8>
  </property>
  <property fmtid="{D5CDD505-2E9C-101B-9397-08002B2CF9AE}" pid="5" name="xd_Signature">
    <vt:bool>false</vt:bool>
  </property>
  <property fmtid="{D5CDD505-2E9C-101B-9397-08002B2CF9AE}" pid="6" name="xd_ProgID">
    <vt:lpwstr/>
  </property>
  <property fmtid="{D5CDD505-2E9C-101B-9397-08002B2CF9AE}" pid="7" name="_dlc_DocId">
    <vt:lpwstr>EDUC-718269152-2041058</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_dlc_DocIdUrl">
    <vt:lpwstr>https://educaloi.sharepoint.com/ms/_layouts/15/DocIdRedir.aspx?ID=EDUC-718269152-2041058, EDUC-718269152-2041058</vt:lpwstr>
  </property>
  <property fmtid="{D5CDD505-2E9C-101B-9397-08002B2CF9AE}" pid="13" name="MediaServiceImageTags">
    <vt:lpwstr/>
  </property>
</Properties>
</file>