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8A_20AF6F75.xml" ContentType="application/vnd.ms-powerpoint.comments+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5.xml" ContentType="application/vnd.openxmlformats-officedocument.presentationml.tags+xml"/>
  <Override PartName="/ppt/notesSlides/notesSlide31.xml" ContentType="application/vnd.openxmlformats-officedocument.presentationml.notesSlide+xml"/>
  <Override PartName="/ppt/tags/tag2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7.xml" ContentType="application/vnd.openxmlformats-officedocument.presentationml.tags+xml"/>
  <Override PartName="/ppt/notesSlides/notesSlide35.xml" ContentType="application/vnd.openxmlformats-officedocument.presentationml.notesSlide+xml"/>
  <Override PartName="/ppt/tags/tag28.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9.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0.xml" ContentType="application/vnd.openxmlformats-officedocument.presentationml.tags+xml"/>
  <Override PartName="/ppt/notesSlides/notesSlide40.xml" ContentType="application/vnd.openxmlformats-officedocument.presentationml.notesSlide+xml"/>
  <Override PartName="/ppt/tags/tag31.xml" ContentType="application/vnd.openxmlformats-officedocument.presentationml.tags+xml"/>
  <Override PartName="/ppt/notesSlides/notesSlide41.xml" ContentType="application/vnd.openxmlformats-officedocument.presentationml.notesSlide+xml"/>
  <Override PartName="/ppt/tags/tag32.xml" ContentType="application/vnd.openxmlformats-officedocument.presentationml.tags+xml"/>
  <Override PartName="/ppt/notesSlides/notesSlide42.xml" ContentType="application/vnd.openxmlformats-officedocument.presentationml.notesSlide+xml"/>
  <Override PartName="/ppt/tags/tag33.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34.xml" ContentType="application/vnd.openxmlformats-officedocument.presentationml.tags+xml"/>
  <Override PartName="/ppt/notesSlides/notesSlide45.xml" ContentType="application/vnd.openxmlformats-officedocument.presentationml.notesSlide+xml"/>
  <Override PartName="/ppt/tags/tag35.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36.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5"/>
  </p:sldMasterIdLst>
  <p:notesMasterIdLst>
    <p:notesMasterId r:id="rId57"/>
  </p:notesMasterIdLst>
  <p:sldIdLst>
    <p:sldId id="261" r:id="rId6"/>
    <p:sldId id="262" r:id="rId7"/>
    <p:sldId id="400" r:id="rId8"/>
    <p:sldId id="263" r:id="rId9"/>
    <p:sldId id="264" r:id="rId10"/>
    <p:sldId id="395" r:id="rId11"/>
    <p:sldId id="265" r:id="rId12"/>
    <p:sldId id="266" r:id="rId13"/>
    <p:sldId id="268" r:id="rId14"/>
    <p:sldId id="269" r:id="rId15"/>
    <p:sldId id="267" r:id="rId16"/>
    <p:sldId id="270" r:id="rId17"/>
    <p:sldId id="271" r:id="rId18"/>
    <p:sldId id="359" r:id="rId19"/>
    <p:sldId id="360" r:id="rId20"/>
    <p:sldId id="361" r:id="rId21"/>
    <p:sldId id="362" r:id="rId22"/>
    <p:sldId id="363" r:id="rId23"/>
    <p:sldId id="364" r:id="rId24"/>
    <p:sldId id="365" r:id="rId25"/>
    <p:sldId id="366" r:id="rId26"/>
    <p:sldId id="394" r:id="rId27"/>
    <p:sldId id="382" r:id="rId28"/>
    <p:sldId id="393" r:id="rId29"/>
    <p:sldId id="369" r:id="rId30"/>
    <p:sldId id="385" r:id="rId31"/>
    <p:sldId id="386" r:id="rId32"/>
    <p:sldId id="387" r:id="rId33"/>
    <p:sldId id="388" r:id="rId34"/>
    <p:sldId id="389" r:id="rId35"/>
    <p:sldId id="390" r:id="rId36"/>
    <p:sldId id="391" r:id="rId37"/>
    <p:sldId id="392" r:id="rId38"/>
    <p:sldId id="367" r:id="rId39"/>
    <p:sldId id="383" r:id="rId40"/>
    <p:sldId id="384" r:id="rId41"/>
    <p:sldId id="370" r:id="rId42"/>
    <p:sldId id="396" r:id="rId43"/>
    <p:sldId id="371" r:id="rId44"/>
    <p:sldId id="397" r:id="rId45"/>
    <p:sldId id="373" r:id="rId46"/>
    <p:sldId id="374" r:id="rId47"/>
    <p:sldId id="376" r:id="rId48"/>
    <p:sldId id="380" r:id="rId49"/>
    <p:sldId id="398" r:id="rId50"/>
    <p:sldId id="377" r:id="rId51"/>
    <p:sldId id="378" r:id="rId52"/>
    <p:sldId id="399" r:id="rId53"/>
    <p:sldId id="379" r:id="rId54"/>
    <p:sldId id="330" r:id="rId55"/>
    <p:sldId id="291" r:id="rId5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717205-1764-52A5-C593-65E56216A39B}" name="Thais Cattani Perroni" initials="TP" userId="S::thais.cattani.perroni@educaloi.qc.ca::cfd5eeab-e9e1-4b2a-b5a4-3d687f911c86" providerId="AD"/>
  <p188:author id="{BEC0F715-6037-B0C0-8391-E8B44091051C}" name="Clément Lemaitre-Provost" initials="CL" userId="S::clement.lemaitre-provost@educaloi.qc.ca::f3d9918a-5e1c-4d93-bfcf-4b1371c3a56c" providerId="AD"/>
  <p188:author id="{D5E3323D-43F9-CD11-F45A-07A75F143CD2}" name="Audrey Boursaud" initials="AB" userId="S::audrey.boursaud@educaloi.qc.ca::d3120298-cad6-4218-a5f1-6a452cee08c2" providerId="AD"/>
  <p188:author id="{E338233E-9DEB-0F50-E85D-54192AB860AF}" name="Elsa Jutras-Vigneault" initials="EJ" userId="S::elsa.jutras-vigneault@educaloi.qc.ca::5e309fbe-32f8-435b-bb9d-af4cef43b13f" providerId="AD"/>
  <p188:author id="{5A4F3159-F568-C7DE-BC1E-6A57EBD655C7}" name="Mélanie Sayoto-Poulin" initials="MS" userId="S::melanie.sayoto-poulin@educaloi.qc.ca::3efc058b-d365-4a9f-beee-a46ac59e9cc8" providerId="AD"/>
  <p188:author id="{5213BBAD-8C2B-8EB6-3D3E-AC15D3FF1025}" name="Julianne Chu" initials="JC" userId="S::julianne.chu@educaloi.qc.ca::e8f7f30b-d745-4019-beff-dc20084e4c5d" providerId="AD"/>
  <p188:author id="{104957FF-D58C-BD6D-07CF-427190D2B14C}" name="Alexandra Magazin" initials="AM" userId="S::alexandra.magazin@educaloi.qc.ca::f0303719-bd60-44a4-b577-2f0e9334803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FF1F1"/>
    <a:srgbClr val="00A9CE"/>
    <a:srgbClr val="C2C7C8"/>
    <a:srgbClr val="333F48"/>
    <a:srgbClr val="F6891F"/>
    <a:srgbClr val="0D4FA6"/>
    <a:srgbClr val="00896E"/>
    <a:srgbClr val="00705A"/>
    <a:srgbClr val="FF66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861087-FC28-4290-ACDF-FF77CB5580F9}" v="368" dt="2025-03-04T15:21:17.3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466" autoAdjust="0"/>
    <p:restoredTop sz="44279" autoAdjust="0"/>
  </p:normalViewPr>
  <p:slideViewPr>
    <p:cSldViewPr snapToGrid="0">
      <p:cViewPr varScale="1">
        <p:scale>
          <a:sx n="35" d="100"/>
          <a:sy n="35" d="100"/>
        </p:scale>
        <p:origin x="72"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sa Jutras-Vigneault" userId="S::elsa.jutras-vigneault@educaloi.qc.ca::5e309fbe-32f8-435b-bb9d-af4cef43b13f" providerId="AD" clId="Web-{40960146-51DF-F747-9636-7748BD33ADDA}"/>
    <pc:docChg chg="">
      <pc:chgData name="Elsa Jutras-Vigneault" userId="S::elsa.jutras-vigneault@educaloi.qc.ca::5e309fbe-32f8-435b-bb9d-af4cef43b13f" providerId="AD" clId="Web-{40960146-51DF-F747-9636-7748BD33ADDA}" dt="2024-07-30T13:14:03.828" v="1"/>
      <pc:docMkLst>
        <pc:docMk/>
      </pc:docMkLst>
      <pc:sldChg chg="modCm">
        <pc:chgData name="Elsa Jutras-Vigneault" userId="S::elsa.jutras-vigneault@educaloi.qc.ca::5e309fbe-32f8-435b-bb9d-af4cef43b13f" providerId="AD" clId="Web-{40960146-51DF-F747-9636-7748BD33ADDA}" dt="2024-07-30T13:14:03.828" v="1"/>
        <pc:sldMkLst>
          <pc:docMk/>
          <pc:sldMk cId="1249703664" sldId="363"/>
        </pc:sldMkLst>
        <pc:extLst>
          <p:ext xmlns:p="http://schemas.openxmlformats.org/presentationml/2006/main" uri="{D6D511B9-2390-475A-947B-AFAB55BFBCF1}">
            <pc226:cmChg xmlns:pc226="http://schemas.microsoft.com/office/powerpoint/2022/06/main/command" chg="">
              <pc226:chgData name="Elsa Jutras-Vigneault" userId="S::elsa.jutras-vigneault@educaloi.qc.ca::5e309fbe-32f8-435b-bb9d-af4cef43b13f" providerId="AD" clId="Web-{40960146-51DF-F747-9636-7748BD33ADDA}" dt="2024-07-30T13:14:03.828" v="1"/>
              <pc2:cmMkLst xmlns:pc2="http://schemas.microsoft.com/office/powerpoint/2019/9/main/command">
                <pc:docMk/>
                <pc:sldMk cId="1249703664" sldId="363"/>
                <pc2:cmMk id="{C8209BD1-42CF-4742-B1DF-1CDC43263B6B}"/>
              </pc2:cmMkLst>
              <pc226:cmRplyChg chg="add">
                <pc226:chgData name="Elsa Jutras-Vigneault" userId="S::elsa.jutras-vigneault@educaloi.qc.ca::5e309fbe-32f8-435b-bb9d-af4cef43b13f" providerId="AD" clId="Web-{40960146-51DF-F747-9636-7748BD33ADDA}" dt="2024-07-30T13:14:03.828" v="1"/>
                <pc2:cmRplyMkLst xmlns:pc2="http://schemas.microsoft.com/office/powerpoint/2019/9/main/command">
                  <pc:docMk/>
                  <pc:sldMk cId="1249703664" sldId="363"/>
                  <pc2:cmMk id="{C8209BD1-42CF-4742-B1DF-1CDC43263B6B}"/>
                  <pc2:cmRplyMk id="{DA200381-B18F-434C-843D-3888221A1E07}"/>
                </pc2:cmRplyMkLst>
              </pc226:cmRplyChg>
              <pc226:cmRplyChg chg="add">
                <pc226:chgData name="Elsa Jutras-Vigneault" userId="S::elsa.jutras-vigneault@educaloi.qc.ca::5e309fbe-32f8-435b-bb9d-af4cef43b13f" providerId="AD" clId="Web-{40960146-51DF-F747-9636-7748BD33ADDA}" dt="2024-07-30T13:13:22.282" v="0"/>
                <pc2:cmRplyMkLst xmlns:pc2="http://schemas.microsoft.com/office/powerpoint/2019/9/main/command">
                  <pc:docMk/>
                  <pc:sldMk cId="1249703664" sldId="363"/>
                  <pc2:cmMk id="{C8209BD1-42CF-4742-B1DF-1CDC43263B6B}"/>
                  <pc2:cmRplyMk id="{1AF8D7DD-B0BD-42A5-BBCA-CC59EC76C7E2}"/>
                </pc2:cmRplyMkLst>
              </pc226:cmRplyChg>
            </pc226:cmChg>
          </p:ext>
        </pc:extLst>
      </pc:sldChg>
    </pc:docChg>
  </pc:docChgLst>
  <pc:docChgLst>
    <pc:chgData name="Alexandra Magazin" userId="f0303719-bd60-44a4-b577-2f0e93348038" providerId="ADAL" clId="{2C854C28-B625-41BD-8923-19BBB3D649C6}"/>
    <pc:docChg chg="">
      <pc:chgData name="Alexandra Magazin" userId="f0303719-bd60-44a4-b577-2f0e93348038" providerId="ADAL" clId="{2C854C28-B625-41BD-8923-19BBB3D649C6}" dt="2024-09-11T11:39:23.871" v="3"/>
      <pc:docMkLst>
        <pc:docMk/>
      </pc:docMkLst>
      <pc:sldChg chg="addCm modCm">
        <pc:chgData name="Alexandra Magazin" userId="f0303719-bd60-44a4-b577-2f0e93348038" providerId="ADAL" clId="{2C854C28-B625-41BD-8923-19BBB3D649C6}" dt="2024-09-10T18:46:55.873" v="2"/>
        <pc:sldMkLst>
          <pc:docMk/>
          <pc:sldMk cId="4073511619" sldId="265"/>
        </pc:sldMkLst>
        <pc:extLst>
          <p:ext xmlns:p="http://schemas.openxmlformats.org/presentationml/2006/main" uri="{D6D511B9-2390-475A-947B-AFAB55BFBCF1}">
            <pc226:cmChg xmlns:pc226="http://schemas.microsoft.com/office/powerpoint/2022/06/main/command" chg="add">
              <pc226:chgData name="Alexandra Magazin" userId="f0303719-bd60-44a4-b577-2f0e93348038" providerId="ADAL" clId="{2C854C28-B625-41BD-8923-19BBB3D649C6}" dt="2024-09-10T18:46:55.873" v="2"/>
              <pc2:cmMkLst xmlns:pc2="http://schemas.microsoft.com/office/powerpoint/2019/9/main/command">
                <pc:docMk/>
                <pc:sldMk cId="4073511619" sldId="265"/>
                <pc2:cmMk id="{87711DC5-7D89-47F5-84DB-9ADFC67A4C13}"/>
              </pc2:cmMkLst>
            </pc226:cmChg>
            <pc226:cmChg xmlns:pc226="http://schemas.microsoft.com/office/powerpoint/2022/06/main/command" chg="add mod">
              <pc226:chgData name="Alexandra Magazin" userId="f0303719-bd60-44a4-b577-2f0e93348038" providerId="ADAL" clId="{2C854C28-B625-41BD-8923-19BBB3D649C6}" dt="2024-09-10T18:44:11.797" v="1"/>
              <pc2:cmMkLst xmlns:pc2="http://schemas.microsoft.com/office/powerpoint/2019/9/main/command">
                <pc:docMk/>
                <pc:sldMk cId="4073511619" sldId="265"/>
                <pc2:cmMk id="{10A67FD2-443E-4513-8472-4D184C47C7CC}"/>
              </pc2:cmMkLst>
            </pc226:cmChg>
          </p:ext>
        </pc:extLst>
      </pc:sldChg>
      <pc:sldChg chg="modCm">
        <pc:chgData name="Alexandra Magazin" userId="f0303719-bd60-44a4-b577-2f0e93348038" providerId="ADAL" clId="{2C854C28-B625-41BD-8923-19BBB3D649C6}" dt="2024-09-11T11:39:23.871" v="3"/>
        <pc:sldMkLst>
          <pc:docMk/>
          <pc:sldMk cId="3977668317" sldId="291"/>
        </pc:sldMkLst>
        <pc:extLst>
          <p:ext xmlns:p="http://schemas.openxmlformats.org/presentationml/2006/main" uri="{D6D511B9-2390-475A-947B-AFAB55BFBCF1}">
            <pc226:cmChg xmlns:pc226="http://schemas.microsoft.com/office/powerpoint/2022/06/main/command" chg="mod">
              <pc226:chgData name="Alexandra Magazin" userId="f0303719-bd60-44a4-b577-2f0e93348038" providerId="ADAL" clId="{2C854C28-B625-41BD-8923-19BBB3D649C6}" dt="2024-09-11T11:39:23.871" v="3"/>
              <pc2:cmMkLst xmlns:pc2="http://schemas.microsoft.com/office/powerpoint/2019/9/main/command">
                <pc:docMk/>
                <pc:sldMk cId="3977668317" sldId="291"/>
                <pc2:cmMk id="{BDC5BA98-62F5-4CA1-B953-BB83D66AF9AB}"/>
              </pc2:cmMkLst>
            </pc226:cmChg>
          </p:ext>
        </pc:extLst>
      </pc:sldChg>
    </pc:docChg>
  </pc:docChgLst>
  <pc:docChgLst>
    <pc:chgData name="Clément Lemaitre-Provost" userId="S::clement.lemaitre-provost@educaloi.qc.ca::f3d9918a-5e1c-4d93-bfcf-4b1371c3a56c" providerId="AD" clId="Web-{622F9950-DBDA-5A2E-50A1-E50EC3F678F2}"/>
    <pc:docChg chg="modSld">
      <pc:chgData name="Clément Lemaitre-Provost" userId="S::clement.lemaitre-provost@educaloi.qc.ca::f3d9918a-5e1c-4d93-bfcf-4b1371c3a56c" providerId="AD" clId="Web-{622F9950-DBDA-5A2E-50A1-E50EC3F678F2}" dt="2024-07-16T20:42:23.188" v="0" actId="20577"/>
      <pc:docMkLst>
        <pc:docMk/>
      </pc:docMkLst>
      <pc:sldChg chg="modSp">
        <pc:chgData name="Clément Lemaitre-Provost" userId="S::clement.lemaitre-provost@educaloi.qc.ca::f3d9918a-5e1c-4d93-bfcf-4b1371c3a56c" providerId="AD" clId="Web-{622F9950-DBDA-5A2E-50A1-E50EC3F678F2}" dt="2024-07-16T20:42:23.188" v="0" actId="20577"/>
        <pc:sldMkLst>
          <pc:docMk/>
          <pc:sldMk cId="387620748" sldId="261"/>
        </pc:sldMkLst>
      </pc:sldChg>
    </pc:docChg>
  </pc:docChgLst>
  <pc:docChgLst>
    <pc:chgData name="Julianne Chu" userId="S::julianne.chu@educaloi.qc.ca::e8f7f30b-d745-4019-beff-dc20084e4c5d" providerId="AD" clId="Web-{2D848AA2-5B85-9C29-CDF3-27EC887925A7}"/>
    <pc:docChg chg="modSld">
      <pc:chgData name="Julianne Chu" userId="S::julianne.chu@educaloi.qc.ca::e8f7f30b-d745-4019-beff-dc20084e4c5d" providerId="AD" clId="Web-{2D848AA2-5B85-9C29-CDF3-27EC887925A7}" dt="2024-09-03T12:22:37.867" v="7" actId="20577"/>
      <pc:docMkLst>
        <pc:docMk/>
      </pc:docMkLst>
      <pc:sldChg chg="modSp">
        <pc:chgData name="Julianne Chu" userId="S::julianne.chu@educaloi.qc.ca::e8f7f30b-d745-4019-beff-dc20084e4c5d" providerId="AD" clId="Web-{2D848AA2-5B85-9C29-CDF3-27EC887925A7}" dt="2024-09-03T12:22:37.867" v="7" actId="20577"/>
        <pc:sldMkLst>
          <pc:docMk/>
          <pc:sldMk cId="1588284177" sldId="269"/>
        </pc:sldMkLst>
      </pc:sldChg>
    </pc:docChg>
  </pc:docChgLst>
  <pc:docChgLst>
    <pc:chgData name="Clément Lemaitre-Provost" userId="S::clement.lemaitre-provost@educaloi.qc.ca::f3d9918a-5e1c-4d93-bfcf-4b1371c3a56c" providerId="AD" clId="Web-{7472FC88-325C-B136-CD82-39B4B7FA9363}"/>
    <pc:docChg chg="">
      <pc:chgData name="Clément Lemaitre-Provost" userId="S::clement.lemaitre-provost@educaloi.qc.ca::f3d9918a-5e1c-4d93-bfcf-4b1371c3a56c" providerId="AD" clId="Web-{7472FC88-325C-B136-CD82-39B4B7FA9363}" dt="2024-07-18T15:34:43.786" v="0"/>
      <pc:docMkLst>
        <pc:docMk/>
      </pc:docMkLst>
      <pc:sldChg chg="modCm">
        <pc:chgData name="Clément Lemaitre-Provost" userId="S::clement.lemaitre-provost@educaloi.qc.ca::f3d9918a-5e1c-4d93-bfcf-4b1371c3a56c" providerId="AD" clId="Web-{7472FC88-325C-B136-CD82-39B4B7FA9363}" dt="2024-07-18T15:34:43.786" v="0"/>
        <pc:sldMkLst>
          <pc:docMk/>
          <pc:sldMk cId="1396521623" sldId="366"/>
        </pc:sldMkLst>
        <pc:extLst>
          <p:ext xmlns:p="http://schemas.openxmlformats.org/presentationml/2006/main" uri="{D6D511B9-2390-475A-947B-AFAB55BFBCF1}">
            <pc226:cmChg xmlns:pc226="http://schemas.microsoft.com/office/powerpoint/2022/06/main/command" chg="">
              <pc226:chgData name="Clément Lemaitre-Provost" userId="S::clement.lemaitre-provost@educaloi.qc.ca::f3d9918a-5e1c-4d93-bfcf-4b1371c3a56c" providerId="AD" clId="Web-{7472FC88-325C-B136-CD82-39B4B7FA9363}" dt="2024-07-18T15:34:43.786" v="0"/>
              <pc2:cmMkLst xmlns:pc2="http://schemas.microsoft.com/office/powerpoint/2019/9/main/command">
                <pc:docMk/>
                <pc:sldMk cId="1396521623" sldId="366"/>
                <pc2:cmMk id="{106A674C-4ACA-4B6E-8C74-BCA1E21A8809}"/>
              </pc2:cmMkLst>
              <pc226:cmRplyChg chg="add">
                <pc226:chgData name="Clément Lemaitre-Provost" userId="S::clement.lemaitre-provost@educaloi.qc.ca::f3d9918a-5e1c-4d93-bfcf-4b1371c3a56c" providerId="AD" clId="Web-{7472FC88-325C-B136-CD82-39B4B7FA9363}" dt="2024-07-18T15:34:43.786" v="0"/>
                <pc2:cmRplyMkLst xmlns:pc2="http://schemas.microsoft.com/office/powerpoint/2019/9/main/command">
                  <pc:docMk/>
                  <pc:sldMk cId="1396521623" sldId="366"/>
                  <pc2:cmMk id="{106A674C-4ACA-4B6E-8C74-BCA1E21A8809}"/>
                  <pc2:cmRplyMk id="{B06B3A96-FDE3-4028-92DB-DDAF21731B00}"/>
                </pc2:cmRplyMkLst>
              </pc226:cmRplyChg>
            </pc226:cmChg>
          </p:ext>
        </pc:extLst>
      </pc:sldChg>
    </pc:docChg>
  </pc:docChgLst>
  <pc:docChgLst>
    <pc:chgData name="Julianne Chu" userId="e8f7f30b-d745-4019-beff-dc20084e4c5d" providerId="ADAL" clId="{39861087-FC28-4290-ACDF-FF77CB5580F9}"/>
    <pc:docChg chg="undo custSel modSld">
      <pc:chgData name="Julianne Chu" userId="e8f7f30b-d745-4019-beff-dc20084e4c5d" providerId="ADAL" clId="{39861087-FC28-4290-ACDF-FF77CB5580F9}" dt="2025-03-04T16:31:33.226" v="2146" actId="113"/>
      <pc:docMkLst>
        <pc:docMk/>
      </pc:docMkLst>
      <pc:sldChg chg="modNotesTx">
        <pc:chgData name="Julianne Chu" userId="e8f7f30b-d745-4019-beff-dc20084e4c5d" providerId="ADAL" clId="{39861087-FC28-4290-ACDF-FF77CB5580F9}" dt="2025-03-04T16:16:28.794" v="2139" actId="20577"/>
        <pc:sldMkLst>
          <pc:docMk/>
          <pc:sldMk cId="840377040" sldId="263"/>
        </pc:sldMkLst>
      </pc:sldChg>
      <pc:sldChg chg="modNotesTx">
        <pc:chgData name="Julianne Chu" userId="e8f7f30b-d745-4019-beff-dc20084e4c5d" providerId="ADAL" clId="{39861087-FC28-4290-ACDF-FF77CB5580F9}" dt="2025-03-04T16:17:29.454" v="2140" actId="113"/>
        <pc:sldMkLst>
          <pc:docMk/>
          <pc:sldMk cId="2917959209" sldId="264"/>
        </pc:sldMkLst>
      </pc:sldChg>
      <pc:sldChg chg="modNotesTx">
        <pc:chgData name="Julianne Chu" userId="e8f7f30b-d745-4019-beff-dc20084e4c5d" providerId="ADAL" clId="{39861087-FC28-4290-ACDF-FF77CB5580F9}" dt="2025-03-04T16:19:25.955" v="2142" actId="114"/>
        <pc:sldMkLst>
          <pc:docMk/>
          <pc:sldMk cId="4073511619" sldId="265"/>
        </pc:sldMkLst>
      </pc:sldChg>
      <pc:sldChg chg="modNotesTx">
        <pc:chgData name="Julianne Chu" userId="e8f7f30b-d745-4019-beff-dc20084e4c5d" providerId="ADAL" clId="{39861087-FC28-4290-ACDF-FF77CB5580F9}" dt="2025-03-04T15:36:05.955" v="1627" actId="12"/>
        <pc:sldMkLst>
          <pc:docMk/>
          <pc:sldMk cId="3241646937" sldId="266"/>
        </pc:sldMkLst>
      </pc:sldChg>
      <pc:sldChg chg="modNotesTx">
        <pc:chgData name="Julianne Chu" userId="e8f7f30b-d745-4019-beff-dc20084e4c5d" providerId="ADAL" clId="{39861087-FC28-4290-ACDF-FF77CB5580F9}" dt="2025-03-04T15:36:28.762" v="1630" actId="12"/>
        <pc:sldMkLst>
          <pc:docMk/>
          <pc:sldMk cId="2891981658" sldId="267"/>
        </pc:sldMkLst>
      </pc:sldChg>
      <pc:sldChg chg="modNotesTx">
        <pc:chgData name="Julianne Chu" userId="e8f7f30b-d745-4019-beff-dc20084e4c5d" providerId="ADAL" clId="{39861087-FC28-4290-ACDF-FF77CB5580F9}" dt="2025-03-04T15:36:19.714" v="1629" actId="12"/>
        <pc:sldMkLst>
          <pc:docMk/>
          <pc:sldMk cId="3699702340" sldId="268"/>
        </pc:sldMkLst>
      </pc:sldChg>
      <pc:sldChg chg="modSp modAnim modNotesTx">
        <pc:chgData name="Julianne Chu" userId="e8f7f30b-d745-4019-beff-dc20084e4c5d" providerId="ADAL" clId="{39861087-FC28-4290-ACDF-FF77CB5580F9}" dt="2025-03-04T15:37:11.892" v="1677" actId="5793"/>
        <pc:sldMkLst>
          <pc:docMk/>
          <pc:sldMk cId="2005134344" sldId="270"/>
        </pc:sldMkLst>
        <pc:spChg chg="mod">
          <ac:chgData name="Julianne Chu" userId="e8f7f30b-d745-4019-beff-dc20084e4c5d" providerId="ADAL" clId="{39861087-FC28-4290-ACDF-FF77CB5580F9}" dt="2025-03-04T14:04:25.168" v="82" actId="20577"/>
          <ac:spMkLst>
            <pc:docMk/>
            <pc:sldMk cId="2005134344" sldId="270"/>
            <ac:spMk id="12" creationId="{28561838-9DFF-7370-A585-8DB30E89FC3B}"/>
          </ac:spMkLst>
        </pc:spChg>
      </pc:sldChg>
      <pc:sldChg chg="modNotesTx">
        <pc:chgData name="Julianne Chu" userId="e8f7f30b-d745-4019-beff-dc20084e4c5d" providerId="ADAL" clId="{39861087-FC28-4290-ACDF-FF77CB5580F9}" dt="2025-03-04T15:37:25.843" v="1678" actId="12"/>
        <pc:sldMkLst>
          <pc:docMk/>
          <pc:sldMk cId="1584854434" sldId="271"/>
        </pc:sldMkLst>
      </pc:sldChg>
      <pc:sldChg chg="modNotesTx">
        <pc:chgData name="Julianne Chu" userId="e8f7f30b-d745-4019-beff-dc20084e4c5d" providerId="ADAL" clId="{39861087-FC28-4290-ACDF-FF77CB5580F9}" dt="2025-03-04T15:37:30.891" v="1679" actId="12"/>
        <pc:sldMkLst>
          <pc:docMk/>
          <pc:sldMk cId="4173865766" sldId="359"/>
        </pc:sldMkLst>
      </pc:sldChg>
      <pc:sldChg chg="modNotesTx">
        <pc:chgData name="Julianne Chu" userId="e8f7f30b-d745-4019-beff-dc20084e4c5d" providerId="ADAL" clId="{39861087-FC28-4290-ACDF-FF77CB5580F9}" dt="2025-03-04T15:37:39.083" v="1680" actId="12"/>
        <pc:sldMkLst>
          <pc:docMk/>
          <pc:sldMk cId="2718861568" sldId="360"/>
        </pc:sldMkLst>
      </pc:sldChg>
      <pc:sldChg chg="modNotesTx">
        <pc:chgData name="Julianne Chu" userId="e8f7f30b-d745-4019-beff-dc20084e4c5d" providerId="ADAL" clId="{39861087-FC28-4290-ACDF-FF77CB5580F9}" dt="2025-03-04T16:31:33.226" v="2146" actId="113"/>
        <pc:sldMkLst>
          <pc:docMk/>
          <pc:sldMk cId="1318931968" sldId="361"/>
        </pc:sldMkLst>
      </pc:sldChg>
      <pc:sldChg chg="modNotesTx">
        <pc:chgData name="Julianne Chu" userId="e8f7f30b-d745-4019-beff-dc20084e4c5d" providerId="ADAL" clId="{39861087-FC28-4290-ACDF-FF77CB5580F9}" dt="2025-03-04T15:38:09.611" v="1687" actId="12"/>
        <pc:sldMkLst>
          <pc:docMk/>
          <pc:sldMk cId="51730118" sldId="362"/>
        </pc:sldMkLst>
      </pc:sldChg>
      <pc:sldChg chg="modNotesTx">
        <pc:chgData name="Julianne Chu" userId="e8f7f30b-d745-4019-beff-dc20084e4c5d" providerId="ADAL" clId="{39861087-FC28-4290-ACDF-FF77CB5580F9}" dt="2025-03-04T15:38:15.794" v="1689" actId="20577"/>
        <pc:sldMkLst>
          <pc:docMk/>
          <pc:sldMk cId="1249703664" sldId="363"/>
        </pc:sldMkLst>
      </pc:sldChg>
      <pc:sldChg chg="modNotesTx">
        <pc:chgData name="Julianne Chu" userId="e8f7f30b-d745-4019-beff-dc20084e4c5d" providerId="ADAL" clId="{39861087-FC28-4290-ACDF-FF77CB5580F9}" dt="2025-03-04T15:38:23.307" v="1691" actId="12"/>
        <pc:sldMkLst>
          <pc:docMk/>
          <pc:sldMk cId="1592414256" sldId="364"/>
        </pc:sldMkLst>
      </pc:sldChg>
      <pc:sldChg chg="modNotesTx">
        <pc:chgData name="Julianne Chu" userId="e8f7f30b-d745-4019-beff-dc20084e4c5d" providerId="ADAL" clId="{39861087-FC28-4290-ACDF-FF77CB5580F9}" dt="2025-03-04T15:38:29.090" v="1694" actId="20577"/>
        <pc:sldMkLst>
          <pc:docMk/>
          <pc:sldMk cId="1916326125" sldId="365"/>
        </pc:sldMkLst>
      </pc:sldChg>
      <pc:sldChg chg="modNotesTx">
        <pc:chgData name="Julianne Chu" userId="e8f7f30b-d745-4019-beff-dc20084e4c5d" providerId="ADAL" clId="{39861087-FC28-4290-ACDF-FF77CB5580F9}" dt="2025-03-04T15:45:41.154" v="1769" actId="20577"/>
        <pc:sldMkLst>
          <pc:docMk/>
          <pc:sldMk cId="2306181973" sldId="370"/>
        </pc:sldMkLst>
      </pc:sldChg>
      <pc:sldChg chg="modNotesTx">
        <pc:chgData name="Julianne Chu" userId="e8f7f30b-d745-4019-beff-dc20084e4c5d" providerId="ADAL" clId="{39861087-FC28-4290-ACDF-FF77CB5580F9}" dt="2025-03-04T15:40:07.972" v="1706" actId="12"/>
        <pc:sldMkLst>
          <pc:docMk/>
          <pc:sldMk cId="2964224511" sldId="371"/>
        </pc:sldMkLst>
      </pc:sldChg>
      <pc:sldChg chg="modNotesTx">
        <pc:chgData name="Julianne Chu" userId="e8f7f30b-d745-4019-beff-dc20084e4c5d" providerId="ADAL" clId="{39861087-FC28-4290-ACDF-FF77CB5580F9}" dt="2025-03-04T15:40:19.659" v="1708" actId="12"/>
        <pc:sldMkLst>
          <pc:docMk/>
          <pc:sldMk cId="253775128" sldId="373"/>
        </pc:sldMkLst>
      </pc:sldChg>
      <pc:sldChg chg="modNotesTx">
        <pc:chgData name="Julianne Chu" userId="e8f7f30b-d745-4019-beff-dc20084e4c5d" providerId="ADAL" clId="{39861087-FC28-4290-ACDF-FF77CB5580F9}" dt="2025-03-04T15:40:24.860" v="1709" actId="12"/>
        <pc:sldMkLst>
          <pc:docMk/>
          <pc:sldMk cId="3013124407" sldId="374"/>
        </pc:sldMkLst>
      </pc:sldChg>
      <pc:sldChg chg="modNotesTx">
        <pc:chgData name="Julianne Chu" userId="e8f7f30b-d745-4019-beff-dc20084e4c5d" providerId="ADAL" clId="{39861087-FC28-4290-ACDF-FF77CB5580F9}" dt="2025-03-04T15:40:36.682" v="1713" actId="20577"/>
        <pc:sldMkLst>
          <pc:docMk/>
          <pc:sldMk cId="3912847903" sldId="376"/>
        </pc:sldMkLst>
      </pc:sldChg>
      <pc:sldChg chg="modNotesTx">
        <pc:chgData name="Julianne Chu" userId="e8f7f30b-d745-4019-beff-dc20084e4c5d" providerId="ADAL" clId="{39861087-FC28-4290-ACDF-FF77CB5580F9}" dt="2025-03-04T15:41:02.475" v="1719" actId="12"/>
        <pc:sldMkLst>
          <pc:docMk/>
          <pc:sldMk cId="2672600128" sldId="378"/>
        </pc:sldMkLst>
      </pc:sldChg>
      <pc:sldChg chg="modNotesTx">
        <pc:chgData name="Julianne Chu" userId="e8f7f30b-d745-4019-beff-dc20084e4c5d" providerId="ADAL" clId="{39861087-FC28-4290-ACDF-FF77CB5580F9}" dt="2025-03-04T15:41:27.636" v="1727" actId="12"/>
        <pc:sldMkLst>
          <pc:docMk/>
          <pc:sldMk cId="2489423622" sldId="379"/>
        </pc:sldMkLst>
      </pc:sldChg>
      <pc:sldChg chg="modNotesTx">
        <pc:chgData name="Julianne Chu" userId="e8f7f30b-d745-4019-beff-dc20084e4c5d" providerId="ADAL" clId="{39861087-FC28-4290-ACDF-FF77CB5580F9}" dt="2025-03-04T15:40:49.275" v="1716" actId="12"/>
        <pc:sldMkLst>
          <pc:docMk/>
          <pc:sldMk cId="1555305281" sldId="380"/>
        </pc:sldMkLst>
      </pc:sldChg>
      <pc:sldChg chg="modNotesTx">
        <pc:chgData name="Julianne Chu" userId="e8f7f30b-d745-4019-beff-dc20084e4c5d" providerId="ADAL" clId="{39861087-FC28-4290-ACDF-FF77CB5580F9}" dt="2025-03-04T15:45:33.187" v="1767" actId="2711"/>
        <pc:sldMkLst>
          <pc:docMk/>
          <pc:sldMk cId="2318744872" sldId="383"/>
        </pc:sldMkLst>
      </pc:sldChg>
      <pc:sldChg chg="modNotesTx">
        <pc:chgData name="Julianne Chu" userId="e8f7f30b-d745-4019-beff-dc20084e4c5d" providerId="ADAL" clId="{39861087-FC28-4290-ACDF-FF77CB5580F9}" dt="2025-03-04T15:39:46.260" v="1701" actId="12"/>
        <pc:sldMkLst>
          <pc:docMk/>
          <pc:sldMk cId="3953850070" sldId="384"/>
        </pc:sldMkLst>
      </pc:sldChg>
      <pc:sldChg chg="modNotesTx">
        <pc:chgData name="Julianne Chu" userId="e8f7f30b-d745-4019-beff-dc20084e4c5d" providerId="ADAL" clId="{39861087-FC28-4290-ACDF-FF77CB5580F9}" dt="2025-03-04T14:37:54.159" v="709" actId="20577"/>
        <pc:sldMkLst>
          <pc:docMk/>
          <pc:sldMk cId="3365059011" sldId="386"/>
        </pc:sldMkLst>
      </pc:sldChg>
      <pc:sldChg chg="modNotesTx">
        <pc:chgData name="Julianne Chu" userId="e8f7f30b-d745-4019-beff-dc20084e4c5d" providerId="ADAL" clId="{39861087-FC28-4290-ACDF-FF77CB5580F9}" dt="2025-03-04T15:38:47.445" v="1698" actId="20577"/>
        <pc:sldMkLst>
          <pc:docMk/>
          <pc:sldMk cId="483507437" sldId="393"/>
        </pc:sldMkLst>
      </pc:sldChg>
      <pc:sldChg chg="addSp modSp mod modAnim modNotesTx">
        <pc:chgData name="Julianne Chu" userId="e8f7f30b-d745-4019-beff-dc20084e4c5d" providerId="ADAL" clId="{39861087-FC28-4290-ACDF-FF77CB5580F9}" dt="2025-03-04T15:55:53.541" v="2137" actId="20577"/>
        <pc:sldMkLst>
          <pc:docMk/>
          <pc:sldMk cId="2842937848" sldId="400"/>
        </pc:sldMkLst>
        <pc:spChg chg="add mod">
          <ac:chgData name="Julianne Chu" userId="e8f7f30b-d745-4019-beff-dc20084e4c5d" providerId="ADAL" clId="{39861087-FC28-4290-ACDF-FF77CB5580F9}" dt="2025-03-04T15:19:19.353" v="998" actId="20577"/>
          <ac:spMkLst>
            <pc:docMk/>
            <pc:sldMk cId="2842937848" sldId="400"/>
            <ac:spMk id="3" creationId="{BCB9C661-69D2-3693-8C61-DF3E626320B2}"/>
          </ac:spMkLst>
        </pc:spChg>
        <pc:picChg chg="add mod">
          <ac:chgData name="Julianne Chu" userId="e8f7f30b-d745-4019-beff-dc20084e4c5d" providerId="ADAL" clId="{39861087-FC28-4290-ACDF-FF77CB5580F9}" dt="2025-03-04T15:15:17.398" v="715" actId="1076"/>
          <ac:picMkLst>
            <pc:docMk/>
            <pc:sldMk cId="2842937848" sldId="400"/>
            <ac:picMk id="2" creationId="{3015E0E8-7C45-1EA9-F9D4-AEBF6E0D06A7}"/>
          </ac:picMkLst>
        </pc:picChg>
      </pc:sldChg>
    </pc:docChg>
  </pc:docChgLst>
  <pc:docChgLst>
    <pc:chgData name="Julianne Chu" userId="S::julianne.chu@educaloi.qc.ca::e8f7f30b-d745-4019-beff-dc20084e4c5d" providerId="AD" clId="Web-{F0323700-496E-644D-AA57-3B990D33E85F}"/>
    <pc:docChg chg="modSld sldOrd">
      <pc:chgData name="Julianne Chu" userId="S::julianne.chu@educaloi.qc.ca::e8f7f30b-d745-4019-beff-dc20084e4c5d" providerId="AD" clId="Web-{F0323700-496E-644D-AA57-3B990D33E85F}" dt="2024-10-29T17:36:22.028" v="142"/>
      <pc:docMkLst>
        <pc:docMk/>
      </pc:docMkLst>
      <pc:sldChg chg="modNotes">
        <pc:chgData name="Julianne Chu" userId="S::julianne.chu@educaloi.qc.ca::e8f7f30b-d745-4019-beff-dc20084e4c5d" providerId="AD" clId="Web-{F0323700-496E-644D-AA57-3B990D33E85F}" dt="2024-10-29T13:44:50.654" v="2"/>
        <pc:sldMkLst>
          <pc:docMk/>
          <pc:sldMk cId="2917959209" sldId="264"/>
        </pc:sldMkLst>
      </pc:sldChg>
      <pc:sldChg chg="modNotes">
        <pc:chgData name="Julianne Chu" userId="S::julianne.chu@educaloi.qc.ca::e8f7f30b-d745-4019-beff-dc20084e4c5d" providerId="AD" clId="Web-{F0323700-496E-644D-AA57-3B990D33E85F}" dt="2024-10-29T13:45:31.374" v="4"/>
        <pc:sldMkLst>
          <pc:docMk/>
          <pc:sldMk cId="4073511619" sldId="265"/>
        </pc:sldMkLst>
      </pc:sldChg>
      <pc:sldChg chg="modNotes">
        <pc:chgData name="Julianne Chu" userId="S::julianne.chu@educaloi.qc.ca::e8f7f30b-d745-4019-beff-dc20084e4c5d" providerId="AD" clId="Web-{F0323700-496E-644D-AA57-3B990D33E85F}" dt="2024-10-29T13:56:08.410" v="7"/>
        <pc:sldMkLst>
          <pc:docMk/>
          <pc:sldMk cId="3241646937" sldId="266"/>
        </pc:sldMkLst>
      </pc:sldChg>
      <pc:sldChg chg="modNotes">
        <pc:chgData name="Julianne Chu" userId="S::julianne.chu@educaloi.qc.ca::e8f7f30b-d745-4019-beff-dc20084e4c5d" providerId="AD" clId="Web-{F0323700-496E-644D-AA57-3B990D33E85F}" dt="2024-10-29T17:36:22.028" v="142"/>
        <pc:sldMkLst>
          <pc:docMk/>
          <pc:sldMk cId="2891981658" sldId="267"/>
        </pc:sldMkLst>
      </pc:sldChg>
      <pc:sldChg chg="modNotes">
        <pc:chgData name="Julianne Chu" userId="S::julianne.chu@educaloi.qc.ca::e8f7f30b-d745-4019-beff-dc20084e4c5d" providerId="AD" clId="Web-{F0323700-496E-644D-AA57-3B990D33E85F}" dt="2024-10-29T13:57:27.025" v="10"/>
        <pc:sldMkLst>
          <pc:docMk/>
          <pc:sldMk cId="3699702340" sldId="268"/>
        </pc:sldMkLst>
      </pc:sldChg>
      <pc:sldChg chg="ord addAnim modNotes">
        <pc:chgData name="Julianne Chu" userId="S::julianne.chu@educaloi.qc.ca::e8f7f30b-d745-4019-beff-dc20084e4c5d" providerId="AD" clId="Web-{F0323700-496E-644D-AA57-3B990D33E85F}" dt="2024-10-29T17:19:43.701" v="139"/>
        <pc:sldMkLst>
          <pc:docMk/>
          <pc:sldMk cId="548368245" sldId="394"/>
        </pc:sldMkLst>
      </pc:sldChg>
    </pc:docChg>
  </pc:docChgLst>
  <pc:docChgLst>
    <pc:chgData name="Clément Lemaitre-Provost" userId="f3d9918a-5e1c-4d93-bfcf-4b1371c3a56c" providerId="ADAL" clId="{EFCA0C70-665C-4DF6-BC78-F0DEF06F8F2B}"/>
    <pc:docChg chg="custSel modSld">
      <pc:chgData name="Clément Lemaitre-Provost" userId="f3d9918a-5e1c-4d93-bfcf-4b1371c3a56c" providerId="ADAL" clId="{EFCA0C70-665C-4DF6-BC78-F0DEF06F8F2B}" dt="2024-08-09T19:01:30.237" v="2848" actId="20577"/>
      <pc:docMkLst>
        <pc:docMk/>
      </pc:docMkLst>
      <pc:sldChg chg="modSp modNotesTx">
        <pc:chgData name="Clément Lemaitre-Provost" userId="f3d9918a-5e1c-4d93-bfcf-4b1371c3a56c" providerId="ADAL" clId="{EFCA0C70-665C-4DF6-BC78-F0DEF06F8F2B}" dt="2024-08-09T15:20:52.071" v="33" actId="20577"/>
        <pc:sldMkLst>
          <pc:docMk/>
          <pc:sldMk cId="387620748" sldId="261"/>
        </pc:sldMkLst>
      </pc:sldChg>
      <pc:sldChg chg="modNotesTx">
        <pc:chgData name="Clément Lemaitre-Provost" userId="f3d9918a-5e1c-4d93-bfcf-4b1371c3a56c" providerId="ADAL" clId="{EFCA0C70-665C-4DF6-BC78-F0DEF06F8F2B}" dt="2024-08-09T15:21:07.179" v="36" actId="20577"/>
        <pc:sldMkLst>
          <pc:docMk/>
          <pc:sldMk cId="1993672233" sldId="262"/>
        </pc:sldMkLst>
      </pc:sldChg>
      <pc:sldChg chg="modNotesTx">
        <pc:chgData name="Clément Lemaitre-Provost" userId="f3d9918a-5e1c-4d93-bfcf-4b1371c3a56c" providerId="ADAL" clId="{EFCA0C70-665C-4DF6-BC78-F0DEF06F8F2B}" dt="2024-08-09T15:32:56.412" v="279" actId="20577"/>
        <pc:sldMkLst>
          <pc:docMk/>
          <pc:sldMk cId="840377040" sldId="263"/>
        </pc:sldMkLst>
      </pc:sldChg>
      <pc:sldChg chg="modSp modNotesTx">
        <pc:chgData name="Clément Lemaitre-Provost" userId="f3d9918a-5e1c-4d93-bfcf-4b1371c3a56c" providerId="ADAL" clId="{EFCA0C70-665C-4DF6-BC78-F0DEF06F8F2B}" dt="2024-08-09T15:33:32.400" v="287" actId="20577"/>
        <pc:sldMkLst>
          <pc:docMk/>
          <pc:sldMk cId="2917959209" sldId="264"/>
        </pc:sldMkLst>
      </pc:sldChg>
      <pc:sldChg chg="modNotesTx">
        <pc:chgData name="Clément Lemaitre-Provost" userId="f3d9918a-5e1c-4d93-bfcf-4b1371c3a56c" providerId="ADAL" clId="{EFCA0C70-665C-4DF6-BC78-F0DEF06F8F2B}" dt="2024-08-09T15:47:32.260" v="527" actId="15"/>
        <pc:sldMkLst>
          <pc:docMk/>
          <pc:sldMk cId="4073511619" sldId="265"/>
        </pc:sldMkLst>
      </pc:sldChg>
      <pc:sldChg chg="modSp mod modNotesTx">
        <pc:chgData name="Clément Lemaitre-Provost" userId="f3d9918a-5e1c-4d93-bfcf-4b1371c3a56c" providerId="ADAL" clId="{EFCA0C70-665C-4DF6-BC78-F0DEF06F8F2B}" dt="2024-08-09T19:01:30.237" v="2848" actId="20577"/>
        <pc:sldMkLst>
          <pc:docMk/>
          <pc:sldMk cId="3241646937" sldId="266"/>
        </pc:sldMkLst>
      </pc:sldChg>
      <pc:sldChg chg="modSp mod modNotesTx">
        <pc:chgData name="Clément Lemaitre-Provost" userId="f3d9918a-5e1c-4d93-bfcf-4b1371c3a56c" providerId="ADAL" clId="{EFCA0C70-665C-4DF6-BC78-F0DEF06F8F2B}" dt="2024-08-09T17:34:59.887" v="1158" actId="20577"/>
        <pc:sldMkLst>
          <pc:docMk/>
          <pc:sldMk cId="2891981658" sldId="267"/>
        </pc:sldMkLst>
      </pc:sldChg>
      <pc:sldChg chg="modSp modNotesTx">
        <pc:chgData name="Clément Lemaitre-Provost" userId="f3d9918a-5e1c-4d93-bfcf-4b1371c3a56c" providerId="ADAL" clId="{EFCA0C70-665C-4DF6-BC78-F0DEF06F8F2B}" dt="2024-08-09T16:14:53.773" v="825" actId="20577"/>
        <pc:sldMkLst>
          <pc:docMk/>
          <pc:sldMk cId="3699702340" sldId="268"/>
        </pc:sldMkLst>
      </pc:sldChg>
      <pc:sldChg chg="modSp mod modNotesTx">
        <pc:chgData name="Clément Lemaitre-Provost" userId="f3d9918a-5e1c-4d93-bfcf-4b1371c3a56c" providerId="ADAL" clId="{EFCA0C70-665C-4DF6-BC78-F0DEF06F8F2B}" dt="2024-08-09T17:42:58.243" v="1757" actId="20577"/>
        <pc:sldMkLst>
          <pc:docMk/>
          <pc:sldMk cId="2005134344" sldId="270"/>
        </pc:sldMkLst>
      </pc:sldChg>
      <pc:sldChg chg="modSp mod modNotesTx">
        <pc:chgData name="Clément Lemaitre-Provost" userId="f3d9918a-5e1c-4d93-bfcf-4b1371c3a56c" providerId="ADAL" clId="{EFCA0C70-665C-4DF6-BC78-F0DEF06F8F2B}" dt="2024-08-09T17:48:55.484" v="1835" actId="20577"/>
        <pc:sldMkLst>
          <pc:docMk/>
          <pc:sldMk cId="1584854434" sldId="271"/>
        </pc:sldMkLst>
      </pc:sldChg>
      <pc:sldChg chg="modNotesTx">
        <pc:chgData name="Clément Lemaitre-Provost" userId="f3d9918a-5e1c-4d93-bfcf-4b1371c3a56c" providerId="ADAL" clId="{EFCA0C70-665C-4DF6-BC78-F0DEF06F8F2B}" dt="2024-08-09T17:53:47.291" v="1866" actId="20577"/>
        <pc:sldMkLst>
          <pc:docMk/>
          <pc:sldMk cId="4173865766" sldId="359"/>
        </pc:sldMkLst>
      </pc:sldChg>
      <pc:sldChg chg="modNotesTx">
        <pc:chgData name="Clément Lemaitre-Provost" userId="f3d9918a-5e1c-4d93-bfcf-4b1371c3a56c" providerId="ADAL" clId="{EFCA0C70-665C-4DF6-BC78-F0DEF06F8F2B}" dt="2024-08-09T17:27:34.499" v="862" actId="12"/>
        <pc:sldMkLst>
          <pc:docMk/>
          <pc:sldMk cId="2718861568" sldId="360"/>
        </pc:sldMkLst>
      </pc:sldChg>
      <pc:sldChg chg="modSp mod modNotesTx">
        <pc:chgData name="Clément Lemaitre-Provost" userId="f3d9918a-5e1c-4d93-bfcf-4b1371c3a56c" providerId="ADAL" clId="{EFCA0C70-665C-4DF6-BC78-F0DEF06F8F2B}" dt="2024-08-09T18:22:33.458" v="2280" actId="20577"/>
        <pc:sldMkLst>
          <pc:docMk/>
          <pc:sldMk cId="1318931968" sldId="361"/>
        </pc:sldMkLst>
      </pc:sldChg>
      <pc:sldChg chg="modSp mod modNotesTx">
        <pc:chgData name="Clément Lemaitre-Provost" userId="f3d9918a-5e1c-4d93-bfcf-4b1371c3a56c" providerId="ADAL" clId="{EFCA0C70-665C-4DF6-BC78-F0DEF06F8F2B}" dt="2024-08-09T18:26:29.840" v="2399" actId="20577"/>
        <pc:sldMkLst>
          <pc:docMk/>
          <pc:sldMk cId="51730118" sldId="362"/>
        </pc:sldMkLst>
      </pc:sldChg>
      <pc:sldChg chg="modSp mod modNotesTx">
        <pc:chgData name="Clément Lemaitre-Provost" userId="f3d9918a-5e1c-4d93-bfcf-4b1371c3a56c" providerId="ADAL" clId="{EFCA0C70-665C-4DF6-BC78-F0DEF06F8F2B}" dt="2024-08-09T18:38:02.555" v="2541" actId="313"/>
        <pc:sldMkLst>
          <pc:docMk/>
          <pc:sldMk cId="1249703664" sldId="363"/>
        </pc:sldMkLst>
      </pc:sldChg>
      <pc:sldChg chg="modSp mod modNotesTx">
        <pc:chgData name="Clément Lemaitre-Provost" userId="f3d9918a-5e1c-4d93-bfcf-4b1371c3a56c" providerId="ADAL" clId="{EFCA0C70-665C-4DF6-BC78-F0DEF06F8F2B}" dt="2024-08-09T18:42:14.696" v="2615" actId="113"/>
        <pc:sldMkLst>
          <pc:docMk/>
          <pc:sldMk cId="1592414256" sldId="364"/>
        </pc:sldMkLst>
      </pc:sldChg>
      <pc:sldChg chg="modSp mod modNotesTx">
        <pc:chgData name="Clément Lemaitre-Provost" userId="f3d9918a-5e1c-4d93-bfcf-4b1371c3a56c" providerId="ADAL" clId="{EFCA0C70-665C-4DF6-BC78-F0DEF06F8F2B}" dt="2024-08-09T18:47:10.904" v="2691" actId="6549"/>
        <pc:sldMkLst>
          <pc:docMk/>
          <pc:sldMk cId="1916326125" sldId="365"/>
        </pc:sldMkLst>
      </pc:sldChg>
      <pc:sldChg chg="modNotesTx">
        <pc:chgData name="Clément Lemaitre-Provost" userId="f3d9918a-5e1c-4d93-bfcf-4b1371c3a56c" providerId="ADAL" clId="{EFCA0C70-665C-4DF6-BC78-F0DEF06F8F2B}" dt="2024-08-09T18:48:51.078" v="2827" actId="12"/>
        <pc:sldMkLst>
          <pc:docMk/>
          <pc:sldMk cId="1396521623" sldId="366"/>
        </pc:sldMkLst>
      </pc:sldChg>
      <pc:sldChg chg="modNotesTx">
        <pc:chgData name="Clément Lemaitre-Provost" userId="f3d9918a-5e1c-4d93-bfcf-4b1371c3a56c" providerId="ADAL" clId="{EFCA0C70-665C-4DF6-BC78-F0DEF06F8F2B}" dt="2024-08-09T15:23:15.437" v="146"/>
        <pc:sldMkLst>
          <pc:docMk/>
          <pc:sldMk cId="1259493846" sldId="368"/>
        </pc:sldMkLst>
      </pc:sldChg>
      <pc:sldChg chg="modNotesTx">
        <pc:chgData name="Clément Lemaitre-Provost" userId="f3d9918a-5e1c-4d93-bfcf-4b1371c3a56c" providerId="ADAL" clId="{EFCA0C70-665C-4DF6-BC78-F0DEF06F8F2B}" dt="2024-08-09T15:23:20.197" v="148" actId="20577"/>
        <pc:sldMkLst>
          <pc:docMk/>
          <pc:sldMk cId="3886871072" sldId="369"/>
        </pc:sldMkLst>
      </pc:sldChg>
      <pc:sldChg chg="modNotesTx">
        <pc:chgData name="Clément Lemaitre-Provost" userId="f3d9918a-5e1c-4d93-bfcf-4b1371c3a56c" providerId="ADAL" clId="{EFCA0C70-665C-4DF6-BC78-F0DEF06F8F2B}" dt="2024-08-09T15:23:24.170" v="150" actId="20577"/>
        <pc:sldMkLst>
          <pc:docMk/>
          <pc:sldMk cId="2306181973" sldId="370"/>
        </pc:sldMkLst>
      </pc:sldChg>
      <pc:sldChg chg="modNotesTx">
        <pc:chgData name="Clément Lemaitre-Provost" userId="f3d9918a-5e1c-4d93-bfcf-4b1371c3a56c" providerId="ADAL" clId="{EFCA0C70-665C-4DF6-BC78-F0DEF06F8F2B}" dt="2024-08-09T15:23:29.683" v="152" actId="20577"/>
        <pc:sldMkLst>
          <pc:docMk/>
          <pc:sldMk cId="2964224511" sldId="371"/>
        </pc:sldMkLst>
      </pc:sldChg>
      <pc:sldChg chg="modNotesTx">
        <pc:chgData name="Clément Lemaitre-Provost" userId="f3d9918a-5e1c-4d93-bfcf-4b1371c3a56c" providerId="ADAL" clId="{EFCA0C70-665C-4DF6-BC78-F0DEF06F8F2B}" dt="2024-08-09T15:23:33.830" v="154" actId="20577"/>
        <pc:sldMkLst>
          <pc:docMk/>
          <pc:sldMk cId="253775128" sldId="373"/>
        </pc:sldMkLst>
      </pc:sldChg>
      <pc:sldChg chg="modNotesTx">
        <pc:chgData name="Clément Lemaitre-Provost" userId="f3d9918a-5e1c-4d93-bfcf-4b1371c3a56c" providerId="ADAL" clId="{EFCA0C70-665C-4DF6-BC78-F0DEF06F8F2B}" dt="2024-08-09T15:23:37.331" v="156" actId="20577"/>
        <pc:sldMkLst>
          <pc:docMk/>
          <pc:sldMk cId="3013124407" sldId="374"/>
        </pc:sldMkLst>
      </pc:sldChg>
      <pc:sldChg chg="modNotesTx">
        <pc:chgData name="Clément Lemaitre-Provost" userId="f3d9918a-5e1c-4d93-bfcf-4b1371c3a56c" providerId="ADAL" clId="{EFCA0C70-665C-4DF6-BC78-F0DEF06F8F2B}" dt="2024-08-09T15:23:41.744" v="158" actId="20577"/>
        <pc:sldMkLst>
          <pc:docMk/>
          <pc:sldMk cId="3912847903" sldId="376"/>
        </pc:sldMkLst>
      </pc:sldChg>
      <pc:sldChg chg="modNotesTx">
        <pc:chgData name="Clément Lemaitre-Provost" userId="f3d9918a-5e1c-4d93-bfcf-4b1371c3a56c" providerId="ADAL" clId="{EFCA0C70-665C-4DF6-BC78-F0DEF06F8F2B}" dt="2024-08-09T15:23:49.502" v="162" actId="20577"/>
        <pc:sldMkLst>
          <pc:docMk/>
          <pc:sldMk cId="2245045970" sldId="377"/>
        </pc:sldMkLst>
      </pc:sldChg>
      <pc:sldChg chg="modNotesTx">
        <pc:chgData name="Clément Lemaitre-Provost" userId="f3d9918a-5e1c-4d93-bfcf-4b1371c3a56c" providerId="ADAL" clId="{EFCA0C70-665C-4DF6-BC78-F0DEF06F8F2B}" dt="2024-08-09T15:23:52.720" v="164" actId="20577"/>
        <pc:sldMkLst>
          <pc:docMk/>
          <pc:sldMk cId="2672600128" sldId="378"/>
        </pc:sldMkLst>
      </pc:sldChg>
      <pc:sldChg chg="modNotesTx">
        <pc:chgData name="Clément Lemaitre-Provost" userId="f3d9918a-5e1c-4d93-bfcf-4b1371c3a56c" providerId="ADAL" clId="{EFCA0C70-665C-4DF6-BC78-F0DEF06F8F2B}" dt="2024-08-09T15:23:56.697" v="166" actId="20577"/>
        <pc:sldMkLst>
          <pc:docMk/>
          <pc:sldMk cId="2489423622" sldId="379"/>
        </pc:sldMkLst>
      </pc:sldChg>
      <pc:sldChg chg="modNotesTx">
        <pc:chgData name="Clément Lemaitre-Provost" userId="f3d9918a-5e1c-4d93-bfcf-4b1371c3a56c" providerId="ADAL" clId="{EFCA0C70-665C-4DF6-BC78-F0DEF06F8F2B}" dt="2024-08-09T15:23:46.111" v="160" actId="20577"/>
        <pc:sldMkLst>
          <pc:docMk/>
          <pc:sldMk cId="1555305281" sldId="380"/>
        </pc:sldMkLst>
      </pc:sldChg>
      <pc:sldChg chg="modNotesTx">
        <pc:chgData name="Clément Lemaitre-Provost" userId="f3d9918a-5e1c-4d93-bfcf-4b1371c3a56c" providerId="ADAL" clId="{EFCA0C70-665C-4DF6-BC78-F0DEF06F8F2B}" dt="2024-08-09T15:23:09.141" v="145" actId="20577"/>
        <pc:sldMkLst>
          <pc:docMk/>
          <pc:sldMk cId="3371463650" sldId="381"/>
        </pc:sldMkLst>
      </pc:sldChg>
    </pc:docChg>
  </pc:docChgLst>
  <pc:docChgLst>
    <pc:chgData name="Julianne Chu" userId="S::julianne.chu@educaloi.qc.ca::e8f7f30b-d745-4019-beff-dc20084e4c5d" providerId="AD" clId="Web-{BDBF89B8-CB32-5F6F-6347-E0AF34D51A46}"/>
    <pc:docChg chg="modSld">
      <pc:chgData name="Julianne Chu" userId="S::julianne.chu@educaloi.qc.ca::e8f7f30b-d745-4019-beff-dc20084e4c5d" providerId="AD" clId="Web-{BDBF89B8-CB32-5F6F-6347-E0AF34D51A46}" dt="2024-08-30T14:17:57.281" v="85"/>
      <pc:docMkLst>
        <pc:docMk/>
      </pc:docMkLst>
      <pc:sldChg chg="modNotes">
        <pc:chgData name="Julianne Chu" userId="S::julianne.chu@educaloi.qc.ca::e8f7f30b-d745-4019-beff-dc20084e4c5d" providerId="AD" clId="Web-{BDBF89B8-CB32-5F6F-6347-E0AF34D51A46}" dt="2024-08-30T13:57:59.649" v="13"/>
        <pc:sldMkLst>
          <pc:docMk/>
          <pc:sldMk cId="4073511619" sldId="265"/>
        </pc:sldMkLst>
      </pc:sldChg>
      <pc:sldChg chg="modNotes">
        <pc:chgData name="Julianne Chu" userId="S::julianne.chu@educaloi.qc.ca::e8f7f30b-d745-4019-beff-dc20084e4c5d" providerId="AD" clId="Web-{BDBF89B8-CB32-5F6F-6347-E0AF34D51A46}" dt="2024-08-30T14:16:09.124" v="76"/>
        <pc:sldMkLst>
          <pc:docMk/>
          <pc:sldMk cId="1592414256" sldId="364"/>
        </pc:sldMkLst>
      </pc:sldChg>
      <pc:sldChg chg="modNotes">
        <pc:chgData name="Julianne Chu" userId="S::julianne.chu@educaloi.qc.ca::e8f7f30b-d745-4019-beff-dc20084e4c5d" providerId="AD" clId="Web-{BDBF89B8-CB32-5F6F-6347-E0AF34D51A46}" dt="2024-08-30T14:17:57.281" v="85"/>
        <pc:sldMkLst>
          <pc:docMk/>
          <pc:sldMk cId="4160959044" sldId="387"/>
        </pc:sldMkLst>
      </pc:sldChg>
      <pc:sldChg chg="modNotes">
        <pc:chgData name="Julianne Chu" userId="S::julianne.chu@educaloi.qc.ca::e8f7f30b-d745-4019-beff-dc20084e4c5d" providerId="AD" clId="Web-{BDBF89B8-CB32-5F6F-6347-E0AF34D51A46}" dt="2024-08-30T14:17:16.875" v="80"/>
        <pc:sldMkLst>
          <pc:docMk/>
          <pc:sldMk cId="483507437" sldId="393"/>
        </pc:sldMkLst>
      </pc:sldChg>
    </pc:docChg>
  </pc:docChgLst>
  <pc:docChgLst>
    <pc:chgData name="Julianne Chu" userId="S::julianne.chu@educaloi.qc.ca::e8f7f30b-d745-4019-beff-dc20084e4c5d" providerId="AD" clId="Web-{BB91A80E-FA0A-8C84-6656-105711D8D315}"/>
    <pc:docChg chg="modSld">
      <pc:chgData name="Julianne Chu" userId="S::julianne.chu@educaloi.qc.ca::e8f7f30b-d745-4019-beff-dc20084e4c5d" providerId="AD" clId="Web-{BB91A80E-FA0A-8C84-6656-105711D8D315}" dt="2024-08-29T12:53:24.449" v="155"/>
      <pc:docMkLst>
        <pc:docMk/>
      </pc:docMkLst>
      <pc:sldChg chg="addSp delSp modSp">
        <pc:chgData name="Julianne Chu" userId="S::julianne.chu@educaloi.qc.ca::e8f7f30b-d745-4019-beff-dc20084e4c5d" providerId="AD" clId="Web-{BB91A80E-FA0A-8C84-6656-105711D8D315}" dt="2024-08-29T12:53:24.449" v="155"/>
        <pc:sldMkLst>
          <pc:docMk/>
          <pc:sldMk cId="2318744872" sldId="383"/>
        </pc:sldMkLst>
      </pc:sldChg>
    </pc:docChg>
  </pc:docChgLst>
  <pc:docChgLst>
    <pc:chgData name="Clément Lemaitre-Provost" userId="S::clement.lemaitre-provost@educaloi.qc.ca::f3d9918a-5e1c-4d93-bfcf-4b1371c3a56c" providerId="AD" clId="Web-{74073613-A4E9-1202-29A6-D40DA1BEA868}"/>
    <pc:docChg chg="modSld">
      <pc:chgData name="Clément Lemaitre-Provost" userId="S::clement.lemaitre-provost@educaloi.qc.ca::f3d9918a-5e1c-4d93-bfcf-4b1371c3a56c" providerId="AD" clId="Web-{74073613-A4E9-1202-29A6-D40DA1BEA868}" dt="2024-07-18T12:15:44.923" v="4"/>
      <pc:docMkLst>
        <pc:docMk/>
      </pc:docMkLst>
      <pc:sldChg chg="modSp modCm">
        <pc:chgData name="Clément Lemaitre-Provost" userId="S::clement.lemaitre-provost@educaloi.qc.ca::f3d9918a-5e1c-4d93-bfcf-4b1371c3a56c" providerId="AD" clId="Web-{74073613-A4E9-1202-29A6-D40DA1BEA868}" dt="2024-07-18T12:15:44.923" v="4"/>
        <pc:sldMkLst>
          <pc:docMk/>
          <pc:sldMk cId="1396521623" sldId="366"/>
        </pc:sldMkLst>
        <pc:extLst>
          <p:ext xmlns:p="http://schemas.openxmlformats.org/presentationml/2006/main" uri="{D6D511B9-2390-475A-947B-AFAB55BFBCF1}">
            <pc226:cmChg xmlns:pc226="http://schemas.microsoft.com/office/powerpoint/2022/06/main/command" chg="">
              <pc226:chgData name="Clément Lemaitre-Provost" userId="S::clement.lemaitre-provost@educaloi.qc.ca::f3d9918a-5e1c-4d93-bfcf-4b1371c3a56c" providerId="AD" clId="Web-{74073613-A4E9-1202-29A6-D40DA1BEA868}" dt="2024-07-18T12:15:44.923" v="4"/>
              <pc2:cmMkLst xmlns:pc2="http://schemas.microsoft.com/office/powerpoint/2019/9/main/command">
                <pc:docMk/>
                <pc:sldMk cId="1396521623" sldId="366"/>
                <pc2:cmMk id="{106A674C-4ACA-4B6E-8C74-BCA1E21A8809}"/>
              </pc2:cmMkLst>
              <pc226:cmRplyChg chg="add">
                <pc226:chgData name="Clément Lemaitre-Provost" userId="S::clement.lemaitre-provost@educaloi.qc.ca::f3d9918a-5e1c-4d93-bfcf-4b1371c3a56c" providerId="AD" clId="Web-{74073613-A4E9-1202-29A6-D40DA1BEA868}" dt="2024-07-18T12:15:44.923" v="4"/>
                <pc2:cmRplyMkLst xmlns:pc2="http://schemas.microsoft.com/office/powerpoint/2019/9/main/command">
                  <pc:docMk/>
                  <pc:sldMk cId="1396521623" sldId="366"/>
                  <pc2:cmMk id="{106A674C-4ACA-4B6E-8C74-BCA1E21A8809}"/>
                  <pc2:cmRplyMk id="{AFADBCC9-796D-4467-BC3B-D77541C95357}"/>
                </pc2:cmRplyMkLst>
              </pc226:cmRplyChg>
            </pc226:cmChg>
          </p:ext>
        </pc:extLst>
      </pc:sldChg>
    </pc:docChg>
  </pc:docChgLst>
  <pc:docChgLst>
    <pc:chgData name="Elsa Jutras-Vigneault" userId="S::elsa.jutras-vigneault@educaloi.qc.ca::5e309fbe-32f8-435b-bb9d-af4cef43b13f" providerId="AD" clId="Web-{6546DD0D-5651-4F8A-E401-4DC840DA90C1}"/>
    <pc:docChg chg="mod">
      <pc:chgData name="Elsa Jutras-Vigneault" userId="S::elsa.jutras-vigneault@educaloi.qc.ca::5e309fbe-32f8-435b-bb9d-af4cef43b13f" providerId="AD" clId="Web-{6546DD0D-5651-4F8A-E401-4DC840DA90C1}" dt="2024-07-17T20:26:50.974" v="1"/>
      <pc:docMkLst>
        <pc:docMk/>
      </pc:docMkLst>
      <pc:sldChg chg="modCm">
        <pc:chgData name="Elsa Jutras-Vigneault" userId="S::elsa.jutras-vigneault@educaloi.qc.ca::5e309fbe-32f8-435b-bb9d-af4cef43b13f" providerId="AD" clId="Web-{6546DD0D-5651-4F8A-E401-4DC840DA90C1}" dt="2024-07-17T20:26:50.974" v="1"/>
        <pc:sldMkLst>
          <pc:docMk/>
          <pc:sldMk cId="1396521623" sldId="366"/>
        </pc:sldMkLst>
        <pc:extLst>
          <p:ext xmlns:p="http://schemas.openxmlformats.org/presentationml/2006/main" uri="{D6D511B9-2390-475A-947B-AFAB55BFBCF1}">
            <pc226:cmChg xmlns:pc226="http://schemas.microsoft.com/office/powerpoint/2022/06/main/command" chg="">
              <pc226:chgData name="Elsa Jutras-Vigneault" userId="S::elsa.jutras-vigneault@educaloi.qc.ca::5e309fbe-32f8-435b-bb9d-af4cef43b13f" providerId="AD" clId="Web-{6546DD0D-5651-4F8A-E401-4DC840DA90C1}" dt="2024-07-17T20:26:50.974" v="1"/>
              <pc2:cmMkLst xmlns:pc2="http://schemas.microsoft.com/office/powerpoint/2019/9/main/command">
                <pc:docMk/>
                <pc:sldMk cId="1396521623" sldId="366"/>
                <pc2:cmMk id="{106A674C-4ACA-4B6E-8C74-BCA1E21A8809}"/>
              </pc2:cmMkLst>
              <pc226:cmRplyChg chg="add">
                <pc226:chgData name="Elsa Jutras-Vigneault" userId="S::elsa.jutras-vigneault@educaloi.qc.ca::5e309fbe-32f8-435b-bb9d-af4cef43b13f" providerId="AD" clId="Web-{6546DD0D-5651-4F8A-E401-4DC840DA90C1}" dt="2024-07-17T20:26:50.974" v="1"/>
                <pc2:cmRplyMkLst xmlns:pc2="http://schemas.microsoft.com/office/powerpoint/2019/9/main/command">
                  <pc:docMk/>
                  <pc:sldMk cId="1396521623" sldId="366"/>
                  <pc2:cmMk id="{106A674C-4ACA-4B6E-8C74-BCA1E21A8809}"/>
                  <pc2:cmRplyMk id="{A577FB7D-0011-4DE2-8907-94C746AB87BE}"/>
                </pc2:cmRplyMkLst>
              </pc226:cmRplyChg>
            </pc226:cmChg>
          </p:ext>
        </pc:extLst>
      </pc:sldChg>
    </pc:docChg>
  </pc:docChgLst>
  <pc:docChgLst>
    <pc:chgData name="Julianne Chu" userId="e8f7f30b-d745-4019-beff-dc20084e4c5d" providerId="ADAL" clId="{23CFA24F-30D2-4F4B-BF27-1249DF2E5EAD}"/>
    <pc:docChg chg="undo custSel modSld">
      <pc:chgData name="Julianne Chu" userId="e8f7f30b-d745-4019-beff-dc20084e4c5d" providerId="ADAL" clId="{23CFA24F-30D2-4F4B-BF27-1249DF2E5EAD}" dt="2024-11-08T16:40:17.178" v="363" actId="20577"/>
      <pc:docMkLst>
        <pc:docMk/>
      </pc:docMkLst>
      <pc:sldChg chg="addSp modSp mod">
        <pc:chgData name="Julianne Chu" userId="e8f7f30b-d745-4019-beff-dc20084e4c5d" providerId="ADAL" clId="{23CFA24F-30D2-4F4B-BF27-1249DF2E5EAD}" dt="2024-11-06T20:54:12.126" v="14" actId="1037"/>
        <pc:sldMkLst>
          <pc:docMk/>
          <pc:sldMk cId="51730118" sldId="362"/>
        </pc:sldMkLst>
      </pc:sldChg>
      <pc:sldChg chg="modNotesTx">
        <pc:chgData name="Julianne Chu" userId="e8f7f30b-d745-4019-beff-dc20084e4c5d" providerId="ADAL" clId="{23CFA24F-30D2-4F4B-BF27-1249DF2E5EAD}" dt="2024-11-06T21:16:12.546" v="27" actId="20577"/>
        <pc:sldMkLst>
          <pc:docMk/>
          <pc:sldMk cId="3886871072" sldId="369"/>
        </pc:sldMkLst>
      </pc:sldChg>
      <pc:sldChg chg="modNotesTx">
        <pc:chgData name="Julianne Chu" userId="e8f7f30b-d745-4019-beff-dc20084e4c5d" providerId="ADAL" clId="{23CFA24F-30D2-4F4B-BF27-1249DF2E5EAD}" dt="2024-11-06T21:25:27.148" v="152" actId="20577"/>
        <pc:sldMkLst>
          <pc:docMk/>
          <pc:sldMk cId="2306181973" sldId="370"/>
        </pc:sldMkLst>
      </pc:sldChg>
      <pc:sldChg chg="modNotesTx">
        <pc:chgData name="Julianne Chu" userId="e8f7f30b-d745-4019-beff-dc20084e4c5d" providerId="ADAL" clId="{23CFA24F-30D2-4F4B-BF27-1249DF2E5EAD}" dt="2024-11-06T21:25:31.948" v="153"/>
        <pc:sldMkLst>
          <pc:docMk/>
          <pc:sldMk cId="2964224511" sldId="371"/>
        </pc:sldMkLst>
      </pc:sldChg>
      <pc:sldChg chg="modNotesTx">
        <pc:chgData name="Julianne Chu" userId="e8f7f30b-d745-4019-beff-dc20084e4c5d" providerId="ADAL" clId="{23CFA24F-30D2-4F4B-BF27-1249DF2E5EAD}" dt="2024-11-06T21:25:37.595" v="154"/>
        <pc:sldMkLst>
          <pc:docMk/>
          <pc:sldMk cId="253775128" sldId="373"/>
        </pc:sldMkLst>
      </pc:sldChg>
      <pc:sldChg chg="modNotesTx">
        <pc:chgData name="Julianne Chu" userId="e8f7f30b-d745-4019-beff-dc20084e4c5d" providerId="ADAL" clId="{23CFA24F-30D2-4F4B-BF27-1249DF2E5EAD}" dt="2024-11-06T21:25:44.922" v="159" actId="20577"/>
        <pc:sldMkLst>
          <pc:docMk/>
          <pc:sldMk cId="3013124407" sldId="374"/>
        </pc:sldMkLst>
      </pc:sldChg>
      <pc:sldChg chg="modNotesTx">
        <pc:chgData name="Julianne Chu" userId="e8f7f30b-d745-4019-beff-dc20084e4c5d" providerId="ADAL" clId="{23CFA24F-30D2-4F4B-BF27-1249DF2E5EAD}" dt="2024-11-06T21:25:49.042" v="160"/>
        <pc:sldMkLst>
          <pc:docMk/>
          <pc:sldMk cId="3912847903" sldId="376"/>
        </pc:sldMkLst>
      </pc:sldChg>
      <pc:sldChg chg="modNotesTx">
        <pc:chgData name="Julianne Chu" userId="e8f7f30b-d745-4019-beff-dc20084e4c5d" providerId="ADAL" clId="{23CFA24F-30D2-4F4B-BF27-1249DF2E5EAD}" dt="2024-11-06T21:25:57.771" v="162"/>
        <pc:sldMkLst>
          <pc:docMk/>
          <pc:sldMk cId="2245045970" sldId="377"/>
        </pc:sldMkLst>
      </pc:sldChg>
      <pc:sldChg chg="addSp modSp mod modNotesTx">
        <pc:chgData name="Julianne Chu" userId="e8f7f30b-d745-4019-beff-dc20084e4c5d" providerId="ADAL" clId="{23CFA24F-30D2-4F4B-BF27-1249DF2E5EAD}" dt="2024-11-06T21:26:00.331" v="163"/>
        <pc:sldMkLst>
          <pc:docMk/>
          <pc:sldMk cId="2672600128" sldId="378"/>
        </pc:sldMkLst>
      </pc:sldChg>
      <pc:sldChg chg="modNotesTx">
        <pc:chgData name="Julianne Chu" userId="e8f7f30b-d745-4019-beff-dc20084e4c5d" providerId="ADAL" clId="{23CFA24F-30D2-4F4B-BF27-1249DF2E5EAD}" dt="2024-11-08T16:40:17.178" v="363" actId="20577"/>
        <pc:sldMkLst>
          <pc:docMk/>
          <pc:sldMk cId="2489423622" sldId="379"/>
        </pc:sldMkLst>
      </pc:sldChg>
      <pc:sldChg chg="modNotesTx">
        <pc:chgData name="Julianne Chu" userId="e8f7f30b-d745-4019-beff-dc20084e4c5d" providerId="ADAL" clId="{23CFA24F-30D2-4F4B-BF27-1249DF2E5EAD}" dt="2024-11-06T21:25:53.196" v="161"/>
        <pc:sldMkLst>
          <pc:docMk/>
          <pc:sldMk cId="1555305281" sldId="380"/>
        </pc:sldMkLst>
      </pc:sldChg>
      <pc:sldChg chg="modNotesTx">
        <pc:chgData name="Julianne Chu" userId="e8f7f30b-d745-4019-beff-dc20084e4c5d" providerId="ADAL" clId="{23CFA24F-30D2-4F4B-BF27-1249DF2E5EAD}" dt="2024-11-06T21:25:02.258" v="142" actId="20577"/>
        <pc:sldMkLst>
          <pc:docMk/>
          <pc:sldMk cId="2318744872" sldId="383"/>
        </pc:sldMkLst>
      </pc:sldChg>
      <pc:sldChg chg="addSp modSp mod modNotesTx">
        <pc:chgData name="Julianne Chu" userId="e8f7f30b-d745-4019-beff-dc20084e4c5d" providerId="ADAL" clId="{23CFA24F-30D2-4F4B-BF27-1249DF2E5EAD}" dt="2024-11-06T21:25:17.477" v="148" actId="20577"/>
        <pc:sldMkLst>
          <pc:docMk/>
          <pc:sldMk cId="3953850070" sldId="384"/>
        </pc:sldMkLst>
      </pc:sldChg>
      <pc:sldChg chg="modNotesTx">
        <pc:chgData name="Julianne Chu" userId="e8f7f30b-d745-4019-beff-dc20084e4c5d" providerId="ADAL" clId="{23CFA24F-30D2-4F4B-BF27-1249DF2E5EAD}" dt="2024-11-06T21:16:15.229" v="28"/>
        <pc:sldMkLst>
          <pc:docMk/>
          <pc:sldMk cId="390908121" sldId="385"/>
        </pc:sldMkLst>
      </pc:sldChg>
      <pc:sldChg chg="modNotesTx">
        <pc:chgData name="Julianne Chu" userId="e8f7f30b-d745-4019-beff-dc20084e4c5d" providerId="ADAL" clId="{23CFA24F-30D2-4F4B-BF27-1249DF2E5EAD}" dt="2024-11-06T21:16:20.231" v="31" actId="20577"/>
        <pc:sldMkLst>
          <pc:docMk/>
          <pc:sldMk cId="3365059011" sldId="386"/>
        </pc:sldMkLst>
      </pc:sldChg>
      <pc:sldChg chg="modNotesTx">
        <pc:chgData name="Julianne Chu" userId="e8f7f30b-d745-4019-beff-dc20084e4c5d" providerId="ADAL" clId="{23CFA24F-30D2-4F4B-BF27-1249DF2E5EAD}" dt="2024-11-06T21:16:23.263" v="34" actId="20577"/>
        <pc:sldMkLst>
          <pc:docMk/>
          <pc:sldMk cId="4160959044" sldId="387"/>
        </pc:sldMkLst>
      </pc:sldChg>
      <pc:sldChg chg="modNotesTx">
        <pc:chgData name="Julianne Chu" userId="e8f7f30b-d745-4019-beff-dc20084e4c5d" providerId="ADAL" clId="{23CFA24F-30D2-4F4B-BF27-1249DF2E5EAD}" dt="2024-11-06T21:16:26.360" v="37" actId="20577"/>
        <pc:sldMkLst>
          <pc:docMk/>
          <pc:sldMk cId="1194902072" sldId="388"/>
        </pc:sldMkLst>
      </pc:sldChg>
      <pc:sldChg chg="modNotesTx">
        <pc:chgData name="Julianne Chu" userId="e8f7f30b-d745-4019-beff-dc20084e4c5d" providerId="ADAL" clId="{23CFA24F-30D2-4F4B-BF27-1249DF2E5EAD}" dt="2024-11-06T21:16:31.448" v="40" actId="20577"/>
        <pc:sldMkLst>
          <pc:docMk/>
          <pc:sldMk cId="3172961559" sldId="389"/>
        </pc:sldMkLst>
      </pc:sldChg>
      <pc:sldChg chg="modNotesTx">
        <pc:chgData name="Julianne Chu" userId="e8f7f30b-d745-4019-beff-dc20084e4c5d" providerId="ADAL" clId="{23CFA24F-30D2-4F4B-BF27-1249DF2E5EAD}" dt="2024-11-06T21:16:34.385" v="43" actId="20577"/>
        <pc:sldMkLst>
          <pc:docMk/>
          <pc:sldMk cId="1907950385" sldId="390"/>
        </pc:sldMkLst>
      </pc:sldChg>
      <pc:sldChg chg="addSp modSp mod modNotesTx">
        <pc:chgData name="Julianne Chu" userId="e8f7f30b-d745-4019-beff-dc20084e4c5d" providerId="ADAL" clId="{23CFA24F-30D2-4F4B-BF27-1249DF2E5EAD}" dt="2024-11-06T21:16:39.394" v="46" actId="20577"/>
        <pc:sldMkLst>
          <pc:docMk/>
          <pc:sldMk cId="886066602" sldId="391"/>
        </pc:sldMkLst>
      </pc:sldChg>
      <pc:sldChg chg="modNotesTx">
        <pc:chgData name="Julianne Chu" userId="e8f7f30b-d745-4019-beff-dc20084e4c5d" providerId="ADAL" clId="{23CFA24F-30D2-4F4B-BF27-1249DF2E5EAD}" dt="2024-11-06T21:16:41.962" v="49" actId="20577"/>
        <pc:sldMkLst>
          <pc:docMk/>
          <pc:sldMk cId="1995367177" sldId="392"/>
        </pc:sldMkLst>
      </pc:sldChg>
    </pc:docChg>
  </pc:docChgLst>
  <pc:docChgLst>
    <pc:chgData name="Julianne Chu" userId="S::julianne.chu@educaloi.qc.ca::e8f7f30b-d745-4019-beff-dc20084e4c5d" providerId="AD" clId="Web-{36A31C47-7039-DE5A-EF3D-AE162CF304B0}"/>
    <pc:docChg chg="modSld">
      <pc:chgData name="Julianne Chu" userId="S::julianne.chu@educaloi.qc.ca::e8f7f30b-d745-4019-beff-dc20084e4c5d" providerId="AD" clId="Web-{36A31C47-7039-DE5A-EF3D-AE162CF304B0}" dt="2024-11-28T04:42:56.627" v="0" actId="20577"/>
      <pc:docMkLst>
        <pc:docMk/>
      </pc:docMkLst>
      <pc:sldChg chg="modSp">
        <pc:chgData name="Julianne Chu" userId="S::julianne.chu@educaloi.qc.ca::e8f7f30b-d745-4019-beff-dc20084e4c5d" providerId="AD" clId="Web-{36A31C47-7039-DE5A-EF3D-AE162CF304B0}" dt="2024-11-28T04:42:56.627" v="0" actId="20577"/>
        <pc:sldMkLst>
          <pc:docMk/>
          <pc:sldMk cId="3953850070" sldId="384"/>
        </pc:sldMkLst>
      </pc:sldChg>
    </pc:docChg>
  </pc:docChgLst>
  <pc:docChgLst>
    <pc:chgData name="Clément Lemaitre-Provost" userId="S::clement.lemaitre-provost@educaloi.qc.ca::f3d9918a-5e1c-4d93-bfcf-4b1371c3a56c" providerId="AD" clId="Web-{33B36B3C-A6D4-CA06-125B-91A6BC88EEB8}"/>
    <pc:docChg chg="modSld">
      <pc:chgData name="Clément Lemaitre-Provost" userId="S::clement.lemaitre-provost@educaloi.qc.ca::f3d9918a-5e1c-4d93-bfcf-4b1371c3a56c" providerId="AD" clId="Web-{33B36B3C-A6D4-CA06-125B-91A6BC88EEB8}" dt="2024-10-06T16:37:58.982" v="6" actId="20577"/>
      <pc:docMkLst>
        <pc:docMk/>
      </pc:docMkLst>
      <pc:sldChg chg="modSp">
        <pc:chgData name="Clément Lemaitre-Provost" userId="S::clement.lemaitre-provost@educaloi.qc.ca::f3d9918a-5e1c-4d93-bfcf-4b1371c3a56c" providerId="AD" clId="Web-{33B36B3C-A6D4-CA06-125B-91A6BC88EEB8}" dt="2024-10-06T16:35:50.692" v="4" actId="20577"/>
        <pc:sldMkLst>
          <pc:docMk/>
          <pc:sldMk cId="1588284177" sldId="269"/>
        </pc:sldMkLst>
      </pc:sldChg>
      <pc:sldChg chg="modSp">
        <pc:chgData name="Clément Lemaitre-Provost" userId="S::clement.lemaitre-provost@educaloi.qc.ca::f3d9918a-5e1c-4d93-bfcf-4b1371c3a56c" providerId="AD" clId="Web-{33B36B3C-A6D4-CA06-125B-91A6BC88EEB8}" dt="2024-10-06T16:37:58.982" v="6" actId="20577"/>
        <pc:sldMkLst>
          <pc:docMk/>
          <pc:sldMk cId="483507437" sldId="393"/>
        </pc:sldMkLst>
      </pc:sldChg>
    </pc:docChg>
  </pc:docChgLst>
  <pc:docChgLst>
    <pc:chgData name="Elsa Jutras-Vigneault" userId="5e309fbe-32f8-435b-bb9d-af4cef43b13f" providerId="ADAL" clId="{A0EEFD06-B9DD-407D-98B8-4F3882B70150}"/>
    <pc:docChg chg="undo redo custSel addSld delSld modSld sldOrd delMainMaster">
      <pc:chgData name="Elsa Jutras-Vigneault" userId="5e309fbe-32f8-435b-bb9d-af4cef43b13f" providerId="ADAL" clId="{A0EEFD06-B9DD-407D-98B8-4F3882B70150}" dt="2024-08-12T14:46:49.628" v="4776" actId="27349"/>
      <pc:docMkLst>
        <pc:docMk/>
      </pc:docMkLst>
      <pc:sldChg chg="addSp delSp modSp del mod">
        <pc:chgData name="Elsa Jutras-Vigneault" userId="5e309fbe-32f8-435b-bb9d-af4cef43b13f" providerId="ADAL" clId="{A0EEFD06-B9DD-407D-98B8-4F3882B70150}" dt="2024-07-04T16:23:10.895" v="78" actId="47"/>
        <pc:sldMkLst>
          <pc:docMk/>
          <pc:sldMk cId="3784089036" sldId="256"/>
        </pc:sldMkLst>
      </pc:sldChg>
      <pc:sldChg chg="modSp add mod">
        <pc:chgData name="Elsa Jutras-Vigneault" userId="5e309fbe-32f8-435b-bb9d-af4cef43b13f" providerId="ADAL" clId="{A0EEFD06-B9DD-407D-98B8-4F3882B70150}" dt="2024-07-04T16:23:08.067" v="77" actId="20577"/>
        <pc:sldMkLst>
          <pc:docMk/>
          <pc:sldMk cId="387620748" sldId="261"/>
        </pc:sldMkLst>
      </pc:sldChg>
      <pc:sldChg chg="addSp delSp modSp new mod">
        <pc:chgData name="Elsa Jutras-Vigneault" userId="5e309fbe-32f8-435b-bb9d-af4cef43b13f" providerId="ADAL" clId="{A0EEFD06-B9DD-407D-98B8-4F3882B70150}" dt="2024-07-04T16:30:49.290" v="249" actId="255"/>
        <pc:sldMkLst>
          <pc:docMk/>
          <pc:sldMk cId="1993672233" sldId="262"/>
        </pc:sldMkLst>
      </pc:sldChg>
      <pc:sldChg chg="addSp delSp modSp new mod">
        <pc:chgData name="Elsa Jutras-Vigneault" userId="5e309fbe-32f8-435b-bb9d-af4cef43b13f" providerId="ADAL" clId="{A0EEFD06-B9DD-407D-98B8-4F3882B70150}" dt="2024-07-04T19:43:29.755" v="1952" actId="207"/>
        <pc:sldMkLst>
          <pc:docMk/>
          <pc:sldMk cId="840377040" sldId="263"/>
        </pc:sldMkLst>
      </pc:sldChg>
      <pc:sldChg chg="new del">
        <pc:chgData name="Elsa Jutras-Vigneault" userId="5e309fbe-32f8-435b-bb9d-af4cef43b13f" providerId="ADAL" clId="{A0EEFD06-B9DD-407D-98B8-4F3882B70150}" dt="2024-07-04T17:01:08.853" v="507" actId="680"/>
        <pc:sldMkLst>
          <pc:docMk/>
          <pc:sldMk cId="540034172" sldId="264"/>
        </pc:sldMkLst>
      </pc:sldChg>
      <pc:sldChg chg="addSp delSp modSp new mod setBg modAnim">
        <pc:chgData name="Elsa Jutras-Vigneault" userId="5e309fbe-32f8-435b-bb9d-af4cef43b13f" providerId="ADAL" clId="{A0EEFD06-B9DD-407D-98B8-4F3882B70150}" dt="2024-07-08T18:14:05.178" v="3308" actId="1076"/>
        <pc:sldMkLst>
          <pc:docMk/>
          <pc:sldMk cId="2917959209" sldId="264"/>
        </pc:sldMkLst>
      </pc:sldChg>
      <pc:sldChg chg="addSp delSp modSp add mod modAnim">
        <pc:chgData name="Elsa Jutras-Vigneault" userId="5e309fbe-32f8-435b-bb9d-af4cef43b13f" providerId="ADAL" clId="{A0EEFD06-B9DD-407D-98B8-4F3882B70150}" dt="2024-07-04T19:43:09.560" v="1949" actId="207"/>
        <pc:sldMkLst>
          <pc:docMk/>
          <pc:sldMk cId="4073511619" sldId="265"/>
        </pc:sldMkLst>
      </pc:sldChg>
      <pc:sldChg chg="addSp delSp modSp add mod modAnim">
        <pc:chgData name="Elsa Jutras-Vigneault" userId="5e309fbe-32f8-435b-bb9d-af4cef43b13f" providerId="ADAL" clId="{A0EEFD06-B9DD-407D-98B8-4F3882B70150}" dt="2024-07-04T19:43:04.155" v="1948" actId="207"/>
        <pc:sldMkLst>
          <pc:docMk/>
          <pc:sldMk cId="3241646937" sldId="266"/>
        </pc:sldMkLst>
      </pc:sldChg>
      <pc:sldChg chg="addSp delSp modSp new mod ord modAnim">
        <pc:chgData name="Elsa Jutras-Vigneault" userId="5e309fbe-32f8-435b-bb9d-af4cef43b13f" providerId="ADAL" clId="{A0EEFD06-B9DD-407D-98B8-4F3882B70150}" dt="2024-07-23T18:27:19.661" v="4425" actId="164"/>
        <pc:sldMkLst>
          <pc:docMk/>
          <pc:sldMk cId="2891981658" sldId="267"/>
        </pc:sldMkLst>
      </pc:sldChg>
      <pc:sldChg chg="new del">
        <pc:chgData name="Elsa Jutras-Vigneault" userId="5e309fbe-32f8-435b-bb9d-af4cef43b13f" providerId="ADAL" clId="{A0EEFD06-B9DD-407D-98B8-4F3882B70150}" dt="2024-07-04T17:28:54.969" v="1086" actId="680"/>
        <pc:sldMkLst>
          <pc:docMk/>
          <pc:sldMk cId="2557885903" sldId="268"/>
        </pc:sldMkLst>
      </pc:sldChg>
      <pc:sldChg chg="addSp delSp modSp new mod modAnim">
        <pc:chgData name="Elsa Jutras-Vigneault" userId="5e309fbe-32f8-435b-bb9d-af4cef43b13f" providerId="ADAL" clId="{A0EEFD06-B9DD-407D-98B8-4F3882B70150}" dt="2024-07-04T19:42:50.902" v="1945" actId="207"/>
        <pc:sldMkLst>
          <pc:docMk/>
          <pc:sldMk cId="3699702340" sldId="268"/>
        </pc:sldMkLst>
      </pc:sldChg>
      <pc:sldChg chg="addSp delSp modSp new mod ord">
        <pc:chgData name="Elsa Jutras-Vigneault" userId="5e309fbe-32f8-435b-bb9d-af4cef43b13f" providerId="ADAL" clId="{A0EEFD06-B9DD-407D-98B8-4F3882B70150}" dt="2024-07-23T17:55:08.284" v="4356" actId="18131"/>
        <pc:sldMkLst>
          <pc:docMk/>
          <pc:sldMk cId="1588284177" sldId="269"/>
        </pc:sldMkLst>
      </pc:sldChg>
      <pc:sldChg chg="addSp delSp modSp add mod">
        <pc:chgData name="Elsa Jutras-Vigneault" userId="5e309fbe-32f8-435b-bb9d-af4cef43b13f" providerId="ADAL" clId="{A0EEFD06-B9DD-407D-98B8-4F3882B70150}" dt="2024-07-23T18:28:30.082" v="4444" actId="164"/>
        <pc:sldMkLst>
          <pc:docMk/>
          <pc:sldMk cId="2005134344" sldId="270"/>
        </pc:sldMkLst>
      </pc:sldChg>
      <pc:sldChg chg="addSp delSp modSp add mod modAnim">
        <pc:chgData name="Elsa Jutras-Vigneault" userId="5e309fbe-32f8-435b-bb9d-af4cef43b13f" providerId="ADAL" clId="{A0EEFD06-B9DD-407D-98B8-4F3882B70150}" dt="2024-07-04T19:45:26.025" v="1976" actId="14100"/>
        <pc:sldMkLst>
          <pc:docMk/>
          <pc:sldMk cId="1584854434" sldId="271"/>
        </pc:sldMkLst>
      </pc:sldChg>
      <pc:sldChg chg="modSp add mod">
        <pc:chgData name="Elsa Jutras-Vigneault" userId="5e309fbe-32f8-435b-bb9d-af4cef43b13f" providerId="ADAL" clId="{A0EEFD06-B9DD-407D-98B8-4F3882B70150}" dt="2024-07-08T18:50:33.647" v="3744" actId="20577"/>
        <pc:sldMkLst>
          <pc:docMk/>
          <pc:sldMk cId="3977668317" sldId="291"/>
        </pc:sldMkLst>
      </pc:sldChg>
      <pc:sldChg chg="add del">
        <pc:chgData name="Elsa Jutras-Vigneault" userId="5e309fbe-32f8-435b-bb9d-af4cef43b13f" providerId="ADAL" clId="{A0EEFD06-B9DD-407D-98B8-4F3882B70150}" dt="2024-07-04T19:13:53.915" v="1435"/>
        <pc:sldMkLst>
          <pc:docMk/>
          <pc:sldMk cId="0" sldId="305"/>
        </pc:sldMkLst>
      </pc:sldChg>
      <pc:sldChg chg="add del">
        <pc:chgData name="Elsa Jutras-Vigneault" userId="5e309fbe-32f8-435b-bb9d-af4cef43b13f" providerId="ADAL" clId="{A0EEFD06-B9DD-407D-98B8-4F3882B70150}" dt="2024-07-04T16:19:18.405" v="10" actId="47"/>
        <pc:sldMkLst>
          <pc:docMk/>
          <pc:sldMk cId="4029774393" sldId="318"/>
        </pc:sldMkLst>
      </pc:sldChg>
      <pc:sldChg chg="add del">
        <pc:chgData name="Elsa Jutras-Vigneault" userId="5e309fbe-32f8-435b-bb9d-af4cef43b13f" providerId="ADAL" clId="{A0EEFD06-B9DD-407D-98B8-4F3882B70150}" dt="2024-07-04T16:18:53.393" v="4"/>
        <pc:sldMkLst>
          <pc:docMk/>
          <pc:sldMk cId="386841519" sldId="319"/>
        </pc:sldMkLst>
      </pc:sldChg>
      <pc:sldChg chg="addSp delSp modSp add del mod">
        <pc:chgData name="Elsa Jutras-Vigneault" userId="5e309fbe-32f8-435b-bb9d-af4cef43b13f" providerId="ADAL" clId="{A0EEFD06-B9DD-407D-98B8-4F3882B70150}" dt="2024-07-04T16:23:12.468" v="79" actId="47"/>
        <pc:sldMkLst>
          <pc:docMk/>
          <pc:sldMk cId="1782812036" sldId="319"/>
        </pc:sldMkLst>
      </pc:sldChg>
      <pc:sldChg chg="add">
        <pc:chgData name="Elsa Jutras-Vigneault" userId="5e309fbe-32f8-435b-bb9d-af4cef43b13f" providerId="ADAL" clId="{A0EEFD06-B9DD-407D-98B8-4F3882B70150}" dt="2024-07-08T18:49:36.029" v="3718"/>
        <pc:sldMkLst>
          <pc:docMk/>
          <pc:sldMk cId="2488812988" sldId="330"/>
        </pc:sldMkLst>
      </pc:sldChg>
      <pc:sldChg chg="addSp delSp modSp add mod modAnim">
        <pc:chgData name="Elsa Jutras-Vigneault" userId="5e309fbe-32f8-435b-bb9d-af4cef43b13f" providerId="ADAL" clId="{A0EEFD06-B9DD-407D-98B8-4F3882B70150}" dt="2024-07-04T19:50:31.174" v="2114" actId="207"/>
        <pc:sldMkLst>
          <pc:docMk/>
          <pc:sldMk cId="4173865766" sldId="359"/>
        </pc:sldMkLst>
      </pc:sldChg>
      <pc:sldChg chg="addSp delSp modSp add mod modAnim">
        <pc:chgData name="Elsa Jutras-Vigneault" userId="5e309fbe-32f8-435b-bb9d-af4cef43b13f" providerId="ADAL" clId="{A0EEFD06-B9DD-407D-98B8-4F3882B70150}" dt="2024-07-04T19:22:57.322" v="1638" actId="1035"/>
        <pc:sldMkLst>
          <pc:docMk/>
          <pc:sldMk cId="2718861568" sldId="360"/>
        </pc:sldMkLst>
      </pc:sldChg>
      <pc:sldChg chg="addSp delSp modSp add mod ord">
        <pc:chgData name="Elsa Jutras-Vigneault" userId="5e309fbe-32f8-435b-bb9d-af4cef43b13f" providerId="ADAL" clId="{A0EEFD06-B9DD-407D-98B8-4F3882B70150}" dt="2024-07-04T19:42:21.846" v="1941" actId="207"/>
        <pc:sldMkLst>
          <pc:docMk/>
          <pc:sldMk cId="1318931968" sldId="361"/>
        </pc:sldMkLst>
      </pc:sldChg>
      <pc:sldChg chg="addSp delSp modSp add mod ord modAnim">
        <pc:chgData name="Elsa Jutras-Vigneault" userId="5e309fbe-32f8-435b-bb9d-af4cef43b13f" providerId="ADAL" clId="{A0EEFD06-B9DD-407D-98B8-4F3882B70150}" dt="2024-07-23T18:28:44.962" v="4445" actId="164"/>
        <pc:sldMkLst>
          <pc:docMk/>
          <pc:sldMk cId="51730118" sldId="362"/>
        </pc:sldMkLst>
      </pc:sldChg>
      <pc:sldChg chg="addSp delSp modSp add mod modAnim">
        <pc:chgData name="Elsa Jutras-Vigneault" userId="5e309fbe-32f8-435b-bb9d-af4cef43b13f" providerId="ADAL" clId="{A0EEFD06-B9DD-407D-98B8-4F3882B70150}" dt="2024-07-23T17:57:18.250" v="4367" actId="1076"/>
        <pc:sldMkLst>
          <pc:docMk/>
          <pc:sldMk cId="1249703664" sldId="363"/>
        </pc:sldMkLst>
      </pc:sldChg>
      <pc:sldChg chg="addSp delSp modSp add mod modAnim">
        <pc:chgData name="Elsa Jutras-Vigneault" userId="5e309fbe-32f8-435b-bb9d-af4cef43b13f" providerId="ADAL" clId="{A0EEFD06-B9DD-407D-98B8-4F3882B70150}" dt="2024-07-23T18:28:58.210" v="4446" actId="164"/>
        <pc:sldMkLst>
          <pc:docMk/>
          <pc:sldMk cId="1592414256" sldId="364"/>
        </pc:sldMkLst>
      </pc:sldChg>
      <pc:sldChg chg="addSp delSp modSp add mod modAnim">
        <pc:chgData name="Elsa Jutras-Vigneault" userId="5e309fbe-32f8-435b-bb9d-af4cef43b13f" providerId="ADAL" clId="{A0EEFD06-B9DD-407D-98B8-4F3882B70150}" dt="2024-07-04T19:40:08.735" v="1935" actId="688"/>
        <pc:sldMkLst>
          <pc:docMk/>
          <pc:sldMk cId="1916326125" sldId="365"/>
        </pc:sldMkLst>
      </pc:sldChg>
      <pc:sldChg chg="addSp delSp modSp new mod">
        <pc:chgData name="Elsa Jutras-Vigneault" userId="5e309fbe-32f8-435b-bb9d-af4cef43b13f" providerId="ADAL" clId="{A0EEFD06-B9DD-407D-98B8-4F3882B70150}" dt="2024-07-04T19:48:14.760" v="2065" actId="1076"/>
        <pc:sldMkLst>
          <pc:docMk/>
          <pc:sldMk cId="1396521623" sldId="366"/>
        </pc:sldMkLst>
      </pc:sldChg>
      <pc:sldChg chg="new del">
        <pc:chgData name="Elsa Jutras-Vigneault" userId="5e309fbe-32f8-435b-bb9d-af4cef43b13f" providerId="ADAL" clId="{A0EEFD06-B9DD-407D-98B8-4F3882B70150}" dt="2024-07-04T19:45:46.700" v="1978" actId="680"/>
        <pc:sldMkLst>
          <pc:docMk/>
          <pc:sldMk cId="3056050570" sldId="366"/>
        </pc:sldMkLst>
      </pc:sldChg>
      <pc:sldChg chg="new del">
        <pc:chgData name="Elsa Jutras-Vigneault" userId="5e309fbe-32f8-435b-bb9d-af4cef43b13f" providerId="ADAL" clId="{A0EEFD06-B9DD-407D-98B8-4F3882B70150}" dt="2024-07-04T19:40:32.066" v="1937" actId="47"/>
        <pc:sldMkLst>
          <pc:docMk/>
          <pc:sldMk cId="3182556684" sldId="366"/>
        </pc:sldMkLst>
      </pc:sldChg>
      <pc:sldChg chg="addSp delSp modSp new mod">
        <pc:chgData name="Elsa Jutras-Vigneault" userId="5e309fbe-32f8-435b-bb9d-af4cef43b13f" providerId="ADAL" clId="{A0EEFD06-B9DD-407D-98B8-4F3882B70150}" dt="2024-07-04T19:52:48.399" v="2130" actId="1076"/>
        <pc:sldMkLst>
          <pc:docMk/>
          <pc:sldMk cId="202149909" sldId="367"/>
        </pc:sldMkLst>
      </pc:sldChg>
      <pc:sldChg chg="add del ord">
        <pc:chgData name="Elsa Jutras-Vigneault" userId="5e309fbe-32f8-435b-bb9d-af4cef43b13f" providerId="ADAL" clId="{A0EEFD06-B9DD-407D-98B8-4F3882B70150}" dt="2024-07-04T19:53:18.497" v="2134" actId="47"/>
        <pc:sldMkLst>
          <pc:docMk/>
          <pc:sldMk cId="599212100" sldId="368"/>
        </pc:sldMkLst>
      </pc:sldChg>
      <pc:sldChg chg="addSp delSp modSp new mod">
        <pc:chgData name="Elsa Jutras-Vigneault" userId="5e309fbe-32f8-435b-bb9d-af4cef43b13f" providerId="ADAL" clId="{A0EEFD06-B9DD-407D-98B8-4F3882B70150}" dt="2024-07-04T20:02:18.819" v="2329" actId="1035"/>
        <pc:sldMkLst>
          <pc:docMk/>
          <pc:sldMk cId="1259493846" sldId="368"/>
        </pc:sldMkLst>
      </pc:sldChg>
      <pc:sldChg chg="new del">
        <pc:chgData name="Elsa Jutras-Vigneault" userId="5e309fbe-32f8-435b-bb9d-af4cef43b13f" providerId="ADAL" clId="{A0EEFD06-B9DD-407D-98B8-4F3882B70150}" dt="2024-07-04T20:02:51.841" v="2331" actId="680"/>
        <pc:sldMkLst>
          <pc:docMk/>
          <pc:sldMk cId="1539710231" sldId="369"/>
        </pc:sldMkLst>
      </pc:sldChg>
      <pc:sldChg chg="modSp new del mod">
        <pc:chgData name="Elsa Jutras-Vigneault" userId="5e309fbe-32f8-435b-bb9d-af4cef43b13f" providerId="ADAL" clId="{A0EEFD06-B9DD-407D-98B8-4F3882B70150}" dt="2024-07-04T20:03:25.846" v="2335" actId="680"/>
        <pc:sldMkLst>
          <pc:docMk/>
          <pc:sldMk cId="1810250109" sldId="369"/>
        </pc:sldMkLst>
      </pc:sldChg>
      <pc:sldChg chg="addSp delSp modSp new mod modAnim">
        <pc:chgData name="Elsa Jutras-Vigneault" userId="5e309fbe-32f8-435b-bb9d-af4cef43b13f" providerId="ADAL" clId="{A0EEFD06-B9DD-407D-98B8-4F3882B70150}" dt="2024-08-12T14:09:54.856" v="4532" actId="1076"/>
        <pc:sldMkLst>
          <pc:docMk/>
          <pc:sldMk cId="3886871072" sldId="369"/>
        </pc:sldMkLst>
      </pc:sldChg>
      <pc:sldChg chg="addSp delSp modSp add mod modAnim">
        <pc:chgData name="Elsa Jutras-Vigneault" userId="5e309fbe-32f8-435b-bb9d-af4cef43b13f" providerId="ADAL" clId="{A0EEFD06-B9DD-407D-98B8-4F3882B70150}" dt="2024-07-23T18:29:29.849" v="4448" actId="164"/>
        <pc:sldMkLst>
          <pc:docMk/>
          <pc:sldMk cId="2306181973" sldId="370"/>
        </pc:sldMkLst>
      </pc:sldChg>
      <pc:sldChg chg="addSp delSp modSp add mod delAnim modAnim">
        <pc:chgData name="Elsa Jutras-Vigneault" userId="5e309fbe-32f8-435b-bb9d-af4cef43b13f" providerId="ADAL" clId="{A0EEFD06-B9DD-407D-98B8-4F3882B70150}" dt="2024-07-23T18:30:48.037" v="4478" actId="170"/>
        <pc:sldMkLst>
          <pc:docMk/>
          <pc:sldMk cId="2964224511" sldId="371"/>
        </pc:sldMkLst>
      </pc:sldChg>
      <pc:sldChg chg="new del">
        <pc:chgData name="Elsa Jutras-Vigneault" userId="5e309fbe-32f8-435b-bb9d-af4cef43b13f" providerId="ADAL" clId="{A0EEFD06-B9DD-407D-98B8-4F3882B70150}" dt="2024-07-08T17:55:09.347" v="3113" actId="47"/>
        <pc:sldMkLst>
          <pc:docMk/>
          <pc:sldMk cId="33288611" sldId="372"/>
        </pc:sldMkLst>
      </pc:sldChg>
      <pc:sldChg chg="addSp delSp modSp add mod modAnim">
        <pc:chgData name="Elsa Jutras-Vigneault" userId="5e309fbe-32f8-435b-bb9d-af4cef43b13f" providerId="ADAL" clId="{A0EEFD06-B9DD-407D-98B8-4F3882B70150}" dt="2024-07-23T18:30:59.242" v="4479" actId="164"/>
        <pc:sldMkLst>
          <pc:docMk/>
          <pc:sldMk cId="253775128" sldId="373"/>
        </pc:sldMkLst>
      </pc:sldChg>
      <pc:sldChg chg="addSp delSp modSp add mod modAnim">
        <pc:chgData name="Elsa Jutras-Vigneault" userId="5e309fbe-32f8-435b-bb9d-af4cef43b13f" providerId="ADAL" clId="{A0EEFD06-B9DD-407D-98B8-4F3882B70150}" dt="2024-07-23T18:31:05.158" v="4480" actId="164"/>
        <pc:sldMkLst>
          <pc:docMk/>
          <pc:sldMk cId="3013124407" sldId="374"/>
        </pc:sldMkLst>
      </pc:sldChg>
      <pc:sldChg chg="add del">
        <pc:chgData name="Elsa Jutras-Vigneault" userId="5e309fbe-32f8-435b-bb9d-af4cef43b13f" providerId="ADAL" clId="{A0EEFD06-B9DD-407D-98B8-4F3882B70150}" dt="2024-07-08T17:52:50.509" v="3088" actId="47"/>
        <pc:sldMkLst>
          <pc:docMk/>
          <pc:sldMk cId="3070941367" sldId="375"/>
        </pc:sldMkLst>
      </pc:sldChg>
      <pc:sldChg chg="addSp delSp modSp add mod delAnim modAnim">
        <pc:chgData name="Elsa Jutras-Vigneault" userId="5e309fbe-32f8-435b-bb9d-af4cef43b13f" providerId="ADAL" clId="{A0EEFD06-B9DD-407D-98B8-4F3882B70150}" dt="2024-07-23T18:31:55.918" v="4483" actId="170"/>
        <pc:sldMkLst>
          <pc:docMk/>
          <pc:sldMk cId="3912847903" sldId="376"/>
        </pc:sldMkLst>
      </pc:sldChg>
      <pc:sldChg chg="addSp delSp modSp add mod ord modAnim">
        <pc:chgData name="Elsa Jutras-Vigneault" userId="5e309fbe-32f8-435b-bb9d-af4cef43b13f" providerId="ADAL" clId="{A0EEFD06-B9DD-407D-98B8-4F3882B70150}" dt="2024-07-23T18:32:20.741" v="4486" actId="164"/>
        <pc:sldMkLst>
          <pc:docMk/>
          <pc:sldMk cId="2245045970" sldId="377"/>
        </pc:sldMkLst>
      </pc:sldChg>
      <pc:sldChg chg="addSp delSp modSp add mod modAnim">
        <pc:chgData name="Elsa Jutras-Vigneault" userId="5e309fbe-32f8-435b-bb9d-af4cef43b13f" providerId="ADAL" clId="{A0EEFD06-B9DD-407D-98B8-4F3882B70150}" dt="2024-07-23T18:32:47.499" v="4490" actId="164"/>
        <pc:sldMkLst>
          <pc:docMk/>
          <pc:sldMk cId="2672600128" sldId="378"/>
        </pc:sldMkLst>
      </pc:sldChg>
      <pc:sldChg chg="addSp delSp modSp add mod modAnim">
        <pc:chgData name="Elsa Jutras-Vigneault" userId="5e309fbe-32f8-435b-bb9d-af4cef43b13f" providerId="ADAL" clId="{A0EEFD06-B9DD-407D-98B8-4F3882B70150}" dt="2024-07-16T13:14:36.284" v="3977" actId="20577"/>
        <pc:sldMkLst>
          <pc:docMk/>
          <pc:sldMk cId="2489423622" sldId="379"/>
        </pc:sldMkLst>
      </pc:sldChg>
      <pc:sldChg chg="addSp delSp modSp add mod modAnim">
        <pc:chgData name="Elsa Jutras-Vigneault" userId="5e309fbe-32f8-435b-bb9d-af4cef43b13f" providerId="ADAL" clId="{A0EEFD06-B9DD-407D-98B8-4F3882B70150}" dt="2024-07-23T18:32:08.040" v="4484" actId="164"/>
        <pc:sldMkLst>
          <pc:docMk/>
          <pc:sldMk cId="1555305281" sldId="380"/>
        </pc:sldMkLst>
      </pc:sldChg>
      <pc:sldChg chg="addSp delSp modSp mod">
        <pc:chgData name="Elsa Jutras-Vigneault" userId="5e309fbe-32f8-435b-bb9d-af4cef43b13f" providerId="ADAL" clId="{A0EEFD06-B9DD-407D-98B8-4F3882B70150}" dt="2024-08-12T14:44:25.377" v="4769" actId="170"/>
        <pc:sldMkLst>
          <pc:docMk/>
          <pc:sldMk cId="390908121" sldId="385"/>
        </pc:sldMkLst>
      </pc:sldChg>
      <pc:sldChg chg="addSp delSp modSp mod">
        <pc:chgData name="Elsa Jutras-Vigneault" userId="5e309fbe-32f8-435b-bb9d-af4cef43b13f" providerId="ADAL" clId="{A0EEFD06-B9DD-407D-98B8-4F3882B70150}" dt="2024-08-12T14:43:27.724" v="4754" actId="1076"/>
        <pc:sldMkLst>
          <pc:docMk/>
          <pc:sldMk cId="3365059011" sldId="386"/>
        </pc:sldMkLst>
      </pc:sldChg>
      <pc:sldChg chg="addSp delSp modSp mod">
        <pc:chgData name="Elsa Jutras-Vigneault" userId="5e309fbe-32f8-435b-bb9d-af4cef43b13f" providerId="ADAL" clId="{A0EEFD06-B9DD-407D-98B8-4F3882B70150}" dt="2024-08-12T14:25:05.248" v="4610" actId="1035"/>
        <pc:sldMkLst>
          <pc:docMk/>
          <pc:sldMk cId="4160959044" sldId="387"/>
        </pc:sldMkLst>
      </pc:sldChg>
      <pc:sldChg chg="addSp delSp modSp mod">
        <pc:chgData name="Elsa Jutras-Vigneault" userId="5e309fbe-32f8-435b-bb9d-af4cef43b13f" providerId="ADAL" clId="{A0EEFD06-B9DD-407D-98B8-4F3882B70150}" dt="2024-08-12T14:25:29.959" v="4612" actId="478"/>
        <pc:sldMkLst>
          <pc:docMk/>
          <pc:sldMk cId="1194902072" sldId="388"/>
        </pc:sldMkLst>
      </pc:sldChg>
      <pc:sldChg chg="delSp modSp mod">
        <pc:chgData name="Elsa Jutras-Vigneault" userId="5e309fbe-32f8-435b-bb9d-af4cef43b13f" providerId="ADAL" clId="{A0EEFD06-B9DD-407D-98B8-4F3882B70150}" dt="2024-08-12T14:32:28.189" v="4623" actId="1076"/>
        <pc:sldMkLst>
          <pc:docMk/>
          <pc:sldMk cId="3172961559" sldId="389"/>
        </pc:sldMkLst>
      </pc:sldChg>
      <pc:sldChg chg="addSp delSp modSp mod addAnim delAnim">
        <pc:chgData name="Elsa Jutras-Vigneault" userId="5e309fbe-32f8-435b-bb9d-af4cef43b13f" providerId="ADAL" clId="{A0EEFD06-B9DD-407D-98B8-4F3882B70150}" dt="2024-08-12T14:46:49.628" v="4776" actId="27349"/>
        <pc:sldMkLst>
          <pc:docMk/>
          <pc:sldMk cId="1907950385" sldId="390"/>
        </pc:sldMkLst>
      </pc:sldChg>
      <pc:sldChg chg="addSp delSp modSp mod">
        <pc:chgData name="Elsa Jutras-Vigneault" userId="5e309fbe-32f8-435b-bb9d-af4cef43b13f" providerId="ADAL" clId="{A0EEFD06-B9DD-407D-98B8-4F3882B70150}" dt="2024-08-12T14:38:25.475" v="4699" actId="1036"/>
        <pc:sldMkLst>
          <pc:docMk/>
          <pc:sldMk cId="886066602" sldId="391"/>
        </pc:sldMkLst>
      </pc:sldChg>
      <pc:sldChg chg="addSp delSp modSp mod">
        <pc:chgData name="Elsa Jutras-Vigneault" userId="5e309fbe-32f8-435b-bb9d-af4cef43b13f" providerId="ADAL" clId="{A0EEFD06-B9DD-407D-98B8-4F3882B70150}" dt="2024-08-12T14:44:43.969" v="4770" actId="1076"/>
        <pc:sldMkLst>
          <pc:docMk/>
          <pc:sldMk cId="1995367177" sldId="392"/>
        </pc:sldMkLst>
      </pc:sldChg>
      <pc:sldMasterChg chg="del delSldLayout">
        <pc:chgData name="Elsa Jutras-Vigneault" userId="5e309fbe-32f8-435b-bb9d-af4cef43b13f" providerId="ADAL" clId="{A0EEFD06-B9DD-407D-98B8-4F3882B70150}" dt="2024-07-04T16:23:10.895" v="78" actId="47"/>
        <pc:sldMasterMkLst>
          <pc:docMk/>
          <pc:sldMasterMk cId="3071127875" sldId="2147483648"/>
        </pc:sldMasterMkLst>
        <pc:sldLayoutChg chg="del">
          <pc:chgData name="Elsa Jutras-Vigneault" userId="5e309fbe-32f8-435b-bb9d-af4cef43b13f" providerId="ADAL" clId="{A0EEFD06-B9DD-407D-98B8-4F3882B70150}" dt="2024-07-04T16:23:10.895" v="78" actId="47"/>
          <pc:sldLayoutMkLst>
            <pc:docMk/>
            <pc:sldMasterMk cId="3071127875" sldId="2147483648"/>
            <pc:sldLayoutMk cId="3310491181" sldId="2147483649"/>
          </pc:sldLayoutMkLst>
        </pc:sldLayoutChg>
        <pc:sldLayoutChg chg="del">
          <pc:chgData name="Elsa Jutras-Vigneault" userId="5e309fbe-32f8-435b-bb9d-af4cef43b13f" providerId="ADAL" clId="{A0EEFD06-B9DD-407D-98B8-4F3882B70150}" dt="2024-07-04T16:23:10.895" v="78" actId="47"/>
          <pc:sldLayoutMkLst>
            <pc:docMk/>
            <pc:sldMasterMk cId="3071127875" sldId="2147483648"/>
            <pc:sldLayoutMk cId="3841795644" sldId="2147483650"/>
          </pc:sldLayoutMkLst>
        </pc:sldLayoutChg>
        <pc:sldLayoutChg chg="del">
          <pc:chgData name="Elsa Jutras-Vigneault" userId="5e309fbe-32f8-435b-bb9d-af4cef43b13f" providerId="ADAL" clId="{A0EEFD06-B9DD-407D-98B8-4F3882B70150}" dt="2024-07-04T16:23:10.895" v="78" actId="47"/>
          <pc:sldLayoutMkLst>
            <pc:docMk/>
            <pc:sldMasterMk cId="3071127875" sldId="2147483648"/>
            <pc:sldLayoutMk cId="3466923455" sldId="2147483651"/>
          </pc:sldLayoutMkLst>
        </pc:sldLayoutChg>
        <pc:sldLayoutChg chg="del">
          <pc:chgData name="Elsa Jutras-Vigneault" userId="5e309fbe-32f8-435b-bb9d-af4cef43b13f" providerId="ADAL" clId="{A0EEFD06-B9DD-407D-98B8-4F3882B70150}" dt="2024-07-04T16:23:10.895" v="78" actId="47"/>
          <pc:sldLayoutMkLst>
            <pc:docMk/>
            <pc:sldMasterMk cId="3071127875" sldId="2147483648"/>
            <pc:sldLayoutMk cId="3747632232" sldId="2147483652"/>
          </pc:sldLayoutMkLst>
        </pc:sldLayoutChg>
        <pc:sldLayoutChg chg="del">
          <pc:chgData name="Elsa Jutras-Vigneault" userId="5e309fbe-32f8-435b-bb9d-af4cef43b13f" providerId="ADAL" clId="{A0EEFD06-B9DD-407D-98B8-4F3882B70150}" dt="2024-07-04T16:23:10.895" v="78" actId="47"/>
          <pc:sldLayoutMkLst>
            <pc:docMk/>
            <pc:sldMasterMk cId="3071127875" sldId="2147483648"/>
            <pc:sldLayoutMk cId="2611866596" sldId="2147483653"/>
          </pc:sldLayoutMkLst>
        </pc:sldLayoutChg>
        <pc:sldLayoutChg chg="del">
          <pc:chgData name="Elsa Jutras-Vigneault" userId="5e309fbe-32f8-435b-bb9d-af4cef43b13f" providerId="ADAL" clId="{A0EEFD06-B9DD-407D-98B8-4F3882B70150}" dt="2024-07-04T16:23:10.895" v="78" actId="47"/>
          <pc:sldLayoutMkLst>
            <pc:docMk/>
            <pc:sldMasterMk cId="3071127875" sldId="2147483648"/>
            <pc:sldLayoutMk cId="3395854097" sldId="2147483654"/>
          </pc:sldLayoutMkLst>
        </pc:sldLayoutChg>
        <pc:sldLayoutChg chg="del">
          <pc:chgData name="Elsa Jutras-Vigneault" userId="5e309fbe-32f8-435b-bb9d-af4cef43b13f" providerId="ADAL" clId="{A0EEFD06-B9DD-407D-98B8-4F3882B70150}" dt="2024-07-04T16:23:10.895" v="78" actId="47"/>
          <pc:sldLayoutMkLst>
            <pc:docMk/>
            <pc:sldMasterMk cId="3071127875" sldId="2147483648"/>
            <pc:sldLayoutMk cId="4040201302" sldId="2147483655"/>
          </pc:sldLayoutMkLst>
        </pc:sldLayoutChg>
        <pc:sldLayoutChg chg="del">
          <pc:chgData name="Elsa Jutras-Vigneault" userId="5e309fbe-32f8-435b-bb9d-af4cef43b13f" providerId="ADAL" clId="{A0EEFD06-B9DD-407D-98B8-4F3882B70150}" dt="2024-07-04T16:23:10.895" v="78" actId="47"/>
          <pc:sldLayoutMkLst>
            <pc:docMk/>
            <pc:sldMasterMk cId="3071127875" sldId="2147483648"/>
            <pc:sldLayoutMk cId="2706407263" sldId="2147483656"/>
          </pc:sldLayoutMkLst>
        </pc:sldLayoutChg>
        <pc:sldLayoutChg chg="del">
          <pc:chgData name="Elsa Jutras-Vigneault" userId="5e309fbe-32f8-435b-bb9d-af4cef43b13f" providerId="ADAL" clId="{A0EEFD06-B9DD-407D-98B8-4F3882B70150}" dt="2024-07-04T16:23:10.895" v="78" actId="47"/>
          <pc:sldLayoutMkLst>
            <pc:docMk/>
            <pc:sldMasterMk cId="3071127875" sldId="2147483648"/>
            <pc:sldLayoutMk cId="1610903340" sldId="2147483657"/>
          </pc:sldLayoutMkLst>
        </pc:sldLayoutChg>
        <pc:sldLayoutChg chg="del">
          <pc:chgData name="Elsa Jutras-Vigneault" userId="5e309fbe-32f8-435b-bb9d-af4cef43b13f" providerId="ADAL" clId="{A0EEFD06-B9DD-407D-98B8-4F3882B70150}" dt="2024-07-04T16:23:10.895" v="78" actId="47"/>
          <pc:sldLayoutMkLst>
            <pc:docMk/>
            <pc:sldMasterMk cId="3071127875" sldId="2147483648"/>
            <pc:sldLayoutMk cId="4172787210" sldId="2147483658"/>
          </pc:sldLayoutMkLst>
        </pc:sldLayoutChg>
        <pc:sldLayoutChg chg="del">
          <pc:chgData name="Elsa Jutras-Vigneault" userId="5e309fbe-32f8-435b-bb9d-af4cef43b13f" providerId="ADAL" clId="{A0EEFD06-B9DD-407D-98B8-4F3882B70150}" dt="2024-07-04T16:23:10.895" v="78" actId="47"/>
          <pc:sldLayoutMkLst>
            <pc:docMk/>
            <pc:sldMasterMk cId="3071127875" sldId="2147483648"/>
            <pc:sldLayoutMk cId="1902177510" sldId="2147483659"/>
          </pc:sldLayoutMkLst>
        </pc:sldLayoutChg>
        <pc:sldLayoutChg chg="del">
          <pc:chgData name="Elsa Jutras-Vigneault" userId="5e309fbe-32f8-435b-bb9d-af4cef43b13f" providerId="ADAL" clId="{A0EEFD06-B9DD-407D-98B8-4F3882B70150}" dt="2024-07-04T16:19:18.405" v="10" actId="47"/>
          <pc:sldLayoutMkLst>
            <pc:docMk/>
            <pc:sldMasterMk cId="3071127875" sldId="2147483648"/>
            <pc:sldLayoutMk cId="1248091216" sldId="2147483660"/>
          </pc:sldLayoutMkLst>
        </pc:sldLayoutChg>
        <pc:sldLayoutChg chg="del">
          <pc:chgData name="Elsa Jutras-Vigneault" userId="5e309fbe-32f8-435b-bb9d-af4cef43b13f" providerId="ADAL" clId="{A0EEFD06-B9DD-407D-98B8-4F3882B70150}" dt="2024-07-04T16:18:55.573" v="6" actId="47"/>
          <pc:sldLayoutMkLst>
            <pc:docMk/>
            <pc:sldMasterMk cId="3071127875" sldId="2147483648"/>
            <pc:sldLayoutMk cId="2420803728" sldId="2147483660"/>
          </pc:sldLayoutMkLst>
        </pc:sldLayoutChg>
      </pc:sldMasterChg>
    </pc:docChg>
  </pc:docChgLst>
  <pc:docChgLst>
    <pc:chgData name="Elsa Jutras-Vigneault" userId="S::elsa.jutras-vigneault@educaloi.qc.ca::5e309fbe-32f8-435b-bb9d-af4cef43b13f" providerId="AD" clId="Web-{B449FE9A-DA8F-20B4-7D98-7396B19289A7}"/>
    <pc:docChg chg="modSld">
      <pc:chgData name="Elsa Jutras-Vigneault" userId="S::elsa.jutras-vigneault@educaloi.qc.ca::5e309fbe-32f8-435b-bb9d-af4cef43b13f" providerId="AD" clId="Web-{B449FE9A-DA8F-20B4-7D98-7396B19289A7}" dt="2024-07-10T17:23:09.614" v="70"/>
      <pc:docMkLst>
        <pc:docMk/>
      </pc:docMkLst>
      <pc:sldChg chg="modNotes">
        <pc:chgData name="Elsa Jutras-Vigneault" userId="S::elsa.jutras-vigneault@educaloi.qc.ca::5e309fbe-32f8-435b-bb9d-af4cef43b13f" providerId="AD" clId="Web-{B449FE9A-DA8F-20B4-7D98-7396B19289A7}" dt="2024-07-10T16:58:22.387" v="1"/>
        <pc:sldMkLst>
          <pc:docMk/>
          <pc:sldMk cId="387620748" sldId="261"/>
        </pc:sldMkLst>
      </pc:sldChg>
      <pc:sldChg chg="modNotes">
        <pc:chgData name="Elsa Jutras-Vigneault" userId="S::elsa.jutras-vigneault@educaloi.qc.ca::5e309fbe-32f8-435b-bb9d-af4cef43b13f" providerId="AD" clId="Web-{B449FE9A-DA8F-20B4-7D98-7396B19289A7}" dt="2024-07-10T17:00:15.921" v="3"/>
        <pc:sldMkLst>
          <pc:docMk/>
          <pc:sldMk cId="1993672233" sldId="262"/>
        </pc:sldMkLst>
      </pc:sldChg>
      <pc:sldChg chg="modNotes">
        <pc:chgData name="Elsa Jutras-Vigneault" userId="S::elsa.jutras-vigneault@educaloi.qc.ca::5e309fbe-32f8-435b-bb9d-af4cef43b13f" providerId="AD" clId="Web-{B449FE9A-DA8F-20B4-7D98-7396B19289A7}" dt="2024-07-10T17:00:46.906" v="6"/>
        <pc:sldMkLst>
          <pc:docMk/>
          <pc:sldMk cId="840377040" sldId="263"/>
        </pc:sldMkLst>
      </pc:sldChg>
      <pc:sldChg chg="modNotes">
        <pc:chgData name="Elsa Jutras-Vigneault" userId="S::elsa.jutras-vigneault@educaloi.qc.ca::5e309fbe-32f8-435b-bb9d-af4cef43b13f" providerId="AD" clId="Web-{B449FE9A-DA8F-20B4-7D98-7396B19289A7}" dt="2024-07-10T17:01:55.111" v="8"/>
        <pc:sldMkLst>
          <pc:docMk/>
          <pc:sldMk cId="2917959209" sldId="264"/>
        </pc:sldMkLst>
      </pc:sldChg>
      <pc:sldChg chg="modNotes">
        <pc:chgData name="Elsa Jutras-Vigneault" userId="S::elsa.jutras-vigneault@educaloi.qc.ca::5e309fbe-32f8-435b-bb9d-af4cef43b13f" providerId="AD" clId="Web-{B449FE9A-DA8F-20B4-7D98-7396B19289A7}" dt="2024-07-10T17:02:25.002" v="10"/>
        <pc:sldMkLst>
          <pc:docMk/>
          <pc:sldMk cId="4073511619" sldId="265"/>
        </pc:sldMkLst>
      </pc:sldChg>
      <pc:sldChg chg="modNotes">
        <pc:chgData name="Elsa Jutras-Vigneault" userId="S::elsa.jutras-vigneault@educaloi.qc.ca::5e309fbe-32f8-435b-bb9d-af4cef43b13f" providerId="AD" clId="Web-{B449FE9A-DA8F-20B4-7D98-7396B19289A7}" dt="2024-07-10T17:02:31.628" v="12"/>
        <pc:sldMkLst>
          <pc:docMk/>
          <pc:sldMk cId="3241646937" sldId="266"/>
        </pc:sldMkLst>
      </pc:sldChg>
      <pc:sldChg chg="modNotes">
        <pc:chgData name="Elsa Jutras-Vigneault" userId="S::elsa.jutras-vigneault@educaloi.qc.ca::5e309fbe-32f8-435b-bb9d-af4cef43b13f" providerId="AD" clId="Web-{B449FE9A-DA8F-20B4-7D98-7396B19289A7}" dt="2024-07-10T17:03:52.567" v="16"/>
        <pc:sldMkLst>
          <pc:docMk/>
          <pc:sldMk cId="2891981658" sldId="267"/>
        </pc:sldMkLst>
      </pc:sldChg>
      <pc:sldChg chg="modNotes">
        <pc:chgData name="Elsa Jutras-Vigneault" userId="S::elsa.jutras-vigneault@educaloi.qc.ca::5e309fbe-32f8-435b-bb9d-af4cef43b13f" providerId="AD" clId="Web-{B449FE9A-DA8F-20B4-7D98-7396B19289A7}" dt="2024-07-10T17:03:00.660" v="14"/>
        <pc:sldMkLst>
          <pc:docMk/>
          <pc:sldMk cId="3699702340" sldId="268"/>
        </pc:sldMkLst>
      </pc:sldChg>
      <pc:sldChg chg="modNotes">
        <pc:chgData name="Elsa Jutras-Vigneault" userId="S::elsa.jutras-vigneault@educaloi.qc.ca::5e309fbe-32f8-435b-bb9d-af4cef43b13f" providerId="AD" clId="Web-{B449FE9A-DA8F-20B4-7D98-7396B19289A7}" dt="2024-07-10T17:04:03.177" v="18"/>
        <pc:sldMkLst>
          <pc:docMk/>
          <pc:sldMk cId="2005134344" sldId="270"/>
        </pc:sldMkLst>
      </pc:sldChg>
      <pc:sldChg chg="modNotes">
        <pc:chgData name="Elsa Jutras-Vigneault" userId="S::elsa.jutras-vigneault@educaloi.qc.ca::5e309fbe-32f8-435b-bb9d-af4cef43b13f" providerId="AD" clId="Web-{B449FE9A-DA8F-20B4-7D98-7396B19289A7}" dt="2024-07-10T17:04:18.287" v="20"/>
        <pc:sldMkLst>
          <pc:docMk/>
          <pc:sldMk cId="1584854434" sldId="271"/>
        </pc:sldMkLst>
      </pc:sldChg>
      <pc:sldChg chg="modNotes">
        <pc:chgData name="Elsa Jutras-Vigneault" userId="S::elsa.jutras-vigneault@educaloi.qc.ca::5e309fbe-32f8-435b-bb9d-af4cef43b13f" providerId="AD" clId="Web-{B449FE9A-DA8F-20B4-7D98-7396B19289A7}" dt="2024-07-10T17:23:09.614" v="70"/>
        <pc:sldMkLst>
          <pc:docMk/>
          <pc:sldMk cId="3977668317" sldId="291"/>
        </pc:sldMkLst>
      </pc:sldChg>
      <pc:sldChg chg="modNotes">
        <pc:chgData name="Elsa Jutras-Vigneault" userId="S::elsa.jutras-vigneault@educaloi.qc.ca::5e309fbe-32f8-435b-bb9d-af4cef43b13f" providerId="AD" clId="Web-{B449FE9A-DA8F-20B4-7D98-7396B19289A7}" dt="2024-07-10T17:07:35.323" v="22"/>
        <pc:sldMkLst>
          <pc:docMk/>
          <pc:sldMk cId="4173865766" sldId="359"/>
        </pc:sldMkLst>
      </pc:sldChg>
      <pc:sldChg chg="modNotes">
        <pc:chgData name="Elsa Jutras-Vigneault" userId="S::elsa.jutras-vigneault@educaloi.qc.ca::5e309fbe-32f8-435b-bb9d-af4cef43b13f" providerId="AD" clId="Web-{B449FE9A-DA8F-20B4-7D98-7396B19289A7}" dt="2024-07-10T17:07:47.652" v="24"/>
        <pc:sldMkLst>
          <pc:docMk/>
          <pc:sldMk cId="2718861568" sldId="360"/>
        </pc:sldMkLst>
      </pc:sldChg>
      <pc:sldChg chg="modNotes">
        <pc:chgData name="Elsa Jutras-Vigneault" userId="S::elsa.jutras-vigneault@educaloi.qc.ca::5e309fbe-32f8-435b-bb9d-af4cef43b13f" providerId="AD" clId="Web-{B449FE9A-DA8F-20B4-7D98-7396B19289A7}" dt="2024-07-10T17:08:15.215" v="26"/>
        <pc:sldMkLst>
          <pc:docMk/>
          <pc:sldMk cId="1318931968" sldId="361"/>
        </pc:sldMkLst>
      </pc:sldChg>
      <pc:sldChg chg="modNotes">
        <pc:chgData name="Elsa Jutras-Vigneault" userId="S::elsa.jutras-vigneault@educaloi.qc.ca::5e309fbe-32f8-435b-bb9d-af4cef43b13f" providerId="AD" clId="Web-{B449FE9A-DA8F-20B4-7D98-7396B19289A7}" dt="2024-07-10T17:08:43.794" v="28"/>
        <pc:sldMkLst>
          <pc:docMk/>
          <pc:sldMk cId="51730118" sldId="362"/>
        </pc:sldMkLst>
      </pc:sldChg>
      <pc:sldChg chg="modNotes">
        <pc:chgData name="Elsa Jutras-Vigneault" userId="S::elsa.jutras-vigneault@educaloi.qc.ca::5e309fbe-32f8-435b-bb9d-af4cef43b13f" providerId="AD" clId="Web-{B449FE9A-DA8F-20B4-7D98-7396B19289A7}" dt="2024-07-10T17:10:21.890" v="30"/>
        <pc:sldMkLst>
          <pc:docMk/>
          <pc:sldMk cId="1249703664" sldId="363"/>
        </pc:sldMkLst>
      </pc:sldChg>
      <pc:sldChg chg="modNotes">
        <pc:chgData name="Elsa Jutras-Vigneault" userId="S::elsa.jutras-vigneault@educaloi.qc.ca::5e309fbe-32f8-435b-bb9d-af4cef43b13f" providerId="AD" clId="Web-{B449FE9A-DA8F-20B4-7D98-7396B19289A7}" dt="2024-07-10T17:14:41.131" v="44"/>
        <pc:sldMkLst>
          <pc:docMk/>
          <pc:sldMk cId="1592414256" sldId="364"/>
        </pc:sldMkLst>
      </pc:sldChg>
      <pc:sldChg chg="modNotes">
        <pc:chgData name="Elsa Jutras-Vigneault" userId="S::elsa.jutras-vigneault@educaloi.qc.ca::5e309fbe-32f8-435b-bb9d-af4cef43b13f" providerId="AD" clId="Web-{B449FE9A-DA8F-20B4-7D98-7396B19289A7}" dt="2024-07-10T17:14:34.897" v="42"/>
        <pc:sldMkLst>
          <pc:docMk/>
          <pc:sldMk cId="1916326125" sldId="365"/>
        </pc:sldMkLst>
      </pc:sldChg>
      <pc:sldChg chg="modNotes">
        <pc:chgData name="Elsa Jutras-Vigneault" userId="S::elsa.jutras-vigneault@educaloi.qc.ca::5e309fbe-32f8-435b-bb9d-af4cef43b13f" providerId="AD" clId="Web-{B449FE9A-DA8F-20B4-7D98-7396B19289A7}" dt="2024-07-10T17:15:59.946" v="46"/>
        <pc:sldMkLst>
          <pc:docMk/>
          <pc:sldMk cId="1396521623" sldId="366"/>
        </pc:sldMkLst>
      </pc:sldChg>
      <pc:sldChg chg="modNotes">
        <pc:chgData name="Elsa Jutras-Vigneault" userId="S::elsa.jutras-vigneault@educaloi.qc.ca::5e309fbe-32f8-435b-bb9d-af4cef43b13f" providerId="AD" clId="Web-{B449FE9A-DA8F-20B4-7D98-7396B19289A7}" dt="2024-07-10T17:16:10.478" v="48"/>
        <pc:sldMkLst>
          <pc:docMk/>
          <pc:sldMk cId="3886871072" sldId="369"/>
        </pc:sldMkLst>
      </pc:sldChg>
      <pc:sldChg chg="modNotes">
        <pc:chgData name="Elsa Jutras-Vigneault" userId="S::elsa.jutras-vigneault@educaloi.qc.ca::5e309fbe-32f8-435b-bb9d-af4cef43b13f" providerId="AD" clId="Web-{B449FE9A-DA8F-20B4-7D98-7396B19289A7}" dt="2024-07-10T17:16:36.291" v="50"/>
        <pc:sldMkLst>
          <pc:docMk/>
          <pc:sldMk cId="2306181973" sldId="370"/>
        </pc:sldMkLst>
      </pc:sldChg>
      <pc:sldChg chg="modNotes">
        <pc:chgData name="Elsa Jutras-Vigneault" userId="S::elsa.jutras-vigneault@educaloi.qc.ca::5e309fbe-32f8-435b-bb9d-af4cef43b13f" providerId="AD" clId="Web-{B449FE9A-DA8F-20B4-7D98-7396B19289A7}" dt="2024-07-10T17:17:05.260" v="52"/>
        <pc:sldMkLst>
          <pc:docMk/>
          <pc:sldMk cId="2964224511" sldId="371"/>
        </pc:sldMkLst>
      </pc:sldChg>
      <pc:sldChg chg="modNotes">
        <pc:chgData name="Elsa Jutras-Vigneault" userId="S::elsa.jutras-vigneault@educaloi.qc.ca::5e309fbe-32f8-435b-bb9d-af4cef43b13f" providerId="AD" clId="Web-{B449FE9A-DA8F-20B4-7D98-7396B19289A7}" dt="2024-07-10T17:17:54.933" v="54"/>
        <pc:sldMkLst>
          <pc:docMk/>
          <pc:sldMk cId="253775128" sldId="373"/>
        </pc:sldMkLst>
      </pc:sldChg>
      <pc:sldChg chg="modNotes">
        <pc:chgData name="Elsa Jutras-Vigneault" userId="S::elsa.jutras-vigneault@educaloi.qc.ca::5e309fbe-32f8-435b-bb9d-af4cef43b13f" providerId="AD" clId="Web-{B449FE9A-DA8F-20B4-7D98-7396B19289A7}" dt="2024-07-10T17:18:56.951" v="56"/>
        <pc:sldMkLst>
          <pc:docMk/>
          <pc:sldMk cId="3013124407" sldId="374"/>
        </pc:sldMkLst>
      </pc:sldChg>
      <pc:sldChg chg="modNotes">
        <pc:chgData name="Elsa Jutras-Vigneault" userId="S::elsa.jutras-vigneault@educaloi.qc.ca::5e309fbe-32f8-435b-bb9d-af4cef43b13f" providerId="AD" clId="Web-{B449FE9A-DA8F-20B4-7D98-7396B19289A7}" dt="2024-07-10T17:19:33.342" v="60"/>
        <pc:sldMkLst>
          <pc:docMk/>
          <pc:sldMk cId="3912847903" sldId="376"/>
        </pc:sldMkLst>
      </pc:sldChg>
      <pc:sldChg chg="modNotes">
        <pc:chgData name="Elsa Jutras-Vigneault" userId="S::elsa.jutras-vigneault@educaloi.qc.ca::5e309fbe-32f8-435b-bb9d-af4cef43b13f" providerId="AD" clId="Web-{B449FE9A-DA8F-20B4-7D98-7396B19289A7}" dt="2024-07-10T17:21:28.470" v="64"/>
        <pc:sldMkLst>
          <pc:docMk/>
          <pc:sldMk cId="2245045970" sldId="377"/>
        </pc:sldMkLst>
      </pc:sldChg>
      <pc:sldChg chg="modNotes">
        <pc:chgData name="Elsa Jutras-Vigneault" userId="S::elsa.jutras-vigneault@educaloi.qc.ca::5e309fbe-32f8-435b-bb9d-af4cef43b13f" providerId="AD" clId="Web-{B449FE9A-DA8F-20B4-7D98-7396B19289A7}" dt="2024-07-10T17:22:31.738" v="66"/>
        <pc:sldMkLst>
          <pc:docMk/>
          <pc:sldMk cId="2672600128" sldId="378"/>
        </pc:sldMkLst>
      </pc:sldChg>
      <pc:sldChg chg="modNotes">
        <pc:chgData name="Elsa Jutras-Vigneault" userId="S::elsa.jutras-vigneault@educaloi.qc.ca::5e309fbe-32f8-435b-bb9d-af4cef43b13f" providerId="AD" clId="Web-{B449FE9A-DA8F-20B4-7D98-7396B19289A7}" dt="2024-07-10T17:22:43.535" v="68"/>
        <pc:sldMkLst>
          <pc:docMk/>
          <pc:sldMk cId="2489423622" sldId="379"/>
        </pc:sldMkLst>
      </pc:sldChg>
      <pc:sldChg chg="modNotes">
        <pc:chgData name="Elsa Jutras-Vigneault" userId="S::elsa.jutras-vigneault@educaloi.qc.ca::5e309fbe-32f8-435b-bb9d-af4cef43b13f" providerId="AD" clId="Web-{B449FE9A-DA8F-20B4-7D98-7396B19289A7}" dt="2024-07-10T17:21:24.127" v="62"/>
        <pc:sldMkLst>
          <pc:docMk/>
          <pc:sldMk cId="1555305281" sldId="380"/>
        </pc:sldMkLst>
      </pc:sldChg>
    </pc:docChg>
  </pc:docChgLst>
  <pc:docChgLst>
    <pc:chgData name="Alexandra Magazin" userId="f0303719-bd60-44a4-b577-2f0e93348038" providerId="ADAL" clId="{E1F1B87E-063B-4DC7-9D0F-A9D96C51A8C4}"/>
    <pc:docChg chg="undo custSel modSld">
      <pc:chgData name="Alexandra Magazin" userId="f0303719-bd60-44a4-b577-2f0e93348038" providerId="ADAL" clId="{E1F1B87E-063B-4DC7-9D0F-A9D96C51A8C4}" dt="2024-09-10T21:36:55.916" v="56"/>
      <pc:docMkLst>
        <pc:docMk/>
      </pc:docMkLst>
      <pc:sldChg chg="addCm">
        <pc:chgData name="Alexandra Magazin" userId="f0303719-bd60-44a4-b577-2f0e93348038" providerId="ADAL" clId="{E1F1B87E-063B-4DC7-9D0F-A9D96C51A8C4}" dt="2024-09-10T19:33:31.932" v="4"/>
        <pc:sldMkLst>
          <pc:docMk/>
          <pc:sldMk cId="2891981658" sldId="267"/>
        </pc:sldMkLst>
        <pc:extLst>
          <p:ext xmlns:p="http://schemas.openxmlformats.org/presentationml/2006/main" uri="{D6D511B9-2390-475A-947B-AFAB55BFBCF1}">
            <pc226:cmChg xmlns:pc226="http://schemas.microsoft.com/office/powerpoint/2022/06/main/command" chg="add">
              <pc226:chgData name="Alexandra Magazin" userId="f0303719-bd60-44a4-b577-2f0e93348038" providerId="ADAL" clId="{E1F1B87E-063B-4DC7-9D0F-A9D96C51A8C4}" dt="2024-09-10T19:33:31.932" v="4"/>
              <pc2:cmMkLst xmlns:pc2="http://schemas.microsoft.com/office/powerpoint/2019/9/main/command">
                <pc:docMk/>
                <pc:sldMk cId="2891981658" sldId="267"/>
                <pc2:cmMk id="{2D2CA69E-FB20-4759-9FB3-8F093111868C}"/>
              </pc2:cmMkLst>
            </pc226:cmChg>
            <pc226:cmChg xmlns:pc226="http://schemas.microsoft.com/office/powerpoint/2022/06/main/command" chg="add">
              <pc226:chgData name="Alexandra Magazin" userId="f0303719-bd60-44a4-b577-2f0e93348038" providerId="ADAL" clId="{E1F1B87E-063B-4DC7-9D0F-A9D96C51A8C4}" dt="2024-09-10T19:31:16.568" v="3"/>
              <pc2:cmMkLst xmlns:pc2="http://schemas.microsoft.com/office/powerpoint/2019/9/main/command">
                <pc:docMk/>
                <pc:sldMk cId="2891981658" sldId="267"/>
                <pc2:cmMk id="{95B8EBD0-4811-433C-9D36-F65221D7F9E2}"/>
              </pc2:cmMkLst>
            </pc226:cmChg>
          </p:ext>
        </pc:extLst>
      </pc:sldChg>
      <pc:sldChg chg="addCm modCm">
        <pc:chgData name="Alexandra Magazin" userId="f0303719-bd60-44a4-b577-2f0e93348038" providerId="ADAL" clId="{E1F1B87E-063B-4DC7-9D0F-A9D96C51A8C4}" dt="2024-09-10T19:30:21.063" v="2"/>
        <pc:sldMkLst>
          <pc:docMk/>
          <pc:sldMk cId="3699702340" sldId="268"/>
        </pc:sldMkLst>
        <pc:extLst>
          <p:ext xmlns:p="http://schemas.openxmlformats.org/presentationml/2006/main" uri="{D6D511B9-2390-475A-947B-AFAB55BFBCF1}">
            <pc226:cmChg xmlns:pc226="http://schemas.microsoft.com/office/powerpoint/2022/06/main/command" chg="add">
              <pc226:chgData name="Alexandra Magazin" userId="f0303719-bd60-44a4-b577-2f0e93348038" providerId="ADAL" clId="{E1F1B87E-063B-4DC7-9D0F-A9D96C51A8C4}" dt="2024-09-10T19:30:21.063" v="2"/>
              <pc2:cmMkLst xmlns:pc2="http://schemas.microsoft.com/office/powerpoint/2019/9/main/command">
                <pc:docMk/>
                <pc:sldMk cId="3699702340" sldId="268"/>
                <pc2:cmMk id="{FAAF0103-95ED-4E1B-80DF-4BDF976EA9DB}"/>
              </pc2:cmMkLst>
            </pc226:cmChg>
            <pc226:cmChg xmlns:pc226="http://schemas.microsoft.com/office/powerpoint/2022/06/main/command" chg="add">
              <pc226:chgData name="Alexandra Magazin" userId="f0303719-bd60-44a4-b577-2f0e93348038" providerId="ADAL" clId="{E1F1B87E-063B-4DC7-9D0F-A9D96C51A8C4}" dt="2024-09-10T19:26:57.647" v="1"/>
              <pc2:cmMkLst xmlns:pc2="http://schemas.microsoft.com/office/powerpoint/2019/9/main/command">
                <pc:docMk/>
                <pc:sldMk cId="3699702340" sldId="268"/>
                <pc2:cmMk id="{BD1ACC3C-45A4-4E92-819F-99FA176B3214}"/>
              </pc2:cmMkLst>
              <pc226:cmRplyChg chg="add">
                <pc226:chgData name="Alexandra Magazin" userId="f0303719-bd60-44a4-b577-2f0e93348038" providerId="ADAL" clId="{E1F1B87E-063B-4DC7-9D0F-A9D96C51A8C4}" dt="2024-09-10T19:26:57.647" v="1"/>
                <pc2:cmRplyMkLst xmlns:pc2="http://schemas.microsoft.com/office/powerpoint/2019/9/main/command">
                  <pc:docMk/>
                  <pc:sldMk cId="3699702340" sldId="268"/>
                  <pc2:cmMk id="{BD1ACC3C-45A4-4E92-819F-99FA176B3214}"/>
                  <pc2:cmRplyMk id="{FE5D38B3-79D7-477E-8E2D-2849A1F147EF}"/>
                </pc2:cmRplyMkLst>
              </pc226:cmRplyChg>
            </pc226:cmChg>
          </p:ext>
        </pc:extLst>
      </pc:sldChg>
      <pc:sldChg chg="addCm">
        <pc:chgData name="Alexandra Magazin" userId="f0303719-bd60-44a4-b577-2f0e93348038" providerId="ADAL" clId="{E1F1B87E-063B-4DC7-9D0F-A9D96C51A8C4}" dt="2024-09-10T19:38:07.955" v="6"/>
        <pc:sldMkLst>
          <pc:docMk/>
          <pc:sldMk cId="2005134344" sldId="270"/>
        </pc:sldMkLst>
        <pc:extLst>
          <p:ext xmlns:p="http://schemas.openxmlformats.org/presentationml/2006/main" uri="{D6D511B9-2390-475A-947B-AFAB55BFBCF1}">
            <pc226:cmChg xmlns:pc226="http://schemas.microsoft.com/office/powerpoint/2022/06/main/command" chg="add">
              <pc226:chgData name="Alexandra Magazin" userId="f0303719-bd60-44a4-b577-2f0e93348038" providerId="ADAL" clId="{E1F1B87E-063B-4DC7-9D0F-A9D96C51A8C4}" dt="2024-09-10T19:34:48.083" v="5"/>
              <pc2:cmMkLst xmlns:pc2="http://schemas.microsoft.com/office/powerpoint/2019/9/main/command">
                <pc:docMk/>
                <pc:sldMk cId="2005134344" sldId="270"/>
                <pc2:cmMk id="{6C7B38BD-F5A4-45C4-BF07-C457EEBDA726}"/>
              </pc2:cmMkLst>
            </pc226:cmChg>
            <pc226:cmChg xmlns:pc226="http://schemas.microsoft.com/office/powerpoint/2022/06/main/command" chg="add">
              <pc226:chgData name="Alexandra Magazin" userId="f0303719-bd60-44a4-b577-2f0e93348038" providerId="ADAL" clId="{E1F1B87E-063B-4DC7-9D0F-A9D96C51A8C4}" dt="2024-09-10T19:38:07.955" v="6"/>
              <pc2:cmMkLst xmlns:pc2="http://schemas.microsoft.com/office/powerpoint/2019/9/main/command">
                <pc:docMk/>
                <pc:sldMk cId="2005134344" sldId="270"/>
                <pc2:cmMk id="{704B70D6-A9BF-4CF3-88AC-1559B6E0D9BF}"/>
              </pc2:cmMkLst>
            </pc226:cmChg>
          </p:ext>
        </pc:extLst>
      </pc:sldChg>
      <pc:sldChg chg="addCm">
        <pc:chgData name="Alexandra Magazin" userId="f0303719-bd60-44a4-b577-2f0e93348038" providerId="ADAL" clId="{E1F1B87E-063B-4DC7-9D0F-A9D96C51A8C4}" dt="2024-09-10T21:36:55.916" v="56"/>
        <pc:sldMkLst>
          <pc:docMk/>
          <pc:sldMk cId="3977668317" sldId="291"/>
        </pc:sldMkLst>
        <pc:extLst>
          <p:ext xmlns:p="http://schemas.openxmlformats.org/presentationml/2006/main" uri="{D6D511B9-2390-475A-947B-AFAB55BFBCF1}">
            <pc226:cmChg xmlns:pc226="http://schemas.microsoft.com/office/powerpoint/2022/06/main/command" chg="add">
              <pc226:chgData name="Alexandra Magazin" userId="f0303719-bd60-44a4-b577-2f0e93348038" providerId="ADAL" clId="{E1F1B87E-063B-4DC7-9D0F-A9D96C51A8C4}" dt="2024-09-10T21:36:55.916" v="56"/>
              <pc2:cmMkLst xmlns:pc2="http://schemas.microsoft.com/office/powerpoint/2019/9/main/command">
                <pc:docMk/>
                <pc:sldMk cId="3977668317" sldId="291"/>
                <pc2:cmMk id="{BDC5BA98-62F5-4CA1-B953-BB83D66AF9AB}"/>
              </pc2:cmMkLst>
            </pc226:cmChg>
          </p:ext>
        </pc:extLst>
      </pc:sldChg>
      <pc:sldChg chg="addCm">
        <pc:chgData name="Alexandra Magazin" userId="f0303719-bd60-44a4-b577-2f0e93348038" providerId="ADAL" clId="{E1F1B87E-063B-4DC7-9D0F-A9D96C51A8C4}" dt="2024-09-10T21:35:21.134" v="55"/>
        <pc:sldMkLst>
          <pc:docMk/>
          <pc:sldMk cId="2488812988" sldId="330"/>
        </pc:sldMkLst>
        <pc:extLst>
          <p:ext xmlns:p="http://schemas.openxmlformats.org/presentationml/2006/main" uri="{D6D511B9-2390-475A-947B-AFAB55BFBCF1}">
            <pc226:cmChg xmlns:pc226="http://schemas.microsoft.com/office/powerpoint/2022/06/main/command" chg="add">
              <pc226:chgData name="Alexandra Magazin" userId="f0303719-bd60-44a4-b577-2f0e93348038" providerId="ADAL" clId="{E1F1B87E-063B-4DC7-9D0F-A9D96C51A8C4}" dt="2024-09-10T21:35:21.134" v="55"/>
              <pc2:cmMkLst xmlns:pc2="http://schemas.microsoft.com/office/powerpoint/2019/9/main/command">
                <pc:docMk/>
                <pc:sldMk cId="2488812988" sldId="330"/>
                <pc2:cmMk id="{DA157A27-491B-4B50-88BC-76F77C403E93}"/>
              </pc2:cmMkLst>
            </pc226:cmChg>
          </p:ext>
        </pc:extLst>
      </pc:sldChg>
      <pc:sldChg chg="modNotesTx">
        <pc:chgData name="Alexandra Magazin" userId="f0303719-bd60-44a4-b577-2f0e93348038" providerId="ADAL" clId="{E1F1B87E-063B-4DC7-9D0F-A9D96C51A8C4}" dt="2024-09-10T19:39:25.697" v="8" actId="20577"/>
        <pc:sldMkLst>
          <pc:docMk/>
          <pc:sldMk cId="4173865766" sldId="359"/>
        </pc:sldMkLst>
      </pc:sldChg>
      <pc:sldChg chg="addCm modNotesTx">
        <pc:chgData name="Alexandra Magazin" userId="f0303719-bd60-44a4-b577-2f0e93348038" providerId="ADAL" clId="{E1F1B87E-063B-4DC7-9D0F-A9D96C51A8C4}" dt="2024-09-10T19:48:16.546" v="11"/>
        <pc:sldMkLst>
          <pc:docMk/>
          <pc:sldMk cId="51730118" sldId="362"/>
        </pc:sldMkLst>
        <pc:extLst>
          <p:ext xmlns:p="http://schemas.openxmlformats.org/presentationml/2006/main" uri="{D6D511B9-2390-475A-947B-AFAB55BFBCF1}">
            <pc226:cmChg xmlns:pc226="http://schemas.microsoft.com/office/powerpoint/2022/06/main/command" chg="add">
              <pc226:chgData name="Alexandra Magazin" userId="f0303719-bd60-44a4-b577-2f0e93348038" providerId="ADAL" clId="{E1F1B87E-063B-4DC7-9D0F-A9D96C51A8C4}" dt="2024-09-10T19:48:16.546" v="11"/>
              <pc2:cmMkLst xmlns:pc2="http://schemas.microsoft.com/office/powerpoint/2019/9/main/command">
                <pc:docMk/>
                <pc:sldMk cId="51730118" sldId="362"/>
                <pc2:cmMk id="{97836F84-D7ED-4761-B2CA-34A7917A9521}"/>
              </pc2:cmMkLst>
            </pc226:cmChg>
          </p:ext>
        </pc:extLst>
      </pc:sldChg>
      <pc:sldChg chg="addCm">
        <pc:chgData name="Alexandra Magazin" userId="f0303719-bd60-44a4-b577-2f0e93348038" providerId="ADAL" clId="{E1F1B87E-063B-4DC7-9D0F-A9D96C51A8C4}" dt="2024-09-10T19:49:45.146" v="12"/>
        <pc:sldMkLst>
          <pc:docMk/>
          <pc:sldMk cId="1592414256" sldId="364"/>
        </pc:sldMkLst>
        <pc:extLst>
          <p:ext xmlns:p="http://schemas.openxmlformats.org/presentationml/2006/main" uri="{D6D511B9-2390-475A-947B-AFAB55BFBCF1}">
            <pc226:cmChg xmlns:pc226="http://schemas.microsoft.com/office/powerpoint/2022/06/main/command" chg="add">
              <pc226:chgData name="Alexandra Magazin" userId="f0303719-bd60-44a4-b577-2f0e93348038" providerId="ADAL" clId="{E1F1B87E-063B-4DC7-9D0F-A9D96C51A8C4}" dt="2024-09-10T19:49:45.146" v="12"/>
              <pc2:cmMkLst xmlns:pc2="http://schemas.microsoft.com/office/powerpoint/2019/9/main/command">
                <pc:docMk/>
                <pc:sldMk cId="1592414256" sldId="364"/>
                <pc2:cmMk id="{1ECE821F-33C1-49E4-8DE2-5C99515D9003}"/>
              </pc2:cmMkLst>
            </pc226:cmChg>
          </p:ext>
        </pc:extLst>
      </pc:sldChg>
      <pc:sldChg chg="addCm modNotesTx">
        <pc:chgData name="Alexandra Magazin" userId="f0303719-bd60-44a4-b577-2f0e93348038" providerId="ADAL" clId="{E1F1B87E-063B-4DC7-9D0F-A9D96C51A8C4}" dt="2024-09-10T19:56:11.728" v="15"/>
        <pc:sldMkLst>
          <pc:docMk/>
          <pc:sldMk cId="3886871072" sldId="369"/>
        </pc:sldMkLst>
        <pc:extLst>
          <p:ext xmlns:p="http://schemas.openxmlformats.org/presentationml/2006/main" uri="{D6D511B9-2390-475A-947B-AFAB55BFBCF1}">
            <pc226:cmChg xmlns:pc226="http://schemas.microsoft.com/office/powerpoint/2022/06/main/command" chg="add">
              <pc226:chgData name="Alexandra Magazin" userId="f0303719-bd60-44a4-b577-2f0e93348038" providerId="ADAL" clId="{E1F1B87E-063B-4DC7-9D0F-A9D96C51A8C4}" dt="2024-09-10T19:54:48.762" v="13"/>
              <pc2:cmMkLst xmlns:pc2="http://schemas.microsoft.com/office/powerpoint/2019/9/main/command">
                <pc:docMk/>
                <pc:sldMk cId="3886871072" sldId="369"/>
                <pc2:cmMk id="{7B68A91B-DCB7-4A19-865F-634B51C86478}"/>
              </pc2:cmMkLst>
            </pc226:cmChg>
            <pc226:cmChg xmlns:pc226="http://schemas.microsoft.com/office/powerpoint/2022/06/main/command" chg="add">
              <pc226:chgData name="Alexandra Magazin" userId="f0303719-bd60-44a4-b577-2f0e93348038" providerId="ADAL" clId="{E1F1B87E-063B-4DC7-9D0F-A9D96C51A8C4}" dt="2024-09-10T19:56:11.728" v="15"/>
              <pc2:cmMkLst xmlns:pc2="http://schemas.microsoft.com/office/powerpoint/2019/9/main/command">
                <pc:docMk/>
                <pc:sldMk cId="3886871072" sldId="369"/>
                <pc2:cmMk id="{156CB669-BB37-4800-AD76-6E371B56DAEC}"/>
              </pc2:cmMkLst>
            </pc226:cmChg>
          </p:ext>
        </pc:extLst>
      </pc:sldChg>
      <pc:sldChg chg="addCm modCm modNotesTx">
        <pc:chgData name="Alexandra Magazin" userId="f0303719-bd60-44a4-b577-2f0e93348038" providerId="ADAL" clId="{E1F1B87E-063B-4DC7-9D0F-A9D96C51A8C4}" dt="2024-09-10T21:09:53.406" v="43"/>
        <pc:sldMkLst>
          <pc:docMk/>
          <pc:sldMk cId="2306181973" sldId="370"/>
        </pc:sldMkLst>
        <pc:extLst>
          <p:ext xmlns:p="http://schemas.openxmlformats.org/presentationml/2006/main" uri="{D6D511B9-2390-475A-947B-AFAB55BFBCF1}">
            <pc226:cmChg xmlns:pc226="http://schemas.microsoft.com/office/powerpoint/2022/06/main/command" chg="add">
              <pc226:chgData name="Alexandra Magazin" userId="f0303719-bd60-44a4-b577-2f0e93348038" providerId="ADAL" clId="{E1F1B87E-063B-4DC7-9D0F-A9D96C51A8C4}" dt="2024-09-10T21:09:53.406" v="43"/>
              <pc2:cmMkLst xmlns:pc2="http://schemas.microsoft.com/office/powerpoint/2019/9/main/command">
                <pc:docMk/>
                <pc:sldMk cId="2306181973" sldId="370"/>
                <pc2:cmMk id="{E00D9F10-EC1F-4744-9762-8648B2A27D24}"/>
              </pc2:cmMkLst>
            </pc226:cmChg>
            <pc226:cmChg xmlns:pc226="http://schemas.microsoft.com/office/powerpoint/2022/06/main/command" chg="add">
              <pc226:chgData name="Alexandra Magazin" userId="f0303719-bd60-44a4-b577-2f0e93348038" providerId="ADAL" clId="{E1F1B87E-063B-4DC7-9D0F-A9D96C51A8C4}" dt="2024-09-10T20:57:13.057" v="39"/>
              <pc2:cmMkLst xmlns:pc2="http://schemas.microsoft.com/office/powerpoint/2019/9/main/command">
                <pc:docMk/>
                <pc:sldMk cId="2306181973" sldId="370"/>
                <pc2:cmMk id="{F54EB9AC-5033-49C5-A74C-D48F283A3110}"/>
              </pc2:cmMkLst>
            </pc226:cmChg>
            <pc226:cmChg xmlns:pc226="http://schemas.microsoft.com/office/powerpoint/2022/06/main/command" chg="add mod">
              <pc226:chgData name="Alexandra Magazin" userId="f0303719-bd60-44a4-b577-2f0e93348038" providerId="ADAL" clId="{E1F1B87E-063B-4DC7-9D0F-A9D96C51A8C4}" dt="2024-09-10T21:04:06.885" v="41"/>
              <pc2:cmMkLst xmlns:pc2="http://schemas.microsoft.com/office/powerpoint/2019/9/main/command">
                <pc:docMk/>
                <pc:sldMk cId="2306181973" sldId="370"/>
                <pc2:cmMk id="{49EEFFED-0E45-447D-841F-F9F702C196DA}"/>
              </pc2:cmMkLst>
            </pc226:cmChg>
          </p:ext>
        </pc:extLst>
      </pc:sldChg>
      <pc:sldChg chg="addCm">
        <pc:chgData name="Alexandra Magazin" userId="f0303719-bd60-44a4-b577-2f0e93348038" providerId="ADAL" clId="{E1F1B87E-063B-4DC7-9D0F-A9D96C51A8C4}" dt="2024-09-10T21:15:29.733" v="44"/>
        <pc:sldMkLst>
          <pc:docMk/>
          <pc:sldMk cId="2964224511" sldId="371"/>
        </pc:sldMkLst>
        <pc:extLst>
          <p:ext xmlns:p="http://schemas.openxmlformats.org/presentationml/2006/main" uri="{D6D511B9-2390-475A-947B-AFAB55BFBCF1}">
            <pc226:cmChg xmlns:pc226="http://schemas.microsoft.com/office/powerpoint/2022/06/main/command" chg="add">
              <pc226:chgData name="Alexandra Magazin" userId="f0303719-bd60-44a4-b577-2f0e93348038" providerId="ADAL" clId="{E1F1B87E-063B-4DC7-9D0F-A9D96C51A8C4}" dt="2024-09-10T21:15:29.733" v="44"/>
              <pc2:cmMkLst xmlns:pc2="http://schemas.microsoft.com/office/powerpoint/2019/9/main/command">
                <pc:docMk/>
                <pc:sldMk cId="2964224511" sldId="371"/>
                <pc2:cmMk id="{92B1DE4C-B2F9-4754-A5AE-43D62ED9692A}"/>
              </pc2:cmMkLst>
            </pc226:cmChg>
          </p:ext>
        </pc:extLst>
      </pc:sldChg>
      <pc:sldChg chg="addCm">
        <pc:chgData name="Alexandra Magazin" userId="f0303719-bd60-44a4-b577-2f0e93348038" providerId="ADAL" clId="{E1F1B87E-063B-4DC7-9D0F-A9D96C51A8C4}" dt="2024-09-10T21:17:14.529" v="46"/>
        <pc:sldMkLst>
          <pc:docMk/>
          <pc:sldMk cId="253775128" sldId="373"/>
        </pc:sldMkLst>
        <pc:extLst>
          <p:ext xmlns:p="http://schemas.openxmlformats.org/presentationml/2006/main" uri="{D6D511B9-2390-475A-947B-AFAB55BFBCF1}">
            <pc226:cmChg xmlns:pc226="http://schemas.microsoft.com/office/powerpoint/2022/06/main/command" chg="add">
              <pc226:chgData name="Alexandra Magazin" userId="f0303719-bd60-44a4-b577-2f0e93348038" providerId="ADAL" clId="{E1F1B87E-063B-4DC7-9D0F-A9D96C51A8C4}" dt="2024-09-10T21:15:59.174" v="45"/>
              <pc2:cmMkLst xmlns:pc2="http://schemas.microsoft.com/office/powerpoint/2019/9/main/command">
                <pc:docMk/>
                <pc:sldMk cId="253775128" sldId="373"/>
                <pc2:cmMk id="{F8F29C58-8BB8-4B94-B42F-46A3234AEC8D}"/>
              </pc2:cmMkLst>
            </pc226:cmChg>
            <pc226:cmChg xmlns:pc226="http://schemas.microsoft.com/office/powerpoint/2022/06/main/command" chg="add">
              <pc226:chgData name="Alexandra Magazin" userId="f0303719-bd60-44a4-b577-2f0e93348038" providerId="ADAL" clId="{E1F1B87E-063B-4DC7-9D0F-A9D96C51A8C4}" dt="2024-09-10T21:17:14.529" v="46"/>
              <pc2:cmMkLst xmlns:pc2="http://schemas.microsoft.com/office/powerpoint/2019/9/main/command">
                <pc:docMk/>
                <pc:sldMk cId="253775128" sldId="373"/>
                <pc2:cmMk id="{ED64E1E6-5AF8-46A4-9161-40D0B2DA499A}"/>
              </pc2:cmMkLst>
            </pc226:cmChg>
          </p:ext>
        </pc:extLst>
      </pc:sldChg>
      <pc:sldChg chg="addCm modCm">
        <pc:chgData name="Alexandra Magazin" userId="f0303719-bd60-44a4-b577-2f0e93348038" providerId="ADAL" clId="{E1F1B87E-063B-4DC7-9D0F-A9D96C51A8C4}" dt="2024-09-10T21:20:24.307" v="49"/>
        <pc:sldMkLst>
          <pc:docMk/>
          <pc:sldMk cId="3013124407" sldId="374"/>
        </pc:sldMkLst>
        <pc:extLst>
          <p:ext xmlns:p="http://schemas.openxmlformats.org/presentationml/2006/main" uri="{D6D511B9-2390-475A-947B-AFAB55BFBCF1}">
            <pc226:cmChg xmlns:pc226="http://schemas.microsoft.com/office/powerpoint/2022/06/main/command" chg="add mod">
              <pc226:chgData name="Alexandra Magazin" userId="f0303719-bd60-44a4-b577-2f0e93348038" providerId="ADAL" clId="{E1F1B87E-063B-4DC7-9D0F-A9D96C51A8C4}" dt="2024-09-10T21:20:24.307" v="49"/>
              <pc2:cmMkLst xmlns:pc2="http://schemas.microsoft.com/office/powerpoint/2019/9/main/command">
                <pc:docMk/>
                <pc:sldMk cId="3013124407" sldId="374"/>
                <pc2:cmMk id="{A21217BE-3584-4E41-A7B7-81B7E49CCFE3}"/>
              </pc2:cmMkLst>
            </pc226:cmChg>
          </p:ext>
        </pc:extLst>
      </pc:sldChg>
      <pc:sldChg chg="addCm">
        <pc:chgData name="Alexandra Magazin" userId="f0303719-bd60-44a4-b577-2f0e93348038" providerId="ADAL" clId="{E1F1B87E-063B-4DC7-9D0F-A9D96C51A8C4}" dt="2024-09-10T21:30:45.709" v="51"/>
        <pc:sldMkLst>
          <pc:docMk/>
          <pc:sldMk cId="3912847903" sldId="376"/>
        </pc:sldMkLst>
        <pc:extLst>
          <p:ext xmlns:p="http://schemas.openxmlformats.org/presentationml/2006/main" uri="{D6D511B9-2390-475A-947B-AFAB55BFBCF1}">
            <pc226:cmChg xmlns:pc226="http://schemas.microsoft.com/office/powerpoint/2022/06/main/command" chg="add">
              <pc226:chgData name="Alexandra Magazin" userId="f0303719-bd60-44a4-b577-2f0e93348038" providerId="ADAL" clId="{E1F1B87E-063B-4DC7-9D0F-A9D96C51A8C4}" dt="2024-09-10T21:30:45.709" v="51"/>
              <pc2:cmMkLst xmlns:pc2="http://schemas.microsoft.com/office/powerpoint/2019/9/main/command">
                <pc:docMk/>
                <pc:sldMk cId="3912847903" sldId="376"/>
                <pc2:cmMk id="{1A80CD71-5C1A-49D2-B01B-F44D26855A0F}"/>
              </pc2:cmMkLst>
            </pc226:cmChg>
            <pc226:cmChg xmlns:pc226="http://schemas.microsoft.com/office/powerpoint/2022/06/main/command" chg="add">
              <pc226:chgData name="Alexandra Magazin" userId="f0303719-bd60-44a4-b577-2f0e93348038" providerId="ADAL" clId="{E1F1B87E-063B-4DC7-9D0F-A9D96C51A8C4}" dt="2024-09-10T21:21:55.995" v="50"/>
              <pc2:cmMkLst xmlns:pc2="http://schemas.microsoft.com/office/powerpoint/2019/9/main/command">
                <pc:docMk/>
                <pc:sldMk cId="3912847903" sldId="376"/>
                <pc2:cmMk id="{9AFCAEE7-659E-4A0A-86A0-BF9241001AA6}"/>
              </pc2:cmMkLst>
            </pc226:cmChg>
          </p:ext>
        </pc:extLst>
      </pc:sldChg>
      <pc:sldChg chg="modNotesTx">
        <pc:chgData name="Alexandra Magazin" userId="f0303719-bd60-44a4-b577-2f0e93348038" providerId="ADAL" clId="{E1F1B87E-063B-4DC7-9D0F-A9D96C51A8C4}" dt="2024-09-10T21:33:25.882" v="54" actId="20577"/>
        <pc:sldMkLst>
          <pc:docMk/>
          <pc:sldMk cId="2245045970" sldId="377"/>
        </pc:sldMkLst>
      </pc:sldChg>
      <pc:sldChg chg="addCm modCm">
        <pc:chgData name="Alexandra Magazin" userId="f0303719-bd60-44a4-b577-2f0e93348038" providerId="ADAL" clId="{E1F1B87E-063B-4DC7-9D0F-A9D96C51A8C4}" dt="2024-09-10T21:31:26.850" v="53"/>
        <pc:sldMkLst>
          <pc:docMk/>
          <pc:sldMk cId="1555305281" sldId="380"/>
        </pc:sldMkLst>
        <pc:extLst>
          <p:ext xmlns:p="http://schemas.openxmlformats.org/presentationml/2006/main" uri="{D6D511B9-2390-475A-947B-AFAB55BFBCF1}">
            <pc226:cmChg xmlns:pc226="http://schemas.microsoft.com/office/powerpoint/2022/06/main/command" chg="add mod">
              <pc226:chgData name="Alexandra Magazin" userId="f0303719-bd60-44a4-b577-2f0e93348038" providerId="ADAL" clId="{E1F1B87E-063B-4DC7-9D0F-A9D96C51A8C4}" dt="2024-09-10T21:31:26.850" v="53"/>
              <pc2:cmMkLst xmlns:pc2="http://schemas.microsoft.com/office/powerpoint/2019/9/main/command">
                <pc:docMk/>
                <pc:sldMk cId="1555305281" sldId="380"/>
                <pc2:cmMk id="{ED913AFB-0F6E-47E3-A851-80AECD1A7077}"/>
              </pc2:cmMkLst>
            </pc226:cmChg>
          </p:ext>
        </pc:extLst>
      </pc:sldChg>
      <pc:sldChg chg="addCm modNotesTx">
        <pc:chgData name="Alexandra Magazin" userId="f0303719-bd60-44a4-b577-2f0e93348038" providerId="ADAL" clId="{E1F1B87E-063B-4DC7-9D0F-A9D96C51A8C4}" dt="2024-09-10T20:54:58.470" v="36"/>
        <pc:sldMkLst>
          <pc:docMk/>
          <pc:sldMk cId="3953850070" sldId="384"/>
        </pc:sldMkLst>
        <pc:extLst>
          <p:ext xmlns:p="http://schemas.openxmlformats.org/presentationml/2006/main" uri="{D6D511B9-2390-475A-947B-AFAB55BFBCF1}">
            <pc226:cmChg xmlns:pc226="http://schemas.microsoft.com/office/powerpoint/2022/06/main/command" chg="add">
              <pc226:chgData name="Alexandra Magazin" userId="f0303719-bd60-44a4-b577-2f0e93348038" providerId="ADAL" clId="{E1F1B87E-063B-4DC7-9D0F-A9D96C51A8C4}" dt="2024-09-10T20:54:58.470" v="36"/>
              <pc2:cmMkLst xmlns:pc2="http://schemas.microsoft.com/office/powerpoint/2019/9/main/command">
                <pc:docMk/>
                <pc:sldMk cId="3953850070" sldId="384"/>
                <pc2:cmMk id="{FD670159-8CD5-4EB3-848F-B6E01E7B7DFA}"/>
              </pc2:cmMkLst>
            </pc226:cmChg>
          </p:ext>
        </pc:extLst>
      </pc:sldChg>
      <pc:sldChg chg="addCm">
        <pc:chgData name="Alexandra Magazin" userId="f0303719-bd60-44a4-b577-2f0e93348038" providerId="ADAL" clId="{E1F1B87E-063B-4DC7-9D0F-A9D96C51A8C4}" dt="2024-09-10T20:03:46.459" v="16"/>
        <pc:sldMkLst>
          <pc:docMk/>
          <pc:sldMk cId="390908121" sldId="385"/>
        </pc:sldMkLst>
        <pc:extLst>
          <p:ext xmlns:p="http://schemas.openxmlformats.org/presentationml/2006/main" uri="{D6D511B9-2390-475A-947B-AFAB55BFBCF1}">
            <pc226:cmChg xmlns:pc226="http://schemas.microsoft.com/office/powerpoint/2022/06/main/command" chg="add">
              <pc226:chgData name="Alexandra Magazin" userId="f0303719-bd60-44a4-b577-2f0e93348038" providerId="ADAL" clId="{E1F1B87E-063B-4DC7-9D0F-A9D96C51A8C4}" dt="2024-09-10T20:03:46.459" v="16"/>
              <pc2:cmMkLst xmlns:pc2="http://schemas.microsoft.com/office/powerpoint/2019/9/main/command">
                <pc:docMk/>
                <pc:sldMk cId="390908121" sldId="385"/>
                <pc2:cmMk id="{D9D9107F-7191-4206-94D5-E6AC86E9667D}"/>
              </pc2:cmMkLst>
            </pc226:cmChg>
          </p:ext>
        </pc:extLst>
      </pc:sldChg>
      <pc:sldChg chg="addCm">
        <pc:chgData name="Alexandra Magazin" userId="f0303719-bd60-44a4-b577-2f0e93348038" providerId="ADAL" clId="{E1F1B87E-063B-4DC7-9D0F-A9D96C51A8C4}" dt="2024-09-10T20:08:51.927" v="17"/>
        <pc:sldMkLst>
          <pc:docMk/>
          <pc:sldMk cId="3365059011" sldId="386"/>
        </pc:sldMkLst>
        <pc:extLst>
          <p:ext xmlns:p="http://schemas.openxmlformats.org/presentationml/2006/main" uri="{D6D511B9-2390-475A-947B-AFAB55BFBCF1}">
            <pc226:cmChg xmlns:pc226="http://schemas.microsoft.com/office/powerpoint/2022/06/main/command" chg="add">
              <pc226:chgData name="Alexandra Magazin" userId="f0303719-bd60-44a4-b577-2f0e93348038" providerId="ADAL" clId="{E1F1B87E-063B-4DC7-9D0F-A9D96C51A8C4}" dt="2024-09-10T20:08:51.927" v="17"/>
              <pc2:cmMkLst xmlns:pc2="http://schemas.microsoft.com/office/powerpoint/2019/9/main/command">
                <pc:docMk/>
                <pc:sldMk cId="3365059011" sldId="386"/>
                <pc2:cmMk id="{484A1329-FA1A-4EA7-8752-85C071AADCB5}"/>
              </pc2:cmMkLst>
            </pc226:cmChg>
          </p:ext>
        </pc:extLst>
      </pc:sldChg>
      <pc:sldChg chg="addCm">
        <pc:chgData name="Alexandra Magazin" userId="f0303719-bd60-44a4-b577-2f0e93348038" providerId="ADAL" clId="{E1F1B87E-063B-4DC7-9D0F-A9D96C51A8C4}" dt="2024-09-10T20:29:23.837" v="18"/>
        <pc:sldMkLst>
          <pc:docMk/>
          <pc:sldMk cId="4160959044" sldId="387"/>
        </pc:sldMkLst>
        <pc:extLst>
          <p:ext xmlns:p="http://schemas.openxmlformats.org/presentationml/2006/main" uri="{D6D511B9-2390-475A-947B-AFAB55BFBCF1}">
            <pc226:cmChg xmlns:pc226="http://schemas.microsoft.com/office/powerpoint/2022/06/main/command" chg="add">
              <pc226:chgData name="Alexandra Magazin" userId="f0303719-bd60-44a4-b577-2f0e93348038" providerId="ADAL" clId="{E1F1B87E-063B-4DC7-9D0F-A9D96C51A8C4}" dt="2024-09-10T20:29:23.837" v="18"/>
              <pc2:cmMkLst xmlns:pc2="http://schemas.microsoft.com/office/powerpoint/2019/9/main/command">
                <pc:docMk/>
                <pc:sldMk cId="4160959044" sldId="387"/>
                <pc2:cmMk id="{2587D380-0298-49C5-B3AE-27A5616F7AE4}"/>
              </pc2:cmMkLst>
            </pc226:cmChg>
          </p:ext>
        </pc:extLst>
      </pc:sldChg>
      <pc:sldChg chg="addCm">
        <pc:chgData name="Alexandra Magazin" userId="f0303719-bd60-44a4-b577-2f0e93348038" providerId="ADAL" clId="{E1F1B87E-063B-4DC7-9D0F-A9D96C51A8C4}" dt="2024-09-10T20:38:37.059" v="19"/>
        <pc:sldMkLst>
          <pc:docMk/>
          <pc:sldMk cId="1194902072" sldId="388"/>
        </pc:sldMkLst>
        <pc:extLst>
          <p:ext xmlns:p="http://schemas.openxmlformats.org/presentationml/2006/main" uri="{D6D511B9-2390-475A-947B-AFAB55BFBCF1}">
            <pc226:cmChg xmlns:pc226="http://schemas.microsoft.com/office/powerpoint/2022/06/main/command" chg="add">
              <pc226:chgData name="Alexandra Magazin" userId="f0303719-bd60-44a4-b577-2f0e93348038" providerId="ADAL" clId="{E1F1B87E-063B-4DC7-9D0F-A9D96C51A8C4}" dt="2024-09-10T20:38:37.059" v="19"/>
              <pc2:cmMkLst xmlns:pc2="http://schemas.microsoft.com/office/powerpoint/2019/9/main/command">
                <pc:docMk/>
                <pc:sldMk cId="1194902072" sldId="388"/>
                <pc2:cmMk id="{45E95BB8-D7B9-4C37-A99B-32F407481128}"/>
              </pc2:cmMkLst>
            </pc226:cmChg>
          </p:ext>
        </pc:extLst>
      </pc:sldChg>
      <pc:sldChg chg="addCm">
        <pc:chgData name="Alexandra Magazin" userId="f0303719-bd60-44a4-b577-2f0e93348038" providerId="ADAL" clId="{E1F1B87E-063B-4DC7-9D0F-A9D96C51A8C4}" dt="2024-09-10T20:40:42.555" v="21"/>
        <pc:sldMkLst>
          <pc:docMk/>
          <pc:sldMk cId="3172961559" sldId="389"/>
        </pc:sldMkLst>
        <pc:extLst>
          <p:ext xmlns:p="http://schemas.openxmlformats.org/presentationml/2006/main" uri="{D6D511B9-2390-475A-947B-AFAB55BFBCF1}">
            <pc226:cmChg xmlns:pc226="http://schemas.microsoft.com/office/powerpoint/2022/06/main/command" chg="add">
              <pc226:chgData name="Alexandra Magazin" userId="f0303719-bd60-44a4-b577-2f0e93348038" providerId="ADAL" clId="{E1F1B87E-063B-4DC7-9D0F-A9D96C51A8C4}" dt="2024-09-10T20:39:27.753" v="20"/>
              <pc2:cmMkLst xmlns:pc2="http://schemas.microsoft.com/office/powerpoint/2019/9/main/command">
                <pc:docMk/>
                <pc:sldMk cId="3172961559" sldId="389"/>
                <pc2:cmMk id="{6CD0667D-0939-4AE5-90CD-6840E846B992}"/>
              </pc2:cmMkLst>
            </pc226:cmChg>
            <pc226:cmChg xmlns:pc226="http://schemas.microsoft.com/office/powerpoint/2022/06/main/command" chg="add">
              <pc226:chgData name="Alexandra Magazin" userId="f0303719-bd60-44a4-b577-2f0e93348038" providerId="ADAL" clId="{E1F1B87E-063B-4DC7-9D0F-A9D96C51A8C4}" dt="2024-09-10T20:40:42.555" v="21"/>
              <pc2:cmMkLst xmlns:pc2="http://schemas.microsoft.com/office/powerpoint/2019/9/main/command">
                <pc:docMk/>
                <pc:sldMk cId="3172961559" sldId="389"/>
                <pc2:cmMk id="{4040B5C7-E3F0-4B8C-B58F-79D79EB02E7D}"/>
              </pc2:cmMkLst>
            </pc226:cmChg>
          </p:ext>
        </pc:extLst>
      </pc:sldChg>
      <pc:sldChg chg="addCm modCm">
        <pc:chgData name="Alexandra Magazin" userId="f0303719-bd60-44a4-b577-2f0e93348038" providerId="ADAL" clId="{E1F1B87E-063B-4DC7-9D0F-A9D96C51A8C4}" dt="2024-09-10T20:51:05.319" v="25"/>
        <pc:sldMkLst>
          <pc:docMk/>
          <pc:sldMk cId="1995367177" sldId="392"/>
        </pc:sldMkLst>
        <pc:extLst>
          <p:ext xmlns:p="http://schemas.openxmlformats.org/presentationml/2006/main" uri="{D6D511B9-2390-475A-947B-AFAB55BFBCF1}">
            <pc226:cmChg xmlns:pc226="http://schemas.microsoft.com/office/powerpoint/2022/06/main/command" chg="add">
              <pc226:chgData name="Alexandra Magazin" userId="f0303719-bd60-44a4-b577-2f0e93348038" providerId="ADAL" clId="{E1F1B87E-063B-4DC7-9D0F-A9D96C51A8C4}" dt="2024-09-10T20:51:05.319" v="25"/>
              <pc2:cmMkLst xmlns:pc2="http://schemas.microsoft.com/office/powerpoint/2019/9/main/command">
                <pc:docMk/>
                <pc:sldMk cId="1995367177" sldId="392"/>
                <pc2:cmMk id="{65B91B3E-B987-4375-988F-3CF12843FE82}"/>
              </pc2:cmMkLst>
            </pc226:cmChg>
            <pc226:cmChg xmlns:pc226="http://schemas.microsoft.com/office/powerpoint/2022/06/main/command" chg="add">
              <pc226:chgData name="Alexandra Magazin" userId="f0303719-bd60-44a4-b577-2f0e93348038" providerId="ADAL" clId="{E1F1B87E-063B-4DC7-9D0F-A9D96C51A8C4}" dt="2024-09-10T20:42:59.811" v="22"/>
              <pc2:cmMkLst xmlns:pc2="http://schemas.microsoft.com/office/powerpoint/2019/9/main/command">
                <pc:docMk/>
                <pc:sldMk cId="1995367177" sldId="392"/>
                <pc2:cmMk id="{CA1C83D6-8E15-430E-A9AA-EF77C3FD50F8}"/>
              </pc2:cmMkLst>
            </pc226:cmChg>
            <pc226:cmChg xmlns:pc226="http://schemas.microsoft.com/office/powerpoint/2022/06/main/command" chg="add">
              <pc226:chgData name="Alexandra Magazin" userId="f0303719-bd60-44a4-b577-2f0e93348038" providerId="ADAL" clId="{E1F1B87E-063B-4DC7-9D0F-A9D96C51A8C4}" dt="2024-09-10T20:49:43.366" v="24"/>
              <pc2:cmMkLst xmlns:pc2="http://schemas.microsoft.com/office/powerpoint/2019/9/main/command">
                <pc:docMk/>
                <pc:sldMk cId="1995367177" sldId="392"/>
                <pc2:cmMk id="{5BE5CEEF-8A2A-4EDF-9BE6-5A77569DF904}"/>
              </pc2:cmMkLst>
              <pc226:cmRplyChg chg="add">
                <pc226:chgData name="Alexandra Magazin" userId="f0303719-bd60-44a4-b577-2f0e93348038" providerId="ADAL" clId="{E1F1B87E-063B-4DC7-9D0F-A9D96C51A8C4}" dt="2024-09-10T20:49:43.366" v="24"/>
                <pc2:cmRplyMkLst xmlns:pc2="http://schemas.microsoft.com/office/powerpoint/2019/9/main/command">
                  <pc:docMk/>
                  <pc:sldMk cId="1995367177" sldId="392"/>
                  <pc2:cmMk id="{5BE5CEEF-8A2A-4EDF-9BE6-5A77569DF904}"/>
                  <pc2:cmRplyMk id="{DB9B91F2-54E4-414C-97AB-CDA04D6D0A0A}"/>
                </pc2:cmRplyMkLst>
              </pc226:cmRplyChg>
            </pc226:cmChg>
          </p:ext>
        </pc:extLst>
      </pc:sldChg>
    </pc:docChg>
  </pc:docChgLst>
  <pc:docChgLst>
    <pc:chgData name="Audrey Boursaud" userId="d3120298-cad6-4218-a5f1-6a452cee08c2" providerId="ADAL" clId="{1FEB344A-CDF2-4383-A49C-17A6251BFA3E}"/>
    <pc:docChg chg="undo custSel addSld modSld sldOrd">
      <pc:chgData name="Audrey Boursaud" userId="d3120298-cad6-4218-a5f1-6a452cee08c2" providerId="ADAL" clId="{1FEB344A-CDF2-4383-A49C-17A6251BFA3E}" dt="2025-02-26T19:35:30.817" v="3243"/>
      <pc:docMkLst>
        <pc:docMk/>
      </pc:docMkLst>
      <pc:sldChg chg="modSp modAnim modNotesTx">
        <pc:chgData name="Audrey Boursaud" userId="d3120298-cad6-4218-a5f1-6a452cee08c2" providerId="ADAL" clId="{1FEB344A-CDF2-4383-A49C-17A6251BFA3E}" dt="2025-02-21T22:05:27.421" v="177" actId="113"/>
        <pc:sldMkLst>
          <pc:docMk/>
          <pc:sldMk cId="2917959209" sldId="264"/>
        </pc:sldMkLst>
        <pc:spChg chg="mod">
          <ac:chgData name="Audrey Boursaud" userId="d3120298-cad6-4218-a5f1-6a452cee08c2" providerId="ADAL" clId="{1FEB344A-CDF2-4383-A49C-17A6251BFA3E}" dt="2025-02-13T19:38:14.523" v="26" actId="20577"/>
          <ac:spMkLst>
            <pc:docMk/>
            <pc:sldMk cId="2917959209" sldId="264"/>
            <ac:spMk id="8" creationId="{BFC5EE07-7284-73DD-170F-00B79BF06440}"/>
          </ac:spMkLst>
        </pc:spChg>
      </pc:sldChg>
      <pc:sldChg chg="modSp mod">
        <pc:chgData name="Audrey Boursaud" userId="d3120298-cad6-4218-a5f1-6a452cee08c2" providerId="ADAL" clId="{1FEB344A-CDF2-4383-A49C-17A6251BFA3E}" dt="2025-02-23T03:37:05.990" v="2549" actId="20577"/>
        <pc:sldMkLst>
          <pc:docMk/>
          <pc:sldMk cId="2005134344" sldId="270"/>
        </pc:sldMkLst>
        <pc:spChg chg="mod">
          <ac:chgData name="Audrey Boursaud" userId="d3120298-cad6-4218-a5f1-6a452cee08c2" providerId="ADAL" clId="{1FEB344A-CDF2-4383-A49C-17A6251BFA3E}" dt="2025-02-23T03:37:05.990" v="2549" actId="20577"/>
          <ac:spMkLst>
            <pc:docMk/>
            <pc:sldMk cId="2005134344" sldId="270"/>
            <ac:spMk id="6" creationId="{7F8CC46D-B49C-22B9-5FF9-204571C35DA5}"/>
          </ac:spMkLst>
        </pc:spChg>
      </pc:sldChg>
      <pc:sldChg chg="modSp">
        <pc:chgData name="Audrey Boursaud" userId="d3120298-cad6-4218-a5f1-6a452cee08c2" providerId="ADAL" clId="{1FEB344A-CDF2-4383-A49C-17A6251BFA3E}" dt="2025-02-23T19:39:27.730" v="2606" actId="20577"/>
        <pc:sldMkLst>
          <pc:docMk/>
          <pc:sldMk cId="1584854434" sldId="271"/>
        </pc:sldMkLst>
        <pc:spChg chg="mod">
          <ac:chgData name="Audrey Boursaud" userId="d3120298-cad6-4218-a5f1-6a452cee08c2" providerId="ADAL" clId="{1FEB344A-CDF2-4383-A49C-17A6251BFA3E}" dt="2025-02-23T19:39:27.730" v="2606" actId="20577"/>
          <ac:spMkLst>
            <pc:docMk/>
            <pc:sldMk cId="1584854434" sldId="271"/>
            <ac:spMk id="7" creationId="{659DABDC-69F0-7489-B29B-BF8AD48358E8}"/>
          </ac:spMkLst>
        </pc:spChg>
      </pc:sldChg>
      <pc:sldChg chg="modSp">
        <pc:chgData name="Audrey Boursaud" userId="d3120298-cad6-4218-a5f1-6a452cee08c2" providerId="ADAL" clId="{1FEB344A-CDF2-4383-A49C-17A6251BFA3E}" dt="2025-02-23T03:38:00.045" v="2562" actId="20577"/>
        <pc:sldMkLst>
          <pc:docMk/>
          <pc:sldMk cId="4173865766" sldId="359"/>
        </pc:sldMkLst>
        <pc:spChg chg="mod">
          <ac:chgData name="Audrey Boursaud" userId="d3120298-cad6-4218-a5f1-6a452cee08c2" providerId="ADAL" clId="{1FEB344A-CDF2-4383-A49C-17A6251BFA3E}" dt="2025-02-23T03:38:00.045" v="2562" actId="20577"/>
          <ac:spMkLst>
            <pc:docMk/>
            <pc:sldMk cId="4173865766" sldId="359"/>
            <ac:spMk id="5" creationId="{936B475A-94B6-BA59-8E91-B25D94A2C2EA}"/>
          </ac:spMkLst>
        </pc:spChg>
      </pc:sldChg>
      <pc:sldChg chg="modSp">
        <pc:chgData name="Audrey Boursaud" userId="d3120298-cad6-4218-a5f1-6a452cee08c2" providerId="ADAL" clId="{1FEB344A-CDF2-4383-A49C-17A6251BFA3E}" dt="2025-02-23T19:54:44.909" v="2609" actId="20577"/>
        <pc:sldMkLst>
          <pc:docMk/>
          <pc:sldMk cId="51730118" sldId="362"/>
        </pc:sldMkLst>
        <pc:spChg chg="mod">
          <ac:chgData name="Audrey Boursaud" userId="d3120298-cad6-4218-a5f1-6a452cee08c2" providerId="ADAL" clId="{1FEB344A-CDF2-4383-A49C-17A6251BFA3E}" dt="2025-02-23T19:54:44.909" v="2609" actId="20577"/>
          <ac:spMkLst>
            <pc:docMk/>
            <pc:sldMk cId="51730118" sldId="362"/>
            <ac:spMk id="7" creationId="{F04AF474-7AAB-97A1-804A-C2088782CC89}"/>
          </ac:spMkLst>
        </pc:spChg>
      </pc:sldChg>
      <pc:sldChg chg="modSp">
        <pc:chgData name="Audrey Boursaud" userId="d3120298-cad6-4218-a5f1-6a452cee08c2" providerId="ADAL" clId="{1FEB344A-CDF2-4383-A49C-17A6251BFA3E}" dt="2025-02-23T03:39:34.347" v="2584" actId="20577"/>
        <pc:sldMkLst>
          <pc:docMk/>
          <pc:sldMk cId="1249703664" sldId="363"/>
        </pc:sldMkLst>
        <pc:spChg chg="mod">
          <ac:chgData name="Audrey Boursaud" userId="d3120298-cad6-4218-a5f1-6a452cee08c2" providerId="ADAL" clId="{1FEB344A-CDF2-4383-A49C-17A6251BFA3E}" dt="2025-02-23T03:39:34.347" v="2584" actId="20577"/>
          <ac:spMkLst>
            <pc:docMk/>
            <pc:sldMk cId="1249703664" sldId="363"/>
            <ac:spMk id="5" creationId="{936B475A-94B6-BA59-8E91-B25D94A2C2EA}"/>
          </ac:spMkLst>
        </pc:spChg>
      </pc:sldChg>
      <pc:sldChg chg="modSp">
        <pc:chgData name="Audrey Boursaud" userId="d3120298-cad6-4218-a5f1-6a452cee08c2" providerId="ADAL" clId="{1FEB344A-CDF2-4383-A49C-17A6251BFA3E}" dt="2025-02-23T19:55:55.619" v="2631" actId="20577"/>
        <pc:sldMkLst>
          <pc:docMk/>
          <pc:sldMk cId="1592414256" sldId="364"/>
        </pc:sldMkLst>
        <pc:spChg chg="mod">
          <ac:chgData name="Audrey Boursaud" userId="d3120298-cad6-4218-a5f1-6a452cee08c2" providerId="ADAL" clId="{1FEB344A-CDF2-4383-A49C-17A6251BFA3E}" dt="2025-02-23T19:55:55.619" v="2631" actId="20577"/>
          <ac:spMkLst>
            <pc:docMk/>
            <pc:sldMk cId="1592414256" sldId="364"/>
            <ac:spMk id="5" creationId="{936B475A-94B6-BA59-8E91-B25D94A2C2EA}"/>
          </ac:spMkLst>
        </pc:spChg>
      </pc:sldChg>
      <pc:sldChg chg="modNotesTx">
        <pc:chgData name="Audrey Boursaud" userId="d3120298-cad6-4218-a5f1-6a452cee08c2" providerId="ADAL" clId="{1FEB344A-CDF2-4383-A49C-17A6251BFA3E}" dt="2025-02-26T19:29:44.854" v="3112" actId="20577"/>
        <pc:sldMkLst>
          <pc:docMk/>
          <pc:sldMk cId="3886871072" sldId="369"/>
        </pc:sldMkLst>
      </pc:sldChg>
      <pc:sldChg chg="modNotesTx">
        <pc:chgData name="Audrey Boursaud" userId="d3120298-cad6-4218-a5f1-6a452cee08c2" providerId="ADAL" clId="{1FEB344A-CDF2-4383-A49C-17A6251BFA3E}" dt="2025-02-26T19:32:58.474" v="3224" actId="20577"/>
        <pc:sldMkLst>
          <pc:docMk/>
          <pc:sldMk cId="2306181973" sldId="370"/>
        </pc:sldMkLst>
      </pc:sldChg>
      <pc:sldChg chg="modNotesTx">
        <pc:chgData name="Audrey Boursaud" userId="d3120298-cad6-4218-a5f1-6a452cee08c2" providerId="ADAL" clId="{1FEB344A-CDF2-4383-A49C-17A6251BFA3E}" dt="2025-02-26T19:33:12.366" v="3226" actId="20577"/>
        <pc:sldMkLst>
          <pc:docMk/>
          <pc:sldMk cId="2964224511" sldId="371"/>
        </pc:sldMkLst>
      </pc:sldChg>
      <pc:sldChg chg="modNotesTx">
        <pc:chgData name="Audrey Boursaud" userId="d3120298-cad6-4218-a5f1-6a452cee08c2" providerId="ADAL" clId="{1FEB344A-CDF2-4383-A49C-17A6251BFA3E}" dt="2025-02-26T19:33:22.180" v="3227"/>
        <pc:sldMkLst>
          <pc:docMk/>
          <pc:sldMk cId="253775128" sldId="373"/>
        </pc:sldMkLst>
      </pc:sldChg>
      <pc:sldChg chg="modNotesTx">
        <pc:chgData name="Audrey Boursaud" userId="d3120298-cad6-4218-a5f1-6a452cee08c2" providerId="ADAL" clId="{1FEB344A-CDF2-4383-A49C-17A6251BFA3E}" dt="2025-02-26T19:33:38.789" v="3234" actId="20577"/>
        <pc:sldMkLst>
          <pc:docMk/>
          <pc:sldMk cId="3013124407" sldId="374"/>
        </pc:sldMkLst>
      </pc:sldChg>
      <pc:sldChg chg="modNotesTx">
        <pc:chgData name="Audrey Boursaud" userId="d3120298-cad6-4218-a5f1-6a452cee08c2" providerId="ADAL" clId="{1FEB344A-CDF2-4383-A49C-17A6251BFA3E}" dt="2025-02-26T19:33:59.763" v="3236" actId="20577"/>
        <pc:sldMkLst>
          <pc:docMk/>
          <pc:sldMk cId="3912847903" sldId="376"/>
        </pc:sldMkLst>
      </pc:sldChg>
      <pc:sldChg chg="modNotesTx">
        <pc:chgData name="Audrey Boursaud" userId="d3120298-cad6-4218-a5f1-6a452cee08c2" providerId="ADAL" clId="{1FEB344A-CDF2-4383-A49C-17A6251BFA3E}" dt="2025-02-26T19:34:21.423" v="3241" actId="20577"/>
        <pc:sldMkLst>
          <pc:docMk/>
          <pc:sldMk cId="2245045970" sldId="377"/>
        </pc:sldMkLst>
      </pc:sldChg>
      <pc:sldChg chg="modNotesTx">
        <pc:chgData name="Audrey Boursaud" userId="d3120298-cad6-4218-a5f1-6a452cee08c2" providerId="ADAL" clId="{1FEB344A-CDF2-4383-A49C-17A6251BFA3E}" dt="2025-02-26T19:34:27.740" v="3242"/>
        <pc:sldMkLst>
          <pc:docMk/>
          <pc:sldMk cId="2672600128" sldId="378"/>
        </pc:sldMkLst>
      </pc:sldChg>
      <pc:sldChg chg="modNotesTx">
        <pc:chgData name="Audrey Boursaud" userId="d3120298-cad6-4218-a5f1-6a452cee08c2" providerId="ADAL" clId="{1FEB344A-CDF2-4383-A49C-17A6251BFA3E}" dt="2025-02-26T19:35:30.817" v="3243"/>
        <pc:sldMkLst>
          <pc:docMk/>
          <pc:sldMk cId="2489423622" sldId="379"/>
        </pc:sldMkLst>
      </pc:sldChg>
      <pc:sldChg chg="modNotesTx">
        <pc:chgData name="Audrey Boursaud" userId="d3120298-cad6-4218-a5f1-6a452cee08c2" providerId="ADAL" clId="{1FEB344A-CDF2-4383-A49C-17A6251BFA3E}" dt="2025-02-26T19:34:06.908" v="3237"/>
        <pc:sldMkLst>
          <pc:docMk/>
          <pc:sldMk cId="1555305281" sldId="380"/>
        </pc:sldMkLst>
      </pc:sldChg>
      <pc:sldChg chg="modNotesTx">
        <pc:chgData name="Audrey Boursaud" userId="d3120298-cad6-4218-a5f1-6a452cee08c2" providerId="ADAL" clId="{1FEB344A-CDF2-4383-A49C-17A6251BFA3E}" dt="2025-02-26T19:32:17.298" v="3220" actId="20577"/>
        <pc:sldMkLst>
          <pc:docMk/>
          <pc:sldMk cId="2318744872" sldId="383"/>
        </pc:sldMkLst>
      </pc:sldChg>
      <pc:sldChg chg="modNotesTx">
        <pc:chgData name="Audrey Boursaud" userId="d3120298-cad6-4218-a5f1-6a452cee08c2" providerId="ADAL" clId="{1FEB344A-CDF2-4383-A49C-17A6251BFA3E}" dt="2025-02-26T19:32:46.104" v="3222" actId="20577"/>
        <pc:sldMkLst>
          <pc:docMk/>
          <pc:sldMk cId="3953850070" sldId="384"/>
        </pc:sldMkLst>
      </pc:sldChg>
      <pc:sldChg chg="modNotesTx">
        <pc:chgData name="Audrey Boursaud" userId="d3120298-cad6-4218-a5f1-6a452cee08c2" providerId="ADAL" clId="{1FEB344A-CDF2-4383-A49C-17A6251BFA3E}" dt="2025-02-26T19:29:51.997" v="3120" actId="20577"/>
        <pc:sldMkLst>
          <pc:docMk/>
          <pc:sldMk cId="390908121" sldId="385"/>
        </pc:sldMkLst>
      </pc:sldChg>
      <pc:sldChg chg="modSp modNotesTx">
        <pc:chgData name="Audrey Boursaud" userId="d3120298-cad6-4218-a5f1-6a452cee08c2" providerId="ADAL" clId="{1FEB344A-CDF2-4383-A49C-17A6251BFA3E}" dt="2025-02-26T19:29:27.658" v="3102" actId="20577"/>
        <pc:sldMkLst>
          <pc:docMk/>
          <pc:sldMk cId="3365059011" sldId="386"/>
        </pc:sldMkLst>
        <pc:spChg chg="mod">
          <ac:chgData name="Audrey Boursaud" userId="d3120298-cad6-4218-a5f1-6a452cee08c2" providerId="ADAL" clId="{1FEB344A-CDF2-4383-A49C-17A6251BFA3E}" dt="2025-02-23T20:04:35.761" v="2654" actId="20577"/>
          <ac:spMkLst>
            <pc:docMk/>
            <pc:sldMk cId="3365059011" sldId="386"/>
            <ac:spMk id="6" creationId="{5E59BD42-A964-EF46-B022-544F166AA6F6}"/>
          </ac:spMkLst>
        </pc:spChg>
      </pc:sldChg>
      <pc:sldChg chg="modNotesTx">
        <pc:chgData name="Audrey Boursaud" userId="d3120298-cad6-4218-a5f1-6a452cee08c2" providerId="ADAL" clId="{1FEB344A-CDF2-4383-A49C-17A6251BFA3E}" dt="2025-02-26T19:29:09.606" v="3082" actId="20577"/>
        <pc:sldMkLst>
          <pc:docMk/>
          <pc:sldMk cId="4160959044" sldId="387"/>
        </pc:sldMkLst>
      </pc:sldChg>
      <pc:sldChg chg="modNotesTx">
        <pc:chgData name="Audrey Boursaud" userId="d3120298-cad6-4218-a5f1-6a452cee08c2" providerId="ADAL" clId="{1FEB344A-CDF2-4383-A49C-17A6251BFA3E}" dt="2025-02-26T19:28:56.950" v="3075" actId="20577"/>
        <pc:sldMkLst>
          <pc:docMk/>
          <pc:sldMk cId="1194902072" sldId="388"/>
        </pc:sldMkLst>
      </pc:sldChg>
      <pc:sldChg chg="modNotesTx">
        <pc:chgData name="Audrey Boursaud" userId="d3120298-cad6-4218-a5f1-6a452cee08c2" providerId="ADAL" clId="{1FEB344A-CDF2-4383-A49C-17A6251BFA3E}" dt="2025-02-26T19:28:48.749" v="3065" actId="20577"/>
        <pc:sldMkLst>
          <pc:docMk/>
          <pc:sldMk cId="3172961559" sldId="389"/>
        </pc:sldMkLst>
      </pc:sldChg>
      <pc:sldChg chg="modNotesTx">
        <pc:chgData name="Audrey Boursaud" userId="d3120298-cad6-4218-a5f1-6a452cee08c2" providerId="ADAL" clId="{1FEB344A-CDF2-4383-A49C-17A6251BFA3E}" dt="2025-02-26T19:28:31.692" v="3050" actId="20577"/>
        <pc:sldMkLst>
          <pc:docMk/>
          <pc:sldMk cId="1907950385" sldId="390"/>
        </pc:sldMkLst>
      </pc:sldChg>
      <pc:sldChg chg="modNotesTx">
        <pc:chgData name="Audrey Boursaud" userId="d3120298-cad6-4218-a5f1-6a452cee08c2" providerId="ADAL" clId="{1FEB344A-CDF2-4383-A49C-17A6251BFA3E}" dt="2025-02-26T19:30:15.769" v="3161" actId="20577"/>
        <pc:sldMkLst>
          <pc:docMk/>
          <pc:sldMk cId="886066602" sldId="391"/>
        </pc:sldMkLst>
      </pc:sldChg>
      <pc:sldChg chg="modNotesTx">
        <pc:chgData name="Audrey Boursaud" userId="d3120298-cad6-4218-a5f1-6a452cee08c2" providerId="ADAL" clId="{1FEB344A-CDF2-4383-A49C-17A6251BFA3E}" dt="2025-02-26T19:30:31.750" v="3190" actId="20577"/>
        <pc:sldMkLst>
          <pc:docMk/>
          <pc:sldMk cId="1995367177" sldId="392"/>
        </pc:sldMkLst>
      </pc:sldChg>
      <pc:sldChg chg="modSp modNotesTx">
        <pc:chgData name="Audrey Boursaud" userId="d3120298-cad6-4218-a5f1-6a452cee08c2" providerId="ADAL" clId="{1FEB344A-CDF2-4383-A49C-17A6251BFA3E}" dt="2025-02-26T19:25:41.950" v="2795" actId="20577"/>
        <pc:sldMkLst>
          <pc:docMk/>
          <pc:sldMk cId="483507437" sldId="393"/>
        </pc:sldMkLst>
        <pc:spChg chg="mod">
          <ac:chgData name="Audrey Boursaud" userId="d3120298-cad6-4218-a5f1-6a452cee08c2" providerId="ADAL" clId="{1FEB344A-CDF2-4383-A49C-17A6251BFA3E}" dt="2025-02-26T19:23:30.199" v="2665" actId="20577"/>
          <ac:spMkLst>
            <pc:docMk/>
            <pc:sldMk cId="483507437" sldId="393"/>
            <ac:spMk id="5" creationId="{936B475A-94B6-BA59-8E91-B25D94A2C2EA}"/>
          </ac:spMkLst>
        </pc:spChg>
      </pc:sldChg>
      <pc:sldChg chg="addSp delSp mod ord">
        <pc:chgData name="Audrey Boursaud" userId="d3120298-cad6-4218-a5f1-6a452cee08c2" providerId="ADAL" clId="{1FEB344A-CDF2-4383-A49C-17A6251BFA3E}" dt="2025-02-23T03:30:58.533" v="2547"/>
        <pc:sldMkLst>
          <pc:docMk/>
          <pc:sldMk cId="2722557652" sldId="395"/>
        </pc:sldMkLst>
      </pc:sldChg>
      <pc:sldChg chg="addSp delSp modSp add mod ord addAnim delAnim modNotesTx">
        <pc:chgData name="Audrey Boursaud" userId="d3120298-cad6-4218-a5f1-6a452cee08c2" providerId="ADAL" clId="{1FEB344A-CDF2-4383-A49C-17A6251BFA3E}" dt="2025-02-23T03:30:05.244" v="2545" actId="20577"/>
        <pc:sldMkLst>
          <pc:docMk/>
          <pc:sldMk cId="2842937848" sldId="400"/>
        </pc:sldMkLst>
        <pc:spChg chg="add mod">
          <ac:chgData name="Audrey Boursaud" userId="d3120298-cad6-4218-a5f1-6a452cee08c2" providerId="ADAL" clId="{1FEB344A-CDF2-4383-A49C-17A6251BFA3E}" dt="2025-02-21T22:12:46.626" v="752" actId="20577"/>
          <ac:spMkLst>
            <pc:docMk/>
            <pc:sldMk cId="2842937848" sldId="400"/>
            <ac:spMk id="4" creationId="{D5E5DE6F-7436-145D-04A5-34C83BE2E151}"/>
          </ac:spMkLst>
        </pc:spChg>
      </pc:sldChg>
    </pc:docChg>
  </pc:docChgLst>
  <pc:docChgLst>
    <pc:chgData name="Clément Lemaitre-Provost" userId="f3d9918a-5e1c-4d93-bfcf-4b1371c3a56c" providerId="ADAL" clId="{EEB3CA08-F8F2-482D-A222-FB13D914472A}"/>
    <pc:docChg chg="undo custSel addSld modSld">
      <pc:chgData name="Clément Lemaitre-Provost" userId="f3d9918a-5e1c-4d93-bfcf-4b1371c3a56c" providerId="ADAL" clId="{EEB3CA08-F8F2-482D-A222-FB13D914472A}" dt="2024-07-17T17:43:59.425" v="175" actId="1076"/>
      <pc:docMkLst>
        <pc:docMk/>
      </pc:docMkLst>
      <pc:sldChg chg="addSp delSp modSp mod">
        <pc:chgData name="Clément Lemaitre-Provost" userId="f3d9918a-5e1c-4d93-bfcf-4b1371c3a56c" providerId="ADAL" clId="{EEB3CA08-F8F2-482D-A222-FB13D914472A}" dt="2024-07-17T17:39:26.170" v="150" actId="165"/>
        <pc:sldMkLst>
          <pc:docMk/>
          <pc:sldMk cId="1396521623" sldId="366"/>
        </pc:sldMkLst>
      </pc:sldChg>
      <pc:sldChg chg="addSp delSp modSp add mod">
        <pc:chgData name="Clément Lemaitre-Provost" userId="f3d9918a-5e1c-4d93-bfcf-4b1371c3a56c" providerId="ADAL" clId="{EEB3CA08-F8F2-482D-A222-FB13D914472A}" dt="2024-07-17T17:43:59.425" v="175" actId="1076"/>
        <pc:sldMkLst>
          <pc:docMk/>
          <pc:sldMk cId="3371463650" sldId="381"/>
        </pc:sldMkLst>
      </pc:sldChg>
    </pc:docChg>
  </pc:docChgLst>
  <pc:docChgLst>
    <pc:chgData name="Julianne Chu" userId="S::julianne.chu@educaloi.qc.ca::e8f7f30b-d745-4019-beff-dc20084e4c5d" providerId="AD" clId="Web-{469B6C32-11AE-7DBE-0AE0-8FB65797F625}"/>
    <pc:docChg chg="modSld">
      <pc:chgData name="Julianne Chu" userId="S::julianne.chu@educaloi.qc.ca::e8f7f30b-d745-4019-beff-dc20084e4c5d" providerId="AD" clId="Web-{469B6C32-11AE-7DBE-0AE0-8FB65797F625}" dt="2024-09-03T12:18:52.952" v="8" actId="20577"/>
      <pc:docMkLst>
        <pc:docMk/>
      </pc:docMkLst>
      <pc:sldChg chg="modSp modCm">
        <pc:chgData name="Julianne Chu" userId="S::julianne.chu@educaloi.qc.ca::e8f7f30b-d745-4019-beff-dc20084e4c5d" providerId="AD" clId="Web-{469B6C32-11AE-7DBE-0AE0-8FB65797F625}" dt="2024-09-03T12:18:18.858" v="0" actId="20577"/>
        <pc:sldMkLst>
          <pc:docMk/>
          <pc:sldMk cId="387620748" sldId="261"/>
        </pc:sldMkLst>
        <pc:extLst>
          <p:ext xmlns:p="http://schemas.openxmlformats.org/presentationml/2006/main" uri="{D6D511B9-2390-475A-947B-AFAB55BFBCF1}">
            <pc226:cmChg xmlns:pc226="http://schemas.microsoft.com/office/powerpoint/2022/06/main/command" chg="mod">
              <pc226:chgData name="Julianne Chu" userId="S::julianne.chu@educaloi.qc.ca::e8f7f30b-d745-4019-beff-dc20084e4c5d" providerId="AD" clId="Web-{469B6C32-11AE-7DBE-0AE0-8FB65797F625}" dt="2024-09-03T12:18:18.858" v="0" actId="20577"/>
              <pc2:cmMkLst xmlns:pc2="http://schemas.microsoft.com/office/powerpoint/2019/9/main/command">
                <pc:docMk/>
                <pc:sldMk cId="387620748" sldId="261"/>
                <pc2:cmMk id="{43E8FE2F-9469-4053-AD4C-32D57E1524ED}"/>
              </pc2:cmMkLst>
            </pc226:cmChg>
          </p:ext>
        </pc:extLst>
      </pc:sldChg>
      <pc:sldChg chg="modNotes">
        <pc:chgData name="Julianne Chu" userId="S::julianne.chu@educaloi.qc.ca::e8f7f30b-d745-4019-beff-dc20084e4c5d" providerId="AD" clId="Web-{469B6C32-11AE-7DBE-0AE0-8FB65797F625}" dt="2024-09-03T12:18:37.139" v="1"/>
        <pc:sldMkLst>
          <pc:docMk/>
          <pc:sldMk cId="4073511619" sldId="265"/>
        </pc:sldMkLst>
      </pc:sldChg>
      <pc:sldChg chg="modSp modCm">
        <pc:chgData name="Julianne Chu" userId="S::julianne.chu@educaloi.qc.ca::e8f7f30b-d745-4019-beff-dc20084e4c5d" providerId="AD" clId="Web-{469B6C32-11AE-7DBE-0AE0-8FB65797F625}" dt="2024-09-03T12:18:52.952" v="8" actId="20577"/>
        <pc:sldMkLst>
          <pc:docMk/>
          <pc:sldMk cId="1588284177" sldId="269"/>
        </pc:sldMkLst>
        <pc:extLst>
          <p:ext xmlns:p="http://schemas.openxmlformats.org/presentationml/2006/main" uri="{D6D511B9-2390-475A-947B-AFAB55BFBCF1}">
            <pc226:cmChg xmlns:pc226="http://schemas.microsoft.com/office/powerpoint/2022/06/main/command" chg="mod">
              <pc226:chgData name="Julianne Chu" userId="S::julianne.chu@educaloi.qc.ca::e8f7f30b-d745-4019-beff-dc20084e4c5d" providerId="AD" clId="Web-{469B6C32-11AE-7DBE-0AE0-8FB65797F625}" dt="2024-09-03T12:18:49.890" v="7" actId="20577"/>
              <pc2:cmMkLst xmlns:pc2="http://schemas.microsoft.com/office/powerpoint/2019/9/main/command">
                <pc:docMk/>
                <pc:sldMk cId="1588284177" sldId="269"/>
                <pc2:cmMk id="{936B17EF-0F0E-4289-B92B-1EE367B86741}"/>
              </pc2:cmMkLst>
            </pc226:cmChg>
          </p:ext>
        </pc:extLst>
      </pc:sldChg>
    </pc:docChg>
  </pc:docChgLst>
  <pc:docChgLst>
    <pc:chgData name="Clément Lemaitre-Provost" userId="S::clement.lemaitre-provost@educaloi.qc.ca::f3d9918a-5e1c-4d93-bfcf-4b1371c3a56c" providerId="AD" clId="Web-{F187E720-7376-D74D-9601-9A93A06987A1}"/>
    <pc:docChg chg="mod modSld">
      <pc:chgData name="Clément Lemaitre-Provost" userId="S::clement.lemaitre-provost@educaloi.qc.ca::f3d9918a-5e1c-4d93-bfcf-4b1371c3a56c" providerId="AD" clId="Web-{F187E720-7376-D74D-9601-9A93A06987A1}" dt="2024-07-17T17:04:27.925" v="71" actId="1076"/>
      <pc:docMkLst>
        <pc:docMk/>
      </pc:docMkLst>
      <pc:sldChg chg="modSp addCm">
        <pc:chgData name="Clément Lemaitre-Provost" userId="S::clement.lemaitre-provost@educaloi.qc.ca::f3d9918a-5e1c-4d93-bfcf-4b1371c3a56c" providerId="AD" clId="Web-{F187E720-7376-D74D-9601-9A93A06987A1}" dt="2024-07-17T17:04:27.925" v="71" actId="1076"/>
        <pc:sldMkLst>
          <pc:docMk/>
          <pc:sldMk cId="1396521623" sldId="366"/>
        </pc:sldMkLst>
        <pc:extLst>
          <p:ext xmlns:p="http://schemas.openxmlformats.org/presentationml/2006/main" uri="{D6D511B9-2390-475A-947B-AFAB55BFBCF1}">
            <pc226:cmChg xmlns:pc226="http://schemas.microsoft.com/office/powerpoint/2022/06/main/command" chg="add">
              <pc226:chgData name="Clément Lemaitre-Provost" userId="S::clement.lemaitre-provost@educaloi.qc.ca::f3d9918a-5e1c-4d93-bfcf-4b1371c3a56c" providerId="AD" clId="Web-{F187E720-7376-D74D-9601-9A93A06987A1}" dt="2024-07-17T17:00:27.187" v="2"/>
              <pc2:cmMkLst xmlns:pc2="http://schemas.microsoft.com/office/powerpoint/2019/9/main/command">
                <pc:docMk/>
                <pc:sldMk cId="1396521623" sldId="366"/>
                <pc2:cmMk id="{106A674C-4ACA-4B6E-8C74-BCA1E21A8809}"/>
              </pc2:cmMkLst>
            </pc226:cmChg>
          </p:ext>
        </pc:extLst>
      </pc:sldChg>
    </pc:docChg>
  </pc:docChgLst>
  <pc:docChgLst>
    <pc:chgData name="Julianne Chu" userId="e8f7f30b-d745-4019-beff-dc20084e4c5d" providerId="ADAL" clId="{804CA4A7-7B0C-4600-9B99-E67C0AFEB14F}"/>
    <pc:docChg chg="undo custSel modSld addSection delSection">
      <pc:chgData name="Julianne Chu" userId="e8f7f30b-d745-4019-beff-dc20084e4c5d" providerId="ADAL" clId="{804CA4A7-7B0C-4600-9B99-E67C0AFEB14F}" dt="2024-09-23T17:46:16.789" v="3231"/>
      <pc:docMkLst>
        <pc:docMk/>
      </pc:docMkLst>
      <pc:sldChg chg="delCm">
        <pc:chgData name="Julianne Chu" userId="e8f7f30b-d745-4019-beff-dc20084e4c5d" providerId="ADAL" clId="{804CA4A7-7B0C-4600-9B99-E67C0AFEB14F}" dt="2024-09-19T17:16:02.937" v="0"/>
        <pc:sldMkLst>
          <pc:docMk/>
          <pc:sldMk cId="387620748" sldId="261"/>
        </pc:sldMkLst>
        <pc:extLst>
          <p:ext xmlns:p="http://schemas.openxmlformats.org/presentationml/2006/main" uri="{D6D511B9-2390-475A-947B-AFAB55BFBCF1}">
            <pc226:cmChg xmlns:pc226="http://schemas.microsoft.com/office/powerpoint/2022/06/main/command" chg="del">
              <pc226:chgData name="Julianne Chu" userId="e8f7f30b-d745-4019-beff-dc20084e4c5d" providerId="ADAL" clId="{804CA4A7-7B0C-4600-9B99-E67C0AFEB14F}" dt="2024-09-19T17:16:02.937" v="0"/>
              <pc2:cmMkLst xmlns:pc2="http://schemas.microsoft.com/office/powerpoint/2019/9/main/command">
                <pc:docMk/>
                <pc:sldMk cId="387620748" sldId="261"/>
                <pc2:cmMk id="{43E8FE2F-9469-4053-AD4C-32D57E1524ED}"/>
              </pc2:cmMkLst>
            </pc226:cmChg>
          </p:ext>
        </pc:extLst>
      </pc:sldChg>
      <pc:sldChg chg="delCm modCm modNotesTx">
        <pc:chgData name="Julianne Chu" userId="e8f7f30b-d745-4019-beff-dc20084e4c5d" providerId="ADAL" clId="{804CA4A7-7B0C-4600-9B99-E67C0AFEB14F}" dt="2024-09-19T17:17:51.425" v="31"/>
        <pc:sldMkLst>
          <pc:docMk/>
          <pc:sldMk cId="4073511619" sldId="265"/>
        </pc:sldMkLst>
        <pc:extLst>
          <p:ext xmlns:p="http://schemas.openxmlformats.org/presentationml/2006/main" uri="{D6D511B9-2390-475A-947B-AFAB55BFBCF1}">
            <pc226:cmChg xmlns:pc226="http://schemas.microsoft.com/office/powerpoint/2022/06/main/command" chg="del mod">
              <pc226:chgData name="Julianne Chu" userId="e8f7f30b-d745-4019-beff-dc20084e4c5d" providerId="ADAL" clId="{804CA4A7-7B0C-4600-9B99-E67C0AFEB14F}" dt="2024-09-19T17:17:51.425" v="31"/>
              <pc2:cmMkLst xmlns:pc2="http://schemas.microsoft.com/office/powerpoint/2019/9/main/command">
                <pc:docMk/>
                <pc:sldMk cId="4073511619" sldId="265"/>
                <pc2:cmMk id="{87711DC5-7D89-47F5-84DB-9ADFC67A4C13}"/>
              </pc2:cmMkLst>
            </pc226:cmChg>
            <pc226:cmChg xmlns:pc226="http://schemas.microsoft.com/office/powerpoint/2022/06/main/command" chg="del">
              <pc226:chgData name="Julianne Chu" userId="e8f7f30b-d745-4019-beff-dc20084e4c5d" providerId="ADAL" clId="{804CA4A7-7B0C-4600-9B99-E67C0AFEB14F}" dt="2024-09-19T17:17:05.271" v="17"/>
              <pc2:cmMkLst xmlns:pc2="http://schemas.microsoft.com/office/powerpoint/2019/9/main/command">
                <pc:docMk/>
                <pc:sldMk cId="4073511619" sldId="265"/>
                <pc2:cmMk id="{10A67FD2-443E-4513-8472-4D184C47C7CC}"/>
              </pc2:cmMkLst>
            </pc226:cmChg>
          </p:ext>
        </pc:extLst>
      </pc:sldChg>
      <pc:sldChg chg="modSp mod modAnim delCm modCm modNotesTx">
        <pc:chgData name="Julianne Chu" userId="e8f7f30b-d745-4019-beff-dc20084e4c5d" providerId="ADAL" clId="{804CA4A7-7B0C-4600-9B99-E67C0AFEB14F}" dt="2024-09-19T19:44:44.202" v="1187" actId="20577"/>
        <pc:sldMkLst>
          <pc:docMk/>
          <pc:sldMk cId="2891981658" sldId="267"/>
        </pc:sldMkLst>
        <pc:extLst>
          <p:ext xmlns:p="http://schemas.openxmlformats.org/presentationml/2006/main" uri="{D6D511B9-2390-475A-947B-AFAB55BFBCF1}">
            <pc226:cmChg xmlns:pc226="http://schemas.microsoft.com/office/powerpoint/2022/06/main/command" chg="mod">
              <pc226:chgData name="Julianne Chu" userId="e8f7f30b-d745-4019-beff-dc20084e4c5d" providerId="ADAL" clId="{804CA4A7-7B0C-4600-9B99-E67C0AFEB14F}" dt="2024-09-19T19:44:16.896" v="1179"/>
              <pc2:cmMkLst xmlns:pc2="http://schemas.microsoft.com/office/powerpoint/2019/9/main/command">
                <pc:docMk/>
                <pc:sldMk cId="2891981658" sldId="267"/>
                <pc2:cmMk id="{EB41958C-496B-40EA-A27E-595F72FA89DD}"/>
              </pc2:cmMkLst>
            </pc226:cmChg>
            <pc226:cmChg xmlns:pc226="http://schemas.microsoft.com/office/powerpoint/2022/06/main/command" chg="mod">
              <pc226:chgData name="Julianne Chu" userId="e8f7f30b-d745-4019-beff-dc20084e4c5d" providerId="ADAL" clId="{804CA4A7-7B0C-4600-9B99-E67C0AFEB14F}" dt="2024-09-19T17:25:06.487" v="272"/>
              <pc2:cmMkLst xmlns:pc2="http://schemas.microsoft.com/office/powerpoint/2019/9/main/command">
                <pc:docMk/>
                <pc:sldMk cId="2891981658" sldId="267"/>
                <pc2:cmMk id="{2D2CA69E-FB20-4759-9FB3-8F093111868C}"/>
              </pc2:cmMkLst>
            </pc226:cmChg>
            <pc226:cmChg xmlns:pc226="http://schemas.microsoft.com/office/powerpoint/2022/06/main/command" chg="del">
              <pc226:chgData name="Julianne Chu" userId="e8f7f30b-d745-4019-beff-dc20084e4c5d" providerId="ADAL" clId="{804CA4A7-7B0C-4600-9B99-E67C0AFEB14F}" dt="2024-09-19T17:21:51.419" v="122"/>
              <pc2:cmMkLst xmlns:pc2="http://schemas.microsoft.com/office/powerpoint/2019/9/main/command">
                <pc:docMk/>
                <pc:sldMk cId="2891981658" sldId="267"/>
                <pc2:cmMk id="{95B8EBD0-4811-433C-9D36-F65221D7F9E2}"/>
              </pc2:cmMkLst>
            </pc226:cmChg>
          </p:ext>
        </pc:extLst>
      </pc:sldChg>
      <pc:sldChg chg="modSp delCm modCm">
        <pc:chgData name="Julianne Chu" userId="e8f7f30b-d745-4019-beff-dc20084e4c5d" providerId="ADAL" clId="{804CA4A7-7B0C-4600-9B99-E67C0AFEB14F}" dt="2024-09-19T17:21:11.633" v="121"/>
        <pc:sldMkLst>
          <pc:docMk/>
          <pc:sldMk cId="3699702340" sldId="268"/>
        </pc:sldMkLst>
        <pc:extLst>
          <p:ext xmlns:p="http://schemas.openxmlformats.org/presentationml/2006/main" uri="{D6D511B9-2390-475A-947B-AFAB55BFBCF1}">
            <pc226:cmChg xmlns:pc226="http://schemas.microsoft.com/office/powerpoint/2022/06/main/command" chg="mod">
              <pc226:chgData name="Julianne Chu" userId="e8f7f30b-d745-4019-beff-dc20084e4c5d" providerId="ADAL" clId="{804CA4A7-7B0C-4600-9B99-E67C0AFEB14F}" dt="2024-09-19T17:21:11.633" v="121"/>
              <pc2:cmMkLst xmlns:pc2="http://schemas.microsoft.com/office/powerpoint/2019/9/main/command">
                <pc:docMk/>
                <pc:sldMk cId="3699702340" sldId="268"/>
                <pc2:cmMk id="{FAAF0103-95ED-4E1B-80DF-4BDF976EA9DB}"/>
              </pc2:cmMkLst>
            </pc226:cmChg>
            <pc226:cmChg xmlns:pc226="http://schemas.microsoft.com/office/powerpoint/2022/06/main/command" chg="mod">
              <pc226:chgData name="Julianne Chu" userId="e8f7f30b-d745-4019-beff-dc20084e4c5d" providerId="ADAL" clId="{804CA4A7-7B0C-4600-9B99-E67C0AFEB14F}" dt="2024-09-19T17:20:39.155" v="120"/>
              <pc2:cmMkLst xmlns:pc2="http://schemas.microsoft.com/office/powerpoint/2019/9/main/command">
                <pc:docMk/>
                <pc:sldMk cId="3699702340" sldId="268"/>
                <pc2:cmMk id="{BD1ACC3C-45A4-4E92-819F-99FA176B3214}"/>
              </pc2:cmMkLst>
            </pc226:cmChg>
            <pc226:cmChg xmlns:pc226="http://schemas.microsoft.com/office/powerpoint/2022/06/main/command" chg="del">
              <pc226:chgData name="Julianne Chu" userId="e8f7f30b-d745-4019-beff-dc20084e4c5d" providerId="ADAL" clId="{804CA4A7-7B0C-4600-9B99-E67C0AFEB14F}" dt="2024-09-19T17:18:33.495" v="32"/>
              <pc2:cmMkLst xmlns:pc2="http://schemas.microsoft.com/office/powerpoint/2019/9/main/command">
                <pc:docMk/>
                <pc:sldMk cId="3699702340" sldId="268"/>
                <pc2:cmMk id="{D92FB5A2-9E2F-4CB7-8DD4-9E409A0FA004}"/>
              </pc2:cmMkLst>
            </pc226:cmChg>
          </p:ext>
        </pc:extLst>
      </pc:sldChg>
      <pc:sldChg chg="modSp modCm modNotesTx">
        <pc:chgData name="Julianne Chu" userId="e8f7f30b-d745-4019-beff-dc20084e4c5d" providerId="ADAL" clId="{804CA4A7-7B0C-4600-9B99-E67C0AFEB14F}" dt="2024-09-19T17:40:16.640" v="488"/>
        <pc:sldMkLst>
          <pc:docMk/>
          <pc:sldMk cId="2005134344" sldId="270"/>
        </pc:sldMkLst>
        <pc:extLst>
          <p:ext xmlns:p="http://schemas.openxmlformats.org/presentationml/2006/main" uri="{D6D511B9-2390-475A-947B-AFAB55BFBCF1}">
            <pc226:cmChg xmlns:pc226="http://schemas.microsoft.com/office/powerpoint/2022/06/main/command" chg="mod">
              <pc226:chgData name="Julianne Chu" userId="e8f7f30b-d745-4019-beff-dc20084e4c5d" providerId="ADAL" clId="{804CA4A7-7B0C-4600-9B99-E67C0AFEB14F}" dt="2024-09-19T17:36:55.926" v="378"/>
              <pc2:cmMkLst xmlns:pc2="http://schemas.microsoft.com/office/powerpoint/2019/9/main/command">
                <pc:docMk/>
                <pc:sldMk cId="2005134344" sldId="270"/>
                <pc2:cmMk id="{6C7B38BD-F5A4-45C4-BF07-C457EEBDA726}"/>
              </pc2:cmMkLst>
            </pc226:cmChg>
            <pc226:cmChg xmlns:pc226="http://schemas.microsoft.com/office/powerpoint/2022/06/main/command" chg="mod">
              <pc226:chgData name="Julianne Chu" userId="e8f7f30b-d745-4019-beff-dc20084e4c5d" providerId="ADAL" clId="{804CA4A7-7B0C-4600-9B99-E67C0AFEB14F}" dt="2024-09-19T17:40:16.640" v="488"/>
              <pc2:cmMkLst xmlns:pc2="http://schemas.microsoft.com/office/powerpoint/2019/9/main/command">
                <pc:docMk/>
                <pc:sldMk cId="2005134344" sldId="270"/>
                <pc2:cmMk id="{704B70D6-A9BF-4CF3-88AC-1559B6E0D9BF}"/>
              </pc2:cmMkLst>
            </pc226:cmChg>
          </p:ext>
        </pc:extLst>
      </pc:sldChg>
      <pc:sldChg chg="modCm modNotesTx">
        <pc:chgData name="Julianne Chu" userId="e8f7f30b-d745-4019-beff-dc20084e4c5d" providerId="ADAL" clId="{804CA4A7-7B0C-4600-9B99-E67C0AFEB14F}" dt="2024-09-19T20:06:23.156" v="1345"/>
        <pc:sldMkLst>
          <pc:docMk/>
          <pc:sldMk cId="3977668317" sldId="291"/>
        </pc:sldMkLst>
        <pc:extLst>
          <p:ext xmlns:p="http://schemas.openxmlformats.org/presentationml/2006/main" uri="{D6D511B9-2390-475A-947B-AFAB55BFBCF1}">
            <pc226:cmChg xmlns:pc226="http://schemas.microsoft.com/office/powerpoint/2022/06/main/command" chg="mod">
              <pc226:chgData name="Julianne Chu" userId="e8f7f30b-d745-4019-beff-dc20084e4c5d" providerId="ADAL" clId="{804CA4A7-7B0C-4600-9B99-E67C0AFEB14F}" dt="2024-09-19T20:06:23.156" v="1345"/>
              <pc2:cmMkLst xmlns:pc2="http://schemas.microsoft.com/office/powerpoint/2019/9/main/command">
                <pc:docMk/>
                <pc:sldMk cId="3977668317" sldId="291"/>
                <pc2:cmMk id="{BDC5BA98-62F5-4CA1-B953-BB83D66AF9AB}"/>
              </pc2:cmMkLst>
            </pc226:cmChg>
          </p:ext>
        </pc:extLst>
      </pc:sldChg>
      <pc:sldChg chg="modCm">
        <pc:chgData name="Julianne Chu" userId="e8f7f30b-d745-4019-beff-dc20084e4c5d" providerId="ADAL" clId="{804CA4A7-7B0C-4600-9B99-E67C0AFEB14F}" dt="2024-09-19T20:08:17.647" v="1346"/>
        <pc:sldMkLst>
          <pc:docMk/>
          <pc:sldMk cId="2488812988" sldId="330"/>
        </pc:sldMkLst>
        <pc:extLst>
          <p:ext xmlns:p="http://schemas.openxmlformats.org/presentationml/2006/main" uri="{D6D511B9-2390-475A-947B-AFAB55BFBCF1}">
            <pc226:cmChg xmlns:pc226="http://schemas.microsoft.com/office/powerpoint/2022/06/main/command" chg="">
              <pc226:chgData name="Julianne Chu" userId="e8f7f30b-d745-4019-beff-dc20084e4c5d" providerId="ADAL" clId="{804CA4A7-7B0C-4600-9B99-E67C0AFEB14F}" dt="2024-09-19T20:08:17.647" v="1346"/>
              <pc2:cmMkLst xmlns:pc2="http://schemas.microsoft.com/office/powerpoint/2019/9/main/command">
                <pc:docMk/>
                <pc:sldMk cId="2488812988" sldId="330"/>
                <pc2:cmMk id="{DA157A27-491B-4B50-88BC-76F77C403E93}"/>
              </pc2:cmMkLst>
              <pc226:cmRplyChg chg="add">
                <pc226:chgData name="Julianne Chu" userId="e8f7f30b-d745-4019-beff-dc20084e4c5d" providerId="ADAL" clId="{804CA4A7-7B0C-4600-9B99-E67C0AFEB14F}" dt="2024-09-19T20:08:17.647" v="1346"/>
                <pc2:cmRplyMkLst xmlns:pc2="http://schemas.microsoft.com/office/powerpoint/2019/9/main/command">
                  <pc:docMk/>
                  <pc:sldMk cId="2488812988" sldId="330"/>
                  <pc2:cmMk id="{DA157A27-491B-4B50-88BC-76F77C403E93}"/>
                  <pc2:cmRplyMk id="{C3D74A7F-4D4B-4C86-8733-B20AC53F192B}"/>
                </pc2:cmRplyMkLst>
              </pc226:cmRplyChg>
            </pc226:cmChg>
          </p:ext>
        </pc:extLst>
      </pc:sldChg>
      <pc:sldChg chg="delCm modCm modNotesTx">
        <pc:chgData name="Julianne Chu" userId="e8f7f30b-d745-4019-beff-dc20084e4c5d" providerId="ADAL" clId="{804CA4A7-7B0C-4600-9B99-E67C0AFEB14F}" dt="2024-09-19T17:41:14.903" v="499"/>
        <pc:sldMkLst>
          <pc:docMk/>
          <pc:sldMk cId="51730118" sldId="362"/>
        </pc:sldMkLst>
        <pc:extLst>
          <p:ext xmlns:p="http://schemas.openxmlformats.org/presentationml/2006/main" uri="{D6D511B9-2390-475A-947B-AFAB55BFBCF1}">
            <pc226:cmChg xmlns:pc226="http://schemas.microsoft.com/office/powerpoint/2022/06/main/command" chg="del mod modRxn">
              <pc226:chgData name="Julianne Chu" userId="e8f7f30b-d745-4019-beff-dc20084e4c5d" providerId="ADAL" clId="{804CA4A7-7B0C-4600-9B99-E67C0AFEB14F}" dt="2024-09-19T17:41:14.903" v="499"/>
              <pc2:cmMkLst xmlns:pc2="http://schemas.microsoft.com/office/powerpoint/2019/9/main/command">
                <pc:docMk/>
                <pc:sldMk cId="51730118" sldId="362"/>
                <pc2:cmMk id="{97836F84-D7ED-4761-B2CA-34A7917A9521}"/>
              </pc2:cmMkLst>
            </pc226:cmChg>
          </p:ext>
        </pc:extLst>
      </pc:sldChg>
      <pc:sldChg chg="modCm modNotesTx">
        <pc:chgData name="Julianne Chu" userId="e8f7f30b-d745-4019-beff-dc20084e4c5d" providerId="ADAL" clId="{804CA4A7-7B0C-4600-9B99-E67C0AFEB14F}" dt="2024-09-19T17:41:47.188" v="509"/>
        <pc:sldMkLst>
          <pc:docMk/>
          <pc:sldMk cId="1592414256" sldId="364"/>
        </pc:sldMkLst>
        <pc:extLst>
          <p:ext xmlns:p="http://schemas.openxmlformats.org/presentationml/2006/main" uri="{D6D511B9-2390-475A-947B-AFAB55BFBCF1}">
            <pc226:cmChg xmlns:pc226="http://schemas.microsoft.com/office/powerpoint/2022/06/main/command" chg="mod">
              <pc226:chgData name="Julianne Chu" userId="e8f7f30b-d745-4019-beff-dc20084e4c5d" providerId="ADAL" clId="{804CA4A7-7B0C-4600-9B99-E67C0AFEB14F}" dt="2024-09-19T17:41:47.188" v="509"/>
              <pc2:cmMkLst xmlns:pc2="http://schemas.microsoft.com/office/powerpoint/2019/9/main/command">
                <pc:docMk/>
                <pc:sldMk cId="1592414256" sldId="364"/>
                <pc2:cmMk id="{1ECE821F-33C1-49E4-8DE2-5C99515D9003}"/>
              </pc2:cmMkLst>
            </pc226:cmChg>
          </p:ext>
        </pc:extLst>
      </pc:sldChg>
      <pc:sldChg chg="delCm modCm modNotesTx">
        <pc:chgData name="Julianne Chu" userId="e8f7f30b-d745-4019-beff-dc20084e4c5d" providerId="ADAL" clId="{804CA4A7-7B0C-4600-9B99-E67C0AFEB14F}" dt="2024-09-23T17:02:43.173" v="2111" actId="313"/>
        <pc:sldMkLst>
          <pc:docMk/>
          <pc:sldMk cId="3886871072" sldId="369"/>
        </pc:sldMkLst>
        <pc:extLst>
          <p:ext xmlns:p="http://schemas.openxmlformats.org/presentationml/2006/main" uri="{D6D511B9-2390-475A-947B-AFAB55BFBCF1}">
            <pc226:cmChg xmlns:pc226="http://schemas.microsoft.com/office/powerpoint/2022/06/main/command" chg="del">
              <pc226:chgData name="Julianne Chu" userId="e8f7f30b-d745-4019-beff-dc20084e4c5d" providerId="ADAL" clId="{804CA4A7-7B0C-4600-9B99-E67C0AFEB14F}" dt="2024-09-19T17:42:32.052" v="577"/>
              <pc2:cmMkLst xmlns:pc2="http://schemas.microsoft.com/office/powerpoint/2019/9/main/command">
                <pc:docMk/>
                <pc:sldMk cId="3886871072" sldId="369"/>
                <pc2:cmMk id="{7B68A91B-DCB7-4A19-865F-634B51C86478}"/>
              </pc2:cmMkLst>
            </pc226:cmChg>
            <pc226:cmChg xmlns:pc226="http://schemas.microsoft.com/office/powerpoint/2022/06/main/command" chg="mod">
              <pc226:chgData name="Julianne Chu" userId="e8f7f30b-d745-4019-beff-dc20084e4c5d" providerId="ADAL" clId="{804CA4A7-7B0C-4600-9B99-E67C0AFEB14F}" dt="2024-09-23T16:04:08.147" v="1407"/>
              <pc2:cmMkLst xmlns:pc2="http://schemas.microsoft.com/office/powerpoint/2019/9/main/command">
                <pc:docMk/>
                <pc:sldMk cId="3886871072" sldId="369"/>
                <pc2:cmMk id="{156CB669-BB37-4800-AD76-6E371B56DAEC}"/>
              </pc2:cmMkLst>
            </pc226:cmChg>
          </p:ext>
        </pc:extLst>
      </pc:sldChg>
      <pc:sldChg chg="modCm modNotesTx">
        <pc:chgData name="Julianne Chu" userId="e8f7f30b-d745-4019-beff-dc20084e4c5d" providerId="ADAL" clId="{804CA4A7-7B0C-4600-9B99-E67C0AFEB14F}" dt="2024-09-19T20:14:06.586" v="1405"/>
        <pc:sldMkLst>
          <pc:docMk/>
          <pc:sldMk cId="2306181973" sldId="370"/>
        </pc:sldMkLst>
        <pc:extLst>
          <p:ext xmlns:p="http://schemas.openxmlformats.org/presentationml/2006/main" uri="{D6D511B9-2390-475A-947B-AFAB55BFBCF1}">
            <pc226:cmChg xmlns:pc226="http://schemas.microsoft.com/office/powerpoint/2022/06/main/command" chg="">
              <pc226:chgData name="Julianne Chu" userId="e8f7f30b-d745-4019-beff-dc20084e4c5d" providerId="ADAL" clId="{804CA4A7-7B0C-4600-9B99-E67C0AFEB14F}" dt="2024-09-19T20:11:44.835" v="1361"/>
              <pc2:cmMkLst xmlns:pc2="http://schemas.microsoft.com/office/powerpoint/2019/9/main/command">
                <pc:docMk/>
                <pc:sldMk cId="2306181973" sldId="370"/>
                <pc2:cmMk id="{E00D9F10-EC1F-4744-9762-8648B2A27D24}"/>
              </pc2:cmMkLst>
              <pc226:cmRplyChg chg="add">
                <pc226:chgData name="Julianne Chu" userId="e8f7f30b-d745-4019-beff-dc20084e4c5d" providerId="ADAL" clId="{804CA4A7-7B0C-4600-9B99-E67C0AFEB14F}" dt="2024-09-19T20:11:44.835" v="1361"/>
                <pc2:cmRplyMkLst xmlns:pc2="http://schemas.microsoft.com/office/powerpoint/2019/9/main/command">
                  <pc:docMk/>
                  <pc:sldMk cId="2306181973" sldId="370"/>
                  <pc2:cmMk id="{E00D9F10-EC1F-4744-9762-8648B2A27D24}"/>
                  <pc2:cmRplyMk id="{C55B2795-27AE-4AE7-B766-7CFCCD17BEE6}"/>
                </pc2:cmRplyMkLst>
              </pc226:cmRplyChg>
            </pc226:cmChg>
            <pc226:cmChg xmlns:pc226="http://schemas.microsoft.com/office/powerpoint/2022/06/main/command" chg="mod">
              <pc226:chgData name="Julianne Chu" userId="e8f7f30b-d745-4019-beff-dc20084e4c5d" providerId="ADAL" clId="{804CA4A7-7B0C-4600-9B99-E67C0AFEB14F}" dt="2024-09-19T20:14:06.586" v="1405"/>
              <pc2:cmMkLst xmlns:pc2="http://schemas.microsoft.com/office/powerpoint/2019/9/main/command">
                <pc:docMk/>
                <pc:sldMk cId="2306181973" sldId="370"/>
                <pc2:cmMk id="{F54EB9AC-5033-49C5-A74C-D48F283A3110}"/>
              </pc2:cmMkLst>
            </pc226:cmChg>
            <pc226:cmChg xmlns:pc226="http://schemas.microsoft.com/office/powerpoint/2022/06/main/command" chg="mod">
              <pc226:chgData name="Julianne Chu" userId="e8f7f30b-d745-4019-beff-dc20084e4c5d" providerId="ADAL" clId="{804CA4A7-7B0C-4600-9B99-E67C0AFEB14F}" dt="2024-09-19T20:13:30.195" v="1404"/>
              <pc2:cmMkLst xmlns:pc2="http://schemas.microsoft.com/office/powerpoint/2019/9/main/command">
                <pc:docMk/>
                <pc:sldMk cId="2306181973" sldId="370"/>
                <pc2:cmMk id="{49EEFFED-0E45-447D-841F-F9F702C196DA}"/>
              </pc2:cmMkLst>
            </pc226:cmChg>
          </p:ext>
        </pc:extLst>
      </pc:sldChg>
      <pc:sldChg chg="modSp delCm">
        <pc:chgData name="Julianne Chu" userId="e8f7f30b-d745-4019-beff-dc20084e4c5d" providerId="ADAL" clId="{804CA4A7-7B0C-4600-9B99-E67C0AFEB14F}" dt="2024-09-19T20:05:13.741" v="1334" actId="20577"/>
        <pc:sldMkLst>
          <pc:docMk/>
          <pc:sldMk cId="2964224511" sldId="371"/>
        </pc:sldMkLst>
        <pc:extLst>
          <p:ext xmlns:p="http://schemas.openxmlformats.org/presentationml/2006/main" uri="{D6D511B9-2390-475A-947B-AFAB55BFBCF1}">
            <pc226:cmChg xmlns:pc226="http://schemas.microsoft.com/office/powerpoint/2022/06/main/command" chg="del">
              <pc226:chgData name="Julianne Chu" userId="e8f7f30b-d745-4019-beff-dc20084e4c5d" providerId="ADAL" clId="{804CA4A7-7B0C-4600-9B99-E67C0AFEB14F}" dt="2024-09-19T20:02:12.417" v="1257"/>
              <pc2:cmMkLst xmlns:pc2="http://schemas.microsoft.com/office/powerpoint/2019/9/main/command">
                <pc:docMk/>
                <pc:sldMk cId="2964224511" sldId="371"/>
                <pc2:cmMk id="{92B1DE4C-B2F9-4754-A5AE-43D62ED9692A}"/>
              </pc2:cmMkLst>
            </pc226:cmChg>
          </p:ext>
        </pc:extLst>
      </pc:sldChg>
      <pc:sldChg chg="modSp delCm modCm">
        <pc:chgData name="Julianne Chu" userId="e8f7f30b-d745-4019-beff-dc20084e4c5d" providerId="ADAL" clId="{804CA4A7-7B0C-4600-9B99-E67C0AFEB14F}" dt="2024-09-19T20:04:01.401" v="1297"/>
        <pc:sldMkLst>
          <pc:docMk/>
          <pc:sldMk cId="253775128" sldId="373"/>
        </pc:sldMkLst>
        <pc:extLst>
          <p:ext xmlns:p="http://schemas.openxmlformats.org/presentationml/2006/main" uri="{D6D511B9-2390-475A-947B-AFAB55BFBCF1}">
            <pc226:cmChg xmlns:pc226="http://schemas.microsoft.com/office/powerpoint/2022/06/main/command" chg="del mod">
              <pc226:chgData name="Julianne Chu" userId="e8f7f30b-d745-4019-beff-dc20084e4c5d" providerId="ADAL" clId="{804CA4A7-7B0C-4600-9B99-E67C0AFEB14F}" dt="2024-09-19T20:04:01.401" v="1297"/>
              <pc2:cmMkLst xmlns:pc2="http://schemas.microsoft.com/office/powerpoint/2019/9/main/command">
                <pc:docMk/>
                <pc:sldMk cId="253775128" sldId="373"/>
                <pc2:cmMk id="{F8F29C58-8BB8-4B94-B42F-46A3234AEC8D}"/>
              </pc2:cmMkLst>
            </pc226:cmChg>
            <pc226:cmChg xmlns:pc226="http://schemas.microsoft.com/office/powerpoint/2022/06/main/command" chg="del mod">
              <pc226:chgData name="Julianne Chu" userId="e8f7f30b-d745-4019-beff-dc20084e4c5d" providerId="ADAL" clId="{804CA4A7-7B0C-4600-9B99-E67C0AFEB14F}" dt="2024-09-19T20:04:00.606" v="1296"/>
              <pc2:cmMkLst xmlns:pc2="http://schemas.microsoft.com/office/powerpoint/2019/9/main/command">
                <pc:docMk/>
                <pc:sldMk cId="253775128" sldId="373"/>
                <pc2:cmMk id="{ED64E1E6-5AF8-46A4-9161-40D0B2DA499A}"/>
              </pc2:cmMkLst>
            </pc226:cmChg>
          </p:ext>
        </pc:extLst>
      </pc:sldChg>
      <pc:sldChg chg="modNotesTx">
        <pc:chgData name="Julianne Chu" userId="e8f7f30b-d745-4019-beff-dc20084e4c5d" providerId="ADAL" clId="{804CA4A7-7B0C-4600-9B99-E67C0AFEB14F}" dt="2024-09-19T20:14:22.770" v="1406"/>
        <pc:sldMkLst>
          <pc:docMk/>
          <pc:sldMk cId="3013124407" sldId="374"/>
        </pc:sldMkLst>
      </pc:sldChg>
      <pc:sldChg chg="modSp modCm modNotesTx">
        <pc:chgData name="Julianne Chu" userId="e8f7f30b-d745-4019-beff-dc20084e4c5d" providerId="ADAL" clId="{804CA4A7-7B0C-4600-9B99-E67C0AFEB14F}" dt="2024-09-19T20:09:33.243" v="1360"/>
        <pc:sldMkLst>
          <pc:docMk/>
          <pc:sldMk cId="3912847903" sldId="376"/>
        </pc:sldMkLst>
        <pc:extLst>
          <p:ext xmlns:p="http://schemas.openxmlformats.org/presentationml/2006/main" uri="{D6D511B9-2390-475A-947B-AFAB55BFBCF1}">
            <pc226:cmChg xmlns:pc226="http://schemas.microsoft.com/office/powerpoint/2022/06/main/command" chg="mod">
              <pc226:chgData name="Julianne Chu" userId="e8f7f30b-d745-4019-beff-dc20084e4c5d" providerId="ADAL" clId="{804CA4A7-7B0C-4600-9B99-E67C0AFEB14F}" dt="2024-09-19T20:09:33.243" v="1360"/>
              <pc2:cmMkLst xmlns:pc2="http://schemas.microsoft.com/office/powerpoint/2019/9/main/command">
                <pc:docMk/>
                <pc:sldMk cId="3912847903" sldId="376"/>
                <pc2:cmMk id="{1A80CD71-5C1A-49D2-B01B-F44D26855A0F}"/>
              </pc2:cmMkLst>
            </pc226:cmChg>
            <pc226:cmChg xmlns:pc226="http://schemas.microsoft.com/office/powerpoint/2022/06/main/command" chg="mod">
              <pc226:chgData name="Julianne Chu" userId="e8f7f30b-d745-4019-beff-dc20084e4c5d" providerId="ADAL" clId="{804CA4A7-7B0C-4600-9B99-E67C0AFEB14F}" dt="2024-09-19T20:05:03.786" v="1327"/>
              <pc2:cmMkLst xmlns:pc2="http://schemas.microsoft.com/office/powerpoint/2019/9/main/command">
                <pc:docMk/>
                <pc:sldMk cId="3912847903" sldId="376"/>
                <pc2:cmMk id="{9AFCAEE7-659E-4A0A-86A0-BF9241001AA6}"/>
              </pc2:cmMkLst>
            </pc226:cmChg>
          </p:ext>
        </pc:extLst>
      </pc:sldChg>
      <pc:sldChg chg="modSp modCm">
        <pc:chgData name="Julianne Chu" userId="e8f7f30b-d745-4019-beff-dc20084e4c5d" providerId="ADAL" clId="{804CA4A7-7B0C-4600-9B99-E67C0AFEB14F}" dt="2024-09-19T20:08:44.110" v="1355"/>
        <pc:sldMkLst>
          <pc:docMk/>
          <pc:sldMk cId="1555305281" sldId="380"/>
        </pc:sldMkLst>
        <pc:extLst>
          <p:ext xmlns:p="http://schemas.openxmlformats.org/presentationml/2006/main" uri="{D6D511B9-2390-475A-947B-AFAB55BFBCF1}">
            <pc226:cmChg xmlns:pc226="http://schemas.microsoft.com/office/powerpoint/2022/06/main/command" chg="mod">
              <pc226:chgData name="Julianne Chu" userId="e8f7f30b-d745-4019-beff-dc20084e4c5d" providerId="ADAL" clId="{804CA4A7-7B0C-4600-9B99-E67C0AFEB14F}" dt="2024-09-19T20:08:44.110" v="1355"/>
              <pc2:cmMkLst xmlns:pc2="http://schemas.microsoft.com/office/powerpoint/2019/9/main/command">
                <pc:docMk/>
                <pc:sldMk cId="1555305281" sldId="380"/>
                <pc2:cmMk id="{ED913AFB-0F6E-47E3-A851-80AECD1A7077}"/>
              </pc2:cmMkLst>
            </pc226:cmChg>
          </p:ext>
        </pc:extLst>
      </pc:sldChg>
      <pc:sldChg chg="modCm modNotesTx">
        <pc:chgData name="Julianne Chu" userId="e8f7f30b-d745-4019-beff-dc20084e4c5d" providerId="ADAL" clId="{804CA4A7-7B0C-4600-9B99-E67C0AFEB14F}" dt="2024-09-19T20:01:32.222" v="1243"/>
        <pc:sldMkLst>
          <pc:docMk/>
          <pc:sldMk cId="3953850070" sldId="384"/>
        </pc:sldMkLst>
        <pc:extLst>
          <p:ext xmlns:p="http://schemas.openxmlformats.org/presentationml/2006/main" uri="{D6D511B9-2390-475A-947B-AFAB55BFBCF1}">
            <pc226:cmChg xmlns:pc226="http://schemas.microsoft.com/office/powerpoint/2022/06/main/command" chg="mod">
              <pc226:chgData name="Julianne Chu" userId="e8f7f30b-d745-4019-beff-dc20084e4c5d" providerId="ADAL" clId="{804CA4A7-7B0C-4600-9B99-E67C0AFEB14F}" dt="2024-09-19T20:01:32.222" v="1243"/>
              <pc2:cmMkLst xmlns:pc2="http://schemas.microsoft.com/office/powerpoint/2019/9/main/command">
                <pc:docMk/>
                <pc:sldMk cId="3953850070" sldId="384"/>
                <pc2:cmMk id="{FD670159-8CD5-4EB3-848F-B6E01E7B7DFA}"/>
              </pc2:cmMkLst>
            </pc226:cmChg>
          </p:ext>
        </pc:extLst>
      </pc:sldChg>
      <pc:sldChg chg="modCm modNotesTx">
        <pc:chgData name="Julianne Chu" userId="e8f7f30b-d745-4019-beff-dc20084e4c5d" providerId="ADAL" clId="{804CA4A7-7B0C-4600-9B99-E67C0AFEB14F}" dt="2024-09-19T17:52:32.926" v="619"/>
        <pc:sldMkLst>
          <pc:docMk/>
          <pc:sldMk cId="390908121" sldId="385"/>
        </pc:sldMkLst>
        <pc:extLst>
          <p:ext xmlns:p="http://schemas.openxmlformats.org/presentationml/2006/main" uri="{D6D511B9-2390-475A-947B-AFAB55BFBCF1}">
            <pc226:cmChg xmlns:pc226="http://schemas.microsoft.com/office/powerpoint/2022/06/main/command" chg="mod">
              <pc226:chgData name="Julianne Chu" userId="e8f7f30b-d745-4019-beff-dc20084e4c5d" providerId="ADAL" clId="{804CA4A7-7B0C-4600-9B99-E67C0AFEB14F}" dt="2024-09-19T17:52:32.926" v="619"/>
              <pc2:cmMkLst xmlns:pc2="http://schemas.microsoft.com/office/powerpoint/2019/9/main/command">
                <pc:docMk/>
                <pc:sldMk cId="390908121" sldId="385"/>
                <pc2:cmMk id="{D9D9107F-7191-4206-94D5-E6AC86E9667D}"/>
              </pc2:cmMkLst>
            </pc226:cmChg>
          </p:ext>
        </pc:extLst>
      </pc:sldChg>
      <pc:sldChg chg="delCm modNotesTx">
        <pc:chgData name="Julianne Chu" userId="e8f7f30b-d745-4019-beff-dc20084e4c5d" providerId="ADAL" clId="{804CA4A7-7B0C-4600-9B99-E67C0AFEB14F}" dt="2024-09-19T17:53:03.702" v="667"/>
        <pc:sldMkLst>
          <pc:docMk/>
          <pc:sldMk cId="3365059011" sldId="386"/>
        </pc:sldMkLst>
        <pc:extLst>
          <p:ext xmlns:p="http://schemas.openxmlformats.org/presentationml/2006/main" uri="{D6D511B9-2390-475A-947B-AFAB55BFBCF1}">
            <pc226:cmChg xmlns:pc226="http://schemas.microsoft.com/office/powerpoint/2022/06/main/command" chg="del">
              <pc226:chgData name="Julianne Chu" userId="e8f7f30b-d745-4019-beff-dc20084e4c5d" providerId="ADAL" clId="{804CA4A7-7B0C-4600-9B99-E67C0AFEB14F}" dt="2024-09-19T17:53:03.702" v="667"/>
              <pc2:cmMkLst xmlns:pc2="http://schemas.microsoft.com/office/powerpoint/2019/9/main/command">
                <pc:docMk/>
                <pc:sldMk cId="3365059011" sldId="386"/>
                <pc2:cmMk id="{484A1329-FA1A-4EA7-8752-85C071AADCB5}"/>
              </pc2:cmMkLst>
            </pc226:cmChg>
          </p:ext>
        </pc:extLst>
      </pc:sldChg>
      <pc:sldChg chg="modCm modNotesTx">
        <pc:chgData name="Julianne Chu" userId="e8f7f30b-d745-4019-beff-dc20084e4c5d" providerId="ADAL" clId="{804CA4A7-7B0C-4600-9B99-E67C0AFEB14F}" dt="2024-09-23T17:24:28.664" v="2349"/>
        <pc:sldMkLst>
          <pc:docMk/>
          <pc:sldMk cId="4160959044" sldId="387"/>
        </pc:sldMkLst>
        <pc:extLst>
          <p:ext xmlns:p="http://schemas.openxmlformats.org/presentationml/2006/main" uri="{D6D511B9-2390-475A-947B-AFAB55BFBCF1}">
            <pc226:cmChg xmlns:pc226="http://schemas.microsoft.com/office/powerpoint/2022/06/main/command" chg="mod">
              <pc226:chgData name="Julianne Chu" userId="e8f7f30b-d745-4019-beff-dc20084e4c5d" providerId="ADAL" clId="{804CA4A7-7B0C-4600-9B99-E67C0AFEB14F}" dt="2024-09-23T17:24:28.664" v="2349"/>
              <pc2:cmMkLst xmlns:pc2="http://schemas.microsoft.com/office/powerpoint/2019/9/main/command">
                <pc:docMk/>
                <pc:sldMk cId="4160959044" sldId="387"/>
                <pc2:cmMk id="{2587D380-0298-49C5-B3AE-27A5616F7AE4}"/>
              </pc2:cmMkLst>
            </pc226:cmChg>
            <pc226:cmChg xmlns:pc226="http://schemas.microsoft.com/office/powerpoint/2022/06/main/command" chg="mod">
              <pc226:chgData name="Julianne Chu" userId="e8f7f30b-d745-4019-beff-dc20084e4c5d" providerId="ADAL" clId="{804CA4A7-7B0C-4600-9B99-E67C0AFEB14F}" dt="2024-09-19T17:53:12.136" v="668"/>
              <pc2:cmMkLst xmlns:pc2="http://schemas.microsoft.com/office/powerpoint/2019/9/main/command">
                <pc:docMk/>
                <pc:sldMk cId="4160959044" sldId="387"/>
                <pc2:cmMk id="{A48F168A-F937-4397-BC38-F763E4849EBE}"/>
              </pc2:cmMkLst>
            </pc226:cmChg>
          </p:ext>
        </pc:extLst>
      </pc:sldChg>
      <pc:sldChg chg="modSp mod modAnim modCm modNotesTx">
        <pc:chgData name="Julianne Chu" userId="e8f7f30b-d745-4019-beff-dc20084e4c5d" providerId="ADAL" clId="{804CA4A7-7B0C-4600-9B99-E67C0AFEB14F}" dt="2024-09-19T19:47:22.483" v="1238" actId="6549"/>
        <pc:sldMkLst>
          <pc:docMk/>
          <pc:sldMk cId="1194902072" sldId="388"/>
        </pc:sldMkLst>
        <pc:extLst>
          <p:ext xmlns:p="http://schemas.openxmlformats.org/presentationml/2006/main" uri="{D6D511B9-2390-475A-947B-AFAB55BFBCF1}">
            <pc226:cmChg xmlns:pc226="http://schemas.microsoft.com/office/powerpoint/2022/06/main/command" chg="mod">
              <pc226:chgData name="Julianne Chu" userId="e8f7f30b-d745-4019-beff-dc20084e4c5d" providerId="ADAL" clId="{804CA4A7-7B0C-4600-9B99-E67C0AFEB14F}" dt="2024-09-19T17:56:26.078" v="994"/>
              <pc2:cmMkLst xmlns:pc2="http://schemas.microsoft.com/office/powerpoint/2019/9/main/command">
                <pc:docMk/>
                <pc:sldMk cId="1194902072" sldId="388"/>
                <pc2:cmMk id="{45E95BB8-D7B9-4C37-A99B-32F407481128}"/>
              </pc2:cmMkLst>
            </pc226:cmChg>
          </p:ext>
        </pc:extLst>
      </pc:sldChg>
      <pc:sldChg chg="modSp modCm modNotesTx">
        <pc:chgData name="Julianne Chu" userId="e8f7f30b-d745-4019-beff-dc20084e4c5d" providerId="ADAL" clId="{804CA4A7-7B0C-4600-9B99-E67C0AFEB14F}" dt="2024-09-19T19:59:54.646" v="1240"/>
        <pc:sldMkLst>
          <pc:docMk/>
          <pc:sldMk cId="3172961559" sldId="389"/>
        </pc:sldMkLst>
        <pc:extLst>
          <p:ext xmlns:p="http://schemas.openxmlformats.org/presentationml/2006/main" uri="{D6D511B9-2390-475A-947B-AFAB55BFBCF1}">
            <pc226:cmChg xmlns:pc226="http://schemas.microsoft.com/office/powerpoint/2022/06/main/command" chg="mod">
              <pc226:chgData name="Julianne Chu" userId="e8f7f30b-d745-4019-beff-dc20084e4c5d" providerId="ADAL" clId="{804CA4A7-7B0C-4600-9B99-E67C0AFEB14F}" dt="2024-09-19T17:56:35.704" v="996"/>
              <pc2:cmMkLst xmlns:pc2="http://schemas.microsoft.com/office/powerpoint/2019/9/main/command">
                <pc:docMk/>
                <pc:sldMk cId="3172961559" sldId="389"/>
                <pc2:cmMk id="{6CD0667D-0939-4AE5-90CD-6840E846B992}"/>
              </pc2:cmMkLst>
            </pc226:cmChg>
            <pc226:cmChg xmlns:pc226="http://schemas.microsoft.com/office/powerpoint/2022/06/main/command" chg="mod">
              <pc226:chgData name="Julianne Chu" userId="e8f7f30b-d745-4019-beff-dc20084e4c5d" providerId="ADAL" clId="{804CA4A7-7B0C-4600-9B99-E67C0AFEB14F}" dt="2024-09-19T19:59:54.646" v="1240"/>
              <pc2:cmMkLst xmlns:pc2="http://schemas.microsoft.com/office/powerpoint/2019/9/main/command">
                <pc:docMk/>
                <pc:sldMk cId="3172961559" sldId="389"/>
                <pc2:cmMk id="{4040B5C7-E3F0-4B8C-B58F-79D79EB02E7D}"/>
              </pc2:cmMkLst>
              <pc226:cmRplyChg chg="add">
                <pc226:chgData name="Julianne Chu" userId="e8f7f30b-d745-4019-beff-dc20084e4c5d" providerId="ADAL" clId="{804CA4A7-7B0C-4600-9B99-E67C0AFEB14F}" dt="2024-09-19T19:59:52.380" v="1239"/>
                <pc2:cmRplyMkLst xmlns:pc2="http://schemas.microsoft.com/office/powerpoint/2019/9/main/command">
                  <pc:docMk/>
                  <pc:sldMk cId="3172961559" sldId="389"/>
                  <pc2:cmMk id="{4040B5C7-E3F0-4B8C-B58F-79D79EB02E7D}"/>
                  <pc2:cmRplyMk id="{0A58ED42-1047-4B7A-ABF0-43D0B5E95D5C}"/>
                </pc2:cmRplyMkLst>
              </pc226:cmRplyChg>
            </pc226:cmChg>
          </p:ext>
        </pc:extLst>
      </pc:sldChg>
      <pc:sldChg chg="modSp modCm modNotesTx">
        <pc:chgData name="Julianne Chu" userId="e8f7f30b-d745-4019-beff-dc20084e4c5d" providerId="ADAL" clId="{804CA4A7-7B0C-4600-9B99-E67C0AFEB14F}" dt="2024-09-23T17:46:16.789" v="3231"/>
        <pc:sldMkLst>
          <pc:docMk/>
          <pc:sldMk cId="1995367177" sldId="392"/>
        </pc:sldMkLst>
        <pc:extLst>
          <p:ext xmlns:p="http://schemas.openxmlformats.org/presentationml/2006/main" uri="{D6D511B9-2390-475A-947B-AFAB55BFBCF1}">
            <pc226:cmChg xmlns:pc226="http://schemas.microsoft.com/office/powerpoint/2022/06/main/command" chg="mod">
              <pc226:chgData name="Julianne Chu" userId="e8f7f30b-d745-4019-beff-dc20084e4c5d" providerId="ADAL" clId="{804CA4A7-7B0C-4600-9B99-E67C0AFEB14F}" dt="2024-09-23T17:46:16.789" v="3231"/>
              <pc2:cmMkLst xmlns:pc2="http://schemas.microsoft.com/office/powerpoint/2019/9/main/command">
                <pc:docMk/>
                <pc:sldMk cId="1995367177" sldId="392"/>
                <pc2:cmMk id="{65B91B3E-B987-4375-988F-3CF12843FE82}"/>
              </pc2:cmMkLst>
            </pc226:cmChg>
            <pc226:cmChg xmlns:pc226="http://schemas.microsoft.com/office/powerpoint/2022/06/main/command" chg="mod">
              <pc226:chgData name="Julianne Chu" userId="e8f7f30b-d745-4019-beff-dc20084e4c5d" providerId="ADAL" clId="{804CA4A7-7B0C-4600-9B99-E67C0AFEB14F}" dt="2024-09-19T17:59:38.433" v="1018"/>
              <pc2:cmMkLst xmlns:pc2="http://schemas.microsoft.com/office/powerpoint/2019/9/main/command">
                <pc:docMk/>
                <pc:sldMk cId="1995367177" sldId="392"/>
                <pc2:cmMk id="{CA1C83D6-8E15-430E-A9AA-EF77C3FD50F8}"/>
              </pc2:cmMkLst>
            </pc226:cmChg>
            <pc226:cmChg xmlns:pc226="http://schemas.microsoft.com/office/powerpoint/2022/06/main/command" chg="mod">
              <pc226:chgData name="Julianne Chu" userId="e8f7f30b-d745-4019-beff-dc20084e4c5d" providerId="ADAL" clId="{804CA4A7-7B0C-4600-9B99-E67C0AFEB14F}" dt="2024-09-23T17:31:48.037" v="2638"/>
              <pc2:cmMkLst xmlns:pc2="http://schemas.microsoft.com/office/powerpoint/2019/9/main/command">
                <pc:docMk/>
                <pc:sldMk cId="1995367177" sldId="392"/>
                <pc2:cmMk id="{5BE5CEEF-8A2A-4EDF-9BE6-5A77569DF904}"/>
              </pc2:cmMkLst>
            </pc226:cmChg>
          </p:ext>
        </pc:extLst>
      </pc:sldChg>
    </pc:docChg>
  </pc:docChgLst>
  <pc:docChgLst>
    <pc:chgData name="Audrey Boursaud" userId="S::audrey.boursaud@educaloi.qc.ca::d3120298-cad6-4218-a5f1-6a452cee08c2" providerId="AD" clId="Web-{95B5FB01-C037-A8B9-4C3B-44A166593C1E}"/>
    <pc:docChg chg="mod">
      <pc:chgData name="Audrey Boursaud" userId="S::audrey.boursaud@educaloi.qc.ca::d3120298-cad6-4218-a5f1-6a452cee08c2" providerId="AD" clId="Web-{95B5FB01-C037-A8B9-4C3B-44A166593C1E}" dt="2024-09-03T02:47:04.547" v="0"/>
      <pc:docMkLst>
        <pc:docMk/>
      </pc:docMkLst>
    </pc:docChg>
  </pc:docChgLst>
  <pc:docChgLst>
    <pc:chgData name="Julianne Chu" userId="S::julianne.chu@educaloi.qc.ca::e8f7f30b-d745-4019-beff-dc20084e4c5d" providerId="AD" clId="Web-{EEF266F8-ED0F-41DE-CC6C-32FDB10E87C5}"/>
    <pc:docChg chg="mod">
      <pc:chgData name="Julianne Chu" userId="S::julianne.chu@educaloi.qc.ca::e8f7f30b-d745-4019-beff-dc20084e4c5d" providerId="AD" clId="Web-{EEF266F8-ED0F-41DE-CC6C-32FDB10E87C5}" dt="2024-08-13T01:44:45.826" v="0"/>
      <pc:docMkLst>
        <pc:docMk/>
      </pc:docMkLst>
    </pc:docChg>
  </pc:docChgLst>
  <pc:docChgLst>
    <pc:chgData name="Julianne Chu" userId="S::julianne.chu@educaloi.qc.ca::e8f7f30b-d745-4019-beff-dc20084e4c5d" providerId="AD" clId="Web-{7B97F7F2-3864-789D-12AE-47C5337F9D4A}"/>
    <pc:docChg chg="modSld">
      <pc:chgData name="Julianne Chu" userId="S::julianne.chu@educaloi.qc.ca::e8f7f30b-d745-4019-beff-dc20084e4c5d" providerId="AD" clId="Web-{7B97F7F2-3864-789D-12AE-47C5337F9D4A}" dt="2025-02-18T16:51:24.736" v="139"/>
      <pc:docMkLst>
        <pc:docMk/>
      </pc:docMkLst>
    </pc:docChg>
  </pc:docChgLst>
  <pc:docChgLst>
    <pc:chgData name="Alexandra Magazin" userId="f0303719-bd60-44a4-b577-2f0e93348038" providerId="ADAL" clId="{C7DB3C8B-C98A-4F01-B0AB-FE89E0779A74}"/>
    <pc:docChg chg="modSld">
      <pc:chgData name="Alexandra Magazin" userId="f0303719-bd60-44a4-b577-2f0e93348038" providerId="ADAL" clId="{C7DB3C8B-C98A-4F01-B0AB-FE89E0779A74}" dt="2024-09-25T19:46:00.827" v="12" actId="20577"/>
      <pc:docMkLst>
        <pc:docMk/>
      </pc:docMkLst>
      <pc:sldChg chg="modNotesTx">
        <pc:chgData name="Alexandra Magazin" userId="f0303719-bd60-44a4-b577-2f0e93348038" providerId="ADAL" clId="{C7DB3C8B-C98A-4F01-B0AB-FE89E0779A74}" dt="2024-09-25T19:46:00.827" v="12" actId="20577"/>
        <pc:sldMkLst>
          <pc:docMk/>
          <pc:sldMk cId="2306181973" sldId="370"/>
        </pc:sldMkLst>
      </pc:sldChg>
    </pc:docChg>
  </pc:docChgLst>
  <pc:docChgLst>
    <pc:chgData name="Julianne Chu" userId="e8f7f30b-d745-4019-beff-dc20084e4c5d" providerId="ADAL" clId="{69F57965-245D-45F3-8B7D-B99C34F4B7C0}"/>
    <pc:docChg chg="undo custSel modSld">
      <pc:chgData name="Julianne Chu" userId="e8f7f30b-d745-4019-beff-dc20084e4c5d" providerId="ADAL" clId="{69F57965-245D-45F3-8B7D-B99C34F4B7C0}" dt="2024-08-30T18:03:07.641" v="2685" actId="20577"/>
      <pc:docMkLst>
        <pc:docMk/>
      </pc:docMkLst>
      <pc:sldChg chg="modSp mod addCm modNotesTx">
        <pc:chgData name="Julianne Chu" userId="e8f7f30b-d745-4019-beff-dc20084e4c5d" providerId="ADAL" clId="{69F57965-245D-45F3-8B7D-B99C34F4B7C0}" dt="2024-08-30T15:02:40.529" v="83" actId="20577"/>
        <pc:sldMkLst>
          <pc:docMk/>
          <pc:sldMk cId="387620748" sldId="261"/>
        </pc:sldMkLst>
        <pc:extLst>
          <p:ext xmlns:p="http://schemas.openxmlformats.org/presentationml/2006/main" uri="{D6D511B9-2390-475A-947B-AFAB55BFBCF1}">
            <pc226:cmChg xmlns:pc226="http://schemas.microsoft.com/office/powerpoint/2022/06/main/command" chg="add">
              <pc226:chgData name="Julianne Chu" userId="e8f7f30b-d745-4019-beff-dc20084e4c5d" providerId="ADAL" clId="{69F57965-245D-45F3-8B7D-B99C34F4B7C0}" dt="2024-08-30T15:01:57.988" v="67"/>
              <pc2:cmMkLst xmlns:pc2="http://schemas.microsoft.com/office/powerpoint/2019/9/main/command">
                <pc:docMk/>
                <pc:sldMk cId="387620748" sldId="261"/>
                <pc2:cmMk id="{43E8FE2F-9469-4053-AD4C-32D57E1524ED}"/>
              </pc2:cmMkLst>
            </pc226:cmChg>
          </p:ext>
        </pc:extLst>
      </pc:sldChg>
      <pc:sldChg chg="modNotesTx">
        <pc:chgData name="Julianne Chu" userId="e8f7f30b-d745-4019-beff-dc20084e4c5d" providerId="ADAL" clId="{69F57965-245D-45F3-8B7D-B99C34F4B7C0}" dt="2024-08-30T14:21:05.325" v="1" actId="2711"/>
        <pc:sldMkLst>
          <pc:docMk/>
          <pc:sldMk cId="1993672233" sldId="262"/>
        </pc:sldMkLst>
      </pc:sldChg>
      <pc:sldChg chg="modNotesTx">
        <pc:chgData name="Julianne Chu" userId="e8f7f30b-d745-4019-beff-dc20084e4c5d" providerId="ADAL" clId="{69F57965-245D-45F3-8B7D-B99C34F4B7C0}" dt="2024-08-30T14:21:11.955" v="3" actId="2711"/>
        <pc:sldMkLst>
          <pc:docMk/>
          <pc:sldMk cId="840377040" sldId="263"/>
        </pc:sldMkLst>
      </pc:sldChg>
      <pc:sldChg chg="modNotesTx">
        <pc:chgData name="Julianne Chu" userId="e8f7f30b-d745-4019-beff-dc20084e4c5d" providerId="ADAL" clId="{69F57965-245D-45F3-8B7D-B99C34F4B7C0}" dt="2024-08-30T14:21:18.595" v="7" actId="2711"/>
        <pc:sldMkLst>
          <pc:docMk/>
          <pc:sldMk cId="2917959209" sldId="264"/>
        </pc:sldMkLst>
      </pc:sldChg>
      <pc:sldChg chg="modSp mod modNotesTx">
        <pc:chgData name="Julianne Chu" userId="e8f7f30b-d745-4019-beff-dc20084e4c5d" providerId="ADAL" clId="{69F57965-245D-45F3-8B7D-B99C34F4B7C0}" dt="2024-08-30T18:03:07.641" v="2685" actId="20577"/>
        <pc:sldMkLst>
          <pc:docMk/>
          <pc:sldMk cId="3241646937" sldId="266"/>
        </pc:sldMkLst>
      </pc:sldChg>
      <pc:sldChg chg="modNotesTx">
        <pc:chgData name="Julianne Chu" userId="e8f7f30b-d745-4019-beff-dc20084e4c5d" providerId="ADAL" clId="{69F57965-245D-45F3-8B7D-B99C34F4B7C0}" dt="2024-08-30T14:21:38.485" v="11" actId="2711"/>
        <pc:sldMkLst>
          <pc:docMk/>
          <pc:sldMk cId="2891981658" sldId="267"/>
        </pc:sldMkLst>
      </pc:sldChg>
      <pc:sldChg chg="modNotesTx">
        <pc:chgData name="Julianne Chu" userId="e8f7f30b-d745-4019-beff-dc20084e4c5d" providerId="ADAL" clId="{69F57965-245D-45F3-8B7D-B99C34F4B7C0}" dt="2024-08-30T14:21:32.895" v="10" actId="2711"/>
        <pc:sldMkLst>
          <pc:docMk/>
          <pc:sldMk cId="3699702340" sldId="268"/>
        </pc:sldMkLst>
      </pc:sldChg>
      <pc:sldChg chg="addCm">
        <pc:chgData name="Julianne Chu" userId="e8f7f30b-d745-4019-beff-dc20084e4c5d" providerId="ADAL" clId="{69F57965-245D-45F3-8B7D-B99C34F4B7C0}" dt="2024-08-30T15:05:45.439" v="84"/>
        <pc:sldMkLst>
          <pc:docMk/>
          <pc:sldMk cId="1588284177" sldId="269"/>
        </pc:sldMkLst>
        <pc:extLst>
          <p:ext xmlns:p="http://schemas.openxmlformats.org/presentationml/2006/main" uri="{D6D511B9-2390-475A-947B-AFAB55BFBCF1}">
            <pc226:cmChg xmlns:pc226="http://schemas.microsoft.com/office/powerpoint/2022/06/main/command" chg="add">
              <pc226:chgData name="Julianne Chu" userId="e8f7f30b-d745-4019-beff-dc20084e4c5d" providerId="ADAL" clId="{69F57965-245D-45F3-8B7D-B99C34F4B7C0}" dt="2024-08-30T15:05:45.439" v="84"/>
              <pc2:cmMkLst xmlns:pc2="http://schemas.microsoft.com/office/powerpoint/2019/9/main/command">
                <pc:docMk/>
                <pc:sldMk cId="1588284177" sldId="269"/>
                <pc2:cmMk id="{936B17EF-0F0E-4289-B92B-1EE367B86741}"/>
              </pc2:cmMkLst>
            </pc226:cmChg>
          </p:ext>
        </pc:extLst>
      </pc:sldChg>
      <pc:sldChg chg="modNotesTx">
        <pc:chgData name="Julianne Chu" userId="e8f7f30b-d745-4019-beff-dc20084e4c5d" providerId="ADAL" clId="{69F57965-245D-45F3-8B7D-B99C34F4B7C0}" dt="2024-08-30T15:08:17.019" v="105" actId="20577"/>
        <pc:sldMkLst>
          <pc:docMk/>
          <pc:sldMk cId="2005134344" sldId="270"/>
        </pc:sldMkLst>
      </pc:sldChg>
      <pc:sldChg chg="modNotesTx">
        <pc:chgData name="Julianne Chu" userId="e8f7f30b-d745-4019-beff-dc20084e4c5d" providerId="ADAL" clId="{69F57965-245D-45F3-8B7D-B99C34F4B7C0}" dt="2024-08-30T15:08:50.659" v="119" actId="20577"/>
        <pc:sldMkLst>
          <pc:docMk/>
          <pc:sldMk cId="1584854434" sldId="271"/>
        </pc:sldMkLst>
      </pc:sldChg>
      <pc:sldChg chg="modNotesTx">
        <pc:chgData name="Julianne Chu" userId="e8f7f30b-d745-4019-beff-dc20084e4c5d" providerId="ADAL" clId="{69F57965-245D-45F3-8B7D-B99C34F4B7C0}" dt="2024-08-30T17:16:49.639" v="2660" actId="20577"/>
        <pc:sldMkLst>
          <pc:docMk/>
          <pc:sldMk cId="3977668317" sldId="291"/>
        </pc:sldMkLst>
      </pc:sldChg>
      <pc:sldChg chg="modSp modNotesTx">
        <pc:chgData name="Julianne Chu" userId="e8f7f30b-d745-4019-beff-dc20084e4c5d" providerId="ADAL" clId="{69F57965-245D-45F3-8B7D-B99C34F4B7C0}" dt="2024-08-30T15:11:31.919" v="268" actId="20577"/>
        <pc:sldMkLst>
          <pc:docMk/>
          <pc:sldMk cId="4173865766" sldId="359"/>
        </pc:sldMkLst>
      </pc:sldChg>
      <pc:sldChg chg="modSp modAnim modNotesTx">
        <pc:chgData name="Julianne Chu" userId="e8f7f30b-d745-4019-beff-dc20084e4c5d" providerId="ADAL" clId="{69F57965-245D-45F3-8B7D-B99C34F4B7C0}" dt="2024-08-30T15:12:00.469" v="339" actId="20577"/>
        <pc:sldMkLst>
          <pc:docMk/>
          <pc:sldMk cId="2718861568" sldId="360"/>
        </pc:sldMkLst>
      </pc:sldChg>
      <pc:sldChg chg="modSp mod modNotesTx">
        <pc:chgData name="Julianne Chu" userId="e8f7f30b-d745-4019-beff-dc20084e4c5d" providerId="ADAL" clId="{69F57965-245D-45F3-8B7D-B99C34F4B7C0}" dt="2024-08-30T15:16:24.260" v="511" actId="20577"/>
        <pc:sldMkLst>
          <pc:docMk/>
          <pc:sldMk cId="1318931968" sldId="361"/>
        </pc:sldMkLst>
      </pc:sldChg>
      <pc:sldChg chg="modNotesTx">
        <pc:chgData name="Julianne Chu" userId="e8f7f30b-d745-4019-beff-dc20084e4c5d" providerId="ADAL" clId="{69F57965-245D-45F3-8B7D-B99C34F4B7C0}" dt="2024-08-30T14:22:04.657" v="17" actId="2711"/>
        <pc:sldMkLst>
          <pc:docMk/>
          <pc:sldMk cId="51730118" sldId="362"/>
        </pc:sldMkLst>
      </pc:sldChg>
      <pc:sldChg chg="modNotesTx">
        <pc:chgData name="Julianne Chu" userId="e8f7f30b-d745-4019-beff-dc20084e4c5d" providerId="ADAL" clId="{69F57965-245D-45F3-8B7D-B99C34F4B7C0}" dt="2024-08-30T14:22:08.395" v="18" actId="2711"/>
        <pc:sldMkLst>
          <pc:docMk/>
          <pc:sldMk cId="1249703664" sldId="363"/>
        </pc:sldMkLst>
      </pc:sldChg>
      <pc:sldChg chg="modNotesTx">
        <pc:chgData name="Julianne Chu" userId="e8f7f30b-d745-4019-beff-dc20084e4c5d" providerId="ADAL" clId="{69F57965-245D-45F3-8B7D-B99C34F4B7C0}" dt="2024-08-30T15:18:05.230" v="530" actId="20577"/>
        <pc:sldMkLst>
          <pc:docMk/>
          <pc:sldMk cId="1592414256" sldId="364"/>
        </pc:sldMkLst>
      </pc:sldChg>
      <pc:sldChg chg="modNotesTx">
        <pc:chgData name="Julianne Chu" userId="e8f7f30b-d745-4019-beff-dc20084e4c5d" providerId="ADAL" clId="{69F57965-245D-45F3-8B7D-B99C34F4B7C0}" dt="2024-08-30T14:22:16.765" v="20" actId="2711"/>
        <pc:sldMkLst>
          <pc:docMk/>
          <pc:sldMk cId="1916326125" sldId="365"/>
        </pc:sldMkLst>
      </pc:sldChg>
      <pc:sldChg chg="modNotesTx">
        <pc:chgData name="Julianne Chu" userId="e8f7f30b-d745-4019-beff-dc20084e4c5d" providerId="ADAL" clId="{69F57965-245D-45F3-8B7D-B99C34F4B7C0}" dt="2024-08-30T14:22:21.304" v="21" actId="2711"/>
        <pc:sldMkLst>
          <pc:docMk/>
          <pc:sldMk cId="1396521623" sldId="366"/>
        </pc:sldMkLst>
      </pc:sldChg>
      <pc:sldChg chg="modNotesTx">
        <pc:chgData name="Julianne Chu" userId="e8f7f30b-d745-4019-beff-dc20084e4c5d" providerId="ADAL" clId="{69F57965-245D-45F3-8B7D-B99C34F4B7C0}" dt="2024-08-30T15:27:36.871" v="597" actId="20577"/>
        <pc:sldMkLst>
          <pc:docMk/>
          <pc:sldMk cId="3886871072" sldId="369"/>
        </pc:sldMkLst>
      </pc:sldChg>
      <pc:sldChg chg="modNotesTx">
        <pc:chgData name="Julianne Chu" userId="e8f7f30b-d745-4019-beff-dc20084e4c5d" providerId="ADAL" clId="{69F57965-245D-45F3-8B7D-B99C34F4B7C0}" dt="2024-08-30T17:08:55.089" v="2457" actId="20577"/>
        <pc:sldMkLst>
          <pc:docMk/>
          <pc:sldMk cId="2964224511" sldId="371"/>
        </pc:sldMkLst>
      </pc:sldChg>
      <pc:sldChg chg="modNotesTx">
        <pc:chgData name="Julianne Chu" userId="e8f7f30b-d745-4019-beff-dc20084e4c5d" providerId="ADAL" clId="{69F57965-245D-45F3-8B7D-B99C34F4B7C0}" dt="2024-08-30T14:23:59.595" v="54" actId="20577"/>
        <pc:sldMkLst>
          <pc:docMk/>
          <pc:sldMk cId="253775128" sldId="373"/>
        </pc:sldMkLst>
      </pc:sldChg>
      <pc:sldChg chg="modSp mod delCm modCm modNotesTx">
        <pc:chgData name="Julianne Chu" userId="e8f7f30b-d745-4019-beff-dc20084e4c5d" providerId="ADAL" clId="{69F57965-245D-45F3-8B7D-B99C34F4B7C0}" dt="2024-08-30T17:39:44.842" v="2677" actId="114"/>
        <pc:sldMkLst>
          <pc:docMk/>
          <pc:sldMk cId="3013124407" sldId="374"/>
        </pc:sldMkLst>
        <pc:extLst>
          <p:ext xmlns:p="http://schemas.openxmlformats.org/presentationml/2006/main" uri="{D6D511B9-2390-475A-947B-AFAB55BFBCF1}">
            <pc226:cmChg xmlns:pc226="http://schemas.microsoft.com/office/powerpoint/2022/06/main/command" chg="del mod">
              <pc226:chgData name="Julianne Chu" userId="e8f7f30b-d745-4019-beff-dc20084e4c5d" providerId="ADAL" clId="{69F57965-245D-45F3-8B7D-B99C34F4B7C0}" dt="2024-08-30T17:02:37.588" v="2327"/>
              <pc2:cmMkLst xmlns:pc2="http://schemas.microsoft.com/office/powerpoint/2019/9/main/command">
                <pc:docMk/>
                <pc:sldMk cId="3013124407" sldId="374"/>
                <pc2:cmMk id="{5DB7A3FD-187C-4EFB-B57F-A2365438B715}"/>
              </pc2:cmMkLst>
            </pc226:cmChg>
          </p:ext>
        </pc:extLst>
      </pc:sldChg>
      <pc:sldChg chg="modSp modNotesTx">
        <pc:chgData name="Julianne Chu" userId="e8f7f30b-d745-4019-beff-dc20084e4c5d" providerId="ADAL" clId="{69F57965-245D-45F3-8B7D-B99C34F4B7C0}" dt="2024-08-30T17:10:06.419" v="2465" actId="20577"/>
        <pc:sldMkLst>
          <pc:docMk/>
          <pc:sldMk cId="3912847903" sldId="376"/>
        </pc:sldMkLst>
      </pc:sldChg>
      <pc:sldChg chg="modNotesTx">
        <pc:chgData name="Julianne Chu" userId="e8f7f30b-d745-4019-beff-dc20084e4c5d" providerId="ADAL" clId="{69F57965-245D-45F3-8B7D-B99C34F4B7C0}" dt="2024-08-30T14:24:25.525" v="60" actId="2711"/>
        <pc:sldMkLst>
          <pc:docMk/>
          <pc:sldMk cId="2245045970" sldId="377"/>
        </pc:sldMkLst>
      </pc:sldChg>
      <pc:sldChg chg="modSp mod modNotesTx">
        <pc:chgData name="Julianne Chu" userId="e8f7f30b-d745-4019-beff-dc20084e4c5d" providerId="ADAL" clId="{69F57965-245D-45F3-8B7D-B99C34F4B7C0}" dt="2024-08-30T17:13:19.549" v="2503" actId="20577"/>
        <pc:sldMkLst>
          <pc:docMk/>
          <pc:sldMk cId="2672600128" sldId="378"/>
        </pc:sldMkLst>
      </pc:sldChg>
      <pc:sldChg chg="modSp modNotesTx">
        <pc:chgData name="Julianne Chu" userId="e8f7f30b-d745-4019-beff-dc20084e4c5d" providerId="ADAL" clId="{69F57965-245D-45F3-8B7D-B99C34F4B7C0}" dt="2024-08-30T17:15:24.779" v="2563" actId="20577"/>
        <pc:sldMkLst>
          <pc:docMk/>
          <pc:sldMk cId="2489423622" sldId="379"/>
        </pc:sldMkLst>
      </pc:sldChg>
      <pc:sldChg chg="modNotesTx">
        <pc:chgData name="Julianne Chu" userId="e8f7f30b-d745-4019-beff-dc20084e4c5d" providerId="ADAL" clId="{69F57965-245D-45F3-8B7D-B99C34F4B7C0}" dt="2024-08-30T17:11:00.989" v="2485" actId="20577"/>
        <pc:sldMkLst>
          <pc:docMk/>
          <pc:sldMk cId="1555305281" sldId="380"/>
        </pc:sldMkLst>
      </pc:sldChg>
      <pc:sldChg chg="modNotesTx">
        <pc:chgData name="Julianne Chu" userId="e8f7f30b-d745-4019-beff-dc20084e4c5d" providerId="ADAL" clId="{69F57965-245D-45F3-8B7D-B99C34F4B7C0}" dt="2024-08-30T16:02:02.374" v="1619" actId="20577"/>
        <pc:sldMkLst>
          <pc:docMk/>
          <pc:sldMk cId="3953850070" sldId="384"/>
        </pc:sldMkLst>
      </pc:sldChg>
      <pc:sldChg chg="modNotesTx">
        <pc:chgData name="Julianne Chu" userId="e8f7f30b-d745-4019-beff-dc20084e4c5d" providerId="ADAL" clId="{69F57965-245D-45F3-8B7D-B99C34F4B7C0}" dt="2024-08-30T15:28:27.201" v="599" actId="20577"/>
        <pc:sldMkLst>
          <pc:docMk/>
          <pc:sldMk cId="390908121" sldId="385"/>
        </pc:sldMkLst>
      </pc:sldChg>
      <pc:sldChg chg="modNotesTx">
        <pc:chgData name="Julianne Chu" userId="e8f7f30b-d745-4019-beff-dc20084e4c5d" providerId="ADAL" clId="{69F57965-245D-45F3-8B7D-B99C34F4B7C0}" dt="2024-08-30T14:22:50.705" v="34" actId="255"/>
        <pc:sldMkLst>
          <pc:docMk/>
          <pc:sldMk cId="3365059011" sldId="386"/>
        </pc:sldMkLst>
      </pc:sldChg>
      <pc:sldChg chg="modNotesTx">
        <pc:chgData name="Julianne Chu" userId="e8f7f30b-d745-4019-beff-dc20084e4c5d" providerId="ADAL" clId="{69F57965-245D-45F3-8B7D-B99C34F4B7C0}" dt="2024-08-30T17:39:17.637" v="2676" actId="114"/>
        <pc:sldMkLst>
          <pc:docMk/>
          <pc:sldMk cId="4160959044" sldId="387"/>
        </pc:sldMkLst>
      </pc:sldChg>
      <pc:sldChg chg="delCm modNotesTx">
        <pc:chgData name="Julianne Chu" userId="e8f7f30b-d745-4019-beff-dc20084e4c5d" providerId="ADAL" clId="{69F57965-245D-45F3-8B7D-B99C34F4B7C0}" dt="2024-08-30T15:32:04.026" v="607"/>
        <pc:sldMkLst>
          <pc:docMk/>
          <pc:sldMk cId="1194902072" sldId="388"/>
        </pc:sldMkLst>
        <pc:extLst>
          <p:ext xmlns:p="http://schemas.openxmlformats.org/presentationml/2006/main" uri="{D6D511B9-2390-475A-947B-AFAB55BFBCF1}">
            <pc226:cmChg xmlns:pc226="http://schemas.microsoft.com/office/powerpoint/2022/06/main/command" chg="del">
              <pc226:chgData name="Julianne Chu" userId="e8f7f30b-d745-4019-beff-dc20084e4c5d" providerId="ADAL" clId="{69F57965-245D-45F3-8B7D-B99C34F4B7C0}" dt="2024-08-30T15:32:04.026" v="607"/>
              <pc2:cmMkLst xmlns:pc2="http://schemas.microsoft.com/office/powerpoint/2019/9/main/command">
                <pc:docMk/>
                <pc:sldMk cId="1194902072" sldId="388"/>
                <pc2:cmMk id="{E2108106-37B9-4FB9-9A4F-A768C9E22215}"/>
              </pc2:cmMkLst>
            </pc226:cmChg>
          </p:ext>
        </pc:extLst>
      </pc:sldChg>
      <pc:sldChg chg="modNotesTx">
        <pc:chgData name="Julianne Chu" userId="e8f7f30b-d745-4019-beff-dc20084e4c5d" providerId="ADAL" clId="{69F57965-245D-45F3-8B7D-B99C34F4B7C0}" dt="2024-08-30T15:32:43.847" v="608" actId="20577"/>
        <pc:sldMkLst>
          <pc:docMk/>
          <pc:sldMk cId="3172961559" sldId="389"/>
        </pc:sldMkLst>
      </pc:sldChg>
      <pc:sldChg chg="modNotesTx">
        <pc:chgData name="Julianne Chu" userId="e8f7f30b-d745-4019-beff-dc20084e4c5d" providerId="ADAL" clId="{69F57965-245D-45F3-8B7D-B99C34F4B7C0}" dt="2024-08-30T14:23:15.075" v="41" actId="2711"/>
        <pc:sldMkLst>
          <pc:docMk/>
          <pc:sldMk cId="1907950385" sldId="390"/>
        </pc:sldMkLst>
      </pc:sldChg>
      <pc:sldChg chg="modSp mod modAnim delCm modCm modNotesTx">
        <pc:chgData name="Julianne Chu" userId="e8f7f30b-d745-4019-beff-dc20084e4c5d" providerId="ADAL" clId="{69F57965-245D-45F3-8B7D-B99C34F4B7C0}" dt="2024-08-30T15:38:46.912" v="1024"/>
        <pc:sldMkLst>
          <pc:docMk/>
          <pc:sldMk cId="886066602" sldId="391"/>
        </pc:sldMkLst>
        <pc:extLst>
          <p:ext xmlns:p="http://schemas.openxmlformats.org/presentationml/2006/main" uri="{D6D511B9-2390-475A-947B-AFAB55BFBCF1}">
            <pc226:cmChg xmlns:pc226="http://schemas.microsoft.com/office/powerpoint/2022/06/main/command" chg="del mod modRxn">
              <pc226:chgData name="Julianne Chu" userId="e8f7f30b-d745-4019-beff-dc20084e4c5d" providerId="ADAL" clId="{69F57965-245D-45F3-8B7D-B99C34F4B7C0}" dt="2024-08-30T15:38:46.912" v="1024"/>
              <pc2:cmMkLst xmlns:pc2="http://schemas.microsoft.com/office/powerpoint/2019/9/main/command">
                <pc:docMk/>
                <pc:sldMk cId="886066602" sldId="391"/>
                <pc2:cmMk id="{DD62CDB0-3F02-4837-9E34-EBDBD9701EAF}"/>
              </pc2:cmMkLst>
            </pc226:cmChg>
          </p:ext>
        </pc:extLst>
      </pc:sldChg>
      <pc:sldChg chg="delCm modNotesTx">
        <pc:chgData name="Julianne Chu" userId="e8f7f30b-d745-4019-beff-dc20084e4c5d" providerId="ADAL" clId="{69F57965-245D-45F3-8B7D-B99C34F4B7C0}" dt="2024-08-30T15:43:01.032" v="1515" actId="20577"/>
        <pc:sldMkLst>
          <pc:docMk/>
          <pc:sldMk cId="1995367177" sldId="392"/>
        </pc:sldMkLst>
        <pc:extLst>
          <p:ext xmlns:p="http://schemas.openxmlformats.org/presentationml/2006/main" uri="{D6D511B9-2390-475A-947B-AFAB55BFBCF1}">
            <pc226:cmChg xmlns:pc226="http://schemas.microsoft.com/office/powerpoint/2022/06/main/command" chg="del">
              <pc226:chgData name="Julianne Chu" userId="e8f7f30b-d745-4019-beff-dc20084e4c5d" providerId="ADAL" clId="{69F57965-245D-45F3-8B7D-B99C34F4B7C0}" dt="2024-08-30T15:41:00.962" v="1037"/>
              <pc2:cmMkLst xmlns:pc2="http://schemas.microsoft.com/office/powerpoint/2019/9/main/command">
                <pc:docMk/>
                <pc:sldMk cId="1995367177" sldId="392"/>
                <pc2:cmMk id="{D1CEDAA4-692D-4D52-B7C8-8AB11F855A3F}"/>
              </pc2:cmMkLst>
            </pc226:cmChg>
          </p:ext>
        </pc:extLst>
      </pc:sldChg>
      <pc:sldChg chg="modSp modNotesTx">
        <pc:chgData name="Julianne Chu" userId="e8f7f30b-d745-4019-beff-dc20084e4c5d" providerId="ADAL" clId="{69F57965-245D-45F3-8B7D-B99C34F4B7C0}" dt="2024-08-30T15:19:17.040" v="548" actId="20577"/>
        <pc:sldMkLst>
          <pc:docMk/>
          <pc:sldMk cId="483507437" sldId="393"/>
        </pc:sldMkLst>
      </pc:sldChg>
      <pc:sldChg chg="modSp mod modNotesTx">
        <pc:chgData name="Julianne Chu" userId="e8f7f30b-d745-4019-beff-dc20084e4c5d" providerId="ADAL" clId="{69F57965-245D-45F3-8B7D-B99C34F4B7C0}" dt="2024-08-30T17:53:28.551" v="2679" actId="20577"/>
        <pc:sldMkLst>
          <pc:docMk/>
          <pc:sldMk cId="548368245" sldId="394"/>
        </pc:sldMkLst>
      </pc:sldChg>
      <pc:sldChg chg="modNotesTx">
        <pc:chgData name="Julianne Chu" userId="e8f7f30b-d745-4019-beff-dc20084e4c5d" providerId="ADAL" clId="{69F57965-245D-45F3-8B7D-B99C34F4B7C0}" dt="2024-08-30T14:21:08.765" v="2" actId="2711"/>
        <pc:sldMkLst>
          <pc:docMk/>
          <pc:sldMk cId="2722557652" sldId="395"/>
        </pc:sldMkLst>
      </pc:sldChg>
      <pc:sldChg chg="modNotesTx">
        <pc:chgData name="Julianne Chu" userId="e8f7f30b-d745-4019-beff-dc20084e4c5d" providerId="ADAL" clId="{69F57965-245D-45F3-8B7D-B99C34F4B7C0}" dt="2024-08-30T14:23:45.835" v="48" actId="2711"/>
        <pc:sldMkLst>
          <pc:docMk/>
          <pc:sldMk cId="1912474822" sldId="396"/>
        </pc:sldMkLst>
      </pc:sldChg>
      <pc:sldChg chg="modNotesTx">
        <pc:chgData name="Julianne Chu" userId="e8f7f30b-d745-4019-beff-dc20084e4c5d" providerId="ADAL" clId="{69F57965-245D-45F3-8B7D-B99C34F4B7C0}" dt="2024-08-30T14:23:53.375" v="50" actId="2711"/>
        <pc:sldMkLst>
          <pc:docMk/>
          <pc:sldMk cId="2066536546" sldId="397"/>
        </pc:sldMkLst>
      </pc:sldChg>
      <pc:sldChg chg="modNotesTx">
        <pc:chgData name="Julianne Chu" userId="e8f7f30b-d745-4019-beff-dc20084e4c5d" providerId="ADAL" clId="{69F57965-245D-45F3-8B7D-B99C34F4B7C0}" dt="2024-08-30T14:24:18.565" v="59" actId="2711"/>
        <pc:sldMkLst>
          <pc:docMk/>
          <pc:sldMk cId="1133403042" sldId="398"/>
        </pc:sldMkLst>
      </pc:sldChg>
      <pc:sldChg chg="modNotesTx">
        <pc:chgData name="Julianne Chu" userId="e8f7f30b-d745-4019-beff-dc20084e4c5d" providerId="ADAL" clId="{69F57965-245D-45F3-8B7D-B99C34F4B7C0}" dt="2024-08-30T14:24:33.876" v="62" actId="2711"/>
        <pc:sldMkLst>
          <pc:docMk/>
          <pc:sldMk cId="1809302940" sldId="399"/>
        </pc:sldMkLst>
      </pc:sldChg>
    </pc:docChg>
  </pc:docChgLst>
  <pc:docChgLst>
    <pc:chgData name="Clément Lemaitre-Provost" userId="f3d9918a-5e1c-4d93-bfcf-4b1371c3a56c" providerId="ADAL" clId="{3CC80856-C74B-46FF-B3C2-D2F3636DB1FB}"/>
    <pc:docChg chg="undo custSel addSld delSld modSld sldOrd">
      <pc:chgData name="Clément Lemaitre-Provost" userId="f3d9918a-5e1c-4d93-bfcf-4b1371c3a56c" providerId="ADAL" clId="{3CC80856-C74B-46FF-B3C2-D2F3636DB1FB}" dt="2024-08-13T13:42:50.717" v="5712"/>
      <pc:docMkLst>
        <pc:docMk/>
      </pc:docMkLst>
      <pc:sldChg chg="modSp mod modAnim">
        <pc:chgData name="Clément Lemaitre-Provost" userId="f3d9918a-5e1c-4d93-bfcf-4b1371c3a56c" providerId="ADAL" clId="{3CC80856-C74B-46FF-B3C2-D2F3636DB1FB}" dt="2024-08-13T12:59:41.649" v="5465"/>
        <pc:sldMkLst>
          <pc:docMk/>
          <pc:sldMk cId="840377040" sldId="263"/>
        </pc:sldMkLst>
      </pc:sldChg>
      <pc:sldChg chg="modSp modAnim">
        <pc:chgData name="Clément Lemaitre-Provost" userId="f3d9918a-5e1c-4d93-bfcf-4b1371c3a56c" providerId="ADAL" clId="{3CC80856-C74B-46FF-B3C2-D2F3636DB1FB}" dt="2024-08-13T13:00:10.337" v="5470" actId="20577"/>
        <pc:sldMkLst>
          <pc:docMk/>
          <pc:sldMk cId="2917959209" sldId="264"/>
        </pc:sldMkLst>
      </pc:sldChg>
      <pc:sldChg chg="modAnim">
        <pc:chgData name="Clément Lemaitre-Provost" userId="f3d9918a-5e1c-4d93-bfcf-4b1371c3a56c" providerId="ADAL" clId="{3CC80856-C74B-46FF-B3C2-D2F3636DB1FB}" dt="2024-08-13T13:01:19.302" v="5492"/>
        <pc:sldMkLst>
          <pc:docMk/>
          <pc:sldMk cId="3241646937" sldId="266"/>
        </pc:sldMkLst>
      </pc:sldChg>
      <pc:sldChg chg="modSp mod modAnim">
        <pc:chgData name="Clément Lemaitre-Provost" userId="f3d9918a-5e1c-4d93-bfcf-4b1371c3a56c" providerId="ADAL" clId="{3CC80856-C74B-46FF-B3C2-D2F3636DB1FB}" dt="2024-08-13T13:02:25.490" v="5506" actId="6549"/>
        <pc:sldMkLst>
          <pc:docMk/>
          <pc:sldMk cId="2891981658" sldId="267"/>
        </pc:sldMkLst>
      </pc:sldChg>
      <pc:sldChg chg="modAnim">
        <pc:chgData name="Clément Lemaitre-Provost" userId="f3d9918a-5e1c-4d93-bfcf-4b1371c3a56c" providerId="ADAL" clId="{3CC80856-C74B-46FF-B3C2-D2F3636DB1FB}" dt="2024-08-13T13:01:49.232" v="5497"/>
        <pc:sldMkLst>
          <pc:docMk/>
          <pc:sldMk cId="3699702340" sldId="268"/>
        </pc:sldMkLst>
      </pc:sldChg>
      <pc:sldChg chg="modSp mod modAnim">
        <pc:chgData name="Clément Lemaitre-Provost" userId="f3d9918a-5e1c-4d93-bfcf-4b1371c3a56c" providerId="ADAL" clId="{3CC80856-C74B-46FF-B3C2-D2F3636DB1FB}" dt="2024-08-13T13:02:58.684" v="5525" actId="20577"/>
        <pc:sldMkLst>
          <pc:docMk/>
          <pc:sldMk cId="2005134344" sldId="270"/>
        </pc:sldMkLst>
      </pc:sldChg>
      <pc:sldChg chg="modAnim">
        <pc:chgData name="Clément Lemaitre-Provost" userId="f3d9918a-5e1c-4d93-bfcf-4b1371c3a56c" providerId="ADAL" clId="{3CC80856-C74B-46FF-B3C2-D2F3636DB1FB}" dt="2024-08-13T13:03:19.249" v="5528"/>
        <pc:sldMkLst>
          <pc:docMk/>
          <pc:sldMk cId="1584854434" sldId="271"/>
        </pc:sldMkLst>
      </pc:sldChg>
      <pc:sldChg chg="modSp mod modAnim">
        <pc:chgData name="Clément Lemaitre-Provost" userId="f3d9918a-5e1c-4d93-bfcf-4b1371c3a56c" providerId="ADAL" clId="{3CC80856-C74B-46FF-B3C2-D2F3636DB1FB}" dt="2024-08-13T13:03:49.656" v="5533"/>
        <pc:sldMkLst>
          <pc:docMk/>
          <pc:sldMk cId="4173865766" sldId="359"/>
        </pc:sldMkLst>
      </pc:sldChg>
      <pc:sldChg chg="modSp mod modAnim">
        <pc:chgData name="Clément Lemaitre-Provost" userId="f3d9918a-5e1c-4d93-bfcf-4b1371c3a56c" providerId="ADAL" clId="{3CC80856-C74B-46FF-B3C2-D2F3636DB1FB}" dt="2024-08-13T13:04:07.607" v="5535"/>
        <pc:sldMkLst>
          <pc:docMk/>
          <pc:sldMk cId="2718861568" sldId="360"/>
        </pc:sldMkLst>
      </pc:sldChg>
      <pc:sldChg chg="modSp mod modAnim">
        <pc:chgData name="Clément Lemaitre-Provost" userId="f3d9918a-5e1c-4d93-bfcf-4b1371c3a56c" providerId="ADAL" clId="{3CC80856-C74B-46FF-B3C2-D2F3636DB1FB}" dt="2024-08-13T13:05:14.360" v="5544"/>
        <pc:sldMkLst>
          <pc:docMk/>
          <pc:sldMk cId="1318931968" sldId="361"/>
        </pc:sldMkLst>
      </pc:sldChg>
      <pc:sldChg chg="modSp mod modAnim addCm modNotesTx">
        <pc:chgData name="Clément Lemaitre-Provost" userId="f3d9918a-5e1c-4d93-bfcf-4b1371c3a56c" providerId="ADAL" clId="{3CC80856-C74B-46FF-B3C2-D2F3636DB1FB}" dt="2024-08-13T13:06:04.111" v="5551"/>
        <pc:sldMkLst>
          <pc:docMk/>
          <pc:sldMk cId="1249703664" sldId="363"/>
        </pc:sldMkLst>
        <pc:extLst>
          <p:ext xmlns:p="http://schemas.openxmlformats.org/presentationml/2006/main" uri="{D6D511B9-2390-475A-947B-AFAB55BFBCF1}">
            <pc226:cmChg xmlns:pc226="http://schemas.microsoft.com/office/powerpoint/2022/06/main/command" chg="add">
              <pc226:chgData name="Clément Lemaitre-Provost" userId="f3d9918a-5e1c-4d93-bfcf-4b1371c3a56c" providerId="ADAL" clId="{3CC80856-C74B-46FF-B3C2-D2F3636DB1FB}" dt="2024-07-29T20:23:36.541" v="0"/>
              <pc2:cmMkLst xmlns:pc2="http://schemas.microsoft.com/office/powerpoint/2019/9/main/command">
                <pc:docMk/>
                <pc:sldMk cId="1249703664" sldId="363"/>
                <pc2:cmMk id="{C8209BD1-42CF-4742-B1DF-1CDC43263B6B}"/>
              </pc2:cmMkLst>
            </pc226:cmChg>
          </p:ext>
        </pc:extLst>
      </pc:sldChg>
      <pc:sldChg chg="modSp mod modNotesTx">
        <pc:chgData name="Clément Lemaitre-Provost" userId="f3d9918a-5e1c-4d93-bfcf-4b1371c3a56c" providerId="ADAL" clId="{3CC80856-C74B-46FF-B3C2-D2F3636DB1FB}" dt="2024-08-12T15:49:32.891" v="4940" actId="108"/>
        <pc:sldMkLst>
          <pc:docMk/>
          <pc:sldMk cId="1916326125" sldId="365"/>
        </pc:sldMkLst>
      </pc:sldChg>
      <pc:sldChg chg="addSp delSp modSp del mod ord">
        <pc:chgData name="Clément Lemaitre-Provost" userId="f3d9918a-5e1c-4d93-bfcf-4b1371c3a56c" providerId="ADAL" clId="{3CC80856-C74B-46FF-B3C2-D2F3636DB1FB}" dt="2024-08-12T13:51:55.929" v="3077" actId="47"/>
        <pc:sldMkLst>
          <pc:docMk/>
          <pc:sldMk cId="1259493846" sldId="368"/>
        </pc:sldMkLst>
      </pc:sldChg>
      <pc:sldChg chg="delSp modSp mod ord modAnim modNotesTx">
        <pc:chgData name="Clément Lemaitre-Provost" userId="f3d9918a-5e1c-4d93-bfcf-4b1371c3a56c" providerId="ADAL" clId="{3CC80856-C74B-46FF-B3C2-D2F3636DB1FB}" dt="2024-08-13T13:08:13.113" v="5564" actId="1076"/>
        <pc:sldMkLst>
          <pc:docMk/>
          <pc:sldMk cId="3886871072" sldId="369"/>
        </pc:sldMkLst>
      </pc:sldChg>
      <pc:sldChg chg="modSp modAnim modNotesTx">
        <pc:chgData name="Clément Lemaitre-Provost" userId="f3d9918a-5e1c-4d93-bfcf-4b1371c3a56c" providerId="ADAL" clId="{3CC80856-C74B-46FF-B3C2-D2F3636DB1FB}" dt="2024-08-13T13:41:45.803" v="5707" actId="12"/>
        <pc:sldMkLst>
          <pc:docMk/>
          <pc:sldMk cId="2245045970" sldId="377"/>
        </pc:sldMkLst>
      </pc:sldChg>
      <pc:sldChg chg="addSp delSp modSp mod modAnim modNotesTx">
        <pc:chgData name="Clément Lemaitre-Provost" userId="f3d9918a-5e1c-4d93-bfcf-4b1371c3a56c" providerId="ADAL" clId="{3CC80856-C74B-46FF-B3C2-D2F3636DB1FB}" dt="2024-08-13T13:41:18.431" v="5701" actId="1076"/>
        <pc:sldMkLst>
          <pc:docMk/>
          <pc:sldMk cId="2672600128" sldId="378"/>
        </pc:sldMkLst>
      </pc:sldChg>
      <pc:sldChg chg="modSp mod modAnim modNotesTx">
        <pc:chgData name="Clément Lemaitre-Provost" userId="f3d9918a-5e1c-4d93-bfcf-4b1371c3a56c" providerId="ADAL" clId="{3CC80856-C74B-46FF-B3C2-D2F3636DB1FB}" dt="2024-08-13T13:42:50.717" v="5712"/>
        <pc:sldMkLst>
          <pc:docMk/>
          <pc:sldMk cId="2489423622" sldId="379"/>
        </pc:sldMkLst>
      </pc:sldChg>
      <pc:sldChg chg="addSp delSp modSp del mod">
        <pc:chgData name="Clément Lemaitre-Provost" userId="f3d9918a-5e1c-4d93-bfcf-4b1371c3a56c" providerId="ADAL" clId="{3CC80856-C74B-46FF-B3C2-D2F3636DB1FB}" dt="2024-08-12T18:10:27.843" v="5429" actId="47"/>
        <pc:sldMkLst>
          <pc:docMk/>
          <pc:sldMk cId="3371463650" sldId="381"/>
        </pc:sldMkLst>
      </pc:sldChg>
      <pc:sldChg chg="modSp add mod ord">
        <pc:chgData name="Clément Lemaitre-Provost" userId="f3d9918a-5e1c-4d93-bfcf-4b1371c3a56c" providerId="ADAL" clId="{3CC80856-C74B-46FF-B3C2-D2F3636DB1FB}" dt="2024-08-12T12:36:08.607" v="111"/>
        <pc:sldMkLst>
          <pc:docMk/>
          <pc:sldMk cId="305574398" sldId="382"/>
        </pc:sldMkLst>
      </pc:sldChg>
      <pc:sldChg chg="modSp add mod">
        <pc:chgData name="Clément Lemaitre-Provost" userId="f3d9918a-5e1c-4d93-bfcf-4b1371c3a56c" providerId="ADAL" clId="{3CC80856-C74B-46FF-B3C2-D2F3636DB1FB}" dt="2024-08-12T14:13:43.792" v="3087" actId="20577"/>
        <pc:sldMkLst>
          <pc:docMk/>
          <pc:sldMk cId="2318744872" sldId="383"/>
        </pc:sldMkLst>
      </pc:sldChg>
      <pc:sldChg chg="modSp add mod modAnim modNotesTx">
        <pc:chgData name="Clément Lemaitre-Provost" userId="f3d9918a-5e1c-4d93-bfcf-4b1371c3a56c" providerId="ADAL" clId="{3CC80856-C74B-46FF-B3C2-D2F3636DB1FB}" dt="2024-08-13T13:16:00.638" v="5638" actId="20577"/>
        <pc:sldMkLst>
          <pc:docMk/>
          <pc:sldMk cId="3953850070" sldId="384"/>
        </pc:sldMkLst>
      </pc:sldChg>
      <pc:sldChg chg="modSp add mod modAnim modNotesTx">
        <pc:chgData name="Clément Lemaitre-Provost" userId="f3d9918a-5e1c-4d93-bfcf-4b1371c3a56c" providerId="ADAL" clId="{3CC80856-C74B-46FF-B3C2-D2F3636DB1FB}" dt="2024-08-13T13:09:17.151" v="5568"/>
        <pc:sldMkLst>
          <pc:docMk/>
          <pc:sldMk cId="390908121" sldId="385"/>
        </pc:sldMkLst>
      </pc:sldChg>
      <pc:sldChg chg="modSp add mod modAnim modNotesTx">
        <pc:chgData name="Clément Lemaitre-Provost" userId="f3d9918a-5e1c-4d93-bfcf-4b1371c3a56c" providerId="ADAL" clId="{3CC80856-C74B-46FF-B3C2-D2F3636DB1FB}" dt="2024-08-13T13:09:55.591" v="5578"/>
        <pc:sldMkLst>
          <pc:docMk/>
          <pc:sldMk cId="3365059011" sldId="386"/>
        </pc:sldMkLst>
      </pc:sldChg>
      <pc:sldChg chg="modSp add mod modAnim addCm modNotesTx">
        <pc:chgData name="Clément Lemaitre-Provost" userId="f3d9918a-5e1c-4d93-bfcf-4b1371c3a56c" providerId="ADAL" clId="{3CC80856-C74B-46FF-B3C2-D2F3636DB1FB}" dt="2024-08-13T13:10:13.391" v="5581"/>
        <pc:sldMkLst>
          <pc:docMk/>
          <pc:sldMk cId="4160959044" sldId="387"/>
        </pc:sldMkLst>
        <pc:extLst>
          <p:ext xmlns:p="http://schemas.openxmlformats.org/presentationml/2006/main" uri="{D6D511B9-2390-475A-947B-AFAB55BFBCF1}">
            <pc226:cmChg xmlns:pc226="http://schemas.microsoft.com/office/powerpoint/2022/06/main/command" chg="add">
              <pc226:chgData name="Clément Lemaitre-Provost" userId="f3d9918a-5e1c-4d93-bfcf-4b1371c3a56c" providerId="ADAL" clId="{3CC80856-C74B-46FF-B3C2-D2F3636DB1FB}" dt="2024-08-12T13:11:27.299" v="1402"/>
              <pc2:cmMkLst xmlns:pc2="http://schemas.microsoft.com/office/powerpoint/2019/9/main/command">
                <pc:docMk/>
                <pc:sldMk cId="4160959044" sldId="387"/>
                <pc2:cmMk id="{A48F168A-F937-4397-BC38-F763E4849EBE}"/>
              </pc2:cmMkLst>
            </pc226:cmChg>
          </p:ext>
        </pc:extLst>
      </pc:sldChg>
      <pc:sldChg chg="modSp add mod ord modAnim addCm modNotesTx">
        <pc:chgData name="Clément Lemaitre-Provost" userId="f3d9918a-5e1c-4d93-bfcf-4b1371c3a56c" providerId="ADAL" clId="{3CC80856-C74B-46FF-B3C2-D2F3636DB1FB}" dt="2024-08-13T13:10:33.983" v="5585"/>
        <pc:sldMkLst>
          <pc:docMk/>
          <pc:sldMk cId="1194902072" sldId="388"/>
        </pc:sldMkLst>
        <pc:extLst>
          <p:ext xmlns:p="http://schemas.openxmlformats.org/presentationml/2006/main" uri="{D6D511B9-2390-475A-947B-AFAB55BFBCF1}">
            <pc226:cmChg xmlns:pc226="http://schemas.microsoft.com/office/powerpoint/2022/06/main/command" chg="add">
              <pc226:chgData name="Clément Lemaitre-Provost" userId="f3d9918a-5e1c-4d93-bfcf-4b1371c3a56c" providerId="ADAL" clId="{3CC80856-C74B-46FF-B3C2-D2F3636DB1FB}" dt="2024-08-12T13:24:20.776" v="1710"/>
              <pc2:cmMkLst xmlns:pc2="http://schemas.microsoft.com/office/powerpoint/2019/9/main/command">
                <pc:docMk/>
                <pc:sldMk cId="1194902072" sldId="388"/>
                <pc2:cmMk id="{E2108106-37B9-4FB9-9A4F-A768C9E22215}"/>
              </pc2:cmMkLst>
            </pc226:cmChg>
          </p:ext>
        </pc:extLst>
      </pc:sldChg>
      <pc:sldChg chg="addSp modSp add mod modAnim modNotesTx">
        <pc:chgData name="Clément Lemaitre-Provost" userId="f3d9918a-5e1c-4d93-bfcf-4b1371c3a56c" providerId="ADAL" clId="{3CC80856-C74B-46FF-B3C2-D2F3636DB1FB}" dt="2024-08-13T13:11:06.200" v="5591"/>
        <pc:sldMkLst>
          <pc:docMk/>
          <pc:sldMk cId="3172961559" sldId="389"/>
        </pc:sldMkLst>
      </pc:sldChg>
      <pc:sldChg chg="modSp add mod modAnim modNotesTx">
        <pc:chgData name="Clément Lemaitre-Provost" userId="f3d9918a-5e1c-4d93-bfcf-4b1371c3a56c" providerId="ADAL" clId="{3CC80856-C74B-46FF-B3C2-D2F3636DB1FB}" dt="2024-08-13T13:11:17.872" v="5592" actId="20577"/>
        <pc:sldMkLst>
          <pc:docMk/>
          <pc:sldMk cId="1907950385" sldId="390"/>
        </pc:sldMkLst>
      </pc:sldChg>
      <pc:sldChg chg="modSp add mod ord modAnim addCm modNotesTx">
        <pc:chgData name="Clément Lemaitre-Provost" userId="f3d9918a-5e1c-4d93-bfcf-4b1371c3a56c" providerId="ADAL" clId="{3CC80856-C74B-46FF-B3C2-D2F3636DB1FB}" dt="2024-08-13T13:12:19.825" v="5609" actId="20577"/>
        <pc:sldMkLst>
          <pc:docMk/>
          <pc:sldMk cId="886066602" sldId="391"/>
        </pc:sldMkLst>
        <pc:extLst>
          <p:ext xmlns:p="http://schemas.openxmlformats.org/presentationml/2006/main" uri="{D6D511B9-2390-475A-947B-AFAB55BFBCF1}">
            <pc226:cmChg xmlns:pc226="http://schemas.microsoft.com/office/powerpoint/2022/06/main/command" chg="add">
              <pc226:chgData name="Clément Lemaitre-Provost" userId="f3d9918a-5e1c-4d93-bfcf-4b1371c3a56c" providerId="ADAL" clId="{3CC80856-C74B-46FF-B3C2-D2F3636DB1FB}" dt="2024-08-12T13:38:23.977" v="2715"/>
              <pc2:cmMkLst xmlns:pc2="http://schemas.microsoft.com/office/powerpoint/2019/9/main/command">
                <pc:docMk/>
                <pc:sldMk cId="886066602" sldId="391"/>
                <pc2:cmMk id="{DD62CDB0-3F02-4837-9E34-EBDBD9701EAF}"/>
              </pc2:cmMkLst>
            </pc226:cmChg>
          </p:ext>
        </pc:extLst>
      </pc:sldChg>
      <pc:sldChg chg="modSp add mod ord modAnim addCm modNotesTx">
        <pc:chgData name="Clément Lemaitre-Provost" userId="f3d9918a-5e1c-4d93-bfcf-4b1371c3a56c" providerId="ADAL" clId="{3CC80856-C74B-46FF-B3C2-D2F3636DB1FB}" dt="2024-08-13T13:14:03.206" v="5618"/>
        <pc:sldMkLst>
          <pc:docMk/>
          <pc:sldMk cId="1995367177" sldId="392"/>
        </pc:sldMkLst>
        <pc:extLst>
          <p:ext xmlns:p="http://schemas.openxmlformats.org/presentationml/2006/main" uri="{D6D511B9-2390-475A-947B-AFAB55BFBCF1}">
            <pc226:cmChg xmlns:pc226="http://schemas.microsoft.com/office/powerpoint/2022/06/main/command" chg="add">
              <pc226:chgData name="Clément Lemaitre-Provost" userId="f3d9918a-5e1c-4d93-bfcf-4b1371c3a56c" providerId="ADAL" clId="{3CC80856-C74B-46FF-B3C2-D2F3636DB1FB}" dt="2024-08-12T13:43:02.705" v="3076"/>
              <pc2:cmMkLst xmlns:pc2="http://schemas.microsoft.com/office/powerpoint/2019/9/main/command">
                <pc:docMk/>
                <pc:sldMk cId="1995367177" sldId="392"/>
                <pc2:cmMk id="{D1CEDAA4-692D-4D52-B7C8-8AB11F855A3F}"/>
              </pc2:cmMkLst>
            </pc226:cmChg>
          </p:ext>
        </pc:extLst>
      </pc:sldChg>
      <pc:sldChg chg="modSp add del mod">
        <pc:chgData name="Clément Lemaitre-Provost" userId="f3d9918a-5e1c-4d93-bfcf-4b1371c3a56c" providerId="ADAL" clId="{3CC80856-C74B-46FF-B3C2-D2F3636DB1FB}" dt="2024-08-12T13:39:00.847" v="2743" actId="2696"/>
        <pc:sldMkLst>
          <pc:docMk/>
          <pc:sldMk cId="2304454960" sldId="392"/>
        </pc:sldMkLst>
      </pc:sldChg>
      <pc:sldChg chg="addSp delSp modSp add mod ord modAnim modNotesTx">
        <pc:chgData name="Clément Lemaitre-Provost" userId="f3d9918a-5e1c-4d93-bfcf-4b1371c3a56c" providerId="ADAL" clId="{3CC80856-C74B-46FF-B3C2-D2F3636DB1FB}" dt="2024-08-13T13:07:13.951" v="5556"/>
        <pc:sldMkLst>
          <pc:docMk/>
          <pc:sldMk cId="483507437" sldId="393"/>
        </pc:sldMkLst>
      </pc:sldChg>
      <pc:sldChg chg="addSp delSp modSp add mod ord delAnim">
        <pc:chgData name="Clément Lemaitre-Provost" userId="f3d9918a-5e1c-4d93-bfcf-4b1371c3a56c" providerId="ADAL" clId="{3CC80856-C74B-46FF-B3C2-D2F3636DB1FB}" dt="2024-08-12T17:48:13.248" v="5428" actId="478"/>
        <pc:sldMkLst>
          <pc:docMk/>
          <pc:sldMk cId="548368245" sldId="394"/>
        </pc:sldMkLst>
      </pc:sldChg>
      <pc:sldChg chg="new del">
        <pc:chgData name="Clément Lemaitre-Provost" userId="f3d9918a-5e1c-4d93-bfcf-4b1371c3a56c" providerId="ADAL" clId="{3CC80856-C74B-46FF-B3C2-D2F3636DB1FB}" dt="2024-08-12T15:53:14.805" v="4942" actId="2696"/>
        <pc:sldMkLst>
          <pc:docMk/>
          <pc:sldMk cId="2149669732" sldId="394"/>
        </pc:sldMkLst>
      </pc:sldChg>
      <pc:sldChg chg="add">
        <pc:chgData name="Clément Lemaitre-Provost" userId="f3d9918a-5e1c-4d93-bfcf-4b1371c3a56c" providerId="ADAL" clId="{3CC80856-C74B-46FF-B3C2-D2F3636DB1FB}" dt="2024-08-12T18:11:00.159" v="5430"/>
        <pc:sldMkLst>
          <pc:docMk/>
          <pc:sldMk cId="2722557652" sldId="395"/>
        </pc:sldMkLst>
      </pc:sldChg>
      <pc:sldChg chg="add">
        <pc:chgData name="Clément Lemaitre-Provost" userId="f3d9918a-5e1c-4d93-bfcf-4b1371c3a56c" providerId="ADAL" clId="{3CC80856-C74B-46FF-B3C2-D2F3636DB1FB}" dt="2024-08-12T18:23:43.341" v="5431"/>
        <pc:sldMkLst>
          <pc:docMk/>
          <pc:sldMk cId="1912474822" sldId="396"/>
        </pc:sldMkLst>
      </pc:sldChg>
      <pc:sldChg chg="add">
        <pc:chgData name="Clément Lemaitre-Provost" userId="f3d9918a-5e1c-4d93-bfcf-4b1371c3a56c" providerId="ADAL" clId="{3CC80856-C74B-46FF-B3C2-D2F3636DB1FB}" dt="2024-08-12T18:24:19.410" v="5432"/>
        <pc:sldMkLst>
          <pc:docMk/>
          <pc:sldMk cId="2066536546" sldId="397"/>
        </pc:sldMkLst>
      </pc:sldChg>
      <pc:sldChg chg="add">
        <pc:chgData name="Clément Lemaitre-Provost" userId="f3d9918a-5e1c-4d93-bfcf-4b1371c3a56c" providerId="ADAL" clId="{3CC80856-C74B-46FF-B3C2-D2F3636DB1FB}" dt="2024-08-12T18:24:38.680" v="5433"/>
        <pc:sldMkLst>
          <pc:docMk/>
          <pc:sldMk cId="1133403042" sldId="398"/>
        </pc:sldMkLst>
      </pc:sldChg>
      <pc:sldChg chg="add">
        <pc:chgData name="Clément Lemaitre-Provost" userId="f3d9918a-5e1c-4d93-bfcf-4b1371c3a56c" providerId="ADAL" clId="{3CC80856-C74B-46FF-B3C2-D2F3636DB1FB}" dt="2024-08-12T18:24:47.731" v="5434"/>
        <pc:sldMkLst>
          <pc:docMk/>
          <pc:sldMk cId="1809302940" sldId="399"/>
        </pc:sldMkLst>
      </pc:sldChg>
    </pc:docChg>
  </pc:docChgLst>
  <pc:docChgLst>
    <pc:chgData name="Mélanie Sayoto-Poulin" userId="S::melanie.sayoto-poulin@educaloi.qc.ca::3efc058b-d365-4a9f-beee-a46ac59e9cc8" providerId="AD" clId="Web-{35013127-50E9-5FEA-3A50-78EC9EB22E3A}"/>
    <pc:docChg chg="mod">
      <pc:chgData name="Mélanie Sayoto-Poulin" userId="S::melanie.sayoto-poulin@educaloi.qc.ca::3efc058b-d365-4a9f-beee-a46ac59e9cc8" providerId="AD" clId="Web-{35013127-50E9-5FEA-3A50-78EC9EB22E3A}" dt="2024-09-20T13:32:13.630" v="0"/>
      <pc:docMkLst>
        <pc:docMk/>
      </pc:docMkLst>
    </pc:docChg>
  </pc:docChgLst>
  <pc:docChgLst>
    <pc:chgData name="Thais Cattani Perroni" userId="S::thais.cattani.perroni@educaloi.qc.ca::cfd5eeab-e9e1-4b2a-b5a4-3d687f911c86" providerId="AD" clId="Web-{FB1F165D-2746-F2BF-0BFC-9596A197D0C6}"/>
    <pc:docChg chg="mod">
      <pc:chgData name="Thais Cattani Perroni" userId="S::thais.cattani.perroni@educaloi.qc.ca::cfd5eeab-e9e1-4b2a-b5a4-3d687f911c86" providerId="AD" clId="Web-{FB1F165D-2746-F2BF-0BFC-9596A197D0C6}" dt="2024-08-14T14:25:15.430" v="0"/>
      <pc:docMkLst>
        <pc:docMk/>
      </pc:docMkLst>
    </pc:docChg>
  </pc:docChgLst>
  <pc:docChgLst>
    <pc:chgData name="Audrey Boursaud" userId="S::audrey.boursaud@educaloi.qc.ca::d3120298-cad6-4218-a5f1-6a452cee08c2" providerId="AD" clId="Web-{0DB7DD2B-9CAC-C3F8-E2F9-01922D8337AB}"/>
    <pc:docChg chg="modSld">
      <pc:chgData name="Audrey Boursaud" userId="S::audrey.boursaud@educaloi.qc.ca::d3120298-cad6-4218-a5f1-6a452cee08c2" providerId="AD" clId="Web-{0DB7DD2B-9CAC-C3F8-E2F9-01922D8337AB}" dt="2025-02-13T19:37:06.588" v="0" actId="20577"/>
      <pc:docMkLst>
        <pc:docMk/>
      </pc:docMkLst>
      <pc:sldChg chg="modSp">
        <pc:chgData name="Audrey Boursaud" userId="S::audrey.boursaud@educaloi.qc.ca::d3120298-cad6-4218-a5f1-6a452cee08c2" providerId="AD" clId="Web-{0DB7DD2B-9CAC-C3F8-E2F9-01922D8337AB}" dt="2025-02-13T19:37:06.588" v="0" actId="20577"/>
        <pc:sldMkLst>
          <pc:docMk/>
          <pc:sldMk cId="2917959209" sldId="264"/>
        </pc:sldMkLst>
        <pc:spChg chg="mod">
          <ac:chgData name="Audrey Boursaud" userId="S::audrey.boursaud@educaloi.qc.ca::d3120298-cad6-4218-a5f1-6a452cee08c2" providerId="AD" clId="Web-{0DB7DD2B-9CAC-C3F8-E2F9-01922D8337AB}" dt="2025-02-13T19:37:06.588" v="0" actId="20577"/>
          <ac:spMkLst>
            <pc:docMk/>
            <pc:sldMk cId="2917959209" sldId="264"/>
            <ac:spMk id="8" creationId="{BFC5EE07-7284-73DD-170F-00B79BF06440}"/>
          </ac:spMkLst>
        </pc:spChg>
      </pc:sldChg>
    </pc:docChg>
  </pc:docChgLst>
  <pc:docChgLst>
    <pc:chgData name="Julianne Chu" userId="S::julianne.chu@educaloi.qc.ca::e8f7f30b-d745-4019-beff-dc20084e4c5d" providerId="AD" clId="Web-{75E932F6-329B-85F7-BDDA-B432FEE61EFF}"/>
    <pc:docChg chg="modSld">
      <pc:chgData name="Julianne Chu" userId="S::julianne.chu@educaloi.qc.ca::e8f7f30b-d745-4019-beff-dc20084e4c5d" providerId="AD" clId="Web-{75E932F6-329B-85F7-BDDA-B432FEE61EFF}" dt="2024-10-30T15:35:29.136" v="4"/>
      <pc:docMkLst>
        <pc:docMk/>
      </pc:docMkLst>
      <pc:sldChg chg="modSp modNotes">
        <pc:chgData name="Julianne Chu" userId="S::julianne.chu@educaloi.qc.ca::e8f7f30b-d745-4019-beff-dc20084e4c5d" providerId="AD" clId="Web-{75E932F6-329B-85F7-BDDA-B432FEE61EFF}" dt="2024-10-30T15:35:29.136" v="4"/>
        <pc:sldMkLst>
          <pc:docMk/>
          <pc:sldMk cId="483507437" sldId="393"/>
        </pc:sldMkLst>
      </pc:sldChg>
    </pc:docChg>
  </pc:docChgLst>
  <pc:docChgLst>
    <pc:chgData name="Julianne Chu" userId="S::julianne.chu@educaloi.qc.ca::e8f7f30b-d745-4019-beff-dc20084e4c5d" providerId="AD" clId="Web-{492051C1-AA81-997D-3EEC-A95D783C59DB}"/>
    <pc:docChg chg="modSld">
      <pc:chgData name="Julianne Chu" userId="S::julianne.chu@educaloi.qc.ca::e8f7f30b-d745-4019-beff-dc20084e4c5d" providerId="AD" clId="Web-{492051C1-AA81-997D-3EEC-A95D783C59DB}" dt="2024-11-08T16:37:12.609" v="107"/>
      <pc:docMkLst>
        <pc:docMk/>
      </pc:docMkLst>
      <pc:sldChg chg="modNotes">
        <pc:chgData name="Julianne Chu" userId="S::julianne.chu@educaloi.qc.ca::e8f7f30b-d745-4019-beff-dc20084e4c5d" providerId="AD" clId="Web-{492051C1-AA81-997D-3EEC-A95D783C59DB}" dt="2024-11-08T16:30:00.249" v="82"/>
        <pc:sldMkLst>
          <pc:docMk/>
          <pc:sldMk cId="2672600128" sldId="378"/>
        </pc:sldMkLst>
      </pc:sldChg>
      <pc:sldChg chg="modNotes">
        <pc:chgData name="Julianne Chu" userId="S::julianne.chu@educaloi.qc.ca::e8f7f30b-d745-4019-beff-dc20084e4c5d" providerId="AD" clId="Web-{492051C1-AA81-997D-3EEC-A95D783C59DB}" dt="2024-11-08T16:37:12.609" v="107"/>
        <pc:sldMkLst>
          <pc:docMk/>
          <pc:sldMk cId="2489423622" sldId="379"/>
        </pc:sldMkLst>
      </pc:sldChg>
      <pc:sldChg chg="modNotes">
        <pc:chgData name="Julianne Chu" userId="S::julianne.chu@educaloi.qc.ca::e8f7f30b-d745-4019-beff-dc20084e4c5d" providerId="AD" clId="Web-{492051C1-AA81-997D-3EEC-A95D783C59DB}" dt="2024-11-08T15:06:31.473" v="11"/>
        <pc:sldMkLst>
          <pc:docMk/>
          <pc:sldMk cId="390908121" sldId="385"/>
        </pc:sldMkLst>
      </pc:sldChg>
    </pc:docChg>
  </pc:docChgLst>
  <pc:docChgLst>
    <pc:chgData name="Julianne Chu" userId="S::julianne.chu@educaloi.qc.ca::e8f7f30b-d745-4019-beff-dc20084e4c5d" providerId="AD" clId="Web-{E1EF010F-6EC5-AAA5-1ED0-1A282AC64B00}"/>
    <pc:docChg chg="modSld">
      <pc:chgData name="Julianne Chu" userId="S::julianne.chu@educaloi.qc.ca::e8f7f30b-d745-4019-beff-dc20084e4c5d" providerId="AD" clId="Web-{E1EF010F-6EC5-AAA5-1ED0-1A282AC64B00}" dt="2024-08-06T19:16:14.158" v="11" actId="14100"/>
      <pc:docMkLst>
        <pc:docMk/>
      </pc:docMkLst>
    </pc:docChg>
  </pc:docChgLst>
  <pc:docChgLst>
    <pc:chgData name="Julianne Chu" userId="S::julianne.chu@educaloi.qc.ca::e8f7f30b-d745-4019-beff-dc20084e4c5d" providerId="AD" clId="Web-{C8F0EFAE-E29E-FD31-C340-059E56520C21}"/>
    <pc:docChg chg="modSld">
      <pc:chgData name="Julianne Chu" userId="S::julianne.chu@educaloi.qc.ca::e8f7f30b-d745-4019-beff-dc20084e4c5d" providerId="AD" clId="Web-{C8F0EFAE-E29E-FD31-C340-059E56520C21}" dt="2024-09-23T15:51:01.958" v="5" actId="14100"/>
      <pc:docMkLst>
        <pc:docMk/>
      </pc:docMkLst>
      <pc:sldChg chg="addSp modSp">
        <pc:chgData name="Julianne Chu" userId="S::julianne.chu@educaloi.qc.ca::e8f7f30b-d745-4019-beff-dc20084e4c5d" providerId="AD" clId="Web-{C8F0EFAE-E29E-FD31-C340-059E56520C21}" dt="2024-09-23T15:51:01.958" v="5" actId="14100"/>
        <pc:sldMkLst>
          <pc:docMk/>
          <pc:sldMk cId="2488812988" sldId="330"/>
        </pc:sldMkLst>
      </pc:sldChg>
    </pc:docChg>
  </pc:docChgLst>
  <pc:docChgLst>
    <pc:chgData name="Julianne Chu" userId="S::julianne.chu@educaloi.qc.ca::e8f7f30b-d745-4019-beff-dc20084e4c5d" providerId="AD" clId="Web-{7CA9A02C-6169-98CA-04B2-F6E989817DEC}"/>
    <pc:docChg chg="modSld">
      <pc:chgData name="Julianne Chu" userId="S::julianne.chu@educaloi.qc.ca::e8f7f30b-d745-4019-beff-dc20084e4c5d" providerId="AD" clId="Web-{7CA9A02C-6169-98CA-04B2-F6E989817DEC}" dt="2025-02-24T15:36:41.246" v="47"/>
      <pc:docMkLst>
        <pc:docMk/>
      </pc:docMkLst>
    </pc:docChg>
  </pc:docChgLst>
  <pc:docChgLst>
    <pc:chgData name="Elsa Jutras-Vigneault" userId="5e309fbe-32f8-435b-bb9d-af4cef43b13f" providerId="ADAL" clId="{3925F613-6BDB-6F4B-893E-FD21B0B3CDFF}"/>
    <pc:docChg chg="undo custSel addSld delSld modSld">
      <pc:chgData name="Elsa Jutras-Vigneault" userId="5e309fbe-32f8-435b-bb9d-af4cef43b13f" providerId="ADAL" clId="{3925F613-6BDB-6F4B-893E-FD21B0B3CDFF}" dt="2024-07-18T14:25:39.789" v="133" actId="1076"/>
      <pc:docMkLst>
        <pc:docMk/>
      </pc:docMkLst>
      <pc:sldChg chg="addSp delSp modSp mod">
        <pc:chgData name="Elsa Jutras-Vigneault" userId="5e309fbe-32f8-435b-bb9d-af4cef43b13f" providerId="ADAL" clId="{3925F613-6BDB-6F4B-893E-FD21B0B3CDFF}" dt="2024-07-18T14:25:39.789" v="133" actId="1076"/>
        <pc:sldMkLst>
          <pc:docMk/>
          <pc:sldMk cId="3371463650" sldId="381"/>
        </pc:sldMkLst>
      </pc:sldChg>
      <pc:sldChg chg="add del">
        <pc:chgData name="Elsa Jutras-Vigneault" userId="5e309fbe-32f8-435b-bb9d-af4cef43b13f" providerId="ADAL" clId="{3925F613-6BDB-6F4B-893E-FD21B0B3CDFF}" dt="2024-07-18T13:59:03.678" v="36" actId="2696"/>
        <pc:sldMkLst>
          <pc:docMk/>
          <pc:sldMk cId="955142083" sldId="382"/>
        </pc:sldMkLst>
      </pc:sldChg>
    </pc:docChg>
  </pc:docChgLst>
  <pc:docChgLst>
    <pc:chgData name="Julianne Chu" userId="S::julianne.chu@educaloi.qc.ca::e8f7f30b-d745-4019-beff-dc20084e4c5d" providerId="AD" clId="Web-{5E87C155-E296-28DD-8DFD-3DA18E8E3443}"/>
    <pc:docChg chg="modSld">
      <pc:chgData name="Julianne Chu" userId="S::julianne.chu@educaloi.qc.ca::e8f7f30b-d745-4019-beff-dc20084e4c5d" providerId="AD" clId="Web-{5E87C155-E296-28DD-8DFD-3DA18E8E3443}" dt="2024-11-06T20:52:00.958" v="71" actId="1076"/>
      <pc:docMkLst>
        <pc:docMk/>
      </pc:docMkLst>
      <pc:sldChg chg="addSp delSp modSp">
        <pc:chgData name="Julianne Chu" userId="S::julianne.chu@educaloi.qc.ca::e8f7f30b-d745-4019-beff-dc20084e4c5d" providerId="AD" clId="Web-{5E87C155-E296-28DD-8DFD-3DA18E8E3443}" dt="2024-11-06T20:49:09.701" v="37" actId="1076"/>
        <pc:sldMkLst>
          <pc:docMk/>
          <pc:sldMk cId="390908121" sldId="385"/>
        </pc:sldMkLst>
      </pc:sldChg>
      <pc:sldChg chg="modSp">
        <pc:chgData name="Julianne Chu" userId="S::julianne.chu@educaloi.qc.ca::e8f7f30b-d745-4019-beff-dc20084e4c5d" providerId="AD" clId="Web-{5E87C155-E296-28DD-8DFD-3DA18E8E3443}" dt="2024-11-06T20:49:20.858" v="40" actId="1076"/>
        <pc:sldMkLst>
          <pc:docMk/>
          <pc:sldMk cId="3365059011" sldId="386"/>
        </pc:sldMkLst>
      </pc:sldChg>
      <pc:sldChg chg="addSp delSp modSp">
        <pc:chgData name="Julianne Chu" userId="S::julianne.chu@educaloi.qc.ca::e8f7f30b-d745-4019-beff-dc20084e4c5d" providerId="AD" clId="Web-{5E87C155-E296-28DD-8DFD-3DA18E8E3443}" dt="2024-11-06T20:49:34.546" v="45" actId="1076"/>
        <pc:sldMkLst>
          <pc:docMk/>
          <pc:sldMk cId="4160959044" sldId="387"/>
        </pc:sldMkLst>
      </pc:sldChg>
      <pc:sldChg chg="addSp delSp modSp">
        <pc:chgData name="Julianne Chu" userId="S::julianne.chu@educaloi.qc.ca::e8f7f30b-d745-4019-beff-dc20084e4c5d" providerId="AD" clId="Web-{5E87C155-E296-28DD-8DFD-3DA18E8E3443}" dt="2024-11-06T20:50:06.203" v="54" actId="1076"/>
        <pc:sldMkLst>
          <pc:docMk/>
          <pc:sldMk cId="1907950385" sldId="390"/>
        </pc:sldMkLst>
      </pc:sldChg>
      <pc:sldChg chg="addSp delSp modSp">
        <pc:chgData name="Julianne Chu" userId="S::julianne.chu@educaloi.qc.ca::e8f7f30b-d745-4019-beff-dc20084e4c5d" providerId="AD" clId="Web-{5E87C155-E296-28DD-8DFD-3DA18E8E3443}" dt="2024-11-06T20:50:32.517" v="61"/>
        <pc:sldMkLst>
          <pc:docMk/>
          <pc:sldMk cId="886066602" sldId="391"/>
        </pc:sldMkLst>
      </pc:sldChg>
    </pc:docChg>
  </pc:docChgLst>
</pc:chgInfo>
</file>

<file path=ppt/comments/modernComment_18A_20AF6F75.xml><?xml version="1.0" encoding="utf-8"?>
<p188:cmLst xmlns:a="http://schemas.openxmlformats.org/drawingml/2006/main" xmlns:r="http://schemas.openxmlformats.org/officeDocument/2006/relationships" xmlns:p188="http://schemas.microsoft.com/office/powerpoint/2018/8/main">
  <p188:cm id="{C863147A-ABEE-4A35-8B1B-84273CD403B0}" authorId="{D5E3323D-43F9-CD11-F45A-07A75F143CD2}" created="2025-02-26T19:22:33.295">
    <pc:sldMkLst xmlns:pc="http://schemas.microsoft.com/office/powerpoint/2013/main/command">
      <pc:docMk/>
      <pc:sldMk cId="548368245" sldId="394"/>
    </pc:sldMkLst>
    <p188:txBody>
      <a:bodyPr/>
      <a:lstStyle/>
      <a:p>
        <a:r>
          <a:rPr lang="fr-CA"/>
          <a:t>[@Andréanne Proulx] peux tu rendre cela un peu plus joli stp cf cahier de l’eleve corrigé?</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12E957-E41E-444A-ACFC-8ED60DE3824E}" type="datetimeFigureOut">
              <a:rPr lang="fr-CA" smtClean="0"/>
              <a:t>2025-03-04</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9EBD5-1C3C-4385-A188-DE89DB5EA849}" type="slidenum">
              <a:rPr lang="fr-CA" smtClean="0"/>
              <a:t>‹n°›</a:t>
            </a:fld>
            <a:endParaRPr lang="fr-CA"/>
          </a:p>
        </p:txBody>
      </p:sp>
    </p:spTree>
    <p:extLst>
      <p:ext uri="{BB962C8B-B14F-4D97-AF65-F5344CB8AC3E}">
        <p14:creationId xmlns:p14="http://schemas.microsoft.com/office/powerpoint/2010/main" val="176272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ppcp.ca/index.php/associat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educaloi.qc.ca/capsules/differences-entre-un-proces-civil-et-un-proces-criminel" TargetMode="External"/><Relationship Id="rId7" Type="http://schemas.openxmlformats.org/officeDocument/2006/relationships/hyperlink" Target="http://www.educaloi.qc.ca/publications/le-fardeau-de-preuve-en-droit/"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www.educaloi.qc.ca/publications/difference-proces-criminel-civil/" TargetMode="External"/><Relationship Id="rId5" Type="http://schemas.openxmlformats.org/officeDocument/2006/relationships/hyperlink" Target="https://www.youtube.com/watch?v=B99UZt6XJ7I&amp;t=4s" TargetMode="External"/><Relationship Id="rId4" Type="http://schemas.openxmlformats.org/officeDocument/2006/relationships/hyperlink" Target="http://www.educaloi.qc.ca/capsules/droits-de-laccuse-pendant-un-proces-criminel"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securitepublique.gouv.qc.ca/police/police-quebec/constables-speciaux.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canlii.org/fr/ca/legis/lois/lrc-1985-c-c-5/derniere/lrc-1985-c-c-5.html#art37_smooth"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www.canlii.org/fr/ca/legis/lois/lrc-1985-c-c-5/derniere/lrc-1985-c-c-5.html" TargetMode="External"/><Relationship Id="rId5" Type="http://schemas.openxmlformats.org/officeDocument/2006/relationships/hyperlink" Target="http://www.canlii.org/fr/ca/legis/lois/lrc-1985-c-c-5/derniere/lrc-1985-c-c-5.html#art39_smooth" TargetMode="External"/><Relationship Id="rId4" Type="http://schemas.openxmlformats.org/officeDocument/2006/relationships/hyperlink" Target="http://www.canlii.org/fr/ca/legis/lois/lrc-1985-c-c-5/derniere/lrc-1985-c-c-5.html#art38_smooth"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cjc-ccm.ca/fr/ce-que-nous-faisons/les-directives-au-jury"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csj.qc.ca/"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www.teljeunes.co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aws-lois.justice.gc.ca/fra/lois/C-4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latin typeface="Arial" panose="020B0604020202020204" pitchFamily="34" charset="0"/>
                <a:cs typeface="Arial" panose="020B0604020202020204" pitchFamily="34" charset="0"/>
              </a:rPr>
              <a:t>NOTES À LA PERSONNE ENSEIGNANTE</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fr-CA">
                <a:latin typeface="Arial" panose="020B0604020202020204" pitchFamily="34" charset="0"/>
                <a:cs typeface="Arial" panose="020B0604020202020204" pitchFamily="34" charset="0"/>
              </a:rPr>
              <a:t>Le matériel contenu dans cette trousse pédagogique est la propriété exclusive d’Éducaloi. Les enseignantes et enseignants du Québec peuvent l’utiliser à des fins non commerciales seulement.</a:t>
            </a:r>
            <a:endParaRPr lang="en-US">
              <a:latin typeface="Arial" panose="020B0604020202020204" pitchFamily="34" charset="0"/>
              <a:cs typeface="Arial" panose="020B0604020202020204" pitchFamily="34" charset="0"/>
            </a:endParaRPr>
          </a:p>
          <a:p>
            <a:r>
              <a:rPr lang="fr-CA">
                <a:latin typeface="Arial" panose="020B0604020202020204" pitchFamily="34" charset="0"/>
                <a:cs typeface="Arial" panose="020B0604020202020204" pitchFamily="34" charset="0"/>
              </a:rPr>
              <a:t>Aucune information contenue dans cette trousse ne peut être considérée comme un avis juridique. </a:t>
            </a:r>
          </a:p>
          <a:p>
            <a:endParaRPr lang="fr-CA">
              <a:latin typeface="Arial" panose="020B0604020202020204" pitchFamily="34" charset="0"/>
              <a:cs typeface="Arial" panose="020B0604020202020204" pitchFamily="34" charset="0"/>
            </a:endParaRPr>
          </a:p>
          <a:p>
            <a:r>
              <a:rPr lang="fr-CA">
                <a:latin typeface="Arial" panose="020B0604020202020204" pitchFamily="34" charset="0"/>
                <a:cs typeface="Arial" panose="020B0604020202020204" pitchFamily="34" charset="0"/>
              </a:rPr>
              <a:t>Éducaloi attache une importance particulière à la fiabilité de l’information juridique. Afin que l’information juridique contenue dans cette trousse reste fiable, les documents doivent être utilisés dans leur format original, sans modification.</a:t>
            </a:r>
          </a:p>
          <a:p>
            <a:endParaRPr lang="fr-CA">
              <a:latin typeface="Arial" panose="020B0604020202020204" pitchFamily="34" charset="0"/>
              <a:cs typeface="Arial" panose="020B0604020202020204" pitchFamily="34" charset="0"/>
            </a:endParaRPr>
          </a:p>
          <a:p>
            <a:r>
              <a:rPr lang="fr-CA">
                <a:latin typeface="Arial" panose="020B0604020202020204" pitchFamily="34" charset="0"/>
                <a:cs typeface="Arial" panose="020B0604020202020204" pitchFamily="34" charset="0"/>
              </a:rPr>
              <a:t>Le droit est un domaine en constante évolution. Ce document est à jour au mois d’août 2024. </a:t>
            </a:r>
            <a:endParaRPr lang="fr-FR">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F40F7-9DEE-4674-AEC7-65F61D18733B}"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845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10</a:t>
            </a:fld>
            <a:endParaRPr lang="fr-CA"/>
          </a:p>
        </p:txBody>
      </p:sp>
    </p:spTree>
    <p:extLst>
      <p:ext uri="{BB962C8B-B14F-4D97-AF65-F5344CB8AC3E}">
        <p14:creationId xmlns:p14="http://schemas.microsoft.com/office/powerpoint/2010/main" val="1140305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a:cs typeface="Arial"/>
              </a:rPr>
              <a:t>NOTES À LA PERSONNE ENSEIGNANTE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defRPr/>
            </a:pPr>
            <a:r>
              <a:rPr lang="fr-CA" sz="1200" dirty="0">
                <a:latin typeface="Arial"/>
                <a:cs typeface="Arial"/>
              </a:rPr>
              <a:t>Les élèves doivent compléter la question #5 à la page</a:t>
            </a:r>
            <a:r>
              <a:rPr lang="fr-CA" dirty="0">
                <a:latin typeface="Arial"/>
                <a:cs typeface="Arial"/>
              </a:rPr>
              <a:t> 7</a:t>
            </a:r>
            <a:r>
              <a:rPr lang="fr-CA" sz="1200" dirty="0">
                <a:latin typeface="Arial"/>
                <a:cs typeface="Arial"/>
              </a:rPr>
              <a:t> du Cahier de l’élève.</a:t>
            </a:r>
            <a:endParaRPr lang="en-US" sz="1200" dirty="0">
              <a:latin typeface="Arial"/>
              <a:cs typeface="Arial"/>
            </a:endParaRPr>
          </a:p>
          <a:p>
            <a:endParaRPr lang="fr-CA" sz="1200" b="1" dirty="0">
              <a:latin typeface="Arial" panose="020B0604020202020204" pitchFamily="34" charset="0"/>
              <a:cs typeface="Arial" panose="020B0604020202020204" pitchFamily="34" charset="0"/>
            </a:endParaRPr>
          </a:p>
          <a:p>
            <a:pPr algn="l" rtl="0" fontAlgn="base"/>
            <a:r>
              <a:rPr lang="fr-CA" b="1" dirty="0">
                <a:latin typeface="Arial"/>
                <a:cs typeface="Arial"/>
              </a:rPr>
              <a:t>INFORMATIONS À TRANSMETTRE AUX ÉLÈVES</a:t>
            </a:r>
            <a:r>
              <a:rPr lang="en-US" b="1" dirty="0">
                <a:latin typeface="Arial"/>
                <a:cs typeface="Arial"/>
              </a:rPr>
              <a:t>​</a:t>
            </a:r>
          </a:p>
          <a:p>
            <a:pPr algn="l" rtl="0" fontAlgn="base"/>
            <a:r>
              <a:rPr lang="fr-CA" dirty="0">
                <a:latin typeface="Arial"/>
                <a:cs typeface="Arial"/>
              </a:rPr>
              <a:t>​</a:t>
            </a:r>
          </a:p>
          <a:p>
            <a:pPr marL="0" indent="0" algn="l" rtl="0" fontAlgn="base">
              <a:buFontTx/>
              <a:buNone/>
            </a:pPr>
            <a:r>
              <a:rPr lang="fr-CA" dirty="0">
                <a:latin typeface="Arial"/>
                <a:cs typeface="Arial"/>
              </a:rPr>
              <a:t>Avant, cette avocate ou cet avocat était connu sous le nom de « procureure ou procureur de la Couronne ». On l’appelle aussi « la Poursuite ».</a:t>
            </a:r>
            <a:r>
              <a:rPr lang="en-US" dirty="0">
                <a:latin typeface="Arial"/>
                <a:cs typeface="Arial"/>
              </a:rPr>
              <a:t>​</a:t>
            </a:r>
          </a:p>
          <a:p>
            <a:pPr marL="0" indent="0" algn="l" rtl="0" fontAlgn="base">
              <a:buFontTx/>
              <a:buNone/>
            </a:pPr>
            <a:endParaRPr lang="fr-CA" dirty="0">
              <a:latin typeface="Arial" panose="020B0604020202020204" pitchFamily="34" charset="0"/>
              <a:cs typeface="Arial" panose="020B0604020202020204" pitchFamily="34" charset="0"/>
            </a:endParaRPr>
          </a:p>
          <a:p>
            <a:pPr marL="0" indent="0" algn="l" rtl="0" fontAlgn="base">
              <a:buFontTx/>
              <a:buNone/>
            </a:pPr>
            <a:r>
              <a:rPr lang="fr-CA" dirty="0">
                <a:latin typeface="Arial"/>
                <a:cs typeface="Arial"/>
              </a:rPr>
              <a:t>Contrairement aux avocates et avocats de la défense, la Poursuite n’a pas de clientes ou de clients à proprement parler. </a:t>
            </a:r>
            <a:r>
              <a:rPr lang="en-US" dirty="0">
                <a:latin typeface="Arial"/>
                <a:cs typeface="Arial"/>
              </a:rPr>
              <a:t>​</a:t>
            </a:r>
          </a:p>
          <a:p>
            <a:pPr marL="0" indent="0" algn="l" rtl="0" fontAlgn="base">
              <a:buFontTx/>
              <a:buNone/>
            </a:pPr>
            <a:endParaRPr lang="fr-CA" dirty="0">
              <a:latin typeface="Arial" panose="020B0604020202020204" pitchFamily="34" charset="0"/>
              <a:cs typeface="Arial" panose="020B0604020202020204" pitchFamily="34" charset="0"/>
            </a:endParaRPr>
          </a:p>
          <a:p>
            <a:pPr marL="0" indent="0" algn="l" rtl="0" fontAlgn="base">
              <a:buFontTx/>
              <a:buNone/>
            </a:pPr>
            <a:r>
              <a:rPr lang="fr-CA" dirty="0">
                <a:latin typeface="Arial"/>
                <a:cs typeface="Arial"/>
              </a:rPr>
              <a:t>Avant toute chose, la priorité de la Poursuite est que « la justice la plus complète soit rendue ». Cela signifie qu’elle ne cherche pas à gagner le procès à tout prix! Par exemple, si elle découvre pendant le procès une preuve qui innocente la personne accusée, elle doit en informer le tribunal et la Défense, puis abandonner les accusations.</a:t>
            </a:r>
            <a:r>
              <a:rPr lang="en-US" dirty="0">
                <a:latin typeface="Arial"/>
                <a:cs typeface="Arial"/>
              </a:rPr>
              <a:t>​</a:t>
            </a:r>
          </a:p>
          <a:p>
            <a:pPr algn="l" rtl="0" fontAlgn="base"/>
            <a:endParaRPr lang="fr-CA" dirty="0">
              <a:latin typeface="Arial" panose="020B0604020202020204" pitchFamily="34" charset="0"/>
              <a:cs typeface="Arial" panose="020B0604020202020204" pitchFamily="34" charset="0"/>
            </a:endParaRPr>
          </a:p>
          <a:p>
            <a:pPr algn="l" rtl="0" fontAlgn="base"/>
            <a:r>
              <a:rPr lang="fr-CA" b="1" dirty="0">
                <a:latin typeface="Arial"/>
                <a:cs typeface="Arial"/>
              </a:rPr>
              <a:t>SOURCES </a:t>
            </a:r>
            <a:r>
              <a:rPr lang="en-US" b="1" dirty="0">
                <a:latin typeface="Arial"/>
                <a:cs typeface="Arial"/>
              </a:rPr>
              <a:t>​</a:t>
            </a:r>
          </a:p>
          <a:p>
            <a:pPr algn="l" rtl="0" fontAlgn="base">
              <a:buFont typeface="Arial" panose="020B0604020202020204" pitchFamily="34" charset="0"/>
              <a:buChar char="•"/>
            </a:pPr>
            <a:r>
              <a:rPr lang="fr-FR" i="1" dirty="0">
                <a:latin typeface="Arial"/>
                <a:cs typeface="Arial"/>
              </a:rPr>
              <a:t>Loi sur le directeur des poursuites criminelles et pénales</a:t>
            </a:r>
            <a:r>
              <a:rPr lang="fr-FR" dirty="0">
                <a:latin typeface="Arial"/>
                <a:cs typeface="Arial"/>
              </a:rPr>
              <a:t>, </a:t>
            </a:r>
            <a:r>
              <a:rPr lang="fr-CA" dirty="0">
                <a:latin typeface="Arial"/>
                <a:cs typeface="Arial"/>
              </a:rPr>
              <a:t>art. 13 al. 1 (1)</a:t>
            </a:r>
            <a:r>
              <a:rPr lang="fr-FR" dirty="0">
                <a:latin typeface="Arial"/>
                <a:cs typeface="Arial"/>
              </a:rPr>
              <a:t> et 25 al. 2.</a:t>
            </a:r>
            <a:r>
              <a:rPr lang="en-US" dirty="0">
                <a:latin typeface="Arial"/>
                <a:cs typeface="Arial"/>
              </a:rPr>
              <a:t>​</a:t>
            </a:r>
          </a:p>
          <a:p>
            <a:pPr algn="l" rtl="0" fontAlgn="base">
              <a:buFont typeface="Arial" panose="020B0604020202020204" pitchFamily="34" charset="0"/>
              <a:buChar char="•"/>
            </a:pPr>
            <a:r>
              <a:rPr lang="fr-CA" i="1" dirty="0">
                <a:latin typeface="Arial"/>
                <a:cs typeface="Arial"/>
              </a:rPr>
              <a:t>Dubois c. La Reine</a:t>
            </a:r>
            <a:r>
              <a:rPr lang="fr-CA" dirty="0">
                <a:latin typeface="Arial"/>
                <a:cs typeface="Arial"/>
              </a:rPr>
              <a:t>, [1985] 2 R.C.S. 350, par. 10.</a:t>
            </a:r>
            <a:r>
              <a:rPr lang="en-US" dirty="0">
                <a:latin typeface="Arial"/>
                <a:cs typeface="Arial"/>
              </a:rPr>
              <a:t>​</a:t>
            </a:r>
          </a:p>
          <a:p>
            <a:pPr algn="l" rtl="0" fontAlgn="base">
              <a:buFont typeface="Arial" panose="020B0604020202020204" pitchFamily="34" charset="0"/>
              <a:buChar char="•"/>
            </a:pPr>
            <a:r>
              <a:rPr lang="en-US" i="1" dirty="0">
                <a:latin typeface="Arial"/>
                <a:cs typeface="Arial"/>
              </a:rPr>
              <a:t>Boucher v. The Queen</a:t>
            </a:r>
            <a:r>
              <a:rPr lang="en-US" dirty="0">
                <a:latin typeface="Arial"/>
                <a:cs typeface="Arial"/>
              </a:rPr>
              <a:t>, [1955] SCR 16, p. 21.</a:t>
            </a:r>
            <a:r>
              <a:rPr lang="fr-CA" dirty="0">
                <a:latin typeface="Arial"/>
                <a:cs typeface="Arial"/>
              </a:rPr>
              <a:t>​</a:t>
            </a:r>
          </a:p>
          <a:p>
            <a:pPr algn="l" rtl="0" fontAlgn="base">
              <a:buFont typeface="Arial" panose="020B0604020202020204" pitchFamily="34" charset="0"/>
              <a:buChar char="•"/>
            </a:pPr>
            <a:r>
              <a:rPr lang="fr-CA" i="1" dirty="0">
                <a:latin typeface="Arial"/>
                <a:cs typeface="Arial"/>
              </a:rPr>
              <a:t>R. v. </a:t>
            </a:r>
            <a:r>
              <a:rPr lang="fr-CA" i="1" dirty="0" err="1">
                <a:latin typeface="Arial"/>
                <a:cs typeface="Arial"/>
              </a:rPr>
              <a:t>Kitaitchik</a:t>
            </a:r>
            <a:r>
              <a:rPr lang="fr-CA" dirty="0">
                <a:latin typeface="Arial"/>
                <a:cs typeface="Arial"/>
              </a:rPr>
              <a:t>, 2002 CanLII 45000 (ON C.A.), par. 47 : </a:t>
            </a:r>
            <a:r>
              <a:rPr lang="en-US" dirty="0">
                <a:latin typeface="Arial"/>
                <a:cs typeface="Arial"/>
              </a:rPr>
              <a:t>«the truth seeking goal of the criminal trial»​</a:t>
            </a:r>
          </a:p>
          <a:p>
            <a:pPr algn="l" rtl="0" fontAlgn="base">
              <a:buFont typeface="Arial" panose="020B0604020202020204" pitchFamily="34" charset="0"/>
              <a:buChar char="•"/>
            </a:pPr>
            <a:r>
              <a:rPr lang="fr-CA" dirty="0">
                <a:latin typeface="Arial"/>
                <a:cs typeface="Arial"/>
              </a:rPr>
              <a:t>Erick VANCHESTEIN et Martin VAUCLAIR, « L'éthique et la déontologie en droit criminel », dans </a:t>
            </a:r>
            <a:r>
              <a:rPr lang="fr-CA" i="1" dirty="0">
                <a:latin typeface="Arial"/>
                <a:cs typeface="Arial"/>
              </a:rPr>
              <a:t>Collection de droit 2015-2016</a:t>
            </a:r>
            <a:r>
              <a:rPr lang="fr-CA" dirty="0">
                <a:latin typeface="Arial"/>
                <a:cs typeface="Arial"/>
              </a:rPr>
              <a:t>, École du Barreau du Québec, vol. 1, Les règles déontologiques, Cowansville, Éditions Yvon Blais, p. 182.</a:t>
            </a:r>
            <a:r>
              <a:rPr lang="en-US" dirty="0">
                <a:latin typeface="Arial"/>
                <a:cs typeface="Arial"/>
              </a:rPr>
              <a:t>​</a:t>
            </a:r>
          </a:p>
          <a:p>
            <a:pPr algn="l" rtl="0" fontAlgn="base">
              <a:buFont typeface="Arial" panose="020B0604020202020204" pitchFamily="34" charset="0"/>
              <a:buChar char="•"/>
            </a:pPr>
            <a:r>
              <a:rPr lang="fr-CA" dirty="0">
                <a:latin typeface="Arial"/>
                <a:cs typeface="Arial"/>
              </a:rPr>
              <a:t>Site Web : Association des procureurs aux poursuites criminelles et pénales, consulté le 13 mai 2016 : </a:t>
            </a:r>
            <a:r>
              <a:rPr lang="fr-CA" dirty="0">
                <a:latin typeface="Arial"/>
                <a:cs typeface="Arial"/>
                <a:hlinkClick r:id="rId3"/>
              </a:rPr>
              <a:t>www.appcp.ca/index.php/association</a:t>
            </a:r>
            <a:r>
              <a:rPr lang="fr-CA" dirty="0">
                <a:latin typeface="Arial"/>
                <a:cs typeface="Arial"/>
              </a:rPr>
              <a:t>. </a:t>
            </a:r>
            <a:r>
              <a:rPr lang="en-US" dirty="0">
                <a:latin typeface="Arial"/>
                <a:cs typeface="Arial"/>
              </a:rPr>
              <a:t>​</a:t>
            </a:r>
          </a:p>
          <a:p>
            <a:endParaRPr lang="en-US" sz="1200" dirty="0">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11</a:t>
            </a:fld>
            <a:endParaRPr lang="fr-CA"/>
          </a:p>
        </p:txBody>
      </p:sp>
    </p:spTree>
    <p:extLst>
      <p:ext uri="{BB962C8B-B14F-4D97-AF65-F5344CB8AC3E}">
        <p14:creationId xmlns:p14="http://schemas.microsoft.com/office/powerpoint/2010/main" val="3371487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NOTES À LA PERSONNE ENSEIGNANTE</a:t>
            </a:r>
            <a:endParaRPr lang="en-US" dirty="0">
              <a:latin typeface="Arial" panose="020B0604020202020204" pitchFamily="34" charset="0"/>
              <a:cs typeface="Arial" panose="020B0604020202020204" pitchFamily="34" charset="0"/>
            </a:endParaRPr>
          </a:p>
          <a:p>
            <a:endParaRPr lang="fr-CA"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Les élèves doivent compléter la question #5 à la page X du Cahier de l’élève.</a:t>
            </a:r>
            <a:endParaRPr lang="fr-CA" b="1" dirty="0">
              <a:latin typeface="Arial" panose="020B0604020202020204" pitchFamily="34" charset="0"/>
              <a:cs typeface="Arial" panose="020B0604020202020204" pitchFamily="34" charset="0"/>
            </a:endParaRPr>
          </a:p>
          <a:p>
            <a:endParaRPr lang="fr-CA" b="1" dirty="0">
              <a:latin typeface="Arial" panose="020B0604020202020204" pitchFamily="34" charset="0"/>
              <a:cs typeface="Arial" panose="020B0604020202020204" pitchFamily="34" charset="0"/>
            </a:endParaRPr>
          </a:p>
          <a:p>
            <a:r>
              <a:rPr lang="fr-CA" b="1" dirty="0">
                <a:latin typeface="Arial" panose="020B0604020202020204" pitchFamily="34" charset="0"/>
                <a:cs typeface="Arial" panose="020B0604020202020204" pitchFamily="34" charset="0"/>
              </a:rPr>
              <a:t>INFORMATIONS À TRANSMETTRE AUX ÉLÈVES </a:t>
            </a:r>
            <a:endParaRPr lang="fr-CA"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pPr marL="0" indent="0">
              <a:buFontTx/>
              <a:buNone/>
            </a:pPr>
            <a:r>
              <a:rPr lang="fr-CA" dirty="0">
                <a:latin typeface="Arial" panose="020B0604020202020204" pitchFamily="34" charset="0"/>
                <a:cs typeface="Arial" panose="020B0604020202020204" pitchFamily="34" charset="0"/>
              </a:rPr>
              <a:t>Son rôle est de </a:t>
            </a:r>
            <a:r>
              <a:rPr lang="fr-CA" b="1" dirty="0">
                <a:latin typeface="Arial" panose="020B0604020202020204" pitchFamily="34" charset="0"/>
                <a:cs typeface="Arial" panose="020B0604020202020204" pitchFamily="34" charset="0"/>
              </a:rPr>
              <a:t>soulever un doute raisonnable </a:t>
            </a:r>
            <a:r>
              <a:rPr lang="fr-CA" dirty="0">
                <a:latin typeface="Arial" panose="020B0604020202020204" pitchFamily="34" charset="0"/>
                <a:cs typeface="Arial" panose="020B0604020202020204" pitchFamily="34" charset="0"/>
              </a:rPr>
              <a:t>dans l’esprit de la juge, du juge, des jurées ou des jurés.</a:t>
            </a:r>
            <a:endParaRPr lang="en-US" dirty="0">
              <a:latin typeface="Arial" panose="020B0604020202020204" pitchFamily="34" charset="0"/>
              <a:cs typeface="Arial" panose="020B0604020202020204" pitchFamily="34" charset="0"/>
            </a:endParaRPr>
          </a:p>
          <a:p>
            <a:pPr marL="0" indent="0">
              <a:buFontTx/>
              <a:buNone/>
            </a:pPr>
            <a:endParaRPr lang="fr-CA" dirty="0">
              <a:latin typeface="Arial" panose="020B0604020202020204" pitchFamily="34" charset="0"/>
              <a:cs typeface="Arial" panose="020B0604020202020204" pitchFamily="34" charset="0"/>
            </a:endParaRPr>
          </a:p>
          <a:p>
            <a:pPr marL="0" indent="0">
              <a:buFontTx/>
              <a:buNone/>
            </a:pPr>
            <a:r>
              <a:rPr lang="fr-CA" dirty="0">
                <a:latin typeface="Arial" panose="020B0604020202020204" pitchFamily="34" charset="0"/>
                <a:cs typeface="Arial" panose="020B0604020202020204" pitchFamily="34" charset="0"/>
              </a:rPr>
              <a:t>De plus, même si la personne accusée plaide coupable (déclare être coupable) dès le départ, elle a tout de même</a:t>
            </a:r>
            <a:r>
              <a:rPr lang="fr-CA" b="1" dirty="0">
                <a:latin typeface="Arial" panose="020B0604020202020204" pitchFamily="34" charset="0"/>
                <a:cs typeface="Arial" panose="020B0604020202020204" pitchFamily="34" charset="0"/>
              </a:rPr>
              <a:t> droit </a:t>
            </a:r>
            <a:r>
              <a:rPr lang="fr-CA" dirty="0">
                <a:latin typeface="Arial" panose="020B0604020202020204" pitchFamily="34" charset="0"/>
                <a:cs typeface="Arial" panose="020B0604020202020204" pitchFamily="34" charset="0"/>
              </a:rPr>
              <a:t>à un </a:t>
            </a:r>
            <a:r>
              <a:rPr lang="fr-CA" b="1" dirty="0">
                <a:latin typeface="Arial" panose="020B0604020202020204" pitchFamily="34" charset="0"/>
                <a:cs typeface="Arial" panose="020B0604020202020204" pitchFamily="34" charset="0"/>
              </a:rPr>
              <a:t>procès juste et équitable</a:t>
            </a:r>
            <a:r>
              <a:rPr lang="fr-CA" dirty="0">
                <a:latin typeface="Arial" panose="020B0604020202020204" pitchFamily="34" charset="0"/>
                <a:cs typeface="Arial" panose="020B0604020202020204" pitchFamily="34" charset="0"/>
              </a:rPr>
              <a:t>. L’avocate ou l’avocat de la défense est donc un «</a:t>
            </a:r>
            <a:r>
              <a:rPr lang="fr-CA" b="1" dirty="0">
                <a:latin typeface="Arial" panose="020B0604020202020204" pitchFamily="34" charset="0"/>
                <a:cs typeface="Arial" panose="020B0604020202020204" pitchFamily="34" charset="0"/>
              </a:rPr>
              <a:t> bouclier</a:t>
            </a:r>
            <a:r>
              <a:rPr lang="fr-CA" dirty="0">
                <a:latin typeface="Arial" panose="020B0604020202020204" pitchFamily="34" charset="0"/>
                <a:cs typeface="Arial" panose="020B0604020202020204" pitchFamily="34" charset="0"/>
              </a:rPr>
              <a:t> » qui protège cette personne </a:t>
            </a:r>
            <a:r>
              <a:rPr lang="fr-CA" b="1" dirty="0">
                <a:latin typeface="Arial" panose="020B0604020202020204" pitchFamily="34" charset="0"/>
                <a:cs typeface="Arial" panose="020B0604020202020204" pitchFamily="34" charset="0"/>
              </a:rPr>
              <a:t>contre les abus possibles du système judiciaire </a:t>
            </a:r>
            <a:r>
              <a:rPr lang="fr-CA" dirty="0">
                <a:latin typeface="Arial" panose="020B0604020202020204" pitchFamily="34" charset="0"/>
                <a:cs typeface="Arial" panose="020B0604020202020204" pitchFamily="34" charset="0"/>
              </a:rPr>
              <a:t>: violation des droits, erreur des policières et des policiers, peine injuste, etc.</a:t>
            </a:r>
            <a:br>
              <a:rPr lang="fr-CA" dirty="0">
                <a:latin typeface="Arial" panose="020B0604020202020204" pitchFamily="34" charset="0"/>
                <a:cs typeface="Arial" panose="020B0604020202020204" pitchFamily="34" charset="0"/>
              </a:rPr>
            </a:br>
            <a:endParaRPr lang="fr-CA" dirty="0">
              <a:latin typeface="Arial" panose="020B0604020202020204" pitchFamily="34" charset="0"/>
              <a:cs typeface="Arial" panose="020B0604020202020204" pitchFamily="34" charset="0"/>
            </a:endParaRPr>
          </a:p>
          <a:p>
            <a:pPr marL="0" indent="0">
              <a:buFontTx/>
              <a:buNone/>
            </a:pPr>
            <a:r>
              <a:rPr lang="fr-CA" dirty="0">
                <a:latin typeface="Arial" panose="020B0604020202020204" pitchFamily="34" charset="0"/>
                <a:cs typeface="Arial" panose="020B0604020202020204" pitchFamily="34" charset="0"/>
              </a:rPr>
              <a:t>Les gens ont parfois l’impression que les avocates et les avocats de la défense « complotent » avec les personnes accusées et les aident à construire des mensonges pour s’en sortir. C’est faux! Si la personne accusée avoue qu’elle a commis un crime, l’avocate ou l’avocat pourra quand même la représenter. Toutefois, </a:t>
            </a:r>
            <a:r>
              <a:rPr lang="fr-CA" b="1" dirty="0">
                <a:latin typeface="Arial" panose="020B0604020202020204" pitchFamily="34" charset="0"/>
                <a:cs typeface="Arial" panose="020B0604020202020204" pitchFamily="34" charset="0"/>
              </a:rPr>
              <a:t>elle ou il n’a pas le droit de mentir</a:t>
            </a:r>
            <a:r>
              <a:rPr lang="fr-CA" dirty="0">
                <a:latin typeface="Arial" panose="020B0604020202020204" pitchFamily="34" charset="0"/>
                <a:cs typeface="Arial" panose="020B0604020202020204" pitchFamily="34" charset="0"/>
              </a:rPr>
              <a:t> devant le tribunal </a:t>
            </a:r>
            <a:r>
              <a:rPr lang="fr-CA" b="1" dirty="0">
                <a:latin typeface="Arial" panose="020B0604020202020204" pitchFamily="34" charset="0"/>
                <a:cs typeface="Arial" panose="020B0604020202020204" pitchFamily="34" charset="0"/>
              </a:rPr>
              <a:t>ni d'accepter que la personne accusée mente </a:t>
            </a:r>
            <a:r>
              <a:rPr lang="fr-CA" dirty="0">
                <a:latin typeface="Arial" panose="020B0604020202020204" pitchFamily="34" charset="0"/>
                <a:cs typeface="Arial" panose="020B0604020202020204" pitchFamily="34" charset="0"/>
              </a:rPr>
              <a:t>devant le tribunal. Sinon, l’avocate ou l’avocat pourrait perdre le droit de pratiquer sa profession et être accusée ou accusé d’avoir commis un crime (complicité de parjure).</a:t>
            </a:r>
            <a:endParaRPr lang="en-US" dirty="0">
              <a:latin typeface="Arial" panose="020B0604020202020204" pitchFamily="34" charset="0"/>
              <a:cs typeface="Arial" panose="020B0604020202020204" pitchFamily="34" charset="0"/>
            </a:endParaRPr>
          </a:p>
          <a:p>
            <a:pPr marL="0" indent="0">
              <a:buFontTx/>
              <a:buNone/>
            </a:pPr>
            <a:endParaRPr lang="fr-CA" dirty="0">
              <a:latin typeface="Arial" panose="020B0604020202020204" pitchFamily="34" charset="0"/>
              <a:cs typeface="Arial" panose="020B0604020202020204" pitchFamily="34" charset="0"/>
            </a:endParaRPr>
          </a:p>
          <a:p>
            <a:pPr marL="0" indent="0">
              <a:buFontTx/>
              <a:buNone/>
            </a:pPr>
            <a:r>
              <a:rPr lang="fr-CA" dirty="0">
                <a:latin typeface="Arial" panose="020B0604020202020204" pitchFamily="34" charset="0"/>
                <a:cs typeface="Arial" panose="020B0604020202020204" pitchFamily="34" charset="0"/>
              </a:rPr>
              <a:t>Les personnes accusées peuvent choisir de se représenter seules, donc il n’est pas obligatoire de mandater une avocate ou un avocat. Cependant, la loi est souvent complexe et une avocate ou un avocat aide grandement la personne accusée à comprendre les nombreuses lois, ainsi que les procédures entourant son procès. </a:t>
            </a:r>
            <a:endParaRPr lang="en-US"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b="0" dirty="0">
                <a:latin typeface="Arial" panose="020B0604020202020204" pitchFamily="34" charset="0"/>
                <a:cs typeface="Arial" panose="020B0604020202020204" pitchFamily="34" charset="0"/>
              </a:rPr>
              <a:t>Poser la question suivante aux élèves : </a:t>
            </a:r>
            <a:r>
              <a:rPr lang="fr-CA" b="1" dirty="0">
                <a:latin typeface="Arial" panose="020B0604020202020204" pitchFamily="34" charset="0"/>
                <a:cs typeface="Arial" panose="020B0604020202020204" pitchFamily="34" charset="0"/>
              </a:rPr>
              <a:t>Vrai ou Faux? Le travail de l’avocate ou de l’avocat de la défense se termine lorsque la personne accusée a plaidé coupable ou a été déclarée coupable.</a:t>
            </a:r>
          </a:p>
          <a:p>
            <a:pPr marL="0" indent="0">
              <a:buFont typeface="Wingdings" panose="05000000000000000000" pitchFamily="2" charset="2"/>
              <a:buNone/>
            </a:pPr>
            <a:endParaRPr lang="fr-CA" dirty="0">
              <a:latin typeface="Arial" panose="020B0604020202020204" pitchFamily="34" charset="0"/>
              <a:cs typeface="Arial" panose="020B0604020202020204" pitchFamily="34" charset="0"/>
            </a:endParaRPr>
          </a:p>
          <a:p>
            <a:r>
              <a:rPr lang="fr-CA" i="1" dirty="0">
                <a:latin typeface="Arial" panose="020B0604020202020204" pitchFamily="34" charset="0"/>
                <a:cs typeface="Arial" panose="020B0604020202020204" pitchFamily="34" charset="0"/>
              </a:rPr>
              <a:t>Réponse : </a:t>
            </a:r>
            <a:r>
              <a:rPr lang="fr-CA" dirty="0">
                <a:latin typeface="Arial" panose="020B0604020202020204" pitchFamily="34" charset="0"/>
                <a:cs typeface="Arial" panose="020B0604020202020204" pitchFamily="34" charset="0"/>
              </a:rPr>
              <a:t>FAUX. Elle ou il doit aider cette personne à obtenir une peine « appropriée », c’est-à-dire adaptée à l’infraction, aux circonstances, à la situation de la personne accusée et semblable aux peines imposées à d’autres personnes dans des cas similaires. </a:t>
            </a:r>
            <a:endParaRPr lang="en-US"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cs typeface="Arial" panose="020B0604020202020204" pitchFamily="34" charset="0"/>
              </a:rPr>
              <a:t>SOURCES </a:t>
            </a:r>
            <a:endParaRPr lang="en-US" dirty="0">
              <a:latin typeface="Arial" panose="020B0604020202020204" pitchFamily="34" charset="0"/>
              <a:cs typeface="Arial" panose="020B0604020202020204" pitchFamily="34" charset="0"/>
            </a:endParaRPr>
          </a:p>
          <a:p>
            <a:pPr marL="170815" indent="-170815">
              <a:buFont typeface="Arial,Sans-Serif"/>
              <a:buChar char="•"/>
            </a:pPr>
            <a:r>
              <a:rPr lang="fr-CA" i="1" dirty="0">
                <a:latin typeface="Arial" panose="020B0604020202020204" pitchFamily="34" charset="0"/>
                <a:cs typeface="Arial" panose="020B0604020202020204" pitchFamily="34" charset="0"/>
              </a:rPr>
              <a:t>Charte canadienne des droits et libertés</a:t>
            </a:r>
            <a:r>
              <a:rPr lang="fr-CA" dirty="0">
                <a:latin typeface="Arial" panose="020B0604020202020204" pitchFamily="34" charset="0"/>
                <a:cs typeface="Arial" panose="020B0604020202020204" pitchFamily="34" charset="0"/>
              </a:rPr>
              <a:t>, art. 7 et 10 (b).</a:t>
            </a:r>
            <a:endParaRPr lang="en-US" dirty="0">
              <a:latin typeface="Arial" panose="020B0604020202020204" pitchFamily="34" charset="0"/>
              <a:cs typeface="Arial" panose="020B0604020202020204" pitchFamily="34" charset="0"/>
            </a:endParaRPr>
          </a:p>
          <a:p>
            <a:pPr marL="170815" indent="-170815">
              <a:buFont typeface="Arial,Sans-Serif"/>
              <a:buChar char="•"/>
            </a:pPr>
            <a:r>
              <a:rPr lang="fr-CA" i="1" dirty="0">
                <a:latin typeface="Arial" panose="020B0604020202020204" pitchFamily="34" charset="0"/>
                <a:cs typeface="Arial" panose="020B0604020202020204" pitchFamily="34" charset="0"/>
              </a:rPr>
              <a:t>Charte des droits et libertés de la personne</a:t>
            </a:r>
            <a:r>
              <a:rPr lang="fr-CA" dirty="0">
                <a:latin typeface="Arial" panose="020B0604020202020204" pitchFamily="34" charset="0"/>
                <a:cs typeface="Arial" panose="020B0604020202020204" pitchFamily="34" charset="0"/>
              </a:rPr>
              <a:t>, art. 29.</a:t>
            </a:r>
            <a:endParaRPr lang="en-US" dirty="0">
              <a:latin typeface="Arial" panose="020B0604020202020204" pitchFamily="34" charset="0"/>
              <a:cs typeface="Arial" panose="020B0604020202020204" pitchFamily="34" charset="0"/>
            </a:endParaRPr>
          </a:p>
          <a:p>
            <a:pPr marL="170815" indent="-170815">
              <a:buFont typeface="Arial,Sans-Serif"/>
              <a:buChar char="•"/>
            </a:pPr>
            <a:r>
              <a:rPr lang="fr-CA" i="1" dirty="0">
                <a:latin typeface="Arial" panose="020B0604020202020204" pitchFamily="34" charset="0"/>
                <a:cs typeface="Arial" panose="020B0604020202020204" pitchFamily="34" charset="0"/>
              </a:rPr>
              <a:t>Code criminel</a:t>
            </a:r>
            <a:r>
              <a:rPr lang="fr-CA" dirty="0">
                <a:latin typeface="Arial" panose="020B0604020202020204" pitchFamily="34" charset="0"/>
                <a:cs typeface="Arial" panose="020B0604020202020204" pitchFamily="34" charset="0"/>
              </a:rPr>
              <a:t>, art. 131, 718 à 718.2.</a:t>
            </a:r>
            <a:endParaRPr lang="en-US" dirty="0">
              <a:latin typeface="Arial" panose="020B0604020202020204" pitchFamily="34" charset="0"/>
              <a:cs typeface="Arial" panose="020B0604020202020204" pitchFamily="34" charset="0"/>
            </a:endParaRPr>
          </a:p>
          <a:p>
            <a:pPr marL="170815" indent="-170815">
              <a:buFont typeface="Arial,Sans-Serif"/>
              <a:buChar char="•"/>
            </a:pPr>
            <a:r>
              <a:rPr lang="fr-CA" i="1" dirty="0">
                <a:latin typeface="Arial" panose="020B0604020202020204" pitchFamily="34" charset="0"/>
                <a:cs typeface="Arial" panose="020B0604020202020204" pitchFamily="34" charset="0"/>
              </a:rPr>
              <a:t>Code de déontologie des avocats, </a:t>
            </a:r>
            <a:r>
              <a:rPr lang="fr-CA" dirty="0">
                <a:latin typeface="Arial" panose="020B0604020202020204" pitchFamily="34" charset="0"/>
                <a:cs typeface="Arial" panose="020B0604020202020204" pitchFamily="34" charset="0"/>
              </a:rPr>
              <a:t>RLRQ, c. B-1, r.3, art. 14 et 116. </a:t>
            </a:r>
            <a:endParaRPr lang="en-US" dirty="0">
              <a:latin typeface="Arial" panose="020B0604020202020204" pitchFamily="34" charset="0"/>
              <a:cs typeface="Arial" panose="020B0604020202020204" pitchFamily="34" charset="0"/>
            </a:endParaRPr>
          </a:p>
          <a:p>
            <a:pPr marL="170815" indent="-170815">
              <a:buFont typeface="Arial,Sans-Serif"/>
              <a:buChar char="•"/>
            </a:pPr>
            <a:r>
              <a:rPr lang="fr-CA" i="1" dirty="0">
                <a:latin typeface="Arial" panose="020B0604020202020204" pitchFamily="34" charset="0"/>
                <a:cs typeface="Arial" panose="020B0604020202020204" pitchFamily="34" charset="0"/>
              </a:rPr>
              <a:t>Code des professions,</a:t>
            </a:r>
            <a:r>
              <a:rPr lang="fr-CA" dirty="0">
                <a:latin typeface="Arial" panose="020B0604020202020204" pitchFamily="34" charset="0"/>
                <a:cs typeface="Arial" panose="020B0604020202020204" pitchFamily="34" charset="0"/>
              </a:rPr>
              <a:t> RLRQ, c. C-26, art. 156. </a:t>
            </a:r>
            <a:endParaRPr lang="en-US" dirty="0">
              <a:latin typeface="Arial" panose="020B0604020202020204" pitchFamily="34" charset="0"/>
              <a:cs typeface="Arial" panose="020B0604020202020204" pitchFamily="34" charset="0"/>
            </a:endParaRPr>
          </a:p>
          <a:p>
            <a:pPr marL="170815" indent="-170815">
              <a:buFont typeface="Arial,Sans-Serif"/>
              <a:buChar char="•"/>
            </a:pPr>
            <a:r>
              <a:rPr lang="fr-CA" i="1" dirty="0">
                <a:latin typeface="Arial" panose="020B0604020202020204" pitchFamily="34" charset="0"/>
                <a:cs typeface="Arial" panose="020B0604020202020204" pitchFamily="34" charset="0"/>
              </a:rPr>
              <a:t>R. </a:t>
            </a:r>
            <a:r>
              <a:rPr lang="fr-CA" dirty="0">
                <a:latin typeface="Arial" panose="020B0604020202020204" pitchFamily="34" charset="0"/>
                <a:cs typeface="Arial" panose="020B0604020202020204" pitchFamily="34" charset="0"/>
              </a:rPr>
              <a:t>c. </a:t>
            </a:r>
            <a:r>
              <a:rPr lang="fr-CA" i="1" dirty="0">
                <a:latin typeface="Arial" panose="020B0604020202020204" pitchFamily="34" charset="0"/>
                <a:cs typeface="Arial" panose="020B0604020202020204" pitchFamily="34" charset="0"/>
              </a:rPr>
              <a:t>Legato, 2002 CanLII 41296 (QC CA), </a:t>
            </a:r>
            <a:r>
              <a:rPr lang="fr-CA" dirty="0">
                <a:latin typeface="Arial" panose="020B0604020202020204" pitchFamily="34" charset="0"/>
                <a:cs typeface="Arial" panose="020B0604020202020204" pitchFamily="34" charset="0"/>
              </a:rPr>
              <a:t>par. 88.</a:t>
            </a:r>
            <a:endParaRPr lang="en-US" dirty="0">
              <a:latin typeface="Arial" panose="020B0604020202020204" pitchFamily="34" charset="0"/>
              <a:cs typeface="Arial" panose="020B0604020202020204" pitchFamily="34" charset="0"/>
            </a:endParaRPr>
          </a:p>
          <a:p>
            <a:pPr marL="170815" indent="-170815">
              <a:buFont typeface="Arial,Sans-Serif"/>
              <a:buChar char="•"/>
            </a:pPr>
            <a:r>
              <a:rPr lang="fr-CA" dirty="0">
                <a:latin typeface="Arial" panose="020B0604020202020204" pitchFamily="34" charset="0"/>
                <a:cs typeface="Arial" panose="020B0604020202020204" pitchFamily="34" charset="0"/>
              </a:rPr>
              <a:t>Erick VANCHESTEIN et Martin VAUCLAIR,</a:t>
            </a:r>
            <a:r>
              <a:rPr lang="fr-CA" i="1" dirty="0">
                <a:latin typeface="Arial" panose="020B0604020202020204" pitchFamily="34" charset="0"/>
                <a:cs typeface="Arial" panose="020B0604020202020204" pitchFamily="34" charset="0"/>
              </a:rPr>
              <a:t> « </a:t>
            </a:r>
            <a:r>
              <a:rPr lang="fr-CA" dirty="0">
                <a:latin typeface="Arial" panose="020B0604020202020204" pitchFamily="34" charset="0"/>
                <a:cs typeface="Arial" panose="020B0604020202020204" pitchFamily="34" charset="0"/>
              </a:rPr>
              <a:t>L'éthique et la déontologie en droit criminel</a:t>
            </a:r>
            <a:r>
              <a:rPr lang="fr-CA" i="1" dirty="0">
                <a:latin typeface="Arial" panose="020B0604020202020204" pitchFamily="34" charset="0"/>
                <a:cs typeface="Arial" panose="020B0604020202020204" pitchFamily="34" charset="0"/>
              </a:rPr>
              <a:t> »</a:t>
            </a:r>
            <a:r>
              <a:rPr lang="fr-CA" dirty="0">
                <a:latin typeface="Arial" panose="020B0604020202020204" pitchFamily="34" charset="0"/>
                <a:cs typeface="Arial" panose="020B0604020202020204" pitchFamily="34" charset="0"/>
              </a:rPr>
              <a:t>, dans Collection de droit 2015-2016, École du Barreau du Québec, vol. 1, </a:t>
            </a:r>
            <a:r>
              <a:rPr lang="fr-CA" i="1" dirty="0">
                <a:latin typeface="Arial" panose="020B0604020202020204" pitchFamily="34" charset="0"/>
                <a:cs typeface="Arial" panose="020B0604020202020204" pitchFamily="34" charset="0"/>
              </a:rPr>
              <a:t>Les règles déontologiques</a:t>
            </a:r>
            <a:r>
              <a:rPr lang="fr-CA" dirty="0">
                <a:latin typeface="Arial" panose="020B0604020202020204" pitchFamily="34" charset="0"/>
                <a:cs typeface="Arial" panose="020B0604020202020204" pitchFamily="34" charset="0"/>
              </a:rPr>
              <a:t>, Cowansville, Éditions Yvon Blais, p. 161.</a:t>
            </a:r>
            <a:endParaRPr lang="fr-FR"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12</a:t>
            </a:fld>
            <a:endParaRPr lang="fr-CA"/>
          </a:p>
        </p:txBody>
      </p:sp>
    </p:spTree>
    <p:extLst>
      <p:ext uri="{BB962C8B-B14F-4D97-AF65-F5344CB8AC3E}">
        <p14:creationId xmlns:p14="http://schemas.microsoft.com/office/powerpoint/2010/main" val="3010941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a:latin typeface="Arial" panose="020B0604020202020204" pitchFamily="34" charset="0"/>
                <a:cs typeface="Arial" panose="020B0604020202020204" pitchFamily="34" charset="0"/>
              </a:rPr>
              <a:t>NOTES À LA PERSONNE ENSEIGNANTE</a:t>
            </a:r>
            <a:endParaRPr lang="en-US" dirty="0">
              <a:latin typeface="Arial" panose="020B0604020202020204" pitchFamily="34" charset="0"/>
              <a:cs typeface="Arial" panose="020B0604020202020204" pitchFamily="34" charset="0"/>
            </a:endParaRPr>
          </a:p>
          <a:p>
            <a:pPr>
              <a:spcBef>
                <a:spcPct val="0"/>
              </a:spcBef>
            </a:pPr>
            <a:endParaRPr lang="fr-FR"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Les élèves doivent compléter la question #5 à la page X du Cahier de l’élève.</a:t>
            </a:r>
            <a:endParaRPr lang="en-US" dirty="0">
              <a:latin typeface="Arial" panose="020B0604020202020204" pitchFamily="34" charset="0"/>
              <a:cs typeface="Arial" panose="020B0604020202020204" pitchFamily="34" charset="0"/>
            </a:endParaRPr>
          </a:p>
          <a:p>
            <a:pPr>
              <a:spcBef>
                <a:spcPct val="0"/>
              </a:spcBef>
            </a:pPr>
            <a:endParaRPr lang="fr-FR" b="1" dirty="0">
              <a:latin typeface="Arial" panose="020B0604020202020204" pitchFamily="34" charset="0"/>
              <a:cs typeface="Arial" panose="020B0604020202020204" pitchFamily="34" charset="0"/>
            </a:endParaRPr>
          </a:p>
          <a:p>
            <a:pPr>
              <a:spcBef>
                <a:spcPct val="0"/>
              </a:spcBef>
            </a:pPr>
            <a:r>
              <a:rPr lang="fr-FR" b="1" dirty="0">
                <a:latin typeface="Arial" panose="020B0604020202020204" pitchFamily="34" charset="0"/>
                <a:cs typeface="Arial" panose="020B0604020202020204" pitchFamily="34" charset="0"/>
              </a:rPr>
              <a:t>INFORMATIONS À TRANSMETTRE AUX ÉLÈVES</a:t>
            </a:r>
            <a:endParaRPr lang="en-US" dirty="0">
              <a:latin typeface="Arial" panose="020B0604020202020204" pitchFamily="34" charset="0"/>
              <a:cs typeface="Arial" panose="020B0604020202020204" pitchFamily="34" charset="0"/>
            </a:endParaRPr>
          </a:p>
          <a:p>
            <a:pPr>
              <a:spcBef>
                <a:spcPct val="0"/>
              </a:spcBef>
            </a:pPr>
            <a:endParaRPr lang="fr-FR" dirty="0">
              <a:latin typeface="Arial" panose="020B0604020202020204" pitchFamily="34" charset="0"/>
              <a:cs typeface="Arial" panose="020B0604020202020204" pitchFamily="34" charset="0"/>
            </a:endParaRPr>
          </a:p>
          <a:p>
            <a:pPr marL="0" indent="0">
              <a:spcBef>
                <a:spcPct val="0"/>
              </a:spcBef>
              <a:buFontTx/>
              <a:buNone/>
            </a:pPr>
            <a:r>
              <a:rPr lang="fr-FR" dirty="0">
                <a:latin typeface="Arial" panose="020B0604020202020204" pitchFamily="34" charset="0"/>
                <a:cs typeface="Arial" panose="020B0604020202020204" pitchFamily="34" charset="0"/>
              </a:rPr>
              <a:t>Toute personne accusée a </a:t>
            </a:r>
            <a:r>
              <a:rPr lang="fr-FR" b="1" dirty="0">
                <a:latin typeface="Arial" panose="020B0604020202020204" pitchFamily="34" charset="0"/>
                <a:cs typeface="Arial" panose="020B0604020202020204" pitchFamily="34" charset="0"/>
              </a:rPr>
              <a:t>droit à un procès juste et équitable</a:t>
            </a:r>
            <a:r>
              <a:rPr lang="fr-F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spcBef>
                <a:spcPct val="0"/>
              </a:spcBef>
              <a:buFontTx/>
              <a:buNone/>
            </a:pPr>
            <a:endParaRPr lang="fr-FR" dirty="0">
              <a:latin typeface="Arial" panose="020B0604020202020204" pitchFamily="34" charset="0"/>
              <a:cs typeface="Arial" panose="020B0604020202020204" pitchFamily="34" charset="0"/>
            </a:endParaRPr>
          </a:p>
          <a:p>
            <a:pPr marL="0" indent="0">
              <a:spcBef>
                <a:spcPct val="0"/>
              </a:spcBef>
              <a:buFontTx/>
              <a:buNone/>
            </a:pPr>
            <a:r>
              <a:rPr lang="fr-FR" dirty="0">
                <a:latin typeface="Arial" panose="020B0604020202020204" pitchFamily="34" charset="0"/>
                <a:cs typeface="Arial" panose="020B0604020202020204" pitchFamily="34" charset="0"/>
              </a:rPr>
              <a:t>En raison de la présomption d’innocence, c’est la Poursuite qui doit prouver la culpabilité de la personne accusée. </a:t>
            </a:r>
            <a:endParaRPr lang="en-US" dirty="0">
              <a:latin typeface="Arial" panose="020B0604020202020204" pitchFamily="34" charset="0"/>
              <a:cs typeface="Arial" panose="020B0604020202020204" pitchFamily="34" charset="0"/>
            </a:endParaRPr>
          </a:p>
          <a:p>
            <a:pPr marL="0" indent="0">
              <a:spcBef>
                <a:spcPct val="0"/>
              </a:spcBef>
              <a:buFontTx/>
              <a:buNone/>
            </a:pPr>
            <a:endParaRPr lang="fr-FR" dirty="0">
              <a:latin typeface="Arial" panose="020B0604020202020204" pitchFamily="34" charset="0"/>
              <a:cs typeface="Arial" panose="020B0604020202020204" pitchFamily="34" charset="0"/>
            </a:endParaRPr>
          </a:p>
          <a:p>
            <a:pPr marL="0" indent="0">
              <a:spcBef>
                <a:spcPct val="0"/>
              </a:spcBef>
              <a:buFontTx/>
              <a:buNone/>
            </a:pPr>
            <a:r>
              <a:rPr lang="fr-FR" dirty="0">
                <a:latin typeface="Arial" panose="020B0604020202020204" pitchFamily="34" charset="0"/>
                <a:cs typeface="Arial" panose="020B0604020202020204" pitchFamily="34" charset="0"/>
              </a:rPr>
              <a:t>La personne accusée peut être appelée à témoigner afin de donner sa version des faits. </a:t>
            </a:r>
            <a:endParaRPr lang="en-US" dirty="0">
              <a:latin typeface="Arial" panose="020B0604020202020204" pitchFamily="34" charset="0"/>
              <a:cs typeface="Arial" panose="020B0604020202020204" pitchFamily="34" charset="0"/>
            </a:endParaRPr>
          </a:p>
          <a:p>
            <a:pPr marL="0" indent="0">
              <a:spcBef>
                <a:spcPct val="0"/>
              </a:spcBef>
              <a:buFontTx/>
              <a:buNone/>
            </a:pPr>
            <a:endParaRPr lang="fr-FR" dirty="0">
              <a:latin typeface="Arial" panose="020B0604020202020204" pitchFamily="34" charset="0"/>
              <a:cs typeface="Arial" panose="020B0604020202020204" pitchFamily="34" charset="0"/>
            </a:endParaRPr>
          </a:p>
          <a:p>
            <a:pPr marL="0" indent="0">
              <a:buFontTx/>
              <a:buNone/>
            </a:pPr>
            <a:r>
              <a:rPr lang="fr-FR" dirty="0">
                <a:latin typeface="Arial" panose="020B0604020202020204" pitchFamily="34" charset="0"/>
                <a:cs typeface="Arial" panose="020B0604020202020204" pitchFamily="34" charset="0"/>
              </a:rPr>
              <a:t>Elle a plusieurs </a:t>
            </a:r>
            <a:r>
              <a:rPr lang="fr-FR" b="1" dirty="0">
                <a:latin typeface="Arial" panose="020B0604020202020204" pitchFamily="34" charset="0"/>
                <a:cs typeface="Arial" panose="020B0604020202020204" pitchFamily="34" charset="0"/>
              </a:rPr>
              <a:t>droits pendant son procès criminel. </a:t>
            </a:r>
            <a:r>
              <a:rPr lang="fr-FR" dirty="0">
                <a:latin typeface="Arial" panose="020B0604020202020204" pitchFamily="34" charset="0"/>
                <a:cs typeface="Arial" panose="020B0604020202020204" pitchFamily="34" charset="0"/>
              </a:rPr>
              <a:t>Par exemple, elle a </a:t>
            </a:r>
            <a:r>
              <a:rPr lang="fr-CA" dirty="0">
                <a:latin typeface="Arial" panose="020B0604020202020204" pitchFamily="34" charset="0"/>
                <a:cs typeface="Arial" panose="020B0604020202020204" pitchFamily="34" charset="0"/>
              </a:rPr>
              <a:t>le droit de garder le silence et le droit à l’assistance d’une personne interprète pour comprendre tout ce qui se passe pendant le procès.  </a:t>
            </a:r>
            <a:endParaRPr lang="en-US" dirty="0">
              <a:latin typeface="Arial" panose="020B0604020202020204" pitchFamily="34" charset="0"/>
              <a:cs typeface="Arial" panose="020B0604020202020204" pitchFamily="34" charset="0"/>
            </a:endParaRPr>
          </a:p>
          <a:p>
            <a:pPr marL="170815" indent="-170815">
              <a:spcBef>
                <a:spcPct val="0"/>
              </a:spcBef>
              <a:buFont typeface="Wingdings,Sans-Serif"/>
              <a:buChar char="q"/>
            </a:pPr>
            <a:endParaRPr lang="fr-FR" dirty="0">
              <a:latin typeface="Arial" panose="020B0604020202020204" pitchFamily="34" charset="0"/>
              <a:cs typeface="Arial" panose="020B0604020202020204" pitchFamily="34" charset="0"/>
            </a:endParaRPr>
          </a:p>
          <a:p>
            <a:pPr>
              <a:spcBef>
                <a:spcPct val="0"/>
              </a:spcBef>
            </a:pPr>
            <a:endParaRPr lang="fr-FR" dirty="0">
              <a:latin typeface="Arial" panose="020B0604020202020204" pitchFamily="34" charset="0"/>
              <a:cs typeface="Arial" panose="020B0604020202020204" pitchFamily="34" charset="0"/>
            </a:endParaRPr>
          </a:p>
          <a:p>
            <a:pPr>
              <a:spcBef>
                <a:spcPct val="0"/>
              </a:spcBef>
            </a:pPr>
            <a:r>
              <a:rPr lang="fr-FR" b="1" dirty="0">
                <a:latin typeface="Arial" panose="020B0604020202020204" pitchFamily="34" charset="0"/>
                <a:cs typeface="Arial" panose="020B0604020202020204" pitchFamily="34" charset="0"/>
              </a:rPr>
              <a:t>SOURCES </a:t>
            </a:r>
            <a:endParaRPr lang="fr-FR" dirty="0">
              <a:latin typeface="Arial" panose="020B0604020202020204" pitchFamily="34" charset="0"/>
              <a:cs typeface="Arial" panose="020B0604020202020204" pitchFamily="34" charset="0"/>
            </a:endParaRPr>
          </a:p>
          <a:p>
            <a:pPr marL="170815" indent="-170815">
              <a:buFont typeface="Arial,Sans-Serif"/>
              <a:buChar char="•"/>
            </a:pPr>
            <a:r>
              <a:rPr lang="en-CA" i="1" dirty="0" err="1">
                <a:latin typeface="Arial" panose="020B0604020202020204" pitchFamily="34" charset="0"/>
                <a:cs typeface="Arial" panose="020B0604020202020204" pitchFamily="34" charset="0"/>
              </a:rPr>
              <a:t>Charte</a:t>
            </a:r>
            <a:r>
              <a:rPr lang="en-CA" i="1" dirty="0">
                <a:latin typeface="Arial" panose="020B0604020202020204" pitchFamily="34" charset="0"/>
                <a:cs typeface="Arial" panose="020B0604020202020204" pitchFamily="34" charset="0"/>
              </a:rPr>
              <a:t> canadienne des droits et </a:t>
            </a:r>
            <a:r>
              <a:rPr lang="en-CA" i="1" dirty="0" err="1">
                <a:latin typeface="Arial" panose="020B0604020202020204" pitchFamily="34" charset="0"/>
                <a:cs typeface="Arial" panose="020B0604020202020204" pitchFamily="34" charset="0"/>
              </a:rPr>
              <a:t>libertés</a:t>
            </a:r>
            <a:r>
              <a:rPr lang="en-CA" i="1" dirty="0">
                <a:latin typeface="Arial" panose="020B0604020202020204" pitchFamily="34" charset="0"/>
                <a:cs typeface="Arial" panose="020B0604020202020204" pitchFamily="34" charset="0"/>
              </a:rPr>
              <a:t>, </a:t>
            </a:r>
            <a:r>
              <a:rPr lang="en-CA" dirty="0">
                <a:latin typeface="Arial" panose="020B0604020202020204" pitchFamily="34" charset="0"/>
                <a:cs typeface="Arial" panose="020B0604020202020204" pitchFamily="34" charset="0"/>
              </a:rPr>
              <a:t>art. 7, 11 et 14.</a:t>
            </a:r>
            <a:endParaRPr lang="en-US" dirty="0">
              <a:latin typeface="Arial" panose="020B0604020202020204" pitchFamily="34" charset="0"/>
              <a:cs typeface="Arial" panose="020B0604020202020204" pitchFamily="34" charset="0"/>
            </a:endParaRPr>
          </a:p>
          <a:p>
            <a:pPr marL="170815" indent="-170815">
              <a:buFont typeface="Arial,Sans-Serif"/>
              <a:buChar char="•"/>
            </a:pPr>
            <a:r>
              <a:rPr lang="fr-CA" i="1" dirty="0">
                <a:latin typeface="Arial" panose="020B0604020202020204" pitchFamily="34" charset="0"/>
                <a:cs typeface="Arial" panose="020B0604020202020204" pitchFamily="34" charset="0"/>
              </a:rPr>
              <a:t>Code criminel</a:t>
            </a:r>
            <a:r>
              <a:rPr lang="fr-CA" dirty="0">
                <a:latin typeface="Arial" panose="020B0604020202020204" pitchFamily="34" charset="0"/>
                <a:cs typeface="Arial" panose="020B0604020202020204" pitchFamily="34" charset="0"/>
              </a:rPr>
              <a:t>,  art. 530.</a:t>
            </a:r>
            <a:endParaRPr lang="en-US" dirty="0">
              <a:latin typeface="Arial" panose="020B0604020202020204" pitchFamily="34" charset="0"/>
              <a:cs typeface="Arial" panose="020B0604020202020204" pitchFamily="34" charset="0"/>
            </a:endParaRPr>
          </a:p>
          <a:p>
            <a:pPr marL="170815" indent="-170815">
              <a:buFont typeface="Arial,Sans-Serif"/>
              <a:buChar char="•"/>
            </a:pPr>
            <a:r>
              <a:rPr lang="fr-CA" i="1" dirty="0">
                <a:latin typeface="Arial" panose="020B0604020202020204" pitchFamily="34" charset="0"/>
                <a:cs typeface="Arial" panose="020B0604020202020204" pitchFamily="34" charset="0"/>
              </a:rPr>
              <a:t>Dubois</a:t>
            </a:r>
            <a:r>
              <a:rPr lang="fr-CA" dirty="0">
                <a:latin typeface="Arial" panose="020B0604020202020204" pitchFamily="34" charset="0"/>
                <a:cs typeface="Arial" panose="020B0604020202020204" pitchFamily="34" charset="0"/>
              </a:rPr>
              <a:t> c. </a:t>
            </a:r>
            <a:r>
              <a:rPr lang="fr-CA" i="1" dirty="0">
                <a:latin typeface="Arial" panose="020B0604020202020204" pitchFamily="34" charset="0"/>
                <a:cs typeface="Arial" panose="020B0604020202020204" pitchFamily="34" charset="0"/>
              </a:rPr>
              <a:t>La Reine</a:t>
            </a:r>
            <a:r>
              <a:rPr lang="fr-CA" dirty="0">
                <a:latin typeface="Arial" panose="020B0604020202020204" pitchFamily="34" charset="0"/>
                <a:cs typeface="Arial" panose="020B0604020202020204" pitchFamily="34" charset="0"/>
              </a:rPr>
              <a:t>, [1985] 2 R.C.S. 350, par. 10.</a:t>
            </a:r>
          </a:p>
          <a:p>
            <a:pPr marL="170815" indent="-170815">
              <a:buFont typeface="Arial,Sans-Serif"/>
              <a:buChar char="•"/>
            </a:pPr>
            <a:r>
              <a:rPr lang="fr-FR" dirty="0">
                <a:latin typeface="Arial" panose="020B0604020202020204" pitchFamily="34" charset="0"/>
                <a:cs typeface="Arial" panose="020B0604020202020204" pitchFamily="34" charset="0"/>
              </a:rPr>
              <a:t>Hubert REID, </a:t>
            </a:r>
            <a:r>
              <a:rPr lang="fr-FR" i="1" dirty="0">
                <a:latin typeface="Arial" panose="020B0604020202020204" pitchFamily="34" charset="0"/>
                <a:cs typeface="Arial" panose="020B0604020202020204" pitchFamily="34" charset="0"/>
              </a:rPr>
              <a:t>Dictionnaire de droit québécois et canadien</a:t>
            </a:r>
            <a:r>
              <a:rPr lang="fr-FR" dirty="0">
                <a:latin typeface="Arial" panose="020B0604020202020204" pitchFamily="34" charset="0"/>
                <a:cs typeface="Arial" panose="020B0604020202020204" pitchFamily="34" charset="0"/>
              </a:rPr>
              <a:t>, </a:t>
            </a:r>
            <a:r>
              <a:rPr lang="fr-FR" i="1" dirty="0" err="1">
                <a:latin typeface="Arial" panose="020B0604020202020204" pitchFamily="34" charset="0"/>
                <a:cs typeface="Arial" panose="020B0604020202020204" pitchFamily="34" charset="0"/>
              </a:rPr>
              <a:t>sub</a:t>
            </a:r>
            <a:r>
              <a:rPr lang="fr-FR" i="1" dirty="0">
                <a:latin typeface="Arial" panose="020B0604020202020204" pitchFamily="34" charset="0"/>
                <a:cs typeface="Arial" panose="020B0604020202020204" pitchFamily="34" charset="0"/>
              </a:rPr>
              <a:t> verbo </a:t>
            </a:r>
            <a:r>
              <a:rPr lang="fr-FR" dirty="0">
                <a:latin typeface="Arial" panose="020B0604020202020204" pitchFamily="34" charset="0"/>
                <a:cs typeface="Arial" panose="020B0604020202020204" pitchFamily="34" charset="0"/>
              </a:rPr>
              <a:t>“Accusé”.</a:t>
            </a:r>
            <a:endParaRPr lang="en-US" dirty="0">
              <a:latin typeface="Arial" panose="020B0604020202020204" pitchFamily="34" charset="0"/>
              <a:cs typeface="Arial" panose="020B0604020202020204" pitchFamily="34" charset="0"/>
            </a:endParaRPr>
          </a:p>
          <a:p>
            <a:pPr marL="170815" indent="-170815">
              <a:buFont typeface="Arial,Sans-Serif"/>
              <a:buChar char="•"/>
            </a:pPr>
            <a:r>
              <a:rPr lang="fr-FR" i="1" dirty="0">
                <a:latin typeface="Arial" panose="020B0604020202020204" pitchFamily="34" charset="0"/>
                <a:cs typeface="Arial" panose="020B0604020202020204" pitchFamily="34" charset="0"/>
              </a:rPr>
              <a:t>Loi sur la preuve au Canada</a:t>
            </a:r>
            <a:r>
              <a:rPr lang="fr-FR" dirty="0">
                <a:latin typeface="Arial" panose="020B0604020202020204" pitchFamily="34" charset="0"/>
                <a:cs typeface="Arial" panose="020B0604020202020204" pitchFamily="34" charset="0"/>
              </a:rPr>
              <a:t>, LRC (1985), c. C-5, art 4(1). </a:t>
            </a: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13</a:t>
            </a:fld>
            <a:endParaRPr lang="fr-CA"/>
          </a:p>
        </p:txBody>
      </p:sp>
    </p:spTree>
    <p:extLst>
      <p:ext uri="{BB962C8B-B14F-4D97-AF65-F5344CB8AC3E}">
        <p14:creationId xmlns:p14="http://schemas.microsoft.com/office/powerpoint/2010/main" val="1695924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CA" b="1" noProof="0" dirty="0">
                <a:latin typeface="Arial" panose="020B0604020202020204" pitchFamily="34" charset="0"/>
                <a:cs typeface="Arial" panose="020B0604020202020204" pitchFamily="34" charset="0"/>
              </a:rPr>
              <a:t>NOTES À LA PERSONNE ENSEIGNANTE</a:t>
            </a:r>
            <a:endParaRPr lang="fr-CA" noProof="0" dirty="0">
              <a:latin typeface="Arial" panose="020B0604020202020204" pitchFamily="34" charset="0"/>
              <a:cs typeface="Arial" panose="020B0604020202020204" pitchFamily="34" charset="0"/>
            </a:endParaRPr>
          </a:p>
          <a:p>
            <a:pPr>
              <a:spcBef>
                <a:spcPct val="0"/>
              </a:spcBef>
              <a:defRPr/>
            </a:pPr>
            <a:endParaRPr lang="fr-CA" b="1" noProof="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q"/>
              <a:tabLst/>
              <a:defRPr/>
            </a:pPr>
            <a:r>
              <a:rPr lang="fr-CA" noProof="0" dirty="0">
                <a:latin typeface="Arial" panose="020B0604020202020204" pitchFamily="34" charset="0"/>
                <a:cs typeface="Arial" panose="020B0604020202020204" pitchFamily="34" charset="0"/>
              </a:rPr>
              <a:t>Les élèves doivent compléter la question #5 à la page X du Cahier de l’élève.</a:t>
            </a:r>
            <a:endParaRPr lang="fr-CA" b="1" noProof="0" dirty="0">
              <a:latin typeface="Arial" panose="020B0604020202020204" pitchFamily="34" charset="0"/>
              <a:cs typeface="Arial" panose="020B0604020202020204" pitchFamily="34" charset="0"/>
            </a:endParaRPr>
          </a:p>
          <a:p>
            <a:pPr>
              <a:spcBef>
                <a:spcPct val="0"/>
              </a:spcBef>
              <a:defRPr/>
            </a:pPr>
            <a:endParaRPr lang="fr-CA" b="1" noProof="0" dirty="0">
              <a:latin typeface="Arial" panose="020B0604020202020204" pitchFamily="34" charset="0"/>
              <a:cs typeface="Arial" panose="020B0604020202020204" pitchFamily="34" charset="0"/>
            </a:endParaRPr>
          </a:p>
          <a:p>
            <a:pPr>
              <a:spcBef>
                <a:spcPct val="0"/>
              </a:spcBef>
              <a:defRPr/>
            </a:pPr>
            <a:r>
              <a:rPr lang="fr-CA" b="1" noProof="0" dirty="0">
                <a:latin typeface="Arial" panose="020B0604020202020204" pitchFamily="34" charset="0"/>
                <a:cs typeface="Arial" panose="020B0604020202020204" pitchFamily="34" charset="0"/>
              </a:rPr>
              <a:t>INFORMATIONS À TRANSMETTRE AUX ÉLÈVES </a:t>
            </a:r>
            <a:endParaRPr lang="fr-CA" noProof="0" dirty="0">
              <a:latin typeface="Arial" panose="020B0604020202020204" pitchFamily="34" charset="0"/>
              <a:cs typeface="Arial" panose="020B0604020202020204" pitchFamily="34" charset="0"/>
            </a:endParaRPr>
          </a:p>
          <a:p>
            <a:pPr>
              <a:spcBef>
                <a:spcPct val="0"/>
              </a:spcBef>
            </a:pPr>
            <a:endParaRPr lang="fr-CA" noProof="0" dirty="0">
              <a:latin typeface="Arial" panose="020B0604020202020204" pitchFamily="34" charset="0"/>
              <a:cs typeface="Arial" panose="020B0604020202020204" pitchFamily="34" charset="0"/>
            </a:endParaRPr>
          </a:p>
          <a:p>
            <a:pPr marL="0" indent="0">
              <a:spcBef>
                <a:spcPct val="0"/>
              </a:spcBef>
              <a:buFontTx/>
              <a:buNone/>
              <a:defRPr/>
            </a:pPr>
            <a:r>
              <a:rPr lang="fr-CA" noProof="0" dirty="0">
                <a:latin typeface="Arial" panose="020B0604020202020204" pitchFamily="34" charset="0"/>
                <a:cs typeface="Arial" panose="020B0604020202020204" pitchFamily="34" charset="0"/>
              </a:rPr>
              <a:t>Le témoin est invité à venir témoigner devant le tribunal par les avocates ou les avocats de la poursuite ou de la défense, parce qu’il ou elle connait certains faits. </a:t>
            </a:r>
          </a:p>
          <a:p>
            <a:pPr marL="0" indent="0">
              <a:spcBef>
                <a:spcPct val="0"/>
              </a:spcBef>
              <a:buFontTx/>
              <a:buNone/>
              <a:defRPr/>
            </a:pPr>
            <a:endParaRPr lang="fr-CA" noProof="0" dirty="0">
              <a:latin typeface="Arial" panose="020B0604020202020204" pitchFamily="34" charset="0"/>
              <a:cs typeface="Arial" panose="020B0604020202020204" pitchFamily="34" charset="0"/>
            </a:endParaRPr>
          </a:p>
          <a:p>
            <a:pPr marL="0" indent="0">
              <a:spcBef>
                <a:spcPct val="0"/>
              </a:spcBef>
              <a:buFontTx/>
              <a:buNone/>
              <a:defRPr/>
            </a:pPr>
            <a:r>
              <a:rPr lang="fr-CA" noProof="0" dirty="0">
                <a:latin typeface="Arial" panose="020B0604020202020204" pitchFamily="34" charset="0"/>
                <a:cs typeface="Arial" panose="020B0604020202020204" pitchFamily="34" charset="0"/>
              </a:rPr>
              <a:t>Dans la plupart des cas, l</a:t>
            </a:r>
            <a:r>
              <a:rPr lang="fr-CA" b="1" noProof="0" dirty="0">
                <a:latin typeface="Arial" panose="020B0604020202020204" pitchFamily="34" charset="0"/>
                <a:cs typeface="Arial" panose="020B0604020202020204" pitchFamily="34" charset="0"/>
              </a:rPr>
              <a:t>a victime est un témoin</a:t>
            </a:r>
            <a:r>
              <a:rPr lang="fr-CA" noProof="0" dirty="0">
                <a:latin typeface="Arial" panose="020B0604020202020204" pitchFamily="34" charset="0"/>
                <a:cs typeface="Arial" panose="020B0604020202020204" pitchFamily="34" charset="0"/>
              </a:rPr>
              <a:t>. Elle rapporte ce qu’elle a vécu et ce qu’elle a vu.</a:t>
            </a:r>
          </a:p>
          <a:p>
            <a:pPr marL="0" indent="0">
              <a:spcBef>
                <a:spcPct val="0"/>
              </a:spcBef>
              <a:buFontTx/>
              <a:buNone/>
            </a:pPr>
            <a:endParaRPr lang="fr-CA" noProof="0" dirty="0">
              <a:latin typeface="Arial" panose="020B0604020202020204" pitchFamily="34" charset="0"/>
              <a:cs typeface="Arial" panose="020B0604020202020204" pitchFamily="34" charset="0"/>
            </a:endParaRPr>
          </a:p>
          <a:p>
            <a:pPr marL="0" indent="0">
              <a:spcBef>
                <a:spcPct val="0"/>
              </a:spcBef>
              <a:buFontTx/>
              <a:buNone/>
            </a:pPr>
            <a:r>
              <a:rPr lang="fr-CA" noProof="0" dirty="0">
                <a:latin typeface="Arial" panose="020B0604020202020204" pitchFamily="34" charset="0"/>
                <a:cs typeface="Arial" panose="020B0604020202020204" pitchFamily="34" charset="0"/>
              </a:rPr>
              <a:t>Le témoin peut, à son choix, </a:t>
            </a:r>
            <a:r>
              <a:rPr lang="fr-CA" b="1" noProof="0" dirty="0">
                <a:latin typeface="Arial" panose="020B0604020202020204" pitchFamily="34" charset="0"/>
                <a:cs typeface="Arial" panose="020B0604020202020204" pitchFamily="34" charset="0"/>
              </a:rPr>
              <a:t>prêter serment </a:t>
            </a:r>
            <a:r>
              <a:rPr lang="fr-CA" noProof="0" dirty="0">
                <a:latin typeface="Arial" panose="020B0604020202020204" pitchFamily="34" charset="0"/>
                <a:cs typeface="Arial" panose="020B0604020202020204" pitchFamily="34" charset="0"/>
              </a:rPr>
              <a:t>sur un texte religieux (ex. : Bible, Coran, etc.) ou </a:t>
            </a:r>
            <a:r>
              <a:rPr lang="fr-CA" b="1" noProof="0" dirty="0">
                <a:latin typeface="Arial" panose="020B0604020202020204" pitchFamily="34" charset="0"/>
                <a:cs typeface="Arial" panose="020B0604020202020204" pitchFamily="34" charset="0"/>
              </a:rPr>
              <a:t>affirmer solennellement </a:t>
            </a:r>
            <a:r>
              <a:rPr lang="fr-CA" noProof="0" dirty="0">
                <a:latin typeface="Arial" panose="020B0604020202020204" pitchFamily="34" charset="0"/>
                <a:cs typeface="Arial" panose="020B0604020202020204" pitchFamily="34" charset="0"/>
              </a:rPr>
              <a:t>qu’il ou elle dira la vérité, toute la vérité et rien que la vérité. </a:t>
            </a:r>
          </a:p>
          <a:p>
            <a:pPr marL="0" indent="0">
              <a:spcBef>
                <a:spcPct val="0"/>
              </a:spcBef>
              <a:buFontTx/>
              <a:buNone/>
            </a:pPr>
            <a:endParaRPr lang="fr-CA" noProof="0" dirty="0">
              <a:latin typeface="Arial" panose="020B0604020202020204" pitchFamily="34" charset="0"/>
              <a:cs typeface="Arial" panose="020B0604020202020204" pitchFamily="34" charset="0"/>
            </a:endParaRPr>
          </a:p>
          <a:p>
            <a:pPr marL="0" indent="0">
              <a:spcBef>
                <a:spcPct val="0"/>
              </a:spcBef>
              <a:buFontTx/>
              <a:buNone/>
            </a:pPr>
            <a:r>
              <a:rPr lang="fr-CA" b="1" noProof="0" dirty="0">
                <a:latin typeface="Arial" panose="020B0604020202020204" pitchFamily="34" charset="0"/>
                <a:cs typeface="Arial" panose="020B0604020202020204" pitchFamily="34" charset="0"/>
              </a:rPr>
              <a:t>Attention!</a:t>
            </a:r>
            <a:r>
              <a:rPr lang="fr-CA" noProof="0" dirty="0">
                <a:latin typeface="Arial" panose="020B0604020202020204" pitchFamily="34" charset="0"/>
                <a:cs typeface="Arial" panose="020B0604020202020204" pitchFamily="34" charset="0"/>
              </a:rPr>
              <a:t> Le témoin doit raconter seulement les faits dont il ou elle a personnellement eu connaissance, c’est-à-dire perçus directement par ses </a:t>
            </a:r>
            <a:r>
              <a:rPr lang="fr-CA" b="1" noProof="0" dirty="0">
                <a:latin typeface="Arial" panose="020B0604020202020204" pitchFamily="34" charset="0"/>
                <a:cs typeface="Arial" panose="020B0604020202020204" pitchFamily="34" charset="0"/>
              </a:rPr>
              <a:t>sens</a:t>
            </a:r>
            <a:r>
              <a:rPr lang="fr-CA" noProof="0" dirty="0">
                <a:latin typeface="Arial" panose="020B0604020202020204" pitchFamily="34" charset="0"/>
                <a:cs typeface="Arial" panose="020B0604020202020204" pitchFamily="34" charset="0"/>
              </a:rPr>
              <a:t> : vue, ouïe, etc. </a:t>
            </a:r>
            <a:br>
              <a:rPr lang="fr-CA" noProof="0" dirty="0">
                <a:latin typeface="Arial" panose="020B0604020202020204" pitchFamily="34" charset="0"/>
                <a:cs typeface="Arial" panose="020B0604020202020204" pitchFamily="34" charset="0"/>
              </a:rPr>
            </a:br>
            <a:r>
              <a:rPr lang="fr-CA" noProof="0" dirty="0">
                <a:latin typeface="Arial" panose="020B0604020202020204" pitchFamily="34" charset="0"/>
                <a:cs typeface="Arial" panose="020B0604020202020204" pitchFamily="34" charset="0"/>
              </a:rPr>
              <a:t>S’il ou elle n’en a pas eu directement connaissance, cela constitue du </a:t>
            </a:r>
            <a:r>
              <a:rPr lang="fr-CA" b="1" noProof="0" dirty="0">
                <a:latin typeface="Arial" panose="020B0604020202020204" pitchFamily="34" charset="0"/>
                <a:cs typeface="Arial" panose="020B0604020202020204" pitchFamily="34" charset="0"/>
              </a:rPr>
              <a:t>« ouï-dire</a:t>
            </a:r>
            <a:r>
              <a:rPr lang="fr-CA" noProof="0" dirty="0">
                <a:latin typeface="Arial" panose="020B0604020202020204" pitchFamily="34" charset="0"/>
                <a:cs typeface="Arial" panose="020B0604020202020204" pitchFamily="34" charset="0"/>
              </a:rPr>
              <a:t> » et le témoignage ne sera en principe </a:t>
            </a:r>
            <a:r>
              <a:rPr lang="fr-CA" b="1" noProof="0" dirty="0">
                <a:latin typeface="Arial" panose="020B0604020202020204" pitchFamily="34" charset="0"/>
                <a:cs typeface="Arial" panose="020B0604020202020204" pitchFamily="34" charset="0"/>
              </a:rPr>
              <a:t>pas accepté comme preuve</a:t>
            </a:r>
            <a:r>
              <a:rPr lang="fr-CA" noProof="0" dirty="0">
                <a:latin typeface="Arial" panose="020B0604020202020204" pitchFamily="34" charset="0"/>
                <a:cs typeface="Arial" panose="020B0604020202020204" pitchFamily="34" charset="0"/>
              </a:rPr>
              <a:t>. Exemple de ouï-dire : « Je sais que X a volé une voiture, car Y me l’a dit. »</a:t>
            </a:r>
          </a:p>
          <a:p>
            <a:pPr marL="0" indent="0">
              <a:spcBef>
                <a:spcPct val="0"/>
              </a:spcBef>
              <a:buFontTx/>
              <a:buNone/>
            </a:pPr>
            <a:endParaRPr lang="fr-CA" noProof="0" dirty="0">
              <a:latin typeface="Arial" panose="020B0604020202020204" pitchFamily="34" charset="0"/>
              <a:cs typeface="Arial" panose="020B0604020202020204" pitchFamily="34" charset="0"/>
            </a:endParaRPr>
          </a:p>
          <a:p>
            <a:pPr marL="0" indent="0">
              <a:spcBef>
                <a:spcPct val="0"/>
              </a:spcBef>
              <a:buFontTx/>
              <a:buNone/>
            </a:pPr>
            <a:r>
              <a:rPr lang="fr-CA" noProof="0" dirty="0">
                <a:latin typeface="Arial" panose="020B0604020202020204" pitchFamily="34" charset="0"/>
                <a:cs typeface="Arial" panose="020B0604020202020204" pitchFamily="34" charset="0"/>
              </a:rPr>
              <a:t>Dans certains cas seulement, le témoin peut exceptionnellement donner son </a:t>
            </a:r>
            <a:r>
              <a:rPr lang="fr-CA" b="1" noProof="0" dirty="0">
                <a:latin typeface="Arial" panose="020B0604020202020204" pitchFamily="34" charset="0"/>
                <a:cs typeface="Arial" panose="020B0604020202020204" pitchFamily="34" charset="0"/>
              </a:rPr>
              <a:t>opinion</a:t>
            </a:r>
            <a:r>
              <a:rPr lang="fr-CA" noProof="0" dirty="0">
                <a:latin typeface="Arial" panose="020B0604020202020204" pitchFamily="34" charset="0"/>
                <a:cs typeface="Arial" panose="020B0604020202020204" pitchFamily="34" charset="0"/>
              </a:rPr>
              <a:t>. Par exemple, il ou elle peut donner son avis sur l’âge, l’état d’ébriété, la vitesse d’une voiture, etc.</a:t>
            </a:r>
          </a:p>
          <a:p>
            <a:pPr>
              <a:spcBef>
                <a:spcPct val="0"/>
              </a:spcBef>
            </a:pPr>
            <a:endParaRPr lang="fr-CA" noProof="0" dirty="0">
              <a:latin typeface="Arial" panose="020B0604020202020204" pitchFamily="34" charset="0"/>
              <a:cs typeface="Arial" panose="020B0604020202020204" pitchFamily="34" charset="0"/>
            </a:endParaRPr>
          </a:p>
          <a:p>
            <a:pPr>
              <a:spcBef>
                <a:spcPct val="0"/>
              </a:spcBef>
            </a:pPr>
            <a:endParaRPr lang="fr-CA" noProof="0" dirty="0">
              <a:latin typeface="Arial" panose="020B0604020202020204" pitchFamily="34" charset="0"/>
              <a:cs typeface="Arial" panose="020B0604020202020204" pitchFamily="34" charset="0"/>
            </a:endParaRPr>
          </a:p>
          <a:p>
            <a:pPr>
              <a:spcBef>
                <a:spcPct val="0"/>
              </a:spcBef>
            </a:pPr>
            <a:r>
              <a:rPr lang="fr-CA" b="1" noProof="0" dirty="0">
                <a:latin typeface="Arial" panose="020B0604020202020204" pitchFamily="34" charset="0"/>
                <a:cs typeface="Arial" panose="020B0604020202020204" pitchFamily="34" charset="0"/>
              </a:rPr>
              <a:t>SOURCES </a:t>
            </a:r>
            <a:endParaRPr lang="fr-CA" noProof="0"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fr-CA" i="1" noProof="0" dirty="0">
                <a:latin typeface="Arial" panose="020B0604020202020204" pitchFamily="34" charset="0"/>
                <a:cs typeface="Arial" panose="020B0604020202020204" pitchFamily="34" charset="0"/>
              </a:rPr>
              <a:t>Loi sur la preuve du Canada</a:t>
            </a:r>
            <a:r>
              <a:rPr lang="fr-CA" noProof="0" dirty="0">
                <a:latin typeface="Arial" panose="020B0604020202020204" pitchFamily="34" charset="0"/>
                <a:cs typeface="Arial" panose="020B0604020202020204" pitchFamily="34" charset="0"/>
              </a:rPr>
              <a:t>, LRC 1985, c. C-5, art. 14 et 15.</a:t>
            </a:r>
          </a:p>
          <a:p>
            <a:pPr marL="170815" indent="-170815">
              <a:spcBef>
                <a:spcPct val="0"/>
              </a:spcBef>
              <a:buFont typeface="Arial,Sans-Serif"/>
              <a:buChar char="•"/>
            </a:pPr>
            <a:r>
              <a:rPr lang="fr-CA" i="1" noProof="0" dirty="0">
                <a:latin typeface="Arial" panose="020B0604020202020204" pitchFamily="34" charset="0"/>
                <a:cs typeface="Arial" panose="020B0604020202020204" pitchFamily="34" charset="0"/>
              </a:rPr>
              <a:t>R. </a:t>
            </a:r>
            <a:r>
              <a:rPr lang="fr-CA" noProof="0" dirty="0">
                <a:latin typeface="Arial" panose="020B0604020202020204" pitchFamily="34" charset="0"/>
                <a:cs typeface="Arial" panose="020B0604020202020204" pitchFamily="34" charset="0"/>
              </a:rPr>
              <a:t>c. </a:t>
            </a:r>
            <a:r>
              <a:rPr lang="fr-CA" i="1" noProof="0" dirty="0">
                <a:latin typeface="Arial" panose="020B0604020202020204" pitchFamily="34" charset="0"/>
                <a:cs typeface="Arial" panose="020B0604020202020204" pitchFamily="34" charset="0"/>
              </a:rPr>
              <a:t>N.S</a:t>
            </a:r>
            <a:r>
              <a:rPr lang="fr-CA" noProof="0" dirty="0">
                <a:latin typeface="Arial" panose="020B0604020202020204" pitchFamily="34" charset="0"/>
                <a:cs typeface="Arial" panose="020B0604020202020204" pitchFamily="34" charset="0"/>
              </a:rPr>
              <a:t>., 2012 CSC 72, par. 53</a:t>
            </a:r>
          </a:p>
          <a:p>
            <a:pPr marL="170815" indent="-170815">
              <a:spcBef>
                <a:spcPct val="0"/>
              </a:spcBef>
              <a:buFont typeface="Arial,Sans-Serif"/>
              <a:buChar char="•"/>
            </a:pPr>
            <a:r>
              <a:rPr lang="fr-CA" noProof="0" dirty="0">
                <a:latin typeface="Arial" panose="020B0604020202020204" pitchFamily="34" charset="0"/>
                <a:cs typeface="Arial" panose="020B0604020202020204" pitchFamily="34" charset="0"/>
              </a:rPr>
              <a:t>Nicolas BELLEMARE, </a:t>
            </a:r>
            <a:r>
              <a:rPr lang="fr-CA" i="1" noProof="0" dirty="0">
                <a:latin typeface="Arial" panose="020B0604020202020204" pitchFamily="34" charset="0"/>
                <a:cs typeface="Arial" panose="020B0604020202020204" pitchFamily="34" charset="0"/>
              </a:rPr>
              <a:t>« </a:t>
            </a:r>
            <a:r>
              <a:rPr lang="fr-CA" noProof="0" dirty="0">
                <a:latin typeface="Arial" panose="020B0604020202020204" pitchFamily="34" charset="0"/>
                <a:cs typeface="Arial" panose="020B0604020202020204" pitchFamily="34" charset="0"/>
              </a:rPr>
              <a:t>La preuve pénale</a:t>
            </a:r>
            <a:r>
              <a:rPr lang="fr-CA" i="1" noProof="0" dirty="0">
                <a:latin typeface="Arial" panose="020B0604020202020204" pitchFamily="34" charset="0"/>
                <a:cs typeface="Arial" panose="020B0604020202020204" pitchFamily="34" charset="0"/>
              </a:rPr>
              <a:t> »</a:t>
            </a:r>
            <a:r>
              <a:rPr lang="fr-CA" noProof="0" dirty="0">
                <a:latin typeface="Arial" panose="020B0604020202020204" pitchFamily="34" charset="0"/>
                <a:cs typeface="Arial" panose="020B0604020202020204" pitchFamily="34" charset="0"/>
              </a:rPr>
              <a:t>, dans Collection de droit 2015-2016, École du Barreau du Québec, vol. 11, </a:t>
            </a:r>
            <a:r>
              <a:rPr lang="fr-CA" i="1" noProof="0" dirty="0">
                <a:latin typeface="Arial" panose="020B0604020202020204" pitchFamily="34" charset="0"/>
                <a:cs typeface="Arial" panose="020B0604020202020204" pitchFamily="34" charset="0"/>
              </a:rPr>
              <a:t>Droit pénal: procédure et preuve</a:t>
            </a:r>
            <a:r>
              <a:rPr lang="fr-CA" noProof="0" dirty="0">
                <a:latin typeface="Arial" panose="020B0604020202020204" pitchFamily="34" charset="0"/>
                <a:cs typeface="Arial" panose="020B0604020202020204" pitchFamily="34" charset="0"/>
              </a:rPr>
              <a:t>, Cowansville, Éditions Yvon Blais, p. 128.</a:t>
            </a:r>
          </a:p>
          <a:p>
            <a:pPr marL="170815" indent="-170815">
              <a:spcBef>
                <a:spcPct val="0"/>
              </a:spcBef>
              <a:buFont typeface="Arial,Sans-Serif"/>
              <a:buChar char="•"/>
            </a:pPr>
            <a:r>
              <a:rPr lang="fr-CA" i="1" noProof="0" dirty="0">
                <a:latin typeface="Arial" panose="020B0604020202020204" pitchFamily="34" charset="0"/>
                <a:cs typeface="Arial" panose="020B0604020202020204" pitchFamily="34" charset="0"/>
              </a:rPr>
              <a:t>Charte Canadienne des droits des victimes</a:t>
            </a:r>
            <a:r>
              <a:rPr lang="fr-CA" noProof="0" dirty="0">
                <a:latin typeface="Arial" panose="020B0604020202020204" pitchFamily="34" charset="0"/>
                <a:cs typeface="Arial" panose="020B0604020202020204" pitchFamily="34" charset="0"/>
              </a:rPr>
              <a:t>, LC 2015, c</a:t>
            </a:r>
            <a:r>
              <a:rPr lang="fr-CA" b="0" noProof="0" dirty="0">
                <a:latin typeface="Arial" panose="020B0604020202020204" pitchFamily="34" charset="0"/>
                <a:cs typeface="Arial" panose="020B0604020202020204" pitchFamily="34" charset="0"/>
              </a:rPr>
              <a:t>. </a:t>
            </a:r>
            <a:r>
              <a:rPr lang="fr-CA" noProof="0" dirty="0">
                <a:latin typeface="Arial" panose="020B0604020202020204" pitchFamily="34" charset="0"/>
                <a:cs typeface="Arial" panose="020B0604020202020204" pitchFamily="34" charset="0"/>
              </a:rPr>
              <a:t>13</a:t>
            </a:r>
            <a:r>
              <a:rPr lang="fr-CA" b="0" noProof="0" dirty="0">
                <a:latin typeface="Arial" panose="020B0604020202020204" pitchFamily="34" charset="0"/>
                <a:cs typeface="Arial" panose="020B0604020202020204" pitchFamily="34" charset="0"/>
              </a:rPr>
              <a:t>, art. </a:t>
            </a:r>
            <a:r>
              <a:rPr lang="fr-CA" noProof="0" dirty="0">
                <a:latin typeface="Arial" panose="020B0604020202020204" pitchFamily="34" charset="0"/>
                <a:cs typeface="Arial" panose="020B0604020202020204" pitchFamily="34" charset="0"/>
              </a:rPr>
              <a:t>13, </a:t>
            </a:r>
            <a:r>
              <a:rPr lang="fr-CA" b="0" noProof="0" dirty="0">
                <a:latin typeface="Arial" panose="020B0604020202020204" pitchFamily="34" charset="0"/>
                <a:cs typeface="Arial" panose="020B0604020202020204" pitchFamily="34" charset="0"/>
              </a:rPr>
              <a:t>14 </a:t>
            </a:r>
            <a:r>
              <a:rPr lang="fr-CA" noProof="0" dirty="0">
                <a:latin typeface="Arial" panose="020B0604020202020204" pitchFamily="34" charset="0"/>
                <a:cs typeface="Arial" panose="020B0604020202020204" pitchFamily="34" charset="0"/>
              </a:rPr>
              <a:t>et 15.</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799D8-CF1A-4970-BB24-D57ECCEF09D1}" type="slidenum">
              <a:rPr kumimoji="0" lang="fr-CA"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CA"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956470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a:latin typeface="Arial" panose="020B0604020202020204" pitchFamily="34" charset="0"/>
                <a:cs typeface="Arial" panose="020B0604020202020204" pitchFamily="34" charset="0"/>
              </a:rPr>
              <a:t>NOTES À LA PERSONNE ENSEIGNANTE</a:t>
            </a:r>
            <a:endParaRPr lang="en-US" dirty="0">
              <a:latin typeface="Arial" panose="020B0604020202020204" pitchFamily="34" charset="0"/>
              <a:cs typeface="Arial" panose="020B0604020202020204" pitchFamily="34" charset="0"/>
            </a:endParaRPr>
          </a:p>
          <a:p>
            <a:pPr>
              <a:spcBef>
                <a:spcPct val="0"/>
              </a:spcBef>
            </a:pPr>
            <a:endParaRPr lang="en-CA"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Les élèves doivent compléter la question #5 à la page X du Cahier de l’élève.</a:t>
            </a:r>
            <a:endParaRPr lang="en-US" dirty="0">
              <a:latin typeface="Arial" panose="020B0604020202020204" pitchFamily="34" charset="0"/>
              <a:cs typeface="Arial" panose="020B0604020202020204" pitchFamily="34" charset="0"/>
            </a:endParaRPr>
          </a:p>
          <a:p>
            <a:pPr>
              <a:spcBef>
                <a:spcPct val="0"/>
              </a:spcBef>
            </a:pPr>
            <a:endParaRPr lang="en-CA" b="1" dirty="0">
              <a:latin typeface="Arial" panose="020B0604020202020204" pitchFamily="34" charset="0"/>
              <a:cs typeface="Arial" panose="020B0604020202020204" pitchFamily="34" charset="0"/>
            </a:endParaRPr>
          </a:p>
          <a:p>
            <a:pPr>
              <a:spcBef>
                <a:spcPct val="0"/>
              </a:spcBef>
            </a:pPr>
            <a:r>
              <a:rPr lang="en-CA" b="1" dirty="0">
                <a:latin typeface="Arial" panose="020B0604020202020204" pitchFamily="34" charset="0"/>
                <a:cs typeface="Arial" panose="020B0604020202020204" pitchFamily="34" charset="0"/>
              </a:rPr>
              <a:t>INFORMATIONS À TRANSMETTRE AUX ÉLÈVES </a:t>
            </a:r>
            <a:endParaRPr lang="en-US" dirty="0">
              <a:latin typeface="Arial" panose="020B0604020202020204" pitchFamily="34" charset="0"/>
              <a:cs typeface="Arial" panose="020B0604020202020204" pitchFamily="34" charset="0"/>
            </a:endParaRPr>
          </a:p>
          <a:p>
            <a:pPr>
              <a:spcBef>
                <a:spcPct val="0"/>
              </a:spcBef>
            </a:pPr>
            <a:endParaRPr lang="en-CA" dirty="0">
              <a:latin typeface="Arial" panose="020B0604020202020204" pitchFamily="34" charset="0"/>
              <a:cs typeface="Arial" panose="020B0604020202020204" pitchFamily="34" charset="0"/>
            </a:endParaRPr>
          </a:p>
          <a:p>
            <a:pPr marL="0" indent="0">
              <a:spcBef>
                <a:spcPct val="0"/>
              </a:spcBef>
              <a:buFontTx/>
              <a:buNone/>
            </a:pPr>
            <a:r>
              <a:rPr lang="en-CA" dirty="0">
                <a:latin typeface="Arial" panose="020B0604020202020204" pitchFamily="34" charset="0"/>
                <a:cs typeface="Arial" panose="020B0604020202020204" pitchFamily="34" charset="0"/>
              </a:rPr>
              <a:t>Le </a:t>
            </a:r>
            <a:r>
              <a:rPr lang="en-CA" dirty="0" err="1">
                <a:latin typeface="Arial" panose="020B0604020202020204" pitchFamily="34" charset="0"/>
                <a:cs typeface="Arial" panose="020B0604020202020204" pitchFamily="34" charset="0"/>
              </a:rPr>
              <a:t>témoin</a:t>
            </a:r>
            <a:r>
              <a:rPr lang="en-CA" dirty="0">
                <a:latin typeface="Arial" panose="020B0604020202020204" pitchFamily="34" charset="0"/>
                <a:cs typeface="Arial" panose="020B0604020202020204" pitchFamily="34" charset="0"/>
              </a:rPr>
              <a:t> </a:t>
            </a:r>
            <a:r>
              <a:rPr lang="fr-CA" dirty="0">
                <a:latin typeface="Arial" panose="020B0604020202020204" pitchFamily="34" charset="0"/>
                <a:cs typeface="Arial" panose="020B0604020202020204" pitchFamily="34" charset="0"/>
              </a:rPr>
              <a:t>expert est invité en raison de ses </a:t>
            </a:r>
            <a:r>
              <a:rPr lang="fr-CA" b="1" dirty="0">
                <a:latin typeface="Arial" panose="020B0604020202020204" pitchFamily="34" charset="0"/>
                <a:cs typeface="Arial" panose="020B0604020202020204" pitchFamily="34" charset="0"/>
              </a:rPr>
              <a:t>connaissances</a:t>
            </a:r>
            <a:r>
              <a:rPr lang="fr-CA" dirty="0">
                <a:latin typeface="Arial" panose="020B0604020202020204" pitchFamily="34" charset="0"/>
                <a:cs typeface="Arial" panose="020B0604020202020204" pitchFamily="34" charset="0"/>
              </a:rPr>
              <a:t> </a:t>
            </a:r>
            <a:r>
              <a:rPr lang="fr-CA" b="1" dirty="0">
                <a:latin typeface="Arial" panose="020B0604020202020204" pitchFamily="34" charset="0"/>
                <a:cs typeface="Arial" panose="020B0604020202020204" pitchFamily="34" charset="0"/>
              </a:rPr>
              <a:t>scientifiques ou techniques</a:t>
            </a:r>
            <a:r>
              <a:rPr lang="fr-CA"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spcBef>
                <a:spcPct val="0"/>
              </a:spcBef>
              <a:buFontTx/>
              <a:buNone/>
            </a:pPr>
            <a:endParaRPr lang="fr-CA" dirty="0">
              <a:latin typeface="Arial" panose="020B0604020202020204" pitchFamily="34" charset="0"/>
              <a:cs typeface="Arial" panose="020B0604020202020204" pitchFamily="34" charset="0"/>
            </a:endParaRPr>
          </a:p>
          <a:p>
            <a:pPr marL="0" indent="0">
              <a:spcBef>
                <a:spcPct val="0"/>
              </a:spcBef>
              <a:buFontTx/>
              <a:buNone/>
            </a:pPr>
            <a:r>
              <a:rPr lang="fr-CA" b="1" dirty="0">
                <a:latin typeface="Arial" panose="020B0604020202020204" pitchFamily="34" charset="0"/>
                <a:cs typeface="Arial" panose="020B0604020202020204" pitchFamily="34" charset="0"/>
              </a:rPr>
              <a:t>Exemples </a:t>
            </a:r>
            <a:r>
              <a:rPr lang="fr-CA"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457200" lvl="1" indent="0">
              <a:spcBef>
                <a:spcPct val="0"/>
              </a:spcBef>
              <a:buFontTx/>
              <a:buNone/>
            </a:pPr>
            <a:r>
              <a:rPr lang="fr-CA" dirty="0">
                <a:latin typeface="Arial" panose="020B0604020202020204" pitchFamily="34" charset="0"/>
                <a:cs typeface="Arial" panose="020B0604020202020204" pitchFamily="34" charset="0"/>
              </a:rPr>
              <a:t>Spécialiste en empreintes digitales ou dentaires;</a:t>
            </a:r>
            <a:endParaRPr lang="en-US" dirty="0">
              <a:latin typeface="Arial" panose="020B0604020202020204" pitchFamily="34" charset="0"/>
              <a:cs typeface="Arial" panose="020B0604020202020204" pitchFamily="34" charset="0"/>
            </a:endParaRPr>
          </a:p>
          <a:p>
            <a:pPr marL="457200" lvl="1" indent="0">
              <a:spcBef>
                <a:spcPct val="0"/>
              </a:spcBef>
              <a:buFontTx/>
              <a:buNone/>
            </a:pPr>
            <a:r>
              <a:rPr lang="fr-CA" dirty="0">
                <a:latin typeface="Arial" panose="020B0604020202020204" pitchFamily="34" charset="0"/>
                <a:cs typeface="Arial" panose="020B0604020202020204" pitchFamily="34" charset="0"/>
              </a:rPr>
              <a:t>Spécialiste en balistique;</a:t>
            </a:r>
            <a:endParaRPr lang="en-US" dirty="0">
              <a:latin typeface="Arial" panose="020B0604020202020204" pitchFamily="34" charset="0"/>
              <a:cs typeface="Arial" panose="020B0604020202020204" pitchFamily="34" charset="0"/>
            </a:endParaRPr>
          </a:p>
          <a:p>
            <a:pPr marL="457200" lvl="1" indent="0">
              <a:spcBef>
                <a:spcPct val="0"/>
              </a:spcBef>
              <a:buFontTx/>
              <a:buNone/>
            </a:pPr>
            <a:r>
              <a:rPr lang="fr-CA" dirty="0">
                <a:latin typeface="Arial" panose="020B0604020202020204" pitchFamily="34" charset="0"/>
                <a:cs typeface="Arial" panose="020B0604020202020204" pitchFamily="34" charset="0"/>
              </a:rPr>
              <a:t>Médecin légiste;</a:t>
            </a:r>
            <a:endParaRPr lang="en-US" dirty="0">
              <a:latin typeface="Arial" panose="020B0604020202020204" pitchFamily="34" charset="0"/>
              <a:cs typeface="Arial" panose="020B0604020202020204" pitchFamily="34" charset="0"/>
            </a:endParaRPr>
          </a:p>
          <a:p>
            <a:pPr marL="457200" lvl="1" indent="0">
              <a:spcBef>
                <a:spcPct val="0"/>
              </a:spcBef>
              <a:buFontTx/>
              <a:buNone/>
            </a:pPr>
            <a:r>
              <a:rPr lang="fr-CA" dirty="0">
                <a:latin typeface="Arial" panose="020B0604020202020204" pitchFamily="34" charset="0"/>
                <a:cs typeface="Arial" panose="020B0604020202020204" pitchFamily="34" charset="0"/>
              </a:rPr>
              <a:t>Spécialiste en art, pour évaluer la valeur d’un bien volé;</a:t>
            </a:r>
            <a:endParaRPr lang="en-US" dirty="0">
              <a:latin typeface="Arial" panose="020B0604020202020204" pitchFamily="34" charset="0"/>
              <a:cs typeface="Arial" panose="020B0604020202020204" pitchFamily="34" charset="0"/>
            </a:endParaRPr>
          </a:p>
          <a:p>
            <a:pPr marL="457200" lvl="1" indent="0">
              <a:spcBef>
                <a:spcPct val="0"/>
              </a:spcBef>
              <a:buFontTx/>
              <a:buNone/>
            </a:pPr>
            <a:r>
              <a:rPr lang="fr-CA" dirty="0">
                <a:latin typeface="Arial" panose="020B0604020202020204" pitchFamily="34" charset="0"/>
                <a:cs typeface="Arial" panose="020B0604020202020204" pitchFamily="34" charset="0"/>
              </a:rPr>
              <a:t>Psychiatre; par exemple pour expliquer le comportement fréquent de la personne qui souffre du « syndrome de la femme battue ».</a:t>
            </a:r>
            <a:endParaRPr lang="en-US" dirty="0">
              <a:latin typeface="Arial" panose="020B0604020202020204" pitchFamily="34" charset="0"/>
              <a:cs typeface="Arial" panose="020B0604020202020204" pitchFamily="34" charset="0"/>
            </a:endParaRPr>
          </a:p>
          <a:p>
            <a:pPr marL="0" indent="0">
              <a:spcBef>
                <a:spcPct val="0"/>
              </a:spcBef>
              <a:buFontTx/>
              <a:buNone/>
            </a:pPr>
            <a:endParaRPr lang="en-CA" dirty="0">
              <a:latin typeface="Arial" panose="020B0604020202020204" pitchFamily="34" charset="0"/>
              <a:cs typeface="Arial" panose="020B0604020202020204" pitchFamily="34" charset="0"/>
            </a:endParaRPr>
          </a:p>
          <a:p>
            <a:pPr marL="0" indent="0">
              <a:spcBef>
                <a:spcPct val="0"/>
              </a:spcBef>
              <a:buFontTx/>
              <a:buNone/>
            </a:pPr>
            <a:r>
              <a:rPr lang="en-CA" dirty="0" err="1">
                <a:latin typeface="Arial" panose="020B0604020202020204" pitchFamily="34" charset="0"/>
                <a:cs typeface="Arial" panose="020B0604020202020204" pitchFamily="34" charset="0"/>
              </a:rPr>
              <a:t>Contrairement</a:t>
            </a:r>
            <a:r>
              <a:rPr lang="en-CA" dirty="0">
                <a:latin typeface="Arial" panose="020B0604020202020204" pitchFamily="34" charset="0"/>
                <a:cs typeface="Arial" panose="020B0604020202020204" pitchFamily="34" charset="0"/>
              </a:rPr>
              <a:t> au </a:t>
            </a:r>
            <a:r>
              <a:rPr lang="en-CA" dirty="0" err="1">
                <a:latin typeface="Arial" panose="020B0604020202020204" pitchFamily="34" charset="0"/>
                <a:cs typeface="Arial" panose="020B0604020202020204" pitchFamily="34" charset="0"/>
              </a:rPr>
              <a:t>témoin</a:t>
            </a:r>
            <a:r>
              <a:rPr lang="en-CA" dirty="0">
                <a:latin typeface="Arial" panose="020B0604020202020204" pitchFamily="34" charset="0"/>
                <a:cs typeface="Arial" panose="020B0604020202020204" pitchFamily="34" charset="0"/>
              </a:rPr>
              <a:t> « ordinaire », le </a:t>
            </a:r>
            <a:r>
              <a:rPr lang="en-CA" dirty="0" err="1">
                <a:latin typeface="Arial" panose="020B0604020202020204" pitchFamily="34" charset="0"/>
                <a:cs typeface="Arial" panose="020B0604020202020204" pitchFamily="34" charset="0"/>
              </a:rPr>
              <a:t>témoin</a:t>
            </a:r>
            <a:r>
              <a:rPr lang="en-CA" dirty="0">
                <a:latin typeface="Arial" panose="020B0604020202020204" pitchFamily="34" charset="0"/>
                <a:cs typeface="Arial" panose="020B0604020202020204" pitchFamily="34" charset="0"/>
              </a:rPr>
              <a:t> expert </a:t>
            </a:r>
            <a:r>
              <a:rPr lang="en-CA" dirty="0" err="1">
                <a:latin typeface="Arial" panose="020B0604020202020204" pitchFamily="34" charset="0"/>
                <a:cs typeface="Arial" panose="020B0604020202020204" pitchFamily="34" charset="0"/>
              </a:rPr>
              <a:t>peut</a:t>
            </a:r>
            <a:r>
              <a:rPr lang="fr-CA" dirty="0">
                <a:latin typeface="Arial" panose="020B0604020202020204" pitchFamily="34" charset="0"/>
                <a:cs typeface="Arial" panose="020B0604020202020204" pitchFamily="34" charset="0"/>
              </a:rPr>
              <a:t> donner son </a:t>
            </a:r>
            <a:r>
              <a:rPr lang="fr-CA" b="1" dirty="0">
                <a:latin typeface="Arial" panose="020B0604020202020204" pitchFamily="34" charset="0"/>
                <a:cs typeface="Arial" panose="020B0604020202020204" pitchFamily="34" charset="0"/>
              </a:rPr>
              <a:t>opinion</a:t>
            </a:r>
            <a:r>
              <a:rPr lang="fr-CA" dirty="0">
                <a:latin typeface="Arial" panose="020B0604020202020204" pitchFamily="34" charset="0"/>
                <a:cs typeface="Arial" panose="020B0604020202020204" pitchFamily="34" charset="0"/>
              </a:rPr>
              <a:t> sur des faits pertinents en raison de son expertise.</a:t>
            </a:r>
            <a:endParaRPr lang="en-US" dirty="0">
              <a:latin typeface="Arial" panose="020B0604020202020204" pitchFamily="34" charset="0"/>
              <a:cs typeface="Arial" panose="020B0604020202020204" pitchFamily="34" charset="0"/>
            </a:endParaRPr>
          </a:p>
          <a:p>
            <a:pPr>
              <a:spcBef>
                <a:spcPct val="0"/>
              </a:spcBef>
            </a:pPr>
            <a:endParaRPr lang="en-CA" dirty="0">
              <a:latin typeface="Arial" panose="020B0604020202020204" pitchFamily="34" charset="0"/>
              <a:cs typeface="Arial" panose="020B0604020202020204" pitchFamily="34" charset="0"/>
            </a:endParaRPr>
          </a:p>
          <a:p>
            <a:pPr marL="170815" indent="-170815">
              <a:spcBef>
                <a:spcPct val="0"/>
              </a:spcBef>
              <a:buFont typeface="Wingdings,Sans-Serif"/>
              <a:buChar char="q"/>
            </a:pPr>
            <a:endParaRPr lang="en-CA" dirty="0">
              <a:latin typeface="Arial" panose="020B0604020202020204" pitchFamily="34" charset="0"/>
              <a:cs typeface="Arial" panose="020B0604020202020204" pitchFamily="34" charset="0"/>
            </a:endParaRPr>
          </a:p>
          <a:p>
            <a:pPr>
              <a:spcBef>
                <a:spcPct val="0"/>
              </a:spcBef>
            </a:pPr>
            <a:r>
              <a:rPr lang="en-CA" b="1" dirty="0">
                <a:latin typeface="Arial" panose="020B0604020202020204" pitchFamily="34" charset="0"/>
                <a:cs typeface="Arial" panose="020B0604020202020204" pitchFamily="34" charset="0"/>
              </a:rPr>
              <a:t>SOURCES </a:t>
            </a:r>
            <a:endParaRPr lang="en-US" dirty="0">
              <a:latin typeface="Arial" panose="020B0604020202020204" pitchFamily="34" charset="0"/>
              <a:cs typeface="Arial" panose="020B0604020202020204" pitchFamily="34" charset="0"/>
            </a:endParaRPr>
          </a:p>
          <a:p>
            <a:pPr marL="193040" indent="-170815">
              <a:spcBef>
                <a:spcPct val="0"/>
              </a:spcBef>
              <a:buFont typeface="Arial,Sans-Serif"/>
              <a:buChar char="•"/>
            </a:pPr>
            <a:r>
              <a:rPr lang="en-US" i="1" dirty="0">
                <a:latin typeface="Arial" panose="020B0604020202020204" pitchFamily="34" charset="0"/>
                <a:cs typeface="Arial" panose="020B0604020202020204" pitchFamily="34" charset="0"/>
              </a:rPr>
              <a:t>Loi sur la </a:t>
            </a:r>
            <a:r>
              <a:rPr lang="en-US" i="1" dirty="0" err="1">
                <a:latin typeface="Arial" panose="020B0604020202020204" pitchFamily="34" charset="0"/>
                <a:cs typeface="Arial" panose="020B0604020202020204" pitchFamily="34" charset="0"/>
              </a:rPr>
              <a:t>preuve</a:t>
            </a:r>
            <a:r>
              <a:rPr lang="en-US" i="1" dirty="0">
                <a:latin typeface="Arial" panose="020B0604020202020204" pitchFamily="34" charset="0"/>
                <a:cs typeface="Arial" panose="020B0604020202020204" pitchFamily="34" charset="0"/>
              </a:rPr>
              <a:t> du Canada, </a:t>
            </a:r>
            <a:r>
              <a:rPr lang="en-US" dirty="0">
                <a:latin typeface="Arial" panose="020B0604020202020204" pitchFamily="34" charset="0"/>
                <a:cs typeface="Arial" panose="020B0604020202020204" pitchFamily="34" charset="0"/>
              </a:rPr>
              <a:t>art. 7.</a:t>
            </a:r>
          </a:p>
          <a:p>
            <a:pPr marL="170815" indent="-170815">
              <a:spcBef>
                <a:spcPct val="0"/>
              </a:spcBef>
              <a:buFont typeface="Arial,Sans-Serif"/>
              <a:buChar char="•"/>
            </a:pPr>
            <a:r>
              <a:rPr lang="en-CA" dirty="0">
                <a:latin typeface="Arial" panose="020B0604020202020204" pitchFamily="34" charset="0"/>
                <a:cs typeface="Arial" panose="020B0604020202020204" pitchFamily="34" charset="0"/>
              </a:rPr>
              <a:t>Nicolas BELLEMARE, </a:t>
            </a:r>
            <a:r>
              <a:rPr lang="fr-CA" i="1" dirty="0">
                <a:latin typeface="Arial" panose="020B0604020202020204" pitchFamily="34" charset="0"/>
                <a:cs typeface="Arial" panose="020B0604020202020204" pitchFamily="34" charset="0"/>
              </a:rPr>
              <a:t>« </a:t>
            </a:r>
            <a:r>
              <a:rPr lang="fr-CA" dirty="0">
                <a:latin typeface="Arial" panose="020B0604020202020204" pitchFamily="34" charset="0"/>
                <a:cs typeface="Arial" panose="020B0604020202020204" pitchFamily="34" charset="0"/>
              </a:rPr>
              <a:t>La preuve pénale</a:t>
            </a:r>
            <a:r>
              <a:rPr lang="fr-CA" i="1" dirty="0">
                <a:latin typeface="Arial" panose="020B0604020202020204" pitchFamily="34" charset="0"/>
                <a:cs typeface="Arial" panose="020B0604020202020204" pitchFamily="34" charset="0"/>
              </a:rPr>
              <a:t> »</a:t>
            </a:r>
            <a:r>
              <a:rPr lang="en-CA" dirty="0">
                <a:latin typeface="Arial" panose="020B0604020202020204" pitchFamily="34" charset="0"/>
                <a:cs typeface="Arial" panose="020B0604020202020204" pitchFamily="34" charset="0"/>
              </a:rPr>
              <a:t>, dans Collection de droit 2015-2016</a:t>
            </a:r>
            <a:r>
              <a:rPr lang="fr-CA" dirty="0">
                <a:latin typeface="Arial" panose="020B0604020202020204" pitchFamily="34" charset="0"/>
                <a:cs typeface="Arial" panose="020B0604020202020204" pitchFamily="34" charset="0"/>
              </a:rPr>
              <a:t>, École du Barreau du Québec, vol. 11, </a:t>
            </a:r>
            <a:r>
              <a:rPr lang="en-CA" i="1" dirty="0">
                <a:latin typeface="Arial" panose="020B0604020202020204" pitchFamily="34" charset="0"/>
                <a:cs typeface="Arial" panose="020B0604020202020204" pitchFamily="34" charset="0"/>
              </a:rPr>
              <a:t>Droit </a:t>
            </a:r>
            <a:r>
              <a:rPr lang="en-CA" i="1" dirty="0" err="1">
                <a:latin typeface="Arial" panose="020B0604020202020204" pitchFamily="34" charset="0"/>
                <a:cs typeface="Arial" panose="020B0604020202020204" pitchFamily="34" charset="0"/>
              </a:rPr>
              <a:t>pénal</a:t>
            </a:r>
            <a:r>
              <a:rPr lang="en-CA" i="1" dirty="0">
                <a:latin typeface="Arial" panose="020B0604020202020204" pitchFamily="34" charset="0"/>
                <a:cs typeface="Arial" panose="020B0604020202020204" pitchFamily="34" charset="0"/>
              </a:rPr>
              <a:t>: </a:t>
            </a:r>
            <a:r>
              <a:rPr lang="en-CA" i="1" dirty="0" err="1">
                <a:latin typeface="Arial" panose="020B0604020202020204" pitchFamily="34" charset="0"/>
                <a:cs typeface="Arial" panose="020B0604020202020204" pitchFamily="34" charset="0"/>
              </a:rPr>
              <a:t>procédure</a:t>
            </a:r>
            <a:r>
              <a:rPr lang="en-CA" i="1" dirty="0">
                <a:latin typeface="Arial" panose="020B0604020202020204" pitchFamily="34" charset="0"/>
                <a:cs typeface="Arial" panose="020B0604020202020204" pitchFamily="34" charset="0"/>
              </a:rPr>
              <a:t> et </a:t>
            </a:r>
            <a:r>
              <a:rPr lang="en-CA" i="1" dirty="0" err="1">
                <a:latin typeface="Arial" panose="020B0604020202020204" pitchFamily="34" charset="0"/>
                <a:cs typeface="Arial" panose="020B0604020202020204" pitchFamily="34" charset="0"/>
              </a:rPr>
              <a:t>preuve</a:t>
            </a:r>
            <a:r>
              <a:rPr lang="en-CA" dirty="0">
                <a:latin typeface="Arial" panose="020B0604020202020204" pitchFamily="34" charset="0"/>
                <a:cs typeface="Arial" panose="020B0604020202020204" pitchFamily="34" charset="0"/>
              </a:rPr>
              <a:t>, </a:t>
            </a:r>
            <a:r>
              <a:rPr lang="fr-CA" dirty="0">
                <a:latin typeface="Arial" panose="020B0604020202020204" pitchFamily="34" charset="0"/>
                <a:cs typeface="Arial" panose="020B0604020202020204" pitchFamily="34" charset="0"/>
              </a:rPr>
              <a:t>Cowansville, Éditions Yvon Blais, p. </a:t>
            </a:r>
            <a:r>
              <a:rPr lang="en-CA" dirty="0">
                <a:latin typeface="Arial" panose="020B0604020202020204" pitchFamily="34" charset="0"/>
                <a:cs typeface="Arial" panose="020B0604020202020204" pitchFamily="34" charset="0"/>
              </a:rPr>
              <a:t>141.</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it-IT" i="1" dirty="0">
                <a:latin typeface="Arial" panose="020B0604020202020204" pitchFamily="34" charset="0"/>
                <a:cs typeface="Arial" panose="020B0604020202020204" pitchFamily="34" charset="0"/>
              </a:rPr>
              <a:t>Agir à titre de témoin expert</a:t>
            </a:r>
            <a:r>
              <a:rPr lang="it-IT" dirty="0">
                <a:latin typeface="Arial" panose="020B0604020202020204" pitchFamily="34" charset="0"/>
                <a:cs typeface="Arial" panose="020B0604020202020204" pitchFamily="34" charset="0"/>
              </a:rPr>
              <a:t>, dans Système Judiciaire, Justice Québec.</a:t>
            </a:r>
          </a:p>
          <a:p>
            <a:pPr marL="170815" indent="-170815">
              <a:spcBef>
                <a:spcPct val="0"/>
              </a:spcBef>
              <a:buFont typeface="Arial,Sans-Serif"/>
              <a:buChar char="•"/>
            </a:pPr>
            <a:r>
              <a:rPr lang="it-IT" i="1" dirty="0">
                <a:latin typeface="Arial" panose="020B0604020202020204" pitchFamily="34" charset="0"/>
                <a:cs typeface="Arial" panose="020B0604020202020204" pitchFamily="34" charset="0"/>
              </a:rPr>
              <a:t>Delisle </a:t>
            </a:r>
            <a:r>
              <a:rPr lang="it-IT" dirty="0">
                <a:latin typeface="Arial" panose="020B0604020202020204" pitchFamily="34" charset="0"/>
                <a:cs typeface="Arial" panose="020B0604020202020204" pitchFamily="34" charset="0"/>
              </a:rPr>
              <a:t>c. </a:t>
            </a:r>
            <a:r>
              <a:rPr lang="it-IT" i="1" dirty="0">
                <a:latin typeface="Arial" panose="020B0604020202020204" pitchFamily="34" charset="0"/>
                <a:cs typeface="Arial" panose="020B0604020202020204" pitchFamily="34" charset="0"/>
              </a:rPr>
              <a:t>R</a:t>
            </a:r>
            <a:r>
              <a:rPr lang="it-IT" dirty="0">
                <a:latin typeface="Arial" panose="020B0604020202020204" pitchFamily="34" charset="0"/>
                <a:cs typeface="Arial" panose="020B0604020202020204" pitchFamily="34" charset="0"/>
              </a:rPr>
              <a:t>., 2013 QCCA 952, par. 13-14, 26-30 et 31.</a:t>
            </a:r>
            <a:br>
              <a:rPr lang="it-IT" dirty="0">
                <a:latin typeface="Arial" panose="020B0604020202020204" pitchFamily="34" charset="0"/>
                <a:cs typeface="Arial" panose="020B0604020202020204" pitchFamily="34" charset="0"/>
              </a:rPr>
            </a:br>
            <a:r>
              <a:rPr lang="it-IT" dirty="0">
                <a:latin typeface="Arial" panose="020B0604020202020204" pitchFamily="34" charset="0"/>
                <a:cs typeface="Arial" panose="020B0604020202020204" pitchFamily="34" charset="0"/>
              </a:rPr>
              <a:t>Dans ce procès plusieurs témoins experts ont été utilisés.</a:t>
            </a:r>
            <a:br>
              <a:rPr lang="it-IT" dirty="0">
                <a:latin typeface="Arial" panose="020B0604020202020204" pitchFamily="34" charset="0"/>
                <a:cs typeface="Arial" panose="020B0604020202020204" pitchFamily="34" charset="0"/>
              </a:rPr>
            </a:br>
            <a:r>
              <a:rPr lang="it-IT" dirty="0">
                <a:latin typeface="Arial" panose="020B0604020202020204" pitchFamily="34" charset="0"/>
                <a:cs typeface="Arial" panose="020B0604020202020204" pitchFamily="34" charset="0"/>
              </a:rPr>
              <a:t>En 2013, l’appel de l’ex-juge Jacques Delisle à la Cour suprême a été rejeté. </a:t>
            </a:r>
            <a:br>
              <a:rPr lang="it-IT" dirty="0">
                <a:latin typeface="Arial" panose="020B0604020202020204" pitchFamily="34" charset="0"/>
                <a:cs typeface="Arial" panose="020B0604020202020204" pitchFamily="34" charset="0"/>
              </a:rPr>
            </a:br>
            <a:r>
              <a:rPr lang="it-IT" dirty="0">
                <a:latin typeface="Arial" panose="020B0604020202020204" pitchFamily="34" charset="0"/>
                <a:cs typeface="Arial" panose="020B0604020202020204" pitchFamily="34" charset="0"/>
              </a:rPr>
              <a:t>Toutefois, en date du 27 mai 2016, </a:t>
            </a:r>
            <a:r>
              <a:rPr lang="fr-CA" dirty="0">
                <a:latin typeface="Arial" panose="020B0604020202020204" pitchFamily="34" charset="0"/>
                <a:cs typeface="Arial" panose="020B0604020202020204" pitchFamily="34" charset="0"/>
              </a:rPr>
              <a:t>M. Delisle a fait appel à la ministre canadienne de la Justice qui peut ordonner un nouveau procès ou renvoyer le dossier devant la Cour d’appel si elle croit à une erreur judiciaire.</a:t>
            </a:r>
            <a:endParaRPr lang="fr-FR"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15</a:t>
            </a:fld>
            <a:endParaRPr lang="fr-CA"/>
          </a:p>
        </p:txBody>
      </p:sp>
    </p:spTree>
    <p:extLst>
      <p:ext uri="{BB962C8B-B14F-4D97-AF65-F5344CB8AC3E}">
        <p14:creationId xmlns:p14="http://schemas.microsoft.com/office/powerpoint/2010/main" val="416735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a:latin typeface="Arial" panose="020B0604020202020204" pitchFamily="34" charset="0"/>
                <a:cs typeface="Arial" panose="020B0604020202020204" pitchFamily="34" charset="0"/>
              </a:rPr>
              <a:t>NOTES À LA PERSONNE ENSEIGNANTE</a:t>
            </a:r>
            <a:endParaRPr lang="en-US" dirty="0">
              <a:latin typeface="Arial" panose="020B0604020202020204" pitchFamily="34" charset="0"/>
              <a:cs typeface="Arial" panose="020B0604020202020204" pitchFamily="34" charset="0"/>
            </a:endParaRPr>
          </a:p>
          <a:p>
            <a:pPr>
              <a:spcBef>
                <a:spcPct val="0"/>
              </a:spcBef>
            </a:pPr>
            <a:endParaRPr lang="en-CA"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Les élèves doivent compléter la question #5 à la page X du Cahier de l’élève.</a:t>
            </a:r>
            <a:endParaRPr lang="en-US" dirty="0">
              <a:latin typeface="Arial" panose="020B0604020202020204" pitchFamily="34" charset="0"/>
              <a:cs typeface="Arial" panose="020B0604020202020204" pitchFamily="34" charset="0"/>
            </a:endParaRPr>
          </a:p>
          <a:p>
            <a:pPr>
              <a:spcBef>
                <a:spcPct val="0"/>
              </a:spcBef>
            </a:pPr>
            <a:endParaRPr lang="en-CA" b="1" dirty="0">
              <a:latin typeface="Arial" panose="020B0604020202020204" pitchFamily="34" charset="0"/>
              <a:cs typeface="Arial" panose="020B0604020202020204" pitchFamily="34" charset="0"/>
            </a:endParaRPr>
          </a:p>
          <a:p>
            <a:pPr>
              <a:spcBef>
                <a:spcPct val="0"/>
              </a:spcBef>
            </a:pPr>
            <a:r>
              <a:rPr lang="en-CA" b="1" dirty="0">
                <a:latin typeface="Arial" panose="020B0604020202020204" pitchFamily="34" charset="0"/>
                <a:cs typeface="Arial" panose="020B0604020202020204" pitchFamily="34" charset="0"/>
              </a:rPr>
              <a:t>INFORMATIONS À TRANSMETTRE AUX ÉLÈVES </a:t>
            </a:r>
            <a:endParaRPr lang="en-US" dirty="0">
              <a:latin typeface="Arial" panose="020B0604020202020204" pitchFamily="34" charset="0"/>
              <a:cs typeface="Arial" panose="020B0604020202020204" pitchFamily="34" charset="0"/>
            </a:endParaRPr>
          </a:p>
          <a:p>
            <a:pPr>
              <a:spcBef>
                <a:spcPct val="0"/>
              </a:spcBef>
            </a:pPr>
            <a:endParaRPr lang="en-CA"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Pour certaines </a:t>
            </a:r>
            <a:r>
              <a:rPr lang="fr-CA" b="1" dirty="0">
                <a:latin typeface="Arial" panose="020B0604020202020204" pitchFamily="34" charset="0"/>
                <a:cs typeface="Arial" panose="020B0604020202020204" pitchFamily="34" charset="0"/>
              </a:rPr>
              <a:t>infractions moins graves </a:t>
            </a:r>
            <a:r>
              <a:rPr lang="fr-CA" dirty="0">
                <a:latin typeface="Arial" panose="020B0604020202020204" pitchFamily="34" charset="0"/>
                <a:cs typeface="Arial" panose="020B0604020202020204" pitchFamily="34" charset="0"/>
              </a:rPr>
              <a:t>(possession de drogue, vol de moins de 5000$, etc.), le procès ne se déroule jamais devant jury. Pour certaines </a:t>
            </a:r>
            <a:r>
              <a:rPr lang="fr-CA" b="1" dirty="0">
                <a:latin typeface="Arial" panose="020B0604020202020204" pitchFamily="34" charset="0"/>
                <a:cs typeface="Arial" panose="020B0604020202020204" pitchFamily="34" charset="0"/>
              </a:rPr>
              <a:t>infractions très graves </a:t>
            </a:r>
            <a:r>
              <a:rPr lang="fr-CA" dirty="0">
                <a:latin typeface="Arial" panose="020B0604020202020204" pitchFamily="34" charset="0"/>
                <a:cs typeface="Arial" panose="020B0604020202020204" pitchFamily="34" charset="0"/>
              </a:rPr>
              <a:t>(notamment le meurtre), le procès se déroule devant jury (avec de rares exceptions). </a:t>
            </a:r>
          </a:p>
          <a:p>
            <a:pPr marL="0" indent="0">
              <a:spcBef>
                <a:spcPct val="0"/>
              </a:spcBef>
              <a:buFontTx/>
              <a:buNone/>
            </a:pPr>
            <a:endParaRPr lang="fr-CA"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Dans tous les</a:t>
            </a:r>
            <a:r>
              <a:rPr lang="fr-CA" b="1" dirty="0">
                <a:latin typeface="Arial" panose="020B0604020202020204" pitchFamily="34" charset="0"/>
                <a:cs typeface="Arial" panose="020B0604020202020204" pitchFamily="34" charset="0"/>
              </a:rPr>
              <a:t> cas qui ne tombent pas dans ces deux catégories</a:t>
            </a:r>
            <a:r>
              <a:rPr lang="fr-CA" b="0" dirty="0">
                <a:latin typeface="Arial" panose="020B0604020202020204" pitchFamily="34" charset="0"/>
                <a:cs typeface="Arial" panose="020B0604020202020204" pitchFamily="34" charset="0"/>
              </a:rPr>
              <a:t> (vol de plus de 5000$, agression sexuelle, etc.)</a:t>
            </a:r>
            <a:r>
              <a:rPr lang="fr-CA" dirty="0">
                <a:latin typeface="Arial" panose="020B0604020202020204" pitchFamily="34" charset="0"/>
                <a:cs typeface="Arial" panose="020B0604020202020204" pitchFamily="34" charset="0"/>
              </a:rPr>
              <a:t>, </a:t>
            </a:r>
            <a:r>
              <a:rPr lang="fr-CA" b="1" dirty="0">
                <a:latin typeface="Arial" panose="020B0604020202020204" pitchFamily="34" charset="0"/>
                <a:cs typeface="Arial" panose="020B0604020202020204" pitchFamily="34" charset="0"/>
              </a:rPr>
              <a:t>c’est à la personne accusée de choisir </a:t>
            </a:r>
            <a:r>
              <a:rPr lang="fr-CA" dirty="0">
                <a:latin typeface="Arial" panose="020B0604020202020204" pitchFamily="34" charset="0"/>
                <a:cs typeface="Arial" panose="020B0604020202020204" pitchFamily="34" charset="0"/>
              </a:rPr>
              <a:t>si elle ou il veut ou non un jury.</a:t>
            </a:r>
          </a:p>
          <a:p>
            <a:pPr marL="0" indent="0">
              <a:spcBef>
                <a:spcPct val="0"/>
              </a:spcBef>
              <a:buFontTx/>
              <a:buNone/>
            </a:pPr>
            <a:endParaRPr lang="en-US"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Lorsque le procès se déroule devant jury, c’est le jury (et non la ou le juge) qui </a:t>
            </a:r>
            <a:r>
              <a:rPr lang="fr-CA" b="0" dirty="0">
                <a:latin typeface="Arial" panose="020B0604020202020204" pitchFamily="34" charset="0"/>
                <a:cs typeface="Arial" panose="020B0604020202020204" pitchFamily="34" charset="0"/>
              </a:rPr>
              <a:t>décide si la personne accusée doit être déclarée coupable ou non coupable </a:t>
            </a:r>
            <a:r>
              <a:rPr lang="fr-CA" dirty="0">
                <a:latin typeface="Arial" panose="020B0604020202020204" pitchFamily="34" charset="0"/>
                <a:cs typeface="Arial" panose="020B0604020202020204" pitchFamily="34" charset="0"/>
              </a:rPr>
              <a:t>(c’est-à-dire qui rendent le « verdict »). La décision doit être prise à l</a:t>
            </a:r>
            <a:r>
              <a:rPr lang="fr-CA" b="1" dirty="0">
                <a:latin typeface="Arial" panose="020B0604020202020204" pitchFamily="34" charset="0"/>
                <a:cs typeface="Arial" panose="020B0604020202020204" pitchFamily="34" charset="0"/>
              </a:rPr>
              <a:t>’unanimité.</a:t>
            </a:r>
            <a:r>
              <a:rPr lang="fr-CA" dirty="0">
                <a:latin typeface="Arial" panose="020B0604020202020204" pitchFamily="34" charset="0"/>
                <a:cs typeface="Arial" panose="020B0604020202020204" pitchFamily="34" charset="0"/>
              </a:rPr>
              <a:t> Comme les jurées et jurés ne sont pas spécialistes en droit, elles et ils se réunissent pour prendre leur décision seulement après que la ou le juge leur ait expliqué les notions juridiques nécessaires. La juge ou le juge peut aussi répondre à leurs questions au besoin.</a:t>
            </a:r>
          </a:p>
          <a:p>
            <a:pPr marL="0" indent="0">
              <a:spcBef>
                <a:spcPct val="0"/>
              </a:spcBef>
              <a:buFontTx/>
              <a:buNone/>
            </a:pPr>
            <a:endParaRPr lang="en-US"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Ce n’est toutefois pas le jury qui choisit </a:t>
            </a:r>
            <a:r>
              <a:rPr lang="fr-CA" b="0" dirty="0">
                <a:latin typeface="Arial" panose="020B0604020202020204" pitchFamily="34" charset="0"/>
                <a:cs typeface="Arial" panose="020B0604020202020204" pitchFamily="34" charset="0"/>
              </a:rPr>
              <a:t>la peine </a:t>
            </a:r>
            <a:r>
              <a:rPr lang="fr-CA" dirty="0">
                <a:latin typeface="Arial" panose="020B0604020202020204" pitchFamily="34" charset="0"/>
                <a:cs typeface="Arial" panose="020B0604020202020204" pitchFamily="34" charset="0"/>
              </a:rPr>
              <a:t>à donner. Cette décision revient toujours à la juge ou au juge, et est prise lors d’une étape ultérieure, soit la </a:t>
            </a:r>
            <a:r>
              <a:rPr lang="fr-CA" b="1" dirty="0">
                <a:latin typeface="Arial" panose="020B0604020202020204" pitchFamily="34" charset="0"/>
                <a:cs typeface="Arial" panose="020B0604020202020204" pitchFamily="34" charset="0"/>
              </a:rPr>
              <a:t>détermination de la peine</a:t>
            </a:r>
            <a:r>
              <a:rPr lang="fr-CA"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0" indent="0">
              <a:spcBef>
                <a:spcPct val="0"/>
              </a:spcBef>
              <a:buFontTx/>
              <a:buNone/>
            </a:pPr>
            <a:endParaRPr lang="fr-CA" dirty="0">
              <a:latin typeface="Arial" panose="020B0604020202020204" pitchFamily="34" charset="0"/>
              <a:cs typeface="Arial" panose="020B0604020202020204" pitchFamily="34" charset="0"/>
            </a:endParaRPr>
          </a:p>
          <a:p>
            <a:pPr>
              <a:spcBef>
                <a:spcPct val="0"/>
              </a:spcBef>
              <a:buFontTx/>
              <a:buNone/>
            </a:pPr>
            <a:r>
              <a:rPr lang="fr-CA" b="1" dirty="0">
                <a:latin typeface="Arial" panose="020B0604020202020204" pitchFamily="34" charset="0"/>
                <a:cs typeface="Arial" panose="020B0604020202020204" pitchFamily="34" charset="0"/>
              </a:rPr>
              <a:t>SÉLECTION DES JURÉES ET DES JURÉS :</a:t>
            </a:r>
            <a:endParaRPr lang="en-US" b="1" dirty="0">
              <a:latin typeface="Arial" panose="020B0604020202020204" pitchFamily="34" charset="0"/>
              <a:cs typeface="Arial" panose="020B0604020202020204" pitchFamily="34" charset="0"/>
            </a:endParaRPr>
          </a:p>
          <a:p>
            <a:pPr>
              <a:spcBef>
                <a:spcPct val="0"/>
              </a:spcBef>
              <a:buFontTx/>
              <a:buNone/>
            </a:pPr>
            <a:endParaRPr lang="fr-CA" dirty="0">
              <a:latin typeface="Arial" panose="020B0604020202020204" pitchFamily="34" charset="0"/>
              <a:cs typeface="Arial" panose="020B0604020202020204" pitchFamily="34" charset="0"/>
            </a:endParaRPr>
          </a:p>
          <a:p>
            <a:pPr marL="0" indent="0">
              <a:buFontTx/>
              <a:buNone/>
            </a:pPr>
            <a:r>
              <a:rPr lang="fr-CA" dirty="0">
                <a:latin typeface="Arial" panose="020B0604020202020204" pitchFamily="34" charset="0"/>
                <a:cs typeface="Arial" panose="020B0604020202020204" pitchFamily="34" charset="0"/>
              </a:rPr>
              <a:t>Les 12 jurées et jurés sont choisis </a:t>
            </a:r>
            <a:r>
              <a:rPr lang="fr-CA" b="1" dirty="0">
                <a:latin typeface="Arial" panose="020B0604020202020204" pitchFamily="34" charset="0"/>
                <a:cs typeface="Arial" panose="020B0604020202020204" pitchFamily="34" charset="0"/>
              </a:rPr>
              <a:t>au hasard</a:t>
            </a:r>
            <a:r>
              <a:rPr lang="fr-CA" dirty="0">
                <a:latin typeface="Arial" panose="020B0604020202020204" pitchFamily="34" charset="0"/>
                <a:cs typeface="Arial" panose="020B0604020202020204" pitchFamily="34" charset="0"/>
              </a:rPr>
              <a:t>, à partir de la liste électorale. Les citoyennes et les citoyens qui pourraient potentiellement être jurées ou jurés reçoivent un avis par la poste</a:t>
            </a:r>
            <a:r>
              <a:rPr lang="fr-CA" i="1" dirty="0">
                <a:latin typeface="Arial" panose="020B0604020202020204" pitchFamily="34" charset="0"/>
                <a:cs typeface="Arial" panose="020B0604020202020204" pitchFamily="34" charset="0"/>
              </a:rPr>
              <a:t> </a:t>
            </a:r>
            <a:r>
              <a:rPr lang="fr-CA" dirty="0">
                <a:latin typeface="Arial" panose="020B0604020202020204" pitchFamily="34" charset="0"/>
                <a:cs typeface="Arial" panose="020B0604020202020204" pitchFamily="34" charset="0"/>
              </a:rPr>
              <a:t>(qu’on appelle une </a:t>
            </a:r>
            <a:r>
              <a:rPr lang="fr-CA" i="1" dirty="0">
                <a:latin typeface="Arial" panose="020B0604020202020204" pitchFamily="34" charset="0"/>
                <a:cs typeface="Arial" panose="020B0604020202020204" pitchFamily="34" charset="0"/>
              </a:rPr>
              <a:t>« sommation »</a:t>
            </a:r>
            <a:r>
              <a:rPr lang="fr-CA" dirty="0">
                <a:latin typeface="Arial" panose="020B0604020202020204" pitchFamily="34" charset="0"/>
                <a:cs typeface="Arial" panose="020B0604020202020204" pitchFamily="34" charset="0"/>
              </a:rPr>
              <a:t>)</a:t>
            </a:r>
            <a:r>
              <a:rPr lang="fr-CA" i="1" dirty="0">
                <a:latin typeface="Arial" panose="020B0604020202020204" pitchFamily="34" charset="0"/>
                <a:cs typeface="Arial" panose="020B0604020202020204" pitchFamily="34" charset="0"/>
              </a:rPr>
              <a:t> </a:t>
            </a:r>
            <a:r>
              <a:rPr lang="fr-CA" dirty="0">
                <a:latin typeface="Arial" panose="020B0604020202020204" pitchFamily="34" charset="0"/>
                <a:cs typeface="Arial" panose="020B0604020202020204" pitchFamily="34" charset="0"/>
              </a:rPr>
              <a:t>les informant qu’ils ou elles devront obligatoirement se présenter au tribunal à une date précise. Parmi toutes les personnes présentes, 12 citoyennes et citoyens sont retenus pour former le jury. </a:t>
            </a:r>
            <a:r>
              <a:rPr lang="en-US" dirty="0">
                <a:latin typeface="Arial" panose="020B0604020202020204" pitchFamily="34" charset="0"/>
                <a:cs typeface="Arial" panose="020B0604020202020204" pitchFamily="34" charset="0"/>
              </a:rPr>
              <a:t> </a:t>
            </a:r>
          </a:p>
          <a:p>
            <a:pPr marL="0" indent="0">
              <a:buFontTx/>
              <a:buNone/>
            </a:pPr>
            <a:endParaRPr lang="en-US" dirty="0">
              <a:latin typeface="Arial" panose="020B0604020202020204" pitchFamily="34" charset="0"/>
              <a:cs typeface="Arial" panose="020B0604020202020204" pitchFamily="34" charset="0"/>
            </a:endParaRPr>
          </a:p>
          <a:p>
            <a:pPr marL="0" indent="0">
              <a:buFontTx/>
              <a:buNone/>
            </a:pPr>
            <a:r>
              <a:rPr lang="fr-CA" dirty="0">
                <a:latin typeface="Arial" panose="020B0604020202020204" pitchFamily="34" charset="0"/>
                <a:cs typeface="Arial" panose="020B0604020202020204" pitchFamily="34" charset="0"/>
              </a:rPr>
              <a:t>En théorie, toutes les personnes citoyennes de 18 ans et plus inscrites sur la liste électorale peuvent recevoir un avis (une</a:t>
            </a:r>
            <a:r>
              <a:rPr lang="fr-CA" i="1" dirty="0">
                <a:latin typeface="Arial" panose="020B0604020202020204" pitchFamily="34" charset="0"/>
                <a:cs typeface="Arial" panose="020B0604020202020204" pitchFamily="34" charset="0"/>
              </a:rPr>
              <a:t> « sommation »</a:t>
            </a:r>
            <a:r>
              <a:rPr lang="fr-CA" dirty="0">
                <a:latin typeface="Arial" panose="020B0604020202020204" pitchFamily="34" charset="0"/>
                <a:cs typeface="Arial" panose="020B0604020202020204" pitchFamily="34" charset="0"/>
              </a:rPr>
              <a:t>) pour agir éventuellement à titre de jurées ou jurés dans un procès criminel.</a:t>
            </a:r>
            <a:r>
              <a:rPr lang="en-US" dirty="0">
                <a:latin typeface="Arial" panose="020B0604020202020204" pitchFamily="34" charset="0"/>
                <a:cs typeface="Arial" panose="020B0604020202020204" pitchFamily="34" charset="0"/>
              </a:rPr>
              <a:t> </a:t>
            </a:r>
            <a:r>
              <a:rPr lang="fr-CA" dirty="0">
                <a:latin typeface="Arial" panose="020B0604020202020204" pitchFamily="34" charset="0"/>
                <a:cs typeface="Arial" panose="020B0604020202020204" pitchFamily="34" charset="0"/>
              </a:rPr>
              <a:t>Toutefois, certaines personnes ne peuvent pas faire partie d’un jury. Par exemple, les juges, les personnes députées, les policières et les policiers, les pompières et les pompiers, les avocates et les avocats, les notaires, les coroners, les personnes poursuivies pour un acte criminel ou reconnues coupables d’un tel acte, etc.</a:t>
            </a:r>
            <a:r>
              <a:rPr lang="en-US" dirty="0">
                <a:latin typeface="Arial" panose="020B0604020202020204" pitchFamily="34" charset="0"/>
                <a:cs typeface="Arial" panose="020B0604020202020204" pitchFamily="34" charset="0"/>
              </a:rPr>
              <a:t> </a:t>
            </a:r>
          </a:p>
          <a:p>
            <a:pPr marL="0" indent="0">
              <a:buFontTx/>
              <a:buNone/>
            </a:pPr>
            <a:endParaRPr lang="en-US" dirty="0">
              <a:latin typeface="Arial" panose="020B0604020202020204" pitchFamily="34" charset="0"/>
              <a:cs typeface="Arial" panose="020B0604020202020204" pitchFamily="34" charset="0"/>
            </a:endParaRPr>
          </a:p>
          <a:p>
            <a:pPr marL="0" indent="0">
              <a:buFontTx/>
              <a:buNone/>
            </a:pPr>
            <a:r>
              <a:rPr lang="fr-CA" dirty="0">
                <a:latin typeface="Arial" panose="020B0604020202020204" pitchFamily="34" charset="0"/>
                <a:cs typeface="Arial" panose="020B0604020202020204" pitchFamily="34" charset="0"/>
              </a:rPr>
              <a:t>Certaines personnes peuvent aussi en être exemptées</a:t>
            </a:r>
            <a:r>
              <a:rPr lang="fr-CA" i="1" dirty="0">
                <a:latin typeface="Arial" panose="020B0604020202020204" pitchFamily="34" charset="0"/>
                <a:cs typeface="Arial" panose="020B0604020202020204" pitchFamily="34" charset="0"/>
              </a:rPr>
              <a:t> (ou excusées</a:t>
            </a:r>
            <a:r>
              <a:rPr lang="fr-CA" dirty="0">
                <a:latin typeface="Arial" panose="020B0604020202020204" pitchFamily="34" charset="0"/>
                <a:cs typeface="Arial" panose="020B0604020202020204" pitchFamily="34" charset="0"/>
              </a:rPr>
              <a:t>). Par exemple : les personnes âgées de 65 ans et plus, les personnes en situation de handicap, les personnes qui ont déjà fait partie d’un jury il y a moins de cinq ans, les personnes dont la santé ou la situation familiale ne leur permet pas d’être jurée ou juré, etc.</a:t>
            </a:r>
            <a:r>
              <a:rPr lang="fr-F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spcBef>
                <a:spcPct val="0"/>
              </a:spcBef>
            </a:pPr>
            <a:endParaRPr lang="fr-CA" dirty="0">
              <a:latin typeface="Arial" panose="020B0604020202020204" pitchFamily="34" charset="0"/>
              <a:cs typeface="Arial" panose="020B0604020202020204" pitchFamily="34" charset="0"/>
            </a:endParaRPr>
          </a:p>
          <a:p>
            <a:pPr>
              <a:spcBef>
                <a:spcPct val="0"/>
              </a:spcBef>
            </a:pPr>
            <a:endParaRPr lang="fr-CA" dirty="0">
              <a:latin typeface="Arial" panose="020B0604020202020204" pitchFamily="34" charset="0"/>
              <a:cs typeface="Arial" panose="020B0604020202020204" pitchFamily="34" charset="0"/>
            </a:endParaRPr>
          </a:p>
          <a:p>
            <a:pPr>
              <a:spcBef>
                <a:spcPct val="0"/>
              </a:spcBef>
            </a:pPr>
            <a:r>
              <a:rPr lang="fr-CA" b="1" dirty="0">
                <a:latin typeface="Arial" panose="020B0604020202020204" pitchFamily="34" charset="0"/>
                <a:cs typeface="Arial" panose="020B0604020202020204" pitchFamily="34" charset="0"/>
              </a:rPr>
              <a:t>SOURCES</a:t>
            </a:r>
            <a:endParaRPr lang="en-US" dirty="0">
              <a:latin typeface="Arial" panose="020B0604020202020204" pitchFamily="34" charset="0"/>
              <a:cs typeface="Arial" panose="020B0604020202020204" pitchFamily="34" charset="0"/>
            </a:endParaRPr>
          </a:p>
          <a:p>
            <a:pPr marL="162560" indent="-162560">
              <a:spcBef>
                <a:spcPct val="0"/>
              </a:spcBef>
              <a:buFont typeface="Arial,Sans-Serif"/>
              <a:buChar char="•"/>
            </a:pPr>
            <a:r>
              <a:rPr lang="fr-CA" i="1" dirty="0">
                <a:latin typeface="Arial" panose="020B0604020202020204" pitchFamily="34" charset="0"/>
                <a:cs typeface="Arial" panose="020B0604020202020204" pitchFamily="34" charset="0"/>
              </a:rPr>
              <a:t>Loi constitutionnelle de 1982</a:t>
            </a:r>
            <a:r>
              <a:rPr lang="fr-CA"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1982, </a:t>
            </a:r>
            <a:r>
              <a:rPr lang="de-DE" dirty="0" err="1">
                <a:latin typeface="Arial" panose="020B0604020202020204" pitchFamily="34" charset="0"/>
                <a:cs typeface="Arial" panose="020B0604020202020204" pitchFamily="34" charset="0"/>
              </a:rPr>
              <a:t>ch</a:t>
            </a:r>
            <a:r>
              <a:rPr lang="de-DE" dirty="0">
                <a:latin typeface="Arial" panose="020B0604020202020204" pitchFamily="34" charset="0"/>
                <a:cs typeface="Arial" panose="020B0604020202020204" pitchFamily="34" charset="0"/>
              </a:rPr>
              <a:t>. 11 (R.U.), Annexe B, art. 11f). </a:t>
            </a:r>
            <a:endParaRPr lang="en-US" dirty="0">
              <a:latin typeface="Arial" panose="020B0604020202020204" pitchFamily="34" charset="0"/>
              <a:cs typeface="Arial" panose="020B0604020202020204" pitchFamily="34" charset="0"/>
            </a:endParaRPr>
          </a:p>
          <a:p>
            <a:pPr marL="162560" indent="-162560">
              <a:spcBef>
                <a:spcPct val="0"/>
              </a:spcBef>
              <a:buFont typeface="Arial,Sans-Serif"/>
              <a:buChar char="•"/>
            </a:pPr>
            <a:r>
              <a:rPr lang="fr-CA" i="1" dirty="0">
                <a:latin typeface="Arial" panose="020B0604020202020204" pitchFamily="34" charset="0"/>
                <a:cs typeface="Arial" panose="020B0604020202020204" pitchFamily="34" charset="0"/>
              </a:rPr>
              <a:t>Code criminel</a:t>
            </a:r>
            <a:r>
              <a:rPr lang="fr-CA" dirty="0">
                <a:latin typeface="Arial" panose="020B0604020202020204" pitchFamily="34" charset="0"/>
                <a:cs typeface="Arial" panose="020B0604020202020204" pitchFamily="34" charset="0"/>
              </a:rPr>
              <a:t>, art. 469, 471, 473, 469, 536(2), 553, 631(2.1) et (2.2), 643(1), 647, 653.</a:t>
            </a:r>
            <a:endParaRPr lang="en-US" dirty="0">
              <a:latin typeface="Arial" panose="020B0604020202020204" pitchFamily="34" charset="0"/>
              <a:cs typeface="Arial" panose="020B0604020202020204" pitchFamily="34" charset="0"/>
            </a:endParaRPr>
          </a:p>
          <a:p>
            <a:pPr marL="162560" indent="-162560">
              <a:spcBef>
                <a:spcPct val="0"/>
              </a:spcBef>
              <a:buFont typeface="Arial,Sans-Serif"/>
              <a:buChar char="•"/>
            </a:pPr>
            <a:r>
              <a:rPr lang="fr-CA" i="1" dirty="0">
                <a:latin typeface="Arial" panose="020B0604020202020204" pitchFamily="34" charset="0"/>
                <a:cs typeface="Arial" panose="020B0604020202020204" pitchFamily="34" charset="0"/>
              </a:rPr>
              <a:t>Code criminel</a:t>
            </a:r>
            <a:r>
              <a:rPr lang="fr-CA" dirty="0">
                <a:latin typeface="Arial" panose="020B0604020202020204" pitchFamily="34" charset="0"/>
                <a:cs typeface="Arial" panose="020B0604020202020204" pitchFamily="34" charset="0"/>
              </a:rPr>
              <a:t>, art. 716 (« tribunal ») et 720(1).</a:t>
            </a:r>
            <a:endParaRPr lang="en-US" dirty="0">
              <a:latin typeface="Arial" panose="020B0604020202020204" pitchFamily="34" charset="0"/>
              <a:cs typeface="Arial" panose="020B0604020202020204" pitchFamily="34" charset="0"/>
            </a:endParaRPr>
          </a:p>
          <a:p>
            <a:pPr marL="162560" indent="-162560">
              <a:spcBef>
                <a:spcPct val="0"/>
              </a:spcBef>
              <a:buFont typeface="Arial,Sans-Serif"/>
              <a:buChar char="•"/>
            </a:pPr>
            <a:r>
              <a:rPr lang="fr-FR" i="1" dirty="0">
                <a:latin typeface="Arial" panose="020B0604020202020204" pitchFamily="34" charset="0"/>
                <a:cs typeface="Arial" panose="020B0604020202020204" pitchFamily="34" charset="0"/>
              </a:rPr>
              <a:t>Loi sur les jurés</a:t>
            </a:r>
            <a:r>
              <a:rPr lang="fr-FR" dirty="0">
                <a:latin typeface="Arial" panose="020B0604020202020204" pitchFamily="34" charset="0"/>
                <a:cs typeface="Arial" panose="020B0604020202020204" pitchFamily="34" charset="0"/>
              </a:rPr>
              <a:t>, RLRQ c J-2, art 3 à 6, 8, 33 et 40. </a:t>
            </a:r>
            <a:endParaRPr lang="fr-CA" dirty="0">
              <a:latin typeface="Arial" panose="020B0604020202020204" pitchFamily="34" charset="0"/>
              <a:cs typeface="Arial" panose="020B0604020202020204" pitchFamily="34" charset="0"/>
            </a:endParaRPr>
          </a:p>
          <a:p>
            <a:pPr marL="162560" indent="-162560">
              <a:spcBef>
                <a:spcPct val="0"/>
              </a:spcBef>
              <a:buFont typeface="Arial,Sans-Serif"/>
              <a:buChar char="•"/>
            </a:pPr>
            <a:r>
              <a:rPr lang="fr-CA" i="1" dirty="0">
                <a:latin typeface="Arial" panose="020B0604020202020204" pitchFamily="34" charset="0"/>
                <a:cs typeface="Arial" panose="020B0604020202020204" pitchFamily="34" charset="0"/>
              </a:rPr>
              <a:t>R.</a:t>
            </a:r>
            <a:r>
              <a:rPr lang="fr-CA" dirty="0">
                <a:latin typeface="Arial" panose="020B0604020202020204" pitchFamily="34" charset="0"/>
                <a:cs typeface="Arial" panose="020B0604020202020204" pitchFamily="34" charset="0"/>
              </a:rPr>
              <a:t> c. </a:t>
            </a:r>
            <a:r>
              <a:rPr lang="fr-CA" i="1" dirty="0" err="1">
                <a:latin typeface="Arial" panose="020B0604020202020204" pitchFamily="34" charset="0"/>
                <a:cs typeface="Arial" panose="020B0604020202020204" pitchFamily="34" charset="0"/>
              </a:rPr>
              <a:t>Lifchus</a:t>
            </a:r>
            <a:r>
              <a:rPr lang="fr-CA" dirty="0">
                <a:latin typeface="Arial" panose="020B0604020202020204" pitchFamily="34" charset="0"/>
                <a:cs typeface="Arial" panose="020B0604020202020204" pitchFamily="34" charset="0"/>
              </a:rPr>
              <a:t>, [1997] 3 R.C.S. 320, par.22 : exemple de directives au jury – explication de la notion de « hors de tout doute raisonnable ».</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fr-CA" dirty="0">
                <a:latin typeface="Arial" panose="020B0604020202020204" pitchFamily="34" charset="0"/>
                <a:cs typeface="Arial" panose="020B0604020202020204" pitchFamily="34" charset="0"/>
              </a:rPr>
              <a:t>Pierre BÉLIVEAU et Martin VAUCLAIR, </a:t>
            </a:r>
            <a:r>
              <a:rPr lang="fr-CA" i="1" dirty="0">
                <a:latin typeface="Arial" panose="020B0604020202020204" pitchFamily="34" charset="0"/>
                <a:cs typeface="Arial" panose="020B0604020202020204" pitchFamily="34" charset="0"/>
              </a:rPr>
              <a:t>Traité général de preuve et de procédure pénales</a:t>
            </a:r>
            <a:r>
              <a:rPr lang="fr-CA" dirty="0">
                <a:latin typeface="Arial" panose="020B0604020202020204" pitchFamily="34" charset="0"/>
                <a:cs typeface="Arial" panose="020B0604020202020204" pitchFamily="34" charset="0"/>
              </a:rPr>
              <a:t>, 22e éd., Cowansville, Éditions Yvon Blais, 2015, par. 534 et 1533.</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en-CA" dirty="0">
                <a:latin typeface="Arial" panose="020B0604020202020204" pitchFamily="34" charset="0"/>
                <a:cs typeface="Arial" panose="020B0604020202020204" pitchFamily="34" charset="0"/>
              </a:rPr>
              <a:t>Nicolas BELLEMARE, </a:t>
            </a:r>
            <a:r>
              <a:rPr lang="fr-CA" dirty="0">
                <a:latin typeface="Arial" panose="020B0604020202020204" pitchFamily="34" charset="0"/>
                <a:cs typeface="Arial" panose="020B0604020202020204" pitchFamily="34" charset="0"/>
              </a:rPr>
              <a:t>« La compétence des tribunaux – acte criminel »</a:t>
            </a:r>
            <a:r>
              <a:rPr lang="en-CA" dirty="0">
                <a:latin typeface="Arial" panose="020B0604020202020204" pitchFamily="34" charset="0"/>
                <a:cs typeface="Arial" panose="020B0604020202020204" pitchFamily="34" charset="0"/>
              </a:rPr>
              <a:t>, dans Collection de droit 2015-2016</a:t>
            </a:r>
            <a:r>
              <a:rPr lang="fr-CA" dirty="0">
                <a:latin typeface="Arial" panose="020B0604020202020204" pitchFamily="34" charset="0"/>
                <a:cs typeface="Arial" panose="020B0604020202020204" pitchFamily="34" charset="0"/>
              </a:rPr>
              <a:t>, École du Barreau du Québec, vol. 11, </a:t>
            </a:r>
            <a:r>
              <a:rPr lang="en-CA" i="1" dirty="0">
                <a:latin typeface="Arial" panose="020B0604020202020204" pitchFamily="34" charset="0"/>
                <a:cs typeface="Arial" panose="020B0604020202020204" pitchFamily="34" charset="0"/>
              </a:rPr>
              <a:t>Droit penal : </a:t>
            </a:r>
            <a:r>
              <a:rPr lang="en-CA" i="1" dirty="0" err="1">
                <a:latin typeface="Arial" panose="020B0604020202020204" pitchFamily="34" charset="0"/>
                <a:cs typeface="Arial" panose="020B0604020202020204" pitchFamily="34" charset="0"/>
              </a:rPr>
              <a:t>procédure</a:t>
            </a:r>
            <a:r>
              <a:rPr lang="en-CA" i="1" dirty="0">
                <a:latin typeface="Arial" panose="020B0604020202020204" pitchFamily="34" charset="0"/>
                <a:cs typeface="Arial" panose="020B0604020202020204" pitchFamily="34" charset="0"/>
              </a:rPr>
              <a:t> et </a:t>
            </a:r>
            <a:r>
              <a:rPr lang="en-CA" i="1" dirty="0" err="1">
                <a:latin typeface="Arial" panose="020B0604020202020204" pitchFamily="34" charset="0"/>
                <a:cs typeface="Arial" panose="020B0604020202020204" pitchFamily="34" charset="0"/>
              </a:rPr>
              <a:t>preuve</a:t>
            </a:r>
            <a:r>
              <a:rPr lang="en-CA" dirty="0">
                <a:latin typeface="Arial" panose="020B0604020202020204" pitchFamily="34" charset="0"/>
                <a:cs typeface="Arial" panose="020B0604020202020204" pitchFamily="34" charset="0"/>
              </a:rPr>
              <a:t>, </a:t>
            </a:r>
            <a:r>
              <a:rPr lang="fr-CA" dirty="0">
                <a:latin typeface="Arial" panose="020B0604020202020204" pitchFamily="34" charset="0"/>
                <a:cs typeface="Arial" panose="020B0604020202020204" pitchFamily="34" charset="0"/>
              </a:rPr>
              <a:t>Cowansville, Éditions Yvon Blais, p. </a:t>
            </a:r>
            <a:r>
              <a:rPr lang="en-CA" dirty="0">
                <a:latin typeface="Arial" panose="020B0604020202020204" pitchFamily="34" charset="0"/>
                <a:cs typeface="Arial" panose="020B0604020202020204" pitchFamily="34" charset="0"/>
              </a:rPr>
              <a:t>31.</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en-CA" i="1" dirty="0">
                <a:latin typeface="Arial" panose="020B0604020202020204" pitchFamily="34" charset="0"/>
                <a:cs typeface="Arial" panose="020B0604020202020204" pitchFamily="34" charset="0"/>
              </a:rPr>
              <a:t>Le jury, </a:t>
            </a:r>
            <a:r>
              <a:rPr lang="en-CA" dirty="0">
                <a:latin typeface="Arial" panose="020B0604020202020204" pitchFamily="34" charset="0"/>
                <a:cs typeface="Arial" panose="020B0604020202020204" pitchFamily="34" charset="0"/>
              </a:rPr>
              <a:t>dans Système </a:t>
            </a:r>
            <a:r>
              <a:rPr lang="en-CA" dirty="0" err="1">
                <a:latin typeface="Arial" panose="020B0604020202020204" pitchFamily="34" charset="0"/>
                <a:cs typeface="Arial" panose="020B0604020202020204" pitchFamily="34" charset="0"/>
              </a:rPr>
              <a:t>judiciaire</a:t>
            </a:r>
            <a:r>
              <a:rPr lang="en-CA" dirty="0">
                <a:latin typeface="Arial" panose="020B0604020202020204" pitchFamily="34" charset="0"/>
                <a:cs typeface="Arial" panose="020B0604020202020204" pitchFamily="34" charset="0"/>
              </a:rPr>
              <a:t>, Justice Québec.</a:t>
            </a:r>
            <a:endParaRPr lang="fr-FR"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16</a:t>
            </a:fld>
            <a:endParaRPr lang="fr-CA"/>
          </a:p>
        </p:txBody>
      </p:sp>
    </p:spTree>
    <p:extLst>
      <p:ext uri="{BB962C8B-B14F-4D97-AF65-F5344CB8AC3E}">
        <p14:creationId xmlns:p14="http://schemas.microsoft.com/office/powerpoint/2010/main" val="4020184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a:latin typeface="Arial" panose="020B0604020202020204" pitchFamily="34" charset="0"/>
                <a:cs typeface="Arial" panose="020B0604020202020204" pitchFamily="34" charset="0"/>
              </a:rPr>
              <a:t>NOTES À LA PERSONNE ENSEIGNANTE</a:t>
            </a:r>
            <a:endParaRPr lang="en-US" dirty="0">
              <a:latin typeface="Arial" panose="020B0604020202020204" pitchFamily="34" charset="0"/>
              <a:cs typeface="Arial" panose="020B0604020202020204" pitchFamily="34" charset="0"/>
            </a:endParaRPr>
          </a:p>
          <a:p>
            <a:pPr>
              <a:spcBef>
                <a:spcPct val="0"/>
              </a:spcBef>
            </a:pPr>
            <a:endParaRPr lang="fr-FR"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Les élèves doivent compléter la question #5 à la page X du Cahier de l’élève.</a:t>
            </a:r>
            <a:endParaRPr lang="en-US" dirty="0">
              <a:latin typeface="Arial" panose="020B0604020202020204" pitchFamily="34" charset="0"/>
              <a:cs typeface="Arial" panose="020B0604020202020204" pitchFamily="34" charset="0"/>
            </a:endParaRPr>
          </a:p>
          <a:p>
            <a:pPr>
              <a:spcBef>
                <a:spcPct val="0"/>
              </a:spcBef>
            </a:pPr>
            <a:endParaRPr lang="fr-FR" b="1" dirty="0">
              <a:latin typeface="Arial" panose="020B0604020202020204" pitchFamily="34" charset="0"/>
              <a:cs typeface="Arial" panose="020B0604020202020204" pitchFamily="34" charset="0"/>
            </a:endParaRPr>
          </a:p>
          <a:p>
            <a:pPr>
              <a:spcBef>
                <a:spcPct val="0"/>
              </a:spcBef>
            </a:pPr>
            <a:r>
              <a:rPr lang="fr-FR" b="1" dirty="0">
                <a:latin typeface="Arial" panose="020B0604020202020204" pitchFamily="34" charset="0"/>
                <a:cs typeface="Arial" panose="020B0604020202020204" pitchFamily="34" charset="0"/>
              </a:rPr>
              <a:t>INFORMATIONS À TRANSMETTRE AUX ÉLÈVES </a:t>
            </a:r>
            <a:endParaRPr lang="en-US" dirty="0">
              <a:latin typeface="Arial" panose="020B0604020202020204" pitchFamily="34" charset="0"/>
              <a:cs typeface="Arial" panose="020B0604020202020204" pitchFamily="34" charset="0"/>
            </a:endParaRPr>
          </a:p>
          <a:p>
            <a:pPr>
              <a:spcBef>
                <a:spcPct val="0"/>
              </a:spcBef>
            </a:pPr>
            <a:endParaRPr lang="fr-FR" dirty="0">
              <a:latin typeface="Arial" panose="020B0604020202020204" pitchFamily="34" charset="0"/>
              <a:cs typeface="Arial" panose="020B0604020202020204" pitchFamily="34" charset="0"/>
            </a:endParaRPr>
          </a:p>
          <a:p>
            <a:pPr marL="0" indent="0">
              <a:spcBef>
                <a:spcPct val="0"/>
              </a:spcBef>
              <a:buFontTx/>
              <a:buNone/>
            </a:pPr>
            <a:r>
              <a:rPr lang="fr-FR" dirty="0">
                <a:latin typeface="Arial" panose="020B0604020202020204" pitchFamily="34" charset="0"/>
                <a:cs typeface="Arial" panose="020B0604020202020204" pitchFamily="34" charset="0"/>
              </a:rPr>
              <a:t>Pour devenir juge, </a:t>
            </a:r>
            <a:r>
              <a:rPr lang="fr-CA" dirty="0">
                <a:latin typeface="Arial" panose="020B0604020202020204" pitchFamily="34" charset="0"/>
                <a:cs typeface="Arial" panose="020B0604020202020204" pitchFamily="34" charset="0"/>
              </a:rPr>
              <a:t>il faut avoir pratiqué la profession d’avocate, d’avocat ou de notaire pendant au moins 10 ans.</a:t>
            </a:r>
            <a:endParaRPr lang="en-US" dirty="0">
              <a:latin typeface="Arial" panose="020B0604020202020204" pitchFamily="34" charset="0"/>
              <a:cs typeface="Arial" panose="020B0604020202020204" pitchFamily="34" charset="0"/>
            </a:endParaRPr>
          </a:p>
          <a:p>
            <a:pPr>
              <a:spcBef>
                <a:spcPct val="0"/>
              </a:spcBef>
              <a:buFontTx/>
              <a:buNone/>
            </a:pPr>
            <a:endParaRPr lang="fr-FR" dirty="0">
              <a:latin typeface="Arial" panose="020B0604020202020204" pitchFamily="34" charset="0"/>
              <a:cs typeface="Arial" panose="020B0604020202020204" pitchFamily="34" charset="0"/>
            </a:endParaRPr>
          </a:p>
          <a:p>
            <a:pPr marL="0" indent="0">
              <a:spcBef>
                <a:spcPct val="0"/>
              </a:spcBef>
              <a:buFontTx/>
              <a:buNone/>
            </a:pPr>
            <a:r>
              <a:rPr lang="fr-FR" dirty="0">
                <a:latin typeface="Arial" panose="020B0604020202020204" pitchFamily="34" charset="0"/>
                <a:cs typeface="Arial" panose="020B0604020202020204" pitchFamily="34" charset="0"/>
              </a:rPr>
              <a:t>Si le procès se déroule devant </a:t>
            </a:r>
            <a:r>
              <a:rPr lang="fr-FR" b="1" dirty="0">
                <a:latin typeface="Arial" panose="020B0604020202020204" pitchFamily="34" charset="0"/>
                <a:cs typeface="Arial" panose="020B0604020202020204" pitchFamily="34" charset="0"/>
              </a:rPr>
              <a:t>jury</a:t>
            </a:r>
            <a:r>
              <a:rPr lang="fr-FR" dirty="0">
                <a:latin typeface="Arial" panose="020B0604020202020204" pitchFamily="34" charset="0"/>
                <a:cs typeface="Arial" panose="020B0604020202020204" pitchFamily="34" charset="0"/>
              </a:rPr>
              <a:t>, la ou le juge leur explique les notions juridiques pertinentes et répond à leurs questions. S’il n’y a pas de jury, c’est la ou le juge qui rend le verdict.</a:t>
            </a:r>
            <a:endParaRPr lang="en-US" dirty="0">
              <a:latin typeface="Arial" panose="020B0604020202020204" pitchFamily="34" charset="0"/>
              <a:cs typeface="Arial" panose="020B0604020202020204" pitchFamily="34" charset="0"/>
            </a:endParaRPr>
          </a:p>
          <a:p>
            <a:pPr marL="0" indent="0">
              <a:spcBef>
                <a:spcPct val="0"/>
              </a:spcBef>
              <a:buFontTx/>
              <a:buNone/>
            </a:pPr>
            <a:endParaRPr lang="fr-FR" dirty="0">
              <a:latin typeface="Arial" panose="020B0604020202020204" pitchFamily="34" charset="0"/>
              <a:cs typeface="Arial" panose="020B0604020202020204" pitchFamily="34" charset="0"/>
            </a:endParaRPr>
          </a:p>
          <a:p>
            <a:pPr marL="0" indent="0">
              <a:spcBef>
                <a:spcPct val="0"/>
              </a:spcBef>
              <a:buFontTx/>
              <a:buNone/>
            </a:pPr>
            <a:r>
              <a:rPr lang="fr-FR" dirty="0">
                <a:latin typeface="Arial" panose="020B0604020202020204" pitchFamily="34" charset="0"/>
                <a:cs typeface="Arial" panose="020B0604020202020204" pitchFamily="34" charset="0"/>
              </a:rPr>
              <a:t>Si la personne accusée est trouvée coupable, c’est toujours la ou le juge qui </a:t>
            </a:r>
            <a:r>
              <a:rPr lang="fr-FR" b="1" dirty="0">
                <a:latin typeface="Arial" panose="020B0604020202020204" pitchFamily="34" charset="0"/>
                <a:cs typeface="Arial" panose="020B0604020202020204" pitchFamily="34" charset="0"/>
              </a:rPr>
              <a:t>détermine la peine </a:t>
            </a:r>
            <a:r>
              <a:rPr lang="fr-FR" dirty="0">
                <a:latin typeface="Arial" panose="020B0604020202020204" pitchFamily="34" charset="0"/>
                <a:cs typeface="Arial" panose="020B0604020202020204" pitchFamily="34" charset="0"/>
              </a:rPr>
              <a:t>à lui imposer. En effet, même si le procès se </a:t>
            </a:r>
            <a:r>
              <a:rPr lang="fr-FR"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déroule</a:t>
            </a:r>
            <a:r>
              <a:rPr lang="fr-FR" dirty="0">
                <a:latin typeface="Arial" panose="020B0604020202020204" pitchFamily="34" charset="0"/>
                <a:cs typeface="Arial" panose="020B0604020202020204" pitchFamily="34" charset="0"/>
              </a:rPr>
              <a:t> devant jury, le jury a seulement la tâche de déterminer si la personne accusée est coupable ou non de l’infraction (verdict). Le jury n’a pas le pouvoir de lui imposer une peine.</a:t>
            </a:r>
          </a:p>
          <a:p>
            <a:pPr>
              <a:spcBef>
                <a:spcPct val="0"/>
              </a:spcBef>
            </a:pPr>
            <a:endParaRPr lang="fr-FR" dirty="0">
              <a:latin typeface="Arial" panose="020B0604020202020204" pitchFamily="34" charset="0"/>
              <a:cs typeface="Arial" panose="020B0604020202020204" pitchFamily="34" charset="0"/>
            </a:endParaRPr>
          </a:p>
          <a:p>
            <a:pPr>
              <a:spcBef>
                <a:spcPct val="0"/>
              </a:spcBef>
            </a:pPr>
            <a:r>
              <a:rPr lang="fr-FR" b="1" dirty="0">
                <a:latin typeface="Arial" panose="020B0604020202020204" pitchFamily="34" charset="0"/>
                <a:cs typeface="Arial" panose="020B0604020202020204" pitchFamily="34" charset="0"/>
              </a:rPr>
              <a:t>SOURCES </a:t>
            </a:r>
            <a:endParaRPr lang="en-US" dirty="0">
              <a:latin typeface="Arial" panose="020B0604020202020204" pitchFamily="34" charset="0"/>
              <a:cs typeface="Arial" panose="020B0604020202020204" pitchFamily="34" charset="0"/>
            </a:endParaRPr>
          </a:p>
          <a:p>
            <a:pPr marL="170815" indent="-170815">
              <a:buFont typeface="Arial,Sans-Serif"/>
              <a:buChar char="•"/>
            </a:pPr>
            <a:r>
              <a:rPr lang="fr-CA" i="1" dirty="0">
                <a:latin typeface="Arial" panose="020B0604020202020204" pitchFamily="34" charset="0"/>
                <a:cs typeface="Arial" panose="020B0604020202020204" pitchFamily="34" charset="0"/>
              </a:rPr>
              <a:t>Code criminel</a:t>
            </a:r>
            <a:r>
              <a:rPr lang="fr-CA" dirty="0">
                <a:latin typeface="Arial" panose="020B0604020202020204" pitchFamily="34" charset="0"/>
                <a:cs typeface="Arial" panose="020B0604020202020204" pitchFamily="34" charset="0"/>
              </a:rPr>
              <a:t>, art. 718 et 718.2.</a:t>
            </a:r>
            <a:endParaRPr lang="en-US" dirty="0">
              <a:latin typeface="Arial" panose="020B0604020202020204" pitchFamily="34" charset="0"/>
              <a:cs typeface="Arial" panose="020B0604020202020204" pitchFamily="34" charset="0"/>
            </a:endParaRPr>
          </a:p>
          <a:p>
            <a:pPr marL="170815" indent="-170815">
              <a:buFont typeface="Arial,Sans-Serif"/>
              <a:buChar char="•"/>
            </a:pPr>
            <a:r>
              <a:rPr lang="fr-FR" i="1" dirty="0">
                <a:latin typeface="Arial" panose="020B0604020202020204" pitchFamily="34" charset="0"/>
                <a:cs typeface="Arial" panose="020B0604020202020204" pitchFamily="34" charset="0"/>
              </a:rPr>
              <a:t>Code de déontologie de la magistrature</a:t>
            </a:r>
            <a:r>
              <a:rPr lang="fr-FR" dirty="0">
                <a:latin typeface="Arial" panose="020B0604020202020204" pitchFamily="34" charset="0"/>
                <a:cs typeface="Arial" panose="020B0604020202020204" pitchFamily="34" charset="0"/>
              </a:rPr>
              <a:t>, RLRQ, c. T-16, r. 1, art. 1.</a:t>
            </a:r>
            <a:endParaRPr lang="en-US" dirty="0">
              <a:latin typeface="Arial" panose="020B0604020202020204" pitchFamily="34" charset="0"/>
              <a:cs typeface="Arial" panose="020B0604020202020204" pitchFamily="34" charset="0"/>
            </a:endParaRPr>
          </a:p>
          <a:p>
            <a:pPr marL="170815" indent="-170815">
              <a:buFont typeface="Arial,Sans-Serif"/>
              <a:buChar char="•"/>
            </a:pPr>
            <a:r>
              <a:rPr lang="fr-CA" i="1" dirty="0">
                <a:latin typeface="Arial" panose="020B0604020202020204" pitchFamily="34" charset="0"/>
                <a:cs typeface="Arial" panose="020B0604020202020204" pitchFamily="34" charset="0"/>
              </a:rPr>
              <a:t>Loi sur les tribunaux judiciaires, </a:t>
            </a:r>
            <a:r>
              <a:rPr lang="fr-CA" dirty="0">
                <a:latin typeface="Arial" panose="020B0604020202020204" pitchFamily="34" charset="0"/>
                <a:cs typeface="Arial" panose="020B0604020202020204" pitchFamily="34" charset="0"/>
              </a:rPr>
              <a:t>RLRQ, c. T-16, art. 87.</a:t>
            </a:r>
            <a:endParaRPr lang="en-US" dirty="0">
              <a:latin typeface="Arial" panose="020B0604020202020204" pitchFamily="34" charset="0"/>
              <a:cs typeface="Arial" panose="020B0604020202020204" pitchFamily="34" charset="0"/>
            </a:endParaRPr>
          </a:p>
          <a:p>
            <a:pPr marL="170815" indent="-170815">
              <a:buFont typeface="Arial,Sans-Serif"/>
              <a:buChar char="•"/>
            </a:pPr>
            <a:r>
              <a:rPr lang="fr-CA" i="1" dirty="0">
                <a:latin typeface="Arial" panose="020B0604020202020204" pitchFamily="34" charset="0"/>
                <a:cs typeface="Arial" panose="020B0604020202020204" pitchFamily="34" charset="0"/>
              </a:rPr>
              <a:t>Loi sur les juges</a:t>
            </a:r>
            <a:r>
              <a:rPr lang="fr-CA" dirty="0">
                <a:latin typeface="Arial" panose="020B0604020202020204" pitchFamily="34" charset="0"/>
                <a:cs typeface="Arial" panose="020B0604020202020204" pitchFamily="34" charset="0"/>
              </a:rPr>
              <a:t>, LRC 1985, c. J-1, art. 3a).</a:t>
            </a:r>
            <a:endParaRPr lang="en-US" dirty="0">
              <a:latin typeface="Arial" panose="020B0604020202020204" pitchFamily="34" charset="0"/>
              <a:cs typeface="Arial" panose="020B0604020202020204" pitchFamily="34" charset="0"/>
            </a:endParaRPr>
          </a:p>
          <a:p>
            <a:pPr marL="170815" indent="-170815">
              <a:buFont typeface="Arial,Sans-Serif"/>
              <a:buChar char="•"/>
            </a:pPr>
            <a:r>
              <a:rPr lang="fr-FR" i="1" dirty="0">
                <a:latin typeface="Arial" panose="020B0604020202020204" pitchFamily="34" charset="0"/>
                <a:cs typeface="Arial" panose="020B0604020202020204" pitchFamily="34" charset="0"/>
              </a:rPr>
              <a:t>Loi sur la Cour suprême</a:t>
            </a:r>
            <a:r>
              <a:rPr lang="fr-FR" dirty="0">
                <a:latin typeface="Arial" panose="020B0604020202020204" pitchFamily="34" charset="0"/>
                <a:cs typeface="Arial" panose="020B0604020202020204" pitchFamily="34" charset="0"/>
              </a:rPr>
              <a:t>, LRC 1985, c. S-26, art. 5.</a:t>
            </a:r>
          </a:p>
          <a:p>
            <a:pPr marL="170815" indent="-170815">
              <a:buFont typeface="Arial,Sans-Serif"/>
              <a:buChar char="•"/>
            </a:pPr>
            <a:r>
              <a:rPr lang="fr-CA" i="1" dirty="0">
                <a:latin typeface="Arial" panose="020B0604020202020204" pitchFamily="34" charset="0"/>
                <a:cs typeface="Arial" panose="020B0604020202020204" pitchFamily="34" charset="0"/>
              </a:rPr>
              <a:t>R.</a:t>
            </a:r>
            <a:r>
              <a:rPr lang="fr-CA" dirty="0">
                <a:latin typeface="Arial" panose="020B0604020202020204" pitchFamily="34" charset="0"/>
                <a:cs typeface="Arial" panose="020B0604020202020204" pitchFamily="34" charset="0"/>
              </a:rPr>
              <a:t> c.</a:t>
            </a:r>
            <a:r>
              <a:rPr lang="fr-CA" i="1" dirty="0">
                <a:latin typeface="Arial" panose="020B0604020202020204" pitchFamily="34" charset="0"/>
                <a:cs typeface="Arial" panose="020B0604020202020204" pitchFamily="34" charset="0"/>
              </a:rPr>
              <a:t> </a:t>
            </a:r>
            <a:r>
              <a:rPr lang="fr-CA" i="1" dirty="0" err="1">
                <a:latin typeface="Arial" panose="020B0604020202020204" pitchFamily="34" charset="0"/>
                <a:cs typeface="Arial" panose="020B0604020202020204" pitchFamily="34" charset="0"/>
              </a:rPr>
              <a:t>Lifchus</a:t>
            </a:r>
            <a:r>
              <a:rPr lang="fr-CA" dirty="0">
                <a:latin typeface="Arial" panose="020B0604020202020204" pitchFamily="34" charset="0"/>
                <a:cs typeface="Arial" panose="020B0604020202020204" pitchFamily="34" charset="0"/>
              </a:rPr>
              <a:t>, [1997] 3 R.C.S. 320, par. 22 : exemple de directives au jury – explication de la notion de « hors de tout doute raisonnable ».</a:t>
            </a:r>
            <a:endParaRPr lang="en-US" dirty="0">
              <a:latin typeface="Arial" panose="020B0604020202020204" pitchFamily="34" charset="0"/>
              <a:cs typeface="Arial" panose="020B0604020202020204" pitchFamily="34" charset="0"/>
            </a:endParaRPr>
          </a:p>
          <a:p>
            <a:pPr marL="162560" indent="-162560">
              <a:buFont typeface="Arial,Sans-Serif"/>
              <a:buChar char="•"/>
            </a:pPr>
            <a:r>
              <a:rPr lang="fr-CA" dirty="0">
                <a:latin typeface="Arial" panose="020B0604020202020204" pitchFamily="34" charset="0"/>
                <a:cs typeface="Arial" panose="020B0604020202020204" pitchFamily="34" charset="0"/>
              </a:rPr>
              <a:t>Pierre BÉLIVEAU et Martin VAUCLAIR, </a:t>
            </a:r>
            <a:r>
              <a:rPr lang="fr-CA" i="1" dirty="0">
                <a:latin typeface="Arial" panose="020B0604020202020204" pitchFamily="34" charset="0"/>
                <a:cs typeface="Arial" panose="020B0604020202020204" pitchFamily="34" charset="0"/>
              </a:rPr>
              <a:t>Traité général de preuve et de procédure pénal</a:t>
            </a:r>
            <a:r>
              <a:rPr lang="fr-CA" dirty="0">
                <a:latin typeface="Arial" panose="020B0604020202020204" pitchFamily="34" charset="0"/>
                <a:cs typeface="Arial" panose="020B0604020202020204" pitchFamily="34" charset="0"/>
              </a:rPr>
              <a:t>, 22e éd., Cowansville, Éditions Yvon Blais, 2015, par. 537 et 2455.</a:t>
            </a:r>
            <a:endParaRPr lang="fr-FR"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17</a:t>
            </a:fld>
            <a:endParaRPr lang="fr-CA"/>
          </a:p>
        </p:txBody>
      </p:sp>
    </p:spTree>
    <p:extLst>
      <p:ext uri="{BB962C8B-B14F-4D97-AF65-F5344CB8AC3E}">
        <p14:creationId xmlns:p14="http://schemas.microsoft.com/office/powerpoint/2010/main" val="2175440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a:latin typeface="Arial" panose="020B0604020202020204" pitchFamily="34" charset="0"/>
                <a:cs typeface="Arial" panose="020B0604020202020204" pitchFamily="34" charset="0"/>
              </a:rPr>
              <a:t>NOTES À LA PERSONNE ENSEIGNANTE</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Les élèves doivent compléter la question #5 à la page X du Cahier de l’élève.</a:t>
            </a:r>
            <a:endParaRPr lang="fr-CA" b="1" dirty="0">
              <a:latin typeface="Arial" panose="020B0604020202020204" pitchFamily="34" charset="0"/>
              <a:cs typeface="Arial" panose="020B0604020202020204" pitchFamily="34" charset="0"/>
            </a:endParaRPr>
          </a:p>
          <a:p>
            <a:pPr>
              <a:spcBef>
                <a:spcPct val="0"/>
              </a:spcBef>
              <a:defRPr/>
            </a:pPr>
            <a:endParaRPr lang="fr-CA" b="1" dirty="0">
              <a:latin typeface="Arial" panose="020B0604020202020204" pitchFamily="34" charset="0"/>
              <a:cs typeface="Arial" panose="020B0604020202020204" pitchFamily="34" charset="0"/>
            </a:endParaRPr>
          </a:p>
          <a:p>
            <a:pPr>
              <a:spcBef>
                <a:spcPct val="0"/>
              </a:spcBef>
              <a:defRPr/>
            </a:pPr>
            <a:r>
              <a:rPr lang="fr-CA" b="1" dirty="0">
                <a:latin typeface="Arial" panose="020B0604020202020204" pitchFamily="34" charset="0"/>
                <a:cs typeface="Arial" panose="020B0604020202020204" pitchFamily="34" charset="0"/>
              </a:rPr>
              <a:t>INFORMATIONS À TRANSMETTRE AUX ÉLÈVES </a:t>
            </a:r>
            <a:endParaRPr lang="en-US" dirty="0">
              <a:latin typeface="Arial" panose="020B0604020202020204" pitchFamily="34" charset="0"/>
              <a:cs typeface="Arial" panose="020B0604020202020204" pitchFamily="34" charset="0"/>
            </a:endParaRPr>
          </a:p>
          <a:p>
            <a:pPr>
              <a:spcBef>
                <a:spcPct val="0"/>
              </a:spcBef>
              <a:defRPr/>
            </a:pPr>
            <a:endParaRPr lang="fr-CA" dirty="0">
              <a:latin typeface="Arial" panose="020B0604020202020204" pitchFamily="34" charset="0"/>
              <a:cs typeface="Arial" panose="020B0604020202020204" pitchFamily="34" charset="0"/>
            </a:endParaRPr>
          </a:p>
          <a:p>
            <a:pPr marL="0" indent="0">
              <a:spcBef>
                <a:spcPct val="0"/>
              </a:spcBef>
              <a:buFontTx/>
              <a:buNone/>
              <a:defRPr/>
            </a:pPr>
            <a:r>
              <a:rPr lang="fr-FR" dirty="0">
                <a:latin typeface="Arial" panose="020B0604020202020204" pitchFamily="34" charset="0"/>
                <a:cs typeface="Arial" panose="020B0604020202020204" pitchFamily="34" charset="0"/>
              </a:rPr>
              <a:t>C’est </a:t>
            </a:r>
            <a:r>
              <a:rPr lang="fr-FR" b="1" dirty="0">
                <a:latin typeface="Arial" panose="020B0604020202020204" pitchFamily="34" charset="0"/>
                <a:cs typeface="Arial" panose="020B0604020202020204" pitchFamily="34" charset="0"/>
              </a:rPr>
              <a:t>l’huissière-</a:t>
            </a:r>
            <a:r>
              <a:rPr lang="fr-FR" b="1" dirty="0" err="1">
                <a:latin typeface="Arial" panose="020B0604020202020204" pitchFamily="34" charset="0"/>
                <a:cs typeface="Arial" panose="020B0604020202020204" pitchFamily="34" charset="0"/>
              </a:rPr>
              <a:t>audiencière</a:t>
            </a:r>
            <a:r>
              <a:rPr lang="fr-FR" b="1" dirty="0">
                <a:latin typeface="Arial" panose="020B0604020202020204" pitchFamily="34" charset="0"/>
                <a:cs typeface="Arial" panose="020B0604020202020204" pitchFamily="34" charset="0"/>
              </a:rPr>
              <a:t> ou l’huissier-audiencier </a:t>
            </a:r>
            <a:r>
              <a:rPr lang="fr-FR" dirty="0">
                <a:latin typeface="Arial" panose="020B0604020202020204" pitchFamily="34" charset="0"/>
                <a:cs typeface="Arial" panose="020B0604020202020204" pitchFamily="34" charset="0"/>
              </a:rPr>
              <a:t>qui voit à ce que la salle d’audience soit prête avant le début du procès et qui escorte la ou le juge de son bureau à la salle d’audience. </a:t>
            </a:r>
          </a:p>
          <a:p>
            <a:pPr marL="0" indent="0">
              <a:spcBef>
                <a:spcPct val="0"/>
              </a:spcBef>
              <a:buFontTx/>
              <a:buNone/>
              <a:defRPr/>
            </a:pPr>
            <a:endParaRPr lang="fr-FR" dirty="0">
              <a:latin typeface="Arial" panose="020B0604020202020204" pitchFamily="34" charset="0"/>
              <a:cs typeface="Arial" panose="020B0604020202020204" pitchFamily="34" charset="0"/>
            </a:endParaRPr>
          </a:p>
          <a:p>
            <a:pPr marL="0" indent="0">
              <a:spcBef>
                <a:spcPct val="0"/>
              </a:spcBef>
              <a:buFontTx/>
              <a:buNone/>
              <a:defRPr/>
            </a:pPr>
            <a:r>
              <a:rPr lang="fr-CA" dirty="0">
                <a:latin typeface="Arial" panose="020B0604020202020204" pitchFamily="34" charset="0"/>
                <a:cs typeface="Arial" panose="020B0604020202020204" pitchFamily="34" charset="0"/>
              </a:rPr>
              <a:t>Elle ou il maintient l’ordre dans la salle d’audience. C’est ce qu’on appelle « le </a:t>
            </a:r>
            <a:r>
              <a:rPr lang="fr-CA" b="1" dirty="0">
                <a:latin typeface="Arial" panose="020B0604020202020204" pitchFamily="34" charset="0"/>
                <a:cs typeface="Arial" panose="020B0604020202020204" pitchFamily="34" charset="0"/>
              </a:rPr>
              <a:t>décorum</a:t>
            </a:r>
            <a:r>
              <a:rPr lang="fr-CA" dirty="0">
                <a:latin typeface="Arial" panose="020B0604020202020204" pitchFamily="34" charset="0"/>
                <a:cs typeface="Arial" panose="020B0604020202020204" pitchFamily="34" charset="0"/>
              </a:rPr>
              <a:t> ». En effet, il y a des </a:t>
            </a:r>
            <a:r>
              <a:rPr lang="fr-CA" b="1" dirty="0">
                <a:latin typeface="Arial" panose="020B0604020202020204" pitchFamily="34" charset="0"/>
                <a:cs typeface="Arial" panose="020B0604020202020204" pitchFamily="34" charset="0"/>
              </a:rPr>
              <a:t>règles strictes </a:t>
            </a:r>
            <a:r>
              <a:rPr lang="fr-CA" dirty="0">
                <a:latin typeface="Arial" panose="020B0604020202020204" pitchFamily="34" charset="0"/>
                <a:cs typeface="Arial" panose="020B0604020202020204" pitchFamily="34" charset="0"/>
              </a:rPr>
              <a:t>à respecter au tribunal, par exemple :</a:t>
            </a:r>
            <a:endParaRPr lang="en-US" dirty="0">
              <a:latin typeface="Arial" panose="020B0604020202020204" pitchFamily="34" charset="0"/>
              <a:cs typeface="Arial" panose="020B0604020202020204" pitchFamily="34" charset="0"/>
            </a:endParaRPr>
          </a:p>
          <a:p>
            <a:pPr marL="457200" lvl="1" indent="0">
              <a:spcBef>
                <a:spcPct val="0"/>
              </a:spcBef>
              <a:buFontTx/>
              <a:buNone/>
            </a:pPr>
            <a:r>
              <a:rPr lang="fr-CA" dirty="0">
                <a:latin typeface="Arial" panose="020B0604020202020204" pitchFamily="34" charset="0"/>
                <a:cs typeface="Arial" panose="020B0604020202020204" pitchFamily="34" charset="0"/>
              </a:rPr>
              <a:t>Garder le silence complet;</a:t>
            </a:r>
            <a:endParaRPr lang="en-US" dirty="0">
              <a:latin typeface="Arial" panose="020B0604020202020204" pitchFamily="34" charset="0"/>
              <a:cs typeface="Arial" panose="020B0604020202020204" pitchFamily="34" charset="0"/>
            </a:endParaRPr>
          </a:p>
          <a:p>
            <a:pPr marL="457200" lvl="1" indent="0">
              <a:spcBef>
                <a:spcPct val="0"/>
              </a:spcBef>
              <a:buFontTx/>
              <a:buNone/>
            </a:pPr>
            <a:r>
              <a:rPr lang="fr-CA" dirty="0">
                <a:latin typeface="Arial" panose="020B0604020202020204" pitchFamily="34" charset="0"/>
                <a:cs typeface="Arial" panose="020B0604020202020204" pitchFamily="34" charset="0"/>
              </a:rPr>
              <a:t>Ne pas utiliser d’appareils électroniques (cellulaires, ordinateurs, etc.);</a:t>
            </a:r>
            <a:endParaRPr lang="en-US" dirty="0">
              <a:latin typeface="Arial" panose="020B0604020202020204" pitchFamily="34" charset="0"/>
              <a:cs typeface="Arial" panose="020B0604020202020204" pitchFamily="34" charset="0"/>
            </a:endParaRPr>
          </a:p>
          <a:p>
            <a:pPr marL="457200" lvl="1" indent="0">
              <a:spcBef>
                <a:spcPct val="0"/>
              </a:spcBef>
              <a:buFontTx/>
              <a:buNone/>
            </a:pPr>
            <a:r>
              <a:rPr lang="fr-CA" dirty="0">
                <a:latin typeface="Arial" panose="020B0604020202020204" pitchFamily="34" charset="0"/>
                <a:cs typeface="Arial" panose="020B0604020202020204" pitchFamily="34" charset="0"/>
              </a:rPr>
              <a:t>Ne pas manger;</a:t>
            </a:r>
            <a:endParaRPr lang="en-US" dirty="0">
              <a:latin typeface="Arial" panose="020B0604020202020204" pitchFamily="34" charset="0"/>
              <a:cs typeface="Arial" panose="020B0604020202020204" pitchFamily="34" charset="0"/>
            </a:endParaRPr>
          </a:p>
          <a:p>
            <a:pPr marL="457200" lvl="1" indent="0">
              <a:spcBef>
                <a:spcPct val="0"/>
              </a:spcBef>
              <a:buFontTx/>
              <a:buNone/>
            </a:pPr>
            <a:r>
              <a:rPr lang="fr-CA" dirty="0">
                <a:latin typeface="Arial" panose="020B0604020202020204" pitchFamily="34" charset="0"/>
                <a:cs typeface="Arial" panose="020B0604020202020204" pitchFamily="34" charset="0"/>
              </a:rPr>
              <a:t>Etc. </a:t>
            </a:r>
            <a:endParaRPr lang="en-US" dirty="0">
              <a:latin typeface="Arial" panose="020B0604020202020204" pitchFamily="34" charset="0"/>
              <a:cs typeface="Arial" panose="020B0604020202020204" pitchFamily="34" charset="0"/>
            </a:endParaRPr>
          </a:p>
          <a:p>
            <a:pPr marL="457200" lvl="1" indent="0">
              <a:spcBef>
                <a:spcPct val="0"/>
              </a:spcBef>
              <a:buFontTx/>
              <a:buNone/>
            </a:pPr>
            <a:endParaRPr lang="fr-CA"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À l’arrivée de la juge ou du juge, elle ou il prononce la fameuse phrase : </a:t>
            </a:r>
            <a:r>
              <a:rPr lang="fr-CA" i="1" dirty="0">
                <a:latin typeface="Arial" panose="020B0604020202020204" pitchFamily="34" charset="0"/>
                <a:cs typeface="Arial" panose="020B0604020202020204" pitchFamily="34" charset="0"/>
              </a:rPr>
              <a:t>« Silence. Veuillez vous lever. La Cour, présidée par l’honorable juge ____ est ouverte » </a:t>
            </a:r>
            <a:r>
              <a:rPr lang="fr-CA" dirty="0">
                <a:latin typeface="Arial" panose="020B0604020202020204" pitchFamily="34" charset="0"/>
                <a:cs typeface="Arial" panose="020B0604020202020204" pitchFamily="34" charset="0"/>
              </a:rPr>
              <a:t>et demande aux personnes présentes de se lever pour l’accueillir. </a:t>
            </a:r>
          </a:p>
          <a:p>
            <a:pPr>
              <a:spcBef>
                <a:spcPct val="0"/>
              </a:spcBef>
            </a:pPr>
            <a:endParaRPr lang="fr-CA" dirty="0">
              <a:latin typeface="Arial" panose="020B0604020202020204" pitchFamily="34" charset="0"/>
              <a:cs typeface="Arial" panose="020B0604020202020204" pitchFamily="34" charset="0"/>
            </a:endParaRPr>
          </a:p>
          <a:p>
            <a:pPr>
              <a:spcBef>
                <a:spcPct val="0"/>
              </a:spcBef>
            </a:pPr>
            <a:r>
              <a:rPr lang="fr-CA" b="1" dirty="0">
                <a:latin typeface="Arial" panose="020B0604020202020204" pitchFamily="34" charset="0"/>
                <a:cs typeface="Arial" panose="020B0604020202020204" pitchFamily="34" charset="0"/>
              </a:rPr>
              <a:t>SOURCES</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fr-CA" dirty="0">
                <a:latin typeface="Arial" panose="020B0604020202020204" pitchFamily="34" charset="0"/>
                <a:cs typeface="Arial" panose="020B0604020202020204" pitchFamily="34" charset="0"/>
              </a:rPr>
              <a:t>Commis des services judiciaires, dans Emploi Québec, Ministère de la Justice du Québec.</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fr-CA" i="1" dirty="0">
                <a:latin typeface="Arial" panose="020B0604020202020204" pitchFamily="34" charset="0"/>
                <a:cs typeface="Arial" panose="020B0604020202020204" pitchFamily="34" charset="0"/>
              </a:rPr>
              <a:t>Règles de procédure de la Cour supérieure du Québec, chambre criminelle</a:t>
            </a:r>
            <a:r>
              <a:rPr lang="fr-CA" dirty="0">
                <a:latin typeface="Arial" panose="020B0604020202020204" pitchFamily="34" charset="0"/>
                <a:cs typeface="Arial" panose="020B0604020202020204" pitchFamily="34" charset="0"/>
              </a:rPr>
              <a:t> </a:t>
            </a:r>
            <a:r>
              <a:rPr lang="fr-CA" b="0" dirty="0">
                <a:latin typeface="Arial" panose="020B0604020202020204" pitchFamily="34" charset="0"/>
                <a:cs typeface="Arial" panose="020B0604020202020204" pitchFamily="34" charset="0"/>
              </a:rPr>
              <a:t>(</a:t>
            </a:r>
            <a:r>
              <a:rPr lang="fr-CA" dirty="0">
                <a:latin typeface="Arial" panose="020B0604020202020204" pitchFamily="34" charset="0"/>
                <a:cs typeface="Arial" panose="020B0604020202020204" pitchFamily="34" charset="0"/>
              </a:rPr>
              <a:t>2002</a:t>
            </a:r>
            <a:r>
              <a:rPr lang="fr-CA" b="0" dirty="0">
                <a:latin typeface="Arial" panose="020B0604020202020204" pitchFamily="34" charset="0"/>
                <a:cs typeface="Arial" panose="020B0604020202020204" pitchFamily="34" charset="0"/>
              </a:rPr>
              <a:t>), </a:t>
            </a:r>
            <a:r>
              <a:rPr lang="fr-CA" dirty="0">
                <a:latin typeface="Arial" panose="020B0604020202020204" pitchFamily="34" charset="0"/>
                <a:cs typeface="Arial" panose="020B0604020202020204" pitchFamily="34" charset="0"/>
              </a:rPr>
              <a:t>TR/2002-46</a:t>
            </a:r>
            <a:r>
              <a:rPr lang="fr-CA" b="0" dirty="0">
                <a:latin typeface="Arial" panose="020B0604020202020204" pitchFamily="34" charset="0"/>
                <a:cs typeface="Arial" panose="020B0604020202020204" pitchFamily="34" charset="0"/>
              </a:rPr>
              <a:t>, art. </a:t>
            </a:r>
            <a:r>
              <a:rPr lang="fr-CA" dirty="0">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endParaRPr lang="fr-CA"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799D8-CF1A-4970-BB24-D57ECCEF09D1}" type="slidenum">
              <a:rPr kumimoji="0" lang="fr-CA"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CA"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85409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a:latin typeface="Arial" panose="020B0604020202020204" pitchFamily="34" charset="0"/>
                <a:cs typeface="Arial" panose="020B0604020202020204" pitchFamily="34" charset="0"/>
              </a:rPr>
              <a:t>NOTES À LA PERSONNE ENSEIGNANTE</a:t>
            </a:r>
            <a:endParaRPr lang="en-US" dirty="0">
              <a:latin typeface="Arial" panose="020B0604020202020204" pitchFamily="34" charset="0"/>
              <a:cs typeface="Arial" panose="020B0604020202020204" pitchFamily="34" charset="0"/>
            </a:endParaRPr>
          </a:p>
          <a:p>
            <a:pPr>
              <a:spcBef>
                <a:spcPct val="0"/>
              </a:spcBef>
              <a:defRPr/>
            </a:pPr>
            <a:endParaRPr lang="fr-CA" b="1" i="1" u="sng"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Les élèves doivent compléter la question #5 à la page X du Cahier de l’élève.</a:t>
            </a:r>
            <a:endParaRPr lang="en-US" dirty="0">
              <a:latin typeface="Arial" panose="020B0604020202020204" pitchFamily="34" charset="0"/>
              <a:cs typeface="Arial" panose="020B0604020202020204" pitchFamily="34" charset="0"/>
            </a:endParaRPr>
          </a:p>
          <a:p>
            <a:pPr>
              <a:spcBef>
                <a:spcPct val="0"/>
              </a:spcBef>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fr-CA" b="1" dirty="0">
                <a:latin typeface="Arial" panose="020B0604020202020204" pitchFamily="34" charset="0"/>
                <a:cs typeface="Arial" panose="020B0604020202020204" pitchFamily="34" charset="0"/>
              </a:rPr>
              <a:t>INFORMATIONS À TRANSMETTRE AUX ÉLÈVES </a:t>
            </a:r>
            <a:endParaRPr lang="en-US" dirty="0">
              <a:latin typeface="Arial" panose="020B0604020202020204" pitchFamily="34" charset="0"/>
              <a:cs typeface="Arial" panose="020B0604020202020204" pitchFamily="34" charset="0"/>
            </a:endParaRPr>
          </a:p>
          <a:p>
            <a:pPr>
              <a:spcBef>
                <a:spcPct val="0"/>
              </a:spcBef>
              <a:defRPr/>
            </a:pPr>
            <a:endParaRPr lang="fr-CA" dirty="0">
              <a:latin typeface="Arial" panose="020B0604020202020204" pitchFamily="34" charset="0"/>
              <a:cs typeface="Arial" panose="020B0604020202020204" pitchFamily="34" charset="0"/>
            </a:endParaRPr>
          </a:p>
          <a:p>
            <a:pPr marL="0" indent="0">
              <a:spcBef>
                <a:spcPct val="20000"/>
              </a:spcBef>
              <a:buFontTx/>
              <a:buNone/>
              <a:defRPr/>
            </a:pPr>
            <a:r>
              <a:rPr lang="fr-CA" dirty="0">
                <a:latin typeface="Arial" panose="020B0604020202020204" pitchFamily="34" charset="0"/>
                <a:cs typeface="Arial" panose="020B0604020202020204" pitchFamily="34" charset="0"/>
              </a:rPr>
              <a:t>Elle ou il demande aussi aux témoins de prêter </a:t>
            </a:r>
            <a:r>
              <a:rPr lang="fr-CA" b="1" dirty="0">
                <a:latin typeface="Arial" panose="020B0604020202020204" pitchFamily="34" charset="0"/>
                <a:cs typeface="Arial" panose="020B0604020202020204" pitchFamily="34" charset="0"/>
              </a:rPr>
              <a:t>serment</a:t>
            </a:r>
            <a:r>
              <a:rPr lang="fr-CA" dirty="0">
                <a:latin typeface="Arial" panose="020B0604020202020204" pitchFamily="34" charset="0"/>
                <a:cs typeface="Arial" panose="020B0604020202020204" pitchFamily="34" charset="0"/>
              </a:rPr>
              <a:t> ou d’</a:t>
            </a:r>
            <a:r>
              <a:rPr lang="fr-CA" b="1" dirty="0">
                <a:latin typeface="Arial" panose="020B0604020202020204" pitchFamily="34" charset="0"/>
                <a:cs typeface="Arial" panose="020B0604020202020204" pitchFamily="34" charset="0"/>
              </a:rPr>
              <a:t>affirmer solennellement </a:t>
            </a:r>
            <a:r>
              <a:rPr lang="fr-CA" dirty="0">
                <a:latin typeface="Arial" panose="020B0604020202020204" pitchFamily="34" charset="0"/>
                <a:cs typeface="Arial" panose="020B0604020202020204" pitchFamily="34" charset="0"/>
              </a:rPr>
              <a:t>qu’ils ou elles diront la vérité : « </a:t>
            </a:r>
            <a:r>
              <a:rPr lang="fr-CA" i="1" dirty="0">
                <a:latin typeface="Arial" panose="020B0604020202020204" pitchFamily="34" charset="0"/>
                <a:cs typeface="Arial" panose="020B0604020202020204" pitchFamily="34" charset="0"/>
              </a:rPr>
              <a:t>Affirmez-vous solennellement de dire la vérité, toute la vérité, rien que la vérité? </a:t>
            </a:r>
            <a:r>
              <a:rPr lang="fr-CA" dirty="0">
                <a:latin typeface="Arial" panose="020B0604020202020204" pitchFamily="34" charset="0"/>
                <a:cs typeface="Arial" panose="020B0604020202020204" pitchFamily="34" charset="0"/>
              </a:rPr>
              <a:t>»</a:t>
            </a:r>
          </a:p>
          <a:p>
            <a:pPr marL="0" indent="0">
              <a:spcBef>
                <a:spcPct val="20000"/>
              </a:spcBef>
              <a:buFontTx/>
              <a:buNone/>
              <a:defRPr/>
            </a:pPr>
            <a:endParaRPr lang="fr-CA" dirty="0">
              <a:latin typeface="Arial" panose="020B0604020202020204" pitchFamily="34" charset="0"/>
              <a:cs typeface="Arial" panose="020B0604020202020204" pitchFamily="34" charset="0"/>
            </a:endParaRPr>
          </a:p>
          <a:p>
            <a:pPr marL="0" indent="0">
              <a:spcBef>
                <a:spcPct val="20000"/>
              </a:spcBef>
              <a:buFontTx/>
              <a:buNone/>
              <a:defRPr/>
            </a:pPr>
            <a:r>
              <a:rPr lang="fr-CA" dirty="0">
                <a:latin typeface="Arial" panose="020B0604020202020204" pitchFamily="34" charset="0"/>
                <a:cs typeface="Arial" panose="020B0604020202020204" pitchFamily="34" charset="0"/>
              </a:rPr>
              <a:t>Elle ou il note de façon détaillée le déroulement des différentes étapes du procès.</a:t>
            </a:r>
          </a:p>
          <a:p>
            <a:pPr marL="0" indent="0">
              <a:spcBef>
                <a:spcPct val="20000"/>
              </a:spcBef>
              <a:buFont typeface="Wingdings,Sans-Serif"/>
              <a:buNone/>
              <a:defRPr/>
            </a:pPr>
            <a:endParaRPr lang="fr-CA" dirty="0">
              <a:latin typeface="Arial" panose="020B0604020202020204" pitchFamily="34" charset="0"/>
              <a:cs typeface="Arial" panose="020B0604020202020204" pitchFamily="34" charset="0"/>
            </a:endParaRPr>
          </a:p>
          <a:p>
            <a:pPr marL="0" indent="0">
              <a:spcBef>
                <a:spcPct val="20000"/>
              </a:spcBef>
              <a:buFont typeface="Wingdings,Sans-Serif"/>
              <a:buNone/>
              <a:defRPr/>
            </a:pPr>
            <a:r>
              <a:rPr lang="fr-CA" b="1" dirty="0">
                <a:latin typeface="Arial" panose="020B0604020202020204" pitchFamily="34" charset="0"/>
                <a:cs typeface="Arial" panose="020B0604020202020204" pitchFamily="34" charset="0"/>
              </a:rPr>
              <a:t>SOURCES</a:t>
            </a:r>
            <a:endParaRPr lang="en-US" b="1" dirty="0">
              <a:latin typeface="Arial" panose="020B0604020202020204" pitchFamily="34" charset="0"/>
              <a:cs typeface="Arial" panose="020B0604020202020204" pitchFamily="34" charset="0"/>
            </a:endParaRPr>
          </a:p>
          <a:p>
            <a:pPr>
              <a:defRPr/>
            </a:pPr>
            <a:endParaRPr lang="fr-FR" dirty="0">
              <a:latin typeface="Arial" panose="020B0604020202020204" pitchFamily="34" charset="0"/>
              <a:cs typeface="Arial" panose="020B0604020202020204" pitchFamily="34" charset="0"/>
            </a:endParaRPr>
          </a:p>
          <a:p>
            <a:pPr marL="171450" indent="-171450">
              <a:buFont typeface="Arial"/>
              <a:buChar char="•"/>
              <a:defRPr/>
            </a:pPr>
            <a:r>
              <a:rPr lang="fr-FR" i="1" dirty="0">
                <a:latin typeface="Arial" panose="020B0604020202020204" pitchFamily="34" charset="0"/>
                <a:cs typeface="Arial" panose="020B0604020202020204" pitchFamily="34" charset="0"/>
              </a:rPr>
              <a:t>Règlement de la Cour du Québec</a:t>
            </a:r>
            <a:r>
              <a:rPr lang="fr-FR" dirty="0">
                <a:latin typeface="Arial" panose="020B0604020202020204" pitchFamily="34" charset="0"/>
                <a:cs typeface="Arial" panose="020B0604020202020204" pitchFamily="34" charset="0"/>
              </a:rPr>
              <a:t>, RLRQ c C-25.01, r 9, art. 15, 30, 34, 37.</a:t>
            </a:r>
          </a:p>
          <a:p>
            <a:pPr marL="171450" indent="-171450">
              <a:buFont typeface="Arial"/>
              <a:buChar char="•"/>
              <a:defRPr/>
            </a:pPr>
            <a:r>
              <a:rPr lang="fr-FR" i="1" dirty="0">
                <a:latin typeface="Arial" panose="020B0604020202020204" pitchFamily="34" charset="0"/>
                <a:cs typeface="Arial" panose="020B0604020202020204" pitchFamily="34" charset="0"/>
              </a:rPr>
              <a:t>Code de procédure civile</a:t>
            </a:r>
            <a:r>
              <a:rPr lang="fr-FR" dirty="0">
                <a:latin typeface="Arial" panose="020B0604020202020204" pitchFamily="34" charset="0"/>
                <a:cs typeface="Arial" panose="020B0604020202020204" pitchFamily="34" charset="0"/>
              </a:rPr>
              <a:t>, RLRQ c C-25.01, art. 24, 277.</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799D8-CF1A-4970-BB24-D57ECCEF09D1}" type="slidenum">
              <a:rPr kumimoji="0" lang="fr-CA"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CA"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90719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NOTES À LA PERSONNE ENSEIGNANTE</a:t>
            </a:r>
            <a:r>
              <a:rPr lang="en-US" b="0">
                <a:latin typeface="Arial" panose="020B0604020202020204" pitchFamily="34" charset="0"/>
                <a:cs typeface="Arial" panose="020B0604020202020204" pitchFamily="34" charset="0"/>
              </a:rPr>
              <a:t> </a:t>
            </a:r>
            <a:r>
              <a:rPr lang="en-US" b="1">
                <a:latin typeface="Arial" panose="020B0604020202020204" pitchFamily="34" charset="0"/>
                <a:cs typeface="Arial" panose="020B0604020202020204" pitchFamily="34" charset="0"/>
              </a:rPr>
              <a:t>: POUR ALLER PLUS LOIN</a:t>
            </a:r>
            <a:endParaRPr lang="fr-FR">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ARTICLES D'ÉDUCALOI</a:t>
            </a:r>
            <a:endParaRPr lang="fr-FR">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Différences</a:t>
            </a:r>
            <a:r>
              <a:rPr lang="en-US">
                <a:latin typeface="Arial" panose="020B0604020202020204" pitchFamily="34" charset="0"/>
                <a:cs typeface="Arial" panose="020B0604020202020204" pitchFamily="34" charset="0"/>
              </a:rPr>
              <a:t> entre un </a:t>
            </a:r>
            <a:r>
              <a:rPr lang="en-US" err="1">
                <a:latin typeface="Arial" panose="020B0604020202020204" pitchFamily="34" charset="0"/>
                <a:cs typeface="Arial" panose="020B0604020202020204" pitchFamily="34" charset="0"/>
              </a:rPr>
              <a:t>procès</a:t>
            </a:r>
            <a:r>
              <a:rPr lang="en-US">
                <a:latin typeface="Arial" panose="020B0604020202020204" pitchFamily="34" charset="0"/>
                <a:cs typeface="Arial" panose="020B0604020202020204" pitchFamily="34" charset="0"/>
              </a:rPr>
              <a:t> civil et un </a:t>
            </a:r>
            <a:r>
              <a:rPr lang="en-US" err="1">
                <a:latin typeface="Arial" panose="020B0604020202020204" pitchFamily="34" charset="0"/>
                <a:cs typeface="Arial" panose="020B0604020202020204" pitchFamily="34" charset="0"/>
              </a:rPr>
              <a:t>procès</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criminel</a:t>
            </a:r>
            <a:r>
              <a:rPr lang="en-US">
                <a:latin typeface="Arial" panose="020B0604020202020204" pitchFamily="34" charset="0"/>
                <a:cs typeface="Arial" panose="020B0604020202020204" pitchFamily="34" charset="0"/>
              </a:rPr>
              <a:t> : </a:t>
            </a:r>
            <a:r>
              <a:rPr lang="en-US">
                <a:latin typeface="Arial" panose="020B0604020202020204" pitchFamily="34" charset="0"/>
                <a:cs typeface="Arial" panose="020B0604020202020204" pitchFamily="34" charset="0"/>
                <a:hlinkClick r:id="rId3"/>
              </a:rPr>
              <a:t>www.educaloi.qc.ca/capsules/differences-entre-un-proces-civil-et-un-proces-criminel</a:t>
            </a:r>
            <a:r>
              <a:rPr lang="en-US">
                <a:latin typeface="Arial" panose="020B0604020202020204" pitchFamily="34" charset="0"/>
                <a:cs typeface="Arial" panose="020B0604020202020204" pitchFamily="34" charset="0"/>
              </a:rPr>
              <a:t> </a:t>
            </a:r>
            <a:endParaRPr lang="fr-FR">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  Droits de </a:t>
            </a:r>
            <a:r>
              <a:rPr lang="en-US" err="1">
                <a:latin typeface="Arial" panose="020B0604020202020204" pitchFamily="34" charset="0"/>
                <a:cs typeface="Arial" panose="020B0604020202020204" pitchFamily="34" charset="0"/>
              </a:rPr>
              <a:t>l’accusé</a:t>
            </a:r>
            <a:r>
              <a:rPr lang="en-US">
                <a:latin typeface="Arial" panose="020B0604020202020204" pitchFamily="34" charset="0"/>
                <a:cs typeface="Arial" panose="020B0604020202020204" pitchFamily="34" charset="0"/>
              </a:rPr>
              <a:t> pendant un </a:t>
            </a:r>
            <a:r>
              <a:rPr lang="en-US" err="1">
                <a:latin typeface="Arial" panose="020B0604020202020204" pitchFamily="34" charset="0"/>
                <a:cs typeface="Arial" panose="020B0604020202020204" pitchFamily="34" charset="0"/>
              </a:rPr>
              <a:t>procès</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criminel</a:t>
            </a:r>
            <a:r>
              <a:rPr lang="en-US">
                <a:latin typeface="Arial" panose="020B0604020202020204" pitchFamily="34" charset="0"/>
                <a:cs typeface="Arial" panose="020B0604020202020204" pitchFamily="34" charset="0"/>
              </a:rPr>
              <a:t> : </a:t>
            </a:r>
            <a:r>
              <a:rPr lang="en-US">
                <a:latin typeface="Arial" panose="020B0604020202020204" pitchFamily="34" charset="0"/>
                <a:cs typeface="Arial" panose="020B0604020202020204" pitchFamily="34" charset="0"/>
                <a:hlinkClick r:id="rId4"/>
              </a:rPr>
              <a:t>www.educaloi.qc.ca/capsules/droits-de-laccuse-pendant-un-proces-criminel</a:t>
            </a:r>
            <a:r>
              <a:rPr lang="en-US">
                <a:latin typeface="Arial" panose="020B0604020202020204" pitchFamily="34" charset="0"/>
                <a:cs typeface="Arial" panose="020B0604020202020204" pitchFamily="34" charset="0"/>
              </a:rPr>
              <a:t> </a:t>
            </a:r>
            <a:endParaRPr lang="fr-FR">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VIDÉOS</a:t>
            </a:r>
            <a:endParaRPr lang="fr-FR">
              <a:latin typeface="Arial" panose="020B0604020202020204" pitchFamily="34" charset="0"/>
              <a:cs typeface="Arial" panose="020B0604020202020204" pitchFamily="34" charset="0"/>
            </a:endParaRPr>
          </a:p>
          <a:p>
            <a:pPr marL="171450" indent="-171450">
              <a:buFont typeface="Arial,Sans-Serif"/>
              <a:buChar char="•"/>
            </a:pPr>
            <a:r>
              <a:rPr lang="en-US">
                <a:latin typeface="Arial" panose="020B0604020202020204" pitchFamily="34" charset="0"/>
                <a:cs typeface="Arial" panose="020B0604020202020204" pitchFamily="34" charset="0"/>
              </a:rPr>
              <a:t>Introduction au droit </a:t>
            </a:r>
            <a:r>
              <a:rPr lang="en-US" err="1">
                <a:latin typeface="Arial" panose="020B0604020202020204" pitchFamily="34" charset="0"/>
                <a:cs typeface="Arial" panose="020B0604020202020204" pitchFamily="34" charset="0"/>
              </a:rPr>
              <a:t>canadien</a:t>
            </a:r>
            <a:r>
              <a:rPr lang="en-US">
                <a:latin typeface="Arial" panose="020B0604020202020204" pitchFamily="34" charset="0"/>
                <a:cs typeface="Arial" panose="020B0604020202020204" pitchFamily="34" charset="0"/>
              </a:rPr>
              <a:t> et </a:t>
            </a:r>
            <a:r>
              <a:rPr lang="en-US" err="1">
                <a:latin typeface="Arial" panose="020B0604020202020204" pitchFamily="34" charset="0"/>
                <a:cs typeface="Arial" panose="020B0604020202020204" pitchFamily="34" charset="0"/>
              </a:rPr>
              <a:t>québécois</a:t>
            </a:r>
            <a:r>
              <a:rPr lang="en-US">
                <a:latin typeface="Arial" panose="020B0604020202020204" pitchFamily="34" charset="0"/>
                <a:cs typeface="Arial" panose="020B0604020202020204" pitchFamily="34" charset="0"/>
              </a:rPr>
              <a:t> : </a:t>
            </a:r>
            <a:r>
              <a:rPr lang="en-US">
                <a:latin typeface="Arial" panose="020B0604020202020204" pitchFamily="34" charset="0"/>
                <a:cs typeface="Arial" panose="020B0604020202020204" pitchFamily="34" charset="0"/>
                <a:hlinkClick r:id="rId5"/>
              </a:rPr>
              <a:t>www.youtube.com/watch?v=B99UZt6XJ7I&amp;t=4s</a:t>
            </a:r>
            <a:r>
              <a:rPr lang="en-US">
                <a:latin typeface="Arial" panose="020B0604020202020204" pitchFamily="34" charset="0"/>
                <a:cs typeface="Arial" panose="020B0604020202020204" pitchFamily="34" charset="0"/>
              </a:rPr>
              <a:t> </a:t>
            </a:r>
          </a:p>
          <a:p>
            <a:pPr marL="171450" indent="-171450">
              <a:buFont typeface="Arial,Sans-Serif"/>
              <a:buChar char="•"/>
            </a:pPr>
            <a:r>
              <a:rPr lang="en-US" err="1">
                <a:latin typeface="Arial" panose="020B0604020202020204" pitchFamily="34" charset="0"/>
                <a:cs typeface="Arial" panose="020B0604020202020204" pitchFamily="34" charset="0"/>
              </a:rPr>
              <a:t>Différences</a:t>
            </a:r>
            <a:r>
              <a:rPr lang="en-US">
                <a:latin typeface="Arial" panose="020B0604020202020204" pitchFamily="34" charset="0"/>
                <a:cs typeface="Arial" panose="020B0604020202020204" pitchFamily="34" charset="0"/>
              </a:rPr>
              <a:t> entre un </a:t>
            </a:r>
            <a:r>
              <a:rPr lang="en-US" err="1">
                <a:latin typeface="Arial" panose="020B0604020202020204" pitchFamily="34" charset="0"/>
                <a:cs typeface="Arial" panose="020B0604020202020204" pitchFamily="34" charset="0"/>
              </a:rPr>
              <a:t>procès</a:t>
            </a:r>
            <a:r>
              <a:rPr lang="en-US">
                <a:latin typeface="Arial" panose="020B0604020202020204" pitchFamily="34" charset="0"/>
                <a:cs typeface="Arial" panose="020B0604020202020204" pitchFamily="34" charset="0"/>
              </a:rPr>
              <a:t> civil et un </a:t>
            </a:r>
            <a:r>
              <a:rPr lang="en-US" err="1">
                <a:latin typeface="Arial" panose="020B0604020202020204" pitchFamily="34" charset="0"/>
                <a:cs typeface="Arial" panose="020B0604020202020204" pitchFamily="34" charset="0"/>
              </a:rPr>
              <a:t>procès</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criminel</a:t>
            </a:r>
            <a:r>
              <a:rPr lang="en-US">
                <a:latin typeface="Arial" panose="020B0604020202020204" pitchFamily="34" charset="0"/>
                <a:cs typeface="Arial" panose="020B0604020202020204" pitchFamily="34" charset="0"/>
              </a:rPr>
              <a:t> : </a:t>
            </a:r>
            <a:r>
              <a:rPr lang="fr-CA">
                <a:latin typeface="Arial" panose="020B0604020202020204" pitchFamily="34" charset="0"/>
                <a:cs typeface="Arial" panose="020B0604020202020204" pitchFamily="34" charset="0"/>
                <a:hlinkClick r:id="rId6"/>
              </a:rPr>
              <a:t>www.educaloi.qc.ca/publications/difference-proces-criminel-civil/</a:t>
            </a:r>
            <a:r>
              <a:rPr lang="fr-CA">
                <a:latin typeface="Arial" panose="020B0604020202020204" pitchFamily="34" charset="0"/>
                <a:cs typeface="Arial" panose="020B0604020202020204" pitchFamily="34" charset="0"/>
              </a:rPr>
              <a:t> </a:t>
            </a:r>
          </a:p>
          <a:p>
            <a:pPr marL="171450" indent="-171450">
              <a:buFont typeface="Arial,Sans-Serif"/>
              <a:buChar char="•"/>
            </a:pPr>
            <a:r>
              <a:rPr lang="en-US">
                <a:latin typeface="Arial" panose="020B0604020202020204" pitchFamily="34" charset="0"/>
                <a:cs typeface="Arial" panose="020B0604020202020204" pitchFamily="34" charset="0"/>
              </a:rPr>
              <a:t>Le </a:t>
            </a:r>
            <a:r>
              <a:rPr lang="en-US" err="1">
                <a:latin typeface="Arial" panose="020B0604020202020204" pitchFamily="34" charset="0"/>
                <a:cs typeface="Arial" panose="020B0604020202020204" pitchFamily="34" charset="0"/>
              </a:rPr>
              <a:t>fardeau</a:t>
            </a:r>
            <a:r>
              <a:rPr lang="en-US">
                <a:latin typeface="Arial" panose="020B0604020202020204" pitchFamily="34" charset="0"/>
                <a:cs typeface="Arial" panose="020B0604020202020204" pitchFamily="34" charset="0"/>
              </a:rPr>
              <a:t> de la </a:t>
            </a:r>
            <a:r>
              <a:rPr lang="en-US" err="1">
                <a:latin typeface="Arial" panose="020B0604020202020204" pitchFamily="34" charset="0"/>
                <a:cs typeface="Arial" panose="020B0604020202020204" pitchFamily="34" charset="0"/>
              </a:rPr>
              <a:t>preuve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en</a:t>
            </a:r>
            <a:r>
              <a:rPr lang="en-US">
                <a:latin typeface="Arial" panose="020B0604020202020204" pitchFamily="34" charset="0"/>
                <a:cs typeface="Arial" panose="020B0604020202020204" pitchFamily="34" charset="0"/>
              </a:rPr>
              <a:t> droit : </a:t>
            </a:r>
            <a:r>
              <a:rPr lang="en-US">
                <a:latin typeface="Arial" panose="020B0604020202020204" pitchFamily="34" charset="0"/>
                <a:cs typeface="Arial" panose="020B0604020202020204" pitchFamily="34" charset="0"/>
                <a:hlinkClick r:id="rId7"/>
              </a:rPr>
              <a:t>www.</a:t>
            </a:r>
            <a:r>
              <a:rPr lang="fr-CA">
                <a:latin typeface="Arial" panose="020B0604020202020204" pitchFamily="34" charset="0"/>
                <a:cs typeface="Arial" panose="020B0604020202020204" pitchFamily="34" charset="0"/>
                <a:hlinkClick r:id="rId7"/>
              </a:rPr>
              <a:t>educaloi.qc.ca/publications/le-fardeau-de-preuve-en-droit/</a:t>
            </a:r>
            <a:r>
              <a:rPr lang="fr-CA">
                <a:latin typeface="Arial" panose="020B0604020202020204" pitchFamily="34" charset="0"/>
                <a:cs typeface="Arial" panose="020B0604020202020204" pitchFamily="34" charset="0"/>
              </a:rPr>
              <a:t> </a:t>
            </a:r>
          </a:p>
          <a:p>
            <a:endParaRPr lang="en-US">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2</a:t>
            </a:fld>
            <a:endParaRPr lang="fr-CA"/>
          </a:p>
        </p:txBody>
      </p:sp>
    </p:spTree>
    <p:extLst>
      <p:ext uri="{BB962C8B-B14F-4D97-AF65-F5344CB8AC3E}">
        <p14:creationId xmlns:p14="http://schemas.microsoft.com/office/powerpoint/2010/main" val="1562187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a:latin typeface="Arial" panose="020B0604020202020204" pitchFamily="34" charset="0"/>
                <a:cs typeface="Arial" panose="020B0604020202020204" pitchFamily="34" charset="0"/>
              </a:rPr>
              <a:t>NOTES À LA PERSONNE ENSEIGNANTE</a:t>
            </a:r>
            <a:endParaRPr lang="en-US" dirty="0">
              <a:latin typeface="Arial" panose="020B0604020202020204" pitchFamily="34" charset="0"/>
              <a:cs typeface="Arial" panose="020B0604020202020204" pitchFamily="34" charset="0"/>
            </a:endParaRPr>
          </a:p>
          <a:p>
            <a:pPr>
              <a:spcBef>
                <a:spcPct val="0"/>
              </a:spcBef>
            </a:pPr>
            <a:endParaRPr lang="fr-CA" b="1" i="1" u="sng"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Les élèves doivent compléter la question #5 à la page X du Cahier de l’élève.</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fr-CA"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fr-CA" b="1" dirty="0">
                <a:latin typeface="Arial" panose="020B0604020202020204" pitchFamily="34" charset="0"/>
                <a:cs typeface="Arial" panose="020B0604020202020204" pitchFamily="34" charset="0"/>
              </a:rPr>
              <a:t>INFORMATIONS À TRANSMETTRE AUX ÉLÈVES </a:t>
            </a:r>
            <a:endParaRPr lang="en-US" dirty="0">
              <a:latin typeface="Arial" panose="020B0604020202020204" pitchFamily="34" charset="0"/>
              <a:cs typeface="Arial" panose="020B0604020202020204" pitchFamily="34" charset="0"/>
            </a:endParaRPr>
          </a:p>
          <a:p>
            <a:pPr>
              <a:spcBef>
                <a:spcPct val="0"/>
              </a:spcBef>
            </a:pPr>
            <a:endParaRPr lang="fr-CA" b="1" i="1" u="sng"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C’est elle ou lui qui expulse des gens de la salle en cas de non-respect des règles du tribunal.</a:t>
            </a:r>
          </a:p>
          <a:p>
            <a:pPr marL="0" indent="0">
              <a:spcBef>
                <a:spcPct val="0"/>
              </a:spcBef>
              <a:buFontTx/>
              <a:buNone/>
            </a:pPr>
            <a:endParaRPr lang="fr-CA"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C’est également elle ou lui qui intervient en cas de conflit ou de violence verbale ou physique lors du procès. </a:t>
            </a:r>
          </a:p>
          <a:p>
            <a:pPr marL="0" indent="0">
              <a:spcBef>
                <a:spcPct val="0"/>
              </a:spcBef>
              <a:buFontTx/>
              <a:buNone/>
            </a:pPr>
            <a:endParaRPr lang="en-US"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Il est relativement rare que la ou le constable spécial doive intervenir, mais elle ou il est tout de même présent dans presque tous les procès criminels. Sa seule présence (elle ou il porte une arme à sa ceinture) est la plupart du temps suffisante pour empêcher les discussions de déraper ou de prendre une tournure plus personnelle ou plus violente. </a:t>
            </a:r>
          </a:p>
          <a:p>
            <a:pPr marL="171450" indent="-171450">
              <a:spcBef>
                <a:spcPct val="0"/>
              </a:spcBef>
              <a:buFont typeface="Wingdings,Sans-Serif"/>
              <a:buChar char="q"/>
            </a:pPr>
            <a:endParaRPr lang="fr-CA" dirty="0">
              <a:latin typeface="Arial" panose="020B0604020202020204" pitchFamily="34" charset="0"/>
              <a:cs typeface="Arial" panose="020B0604020202020204" pitchFamily="34" charset="0"/>
            </a:endParaRPr>
          </a:p>
          <a:p>
            <a:pPr>
              <a:spcBef>
                <a:spcPct val="0"/>
              </a:spcBef>
            </a:pPr>
            <a:r>
              <a:rPr lang="fr-FR" b="1" dirty="0">
                <a:latin typeface="Arial" panose="020B0604020202020204" pitchFamily="34" charset="0"/>
                <a:cs typeface="Arial" panose="020B0604020202020204" pitchFamily="34" charset="0"/>
              </a:rPr>
              <a:t>SOURCES </a:t>
            </a:r>
            <a:endParaRPr lang="fr-FR"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fr-FR" i="1" dirty="0">
                <a:latin typeface="Arial" panose="020B0604020202020204" pitchFamily="34" charset="0"/>
                <a:cs typeface="Arial" panose="020B0604020202020204" pitchFamily="34" charset="0"/>
              </a:rPr>
              <a:t>Loi sur la Police</a:t>
            </a:r>
            <a:r>
              <a:rPr lang="fr-FR" dirty="0">
                <a:latin typeface="Arial" panose="020B0604020202020204" pitchFamily="34" charset="0"/>
                <a:cs typeface="Arial" panose="020B0604020202020204" pitchFamily="34" charset="0"/>
              </a:rPr>
              <a:t>, RLRQ, c. P-13.1, art. 105-111.</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fr-FR" dirty="0">
                <a:latin typeface="Arial" panose="020B0604020202020204" pitchFamily="34" charset="0"/>
                <a:cs typeface="Arial" panose="020B0604020202020204" pitchFamily="34" charset="0"/>
              </a:rPr>
              <a:t>Site Web : Sécurité publique Québec, consulté le 16 mai 2016, </a:t>
            </a:r>
            <a:r>
              <a:rPr lang="fr-FR" dirty="0">
                <a:latin typeface="Arial" panose="020B0604020202020204" pitchFamily="34" charset="0"/>
                <a:cs typeface="Arial" panose="020B0604020202020204" pitchFamily="34" charset="0"/>
                <a:hlinkClick r:id="rId3"/>
              </a:rPr>
              <a:t>www.securitepublique.gouv.qc.ca/police/police-quebec/constables-speciaux.html</a:t>
            </a:r>
            <a:endParaRPr lang="fr-CA" dirty="0">
              <a:latin typeface="Arial" panose="020B0604020202020204" pitchFamily="34" charset="0"/>
              <a:cs typeface="Arial" panose="020B0604020202020204" pitchFamily="34" charset="0"/>
            </a:endParaRPr>
          </a:p>
          <a:p>
            <a:pPr marL="193040" indent="-170815">
              <a:spcBef>
                <a:spcPct val="0"/>
              </a:spcBef>
              <a:buFont typeface="Arial,Sans-Serif"/>
              <a:buChar char="•"/>
            </a:pPr>
            <a:r>
              <a:rPr lang="fr-CA" i="1" dirty="0">
                <a:latin typeface="Arial" panose="020B0604020202020204" pitchFamily="34" charset="0"/>
                <a:cs typeface="Arial" panose="020B0604020202020204" pitchFamily="34" charset="0"/>
              </a:rPr>
              <a:t>Loi sur les tribunaux judiciaires</a:t>
            </a:r>
            <a:r>
              <a:rPr lang="fr-CA" dirty="0">
                <a:latin typeface="Arial" panose="020B0604020202020204" pitchFamily="34" charset="0"/>
                <a:cs typeface="Arial" panose="020B0604020202020204" pitchFamily="34" charset="0"/>
              </a:rPr>
              <a:t>, art. 219b).</a:t>
            </a: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20</a:t>
            </a:fld>
            <a:endParaRPr lang="fr-CA"/>
          </a:p>
        </p:txBody>
      </p:sp>
    </p:spTree>
    <p:extLst>
      <p:ext uri="{BB962C8B-B14F-4D97-AF65-F5344CB8AC3E}">
        <p14:creationId xmlns:p14="http://schemas.microsoft.com/office/powerpoint/2010/main" val="1783707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noProof="0">
                <a:latin typeface="Arial" panose="020B0604020202020204" pitchFamily="34" charset="0"/>
                <a:cs typeface="Arial" panose="020B0604020202020204" pitchFamily="34" charset="0"/>
              </a:rPr>
              <a:t>NOTES À LA PERSONNE ENSEIGNANTE</a:t>
            </a:r>
            <a:endParaRPr lang="fr-CA" noProof="0">
              <a:latin typeface="Arial" panose="020B0604020202020204" pitchFamily="34" charset="0"/>
              <a:cs typeface="Arial" panose="020B0604020202020204" pitchFamily="34" charset="0"/>
            </a:endParaRPr>
          </a:p>
          <a:p>
            <a:pPr lvl="2"/>
            <a:endParaRPr lang="fr-CA" noProof="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noProof="0">
                <a:latin typeface="Arial" panose="020B0604020202020204" pitchFamily="34" charset="0"/>
                <a:ea typeface="Calibri"/>
                <a:cs typeface="Arial" panose="020B0604020202020204" pitchFamily="34" charset="0"/>
              </a:rPr>
              <a:t>Présenter ce plan de la salle d’audience. Il pourrait servir de modèle pour une simulation de procès en classe.</a:t>
            </a: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21</a:t>
            </a:fld>
            <a:endParaRPr lang="fr-CA"/>
          </a:p>
        </p:txBody>
      </p:sp>
    </p:spTree>
    <p:extLst>
      <p:ext uri="{BB962C8B-B14F-4D97-AF65-F5344CB8AC3E}">
        <p14:creationId xmlns:p14="http://schemas.microsoft.com/office/powerpoint/2010/main" val="528242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20000"/>
              </a:lnSpc>
              <a:spcAft>
                <a:spcPts val="894"/>
              </a:spcAft>
              <a:defRPr/>
            </a:pPr>
            <a:r>
              <a:rPr lang="en-US" b="1">
                <a:latin typeface="Arial"/>
                <a:cs typeface="Arial"/>
              </a:rPr>
              <a:t>NOTES À LA PERSONNE ENSEIGNANTE</a:t>
            </a:r>
            <a:endParaRPr lang="en-US">
              <a:latin typeface="Arial"/>
              <a:cs typeface="Arial"/>
            </a:endParaRPr>
          </a:p>
          <a:p>
            <a:pPr>
              <a:lnSpc>
                <a:spcPct val="120000"/>
              </a:lnSpc>
              <a:spcAft>
                <a:spcPts val="894"/>
              </a:spcAft>
              <a:defRPr/>
            </a:pPr>
            <a:endParaRPr lang="fr-CA" b="1">
              <a:latin typeface="Arial"/>
              <a:cs typeface="Arial"/>
            </a:endParaRPr>
          </a:p>
          <a:p>
            <a:pPr marL="171450" indent="-171450">
              <a:lnSpc>
                <a:spcPct val="120000"/>
              </a:lnSpc>
              <a:spcAft>
                <a:spcPts val="894"/>
              </a:spcAft>
              <a:buFont typeface="Wingdings" panose="05000000000000000000" pitchFamily="2" charset="2"/>
              <a:buChar char="q"/>
              <a:defRPr/>
            </a:pPr>
            <a:r>
              <a:rPr lang="fr-CA">
                <a:latin typeface="Arial"/>
                <a:cs typeface="Arial"/>
              </a:rPr>
              <a:t>Corriger le mots-croisés à l'aide de cette diapositive.</a:t>
            </a: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22</a:t>
            </a:fld>
            <a:endParaRPr lang="fr-CA"/>
          </a:p>
        </p:txBody>
      </p:sp>
    </p:spTree>
    <p:extLst>
      <p:ext uri="{BB962C8B-B14F-4D97-AF65-F5344CB8AC3E}">
        <p14:creationId xmlns:p14="http://schemas.microsoft.com/office/powerpoint/2010/main" val="2338957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a:latin typeface="Arial"/>
                <a:cs typeface="Arial"/>
              </a:rPr>
              <a:t>NOTES À LA PERSONNE ENSEIGNANTE</a:t>
            </a:r>
            <a:endParaRPr lang="en-US" dirty="0">
              <a:latin typeface="Arial"/>
              <a:cs typeface="Arial"/>
            </a:endParaRPr>
          </a:p>
          <a:p>
            <a:pPr>
              <a:spcBef>
                <a:spcPct val="0"/>
              </a:spcBef>
              <a:defRPr/>
            </a:pPr>
            <a:endParaRPr lang="fr-CA" b="1" i="1" u="sng"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defRPr/>
            </a:pPr>
            <a:r>
              <a:rPr lang="fr-CA" dirty="0">
                <a:latin typeface="Arial"/>
                <a:cs typeface="Arial"/>
              </a:rPr>
              <a:t>Les élèves doivent compléter la question 7 à la page 11 du Cahier de l’élève. </a:t>
            </a:r>
          </a:p>
          <a:p>
            <a:pPr marL="171450" indent="-171450">
              <a:buFont typeface="Wingdings" panose="05000000000000000000" pitchFamily="2" charset="2"/>
              <a:buChar char="q"/>
              <a:defRPr/>
            </a:pPr>
            <a:endParaRPr lang="fr-CA" dirty="0">
              <a:latin typeface="Arial"/>
              <a:cs typeface="Arial"/>
            </a:endParaRPr>
          </a:p>
          <a:p>
            <a:pPr marL="171450" indent="-171450">
              <a:buFont typeface="Wingdings" panose="05000000000000000000" pitchFamily="2" charset="2"/>
              <a:buChar char="q"/>
              <a:defRPr/>
            </a:pPr>
            <a:r>
              <a:rPr lang="fr-CA" dirty="0">
                <a:latin typeface="Arial"/>
                <a:cs typeface="Arial"/>
              </a:rPr>
              <a:t>Ils corrigeront ensuite avec la question 8.</a:t>
            </a:r>
            <a:endParaRPr lang="en-US" dirty="0">
              <a:latin typeface="Arial"/>
              <a:cs typeface="Arial"/>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799D8-CF1A-4970-BB24-D57ECCEF09D1}" type="slidenum">
              <a:rPr kumimoji="0" lang="fr-CA"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CA"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0395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NOTES À LA PERSONNE ENSEIGNANTE</a:t>
            </a:r>
            <a:endParaRPr lang="en-US" sz="1200"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defRPr/>
            </a:pPr>
            <a:r>
              <a:rPr lang="fr-CA" dirty="0">
                <a:latin typeface="Arial"/>
                <a:cs typeface="Arial"/>
              </a:rPr>
              <a:t>Les élèves doivent répondre à la question 8, p. 11 du Cahier de l’élève.</a:t>
            </a:r>
            <a:endParaRPr lang="fr-CA" sz="1200" b="1"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r>
              <a:rPr lang="fr-CA" sz="1200" b="1" dirty="0">
                <a:latin typeface="Arial" panose="020B0604020202020204" pitchFamily="34" charset="0"/>
                <a:cs typeface="Arial" panose="020B0604020202020204" pitchFamily="34" charset="0"/>
              </a:rPr>
              <a:t>INFORMATIONS À TRANSMETTRE AUX ÉLÈVES </a:t>
            </a:r>
            <a:endParaRPr lang="en-US" sz="1200" dirty="0">
              <a:latin typeface="Arial" panose="020B0604020202020204" pitchFamily="34" charset="0"/>
              <a:cs typeface="Arial" panose="020B0604020202020204" pitchFamily="34" charset="0"/>
            </a:endParaRPr>
          </a:p>
          <a:p>
            <a:endParaRPr lang="fr-CA" sz="1200" dirty="0">
              <a:latin typeface="Arial" panose="020B0604020202020204" pitchFamily="34" charset="0"/>
              <a:cs typeface="Arial" panose="020B0604020202020204" pitchFamily="34" charset="0"/>
            </a:endParaRPr>
          </a:p>
          <a:p>
            <a:r>
              <a:rPr lang="fr-CA" sz="1200" dirty="0">
                <a:effectLst/>
                <a:latin typeface="Arial" panose="020B0604020202020204" pitchFamily="34" charset="0"/>
                <a:ea typeface="Calibri" panose="020F0502020204030204" pitchFamily="34" charset="0"/>
                <a:cs typeface="Arial" panose="020B0604020202020204" pitchFamily="34" charset="0"/>
              </a:rPr>
              <a:t>Les policières et les policiers peuvent arrêter une personne, ce qui signifie qu’elles ou ils ont le droit de priver la personne de sa liberté, du moins temporairement. </a:t>
            </a:r>
            <a:r>
              <a:rPr lang="fr-CA" sz="12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En effet, la loi exige qu’une personne soit libérée le plus tôt possible après son arrestation, sauf si on détermine qu’elle devrait rester emprisonnée jusqu’à son procès. La personne peut rester emprisonnée, par exemple, parce qu’elle est dangereuse ou parce qu’elle risque de fuir avant le procès.  </a:t>
            </a:r>
          </a:p>
          <a:p>
            <a:pPr marL="457200"/>
            <a:r>
              <a:rPr lang="fr-CA" sz="12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r>
              <a:rPr lang="fr-CA" sz="12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Lorsque les policières et les policiers arrêtent une personne, elles et ils peuvent lui remettre une convocation pour le tribunal avant de la libérer. La convocation oblige la personne à comparaitre devant une ou un juge à un moment et à un endroit précis . Si la personne ne comparait pas comme prévu, une ou un juge peut décerner un mandat pour son arrestation. </a:t>
            </a:r>
          </a:p>
          <a:p>
            <a:endParaRPr lang="fr-CA" sz="1200" i="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fr-CA" sz="12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Un mandat d’arrestation permet à la police d’arrêter quelqu’un même si cette personne n’était pas en train de commettre un acte criminel au moment de l’interception. Par exemple, si une personne est interceptée par la police parce que l’un des feux arrière de son véhicule est défectueux et que la police découvre en vérifiant le permis de conduire qu’un mandat d’arrestation a été émis contre la personne conductrice, la police pourra et devra procéder sans délai à son arrestation.</a:t>
            </a:r>
          </a:p>
          <a:p>
            <a:pPr>
              <a:spcAft>
                <a:spcPts val="800"/>
              </a:spcAft>
            </a:pPr>
            <a:endParaRPr lang="fr-CA" sz="1200" dirty="0">
              <a:latin typeface="Arial" panose="020B0604020202020204" pitchFamily="34" charset="0"/>
              <a:cs typeface="Arial" panose="020B0604020202020204" pitchFamily="34" charset="0"/>
            </a:endParaRPr>
          </a:p>
          <a:p>
            <a:r>
              <a:rPr lang="fr-CA" sz="1200" b="1" dirty="0">
                <a:latin typeface="Arial" panose="020B0604020202020204" pitchFamily="34" charset="0"/>
                <a:cs typeface="Arial" panose="020B0604020202020204" pitchFamily="34" charset="0"/>
              </a:rPr>
              <a:t>SOURCES: </a:t>
            </a:r>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200" dirty="0">
                <a:effectLst/>
                <a:latin typeface="Arial" panose="020B0604020202020204" pitchFamily="34" charset="0"/>
                <a:cs typeface="Arial" panose="020B0604020202020204" pitchFamily="34" charset="0"/>
              </a:rPr>
              <a:t>Charte canadienne, art. 10 c), 11e) </a:t>
            </a:r>
          </a:p>
          <a:p>
            <a:pPr marL="285750" indent="-285750">
              <a:buFont typeface="Arial" panose="020B0604020202020204" pitchFamily="34" charset="0"/>
              <a:buChar char="•"/>
            </a:pPr>
            <a:r>
              <a:rPr lang="fr-FR" sz="1200" dirty="0">
                <a:effectLst/>
                <a:latin typeface="Arial" panose="020B0604020202020204" pitchFamily="34" charset="0"/>
                <a:cs typeface="Arial" panose="020B0604020202020204" pitchFamily="34" charset="0"/>
              </a:rPr>
              <a:t>Béliveau et </a:t>
            </a:r>
            <a:r>
              <a:rPr lang="fr-FR" sz="1200" dirty="0" err="1">
                <a:effectLst/>
                <a:latin typeface="Arial" panose="020B0604020202020204" pitchFamily="34" charset="0"/>
                <a:cs typeface="Arial" panose="020B0604020202020204" pitchFamily="34" charset="0"/>
              </a:rPr>
              <a:t>Vauclair</a:t>
            </a:r>
            <a:r>
              <a:rPr lang="fr-FR" sz="1200" dirty="0">
                <a:effectLst/>
                <a:latin typeface="Arial" panose="020B0604020202020204" pitchFamily="34" charset="0"/>
                <a:cs typeface="Arial" panose="020B0604020202020204" pitchFamily="34" charset="0"/>
              </a:rPr>
              <a:t>, Traité général de la preuve et de la procédure pénale, para. 1851, 2920 Nicholas Bellemare, «Chapitre III - Les procédures précédant le procès en matière criminelle », dans Collection de droit 2016-2017, vol. 11, Droit pénal : procédure et preuve, p. 51-52</a:t>
            </a:r>
          </a:p>
          <a:p>
            <a:endParaRPr lang="en-US" sz="1200" dirty="0">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25</a:t>
            </a:fld>
            <a:endParaRPr lang="fr-CA"/>
          </a:p>
        </p:txBody>
      </p:sp>
    </p:spTree>
    <p:extLst>
      <p:ext uri="{BB962C8B-B14F-4D97-AF65-F5344CB8AC3E}">
        <p14:creationId xmlns:p14="http://schemas.microsoft.com/office/powerpoint/2010/main" val="2929026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NOTES À LA PERSONNE ENSEIGNANTE</a:t>
            </a:r>
            <a:endParaRPr lang="en-US" sz="1200"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defRPr/>
            </a:pPr>
            <a:r>
              <a:rPr lang="fr-CA" dirty="0">
                <a:latin typeface="Arial"/>
                <a:cs typeface="Arial"/>
              </a:rPr>
              <a:t>Les élèves doivent répondre à la question 8, p. 11 du Cahier de l’élève.</a:t>
            </a:r>
            <a:endParaRPr lang="en-US" dirty="0">
              <a:latin typeface="Arial"/>
              <a:cs typeface="Arial"/>
            </a:endParaRPr>
          </a:p>
          <a:p>
            <a:endParaRPr lang="fr-CA" sz="1200" b="1" dirty="0">
              <a:latin typeface="Arial" panose="020B0604020202020204" pitchFamily="34" charset="0"/>
              <a:cs typeface="Arial" panose="020B0604020202020204" pitchFamily="34" charset="0"/>
            </a:endParaRPr>
          </a:p>
          <a:p>
            <a:r>
              <a:rPr lang="fr-CA" sz="1200" b="1" dirty="0">
                <a:latin typeface="Arial" panose="020B0604020202020204" pitchFamily="34" charset="0"/>
                <a:cs typeface="Arial" panose="020B0604020202020204" pitchFamily="34" charset="0"/>
              </a:rPr>
              <a:t>INFORMATIONS À TRANSMETTRE AUX ÉLÈVES </a:t>
            </a:r>
            <a:endParaRPr lang="en-US" sz="1200" dirty="0">
              <a:latin typeface="Arial" panose="020B0604020202020204" pitchFamily="34" charset="0"/>
              <a:cs typeface="Arial" panose="020B0604020202020204" pitchFamily="34" charset="0"/>
            </a:endParaRPr>
          </a:p>
          <a:p>
            <a:endParaRPr lang="fr-CA" sz="1200" dirty="0">
              <a:latin typeface="Arial" panose="020B0604020202020204" pitchFamily="34" charset="0"/>
              <a:cs typeface="Arial" panose="020B0604020202020204" pitchFamily="34" charset="0"/>
            </a:endParaRPr>
          </a:p>
          <a:p>
            <a:pPr>
              <a:spcAft>
                <a:spcPts val="800"/>
              </a:spcAft>
            </a:pPr>
            <a:r>
              <a:rPr lang="fr-CA" sz="1200" i="0" dirty="0">
                <a:effectLst/>
                <a:latin typeface="Arial" panose="020B0604020202020204" pitchFamily="34" charset="0"/>
                <a:ea typeface="Calibri" panose="020F0502020204030204" pitchFamily="34" charset="0"/>
                <a:cs typeface="Arial" panose="020B0604020202020204" pitchFamily="34" charset="0"/>
              </a:rPr>
              <a:t>Dans certains cas, la personne accusée choisit son mode de procès  (ex: devant juge ou devant juge et jury). Dans certaines situations particulières, la personne accusée n’a pas à être présente lors de sa comparution (son avocate ou son avocat se présente à sa place). De plus, une personne accusée qui a plaidé non coupable peut, plus tard dans le processus, changer d’idée et plaider coupable (ceci peut être utile, par exemple, lors de la négociation d’un règlement, étape #6).</a:t>
            </a:r>
          </a:p>
          <a:p>
            <a:pPr>
              <a:spcAft>
                <a:spcPts val="800"/>
              </a:spcAft>
            </a:pPr>
            <a:endParaRPr lang="fr-CA" sz="1200" i="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fr-CA" b="1" dirty="0">
                <a:latin typeface="Arial" panose="020B0604020202020204" pitchFamily="34" charset="0"/>
                <a:cs typeface="Arial" panose="020B0604020202020204" pitchFamily="34" charset="0"/>
              </a:rPr>
              <a:t>INFORMATIONS COMPLÉMENTAIRES</a:t>
            </a:r>
            <a:endParaRPr lang="en-US" dirty="0">
              <a:latin typeface="Arial" panose="020B0604020202020204" pitchFamily="34" charset="0"/>
              <a:cs typeface="Arial" panose="020B0604020202020204" pitchFamily="34" charset="0"/>
            </a:endParaRPr>
          </a:p>
          <a:p>
            <a:pPr>
              <a:spcAft>
                <a:spcPts val="800"/>
              </a:spcAft>
            </a:pPr>
            <a:endParaRPr lang="fr-CA" sz="1200" b="1" i="0" dirty="0">
              <a:effectLst/>
              <a:latin typeface="Arial" panose="020B0604020202020204" pitchFamily="34" charset="0"/>
              <a:cs typeface="Arial" panose="020B0604020202020204" pitchFamily="34" charset="0"/>
            </a:endParaRPr>
          </a:p>
          <a:p>
            <a:pPr>
              <a:spcAft>
                <a:spcPts val="800"/>
              </a:spcAft>
            </a:pPr>
            <a:r>
              <a:rPr lang="fr-CA" sz="1200" b="0" i="0" dirty="0">
                <a:latin typeface="Arial" panose="020B0604020202020204" pitchFamily="34" charset="0"/>
                <a:cs typeface="Arial" panose="020B0604020202020204" pitchFamily="34" charset="0"/>
              </a:rPr>
              <a:t>Lors de la comparution, la personne accusée peut reconnaître qu'elle a commis les actes qu'on lui reproche. On dit alors qu'elle « plaide coupable ». Sa culpabilité ainsi avouée, elle n'a plus à subir de procès. La personne accusée passe directement à l'étape de la peine. </a:t>
            </a:r>
          </a:p>
          <a:p>
            <a:pPr>
              <a:spcAft>
                <a:spcPts val="800"/>
              </a:spcAft>
            </a:pPr>
            <a:endParaRPr lang="fr-CA" sz="1200" b="0" i="0" dirty="0">
              <a:latin typeface="Arial" panose="020B0604020202020204" pitchFamily="34" charset="0"/>
              <a:cs typeface="Arial" panose="020B0604020202020204" pitchFamily="34" charset="0"/>
            </a:endParaRPr>
          </a:p>
          <a:p>
            <a:pPr>
              <a:spcAft>
                <a:spcPts val="800"/>
              </a:spcAft>
            </a:pPr>
            <a:r>
              <a:rPr lang="fr-CA" sz="1200" b="0" i="0" dirty="0">
                <a:latin typeface="Arial"/>
                <a:cs typeface="Arial"/>
              </a:rPr>
              <a:t>Si, au contraire, elle nie l'infraction qui lui est reprochée, on dit que la personne accusée plaide « non-coupable ». Un ou une juge </a:t>
            </a:r>
            <a:r>
              <a:rPr lang="fr-CA" dirty="0">
                <a:latin typeface="Arial"/>
                <a:cs typeface="Arial"/>
              </a:rPr>
              <a:t>ou un jury </a:t>
            </a:r>
            <a:r>
              <a:rPr lang="fr-CA" sz="1200" b="0" i="0" dirty="0">
                <a:latin typeface="Arial"/>
                <a:cs typeface="Arial"/>
              </a:rPr>
              <a:t>tranchera alors sur sa culpabilité lors du procès. </a:t>
            </a:r>
          </a:p>
          <a:p>
            <a:endParaRPr lang="fr-CA" sz="1200" b="1" dirty="0">
              <a:latin typeface="Arial" panose="020B0604020202020204" pitchFamily="34" charset="0"/>
              <a:cs typeface="Arial" panose="020B0604020202020204" pitchFamily="34" charset="0"/>
            </a:endParaRPr>
          </a:p>
          <a:p>
            <a:r>
              <a:rPr lang="fr-CA" sz="1200" b="1" dirty="0">
                <a:latin typeface="Arial" panose="020B0604020202020204" pitchFamily="34" charset="0"/>
                <a:cs typeface="Arial" panose="020B0604020202020204" pitchFamily="34" charset="0"/>
              </a:rPr>
              <a:t>SOURCES: </a:t>
            </a:r>
            <a:endParaRPr lang="en-US" sz="1200" dirty="0">
              <a:latin typeface="Arial" panose="020B0604020202020204" pitchFamily="34" charset="0"/>
              <a:cs typeface="Arial" panose="020B0604020202020204" pitchFamily="34" charset="0"/>
            </a:endParaRPr>
          </a:p>
          <a:p>
            <a:pPr marL="285750" indent="-285750">
              <a:spcAft>
                <a:spcPts val="800"/>
              </a:spcAft>
              <a:buFont typeface="Arial" panose="020B0604020202020204" pitchFamily="34" charset="0"/>
              <a:buChar char="•"/>
            </a:pPr>
            <a:r>
              <a:rPr lang="fr-CA" sz="1200" dirty="0" err="1">
                <a:effectLst/>
                <a:latin typeface="Arial" panose="020B0604020202020204" pitchFamily="34" charset="0"/>
                <a:ea typeface="Calibri" panose="020F0502020204030204" pitchFamily="34" charset="0"/>
                <a:cs typeface="Arial" panose="020B0604020202020204" pitchFamily="34" charset="0"/>
              </a:rPr>
              <a:t>C.Cr</a:t>
            </a:r>
            <a:r>
              <a:rPr lang="fr-CA" sz="1200" dirty="0">
                <a:effectLst/>
                <a:latin typeface="Arial" panose="020B0604020202020204" pitchFamily="34" charset="0"/>
                <a:ea typeface="Calibri" panose="020F0502020204030204" pitchFamily="34" charset="0"/>
                <a:cs typeface="Arial" panose="020B0604020202020204" pitchFamily="34" charset="0"/>
              </a:rPr>
              <a:t>., art 536, consulté le 21 mai 2013</a:t>
            </a:r>
          </a:p>
          <a:p>
            <a:pPr marL="285750" indent="-285750">
              <a:spcAft>
                <a:spcPts val="800"/>
              </a:spcAft>
              <a:buFont typeface="Arial" panose="020B0604020202020204" pitchFamily="34" charset="0"/>
              <a:buChar char="•"/>
            </a:pPr>
            <a:r>
              <a:rPr lang="fr-CA" sz="1200" dirty="0">
                <a:effectLst/>
                <a:latin typeface="Arial" panose="020B0604020202020204" pitchFamily="34" charset="0"/>
                <a:ea typeface="Calibri" panose="020F0502020204030204" pitchFamily="34" charset="0"/>
                <a:cs typeface="Arial" panose="020B0604020202020204" pitchFamily="34" charset="0"/>
              </a:rPr>
              <a:t>Michel Beauchemin, </a:t>
            </a:r>
            <a:r>
              <a:rPr lang="fr-CA" sz="1200" i="1" dirty="0">
                <a:effectLst/>
                <a:latin typeface="Arial" panose="020B0604020202020204" pitchFamily="34" charset="0"/>
                <a:ea typeface="Calibri" panose="020F0502020204030204" pitchFamily="34" charset="0"/>
                <a:cs typeface="Arial" panose="020B0604020202020204" pitchFamily="34" charset="0"/>
              </a:rPr>
              <a:t>Les procédures précédant le procès en matière criminelle</a:t>
            </a:r>
            <a:r>
              <a:rPr lang="fr-CA" sz="1200" dirty="0">
                <a:effectLst/>
                <a:latin typeface="Arial" panose="020B0604020202020204" pitchFamily="34" charset="0"/>
                <a:ea typeface="Calibri" panose="020F0502020204030204" pitchFamily="34" charset="0"/>
                <a:cs typeface="Arial" panose="020B0604020202020204" pitchFamily="34" charset="0"/>
              </a:rPr>
              <a:t>, Collection de droit 2012-2013, Volume 11, Droit pénal : procédure et preuve, 57 [document XPS].</a:t>
            </a:r>
          </a:p>
          <a:p>
            <a:pPr marL="285750" indent="-285750">
              <a:spcAft>
                <a:spcPts val="800"/>
              </a:spcAft>
              <a:buFont typeface="Arial" panose="020B0604020202020204" pitchFamily="34" charset="0"/>
              <a:buChar char="•"/>
            </a:pPr>
            <a:r>
              <a:rPr lang="fr-CA" sz="1200" dirty="0" err="1">
                <a:effectLst/>
                <a:latin typeface="Arial" panose="020B0604020202020204" pitchFamily="34" charset="0"/>
                <a:ea typeface="Calibri" panose="020F0502020204030204" pitchFamily="34" charset="0"/>
                <a:cs typeface="Arial" panose="020B0604020202020204" pitchFamily="34" charset="0"/>
              </a:rPr>
              <a:t>C.Cr</a:t>
            </a:r>
            <a:r>
              <a:rPr lang="fr-CA" sz="1200" dirty="0">
                <a:effectLst/>
                <a:latin typeface="Arial" panose="020B0604020202020204" pitchFamily="34" charset="0"/>
                <a:ea typeface="Calibri" panose="020F0502020204030204" pitchFamily="34" charset="0"/>
                <a:cs typeface="Arial" panose="020B0604020202020204" pitchFamily="34" charset="0"/>
              </a:rPr>
              <a:t>., art 552-572, consulté le 21 mai 2013</a:t>
            </a:r>
          </a:p>
          <a:p>
            <a:pPr marL="285750" indent="-285750">
              <a:spcAft>
                <a:spcPts val="800"/>
              </a:spcAft>
              <a:buFont typeface="Arial" panose="020B0604020202020204" pitchFamily="34" charset="0"/>
              <a:buChar char="•"/>
            </a:pPr>
            <a:r>
              <a:rPr lang="fr-CA" sz="1200" dirty="0">
                <a:effectLst/>
                <a:latin typeface="Arial" panose="020B0604020202020204" pitchFamily="34" charset="0"/>
                <a:ea typeface="Calibri" panose="020F0502020204030204" pitchFamily="34" charset="0"/>
                <a:cs typeface="Arial" panose="020B0604020202020204" pitchFamily="34" charset="0"/>
              </a:rPr>
              <a:t>Art 574-670, consulté le 21 mai 2013.</a:t>
            </a:r>
          </a:p>
          <a:p>
            <a:pPr marL="285750" indent="-285750">
              <a:spcAft>
                <a:spcPts val="800"/>
              </a:spcAft>
              <a:buFont typeface="Arial" panose="020B0604020202020204" pitchFamily="34" charset="0"/>
              <a:buChar char="•"/>
            </a:pPr>
            <a:r>
              <a:rPr lang="fr-CA" sz="1200" dirty="0">
                <a:effectLst/>
                <a:latin typeface="Arial" panose="020B0604020202020204" pitchFamily="34" charset="0"/>
                <a:ea typeface="Calibri" panose="020F0502020204030204" pitchFamily="34" charset="0"/>
                <a:cs typeface="Arial" panose="020B0604020202020204" pitchFamily="34" charset="0"/>
              </a:rPr>
              <a:t>Michel Beauchemin, </a:t>
            </a:r>
            <a:r>
              <a:rPr lang="fr-CA" sz="1200" i="1" dirty="0">
                <a:effectLst/>
                <a:latin typeface="Arial" panose="020B0604020202020204" pitchFamily="34" charset="0"/>
                <a:ea typeface="Calibri" panose="020F0502020204030204" pitchFamily="34" charset="0"/>
                <a:cs typeface="Arial" panose="020B0604020202020204" pitchFamily="34" charset="0"/>
              </a:rPr>
              <a:t>Les procédures précédant le procès en matière criminelle</a:t>
            </a:r>
            <a:r>
              <a:rPr lang="fr-CA" sz="1200" dirty="0">
                <a:effectLst/>
                <a:latin typeface="Arial" panose="020B0604020202020204" pitchFamily="34" charset="0"/>
                <a:ea typeface="Calibri" panose="020F0502020204030204" pitchFamily="34" charset="0"/>
                <a:cs typeface="Arial" panose="020B0604020202020204" pitchFamily="34" charset="0"/>
              </a:rPr>
              <a:t>, Collection de droit 2012-2013, Volume 11, Droit pénal : procédure et preuve, 77.</a:t>
            </a:r>
            <a:endParaRPr lang="en-US" sz="1200" dirty="0">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26</a:t>
            </a:fld>
            <a:endParaRPr lang="fr-CA"/>
          </a:p>
        </p:txBody>
      </p:sp>
    </p:spTree>
    <p:extLst>
      <p:ext uri="{BB962C8B-B14F-4D97-AF65-F5344CB8AC3E}">
        <p14:creationId xmlns:p14="http://schemas.microsoft.com/office/powerpoint/2010/main" val="1328486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NOTES À LA PERSONNE ENSEIGNANTE</a:t>
            </a:r>
            <a:endParaRPr lang="en-US" sz="1200"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dirty="0">
                <a:latin typeface="Arial" panose="020B0604020202020204" pitchFamily="34" charset="0"/>
                <a:cs typeface="Arial" panose="020B0604020202020204" pitchFamily="34" charset="0"/>
              </a:rPr>
              <a:t>Les élèves doivent répondre à la question 8, p. 11 du Cahier de l’élève.</a:t>
            </a:r>
            <a:endParaRPr lang="en-US" sz="1200"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r>
              <a:rPr lang="fr-CA" sz="1200" b="1" dirty="0">
                <a:latin typeface="Arial" panose="020B0604020202020204" pitchFamily="34" charset="0"/>
                <a:cs typeface="Arial" panose="020B0604020202020204" pitchFamily="34" charset="0"/>
              </a:rPr>
              <a:t>INFORMATIONS À TRANSMETTRE AUX ÉLÈVES </a:t>
            </a:r>
            <a:endParaRPr lang="en-US" sz="1200" dirty="0">
              <a:latin typeface="Arial" panose="020B0604020202020204" pitchFamily="34" charset="0"/>
              <a:cs typeface="Arial" panose="020B0604020202020204" pitchFamily="34" charset="0"/>
            </a:endParaRPr>
          </a:p>
          <a:p>
            <a:endParaRPr lang="fr-CA" sz="1200" dirty="0">
              <a:latin typeface="Arial" panose="020B0604020202020204" pitchFamily="34" charset="0"/>
              <a:cs typeface="Arial" panose="020B0604020202020204" pitchFamily="34" charset="0"/>
            </a:endParaRPr>
          </a:p>
          <a:p>
            <a:pPr>
              <a:spcAft>
                <a:spcPts val="800"/>
              </a:spcAft>
            </a:pPr>
            <a:r>
              <a:rPr lang="fr-CA" sz="1200" i="0" dirty="0">
                <a:effectLst/>
                <a:latin typeface="Arial" panose="020B0604020202020204" pitchFamily="34" charset="0"/>
                <a:ea typeface="Calibri" panose="020F0502020204030204" pitchFamily="34" charset="0"/>
                <a:cs typeface="Arial" panose="020B0604020202020204" pitchFamily="34" charset="0"/>
              </a:rPr>
              <a:t>La loi prévoit qu’une personne accusée doit être libérée à moins que la preuve ne démontre la nécessité de la garder derrière les barreaux. Pour en arriver à cette conclusion, il faut prendre plusieurs facteurs en compte, comme la gravité de l’infraction reprochée, la nécessité de prévenir la continuation ou la répétition de l’infraction ou la perpétration de toute autre infraction et la nécessité d’assurer la sécurité de la personne accusée ou de toute autre personne. La Poursuite a donc le fardeau de convaincre la ou le juge que la personne accusée doit être détenue. </a:t>
            </a:r>
          </a:p>
          <a:p>
            <a:pPr>
              <a:spcAft>
                <a:spcPts val="800"/>
              </a:spcAft>
            </a:pPr>
            <a:endParaRPr lang="fr-CA" sz="1200" b="1" dirty="0">
              <a:latin typeface="Arial" panose="020B0604020202020204" pitchFamily="34" charset="0"/>
              <a:cs typeface="Arial" panose="020B0604020202020204" pitchFamily="34" charset="0"/>
            </a:endParaRPr>
          </a:p>
          <a:p>
            <a:r>
              <a:rPr lang="fr-CA" sz="1200" b="1" dirty="0">
                <a:latin typeface="Arial" panose="020B0604020202020204" pitchFamily="34" charset="0"/>
                <a:cs typeface="Arial" panose="020B0604020202020204" pitchFamily="34" charset="0"/>
              </a:rPr>
              <a:t>SOURCES: </a:t>
            </a:r>
            <a:endParaRPr lang="en-US" sz="1200" dirty="0">
              <a:latin typeface="Arial" panose="020B0604020202020204" pitchFamily="34" charset="0"/>
              <a:cs typeface="Arial" panose="020B0604020202020204" pitchFamily="34" charset="0"/>
            </a:endParaRPr>
          </a:p>
          <a:p>
            <a:pPr marL="285750" indent="-285750">
              <a:spcAft>
                <a:spcPts val="800"/>
              </a:spcAft>
              <a:buFont typeface="Arial" panose="020B0604020202020204" pitchFamily="34" charset="0"/>
              <a:buChar char="•"/>
            </a:pPr>
            <a:r>
              <a:rPr lang="fr-CA" sz="1200" dirty="0" err="1">
                <a:effectLst/>
                <a:latin typeface="Arial" panose="020B0604020202020204" pitchFamily="34" charset="0"/>
                <a:ea typeface="Calibri" panose="020F0502020204030204" pitchFamily="34" charset="0"/>
                <a:cs typeface="Arial" panose="020B0604020202020204" pitchFamily="34" charset="0"/>
              </a:rPr>
              <a:t>C.Cr</a:t>
            </a:r>
            <a:r>
              <a:rPr lang="fr-CA" sz="1200" dirty="0">
                <a:effectLst/>
                <a:latin typeface="Arial" panose="020B0604020202020204" pitchFamily="34" charset="0"/>
                <a:ea typeface="Calibri" panose="020F0502020204030204" pitchFamily="34" charset="0"/>
                <a:cs typeface="Arial" panose="020B0604020202020204" pitchFamily="34" charset="0"/>
              </a:rPr>
              <a:t>., art 515, consulté le 21 mai 2013. </a:t>
            </a:r>
          </a:p>
          <a:p>
            <a:pPr marL="285750" indent="-285750">
              <a:spcAft>
                <a:spcPts val="800"/>
              </a:spcAft>
              <a:buFont typeface="Arial" panose="020B0604020202020204" pitchFamily="34" charset="0"/>
              <a:buChar char="•"/>
            </a:pPr>
            <a:r>
              <a:rPr lang="fr-CA" sz="1200" dirty="0">
                <a:effectLst/>
                <a:latin typeface="Arial" panose="020B0604020202020204" pitchFamily="34" charset="0"/>
                <a:ea typeface="Calibri" panose="020F0502020204030204" pitchFamily="34" charset="0"/>
                <a:cs typeface="Arial" panose="020B0604020202020204" pitchFamily="34" charset="0"/>
              </a:rPr>
              <a:t>Charte canadienne des droits et libertés, art 11e), (ci-après «Charte canadienne») consulté le 21 mai 2013. </a:t>
            </a: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27</a:t>
            </a:fld>
            <a:endParaRPr lang="fr-CA"/>
          </a:p>
        </p:txBody>
      </p:sp>
    </p:spTree>
    <p:extLst>
      <p:ext uri="{BB962C8B-B14F-4D97-AF65-F5344CB8AC3E}">
        <p14:creationId xmlns:p14="http://schemas.microsoft.com/office/powerpoint/2010/main" val="3286638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NOTES À LA PERSONNE ENSEIGNANTE</a:t>
            </a:r>
            <a:endParaRPr lang="en-US" sz="1200"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dirty="0">
                <a:latin typeface="Arial" panose="020B0604020202020204" pitchFamily="34" charset="0"/>
                <a:cs typeface="Arial" panose="020B0604020202020204" pitchFamily="34" charset="0"/>
              </a:rPr>
              <a:t>Les élèves doivent répondre à la la question 8, p. 11 du Cahier de l’élève.</a:t>
            </a:r>
            <a:endParaRPr lang="en-US" sz="1200"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r>
              <a:rPr lang="fr-CA" sz="1200" b="1" dirty="0">
                <a:latin typeface="Arial" panose="020B0604020202020204" pitchFamily="34" charset="0"/>
                <a:cs typeface="Arial" panose="020B0604020202020204" pitchFamily="34" charset="0"/>
              </a:rPr>
              <a:t>INFORMATIONS À TRANSMETTRE AUX ÉLÈVES </a:t>
            </a:r>
            <a:endParaRPr lang="en-US" sz="1200" dirty="0">
              <a:latin typeface="Arial" panose="020B0604020202020204" pitchFamily="34" charset="0"/>
              <a:cs typeface="Arial" panose="020B0604020202020204" pitchFamily="34" charset="0"/>
            </a:endParaRPr>
          </a:p>
          <a:p>
            <a:endParaRPr lang="fr-CA" sz="1200" dirty="0">
              <a:latin typeface="Arial" panose="020B0604020202020204" pitchFamily="34" charset="0"/>
              <a:cs typeface="Arial" panose="020B0604020202020204" pitchFamily="34" charset="0"/>
            </a:endParaRPr>
          </a:p>
          <a:p>
            <a:pPr>
              <a:spcAft>
                <a:spcPts val="800"/>
              </a:spcAft>
            </a:pPr>
            <a:r>
              <a:rPr lang="fr-CA" sz="1200" i="0" dirty="0">
                <a:effectLst/>
                <a:latin typeface="Arial" panose="020B0604020202020204" pitchFamily="34" charset="0"/>
                <a:ea typeface="Calibri"/>
                <a:cs typeface="Arial" panose="020B0604020202020204" pitchFamily="34" charset="0"/>
              </a:rPr>
              <a:t>Sauf dans de rares </a:t>
            </a:r>
            <a:r>
              <a:rPr lang="fr-CA" sz="1200" i="0" dirty="0">
                <a:solidFill>
                  <a:srgbClr val="0563C1"/>
                </a:solidFill>
                <a:effectLst/>
                <a:latin typeface="Arial" panose="020B0604020202020204" pitchFamily="34" charset="0"/>
                <a:ea typeface="Calibri"/>
                <a:cs typeface="Arial" panose="020B0604020202020204" pitchFamily="34" charset="0"/>
              </a:rPr>
              <a:t>exceptions</a:t>
            </a:r>
            <a:r>
              <a:rPr lang="fr-CA" sz="1200" i="0" dirty="0">
                <a:effectLst/>
                <a:latin typeface="Arial" panose="020B0604020202020204" pitchFamily="34" charset="0"/>
                <a:ea typeface="Calibri"/>
                <a:cs typeface="Arial" panose="020B0604020202020204" pitchFamily="34" charset="0"/>
              </a:rPr>
              <a:t>, la Poursuite doit donc lui transmettre </a:t>
            </a:r>
            <a:r>
              <a:rPr lang="fr-CA" sz="1200" i="0" dirty="0">
                <a:solidFill>
                  <a:srgbClr val="0563C1"/>
                </a:solidFill>
                <a:effectLst/>
                <a:latin typeface="Arial" panose="020B0604020202020204" pitchFamily="34" charset="0"/>
                <a:ea typeface="Calibri"/>
                <a:cs typeface="Arial" panose="020B0604020202020204" pitchFamily="34" charset="0"/>
              </a:rPr>
              <a:t>toute</a:t>
            </a:r>
            <a:r>
              <a:rPr lang="fr-CA" sz="1200" i="0" dirty="0">
                <a:effectLst/>
                <a:latin typeface="Arial" panose="020B0604020202020204" pitchFamily="34" charset="0"/>
                <a:ea typeface="Calibri"/>
                <a:cs typeface="Arial" panose="020B0604020202020204" pitchFamily="34" charset="0"/>
              </a:rPr>
              <a:t> la preuve pertinente qu’elle possède, même si elle n’a pas l’intention d’utiliser cette preuve dans le dossier et même si la preuve peut aider la personne accusée à prouver son innocence. </a:t>
            </a:r>
          </a:p>
          <a:p>
            <a:pPr>
              <a:spcAft>
                <a:spcPts val="800"/>
              </a:spcAft>
            </a:pPr>
            <a:endParaRPr lang="fr-CA" sz="1200" i="0" dirty="0">
              <a:effectLst/>
              <a:latin typeface="Arial" panose="020B0604020202020204" pitchFamily="34" charset="0"/>
              <a:ea typeface="Calibri"/>
              <a:cs typeface="Arial" panose="020B0604020202020204" pitchFamily="34" charset="0"/>
            </a:endParaRPr>
          </a:p>
          <a:p>
            <a:pPr>
              <a:spcAft>
                <a:spcPts val="800"/>
              </a:spcAft>
            </a:pPr>
            <a:r>
              <a:rPr lang="fr-CA" sz="1200" i="0" dirty="0">
                <a:effectLst/>
                <a:latin typeface="Arial" panose="020B0604020202020204" pitchFamily="34" charset="0"/>
                <a:ea typeface="Calibri"/>
                <a:cs typeface="Arial" panose="020B0604020202020204" pitchFamily="34" charset="0"/>
              </a:rPr>
              <a:t>L’obligation de divulgation de la preuve est constante et elle continue d’exister tout au long du procès si des éléments de preuve nouveaux sont portés à sa connaissance. </a:t>
            </a:r>
          </a:p>
          <a:p>
            <a:pPr>
              <a:spcAft>
                <a:spcPts val="800"/>
              </a:spcAft>
            </a:pPr>
            <a:endParaRPr lang="fr-CA" sz="1200" i="0" dirty="0">
              <a:effectLst/>
              <a:latin typeface="Arial" panose="020B0604020202020204" pitchFamily="34" charset="0"/>
              <a:cs typeface="Arial" panose="020B0604020202020204" pitchFamily="34" charset="0"/>
            </a:endParaRPr>
          </a:p>
          <a:p>
            <a:r>
              <a:rPr lang="fr-CA" sz="1200" b="1" dirty="0">
                <a:latin typeface="Arial" panose="020B0604020202020204" pitchFamily="34" charset="0"/>
                <a:cs typeface="Arial" panose="020B0604020202020204" pitchFamily="34" charset="0"/>
              </a:rPr>
              <a:t>SOURCES: </a:t>
            </a:r>
            <a:endParaRPr lang="en-US" sz="1200" dirty="0">
              <a:latin typeface="Arial" panose="020B0604020202020204" pitchFamily="34" charset="0"/>
              <a:cs typeface="Arial" panose="020B0604020202020204" pitchFamily="34" charset="0"/>
            </a:endParaRPr>
          </a:p>
          <a:p>
            <a:pPr marL="285750" indent="-285750">
              <a:spcAft>
                <a:spcPts val="800"/>
              </a:spcAft>
              <a:buFont typeface="Arial" panose="020B0604020202020204" pitchFamily="34" charset="0"/>
              <a:buChar char="•"/>
            </a:pPr>
            <a:r>
              <a:rPr lang="fr-CA" sz="1200" dirty="0">
                <a:effectLst/>
                <a:latin typeface="Arial" panose="020B0604020202020204" pitchFamily="34" charset="0"/>
                <a:ea typeface="Calibri" panose="020F0502020204030204" pitchFamily="34" charset="0"/>
                <a:cs typeface="Arial" panose="020B0604020202020204" pitchFamily="34" charset="0"/>
              </a:rPr>
              <a:t>EXCEPTION: </a:t>
            </a:r>
            <a:r>
              <a:rPr lang="fr-FR" sz="1200" i="1" dirty="0">
                <a:effectLst/>
                <a:latin typeface="Arial" panose="020B0604020202020204" pitchFamily="34" charset="0"/>
                <a:ea typeface="Calibri" panose="020F0502020204030204" pitchFamily="34" charset="0"/>
                <a:cs typeface="Arial" panose="020B0604020202020204" pitchFamily="34" charset="0"/>
              </a:rPr>
              <a:t>Babcock</a:t>
            </a:r>
            <a:r>
              <a:rPr lang="fr-FR" sz="1200" dirty="0">
                <a:effectLst/>
                <a:latin typeface="Arial" panose="020B0604020202020204" pitchFamily="34" charset="0"/>
                <a:ea typeface="Calibri" panose="020F0502020204030204" pitchFamily="34" charset="0"/>
                <a:cs typeface="Arial" panose="020B0604020202020204" pitchFamily="34" charset="0"/>
              </a:rPr>
              <a:t> c. </a:t>
            </a:r>
            <a:r>
              <a:rPr lang="fr-FR" sz="1200" i="1" dirty="0">
                <a:effectLst/>
                <a:latin typeface="Arial" panose="020B0604020202020204" pitchFamily="34" charset="0"/>
                <a:ea typeface="Calibri" panose="020F0502020204030204" pitchFamily="34" charset="0"/>
                <a:cs typeface="Arial" panose="020B0604020202020204" pitchFamily="34" charset="0"/>
              </a:rPr>
              <a:t>Canada</a:t>
            </a:r>
            <a:r>
              <a:rPr lang="fr-FR" sz="1200" dirty="0">
                <a:effectLst/>
                <a:latin typeface="Arial" panose="020B0604020202020204" pitchFamily="34" charset="0"/>
                <a:ea typeface="Calibri" panose="020F0502020204030204" pitchFamily="34" charset="0"/>
                <a:cs typeface="Arial" panose="020B0604020202020204" pitchFamily="34" charset="0"/>
              </a:rPr>
              <a:t> </a:t>
            </a:r>
            <a:r>
              <a:rPr lang="fr-FR" sz="1200" i="1" dirty="0">
                <a:effectLst/>
                <a:latin typeface="Arial" panose="020B0604020202020204" pitchFamily="34" charset="0"/>
                <a:ea typeface="Calibri" panose="020F0502020204030204" pitchFamily="34" charset="0"/>
                <a:cs typeface="Arial" panose="020B0604020202020204" pitchFamily="34" charset="0"/>
              </a:rPr>
              <a:t>(Procureur général)</a:t>
            </a:r>
            <a:r>
              <a:rPr lang="fr-FR" sz="1200" dirty="0">
                <a:effectLst/>
                <a:latin typeface="Arial" panose="020B0604020202020204" pitchFamily="34" charset="0"/>
                <a:ea typeface="Calibri" panose="020F0502020204030204" pitchFamily="34" charset="0"/>
                <a:cs typeface="Arial" panose="020B0604020202020204" pitchFamily="34" charset="0"/>
              </a:rPr>
              <a:t>, [2002] 3 R.C.S. 3., para. 17 Les </a:t>
            </a:r>
            <a:r>
              <a:rPr lang="fr-FR"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articles 37</a:t>
            </a:r>
            <a:r>
              <a:rPr lang="fr-FR" sz="1200" dirty="0">
                <a:effectLst/>
                <a:latin typeface="Arial" panose="020B0604020202020204" pitchFamily="34" charset="0"/>
                <a:ea typeface="Calibri" panose="020F0502020204030204" pitchFamily="34" charset="0"/>
                <a:cs typeface="Arial" panose="020B0604020202020204" pitchFamily="34" charset="0"/>
              </a:rPr>
              <a:t>, </a:t>
            </a:r>
            <a:r>
              <a:rPr lang="fr-FR"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38</a:t>
            </a:r>
            <a:r>
              <a:rPr lang="fr-FR" sz="1200" dirty="0">
                <a:effectLst/>
                <a:latin typeface="Arial" panose="020B0604020202020204" pitchFamily="34" charset="0"/>
                <a:ea typeface="Calibri" panose="020F0502020204030204" pitchFamily="34" charset="0"/>
                <a:cs typeface="Arial" panose="020B0604020202020204" pitchFamily="34" charset="0"/>
              </a:rPr>
              <a:t> et</a:t>
            </a:r>
            <a:r>
              <a:rPr lang="fr-FR"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 39</a:t>
            </a:r>
            <a:r>
              <a:rPr lang="fr-FR" sz="1200" dirty="0">
                <a:effectLst/>
                <a:latin typeface="Arial" panose="020B0604020202020204" pitchFamily="34" charset="0"/>
                <a:ea typeface="Calibri" panose="020F0502020204030204" pitchFamily="34" charset="0"/>
                <a:cs typeface="Arial" panose="020B0604020202020204" pitchFamily="34" charset="0"/>
              </a:rPr>
              <a:t> de la </a:t>
            </a:r>
            <a:r>
              <a:rPr lang="fr-FR"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6"/>
              </a:rPr>
              <a:t>Loi sur la preuve au Canada</a:t>
            </a:r>
            <a:r>
              <a:rPr lang="fr-FR" sz="1200" dirty="0">
                <a:effectLst/>
                <a:latin typeface="Arial" panose="020B0604020202020204" pitchFamily="34" charset="0"/>
                <a:ea typeface="Calibri" panose="020F0502020204030204" pitchFamily="34" charset="0"/>
                <a:cs typeface="Arial" panose="020B0604020202020204" pitchFamily="34" charset="0"/>
              </a:rPr>
              <a:t> régissent les oppositions à la divulgation de renseignements protégés </a:t>
            </a:r>
            <a:r>
              <a:rPr lang="fr-FR" sz="1200" i="1" dirty="0">
                <a:effectLst/>
                <a:latin typeface="Arial" panose="020B0604020202020204" pitchFamily="34" charset="0"/>
                <a:ea typeface="Calibri" panose="020F0502020204030204" pitchFamily="34" charset="0"/>
                <a:cs typeface="Arial" panose="020B0604020202020204" pitchFamily="34" charset="0"/>
              </a:rPr>
              <a:t>détenus par le gouvernement fédéral</a:t>
            </a:r>
            <a:r>
              <a:rPr lang="fr-FR" sz="1200" dirty="0">
                <a:effectLst/>
                <a:latin typeface="Arial" panose="020B0604020202020204" pitchFamily="34" charset="0"/>
                <a:ea typeface="Calibri" panose="020F0502020204030204" pitchFamily="34" charset="0"/>
                <a:cs typeface="Arial" panose="020B0604020202020204" pitchFamily="34" charset="0"/>
              </a:rPr>
              <a:t>. L’</a:t>
            </a:r>
            <a:r>
              <a:rPr lang="fr-FR"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article 37</a:t>
            </a:r>
            <a:r>
              <a:rPr lang="fr-FR" sz="1200" dirty="0">
                <a:effectLst/>
                <a:latin typeface="Arial" panose="020B0604020202020204" pitchFamily="34" charset="0"/>
                <a:ea typeface="Calibri" panose="020F0502020204030204" pitchFamily="34" charset="0"/>
                <a:cs typeface="Arial" panose="020B0604020202020204" pitchFamily="34" charset="0"/>
              </a:rPr>
              <a:t> vise tous les cas où la Couronne fait valoir son immunité, sauf en ce qui a trait aux renseignements confidentiels du Cabinet ou du Conseil privé de la Reine pour le Canada; l’</a:t>
            </a:r>
            <a:r>
              <a:rPr lang="fr-FR"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article 38</a:t>
            </a:r>
            <a:r>
              <a:rPr lang="fr-FR" sz="1200" dirty="0">
                <a:effectLst/>
                <a:latin typeface="Arial" panose="020B0604020202020204" pitchFamily="34" charset="0"/>
                <a:ea typeface="Calibri" panose="020F0502020204030204" pitchFamily="34" charset="0"/>
                <a:cs typeface="Arial" panose="020B0604020202020204" pitchFamily="34" charset="0"/>
              </a:rPr>
              <a:t> traite des oppositions relatives aux relations internationales ou à la défense nationale; enfin, l’</a:t>
            </a:r>
            <a:r>
              <a:rPr lang="fr-FR"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article 39</a:t>
            </a:r>
            <a:r>
              <a:rPr lang="fr-FR" sz="1200" dirty="0">
                <a:effectLst/>
                <a:latin typeface="Arial" panose="020B0604020202020204" pitchFamily="34" charset="0"/>
                <a:ea typeface="Calibri" panose="020F0502020204030204" pitchFamily="34" charset="0"/>
                <a:cs typeface="Arial" panose="020B0604020202020204" pitchFamily="34" charset="0"/>
              </a:rPr>
              <a:t> s’applique aux renseignements confidentiels du Cabinet. Sous le régime des </a:t>
            </a:r>
            <a:r>
              <a:rPr lang="fr-FR"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articles 37</a:t>
            </a:r>
            <a:r>
              <a:rPr lang="fr-FR" sz="1200" dirty="0">
                <a:effectLst/>
                <a:latin typeface="Arial" panose="020B0604020202020204" pitchFamily="34" charset="0"/>
                <a:ea typeface="Calibri" panose="020F0502020204030204" pitchFamily="34" charset="0"/>
                <a:cs typeface="Arial" panose="020B0604020202020204" pitchFamily="34" charset="0"/>
              </a:rPr>
              <a:t> et </a:t>
            </a:r>
            <a:r>
              <a:rPr lang="fr-FR"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38</a:t>
            </a:r>
            <a:r>
              <a:rPr lang="fr-FR" sz="1200" dirty="0">
                <a:effectLst/>
                <a:latin typeface="Arial" panose="020B0604020202020204" pitchFamily="34" charset="0"/>
                <a:ea typeface="Calibri" panose="020F0502020204030204" pitchFamily="34" charset="0"/>
                <a:cs typeface="Arial" panose="020B0604020202020204" pitchFamily="34" charset="0"/>
              </a:rPr>
              <a:t>, un juge détermine si l’intérêt public commande davantage la divulgation des renseignements ou, au contraire, leur protection.</a:t>
            </a:r>
            <a:endParaRPr lang="fr-CA" sz="1200" dirty="0">
              <a:effectLst/>
              <a:latin typeface="Arial" panose="020B0604020202020204" pitchFamily="34" charset="0"/>
              <a:ea typeface="Calibri" panose="020F0502020204030204" pitchFamily="34" charset="0"/>
              <a:cs typeface="Arial" panose="020B0604020202020204" pitchFamily="34" charset="0"/>
            </a:endParaRPr>
          </a:p>
          <a:p>
            <a:pPr marL="285750" indent="-285750">
              <a:spcAft>
                <a:spcPts val="800"/>
              </a:spcAft>
              <a:buFont typeface="Arial" panose="020B0604020202020204" pitchFamily="34" charset="0"/>
              <a:buChar char="•"/>
            </a:pPr>
            <a:r>
              <a:rPr lang="fr-CA" sz="1200" i="1" dirty="0">
                <a:effectLst/>
                <a:latin typeface="Arial" panose="020B0604020202020204" pitchFamily="34" charset="0"/>
                <a:ea typeface="Calibri" panose="020F0502020204030204" pitchFamily="34" charset="0"/>
                <a:cs typeface="Arial" panose="020B0604020202020204" pitchFamily="34" charset="0"/>
              </a:rPr>
              <a:t>R. c. McNeil</a:t>
            </a:r>
            <a:r>
              <a:rPr lang="fr-CA" sz="1200" dirty="0">
                <a:effectLst/>
                <a:latin typeface="Arial" panose="020B0604020202020204" pitchFamily="34" charset="0"/>
                <a:ea typeface="Calibri" panose="020F0502020204030204" pitchFamily="34" charset="0"/>
                <a:cs typeface="Arial" panose="020B0604020202020204" pitchFamily="34" charset="0"/>
              </a:rPr>
              <a:t>, [2009] 1 RCS 66, 62 C.R. (6th) 1, 238 C.C.C. (3d) 353 – L’obligation de communiquer la preuve établie dans </a:t>
            </a:r>
            <a:r>
              <a:rPr lang="fr-CA" sz="1200" dirty="0" err="1">
                <a:effectLst/>
                <a:latin typeface="Arial" panose="020B0604020202020204" pitchFamily="34" charset="0"/>
                <a:ea typeface="Calibri" panose="020F0502020204030204" pitchFamily="34" charset="0"/>
                <a:cs typeface="Arial" panose="020B0604020202020204" pitchFamily="34" charset="0"/>
              </a:rPr>
              <a:t>Stinchcombe</a:t>
            </a:r>
            <a:r>
              <a:rPr lang="fr-CA" sz="1200" dirty="0">
                <a:effectLst/>
                <a:latin typeface="Arial" panose="020B0604020202020204" pitchFamily="34" charset="0"/>
                <a:ea typeface="Calibri" panose="020F0502020204030204" pitchFamily="34" charset="0"/>
                <a:cs typeface="Arial" panose="020B0604020202020204" pitchFamily="34" charset="0"/>
              </a:rPr>
              <a:t> n’est pas absolue, mais elle permet peu d’exceptions. La preuve non-pertinente ou privilégiée, ou si sa communication est autrement régie en droit n’a pas à être communiquée. </a:t>
            </a:r>
          </a:p>
          <a:p>
            <a:pPr marL="285750" indent="-285750">
              <a:spcAft>
                <a:spcPts val="800"/>
              </a:spcAft>
              <a:buFont typeface="Arial" panose="020B0604020202020204" pitchFamily="34" charset="0"/>
              <a:buChar char="•"/>
            </a:pPr>
            <a:r>
              <a:rPr lang="fr-CA" sz="1200" i="1" dirty="0">
                <a:effectLst/>
                <a:latin typeface="Arial" panose="020B0604020202020204" pitchFamily="34" charset="0"/>
                <a:ea typeface="Calibri" panose="020F0502020204030204" pitchFamily="34" charset="0"/>
                <a:cs typeface="Arial" panose="020B0604020202020204" pitchFamily="34" charset="0"/>
              </a:rPr>
              <a:t>R. c. </a:t>
            </a:r>
            <a:r>
              <a:rPr lang="fr-CA" sz="1200" i="1" dirty="0" err="1">
                <a:effectLst/>
                <a:latin typeface="Arial" panose="020B0604020202020204" pitchFamily="34" charset="0"/>
                <a:ea typeface="Calibri" panose="020F0502020204030204" pitchFamily="34" charset="0"/>
                <a:cs typeface="Arial" panose="020B0604020202020204" pitchFamily="34" charset="0"/>
              </a:rPr>
              <a:t>Stinchcombe</a:t>
            </a:r>
            <a:r>
              <a:rPr lang="fr-CA" sz="1200" dirty="0">
                <a:effectLst/>
                <a:latin typeface="Arial" panose="020B0604020202020204" pitchFamily="34" charset="0"/>
                <a:ea typeface="Calibri" panose="020F0502020204030204" pitchFamily="34" charset="0"/>
                <a:cs typeface="Arial" panose="020B0604020202020204" pitchFamily="34" charset="0"/>
              </a:rPr>
              <a:t>, [1991] 3 R.C.S. 326, page 336.</a:t>
            </a: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28</a:t>
            </a:fld>
            <a:endParaRPr lang="fr-CA"/>
          </a:p>
        </p:txBody>
      </p:sp>
    </p:spTree>
    <p:extLst>
      <p:ext uri="{BB962C8B-B14F-4D97-AF65-F5344CB8AC3E}">
        <p14:creationId xmlns:p14="http://schemas.microsoft.com/office/powerpoint/2010/main" val="512129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NOTES À LA PERSONNE ENSEIGNANTE</a:t>
            </a:r>
            <a:endParaRPr lang="en-US" sz="1200"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dirty="0">
                <a:latin typeface="Arial" panose="020B0604020202020204" pitchFamily="34" charset="0"/>
                <a:cs typeface="Arial" panose="020B0604020202020204" pitchFamily="34" charset="0"/>
              </a:rPr>
              <a:t>Les élèves doivent compléter répondre à la question 8, p. 11 du Cahier de l’élève.</a:t>
            </a:r>
            <a:endParaRPr lang="en-US" sz="1200"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r>
              <a:rPr lang="fr-CA" sz="1200" b="1" dirty="0">
                <a:latin typeface="Arial" panose="020B0604020202020204" pitchFamily="34" charset="0"/>
                <a:cs typeface="Arial" panose="020B0604020202020204" pitchFamily="34" charset="0"/>
              </a:rPr>
              <a:t>INFORMATIONS À TRANSMETTRE AUX ÉLÈVES </a:t>
            </a:r>
            <a:endParaRPr lang="en-US" sz="1200" dirty="0">
              <a:latin typeface="Arial" panose="020B0604020202020204" pitchFamily="34" charset="0"/>
              <a:cs typeface="Arial" panose="020B0604020202020204" pitchFamily="34" charset="0"/>
            </a:endParaRPr>
          </a:p>
          <a:p>
            <a:endParaRPr lang="fr-CA" sz="1200" dirty="0">
              <a:latin typeface="Arial" panose="020B0604020202020204" pitchFamily="34" charset="0"/>
              <a:cs typeface="Arial" panose="020B0604020202020204" pitchFamily="34" charset="0"/>
            </a:endParaRPr>
          </a:p>
          <a:p>
            <a:pPr>
              <a:spcAft>
                <a:spcPts val="800"/>
              </a:spcAft>
            </a:pPr>
            <a:r>
              <a:rPr lang="fr-CA" sz="1200" i="0" dirty="0">
                <a:effectLst/>
                <a:latin typeface="Arial" panose="020B0604020202020204" pitchFamily="34" charset="0"/>
                <a:ea typeface="Calibri" panose="020F0502020204030204" pitchFamily="34" charset="0"/>
                <a:cs typeface="Arial" panose="020B0604020202020204" pitchFamily="34" charset="0"/>
              </a:rPr>
              <a:t>Lors de cette étape, la Poursuite présente à la ou au juge, à l'aide de témoins, de documents ou de toute autre preuve, les éléments nécessaires pour prouver chacune des infractions reprochées à la personne accusée. La personne accusée peut elle aussi présenter sa preuve.</a:t>
            </a:r>
            <a:r>
              <a:rPr lang="fr-CA" sz="1200" i="0" dirty="0">
                <a:effectLst/>
                <a:latin typeface="Arial" panose="020B0604020202020204" pitchFamily="34" charset="0"/>
                <a:cs typeface="Arial" panose="020B0604020202020204" pitchFamily="34" charset="0"/>
              </a:rPr>
              <a:t> </a:t>
            </a:r>
            <a:r>
              <a:rPr lang="fr-CA" sz="1200" i="0" dirty="0">
                <a:effectLst/>
                <a:latin typeface="Arial" panose="020B0604020202020204" pitchFamily="34" charset="0"/>
                <a:ea typeface="Calibri" panose="020F0502020204030204" pitchFamily="34" charset="0"/>
                <a:cs typeface="Arial" panose="020B0604020202020204" pitchFamily="34" charset="0"/>
              </a:rPr>
              <a:t> </a:t>
            </a:r>
          </a:p>
          <a:p>
            <a:pPr>
              <a:spcAft>
                <a:spcPts val="800"/>
              </a:spcAft>
            </a:pPr>
            <a:endParaRPr lang="fr-CA" sz="1200" b="1" i="0" dirty="0">
              <a:effectLst/>
              <a:latin typeface="Arial" panose="020B0604020202020204" pitchFamily="34" charset="0"/>
              <a:cs typeface="Arial" panose="020B0604020202020204" pitchFamily="34" charset="0"/>
            </a:endParaRPr>
          </a:p>
          <a:p>
            <a:pPr>
              <a:spcAft>
                <a:spcPts val="800"/>
              </a:spcAft>
            </a:pPr>
            <a:r>
              <a:rPr lang="fr-CA" sz="1200" b="0" i="0" dirty="0">
                <a:effectLst/>
                <a:latin typeface="Arial" panose="020B0604020202020204" pitchFamily="34" charset="0"/>
                <a:cs typeface="Arial" panose="020B0604020202020204" pitchFamily="34" charset="0"/>
              </a:rPr>
              <a:t>L’enquête préliminaire ne peut avoir lieu que pour les crimes graves, pour lesquels la personne accusée pourrait recevoir une peine d’emprisonnement de 14 ans ou plus.</a:t>
            </a:r>
            <a:endParaRPr lang="fr-CA" sz="1200" b="0" i="0"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r>
              <a:rPr lang="fr-CA" sz="1200" b="1" dirty="0">
                <a:latin typeface="Arial" panose="020B0604020202020204" pitchFamily="34" charset="0"/>
                <a:cs typeface="Arial" panose="020B0604020202020204" pitchFamily="34" charset="0"/>
              </a:rPr>
              <a:t>SOURCES: </a:t>
            </a:r>
          </a:p>
          <a:p>
            <a:endParaRPr lang="en-US" sz="1200" dirty="0">
              <a:latin typeface="Arial" panose="020B0604020202020204" pitchFamily="34" charset="0"/>
              <a:cs typeface="Arial" panose="020B0604020202020204" pitchFamily="34" charset="0"/>
            </a:endParaRPr>
          </a:p>
          <a:p>
            <a:pPr marL="285750" indent="-285750">
              <a:spcAft>
                <a:spcPts val="800"/>
              </a:spcAft>
              <a:buFont typeface="Arial" panose="020B0604020202020204" pitchFamily="34" charset="0"/>
              <a:buChar char="•"/>
            </a:pPr>
            <a:r>
              <a:rPr lang="fr-CA" b="0" i="1" u="none" strike="noStrike" dirty="0">
                <a:solidFill>
                  <a:srgbClr val="000000"/>
                </a:solidFill>
                <a:effectLst/>
                <a:latin typeface="Arial" panose="020B0604020202020204" pitchFamily="34" charset="0"/>
              </a:rPr>
              <a:t>Code criminel</a:t>
            </a:r>
            <a:r>
              <a:rPr lang="fr-CA" b="0" i="0" u="none" strike="noStrike" dirty="0">
                <a:solidFill>
                  <a:srgbClr val="000000"/>
                </a:solidFill>
                <a:effectLst/>
                <a:latin typeface="Arial" panose="020B0604020202020204" pitchFamily="34" charset="0"/>
              </a:rPr>
              <a:t>, LRC 1985, c C-46, art 535 et </a:t>
            </a:r>
            <a:r>
              <a:rPr lang="fr-CA" b="0" i="0" u="none" strike="noStrike" dirty="0" err="1">
                <a:solidFill>
                  <a:srgbClr val="000000"/>
                </a:solidFill>
                <a:effectLst/>
                <a:latin typeface="Arial" panose="020B0604020202020204" pitchFamily="34" charset="0"/>
              </a:rPr>
              <a:t>ss</a:t>
            </a:r>
            <a:r>
              <a:rPr lang="fr-CA" b="0" i="0" u="none" strike="noStrike" dirty="0">
                <a:solidFill>
                  <a:srgbClr val="000000"/>
                </a:solidFill>
                <a:effectLst/>
                <a:latin typeface="Arial" panose="020B0604020202020204" pitchFamily="34" charset="0"/>
              </a:rPr>
              <a:t>.</a:t>
            </a:r>
          </a:p>
          <a:p>
            <a:pPr marL="285750" indent="-285750">
              <a:spcAft>
                <a:spcPts val="800"/>
              </a:spcAft>
              <a:buFont typeface="Arial" panose="020B0604020202020204" pitchFamily="34" charset="0"/>
              <a:buChar char="•"/>
            </a:pPr>
            <a:r>
              <a:rPr lang="fr-CA" sz="1200" dirty="0">
                <a:effectLst/>
                <a:latin typeface="Arial" panose="020B0604020202020204" pitchFamily="34" charset="0"/>
                <a:ea typeface="Calibri" panose="020F0502020204030204" pitchFamily="34" charset="0"/>
                <a:cs typeface="Arial" panose="020B0604020202020204" pitchFamily="34" charset="0"/>
              </a:rPr>
              <a:t> Nicolas Bellemare, « Les procédures précédant le procès en matière criminelle » dans École du Barreau du Québec, Droit pénal - Procédure et preuve, Collection de droit 2023-2024, vol. 12, Montréal (</a:t>
            </a:r>
            <a:r>
              <a:rPr lang="fr-CA" sz="1200" dirty="0" err="1">
                <a:effectLst/>
                <a:latin typeface="Arial" panose="020B0604020202020204" pitchFamily="34" charset="0"/>
                <a:ea typeface="Calibri" panose="020F0502020204030204" pitchFamily="34" charset="0"/>
                <a:cs typeface="Arial" panose="020B0604020202020204" pitchFamily="34" charset="0"/>
              </a:rPr>
              <a:t>Qc</a:t>
            </a:r>
            <a:r>
              <a:rPr lang="fr-CA" sz="1200" dirty="0">
                <a:effectLst/>
                <a:latin typeface="Arial" panose="020B0604020202020204" pitchFamily="34" charset="0"/>
                <a:ea typeface="Calibri" panose="020F0502020204030204" pitchFamily="34" charset="0"/>
                <a:cs typeface="Arial" panose="020B0604020202020204" pitchFamily="34" charset="0"/>
              </a:rPr>
              <a:t>), CAIJ, 2023 à la p 72. </a:t>
            </a: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29</a:t>
            </a:fld>
            <a:endParaRPr lang="fr-CA"/>
          </a:p>
        </p:txBody>
      </p:sp>
    </p:spTree>
    <p:extLst>
      <p:ext uri="{BB962C8B-B14F-4D97-AF65-F5344CB8AC3E}">
        <p14:creationId xmlns:p14="http://schemas.microsoft.com/office/powerpoint/2010/main" val="432814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NOTES À LA PERSONNE ENSEIGNANTE</a:t>
            </a:r>
            <a:endParaRPr lang="en-US" sz="1200"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dirty="0">
                <a:latin typeface="Arial" panose="020B0604020202020204" pitchFamily="34" charset="0"/>
                <a:cs typeface="Arial" panose="020B0604020202020204" pitchFamily="34" charset="0"/>
              </a:rPr>
              <a:t>Les élèves doivent répondre à la question 8, p. 11 du Cahier de l’élève.</a:t>
            </a:r>
            <a:endParaRPr lang="en-US" sz="1200"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r>
              <a:rPr lang="fr-CA" sz="1200" b="1" dirty="0">
                <a:latin typeface="Arial" panose="020B0604020202020204" pitchFamily="34" charset="0"/>
                <a:cs typeface="Arial" panose="020B0604020202020204" pitchFamily="34" charset="0"/>
              </a:rPr>
              <a:t>INFORMATIONS À TRANSMETTRE AUX ÉLÈVES </a:t>
            </a:r>
            <a:endParaRPr lang="en-US" sz="1200" dirty="0">
              <a:latin typeface="Arial" panose="020B0604020202020204" pitchFamily="34" charset="0"/>
              <a:cs typeface="Arial" panose="020B0604020202020204" pitchFamily="34" charset="0"/>
            </a:endParaRPr>
          </a:p>
          <a:p>
            <a:endParaRPr lang="fr-CA" sz="1200" dirty="0">
              <a:latin typeface="Arial" panose="020B0604020202020204" pitchFamily="34" charset="0"/>
              <a:cs typeface="Arial" panose="020B0604020202020204" pitchFamily="34" charset="0"/>
            </a:endParaRPr>
          </a:p>
          <a:p>
            <a:pPr>
              <a:spcAft>
                <a:spcPts val="800"/>
              </a:spcAft>
            </a:pPr>
            <a:r>
              <a:rPr lang="fr-CA" sz="1200" i="0" dirty="0">
                <a:effectLst/>
                <a:latin typeface="Arial" panose="020B0604020202020204" pitchFamily="34" charset="0"/>
                <a:ea typeface="Calibri" panose="020F0502020204030204" pitchFamily="34" charset="0"/>
                <a:cs typeface="Arial" panose="020B0604020202020204" pitchFamily="34" charset="0"/>
              </a:rPr>
              <a:t>Les parties doivent ensuite proposer leur entente à une ou un juge qui peut l’accepter ou la refuser. Les parties sont libres de négocier ou non. Elles peuvent le faire à toute étape des procédures, bien qu’il soit souvent préférable d’attendre la divulgation de la preuve. Le nom complet de cette étape est « La négociation d’un règlement du dossier  ».</a:t>
            </a:r>
            <a:r>
              <a:rPr lang="fr-CA" sz="1200" i="0" dirty="0">
                <a:effectLst/>
                <a:latin typeface="Arial" panose="020B0604020202020204" pitchFamily="34" charset="0"/>
                <a:cs typeface="Arial" panose="020B0604020202020204" pitchFamily="34" charset="0"/>
              </a:rPr>
              <a:t> </a:t>
            </a:r>
            <a:r>
              <a:rPr lang="fr-CA" sz="1200" i="0" dirty="0">
                <a:effectLst/>
                <a:latin typeface="Arial" panose="020B0604020202020204" pitchFamily="34" charset="0"/>
                <a:ea typeface="Calibri" panose="020F0502020204030204" pitchFamily="34" charset="0"/>
                <a:cs typeface="Arial" panose="020B0604020202020204" pitchFamily="34" charset="0"/>
              </a:rPr>
              <a:t> </a:t>
            </a:r>
          </a:p>
          <a:p>
            <a:pPr>
              <a:spcAft>
                <a:spcPts val="800"/>
              </a:spcAft>
            </a:pPr>
            <a:r>
              <a:rPr lang="fr-CA" sz="1200" dirty="0">
                <a:effectLst/>
                <a:latin typeface="Arial" panose="020B0604020202020204" pitchFamily="34" charset="0"/>
                <a:ea typeface="Calibri" panose="020F0502020204030204" pitchFamily="34" charset="0"/>
                <a:cs typeface="Arial" panose="020B0604020202020204" pitchFamily="34" charset="0"/>
              </a:rPr>
              <a:t> </a:t>
            </a:r>
            <a:endParaRPr lang="fr-CA" sz="1200" b="1" dirty="0">
              <a:latin typeface="Arial" panose="020B0604020202020204" pitchFamily="34" charset="0"/>
              <a:cs typeface="Arial" panose="020B0604020202020204" pitchFamily="34" charset="0"/>
            </a:endParaRPr>
          </a:p>
          <a:p>
            <a:r>
              <a:rPr lang="fr-CA" sz="1200" b="1" dirty="0">
                <a:latin typeface="Arial" panose="020B0604020202020204" pitchFamily="34" charset="0"/>
                <a:cs typeface="Arial" panose="020B0604020202020204" pitchFamily="34" charset="0"/>
              </a:rPr>
              <a:t>SOURCES: </a:t>
            </a:r>
            <a:endParaRPr lang="en-US" sz="1200" dirty="0">
              <a:latin typeface="Arial" panose="020B0604020202020204" pitchFamily="34" charset="0"/>
              <a:cs typeface="Arial" panose="020B0604020202020204" pitchFamily="34" charset="0"/>
            </a:endParaRPr>
          </a:p>
          <a:p>
            <a:pPr marL="285750" indent="-285750">
              <a:spcAft>
                <a:spcPts val="800"/>
              </a:spcAft>
              <a:buFont typeface="Arial" panose="020B0604020202020204" pitchFamily="34" charset="0"/>
              <a:buChar char="•"/>
            </a:pPr>
            <a:r>
              <a:rPr lang="fr-CA" sz="1200" dirty="0">
                <a:effectLst/>
                <a:latin typeface="Arial" panose="020B0604020202020204" pitchFamily="34" charset="0"/>
                <a:ea typeface="Calibri" panose="020F0502020204030204" pitchFamily="34" charset="0"/>
                <a:cs typeface="Arial" panose="020B0604020202020204" pitchFamily="34" charset="0"/>
              </a:rPr>
              <a:t>Jean-Paul Perron, </a:t>
            </a:r>
            <a:r>
              <a:rPr lang="fr-CA" sz="1200" i="1" dirty="0">
                <a:effectLst/>
                <a:latin typeface="Arial" panose="020B0604020202020204" pitchFamily="34" charset="0"/>
                <a:ea typeface="Calibri" panose="020F0502020204030204" pitchFamily="34" charset="0"/>
                <a:cs typeface="Arial" panose="020B0604020202020204" pitchFamily="34" charset="0"/>
              </a:rPr>
              <a:t>La négociation en droit pénal</a:t>
            </a:r>
            <a:r>
              <a:rPr lang="fr-CA" sz="1200" dirty="0">
                <a:effectLst/>
                <a:latin typeface="Arial" panose="020B0604020202020204" pitchFamily="34" charset="0"/>
                <a:ea typeface="Calibri" panose="020F0502020204030204" pitchFamily="34" charset="0"/>
                <a:cs typeface="Arial" panose="020B0604020202020204" pitchFamily="34" charset="0"/>
              </a:rPr>
              <a:t>, Collection de droit 2012-2013, Volume 12, Droit pénal : infractions, moyens de défense et peine, 317-328 [document XPS]</a:t>
            </a: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30</a:t>
            </a:fld>
            <a:endParaRPr lang="fr-CA"/>
          </a:p>
        </p:txBody>
      </p:sp>
    </p:spTree>
    <p:extLst>
      <p:ext uri="{BB962C8B-B14F-4D97-AF65-F5344CB8AC3E}">
        <p14:creationId xmlns:p14="http://schemas.microsoft.com/office/powerpoint/2010/main" val="1720950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19CA-94B7-00CA-48C8-F0532CE2D0F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EAE129D-3546-DD29-4F96-8671AB960ED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F3D47AA-0741-1805-8FD9-BB7710392A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NOTES À LA PERSONNE ENSEIGNANTE</a:t>
            </a:r>
            <a:endParaRPr lang="en-US"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r>
              <a:rPr lang="fr-CA" dirty="0">
                <a:latin typeface="Arial" panose="020B0604020202020204" pitchFamily="34" charset="0"/>
                <a:cs typeface="Arial" panose="020B0604020202020204" pitchFamily="34" charset="0"/>
              </a:rPr>
              <a:t>Cette trousse </a:t>
            </a:r>
            <a:r>
              <a:rPr lang="fr-CA" b="0" dirty="0">
                <a:latin typeface="Arial" panose="020B0604020202020204" pitchFamily="34" charset="0"/>
                <a:cs typeface="Arial" panose="020B0604020202020204" pitchFamily="34" charset="0"/>
              </a:rPr>
              <a:t>présente ce qu’est un procès criminel. Cependant, il est important d’expliquer qu’il existe différentes sortes de procès selon le domaine de droit qui s’applique. </a:t>
            </a:r>
          </a:p>
          <a:p>
            <a:endParaRPr lang="fr-CA" b="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b="0" dirty="0">
                <a:latin typeface="Arial" panose="020B0604020202020204" pitchFamily="34" charset="0"/>
                <a:cs typeface="Arial" panose="020B0604020202020204" pitchFamily="34" charset="0"/>
              </a:rPr>
              <a:t>Poser la question aux élèves et noter leurs réponses au tableau.</a:t>
            </a:r>
          </a:p>
          <a:p>
            <a:endParaRPr lang="fr-CA"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latin typeface="Arial" panose="020B0604020202020204" pitchFamily="34" charset="0"/>
                <a:cs typeface="Arial" panose="020B0604020202020204" pitchFamily="34" charset="0"/>
              </a:rPr>
              <a:t>INFORMATIONS À TRANSMETTRE AUX ÉLÈVES</a:t>
            </a:r>
            <a:endParaRPr lang="en-US" dirty="0">
              <a:latin typeface="Arial" panose="020B0604020202020204" pitchFamily="34" charset="0"/>
              <a:cs typeface="Arial" panose="020B0604020202020204" pitchFamily="34" charset="0"/>
            </a:endParaRPr>
          </a:p>
          <a:p>
            <a:endParaRPr lang="fr-CA" b="0" i="0" dirty="0">
              <a:solidFill>
                <a:srgbClr val="223654"/>
              </a:solidFill>
              <a:effectLst/>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b="0" i="0" dirty="0">
                <a:solidFill>
                  <a:srgbClr val="223654"/>
                </a:solidFill>
                <a:effectLst/>
                <a:latin typeface="Arial" panose="020B0604020202020204" pitchFamily="34" charset="0"/>
                <a:cs typeface="Arial" panose="020B0604020202020204" pitchFamily="34" charset="0"/>
              </a:rPr>
              <a:t>Reprendre les différentes notions que les élèves ont soulevées et qui s’arriment avec l’une des définitions ci-dessous.</a:t>
            </a:r>
          </a:p>
          <a:p>
            <a:endParaRPr lang="fr-CA" b="0" i="0" dirty="0">
              <a:solidFill>
                <a:srgbClr val="223654"/>
              </a:solidFill>
              <a:effectLst/>
              <a:latin typeface="Arial" panose="020B0604020202020204" pitchFamily="34" charset="0"/>
              <a:cs typeface="Arial" panose="020B0604020202020204" pitchFamily="34" charset="0"/>
            </a:endParaRPr>
          </a:p>
          <a:p>
            <a:pPr marL="628650" lvl="1" indent="-171450">
              <a:buFont typeface="Wingdings" panose="05000000000000000000" pitchFamily="2" charset="2"/>
              <a:buChar char="Ø"/>
            </a:pPr>
            <a:r>
              <a:rPr lang="fr-CA" b="0" i="0" dirty="0">
                <a:solidFill>
                  <a:srgbClr val="223654"/>
                </a:solidFill>
                <a:effectLst/>
                <a:latin typeface="Arial" panose="020B0604020202020204" pitchFamily="34" charset="0"/>
                <a:cs typeface="Arial" panose="020B0604020202020204" pitchFamily="34" charset="0"/>
              </a:rPr>
              <a:t>Étape dans la procédure engagée devant un tribunal pour régler un conflit. Durant le procès, chaque partie présente ses arguments et ses preuves. </a:t>
            </a:r>
          </a:p>
          <a:p>
            <a:pPr marL="628650" lvl="1" indent="-171450">
              <a:buFont typeface="Wingdings" panose="05000000000000000000" pitchFamily="2" charset="2"/>
              <a:buChar char="Ø"/>
            </a:pPr>
            <a:r>
              <a:rPr lang="fr-CA" b="0" i="0" dirty="0">
                <a:solidFill>
                  <a:srgbClr val="223654"/>
                </a:solidFill>
                <a:effectLst/>
                <a:latin typeface="Arial" panose="020B0604020202020204" pitchFamily="34" charset="0"/>
                <a:cs typeface="Arial" panose="020B0604020202020204" pitchFamily="34" charset="0"/>
              </a:rPr>
              <a:t>Mode de justice publique dans lequel un tribunal est saisi d'un litige ou d'une affaire opposant des parties et est appelé à l'examiner et, par sa décision, à rendre justice. </a:t>
            </a:r>
            <a:endParaRPr lang="fr-CA" b="0" dirty="0">
              <a:latin typeface="Arial" panose="020B0604020202020204" pitchFamily="34" charset="0"/>
              <a:cs typeface="Arial" panose="020B0604020202020204" pitchFamily="34" charset="0"/>
            </a:endParaRPr>
          </a:p>
          <a:p>
            <a:pPr marL="457200" lvl="1" indent="0">
              <a:buFont typeface="Wingdings" panose="05000000000000000000" pitchFamily="2" charset="2"/>
              <a:buNone/>
            </a:pPr>
            <a:endParaRPr lang="fr-CA" b="0" dirty="0">
              <a:latin typeface="Arial" panose="020B0604020202020204" pitchFamily="34" charset="0"/>
              <a:cs typeface="Arial" panose="020B0604020202020204" pitchFamily="34" charset="0"/>
            </a:endParaRPr>
          </a:p>
          <a:p>
            <a:pPr marL="0" lvl="0" indent="0">
              <a:buFont typeface="Wingdings" panose="05000000000000000000" pitchFamily="2" charset="2"/>
              <a:buNone/>
            </a:pPr>
            <a:r>
              <a:rPr lang="fr-CA" b="0" dirty="0">
                <a:latin typeface="Arial" panose="020B0604020202020204" pitchFamily="34" charset="0"/>
                <a:cs typeface="Arial" panose="020B0604020202020204" pitchFamily="34" charset="0"/>
              </a:rPr>
              <a:t>Plus simplement, il s’agit de l’étape d’amener un conflit opposant au moins 2 parties devant un ou une juge afin qu’il ou elle tranche (prenne une décision) et règle le conflit. Pour régler un conflit, le tribunal va entendre les arguments des parties, examiner les preuves présentées et se fier aux lois, aux règlements, à la jurisprudence (l’ensemble des décisions des tribunaux) et à la doctrine (interprétations des lois, règlement et de la jurisprudence par des professionnelles et professionnels du droit). </a:t>
            </a:r>
          </a:p>
          <a:p>
            <a:endParaRPr lang="fr-CA" b="0" dirty="0">
              <a:latin typeface="Arial" panose="020B0604020202020204" pitchFamily="34" charset="0"/>
              <a:cs typeface="Arial" panose="020B0604020202020204" pitchFamily="34" charset="0"/>
            </a:endParaRPr>
          </a:p>
          <a:p>
            <a:r>
              <a:rPr lang="fr-CA" b="0" dirty="0">
                <a:latin typeface="Arial" panose="020B0604020202020204" pitchFamily="34" charset="0"/>
                <a:cs typeface="Arial" panose="020B0604020202020204" pitchFamily="34" charset="0"/>
              </a:rPr>
              <a:t>On peut distinguer les différents types de procès selon le droit impliqué et les tribunaux impliqués. Les types procès les plus connus et les plus courants auxquels nous sommes le plus exposés en tant que citoyenne et citoyen sont les procès en droit civil et en droit criminel. </a:t>
            </a:r>
          </a:p>
          <a:p>
            <a:endParaRPr lang="fr-CA"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latin typeface="Arial" panose="020B0604020202020204" pitchFamily="34" charset="0"/>
                <a:cs typeface="Arial" panose="020B0604020202020204" pitchFamily="34" charset="0"/>
              </a:rPr>
              <a:t>Les différences entre le droit civil et le droit criminel sont abordées dans la prochaine diapositive.</a:t>
            </a:r>
          </a:p>
          <a:p>
            <a:endParaRPr lang="fr-CA"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latin typeface="Arial" panose="020B0604020202020204" pitchFamily="34" charset="0"/>
                <a:cs typeface="Arial" panose="020B0604020202020204" pitchFamily="34" charset="0"/>
              </a:rPr>
              <a:t>INFORMATIONS COMPLÉMENTAIRES</a:t>
            </a:r>
            <a:endParaRPr lang="en-US" dirty="0">
              <a:latin typeface="Arial" panose="020B0604020202020204" pitchFamily="34" charset="0"/>
              <a:cs typeface="Arial" panose="020B0604020202020204" pitchFamily="34" charset="0"/>
            </a:endParaRPr>
          </a:p>
          <a:p>
            <a:endParaRPr lang="fr-CA" b="0" dirty="0">
              <a:latin typeface="Arial" panose="020B0604020202020204" pitchFamily="34" charset="0"/>
              <a:cs typeface="Arial" panose="020B0604020202020204" pitchFamily="34" charset="0"/>
            </a:endParaRPr>
          </a:p>
          <a:p>
            <a:r>
              <a:rPr lang="fr-CA" b="0" dirty="0">
                <a:latin typeface="Arial" panose="020B0604020202020204" pitchFamily="34" charset="0"/>
                <a:cs typeface="Arial" panose="020B0604020202020204" pitchFamily="34" charset="0"/>
              </a:rPr>
              <a:t>Exemples d’autres types de procès :</a:t>
            </a:r>
          </a:p>
          <a:p>
            <a:pPr marL="628650" lvl="1" indent="-171450">
              <a:buFont typeface="Arial" panose="020B0604020202020204" pitchFamily="34" charset="0"/>
              <a:buChar char="•"/>
            </a:pPr>
            <a:r>
              <a:rPr lang="fr-CA" b="0" dirty="0">
                <a:latin typeface="Arial" panose="020B0604020202020204" pitchFamily="34" charset="0"/>
                <a:cs typeface="Arial" panose="020B0604020202020204" pitchFamily="34" charset="0"/>
              </a:rPr>
              <a:t>Procès en droit constitutionnel</a:t>
            </a:r>
          </a:p>
          <a:p>
            <a:pPr marL="628650" lvl="1" indent="-171450">
              <a:buFont typeface="Arial" panose="020B0604020202020204" pitchFamily="34" charset="0"/>
              <a:buChar char="•"/>
            </a:pPr>
            <a:r>
              <a:rPr lang="fr-CA" b="0" dirty="0">
                <a:latin typeface="Arial" panose="020B0604020202020204" pitchFamily="34" charset="0"/>
                <a:cs typeface="Arial" panose="020B0604020202020204" pitchFamily="34" charset="0"/>
              </a:rPr>
              <a:t>Audience en matière d’immigration (devant un tribunal administratif spécialisé appelé la Commission de l’immigration et du statut de réfugié du Canada)</a:t>
            </a:r>
          </a:p>
          <a:p>
            <a:endParaRPr lang="fr-CA"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latin typeface="Arial" panose="020B0604020202020204" pitchFamily="34" charset="0"/>
                <a:cs typeface="Arial" panose="020B0604020202020204" pitchFamily="34" charset="0"/>
              </a:rPr>
              <a:t>Sources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i="0" dirty="0">
                <a:solidFill>
                  <a:srgbClr val="223654"/>
                </a:solidFill>
                <a:effectLst/>
                <a:latin typeface="Arial" panose="020B0604020202020204" pitchFamily="34" charset="0"/>
                <a:cs typeface="Arial" panose="020B0604020202020204" pitchFamily="34" charset="0"/>
              </a:rPr>
              <a:t>https://vitrinelinguistique.oqlf.gouv.qc.ca/fiche-gdt/fiche/26550694/proces</a:t>
            </a:r>
            <a:endParaRPr lang="fr-CA" b="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endParaRPr lang="fr-CA" b="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6497A79E-1BB1-40A9-F61F-8DFD5E9C60D7}"/>
              </a:ext>
            </a:extLst>
          </p:cNvPr>
          <p:cNvSpPr>
            <a:spLocks noGrp="1"/>
          </p:cNvSpPr>
          <p:nvPr>
            <p:ph type="sldNum" sz="quarter" idx="5"/>
          </p:nvPr>
        </p:nvSpPr>
        <p:spPr/>
        <p:txBody>
          <a:bodyPr/>
          <a:lstStyle/>
          <a:p>
            <a:fld id="{9579EBD5-1C3C-4385-A188-DE89DB5EA849}" type="slidenum">
              <a:rPr lang="fr-CA" smtClean="0"/>
              <a:t>3</a:t>
            </a:fld>
            <a:endParaRPr lang="fr-CA"/>
          </a:p>
        </p:txBody>
      </p:sp>
    </p:spTree>
    <p:extLst>
      <p:ext uri="{BB962C8B-B14F-4D97-AF65-F5344CB8AC3E}">
        <p14:creationId xmlns:p14="http://schemas.microsoft.com/office/powerpoint/2010/main" val="2305451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NOTES À LA PERSONNE ENSEIGNANTE</a:t>
            </a:r>
            <a:endParaRPr lang="en-US" dirty="0">
              <a:latin typeface="Arial" panose="020B0604020202020204" pitchFamily="34" charset="0"/>
              <a:cs typeface="Arial" panose="020B0604020202020204" pitchFamily="34" charset="0"/>
            </a:endParaRPr>
          </a:p>
          <a:p>
            <a:endParaRPr lang="fr-CA"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Les élèves doivent répondre à la question 8, p. 11 du Cahier de l’élève.</a:t>
            </a:r>
            <a:endParaRPr lang="en-US" dirty="0">
              <a:latin typeface="Arial" panose="020B0604020202020204" pitchFamily="34" charset="0"/>
              <a:cs typeface="Arial" panose="020B0604020202020204" pitchFamily="34" charset="0"/>
            </a:endParaRPr>
          </a:p>
          <a:p>
            <a:endParaRPr lang="fr-CA" b="1"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31</a:t>
            </a:fld>
            <a:endParaRPr lang="fr-CA"/>
          </a:p>
        </p:txBody>
      </p:sp>
    </p:spTree>
    <p:extLst>
      <p:ext uri="{BB962C8B-B14F-4D97-AF65-F5344CB8AC3E}">
        <p14:creationId xmlns:p14="http://schemas.microsoft.com/office/powerpoint/2010/main" val="4097930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NOTES À LA PERSONNE ENSEIGNANTE</a:t>
            </a:r>
            <a:endParaRPr lang="en-US" sz="1200"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dirty="0">
                <a:latin typeface="Arial" panose="020B0604020202020204" pitchFamily="34" charset="0"/>
                <a:cs typeface="Arial" panose="020B0604020202020204" pitchFamily="34" charset="0"/>
              </a:rPr>
              <a:t>Les élèves doivent répondre à la question 8, p. 11 du Cahier de l’élève.</a:t>
            </a:r>
            <a:endParaRPr lang="en-US" sz="1200"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r>
              <a:rPr lang="fr-CA" sz="1200" b="1" dirty="0">
                <a:latin typeface="Arial" panose="020B0604020202020204" pitchFamily="34" charset="0"/>
                <a:cs typeface="Arial" panose="020B0604020202020204" pitchFamily="34" charset="0"/>
              </a:rPr>
              <a:t>INFORMATIONS À TRANSMETTRE AUX ÉLÈVES </a:t>
            </a:r>
            <a:endParaRPr lang="en-US" sz="1200" dirty="0">
              <a:latin typeface="Arial" panose="020B0604020202020204" pitchFamily="34" charset="0"/>
              <a:cs typeface="Arial" panose="020B0604020202020204" pitchFamily="34" charset="0"/>
            </a:endParaRPr>
          </a:p>
          <a:p>
            <a:endParaRPr lang="fr-CA" sz="1200" dirty="0">
              <a:latin typeface="Arial" panose="020B0604020202020204" pitchFamily="34" charset="0"/>
              <a:cs typeface="Arial" panose="020B0604020202020204" pitchFamily="34" charset="0"/>
            </a:endParaRPr>
          </a:p>
          <a:p>
            <a:pPr>
              <a:spcAft>
                <a:spcPts val="800"/>
              </a:spcAft>
            </a:pPr>
            <a:r>
              <a:rPr lang="fr-CA" sz="1200" i="0" dirty="0">
                <a:effectLst/>
                <a:latin typeface="Arial" panose="020B0604020202020204" pitchFamily="34" charset="0"/>
                <a:ea typeface="Calibri" panose="020F0502020204030204" pitchFamily="34" charset="0"/>
                <a:cs typeface="Arial" panose="020B0604020202020204" pitchFamily="34" charset="0"/>
              </a:rPr>
              <a:t>Buts d’une peine :</a:t>
            </a:r>
          </a:p>
          <a:p>
            <a:pPr marL="1257300" lvl="2" indent="-342900">
              <a:spcBef>
                <a:spcPts val="1200"/>
              </a:spcBef>
              <a:buClr>
                <a:schemeClr val="accent1"/>
              </a:buClr>
              <a:buSzPct val="65000"/>
              <a:buFont typeface="Wingdings" panose="05000000000000000000" pitchFamily="2" charset="2"/>
              <a:buChar char="Ø"/>
            </a:pPr>
            <a:r>
              <a:rPr lang="fr-CA" sz="1200" dirty="0">
                <a:latin typeface="Arial" panose="020B0604020202020204" pitchFamily="34" charset="0"/>
                <a:cs typeface="Arial" panose="020B0604020202020204" pitchFamily="34" charset="0"/>
              </a:rPr>
              <a:t>dénoncer le comportement de la personne accusée.</a:t>
            </a:r>
          </a:p>
          <a:p>
            <a:pPr marL="1257300" lvl="2" indent="-342900">
              <a:spcBef>
                <a:spcPts val="1200"/>
              </a:spcBef>
              <a:buClr>
                <a:schemeClr val="accent1"/>
              </a:buClr>
              <a:buSzPct val="65000"/>
              <a:buFont typeface="Wingdings" panose="05000000000000000000" pitchFamily="2" charset="2"/>
              <a:buChar char="Ø"/>
            </a:pPr>
            <a:r>
              <a:rPr lang="fr-CA" sz="1200" dirty="0">
                <a:latin typeface="Arial" panose="020B0604020202020204" pitchFamily="34" charset="0"/>
                <a:cs typeface="Arial" panose="020B0604020202020204" pitchFamily="34" charset="0"/>
              </a:rPr>
              <a:t>lancer un message aux autres membres de la société.</a:t>
            </a:r>
          </a:p>
          <a:p>
            <a:pPr marL="1257300" lvl="2" indent="-342900">
              <a:spcBef>
                <a:spcPts val="1200"/>
              </a:spcBef>
              <a:buClr>
                <a:schemeClr val="accent1"/>
              </a:buClr>
              <a:buSzPct val="65000"/>
              <a:buFont typeface="Wingdings" panose="05000000000000000000" pitchFamily="2" charset="2"/>
              <a:buChar char="Ø"/>
            </a:pPr>
            <a:r>
              <a:rPr lang="fr-CA" sz="1200" dirty="0">
                <a:latin typeface="Arial" panose="020B0604020202020204" pitchFamily="34" charset="0"/>
                <a:cs typeface="Arial" panose="020B0604020202020204" pitchFamily="34" charset="0"/>
              </a:rPr>
              <a:t>isoler la personne accusée, si nécessaire.</a:t>
            </a:r>
          </a:p>
          <a:p>
            <a:pPr marL="1257300" lvl="2" indent="-342900">
              <a:spcBef>
                <a:spcPts val="1200"/>
              </a:spcBef>
              <a:buClr>
                <a:schemeClr val="accent1"/>
              </a:buClr>
              <a:buSzPct val="65000"/>
              <a:buFont typeface="Wingdings" panose="05000000000000000000" pitchFamily="2" charset="2"/>
              <a:buChar char="Ø"/>
            </a:pPr>
            <a:r>
              <a:rPr lang="fr-CA" sz="1200" dirty="0">
                <a:latin typeface="Arial" panose="020B0604020202020204" pitchFamily="34" charset="0"/>
                <a:cs typeface="Arial" panose="020B0604020202020204" pitchFamily="34" charset="0"/>
              </a:rPr>
              <a:t>favoriser la réinsertion sociale de la personne accusée.</a:t>
            </a:r>
          </a:p>
          <a:p>
            <a:pPr marL="1257300" lvl="2" indent="-342900">
              <a:spcBef>
                <a:spcPts val="1200"/>
              </a:spcBef>
              <a:buClr>
                <a:schemeClr val="accent1"/>
              </a:buClr>
              <a:buSzPct val="65000"/>
              <a:buFont typeface="Wingdings" panose="05000000000000000000" pitchFamily="2" charset="2"/>
              <a:buChar char="Ø"/>
            </a:pPr>
            <a:r>
              <a:rPr lang="fr-CA" sz="1200" dirty="0">
                <a:latin typeface="Arial" panose="020B0604020202020204" pitchFamily="34" charset="0"/>
                <a:cs typeface="Arial" panose="020B0604020202020204" pitchFamily="34" charset="0"/>
              </a:rPr>
              <a:t>réparer le tort causé aux victimes.</a:t>
            </a:r>
          </a:p>
          <a:p>
            <a:pPr marL="1257300" lvl="2" indent="-342900">
              <a:spcBef>
                <a:spcPts val="1200"/>
              </a:spcBef>
              <a:buClr>
                <a:schemeClr val="accent1"/>
              </a:buClr>
              <a:buSzPct val="65000"/>
              <a:buFont typeface="Wingdings" panose="05000000000000000000" pitchFamily="2" charset="2"/>
              <a:buChar char="Ø"/>
            </a:pPr>
            <a:r>
              <a:rPr lang="fr-CA" sz="1200" dirty="0">
                <a:latin typeface="Arial" panose="020B0604020202020204" pitchFamily="34" charset="0"/>
                <a:cs typeface="Arial" panose="020B0604020202020204" pitchFamily="34" charset="0"/>
              </a:rPr>
              <a:t>faire prendre conscience à la personne accusée que son comportement est inacceptable.</a:t>
            </a:r>
          </a:p>
          <a:p>
            <a:pPr>
              <a:spcAft>
                <a:spcPts val="800"/>
              </a:spcAft>
            </a:pPr>
            <a:endParaRPr lang="fr-CA" sz="1200" i="0" dirty="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r>
              <a:rPr lang="fr-CA" sz="1200" dirty="0">
                <a:effectLst/>
                <a:latin typeface="Arial" panose="020B0604020202020204" pitchFamily="34" charset="0"/>
                <a:ea typeface="Calibri" panose="020F0502020204030204" pitchFamily="34" charset="0"/>
                <a:cs typeface="Arial" panose="020B0604020202020204" pitchFamily="34" charset="0"/>
              </a:rPr>
              <a:t> </a:t>
            </a:r>
            <a:endParaRPr lang="fr-CA" sz="1200" b="1" dirty="0">
              <a:latin typeface="Arial" panose="020B0604020202020204" pitchFamily="34" charset="0"/>
              <a:cs typeface="Arial" panose="020B0604020202020204" pitchFamily="34" charset="0"/>
            </a:endParaRPr>
          </a:p>
          <a:p>
            <a:r>
              <a:rPr lang="fr-CA" sz="1200" b="1" dirty="0">
                <a:latin typeface="Arial" panose="020B0604020202020204" pitchFamily="34" charset="0"/>
                <a:cs typeface="Arial" panose="020B0604020202020204" pitchFamily="34" charset="0"/>
              </a:rPr>
              <a:t>SOURCES: </a:t>
            </a:r>
            <a:endParaRPr lang="en-US" sz="1200" dirty="0">
              <a:latin typeface="Arial" panose="020B0604020202020204" pitchFamily="34" charset="0"/>
              <a:cs typeface="Arial" panose="020B0604020202020204" pitchFamily="34" charset="0"/>
            </a:endParaRPr>
          </a:p>
          <a:p>
            <a:pPr marL="285750" indent="-285750">
              <a:spcAft>
                <a:spcPts val="800"/>
              </a:spcAft>
              <a:buFont typeface="Arial" panose="020B0604020202020204" pitchFamily="34" charset="0"/>
              <a:buChar char="•"/>
            </a:pPr>
            <a:r>
              <a:rPr lang="fr-CA" b="0" i="1" u="none" strike="noStrike" dirty="0">
                <a:solidFill>
                  <a:srgbClr val="000000"/>
                </a:solidFill>
                <a:effectLst/>
                <a:latin typeface="Arial" panose="020B0604020202020204" pitchFamily="34" charset="0"/>
              </a:rPr>
              <a:t>Code criminel</a:t>
            </a:r>
            <a:r>
              <a:rPr lang="fr-CA" b="0" i="0" u="none" strike="noStrike" dirty="0">
                <a:solidFill>
                  <a:srgbClr val="000000"/>
                </a:solidFill>
                <a:effectLst/>
                <a:latin typeface="Arial" panose="020B0604020202020204" pitchFamily="34" charset="0"/>
              </a:rPr>
              <a:t>, LRC 1985, c C-46, art. 718, 718.1, 718.2.</a:t>
            </a:r>
            <a:endParaRPr lang="fr-CA"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32</a:t>
            </a:fld>
            <a:endParaRPr lang="fr-CA"/>
          </a:p>
        </p:txBody>
      </p:sp>
    </p:spTree>
    <p:extLst>
      <p:ext uri="{BB962C8B-B14F-4D97-AF65-F5344CB8AC3E}">
        <p14:creationId xmlns:p14="http://schemas.microsoft.com/office/powerpoint/2010/main" val="2364066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NOTES À LA PERSONNE ENSEIGNANTE</a:t>
            </a:r>
            <a:endParaRPr lang="en-US" sz="1200"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dirty="0">
                <a:latin typeface="Arial" panose="020B0604020202020204" pitchFamily="34" charset="0"/>
                <a:cs typeface="Arial" panose="020B0604020202020204" pitchFamily="34" charset="0"/>
              </a:rPr>
              <a:t>Les élèves doivent répondre à la question 8, p. 11 du Cahier de l’élève.</a:t>
            </a:r>
            <a:endParaRPr lang="en-US" sz="1200"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r>
              <a:rPr lang="fr-CA" sz="1200" b="1" dirty="0">
                <a:latin typeface="Arial" panose="020B0604020202020204" pitchFamily="34" charset="0"/>
                <a:cs typeface="Arial" panose="020B0604020202020204" pitchFamily="34" charset="0"/>
              </a:rPr>
              <a:t>INFORMATIONS À TRANSMETTRE AUX ÉLÈVES </a:t>
            </a:r>
            <a:endParaRPr lang="en-US" sz="1200" dirty="0">
              <a:latin typeface="Arial" panose="020B0604020202020204" pitchFamily="34" charset="0"/>
              <a:cs typeface="Arial" panose="020B0604020202020204" pitchFamily="34" charset="0"/>
            </a:endParaRPr>
          </a:p>
          <a:p>
            <a:endParaRPr lang="fr-CA" sz="1200" dirty="0">
              <a:latin typeface="Arial" panose="020B0604020202020204" pitchFamily="34" charset="0"/>
              <a:cs typeface="Arial" panose="020B0604020202020204" pitchFamily="34" charset="0"/>
            </a:endParaRPr>
          </a:p>
          <a:p>
            <a:pPr>
              <a:spcAft>
                <a:spcPts val="800"/>
              </a:spcAft>
            </a:pPr>
            <a:r>
              <a:rPr lang="fr-CA" sz="1200" i="0" dirty="0">
                <a:effectLst/>
                <a:latin typeface="Arial" panose="020B0604020202020204" pitchFamily="34" charset="0"/>
                <a:ea typeface="Calibri" panose="020F0502020204030204" pitchFamily="34" charset="0"/>
                <a:cs typeface="Arial" panose="020B0604020202020204" pitchFamily="34" charset="0"/>
              </a:rPr>
              <a:t>La personne accusée peut demander à un tribunal plus élevé de réviser la décision. C’est ce qu’on appelle faire appel d’une décision. Cependant, dans certains cas, il faut d’abord obtenir la permission du tribunal avant de déposer une demande de révision.</a:t>
            </a:r>
          </a:p>
          <a:p>
            <a:pPr>
              <a:spcAft>
                <a:spcPts val="800"/>
              </a:spcAft>
            </a:pPr>
            <a:endParaRPr lang="fr-CA" sz="1200" i="0" dirty="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r>
              <a:rPr lang="fr-CA" sz="1200" i="0" dirty="0">
                <a:effectLst/>
                <a:latin typeface="Arial" panose="020B0604020202020204" pitchFamily="34" charset="0"/>
                <a:ea typeface="Calibri" panose="020F0502020204030204" pitchFamily="34" charset="0"/>
                <a:cs typeface="Arial" panose="020B0604020202020204" pitchFamily="34" charset="0"/>
              </a:rPr>
              <a:t>La Cour d’appel du Québec est le tribunal compétent pour entendre les appels en matière d’actes criminels, mais d’autres tribunaux peuvent également réviser des décisions dans d’autres types de dossiers. </a:t>
            </a:r>
          </a:p>
          <a:p>
            <a:pPr>
              <a:spcAft>
                <a:spcPts val="800"/>
              </a:spcAft>
            </a:pPr>
            <a:endParaRPr lang="fr-CA" sz="1200" i="0" dirty="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r>
              <a:rPr lang="fr-CA" sz="1200" i="0" dirty="0">
                <a:effectLst/>
                <a:latin typeface="Arial" panose="020B0604020202020204" pitchFamily="34" charset="0"/>
                <a:ea typeface="Calibri" panose="020F0502020204030204" pitchFamily="34" charset="0"/>
                <a:cs typeface="Arial" panose="020B0604020202020204" pitchFamily="34" charset="0"/>
              </a:rPr>
              <a:t>Le délai pour porter une décision en appel en matière criminelle est de 30 jours, que ce soit pour réviser le verdict ou la peine. Si une personne accusée souhaite faire appel d’une décision après l’expiration de ce délai, elle devra d’abord obtenir l’autorisation de la Cour d’appel avant de pouvoir contester la décision rendue par la première ou le premier juge.</a:t>
            </a:r>
          </a:p>
          <a:p>
            <a:pPr>
              <a:spcAft>
                <a:spcPts val="800"/>
              </a:spcAft>
            </a:pPr>
            <a:r>
              <a:rPr lang="fr-CA" sz="1200" dirty="0">
                <a:effectLst/>
                <a:latin typeface="Arial" panose="020B0604020202020204" pitchFamily="34" charset="0"/>
                <a:ea typeface="Calibri" panose="020F0502020204030204" pitchFamily="34" charset="0"/>
                <a:cs typeface="Arial" panose="020B0604020202020204" pitchFamily="34" charset="0"/>
              </a:rPr>
              <a:t> </a:t>
            </a:r>
            <a:endParaRPr lang="fr-CA" sz="1200" b="1" dirty="0">
              <a:latin typeface="Arial" panose="020B0604020202020204" pitchFamily="34" charset="0"/>
              <a:cs typeface="Arial" panose="020B0604020202020204" pitchFamily="34" charset="0"/>
            </a:endParaRPr>
          </a:p>
          <a:p>
            <a:r>
              <a:rPr lang="fr-CA" sz="1200" b="1" dirty="0">
                <a:latin typeface="Arial" panose="020B0604020202020204" pitchFamily="34" charset="0"/>
                <a:cs typeface="Arial" panose="020B0604020202020204" pitchFamily="34" charset="0"/>
              </a:rPr>
              <a:t>SOURCES: </a:t>
            </a:r>
            <a:endParaRPr lang="en-US" sz="1200" dirty="0">
              <a:latin typeface="Arial" panose="020B0604020202020204" pitchFamily="34" charset="0"/>
              <a:cs typeface="Arial" panose="020B0604020202020204" pitchFamily="34" charset="0"/>
            </a:endParaRPr>
          </a:p>
          <a:p>
            <a:pPr marL="285750" indent="-285750">
              <a:spcAft>
                <a:spcPts val="800"/>
              </a:spcAft>
              <a:buFont typeface="Arial" panose="020B0604020202020204" pitchFamily="34" charset="0"/>
              <a:buChar char="•"/>
            </a:pPr>
            <a:r>
              <a:rPr lang="fr-CA" b="0" i="1" u="none" strike="noStrike" dirty="0">
                <a:solidFill>
                  <a:srgbClr val="000000"/>
                </a:solidFill>
                <a:effectLst/>
                <a:latin typeface="Arial" panose="020B0604020202020204" pitchFamily="34" charset="0"/>
              </a:rPr>
              <a:t>Code criminel</a:t>
            </a:r>
            <a:r>
              <a:rPr lang="fr-CA" b="0" i="0" u="none" strike="noStrike" dirty="0">
                <a:solidFill>
                  <a:srgbClr val="000000"/>
                </a:solidFill>
                <a:effectLst/>
                <a:latin typeface="Arial" panose="020B0604020202020204" pitchFamily="34" charset="0"/>
              </a:rPr>
              <a:t>, LRC 1985, c C-46, art. 675, 676.</a:t>
            </a:r>
          </a:p>
          <a:p>
            <a:pPr marL="285750" indent="-285750">
              <a:spcAft>
                <a:spcPts val="800"/>
              </a:spcAft>
              <a:buFont typeface="Arial" panose="020B0604020202020204" pitchFamily="34" charset="0"/>
              <a:buChar char="•"/>
            </a:pPr>
            <a:r>
              <a:rPr lang="fr-CA" b="0" i="1" dirty="0">
                <a:solidFill>
                  <a:srgbClr val="333333"/>
                </a:solidFill>
                <a:effectLst/>
                <a:latin typeface="Arial" panose="020B0604020202020204" pitchFamily="34" charset="0"/>
                <a:cs typeface="Arial" panose="020B0604020202020204" pitchFamily="34" charset="0"/>
              </a:rPr>
              <a:t>R. c. </a:t>
            </a:r>
            <a:r>
              <a:rPr lang="fr-CA" b="0" i="1" dirty="0" err="1">
                <a:solidFill>
                  <a:srgbClr val="333333"/>
                </a:solidFill>
                <a:effectLst/>
                <a:latin typeface="Arial" panose="020B0604020202020204" pitchFamily="34" charset="0"/>
                <a:cs typeface="Arial" panose="020B0604020202020204" pitchFamily="34" charset="0"/>
              </a:rPr>
              <a:t>Lampart</a:t>
            </a:r>
            <a:r>
              <a:rPr lang="fr-CA" b="0" i="0" dirty="0">
                <a:solidFill>
                  <a:srgbClr val="333333"/>
                </a:solidFill>
                <a:effectLst/>
                <a:latin typeface="Arial" panose="020B0604020202020204" pitchFamily="34" charset="0"/>
                <a:cs typeface="Arial" panose="020B0604020202020204" pitchFamily="34" charset="0"/>
              </a:rPr>
              <a:t>, (1969) 3 CCC 249 (CSC).</a:t>
            </a:r>
            <a:endParaRPr lang="fr-CA"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33</a:t>
            </a:fld>
            <a:endParaRPr lang="fr-CA"/>
          </a:p>
        </p:txBody>
      </p:sp>
    </p:spTree>
    <p:extLst>
      <p:ext uri="{BB962C8B-B14F-4D97-AF65-F5344CB8AC3E}">
        <p14:creationId xmlns:p14="http://schemas.microsoft.com/office/powerpoint/2010/main" val="2069999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34</a:t>
            </a:fld>
            <a:endParaRPr lang="fr-CA"/>
          </a:p>
        </p:txBody>
      </p:sp>
    </p:spTree>
    <p:extLst>
      <p:ext uri="{BB962C8B-B14F-4D97-AF65-F5344CB8AC3E}">
        <p14:creationId xmlns:p14="http://schemas.microsoft.com/office/powerpoint/2010/main" val="2018088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NOTES À LA PERSONNE ENSEIGNANTE</a:t>
            </a:r>
            <a:endParaRPr lang="en-US"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Suite à la présentation des étapes, les élèves doivent répondre à la question 9, p. 12-14 du Cahier de l’élève.</a:t>
            </a:r>
            <a:endParaRPr lang="en-US"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35</a:t>
            </a:fld>
            <a:endParaRPr lang="fr-CA"/>
          </a:p>
        </p:txBody>
      </p:sp>
    </p:spTree>
    <p:extLst>
      <p:ext uri="{BB962C8B-B14F-4D97-AF65-F5344CB8AC3E}">
        <p14:creationId xmlns:p14="http://schemas.microsoft.com/office/powerpoint/2010/main" val="601036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NOTES À LA PERSONNE ENSEIGNANTE</a:t>
            </a:r>
            <a:endParaRPr lang="en-US" dirty="0">
              <a:latin typeface="Arial" panose="020B0604020202020204" pitchFamily="34" charset="0"/>
              <a:cs typeface="Arial" panose="020B0604020202020204" pitchFamily="34" charset="0"/>
            </a:endParaRPr>
          </a:p>
          <a:p>
            <a:endParaRPr lang="fr-CA"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Suite à la présentation des étapes, les élèves doivent répondre à la question 9, p. 12-14 du Cahier de l’élève.</a:t>
            </a:r>
            <a:endParaRPr lang="en-US" dirty="0">
              <a:latin typeface="Arial" panose="020B0604020202020204" pitchFamily="34" charset="0"/>
              <a:cs typeface="Arial" panose="020B0604020202020204" pitchFamily="34" charset="0"/>
            </a:endParaRPr>
          </a:p>
          <a:p>
            <a:endParaRPr lang="fr-CA" b="1" dirty="0">
              <a:latin typeface="Arial" panose="020B0604020202020204" pitchFamily="34" charset="0"/>
              <a:cs typeface="Arial" panose="020B0604020202020204" pitchFamily="34" charset="0"/>
            </a:endParaRPr>
          </a:p>
          <a:p>
            <a:r>
              <a:rPr lang="fr-CA" b="1" dirty="0">
                <a:latin typeface="Arial" panose="020B0604020202020204" pitchFamily="34" charset="0"/>
                <a:cs typeface="Arial" panose="020B0604020202020204" pitchFamily="34" charset="0"/>
              </a:rPr>
              <a:t>INFORMATIONS À TRANSMETTRE AUX ÉLÈVES </a:t>
            </a:r>
            <a:endParaRPr lang="en-US"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pPr marL="0" indent="0">
              <a:buFontTx/>
              <a:buNone/>
            </a:pPr>
            <a:r>
              <a:rPr lang="fr-CA" dirty="0">
                <a:latin typeface="Arial" panose="020B0604020202020204" pitchFamily="34" charset="0"/>
                <a:cs typeface="Arial" panose="020B0604020202020204" pitchFamily="34" charset="0"/>
              </a:rPr>
              <a:t>En gros, les règles de décorum lors d’un procès ressemblent à celles que l’on retrouve dans une salle de classe. En effet, il est interdit de :</a:t>
            </a:r>
            <a:endParaRPr lang="en-US" dirty="0">
              <a:latin typeface="Arial" panose="020B0604020202020204" pitchFamily="34" charset="0"/>
              <a:cs typeface="Arial" panose="020B0604020202020204" pitchFamily="34" charset="0"/>
            </a:endParaRPr>
          </a:p>
          <a:p>
            <a:pPr marL="628650" lvl="1" indent="-171450">
              <a:buFont typeface="Arial,Sans-Serif"/>
              <a:buChar char="•"/>
            </a:pPr>
            <a:r>
              <a:rPr lang="fr-CA" dirty="0">
                <a:latin typeface="Arial" panose="020B0604020202020204" pitchFamily="34" charset="0"/>
                <a:cs typeface="Arial" panose="020B0604020202020204" pitchFamily="34" charset="0"/>
              </a:rPr>
              <a:t>Manger ou boire autre chose que de l’eau</a:t>
            </a:r>
            <a:endParaRPr lang="en-US" dirty="0">
              <a:latin typeface="Arial" panose="020B0604020202020204" pitchFamily="34" charset="0"/>
              <a:cs typeface="Arial" panose="020B0604020202020204" pitchFamily="34" charset="0"/>
            </a:endParaRPr>
          </a:p>
          <a:p>
            <a:pPr marL="628650" lvl="1" indent="-171450">
              <a:buFont typeface="Arial,Sans-Serif"/>
              <a:buChar char="•"/>
            </a:pPr>
            <a:r>
              <a:rPr lang="fr-CA" dirty="0">
                <a:latin typeface="Arial" panose="020B0604020202020204" pitchFamily="34" charset="0"/>
                <a:cs typeface="Arial" panose="020B0604020202020204" pitchFamily="34" charset="0"/>
              </a:rPr>
              <a:t>Intervenir lorsque ce n’est pas le moment ou discuter avec d’autres membres du public</a:t>
            </a:r>
            <a:endParaRPr lang="en-US" dirty="0">
              <a:latin typeface="Arial" panose="020B0604020202020204" pitchFamily="34" charset="0"/>
              <a:cs typeface="Arial" panose="020B0604020202020204" pitchFamily="34" charset="0"/>
            </a:endParaRPr>
          </a:p>
          <a:p>
            <a:pPr marL="628650" lvl="1" indent="-171450">
              <a:buFont typeface="Arial,Sans-Serif"/>
              <a:buChar char="•"/>
            </a:pPr>
            <a:r>
              <a:rPr lang="fr-CA" dirty="0">
                <a:latin typeface="Arial" panose="020B0604020202020204" pitchFamily="34" charset="0"/>
                <a:cs typeface="Arial" panose="020B0604020202020204" pitchFamily="34" charset="0"/>
              </a:rPr>
              <a:t>Être sur son téléphone cellulaire</a:t>
            </a:r>
            <a:endParaRPr lang="en-US" dirty="0">
              <a:latin typeface="Arial" panose="020B0604020202020204" pitchFamily="34" charset="0"/>
              <a:cs typeface="Arial" panose="020B0604020202020204" pitchFamily="34" charset="0"/>
            </a:endParaRPr>
          </a:p>
          <a:p>
            <a:pPr marL="628650" lvl="1" indent="-171450">
              <a:buFont typeface="Arial,Sans-Serif"/>
              <a:buChar char="•"/>
            </a:pPr>
            <a:r>
              <a:rPr lang="fr-CA" dirty="0">
                <a:latin typeface="Arial" panose="020B0604020202020204" pitchFamily="34" charset="0"/>
                <a:cs typeface="Arial" panose="020B0604020202020204" pitchFamily="34" charset="0"/>
              </a:rPr>
              <a:t>Être mal habillée ou mal habillé (on exige la tenue de ville, propre)</a:t>
            </a:r>
            <a:endParaRPr lang="en-US" dirty="0">
              <a:latin typeface="Arial" panose="020B0604020202020204" pitchFamily="34" charset="0"/>
              <a:cs typeface="Arial" panose="020B0604020202020204" pitchFamily="34" charset="0"/>
            </a:endParaRPr>
          </a:p>
          <a:p>
            <a:pPr marL="628650" lvl="1" indent="-171450">
              <a:buFont typeface="Arial,Sans-Serif"/>
              <a:buChar char="•"/>
            </a:pPr>
            <a:endParaRPr lang="en-US" dirty="0">
              <a:latin typeface="Arial" panose="020B0604020202020204" pitchFamily="34" charset="0"/>
              <a:cs typeface="Arial" panose="020B0604020202020204" pitchFamily="34" charset="0"/>
            </a:endParaRPr>
          </a:p>
          <a:p>
            <a:pPr marL="0" lvl="0" indent="0">
              <a:buFont typeface="Arial,Sans-Serif"/>
              <a:buNone/>
            </a:pPr>
            <a:r>
              <a:rPr lang="en-US" dirty="0">
                <a:latin typeface="Arial" panose="020B0604020202020204" pitchFamily="34" charset="0"/>
                <a:cs typeface="Arial" panose="020B0604020202020204" pitchFamily="34" charset="0"/>
              </a:rPr>
              <a:t>Il faut </a:t>
            </a:r>
            <a:r>
              <a:rPr lang="en-US" dirty="0" err="1">
                <a:latin typeface="Arial" panose="020B0604020202020204" pitchFamily="34" charset="0"/>
                <a:cs typeface="Arial" panose="020B0604020202020204" pitchFamily="34" charset="0"/>
              </a:rPr>
              <a:t>également</a:t>
            </a:r>
            <a:r>
              <a:rPr lang="en-US" dirty="0">
                <a:latin typeface="Arial" panose="020B0604020202020204" pitchFamily="34" charset="0"/>
                <a:cs typeface="Arial" panose="020B0604020202020204" pitchFamily="34" charset="0"/>
              </a:rPr>
              <a:t> </a:t>
            </a:r>
            <a:r>
              <a:rPr lang="fr-CA" dirty="0">
                <a:latin typeface="Arial" panose="020B0604020202020204" pitchFamily="34" charset="0"/>
                <a:cs typeface="Arial" panose="020B0604020202020204" pitchFamily="34" charset="0"/>
              </a:rPr>
              <a:t>s’adresser poliment et vouvoyer toutes les personnes dans la salle de cours. Les personnes s’adressent à la juge ou au juge en disant </a:t>
            </a:r>
            <a:r>
              <a:rPr lang="fr-CA" i="1" dirty="0">
                <a:latin typeface="Arial" panose="020B0604020202020204" pitchFamily="34" charset="0"/>
                <a:cs typeface="Arial" panose="020B0604020202020204" pitchFamily="34" charset="0"/>
              </a:rPr>
              <a:t>Monsieur le Juge </a:t>
            </a:r>
            <a:r>
              <a:rPr lang="fr-CA" dirty="0">
                <a:latin typeface="Arial" panose="020B0604020202020204" pitchFamily="34" charset="0"/>
                <a:cs typeface="Arial" panose="020B0604020202020204" pitchFamily="34" charset="0"/>
              </a:rPr>
              <a:t>ou </a:t>
            </a:r>
            <a:r>
              <a:rPr lang="fr-CA" i="1" dirty="0">
                <a:latin typeface="Arial" panose="020B0604020202020204" pitchFamily="34" charset="0"/>
                <a:cs typeface="Arial" panose="020B0604020202020204" pitchFamily="34" charset="0"/>
              </a:rPr>
              <a:t>Madame la Juge</a:t>
            </a:r>
            <a:r>
              <a:rPr lang="fr-CA"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628650" lvl="1" indent="-171450">
              <a:buFont typeface="Arial,Sans-Serif"/>
              <a:buChar char="•"/>
            </a:pPr>
            <a:endParaRPr lang="fr-CA" dirty="0">
              <a:latin typeface="Arial" panose="020B0604020202020204" pitchFamily="34" charset="0"/>
              <a:cs typeface="Arial" panose="020B0604020202020204" pitchFamily="34" charset="0"/>
            </a:endParaRPr>
          </a:p>
          <a:p>
            <a:pPr marL="0" indent="0">
              <a:buFontTx/>
              <a:buNone/>
            </a:pPr>
            <a:r>
              <a:rPr lang="fr-CA" dirty="0">
                <a:latin typeface="Arial" panose="020B0604020202020204" pitchFamily="34" charset="0"/>
                <a:cs typeface="Arial" panose="020B0604020202020204" pitchFamily="34" charset="0"/>
              </a:rPr>
              <a:t>Si une de ces règles n’est pas respectée, c’est la huissière-</a:t>
            </a:r>
            <a:r>
              <a:rPr lang="fr-CA" dirty="0" err="1">
                <a:latin typeface="Arial" panose="020B0604020202020204" pitchFamily="34" charset="0"/>
                <a:cs typeface="Arial" panose="020B0604020202020204" pitchFamily="34" charset="0"/>
              </a:rPr>
              <a:t>audiencière</a:t>
            </a:r>
            <a:r>
              <a:rPr lang="fr-CA" dirty="0">
                <a:latin typeface="Arial" panose="020B0604020202020204" pitchFamily="34" charset="0"/>
                <a:cs typeface="Arial" panose="020B0604020202020204" pitchFamily="34" charset="0"/>
              </a:rPr>
              <a:t> ou l’huissier-audiencier qui interviendra. Cependant, si une personne continue de violer les règles, la ou le constable spécial l’expulsera de la salle de cours.</a:t>
            </a:r>
            <a:endParaRPr lang="en-US" dirty="0">
              <a:latin typeface="Arial" panose="020B0604020202020204" pitchFamily="34" charset="0"/>
              <a:cs typeface="Arial" panose="020B0604020202020204" pitchFamily="34" charset="0"/>
            </a:endParaRPr>
          </a:p>
          <a:p>
            <a:pPr marL="171450" indent="-171450">
              <a:buFont typeface="Wingdings,Sans-Serif"/>
              <a:buChar char="q"/>
            </a:pPr>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cs typeface="Arial" panose="020B0604020202020204" pitchFamily="34" charset="0"/>
              </a:rPr>
              <a:t>SOURCES: </a:t>
            </a:r>
            <a:endParaRPr lang="en-US" dirty="0">
              <a:latin typeface="Arial" panose="020B0604020202020204" pitchFamily="34" charset="0"/>
              <a:cs typeface="Arial" panose="020B0604020202020204" pitchFamily="34" charset="0"/>
            </a:endParaRPr>
          </a:p>
          <a:p>
            <a:pPr marL="171450" indent="-171450">
              <a:buFont typeface="Arial,Sans-Serif"/>
              <a:buChar char="•"/>
            </a:pPr>
            <a:r>
              <a:rPr lang="fr-CA" i="1" dirty="0">
                <a:latin typeface="Arial" panose="020B0604020202020204" pitchFamily="34" charset="0"/>
                <a:cs typeface="Arial" panose="020B0604020202020204" pitchFamily="34" charset="0"/>
              </a:rPr>
              <a:t>Règles de procédure de la Cour supérieure du Québec, chambre criminelle</a:t>
            </a:r>
            <a:r>
              <a:rPr lang="fr-CA" dirty="0">
                <a:latin typeface="Arial" panose="020B0604020202020204" pitchFamily="34" charset="0"/>
                <a:cs typeface="Arial" panose="020B0604020202020204" pitchFamily="34" charset="0"/>
              </a:rPr>
              <a:t> (2002), TR/2002-46, art. 3-9. </a:t>
            </a:r>
            <a:endParaRPr lang="fr-FR" dirty="0">
              <a:latin typeface="Arial" panose="020B0604020202020204" pitchFamily="34" charset="0"/>
              <a:cs typeface="Arial" panose="020B0604020202020204" pitchFamily="34" charset="0"/>
            </a:endParaRPr>
          </a:p>
          <a:p>
            <a:endParaRPr lang="en-US" dirty="0">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36</a:t>
            </a:fld>
            <a:endParaRPr lang="fr-CA"/>
          </a:p>
        </p:txBody>
      </p:sp>
    </p:spTree>
    <p:extLst>
      <p:ext uri="{BB962C8B-B14F-4D97-AF65-F5344CB8AC3E}">
        <p14:creationId xmlns:p14="http://schemas.microsoft.com/office/powerpoint/2010/main" val="1844746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a:latin typeface="Arial" panose="020B0604020202020204" pitchFamily="34" charset="0"/>
                <a:cs typeface="Arial" panose="020B0604020202020204" pitchFamily="34" charset="0"/>
              </a:rPr>
              <a:t>NOTES À LA PERSONNE ENSEIGNANTE</a:t>
            </a:r>
            <a:endParaRPr lang="en-US" dirty="0">
              <a:latin typeface="Arial" panose="020B0604020202020204" pitchFamily="34" charset="0"/>
              <a:cs typeface="Arial" panose="020B0604020202020204" pitchFamily="34" charset="0"/>
            </a:endParaRPr>
          </a:p>
          <a:p>
            <a:pPr>
              <a:spcBef>
                <a:spcPct val="0"/>
              </a:spcBef>
            </a:pPr>
            <a:endParaRPr lang="fr-CA"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Suite à la présentation des étapes, les élèves doivent répondre à la question 9, p. 12-14 du Cahier de l’élève.</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lang="fr-CA" dirty="0">
                <a:latin typeface="Arial" panose="020B0604020202020204" pitchFamily="34" charset="0"/>
                <a:cs typeface="Arial" panose="020B0604020202020204" pitchFamily="34" charset="0"/>
              </a:rPr>
              <a:t>Cette étape est comprise dans « L’exposé préliminaire de la cause » sans distinction entre Poursuite et Défense.</a:t>
            </a:r>
            <a:endParaRPr lang="fr-CA" b="1" dirty="0">
              <a:latin typeface="Arial" panose="020B0604020202020204" pitchFamily="34" charset="0"/>
              <a:cs typeface="Arial" panose="020B0604020202020204" pitchFamily="34" charset="0"/>
            </a:endParaRPr>
          </a:p>
          <a:p>
            <a:pPr>
              <a:spcBef>
                <a:spcPct val="0"/>
              </a:spcBef>
            </a:pPr>
            <a:endParaRPr lang="fr-CA" b="1" dirty="0">
              <a:latin typeface="Arial" panose="020B0604020202020204" pitchFamily="34" charset="0"/>
              <a:cs typeface="Arial" panose="020B0604020202020204" pitchFamily="34" charset="0"/>
            </a:endParaRPr>
          </a:p>
          <a:p>
            <a:pPr>
              <a:spcBef>
                <a:spcPct val="0"/>
              </a:spcBef>
            </a:pPr>
            <a:r>
              <a:rPr lang="fr-CA" b="1" dirty="0">
                <a:latin typeface="Arial" panose="020B0604020202020204" pitchFamily="34" charset="0"/>
                <a:cs typeface="Arial" panose="020B0604020202020204" pitchFamily="34" charset="0"/>
              </a:rPr>
              <a:t>INFORMATIONS À TRANSMETTRE AUX ÉLÈVES </a:t>
            </a:r>
            <a:endParaRPr lang="en-US" dirty="0">
              <a:latin typeface="Arial" panose="020B0604020202020204" pitchFamily="34" charset="0"/>
              <a:cs typeface="Arial" panose="020B0604020202020204" pitchFamily="34" charset="0"/>
            </a:endParaRPr>
          </a:p>
          <a:p>
            <a:pPr>
              <a:spcBef>
                <a:spcPct val="0"/>
              </a:spcBef>
            </a:pPr>
            <a:endParaRPr lang="fr-CA"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L’exposé préliminaire de la cause de la Poursuite, c’est comme une introduction au procès. </a:t>
            </a:r>
          </a:p>
          <a:p>
            <a:pPr marL="0" indent="0">
              <a:spcBef>
                <a:spcPct val="0"/>
              </a:spcBef>
              <a:buFontTx/>
              <a:buNone/>
            </a:pPr>
            <a:endParaRPr lang="fr-CA"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Comme dans une introduction de texte, la présentation de la « théorie de la cause » permet d’expliquer le </a:t>
            </a:r>
            <a:r>
              <a:rPr lang="fr-CA" b="1" dirty="0">
                <a:latin typeface="Arial" panose="020B0604020202020204" pitchFamily="34" charset="0"/>
                <a:cs typeface="Arial" panose="020B0604020202020204" pitchFamily="34" charset="0"/>
              </a:rPr>
              <a:t>chemin</a:t>
            </a:r>
            <a:r>
              <a:rPr lang="fr-CA" dirty="0">
                <a:latin typeface="Arial" panose="020B0604020202020204" pitchFamily="34" charset="0"/>
                <a:cs typeface="Arial" panose="020B0604020202020204" pitchFamily="34" charset="0"/>
              </a:rPr>
              <a:t> que l’avocate ou l’avocat va prendre pour parvenir à ses fins et justifier telle ou telle conclusion. </a:t>
            </a:r>
            <a:endParaRPr lang="en-US" dirty="0">
              <a:latin typeface="Arial" panose="020B0604020202020204" pitchFamily="34" charset="0"/>
              <a:cs typeface="Arial" panose="020B0604020202020204" pitchFamily="34" charset="0"/>
            </a:endParaRPr>
          </a:p>
          <a:p>
            <a:pPr marL="0" indent="0">
              <a:spcBef>
                <a:spcPct val="0"/>
              </a:spcBef>
              <a:buFontTx/>
              <a:buNone/>
            </a:pPr>
            <a:endParaRPr lang="fr-CA" dirty="0">
              <a:latin typeface="Arial" panose="020B0604020202020204" pitchFamily="34" charset="0"/>
              <a:cs typeface="Arial" panose="020B0604020202020204" pitchFamily="34" charset="0"/>
            </a:endParaRPr>
          </a:p>
          <a:p>
            <a:pPr marL="0" indent="0">
              <a:buFontTx/>
              <a:buNone/>
            </a:pPr>
            <a:r>
              <a:rPr lang="fr-CA" dirty="0">
                <a:latin typeface="Arial" panose="020B0604020202020204" pitchFamily="34" charset="0"/>
                <a:cs typeface="Arial" panose="020B0604020202020204" pitchFamily="34" charset="0"/>
              </a:rPr>
              <a:t>La </a:t>
            </a:r>
            <a:r>
              <a:rPr lang="fr-CA" b="1" dirty="0">
                <a:latin typeface="Arial" panose="020B0604020202020204" pitchFamily="34" charset="0"/>
                <a:cs typeface="Arial" panose="020B0604020202020204" pitchFamily="34" charset="0"/>
              </a:rPr>
              <a:t>Poursuite </a:t>
            </a:r>
            <a:r>
              <a:rPr lang="fr-CA" dirty="0">
                <a:latin typeface="Arial" panose="020B0604020202020204" pitchFamily="34" charset="0"/>
                <a:cs typeface="Arial" panose="020B0604020202020204" pitchFamily="34" charset="0"/>
              </a:rPr>
              <a:t>s’adresse au tribunal pour expliquer brièvement le déroulement prévu du procès. Elle rappelle les faits en cause, ainsi que les circonstances entourant le crime et l’arrestation. Elle présente ensuite rapidement la preuve qu’elle entend soumettre, sa version des faits, ainsi que les témoins qui seront appelés à témoigner. </a:t>
            </a:r>
          </a:p>
          <a:p>
            <a:pPr>
              <a:spcBef>
                <a:spcPct val="0"/>
              </a:spcBef>
            </a:pPr>
            <a:endParaRPr lang="fr-CA" dirty="0">
              <a:latin typeface="Arial" panose="020B0604020202020204" pitchFamily="34" charset="0"/>
              <a:cs typeface="Arial" panose="020B0604020202020204" pitchFamily="34" charset="0"/>
            </a:endParaRPr>
          </a:p>
          <a:p>
            <a:pPr>
              <a:spcBef>
                <a:spcPct val="0"/>
              </a:spcBef>
            </a:pPr>
            <a:r>
              <a:rPr lang="fr-CA" b="1" dirty="0">
                <a:latin typeface="Arial" panose="020B0604020202020204" pitchFamily="34" charset="0"/>
                <a:cs typeface="Arial" panose="020B0604020202020204" pitchFamily="34" charset="0"/>
              </a:rPr>
              <a:t>INFORMATIONS COMPLÉMENTAIRES</a:t>
            </a:r>
            <a:endParaRPr lang="en-US" dirty="0">
              <a:latin typeface="Arial" panose="020B0604020202020204" pitchFamily="34" charset="0"/>
              <a:cs typeface="Arial" panose="020B0604020202020204" pitchFamily="34" charset="0"/>
            </a:endParaRPr>
          </a:p>
          <a:p>
            <a:pPr>
              <a:spcBef>
                <a:spcPct val="0"/>
              </a:spcBef>
            </a:pPr>
            <a:endParaRPr lang="fr-CA" dirty="0">
              <a:latin typeface="Arial" panose="020B0604020202020204" pitchFamily="34" charset="0"/>
              <a:cs typeface="Arial" panose="020B0604020202020204" pitchFamily="34" charset="0"/>
            </a:endParaRPr>
          </a:p>
          <a:p>
            <a:pPr marL="0" indent="0">
              <a:buFontTx/>
              <a:buNone/>
            </a:pPr>
            <a:r>
              <a:rPr lang="fr-FR" dirty="0">
                <a:latin typeface="Arial" panose="020B0604020202020204" pitchFamily="34" charset="0"/>
                <a:cs typeface="Arial" panose="020B0604020202020204" pitchFamily="34" charset="0"/>
              </a:rPr>
              <a:t>Généralement, dans les procès avec jury, la théorie de la cause de la Défense est présentée plus tard, au début de la présentation de sa preuve. Cependant, les juges ont le pouvoir de permettre que la théorie de la cause de la Défense soit présentée juste après celle de la Poursuite. Ce pouvoir ne doit être exercé que dans des circonstances particulières, par exemple dans le cas d’un long procès.</a:t>
            </a:r>
            <a:endParaRPr lang="en-US" dirty="0">
              <a:latin typeface="Arial" panose="020B0604020202020204" pitchFamily="34" charset="0"/>
              <a:cs typeface="Arial" panose="020B0604020202020204" pitchFamily="34" charset="0"/>
            </a:endParaRPr>
          </a:p>
          <a:p>
            <a:pPr marL="0" indent="0">
              <a:buFont typeface="Wingdings,Sans-Serif"/>
              <a:buNone/>
            </a:pPr>
            <a:endParaRPr lang="fr-CA" dirty="0">
              <a:latin typeface="Arial" panose="020B0604020202020204" pitchFamily="34" charset="0"/>
              <a:cs typeface="Arial" panose="020B0604020202020204" pitchFamily="34" charset="0"/>
            </a:endParaRPr>
          </a:p>
          <a:p>
            <a:pPr>
              <a:spcBef>
                <a:spcPct val="0"/>
              </a:spcBef>
            </a:pPr>
            <a:endParaRPr lang="fr-CA" dirty="0">
              <a:latin typeface="Arial" panose="020B0604020202020204" pitchFamily="34" charset="0"/>
              <a:cs typeface="Arial" panose="020B0604020202020204" pitchFamily="34" charset="0"/>
            </a:endParaRPr>
          </a:p>
          <a:p>
            <a:pPr>
              <a:spcBef>
                <a:spcPct val="0"/>
              </a:spcBef>
            </a:pPr>
            <a:r>
              <a:rPr lang="fr-CA" b="1" dirty="0">
                <a:latin typeface="Arial" panose="020B0604020202020204" pitchFamily="34" charset="0"/>
                <a:cs typeface="Arial" panose="020B0604020202020204" pitchFamily="34" charset="0"/>
              </a:rPr>
              <a:t>SOURCE </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fr-FR" dirty="0">
                <a:latin typeface="Arial" panose="020B0604020202020204" pitchFamily="34" charset="0"/>
                <a:cs typeface="Arial" panose="020B0604020202020204" pitchFamily="34" charset="0"/>
              </a:rPr>
              <a:t>Code criminel, LRC 1985, c C-46, art 651.</a:t>
            </a:r>
          </a:p>
          <a:p>
            <a:pPr marL="170815" indent="-170815">
              <a:spcBef>
                <a:spcPct val="0"/>
              </a:spcBef>
              <a:buFont typeface="Arial,Sans-Serif"/>
              <a:buChar char="•"/>
            </a:pPr>
            <a:r>
              <a:rPr lang="fr-FR" dirty="0">
                <a:latin typeface="Arial" panose="020B0604020202020204" pitchFamily="34" charset="0"/>
                <a:cs typeface="Arial" panose="020B0604020202020204" pitchFamily="34" charset="0"/>
              </a:rPr>
              <a:t>Proulx c. R., 2012 QCCA 1302, aux paras 29-32. </a:t>
            </a:r>
            <a:endParaRPr lang="fr-CA"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fr-CA" dirty="0">
                <a:latin typeface="Arial" panose="020B0604020202020204" pitchFamily="34" charset="0"/>
                <a:cs typeface="Arial" panose="020B0604020202020204" pitchFamily="34" charset="0"/>
              </a:rPr>
              <a:t>Pierre BÉLIVEAU et Martin VAUCLAIR, </a:t>
            </a:r>
            <a:r>
              <a:rPr lang="fr-CA" i="1" dirty="0">
                <a:latin typeface="Arial" panose="020B0604020202020204" pitchFamily="34" charset="0"/>
                <a:cs typeface="Arial" panose="020B0604020202020204" pitchFamily="34" charset="0"/>
              </a:rPr>
              <a:t>Traité général de preuve et de procédure pénales</a:t>
            </a:r>
            <a:r>
              <a:rPr lang="fr-CA" dirty="0">
                <a:latin typeface="Arial" panose="020B0604020202020204" pitchFamily="34" charset="0"/>
                <a:cs typeface="Arial" panose="020B0604020202020204" pitchFamily="34" charset="0"/>
              </a:rPr>
              <a:t>, 22e éd., Cowansville, Éditions Yvon Blais, 2015, par. 2361.</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fr-CA" dirty="0">
                <a:latin typeface="Arial" panose="020B0604020202020204" pitchFamily="34" charset="0"/>
                <a:cs typeface="Arial" panose="020B0604020202020204" pitchFamily="34" charset="0"/>
              </a:rPr>
              <a:t>Guide des meilleures pratiques, Barreau de Montréal, 3e éd., 2012, p. 10. </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fr-CA" dirty="0">
                <a:latin typeface="Arial" panose="020B0604020202020204" pitchFamily="34" charset="0"/>
                <a:cs typeface="Arial" panose="020B0604020202020204" pitchFamily="34" charset="0"/>
              </a:rPr>
              <a:t>Comment se déroule un procès criminel au Canada?, dans Poursuites criminelles, CliquezJustice.ca. </a:t>
            </a:r>
          </a:p>
          <a:p>
            <a:pPr marL="170815" indent="-170815">
              <a:spcBef>
                <a:spcPct val="0"/>
              </a:spcBef>
              <a:buFont typeface="Arial,Sans-Serif"/>
              <a:buChar char="•"/>
            </a:pPr>
            <a:endParaRPr lang="fr-CA" dirty="0">
              <a:latin typeface="Arial" panose="020B0604020202020204" pitchFamily="34" charset="0"/>
              <a:cs typeface="Arial" panose="020B0604020202020204" pitchFamily="34" charset="0"/>
            </a:endParaRPr>
          </a:p>
          <a:p>
            <a:endParaRPr lang="en-US" dirty="0">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37</a:t>
            </a:fld>
            <a:endParaRPr lang="fr-CA"/>
          </a:p>
        </p:txBody>
      </p:sp>
    </p:spTree>
    <p:extLst>
      <p:ext uri="{BB962C8B-B14F-4D97-AF65-F5344CB8AC3E}">
        <p14:creationId xmlns:p14="http://schemas.microsoft.com/office/powerpoint/2010/main" val="10575251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a:latin typeface="Arial" panose="020B0604020202020204" pitchFamily="34" charset="0"/>
                <a:cs typeface="Arial" panose="020B0604020202020204" pitchFamily="34" charset="0"/>
              </a:rPr>
              <a:t>NOTES AU PERSONNEL ENSEIGNANT</a:t>
            </a:r>
          </a:p>
          <a:p>
            <a:endParaRPr lang="fr-CA">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noProof="0">
                <a:latin typeface="Arial" panose="020B0604020202020204" pitchFamily="34" charset="0"/>
                <a:cs typeface="Arial" panose="020B0604020202020204" pitchFamily="34" charset="0"/>
              </a:rPr>
              <a:t>Visionner cette vidéo avec les élèves. L’essentiel de celle-ci est résumé à la diapositive suivante.</a:t>
            </a:r>
            <a:endParaRPr lang="fr-CA" b="1">
              <a:latin typeface="Arial" panose="020B0604020202020204" pitchFamily="34" charset="0"/>
              <a:cs typeface="Arial" panose="020B0604020202020204" pitchFamily="34" charset="0"/>
            </a:endParaRPr>
          </a:p>
          <a:p>
            <a:endParaRPr lang="fr-CA">
              <a:latin typeface="Arial" panose="020B0604020202020204" pitchFamily="34" charset="0"/>
              <a:cs typeface="Arial" panose="020B0604020202020204" pitchFamily="34" charset="0"/>
            </a:endParaRPr>
          </a:p>
          <a:p>
            <a:endParaRPr lang="fr-CA">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38</a:t>
            </a:fld>
            <a:endParaRPr lang="fr-CA"/>
          </a:p>
        </p:txBody>
      </p:sp>
    </p:spTree>
    <p:extLst>
      <p:ext uri="{BB962C8B-B14F-4D97-AF65-F5344CB8AC3E}">
        <p14:creationId xmlns:p14="http://schemas.microsoft.com/office/powerpoint/2010/main" val="10703972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a:latin typeface="Arial" panose="020B0604020202020204" pitchFamily="34" charset="0"/>
                <a:cs typeface="Arial" panose="020B0604020202020204" pitchFamily="34" charset="0"/>
              </a:rPr>
              <a:t>NOTES À LA PERSONNE ENSEIGNANTE</a:t>
            </a:r>
            <a:endParaRPr lang="en-US" dirty="0">
              <a:latin typeface="Arial" panose="020B0604020202020204" pitchFamily="34" charset="0"/>
              <a:cs typeface="Arial" panose="020B0604020202020204" pitchFamily="34" charset="0"/>
            </a:endParaRPr>
          </a:p>
          <a:p>
            <a:pPr>
              <a:spcBef>
                <a:spcPct val="0"/>
              </a:spcBef>
            </a:pPr>
            <a:endParaRPr lang="fr-CA"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Suite à la présentation des étapes, les élèves doivent répondre à la question 9, p. 12-14 du Cahier de l’élève.</a:t>
            </a:r>
            <a:endParaRPr lang="en-US" dirty="0">
              <a:latin typeface="Arial" panose="020B0604020202020204" pitchFamily="34" charset="0"/>
              <a:cs typeface="Arial" panose="020B0604020202020204" pitchFamily="34" charset="0"/>
            </a:endParaRPr>
          </a:p>
          <a:p>
            <a:pPr>
              <a:spcBef>
                <a:spcPct val="0"/>
              </a:spcBef>
            </a:pPr>
            <a:endParaRPr lang="fr-CA" b="1" dirty="0">
              <a:latin typeface="Arial" panose="020B0604020202020204" pitchFamily="34" charset="0"/>
              <a:cs typeface="Arial" panose="020B0604020202020204" pitchFamily="34" charset="0"/>
            </a:endParaRPr>
          </a:p>
          <a:p>
            <a:pPr>
              <a:spcBef>
                <a:spcPct val="0"/>
              </a:spcBef>
            </a:pPr>
            <a:r>
              <a:rPr lang="fr-CA" b="1" dirty="0">
                <a:latin typeface="Arial" panose="020B0604020202020204" pitchFamily="34" charset="0"/>
                <a:cs typeface="Arial" panose="020B0604020202020204" pitchFamily="34" charset="0"/>
              </a:rPr>
              <a:t>INFORMATIONS À TRANSMETTRE AUX ÉLÈVES </a:t>
            </a:r>
            <a:endParaRPr lang="en-US" dirty="0">
              <a:latin typeface="Arial" panose="020B0604020202020204" pitchFamily="34" charset="0"/>
              <a:cs typeface="Arial" panose="020B0604020202020204" pitchFamily="34" charset="0"/>
            </a:endParaRPr>
          </a:p>
          <a:p>
            <a:pPr>
              <a:spcBef>
                <a:spcPct val="0"/>
              </a:spcBef>
            </a:pPr>
            <a:endParaRPr lang="fr-CA"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C’est la Poursuite qui </a:t>
            </a:r>
            <a:r>
              <a:rPr lang="fr-CA" b="1" dirty="0">
                <a:latin typeface="Arial" panose="020B0604020202020204" pitchFamily="34" charset="0"/>
                <a:cs typeface="Arial" panose="020B0604020202020204" pitchFamily="34" charset="0"/>
              </a:rPr>
              <a:t>doit démontrer </a:t>
            </a:r>
            <a:r>
              <a:rPr lang="fr-CA" dirty="0">
                <a:latin typeface="Arial" panose="020B0604020202020204" pitchFamily="34" charset="0"/>
                <a:cs typeface="Arial" panose="020B0604020202020204" pitchFamily="34" charset="0"/>
              </a:rPr>
              <a:t>que la personne accusée est coupable. Ce n’est pas à la personne accusée de prouver son innocence.</a:t>
            </a:r>
            <a:endParaRPr lang="en-US" dirty="0">
              <a:latin typeface="Arial" panose="020B0604020202020204" pitchFamily="34" charset="0"/>
              <a:cs typeface="Arial" panose="020B0604020202020204" pitchFamily="34" charset="0"/>
            </a:endParaRPr>
          </a:p>
          <a:p>
            <a:pPr marL="0" indent="0">
              <a:spcBef>
                <a:spcPct val="0"/>
              </a:spcBef>
              <a:buFontTx/>
              <a:buNone/>
            </a:pPr>
            <a:endParaRPr lang="fr-CA"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Une preuve peut être un témoignage ou une preuve matérielle. Exemples de preuves </a:t>
            </a:r>
            <a:r>
              <a:rPr lang="fr-CA" b="1" dirty="0">
                <a:latin typeface="Arial" panose="020B0604020202020204" pitchFamily="34" charset="0"/>
                <a:cs typeface="Arial" panose="020B0604020202020204" pitchFamily="34" charset="0"/>
              </a:rPr>
              <a:t>matérielles</a:t>
            </a:r>
            <a:r>
              <a:rPr lang="fr-CA"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457200" lvl="1" indent="0">
              <a:spcBef>
                <a:spcPct val="0"/>
              </a:spcBef>
              <a:buFontTx/>
              <a:buNone/>
            </a:pPr>
            <a:r>
              <a:rPr lang="fr-CA" dirty="0">
                <a:latin typeface="Arial" panose="020B0604020202020204" pitchFamily="34" charset="0"/>
                <a:cs typeface="Arial" panose="020B0604020202020204" pitchFamily="34" charset="0"/>
              </a:rPr>
              <a:t>Une arme avec laquelle l’infraction a été commise,</a:t>
            </a:r>
            <a:endParaRPr lang="en-US" dirty="0">
              <a:latin typeface="Arial" panose="020B0604020202020204" pitchFamily="34" charset="0"/>
              <a:cs typeface="Arial" panose="020B0604020202020204" pitchFamily="34" charset="0"/>
            </a:endParaRPr>
          </a:p>
          <a:p>
            <a:pPr marL="457200" lvl="1" indent="0">
              <a:spcBef>
                <a:spcPct val="0"/>
              </a:spcBef>
              <a:buFontTx/>
              <a:buNone/>
            </a:pPr>
            <a:r>
              <a:rPr lang="fr-CA" dirty="0">
                <a:latin typeface="Arial" panose="020B0604020202020204" pitchFamily="34" charset="0"/>
                <a:cs typeface="Arial" panose="020B0604020202020204" pitchFamily="34" charset="0"/>
              </a:rPr>
              <a:t>Des photographies,</a:t>
            </a:r>
            <a:endParaRPr lang="en-US" dirty="0">
              <a:latin typeface="Arial" panose="020B0604020202020204" pitchFamily="34" charset="0"/>
              <a:cs typeface="Arial" panose="020B0604020202020204" pitchFamily="34" charset="0"/>
            </a:endParaRPr>
          </a:p>
          <a:p>
            <a:pPr marL="457200" lvl="1" indent="0">
              <a:spcBef>
                <a:spcPct val="0"/>
              </a:spcBef>
              <a:buFontTx/>
              <a:buNone/>
            </a:pPr>
            <a:r>
              <a:rPr lang="fr-CA" dirty="0">
                <a:latin typeface="Arial" panose="020B0604020202020204" pitchFamily="34" charset="0"/>
                <a:cs typeface="Arial" panose="020B0604020202020204" pitchFamily="34" charset="0"/>
              </a:rPr>
              <a:t>Des vidéos,</a:t>
            </a:r>
            <a:endParaRPr lang="en-US" dirty="0">
              <a:latin typeface="Arial" panose="020B0604020202020204" pitchFamily="34" charset="0"/>
              <a:cs typeface="Arial" panose="020B0604020202020204" pitchFamily="34" charset="0"/>
            </a:endParaRPr>
          </a:p>
          <a:p>
            <a:pPr marL="457200" lvl="1" indent="0">
              <a:spcBef>
                <a:spcPct val="0"/>
              </a:spcBef>
              <a:buFontTx/>
              <a:buNone/>
            </a:pPr>
            <a:r>
              <a:rPr lang="fr-CA" dirty="0">
                <a:latin typeface="Arial" panose="020B0604020202020204" pitchFamily="34" charset="0"/>
                <a:cs typeface="Arial" panose="020B0604020202020204" pitchFamily="34" charset="0"/>
              </a:rPr>
              <a:t>Des enregistrements audios.</a:t>
            </a:r>
            <a:endParaRPr lang="en-US" dirty="0">
              <a:latin typeface="Arial" panose="020B0604020202020204" pitchFamily="34" charset="0"/>
              <a:cs typeface="Arial" panose="020B0604020202020204" pitchFamily="34" charset="0"/>
            </a:endParaRPr>
          </a:p>
          <a:p>
            <a:pPr marL="457200" lvl="1" indent="0">
              <a:spcBef>
                <a:spcPct val="0"/>
              </a:spcBef>
              <a:buFontTx/>
              <a:buNone/>
            </a:pPr>
            <a:endParaRPr lang="fr-CA"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Lorsqu’une avocate ou un avocat interroge les témoins qu’elle ou il a lui-même appelés, ses questions ne doivent pas être fermées </a:t>
            </a:r>
            <a:r>
              <a:rPr lang="fr-CA" b="1" dirty="0">
                <a:latin typeface="Arial" panose="020B0604020202020204" pitchFamily="34" charset="0"/>
                <a:cs typeface="Arial" panose="020B0604020202020204" pitchFamily="34" charset="0"/>
              </a:rPr>
              <a:t>ni suggestives</a:t>
            </a:r>
            <a:r>
              <a:rPr lang="fr-CA"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457200" lvl="1" indent="0">
              <a:spcBef>
                <a:spcPct val="0"/>
              </a:spcBef>
              <a:buFontTx/>
              <a:buNone/>
            </a:pPr>
            <a:r>
              <a:rPr lang="fr-CA" dirty="0">
                <a:latin typeface="Arial" panose="020B0604020202020204" pitchFamily="34" charset="0"/>
                <a:cs typeface="Arial" panose="020B0604020202020204" pitchFamily="34" charset="0"/>
              </a:rPr>
              <a:t>Question fermée : Une question à laquelle on peut répondre par oui ou non. Exemple :</a:t>
            </a:r>
            <a:endParaRPr lang="en-US" dirty="0">
              <a:latin typeface="Arial" panose="020B0604020202020204" pitchFamily="34" charset="0"/>
              <a:cs typeface="Arial" panose="020B0604020202020204" pitchFamily="34" charset="0"/>
            </a:endParaRPr>
          </a:p>
          <a:p>
            <a:pPr marL="1085215" lvl="2" indent="-170815">
              <a:spcBef>
                <a:spcPct val="0"/>
              </a:spcBef>
              <a:buFont typeface="Courier New,monospace"/>
              <a:buChar char="•"/>
            </a:pPr>
            <a:r>
              <a:rPr lang="fr-CA" dirty="0">
                <a:latin typeface="Arial"/>
                <a:cs typeface="Arial"/>
              </a:rPr>
              <a:t>Est-ce que vous avez vu la personne accusée sortir de chez elle couverte de sang?</a:t>
            </a:r>
            <a:endParaRPr lang="en-US" dirty="0">
              <a:latin typeface="Arial"/>
              <a:cs typeface="Arial"/>
            </a:endParaRPr>
          </a:p>
          <a:p>
            <a:pPr marL="628015" lvl="1" indent="-170815">
              <a:spcBef>
                <a:spcPct val="0"/>
              </a:spcBef>
              <a:buFont typeface="Courier New,monospace"/>
              <a:buChar char="•"/>
            </a:pPr>
            <a:r>
              <a:rPr lang="fr-CA" dirty="0">
                <a:latin typeface="Arial" panose="020B0604020202020204" pitchFamily="34" charset="0"/>
                <a:cs typeface="Arial" panose="020B0604020202020204" pitchFamily="34" charset="0"/>
              </a:rPr>
              <a:t>Question suggestive : Une question pour laquelle on suggère déjà la bonne réponse; dans laquelle on tente d’emmener la personne à dire une chose en particulier. Exemple :</a:t>
            </a:r>
            <a:endParaRPr lang="en-US" dirty="0">
              <a:latin typeface="Arial" panose="020B0604020202020204" pitchFamily="34" charset="0"/>
              <a:cs typeface="Arial" panose="020B0604020202020204" pitchFamily="34" charset="0"/>
            </a:endParaRPr>
          </a:p>
          <a:p>
            <a:pPr marL="1085215" lvl="2" indent="-170815">
              <a:spcBef>
                <a:spcPct val="0"/>
              </a:spcBef>
              <a:buFont typeface="Courier New,monospace"/>
              <a:buChar char="•"/>
            </a:pPr>
            <a:r>
              <a:rPr lang="fr-CA" dirty="0">
                <a:latin typeface="Arial" panose="020B0604020202020204" pitchFamily="34" charset="0"/>
                <a:cs typeface="Arial" panose="020B0604020202020204" pitchFamily="34" charset="0"/>
              </a:rPr>
              <a:t>N’est-il pas vrai que la personne accusée a la réputation d’avoir de nombreux accès de colère?</a:t>
            </a:r>
          </a:p>
          <a:p>
            <a:pPr>
              <a:spcBef>
                <a:spcPct val="0"/>
              </a:spcBef>
            </a:pPr>
            <a:endParaRPr lang="fr-CA" dirty="0">
              <a:latin typeface="Arial" panose="020B0604020202020204" pitchFamily="34" charset="0"/>
              <a:cs typeface="Arial" panose="020B0604020202020204" pitchFamily="34" charset="0"/>
            </a:endParaRPr>
          </a:p>
          <a:p>
            <a:pPr>
              <a:spcBef>
                <a:spcPct val="0"/>
              </a:spcBef>
            </a:pPr>
            <a:r>
              <a:rPr lang="fr-CA" b="1" dirty="0">
                <a:latin typeface="Arial" panose="020B0604020202020204" pitchFamily="34" charset="0"/>
                <a:cs typeface="Arial" panose="020B0604020202020204" pitchFamily="34" charset="0"/>
              </a:rPr>
              <a:t>SOURCES </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en-CA" i="1" dirty="0" err="1">
                <a:latin typeface="Arial" panose="020B0604020202020204" pitchFamily="34" charset="0"/>
                <a:cs typeface="Arial" panose="020B0604020202020204" pitchFamily="34" charset="0"/>
              </a:rPr>
              <a:t>Charte</a:t>
            </a:r>
            <a:r>
              <a:rPr lang="en-CA" i="1" dirty="0">
                <a:latin typeface="Arial" panose="020B0604020202020204" pitchFamily="34" charset="0"/>
                <a:cs typeface="Arial" panose="020B0604020202020204" pitchFamily="34" charset="0"/>
              </a:rPr>
              <a:t> canadienne des droits et </a:t>
            </a:r>
            <a:r>
              <a:rPr lang="en-CA" i="1" dirty="0" err="1">
                <a:latin typeface="Arial" panose="020B0604020202020204" pitchFamily="34" charset="0"/>
                <a:cs typeface="Arial" panose="020B0604020202020204" pitchFamily="34" charset="0"/>
              </a:rPr>
              <a:t>libertés</a:t>
            </a:r>
            <a:r>
              <a:rPr lang="en-CA" i="1" dirty="0">
                <a:latin typeface="Arial" panose="020B0604020202020204" pitchFamily="34" charset="0"/>
                <a:cs typeface="Arial" panose="020B0604020202020204" pitchFamily="34" charset="0"/>
              </a:rPr>
              <a:t>,</a:t>
            </a:r>
            <a:r>
              <a:rPr lang="en-CA" dirty="0">
                <a:latin typeface="Arial" panose="020B0604020202020204" pitchFamily="34" charset="0"/>
                <a:cs typeface="Arial" panose="020B0604020202020204" pitchFamily="34" charset="0"/>
              </a:rPr>
              <a:t> art. 11d).</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fr-CA" i="1" dirty="0">
                <a:latin typeface="Arial" panose="020B0604020202020204" pitchFamily="34" charset="0"/>
                <a:cs typeface="Arial" panose="020B0604020202020204" pitchFamily="34" charset="0"/>
              </a:rPr>
              <a:t>Dubois</a:t>
            </a:r>
            <a:r>
              <a:rPr lang="fr-CA" dirty="0">
                <a:latin typeface="Arial" panose="020B0604020202020204" pitchFamily="34" charset="0"/>
                <a:cs typeface="Arial" panose="020B0604020202020204" pitchFamily="34" charset="0"/>
              </a:rPr>
              <a:t> c. </a:t>
            </a:r>
            <a:r>
              <a:rPr lang="fr-CA" i="1" dirty="0">
                <a:latin typeface="Arial" panose="020B0604020202020204" pitchFamily="34" charset="0"/>
                <a:cs typeface="Arial" panose="020B0604020202020204" pitchFamily="34" charset="0"/>
              </a:rPr>
              <a:t>La Reine</a:t>
            </a:r>
            <a:r>
              <a:rPr lang="fr-CA" dirty="0">
                <a:latin typeface="Arial" panose="020B0604020202020204" pitchFamily="34" charset="0"/>
                <a:cs typeface="Arial" panose="020B0604020202020204" pitchFamily="34" charset="0"/>
              </a:rPr>
              <a:t>, [1985] 2 R.C.S. 350, par. 10.</a:t>
            </a:r>
          </a:p>
          <a:p>
            <a:pPr marL="170815" indent="-170815">
              <a:spcBef>
                <a:spcPct val="0"/>
              </a:spcBef>
              <a:buFont typeface="Arial,Sans-Serif"/>
              <a:buChar char="•"/>
            </a:pPr>
            <a:r>
              <a:rPr lang="en-CA" dirty="0">
                <a:latin typeface="Arial" panose="020B0604020202020204" pitchFamily="34" charset="0"/>
                <a:cs typeface="Arial" panose="020B0604020202020204" pitchFamily="34" charset="0"/>
              </a:rPr>
              <a:t>Nicolas BELLEMARE, </a:t>
            </a:r>
            <a:r>
              <a:rPr lang="fr-CA" dirty="0">
                <a:latin typeface="Arial" panose="020B0604020202020204" pitchFamily="34" charset="0"/>
                <a:cs typeface="Arial" panose="020B0604020202020204" pitchFamily="34" charset="0"/>
              </a:rPr>
              <a:t>« Le procès en matière criminelle : les procédures pendant le procès »</a:t>
            </a:r>
            <a:r>
              <a:rPr lang="en-CA" dirty="0">
                <a:latin typeface="Arial" panose="020B0604020202020204" pitchFamily="34" charset="0"/>
                <a:cs typeface="Arial" panose="020B0604020202020204" pitchFamily="34" charset="0"/>
              </a:rPr>
              <a:t>, dans Collection de droit 2015-2016</a:t>
            </a:r>
            <a:r>
              <a:rPr lang="fr-CA" dirty="0">
                <a:latin typeface="Arial" panose="020B0604020202020204" pitchFamily="34" charset="0"/>
                <a:cs typeface="Arial" panose="020B0604020202020204" pitchFamily="34" charset="0"/>
              </a:rPr>
              <a:t>, École du Barreau du Québec, vol. 11, </a:t>
            </a:r>
            <a:r>
              <a:rPr lang="en-CA" i="1" dirty="0">
                <a:latin typeface="Arial" panose="020B0604020202020204" pitchFamily="34" charset="0"/>
                <a:cs typeface="Arial" panose="020B0604020202020204" pitchFamily="34" charset="0"/>
              </a:rPr>
              <a:t>Droit penal : </a:t>
            </a:r>
            <a:r>
              <a:rPr lang="en-CA" i="1" dirty="0" err="1">
                <a:latin typeface="Arial" panose="020B0604020202020204" pitchFamily="34" charset="0"/>
                <a:cs typeface="Arial" panose="020B0604020202020204" pitchFamily="34" charset="0"/>
              </a:rPr>
              <a:t>procédure</a:t>
            </a:r>
            <a:r>
              <a:rPr lang="en-CA" i="1" dirty="0">
                <a:latin typeface="Arial" panose="020B0604020202020204" pitchFamily="34" charset="0"/>
                <a:cs typeface="Arial" panose="020B0604020202020204" pitchFamily="34" charset="0"/>
              </a:rPr>
              <a:t> et </a:t>
            </a:r>
            <a:r>
              <a:rPr lang="en-CA" i="1" dirty="0" err="1">
                <a:latin typeface="Arial" panose="020B0604020202020204" pitchFamily="34" charset="0"/>
                <a:cs typeface="Arial" panose="020B0604020202020204" pitchFamily="34" charset="0"/>
              </a:rPr>
              <a:t>preuve</a:t>
            </a:r>
            <a:r>
              <a:rPr lang="en-CA" dirty="0">
                <a:latin typeface="Arial" panose="020B0604020202020204" pitchFamily="34" charset="0"/>
                <a:cs typeface="Arial" panose="020B0604020202020204" pitchFamily="34" charset="0"/>
              </a:rPr>
              <a:t>, </a:t>
            </a:r>
            <a:r>
              <a:rPr lang="fr-CA" dirty="0">
                <a:latin typeface="Arial" panose="020B0604020202020204" pitchFamily="34" charset="0"/>
                <a:cs typeface="Arial" panose="020B0604020202020204" pitchFamily="34" charset="0"/>
              </a:rPr>
              <a:t>Cowansville, Éditions Yvon Blais, p. </a:t>
            </a:r>
            <a:r>
              <a:rPr lang="en-CA" dirty="0">
                <a:latin typeface="Arial" panose="020B0604020202020204" pitchFamily="34" charset="0"/>
                <a:cs typeface="Arial" panose="020B0604020202020204" pitchFamily="34" charset="0"/>
              </a:rPr>
              <a:t>100-101.</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en-CA" dirty="0" err="1">
                <a:latin typeface="Arial" panose="020B0604020202020204" pitchFamily="34" charset="0"/>
                <a:cs typeface="Arial" panose="020B0604020202020204" pitchFamily="34" charset="0"/>
              </a:rPr>
              <a:t>L’interrogatoire</a:t>
            </a:r>
            <a:r>
              <a:rPr lang="en-CA" dirty="0">
                <a:latin typeface="Arial" panose="020B0604020202020204" pitchFamily="34" charset="0"/>
                <a:cs typeface="Arial" panose="020B0604020202020204" pitchFamily="34" charset="0"/>
              </a:rPr>
              <a:t> et le </a:t>
            </a:r>
            <a:r>
              <a:rPr lang="en-CA" dirty="0" err="1">
                <a:latin typeface="Arial" panose="020B0604020202020204" pitchFamily="34" charset="0"/>
                <a:cs typeface="Arial" panose="020B0604020202020204" pitchFamily="34" charset="0"/>
              </a:rPr>
              <a:t>contre-interrogatoire</a:t>
            </a:r>
            <a:r>
              <a:rPr lang="en-CA" dirty="0">
                <a:latin typeface="Arial" panose="020B0604020202020204" pitchFamily="34" charset="0"/>
                <a:cs typeface="Arial" panose="020B0604020202020204" pitchFamily="34" charset="0"/>
              </a:rPr>
              <a:t> des </a:t>
            </a:r>
            <a:r>
              <a:rPr lang="en-CA" dirty="0" err="1">
                <a:latin typeface="Arial" panose="020B0604020202020204" pitchFamily="34" charset="0"/>
                <a:cs typeface="Arial" panose="020B0604020202020204" pitchFamily="34" charset="0"/>
              </a:rPr>
              <a:t>témoins</a:t>
            </a:r>
            <a:r>
              <a:rPr lang="en-CA" dirty="0">
                <a:latin typeface="Arial" panose="020B0604020202020204" pitchFamily="34" charset="0"/>
                <a:cs typeface="Arial" panose="020B0604020202020204" pitchFamily="34" charset="0"/>
              </a:rPr>
              <a:t>, Capsule </a:t>
            </a:r>
            <a:r>
              <a:rPr lang="en-CA" dirty="0" err="1">
                <a:latin typeface="Arial" panose="020B0604020202020204" pitchFamily="34" charset="0"/>
                <a:cs typeface="Arial" panose="020B0604020202020204" pitchFamily="34" charset="0"/>
              </a:rPr>
              <a:t>d’information</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juridique</a:t>
            </a:r>
            <a:r>
              <a:rPr lang="en-CA" dirty="0">
                <a:latin typeface="Arial" panose="020B0604020202020204" pitchFamily="34" charset="0"/>
                <a:cs typeface="Arial" panose="020B0604020202020204" pitchFamily="34" charset="0"/>
              </a:rPr>
              <a:t>, Directeur des </a:t>
            </a:r>
            <a:r>
              <a:rPr lang="en-CA" dirty="0" err="1">
                <a:latin typeface="Arial" panose="020B0604020202020204" pitchFamily="34" charset="0"/>
                <a:cs typeface="Arial" panose="020B0604020202020204" pitchFamily="34" charset="0"/>
              </a:rPr>
              <a:t>poursuites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criminelles</a:t>
            </a:r>
            <a:r>
              <a:rPr lang="en-CA" dirty="0">
                <a:latin typeface="Arial" panose="020B0604020202020204" pitchFamily="34" charset="0"/>
                <a:cs typeface="Arial" panose="020B0604020202020204" pitchFamily="34" charset="0"/>
              </a:rPr>
              <a:t> et </a:t>
            </a:r>
            <a:r>
              <a:rPr lang="en-CA" dirty="0" err="1">
                <a:latin typeface="Arial" panose="020B0604020202020204" pitchFamily="34" charset="0"/>
                <a:cs typeface="Arial" panose="020B0604020202020204" pitchFamily="34" charset="0"/>
              </a:rPr>
              <a:t>pénales</a:t>
            </a:r>
            <a:r>
              <a:rPr lang="en-CA" dirty="0">
                <a:latin typeface="Arial" panose="020B0604020202020204" pitchFamily="34" charset="0"/>
                <a:cs typeface="Arial" panose="020B0604020202020204" pitchFamily="34" charset="0"/>
              </a:rPr>
              <a:t> du Québec, Ministère de la Justice du Québec, 2016. </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endParaRPr lang="fr-CA" dirty="0">
              <a:latin typeface="Arial" panose="020B0604020202020204" pitchFamily="34" charset="0"/>
              <a:cs typeface="Arial" panose="020B0604020202020204" pitchFamily="34" charset="0"/>
            </a:endParaRPr>
          </a:p>
          <a:p>
            <a:endParaRPr lang="en-US" dirty="0">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39</a:t>
            </a:fld>
            <a:endParaRPr lang="fr-CA"/>
          </a:p>
        </p:txBody>
      </p:sp>
    </p:spTree>
    <p:extLst>
      <p:ext uri="{BB962C8B-B14F-4D97-AF65-F5344CB8AC3E}">
        <p14:creationId xmlns:p14="http://schemas.microsoft.com/office/powerpoint/2010/main" val="1269875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a:latin typeface="Arial" panose="020B0604020202020204" pitchFamily="34" charset="0"/>
                <a:cs typeface="Arial" panose="020B0604020202020204" pitchFamily="34" charset="0"/>
              </a:rPr>
              <a:t>NOTES AU PERSONNEL ENSEIGNANT</a:t>
            </a:r>
          </a:p>
          <a:p>
            <a:endParaRPr lang="fr-CA">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noProof="0">
                <a:latin typeface="Arial" panose="020B0604020202020204" pitchFamily="34" charset="0"/>
                <a:cs typeface="Arial" panose="020B0604020202020204" pitchFamily="34" charset="0"/>
              </a:rPr>
              <a:t>Visionner cette vidéo avec les élèves. L’essentiel de celle-ci est résumé à la diapositive suivante.</a:t>
            </a:r>
            <a:endParaRPr lang="fr-CA" b="1">
              <a:latin typeface="Arial" panose="020B0604020202020204" pitchFamily="34" charset="0"/>
              <a:cs typeface="Arial" panose="020B0604020202020204" pitchFamily="34" charset="0"/>
            </a:endParaRPr>
          </a:p>
          <a:p>
            <a:endParaRPr lang="fr-CA">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40</a:t>
            </a:fld>
            <a:endParaRPr lang="fr-CA"/>
          </a:p>
        </p:txBody>
      </p:sp>
    </p:spTree>
    <p:extLst>
      <p:ext uri="{BB962C8B-B14F-4D97-AF65-F5344CB8AC3E}">
        <p14:creationId xmlns:p14="http://schemas.microsoft.com/office/powerpoint/2010/main" val="3095071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NOTES À LA PERSONNE ENSEIGNANTE</a:t>
            </a:r>
            <a:endParaRPr lang="en-US"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r>
              <a:rPr lang="fr-CA" dirty="0">
                <a:latin typeface="Arial" panose="020B0604020202020204" pitchFamily="34" charset="0"/>
                <a:cs typeface="Arial" panose="020B0604020202020204" pitchFamily="34" charset="0"/>
              </a:rPr>
              <a:t>Cette trousse porte sur le droit criminel. Cependant, il est important de soulever les différences entre le droit civil et le droit criminel.</a:t>
            </a:r>
          </a:p>
          <a:p>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cs typeface="Arial" panose="020B0604020202020204" pitchFamily="34" charset="0"/>
              </a:rPr>
              <a:t>INFORMATIONS À TRANSMETTRE AUX ÉLÈVES</a:t>
            </a:r>
            <a:endParaRPr lang="en-US"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Les gouvernements fédéral et provincial peuvent créer des lois. Mais la Constitution a attribué à chacun de ces gouvernements le pouvoir de faire des lois dans certains domaines précis. C’est notamment le cas du droit criminel et du droit civil.</a:t>
            </a:r>
          </a:p>
          <a:p>
            <a:pPr marL="0" indent="0">
              <a:spcBef>
                <a:spcPct val="0"/>
              </a:spcBef>
              <a:buFontTx/>
              <a:buNone/>
            </a:pPr>
            <a:endParaRPr lang="en-US"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Le droit criminel est donc le même dans toutes les provinces du Canada. Par contre, ce n’est pas le cas du droit civil. Celui-ci est différent au Québec.</a:t>
            </a:r>
          </a:p>
          <a:p>
            <a:pPr marL="0" indent="0">
              <a:spcBef>
                <a:spcPct val="0"/>
              </a:spcBef>
              <a:buFontTx/>
              <a:buNone/>
            </a:pPr>
            <a:endParaRPr lang="en-US"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Bien que le droit civil et le droit criminel soient les deux domaines de droit les plus connus, on en compte beaucoup plus. Par exemple : Le droit constitutionnel, le droit administratif, le droit des affaires, etc.</a:t>
            </a:r>
          </a:p>
          <a:p>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cs typeface="Arial" panose="020B0604020202020204" pitchFamily="34" charset="0"/>
              </a:rPr>
              <a:t>Sources :</a:t>
            </a:r>
            <a:endParaRPr lang="en-US" dirty="0">
              <a:latin typeface="Arial" panose="020B0604020202020204" pitchFamily="34" charset="0"/>
              <a:cs typeface="Arial" panose="020B0604020202020204" pitchFamily="34" charset="0"/>
            </a:endParaRPr>
          </a:p>
          <a:p>
            <a:pPr marL="171450" indent="-171450">
              <a:buFont typeface="Arial,Sans-Serif"/>
              <a:buChar char="•"/>
            </a:pPr>
            <a:r>
              <a:rPr lang="fr-CA" dirty="0">
                <a:latin typeface="Arial" panose="020B0604020202020204" pitchFamily="34" charset="0"/>
                <a:cs typeface="Arial" panose="020B0604020202020204" pitchFamily="34" charset="0"/>
              </a:rPr>
              <a:t>Loi constitutionnelle de 1867 (R-U), 30 &amp;31 </a:t>
            </a:r>
            <a:r>
              <a:rPr lang="fr-CA" dirty="0" err="1">
                <a:latin typeface="Arial" panose="020B0604020202020204" pitchFamily="34" charset="0"/>
                <a:cs typeface="Arial" panose="020B0604020202020204" pitchFamily="34" charset="0"/>
              </a:rPr>
              <a:t>Vict</a:t>
            </a:r>
            <a:r>
              <a:rPr lang="fr-CA" dirty="0">
                <a:latin typeface="Arial" panose="020B0604020202020204" pitchFamily="34" charset="0"/>
                <a:cs typeface="Arial" panose="020B0604020202020204" pitchFamily="34" charset="0"/>
              </a:rPr>
              <a:t>, c 3, aux art 91(2), 92(13), reproduit dans LRC 1985, annexe II, n 5.</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4</a:t>
            </a:fld>
            <a:endParaRPr lang="fr-CA"/>
          </a:p>
        </p:txBody>
      </p:sp>
    </p:spTree>
    <p:extLst>
      <p:ext uri="{BB962C8B-B14F-4D97-AF65-F5344CB8AC3E}">
        <p14:creationId xmlns:p14="http://schemas.microsoft.com/office/powerpoint/2010/main" val="41671453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a:latin typeface="Arial" panose="020B0604020202020204" pitchFamily="34" charset="0"/>
                <a:cs typeface="Arial" panose="020B0604020202020204" pitchFamily="34" charset="0"/>
              </a:rPr>
              <a:t>NOTES À LA PERSONNE ENSEIGNANTE</a:t>
            </a:r>
            <a:endParaRPr lang="en-US" dirty="0">
              <a:latin typeface="Arial" panose="020B0604020202020204" pitchFamily="34" charset="0"/>
              <a:cs typeface="Arial" panose="020B0604020202020204" pitchFamily="34" charset="0"/>
            </a:endParaRPr>
          </a:p>
          <a:p>
            <a:pPr>
              <a:spcBef>
                <a:spcPct val="0"/>
              </a:spcBef>
            </a:pPr>
            <a:endParaRPr lang="fr-CA"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Suite à la présentation des étapes, les élèves répondre à la question 9, p. 12-14 du Cahier de l’élève.</a:t>
            </a:r>
            <a:endParaRPr lang="en-US" dirty="0">
              <a:latin typeface="Arial" panose="020B0604020202020204" pitchFamily="34" charset="0"/>
              <a:cs typeface="Arial" panose="020B0604020202020204" pitchFamily="34" charset="0"/>
            </a:endParaRPr>
          </a:p>
          <a:p>
            <a:pPr>
              <a:spcBef>
                <a:spcPct val="0"/>
              </a:spcBef>
            </a:pPr>
            <a:endParaRPr lang="fr-CA" b="1" dirty="0">
              <a:latin typeface="Arial" panose="020B0604020202020204" pitchFamily="34" charset="0"/>
              <a:cs typeface="Arial" panose="020B0604020202020204" pitchFamily="34" charset="0"/>
            </a:endParaRPr>
          </a:p>
          <a:p>
            <a:pPr>
              <a:spcBef>
                <a:spcPct val="0"/>
              </a:spcBef>
            </a:pPr>
            <a:r>
              <a:rPr lang="fr-CA" b="1" dirty="0">
                <a:latin typeface="Arial" panose="020B0604020202020204" pitchFamily="34" charset="0"/>
                <a:cs typeface="Arial" panose="020B0604020202020204" pitchFamily="34" charset="0"/>
              </a:rPr>
              <a:t>INFORMATIONS À TRANSMETTRE AUX ÉLÈVES </a:t>
            </a:r>
            <a:endParaRPr lang="en-US" dirty="0">
              <a:latin typeface="Arial" panose="020B0604020202020204" pitchFamily="34" charset="0"/>
              <a:cs typeface="Arial" panose="020B0604020202020204" pitchFamily="34" charset="0"/>
            </a:endParaRPr>
          </a:p>
          <a:p>
            <a:pPr>
              <a:spcBef>
                <a:spcPct val="0"/>
              </a:spcBef>
            </a:pPr>
            <a:endParaRPr lang="fr-CA"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L’avocate ou l’avocat peut tenter d’</a:t>
            </a:r>
            <a:r>
              <a:rPr lang="fr-CA" b="1" dirty="0">
                <a:latin typeface="Arial" panose="020B0604020202020204" pitchFamily="34" charset="0"/>
                <a:cs typeface="Arial" panose="020B0604020202020204" pitchFamily="34" charset="0"/>
              </a:rPr>
              <a:t>attaquer la crédibilité d’un témoin</a:t>
            </a:r>
            <a:r>
              <a:rPr lang="fr-CA" dirty="0">
                <a:latin typeface="Arial" panose="020B0604020202020204" pitchFamily="34" charset="0"/>
                <a:cs typeface="Arial" panose="020B0604020202020204" pitchFamily="34" charset="0"/>
              </a:rPr>
              <a:t>, </a:t>
            </a:r>
            <a:r>
              <a:rPr lang="fr-CA" b="1" dirty="0">
                <a:latin typeface="Arial" panose="020B0604020202020204" pitchFamily="34" charset="0"/>
                <a:cs typeface="Arial" panose="020B0604020202020204" pitchFamily="34" charset="0"/>
              </a:rPr>
              <a:t>de soulever des contradictions ou des mensonges </a:t>
            </a:r>
            <a:r>
              <a:rPr lang="fr-CA" dirty="0">
                <a:latin typeface="Arial" panose="020B0604020202020204" pitchFamily="34" charset="0"/>
                <a:cs typeface="Arial" panose="020B0604020202020204" pitchFamily="34" charset="0"/>
              </a:rPr>
              <a:t>dans un témoignage, etc.</a:t>
            </a:r>
            <a:endParaRPr lang="en-US" dirty="0">
              <a:latin typeface="Arial" panose="020B0604020202020204" pitchFamily="34" charset="0"/>
              <a:cs typeface="Arial" panose="020B0604020202020204" pitchFamily="34" charset="0"/>
            </a:endParaRPr>
          </a:p>
          <a:p>
            <a:pPr marL="0" indent="0">
              <a:spcBef>
                <a:spcPct val="0"/>
              </a:spcBef>
              <a:buFontTx/>
              <a:buNone/>
            </a:pPr>
            <a:endParaRPr lang="fr-CA"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Il est à noter que lors des contre-interrogatoires, contrairement à l’étape précédente (l’interrogatoire), il est permis de poser des questions suggestives. </a:t>
            </a:r>
            <a:endParaRPr lang="en-US" dirty="0">
              <a:latin typeface="Arial" panose="020B0604020202020204" pitchFamily="34" charset="0"/>
              <a:cs typeface="Arial" panose="020B0604020202020204" pitchFamily="34" charset="0"/>
            </a:endParaRPr>
          </a:p>
          <a:p>
            <a:pPr>
              <a:spcBef>
                <a:spcPct val="0"/>
              </a:spcBef>
            </a:pPr>
            <a:endParaRPr lang="fr-CA" dirty="0">
              <a:latin typeface="Arial" panose="020B0604020202020204" pitchFamily="34" charset="0"/>
              <a:cs typeface="Arial" panose="020B0604020202020204" pitchFamily="34" charset="0"/>
            </a:endParaRPr>
          </a:p>
          <a:p>
            <a:pPr>
              <a:spcBef>
                <a:spcPct val="0"/>
              </a:spcBef>
            </a:pPr>
            <a:endParaRPr lang="fr-CA" dirty="0">
              <a:latin typeface="Arial" panose="020B0604020202020204" pitchFamily="34" charset="0"/>
              <a:cs typeface="Arial" panose="020B0604020202020204" pitchFamily="34" charset="0"/>
            </a:endParaRPr>
          </a:p>
          <a:p>
            <a:pPr>
              <a:spcBef>
                <a:spcPct val="0"/>
              </a:spcBef>
            </a:pPr>
            <a:r>
              <a:rPr lang="fr-CA" b="1" dirty="0">
                <a:latin typeface="Arial" panose="020B0604020202020204" pitchFamily="34" charset="0"/>
                <a:cs typeface="Arial" panose="020B0604020202020204" pitchFamily="34" charset="0"/>
              </a:rPr>
              <a:t>SOURCES </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fr-CA" i="1" dirty="0">
                <a:latin typeface="Arial" panose="020B0604020202020204" pitchFamily="34" charset="0"/>
                <a:cs typeface="Arial" panose="020B0604020202020204" pitchFamily="34" charset="0"/>
              </a:rPr>
              <a:t>Charte canadienne des droits et libertés, </a:t>
            </a:r>
            <a:r>
              <a:rPr lang="fr-CA" dirty="0">
                <a:latin typeface="Arial" panose="020B0604020202020204" pitchFamily="34" charset="0"/>
                <a:cs typeface="Arial" panose="020B0604020202020204" pitchFamily="34" charset="0"/>
              </a:rPr>
              <a:t>art. 7 et 11d).</a:t>
            </a:r>
          </a:p>
          <a:p>
            <a:pPr marL="170815" indent="-170815">
              <a:spcBef>
                <a:spcPct val="0"/>
              </a:spcBef>
              <a:buFont typeface="Arial,Sans-Serif"/>
              <a:buChar char="•"/>
            </a:pPr>
            <a:r>
              <a:rPr lang="en-CA" dirty="0">
                <a:latin typeface="Arial" panose="020B0604020202020204" pitchFamily="34" charset="0"/>
                <a:cs typeface="Arial" panose="020B0604020202020204" pitchFamily="34" charset="0"/>
              </a:rPr>
              <a:t>Nicolas BELLEMARE, </a:t>
            </a:r>
            <a:r>
              <a:rPr lang="fr-CA" dirty="0">
                <a:latin typeface="Arial" panose="020B0604020202020204" pitchFamily="34" charset="0"/>
                <a:cs typeface="Arial" panose="020B0604020202020204" pitchFamily="34" charset="0"/>
              </a:rPr>
              <a:t>« La preuve pénale »</a:t>
            </a:r>
            <a:r>
              <a:rPr lang="en-CA" dirty="0">
                <a:latin typeface="Arial" panose="020B0604020202020204" pitchFamily="34" charset="0"/>
                <a:cs typeface="Arial" panose="020B0604020202020204" pitchFamily="34" charset="0"/>
              </a:rPr>
              <a:t>, dans Collection de droit 2015-2016</a:t>
            </a:r>
            <a:r>
              <a:rPr lang="fr-CA" dirty="0">
                <a:latin typeface="Arial" panose="020B0604020202020204" pitchFamily="34" charset="0"/>
                <a:cs typeface="Arial" panose="020B0604020202020204" pitchFamily="34" charset="0"/>
              </a:rPr>
              <a:t>, École du Barreau du Québec, vol. 11, </a:t>
            </a:r>
            <a:r>
              <a:rPr lang="en-CA" i="1" dirty="0">
                <a:latin typeface="Arial" panose="020B0604020202020204" pitchFamily="34" charset="0"/>
                <a:cs typeface="Arial" panose="020B0604020202020204" pitchFamily="34" charset="0"/>
              </a:rPr>
              <a:t>Droit penal : </a:t>
            </a:r>
            <a:r>
              <a:rPr lang="en-CA" i="1" dirty="0" err="1">
                <a:latin typeface="Arial" panose="020B0604020202020204" pitchFamily="34" charset="0"/>
                <a:cs typeface="Arial" panose="020B0604020202020204" pitchFamily="34" charset="0"/>
              </a:rPr>
              <a:t>procédure</a:t>
            </a:r>
            <a:r>
              <a:rPr lang="en-CA" i="1" dirty="0">
                <a:latin typeface="Arial" panose="020B0604020202020204" pitchFamily="34" charset="0"/>
                <a:cs typeface="Arial" panose="020B0604020202020204" pitchFamily="34" charset="0"/>
              </a:rPr>
              <a:t> et </a:t>
            </a:r>
            <a:r>
              <a:rPr lang="en-CA" i="1" dirty="0" err="1">
                <a:latin typeface="Arial" panose="020B0604020202020204" pitchFamily="34" charset="0"/>
                <a:cs typeface="Arial" panose="020B0604020202020204" pitchFamily="34" charset="0"/>
              </a:rPr>
              <a:t>preuve</a:t>
            </a:r>
            <a:r>
              <a:rPr lang="en-CA" dirty="0">
                <a:latin typeface="Arial" panose="020B0604020202020204" pitchFamily="34" charset="0"/>
                <a:cs typeface="Arial" panose="020B0604020202020204" pitchFamily="34" charset="0"/>
              </a:rPr>
              <a:t>, </a:t>
            </a:r>
            <a:r>
              <a:rPr lang="fr-CA" dirty="0">
                <a:latin typeface="Arial" panose="020B0604020202020204" pitchFamily="34" charset="0"/>
                <a:cs typeface="Arial" panose="020B0604020202020204" pitchFamily="34" charset="0"/>
              </a:rPr>
              <a:t>Cowansville, Éditions Yvon Blais, p. </a:t>
            </a:r>
            <a:r>
              <a:rPr lang="en-CA" dirty="0">
                <a:latin typeface="Arial" panose="020B0604020202020204" pitchFamily="34" charset="0"/>
                <a:cs typeface="Arial" panose="020B0604020202020204" pitchFamily="34" charset="0"/>
              </a:rPr>
              <a:t>153-154.</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en-CA" dirty="0" err="1">
                <a:latin typeface="Arial" panose="020B0604020202020204" pitchFamily="34" charset="0"/>
                <a:cs typeface="Arial" panose="020B0604020202020204" pitchFamily="34" charset="0"/>
              </a:rPr>
              <a:t>L’interrogatoire</a:t>
            </a:r>
            <a:r>
              <a:rPr lang="en-CA" dirty="0">
                <a:latin typeface="Arial" panose="020B0604020202020204" pitchFamily="34" charset="0"/>
                <a:cs typeface="Arial" panose="020B0604020202020204" pitchFamily="34" charset="0"/>
              </a:rPr>
              <a:t> et le </a:t>
            </a:r>
            <a:r>
              <a:rPr lang="en-CA" dirty="0" err="1">
                <a:latin typeface="Arial" panose="020B0604020202020204" pitchFamily="34" charset="0"/>
                <a:cs typeface="Arial" panose="020B0604020202020204" pitchFamily="34" charset="0"/>
              </a:rPr>
              <a:t>contre-interrogatoire</a:t>
            </a:r>
            <a:r>
              <a:rPr lang="en-CA" dirty="0">
                <a:latin typeface="Arial" panose="020B0604020202020204" pitchFamily="34" charset="0"/>
                <a:cs typeface="Arial" panose="020B0604020202020204" pitchFamily="34" charset="0"/>
              </a:rPr>
              <a:t> des </a:t>
            </a:r>
            <a:r>
              <a:rPr lang="en-CA" dirty="0" err="1">
                <a:latin typeface="Arial" panose="020B0604020202020204" pitchFamily="34" charset="0"/>
                <a:cs typeface="Arial" panose="020B0604020202020204" pitchFamily="34" charset="0"/>
              </a:rPr>
              <a:t>témoins</a:t>
            </a:r>
            <a:r>
              <a:rPr lang="en-CA" dirty="0">
                <a:latin typeface="Arial" panose="020B0604020202020204" pitchFamily="34" charset="0"/>
                <a:cs typeface="Arial" panose="020B0604020202020204" pitchFamily="34" charset="0"/>
              </a:rPr>
              <a:t>, Capsule </a:t>
            </a:r>
            <a:r>
              <a:rPr lang="en-CA" dirty="0" err="1">
                <a:latin typeface="Arial" panose="020B0604020202020204" pitchFamily="34" charset="0"/>
                <a:cs typeface="Arial" panose="020B0604020202020204" pitchFamily="34" charset="0"/>
              </a:rPr>
              <a:t>d’information</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juridique</a:t>
            </a:r>
            <a:r>
              <a:rPr lang="en-CA" dirty="0">
                <a:latin typeface="Arial" panose="020B0604020202020204" pitchFamily="34" charset="0"/>
                <a:cs typeface="Arial" panose="020B0604020202020204" pitchFamily="34" charset="0"/>
              </a:rPr>
              <a:t>, Directeur des </a:t>
            </a:r>
            <a:r>
              <a:rPr lang="en-CA" dirty="0" err="1">
                <a:latin typeface="Arial" panose="020B0604020202020204" pitchFamily="34" charset="0"/>
                <a:cs typeface="Arial" panose="020B0604020202020204" pitchFamily="34" charset="0"/>
              </a:rPr>
              <a:t>poursuites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criminelles</a:t>
            </a:r>
            <a:r>
              <a:rPr lang="en-CA" dirty="0">
                <a:latin typeface="Arial" panose="020B0604020202020204" pitchFamily="34" charset="0"/>
                <a:cs typeface="Arial" panose="020B0604020202020204" pitchFamily="34" charset="0"/>
              </a:rPr>
              <a:t> et </a:t>
            </a:r>
            <a:r>
              <a:rPr lang="en-CA" dirty="0" err="1">
                <a:latin typeface="Arial" panose="020B0604020202020204" pitchFamily="34" charset="0"/>
                <a:cs typeface="Arial" panose="020B0604020202020204" pitchFamily="34" charset="0"/>
              </a:rPr>
              <a:t>pénales</a:t>
            </a:r>
            <a:r>
              <a:rPr lang="en-CA" dirty="0">
                <a:latin typeface="Arial" panose="020B0604020202020204" pitchFamily="34" charset="0"/>
                <a:cs typeface="Arial" panose="020B0604020202020204" pitchFamily="34" charset="0"/>
              </a:rPr>
              <a:t> du Québec, Ministère de la Justice du Québec, 2016.</a:t>
            </a:r>
            <a:endParaRPr lang="fr-CA" dirty="0">
              <a:latin typeface="Arial" panose="020B0604020202020204" pitchFamily="34" charset="0"/>
              <a:cs typeface="Arial" panose="020B0604020202020204" pitchFamily="34" charset="0"/>
            </a:endParaRPr>
          </a:p>
          <a:p>
            <a:endParaRPr lang="en-US" dirty="0">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41</a:t>
            </a:fld>
            <a:endParaRPr lang="fr-CA"/>
          </a:p>
        </p:txBody>
      </p:sp>
    </p:spTree>
    <p:extLst>
      <p:ext uri="{BB962C8B-B14F-4D97-AF65-F5344CB8AC3E}">
        <p14:creationId xmlns:p14="http://schemas.microsoft.com/office/powerpoint/2010/main" val="6436349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a:latin typeface="Arial" panose="020B0604020202020204" pitchFamily="34" charset="0"/>
                <a:cs typeface="Arial" panose="020B0604020202020204" pitchFamily="34" charset="0"/>
              </a:rPr>
              <a:t>NOTES À LA PERSONNE ENSEIGNANTE</a:t>
            </a:r>
            <a:endParaRPr lang="en-US" dirty="0">
              <a:latin typeface="Arial" panose="020B0604020202020204" pitchFamily="34" charset="0"/>
              <a:cs typeface="Arial" panose="020B0604020202020204" pitchFamily="34" charset="0"/>
            </a:endParaRPr>
          </a:p>
          <a:p>
            <a:pPr>
              <a:spcBef>
                <a:spcPct val="0"/>
              </a:spcBef>
            </a:pPr>
            <a:endParaRPr lang="fr-CA"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q"/>
              <a:tabLst/>
              <a:defRPr/>
            </a:pPr>
            <a:r>
              <a:rPr lang="fr-CA" dirty="0">
                <a:latin typeface="Arial"/>
                <a:cs typeface="Arial"/>
              </a:rPr>
              <a:t>Suite à la présentation des étapes, les élèves doivent </a:t>
            </a:r>
            <a:r>
              <a:rPr lang="fr-CA" dirty="0">
                <a:latin typeface="Arial" panose="020B0604020202020204" pitchFamily="34" charset="0"/>
                <a:cs typeface="Arial" panose="020B0604020202020204" pitchFamily="34" charset="0"/>
              </a:rPr>
              <a:t>répondre à la question 9, p. 12-14 du Cahier de l’élève.</a:t>
            </a:r>
            <a:r>
              <a:rPr lang="en-US" dirty="0">
                <a:latin typeface="Arial" panose="020B0604020202020204" pitchFamily="34" charset="0"/>
                <a:cs typeface="Arial" panose="020B0604020202020204" pitchFamily="34" charset="0"/>
              </a:rPr>
              <a:t> </a:t>
            </a:r>
            <a:r>
              <a:rPr lang="en-US" dirty="0" err="1">
                <a:latin typeface="Arial"/>
                <a:cs typeface="Arial"/>
              </a:rPr>
              <a:t>Cette</a:t>
            </a:r>
            <a:r>
              <a:rPr lang="en-US" dirty="0">
                <a:latin typeface="Arial"/>
                <a:cs typeface="Arial"/>
              </a:rPr>
              <a:t> </a:t>
            </a:r>
            <a:r>
              <a:rPr lang="fr-CA" dirty="0">
                <a:latin typeface="Arial"/>
                <a:cs typeface="Arial"/>
              </a:rPr>
              <a:t>étape est comprise dans « L’exposé préliminaire de la cause » sans distinction entre Poursuite et Défense.</a:t>
            </a:r>
            <a:endParaRPr lang="fr-CA" b="1" dirty="0">
              <a:latin typeface="Arial"/>
              <a:cs typeface="Arial"/>
            </a:endParaRPr>
          </a:p>
          <a:p>
            <a:pPr>
              <a:spcBef>
                <a:spcPct val="0"/>
              </a:spcBef>
            </a:pPr>
            <a:endParaRPr lang="fr-CA" b="1" dirty="0">
              <a:latin typeface="Arial" panose="020B0604020202020204" pitchFamily="34" charset="0"/>
              <a:cs typeface="Arial" panose="020B0604020202020204" pitchFamily="34" charset="0"/>
            </a:endParaRPr>
          </a:p>
          <a:p>
            <a:pPr>
              <a:spcBef>
                <a:spcPct val="0"/>
              </a:spcBef>
            </a:pPr>
            <a:r>
              <a:rPr lang="fr-CA" b="1" dirty="0">
                <a:latin typeface="Arial" panose="020B0604020202020204" pitchFamily="34" charset="0"/>
                <a:cs typeface="Arial" panose="020B0604020202020204" pitchFamily="34" charset="0"/>
              </a:rPr>
              <a:t>INFORMATIONS À TRANSMETTRE AUX ÉLÈVES </a:t>
            </a:r>
            <a:endParaRPr lang="en-US" dirty="0">
              <a:latin typeface="Arial" panose="020B0604020202020204" pitchFamily="34" charset="0"/>
              <a:cs typeface="Arial" panose="020B0604020202020204" pitchFamily="34" charset="0"/>
            </a:endParaRPr>
          </a:p>
          <a:p>
            <a:pPr marL="0" indent="0">
              <a:spcBef>
                <a:spcPct val="0"/>
              </a:spcBef>
              <a:buFont typeface="Wingdings,Sans-Serif"/>
              <a:buNone/>
            </a:pPr>
            <a:endParaRPr lang="fr-CA"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Comme dans une introduction de texte, la présentation de la « théorie de la cause » permet d’expliquer le </a:t>
            </a:r>
            <a:r>
              <a:rPr lang="fr-CA" b="1" dirty="0">
                <a:latin typeface="Arial" panose="020B0604020202020204" pitchFamily="34" charset="0"/>
                <a:cs typeface="Arial" panose="020B0604020202020204" pitchFamily="34" charset="0"/>
              </a:rPr>
              <a:t>chemin</a:t>
            </a:r>
            <a:r>
              <a:rPr lang="fr-CA" dirty="0">
                <a:latin typeface="Arial" panose="020B0604020202020204" pitchFamily="34" charset="0"/>
                <a:cs typeface="Arial" panose="020B0604020202020204" pitchFamily="34" charset="0"/>
              </a:rPr>
              <a:t> que l’avocate ou l’avocat va prendre pour parvenir à ses fins et justifier telle ou telle conclusion. </a:t>
            </a:r>
            <a:endParaRPr lang="en-US" dirty="0">
              <a:latin typeface="Arial" panose="020B0604020202020204" pitchFamily="34" charset="0"/>
              <a:cs typeface="Arial" panose="020B0604020202020204" pitchFamily="34" charset="0"/>
            </a:endParaRPr>
          </a:p>
          <a:p>
            <a:pPr marL="0" indent="0">
              <a:spcBef>
                <a:spcPct val="0"/>
              </a:spcBef>
              <a:buFontTx/>
              <a:buNone/>
            </a:pPr>
            <a:endParaRPr lang="fr-CA" dirty="0">
              <a:latin typeface="Arial" panose="020B0604020202020204" pitchFamily="34" charset="0"/>
              <a:cs typeface="Arial" panose="020B0604020202020204" pitchFamily="34" charset="0"/>
            </a:endParaRPr>
          </a:p>
          <a:p>
            <a:pPr marL="0" indent="0">
              <a:buFontTx/>
              <a:buNone/>
            </a:pPr>
            <a:r>
              <a:rPr lang="fr-CA" dirty="0">
                <a:latin typeface="Arial"/>
                <a:cs typeface="Arial"/>
              </a:rPr>
              <a:t>La </a:t>
            </a:r>
            <a:r>
              <a:rPr lang="fr-CA" b="1" dirty="0">
                <a:latin typeface="Arial"/>
                <a:cs typeface="Arial"/>
              </a:rPr>
              <a:t>Défense</a:t>
            </a:r>
            <a:r>
              <a:rPr lang="fr-CA" dirty="0">
                <a:latin typeface="Arial"/>
                <a:cs typeface="Arial"/>
              </a:rPr>
              <a:t> s’adresse au tribunal pour expliquer brièvement le déroulement prévu de sa réponse à la Poursuite. Elle rappelle les faits en cause, ainsi que les circonstances entourant le crime et l’arrestation. Elle présente ensuite rapidement sa preuve qu’elle entend soumettre, sa version des faits, ainsi que les témoins qui seront appelés à témoigner. </a:t>
            </a:r>
          </a:p>
          <a:p>
            <a:pPr>
              <a:spcBef>
                <a:spcPct val="0"/>
              </a:spcBef>
              <a:buFontTx/>
              <a:buNone/>
            </a:pPr>
            <a:endParaRPr lang="fr-CA" dirty="0">
              <a:latin typeface="Arial" panose="020B0604020202020204" pitchFamily="34" charset="0"/>
              <a:cs typeface="Arial" panose="020B0604020202020204" pitchFamily="34" charset="0"/>
            </a:endParaRPr>
          </a:p>
          <a:p>
            <a:pPr>
              <a:spcBef>
                <a:spcPct val="0"/>
              </a:spcBef>
              <a:buFontTx/>
              <a:buNone/>
            </a:pPr>
            <a:r>
              <a:rPr lang="fr-CA" b="1" dirty="0">
                <a:latin typeface="Arial" panose="020B0604020202020204" pitchFamily="34" charset="0"/>
                <a:cs typeface="Arial" panose="020B0604020202020204" pitchFamily="34" charset="0"/>
              </a:rPr>
              <a:t>INFORMATIONS COMPLÉMENTAIRES</a:t>
            </a:r>
            <a:endParaRPr lang="en-US" dirty="0">
              <a:latin typeface="Arial" panose="020B0604020202020204" pitchFamily="34" charset="0"/>
              <a:cs typeface="Arial" panose="020B0604020202020204" pitchFamily="34" charset="0"/>
            </a:endParaRPr>
          </a:p>
          <a:p>
            <a:pPr>
              <a:spcBef>
                <a:spcPct val="0"/>
              </a:spcBef>
              <a:buFontTx/>
              <a:buNone/>
            </a:pPr>
            <a:endParaRPr lang="fr-CA" dirty="0">
              <a:latin typeface="Arial" panose="020B0604020202020204" pitchFamily="34" charset="0"/>
              <a:cs typeface="Arial" panose="020B0604020202020204" pitchFamily="34" charset="0"/>
            </a:endParaRPr>
          </a:p>
          <a:p>
            <a:pPr marL="0" indent="0">
              <a:buFontTx/>
              <a:buNone/>
            </a:pPr>
            <a:r>
              <a:rPr lang="fr-CA" dirty="0">
                <a:latin typeface="Arial"/>
                <a:cs typeface="Arial"/>
              </a:rPr>
              <a:t>Généralement, dans les procès avec jury, l'exposé préliminaire de la Défense est présentée plus tard, au début de la présentation de sa preuve. Cependant, les juges ont le pouvoir de permettre que l'exposé préliminaire de la cause de la Défense soit présentée juste après celle de la Poursuite. Ce pouvoir ne doit être exercé que dans des circonstances particulières, par exemple dans le cas d’un long procès.</a:t>
            </a:r>
          </a:p>
          <a:p>
            <a:pPr>
              <a:spcBef>
                <a:spcPct val="0"/>
              </a:spcBef>
            </a:pPr>
            <a:endParaRPr lang="fr-CA" dirty="0">
              <a:latin typeface="Arial" panose="020B0604020202020204" pitchFamily="34" charset="0"/>
              <a:cs typeface="Arial" panose="020B0604020202020204" pitchFamily="34" charset="0"/>
            </a:endParaRPr>
          </a:p>
          <a:p>
            <a:pPr>
              <a:spcBef>
                <a:spcPct val="0"/>
              </a:spcBef>
            </a:pPr>
            <a:r>
              <a:rPr lang="fr-CA" b="1" dirty="0">
                <a:latin typeface="Arial" panose="020B0604020202020204" pitchFamily="34" charset="0"/>
                <a:cs typeface="Arial" panose="020B0604020202020204" pitchFamily="34" charset="0"/>
              </a:rPr>
              <a:t>SOURCE </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fr-FR" i="1" dirty="0">
                <a:latin typeface="Arial" panose="020B0604020202020204" pitchFamily="34" charset="0"/>
                <a:cs typeface="Arial" panose="020B0604020202020204" pitchFamily="34" charset="0"/>
              </a:rPr>
              <a:t>Code criminel</a:t>
            </a:r>
            <a:r>
              <a:rPr lang="fr-FR" dirty="0">
                <a:latin typeface="Arial" panose="020B0604020202020204" pitchFamily="34" charset="0"/>
                <a:cs typeface="Arial" panose="020B0604020202020204" pitchFamily="34" charset="0"/>
              </a:rPr>
              <a:t>, LRC 1985, c C-46, art 651.</a:t>
            </a:r>
          </a:p>
          <a:p>
            <a:pPr marL="170815" indent="-170815">
              <a:spcBef>
                <a:spcPct val="0"/>
              </a:spcBef>
              <a:buFont typeface="Arial,Sans-Serif"/>
              <a:buChar char="•"/>
            </a:pPr>
            <a:r>
              <a:rPr lang="fr-FR" dirty="0">
                <a:latin typeface="Arial" panose="020B0604020202020204" pitchFamily="34" charset="0"/>
                <a:cs typeface="Arial" panose="020B0604020202020204" pitchFamily="34" charset="0"/>
              </a:rPr>
              <a:t>Proulx c. R., 2012 QCCA 1302, aux paras 29-32. </a:t>
            </a:r>
            <a:endParaRPr lang="fr-CA"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fr-CA" dirty="0">
                <a:latin typeface="Arial" panose="020B0604020202020204" pitchFamily="34" charset="0"/>
                <a:cs typeface="Arial" panose="020B0604020202020204" pitchFamily="34" charset="0"/>
              </a:rPr>
              <a:t>Pierre BÉLIVEAU et Martin VAUCLAIR, </a:t>
            </a:r>
            <a:r>
              <a:rPr lang="fr-CA" i="1" dirty="0">
                <a:latin typeface="Arial" panose="020B0604020202020204" pitchFamily="34" charset="0"/>
                <a:cs typeface="Arial" panose="020B0604020202020204" pitchFamily="34" charset="0"/>
              </a:rPr>
              <a:t>Traité général de preuve et de procédure pénales</a:t>
            </a:r>
            <a:r>
              <a:rPr lang="fr-CA" dirty="0">
                <a:latin typeface="Arial" panose="020B0604020202020204" pitchFamily="34" charset="0"/>
                <a:cs typeface="Arial" panose="020B0604020202020204" pitchFamily="34" charset="0"/>
              </a:rPr>
              <a:t>, 22e éd., Cowansville, Éditions Yvon Blais, 2015, par. 2361.</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fr-CA" dirty="0">
                <a:latin typeface="Arial" panose="020B0604020202020204" pitchFamily="34" charset="0"/>
                <a:cs typeface="Arial" panose="020B0604020202020204" pitchFamily="34" charset="0"/>
              </a:rPr>
              <a:t>Guide des meilleures pratiques, Barreau de Montréal, 3e éd., 2012, p. 10. </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fr-CA" dirty="0">
                <a:latin typeface="Arial" panose="020B0604020202020204" pitchFamily="34" charset="0"/>
                <a:cs typeface="Arial" panose="020B0604020202020204" pitchFamily="34" charset="0"/>
              </a:rPr>
              <a:t>Comment se déroule un procès criminel au Canada?, dans Poursuites criminelles, CliquezJustice.ca. </a:t>
            </a:r>
            <a:endParaRPr lang="fr-FR"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42</a:t>
            </a:fld>
            <a:endParaRPr lang="fr-CA"/>
          </a:p>
        </p:txBody>
      </p:sp>
    </p:spTree>
    <p:extLst>
      <p:ext uri="{BB962C8B-B14F-4D97-AF65-F5344CB8AC3E}">
        <p14:creationId xmlns:p14="http://schemas.microsoft.com/office/powerpoint/2010/main" val="7991874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a:latin typeface="Arial" panose="020B0604020202020204" pitchFamily="34" charset="0"/>
                <a:cs typeface="Arial" panose="020B0604020202020204" pitchFamily="34" charset="0"/>
              </a:rPr>
              <a:t>NOTES À LA PERSONNE ENSEIGNANTE</a:t>
            </a:r>
            <a:endParaRPr lang="en-US" dirty="0">
              <a:latin typeface="Arial" panose="020B0604020202020204" pitchFamily="34" charset="0"/>
              <a:cs typeface="Arial" panose="020B0604020202020204" pitchFamily="34" charset="0"/>
            </a:endParaRPr>
          </a:p>
          <a:p>
            <a:pPr>
              <a:spcBef>
                <a:spcPct val="0"/>
              </a:spcBef>
            </a:pPr>
            <a:endParaRPr lang="fr-CA"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Suite à la présentation des étapes, les élèves doivent répondre à la question 9, p. 12-14 du Cahier de l’élève.</a:t>
            </a:r>
            <a:endParaRPr lang="en-US" dirty="0">
              <a:latin typeface="Arial" panose="020B0604020202020204" pitchFamily="34" charset="0"/>
              <a:cs typeface="Arial" panose="020B0604020202020204" pitchFamily="34" charset="0"/>
            </a:endParaRPr>
          </a:p>
          <a:p>
            <a:pPr>
              <a:spcBef>
                <a:spcPct val="0"/>
              </a:spcBef>
            </a:pPr>
            <a:endParaRPr lang="fr-CA" b="1" dirty="0">
              <a:latin typeface="Arial" panose="020B0604020202020204" pitchFamily="34" charset="0"/>
              <a:cs typeface="Arial" panose="020B0604020202020204" pitchFamily="34" charset="0"/>
            </a:endParaRPr>
          </a:p>
          <a:p>
            <a:pPr>
              <a:spcBef>
                <a:spcPct val="0"/>
              </a:spcBef>
            </a:pPr>
            <a:r>
              <a:rPr lang="fr-CA" b="1" dirty="0">
                <a:latin typeface="Arial" panose="020B0604020202020204" pitchFamily="34" charset="0"/>
                <a:cs typeface="Arial" panose="020B0604020202020204" pitchFamily="34" charset="0"/>
              </a:rPr>
              <a:t>INFORMATIONS À TRANSMETTRE AUX ÉLÈVES </a:t>
            </a:r>
            <a:endParaRPr lang="en-US" dirty="0">
              <a:latin typeface="Arial" panose="020B0604020202020204" pitchFamily="34" charset="0"/>
              <a:cs typeface="Arial" panose="020B0604020202020204" pitchFamily="34" charset="0"/>
            </a:endParaRPr>
          </a:p>
          <a:p>
            <a:pPr>
              <a:spcBef>
                <a:spcPct val="0"/>
              </a:spcBef>
            </a:pPr>
            <a:endParaRPr lang="fr-CA"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Si la Défense présente une preuve, elle tentera de </a:t>
            </a:r>
            <a:r>
              <a:rPr lang="fr-CA" b="1" dirty="0">
                <a:latin typeface="Arial" panose="020B0604020202020204" pitchFamily="34" charset="0"/>
                <a:cs typeface="Arial" panose="020B0604020202020204" pitchFamily="34" charset="0"/>
              </a:rPr>
              <a:t>soulever un doute raisonnable </a:t>
            </a:r>
            <a:r>
              <a:rPr lang="fr-CA" dirty="0">
                <a:latin typeface="Arial" panose="020B0604020202020204" pitchFamily="34" charset="0"/>
                <a:cs typeface="Arial" panose="020B0604020202020204" pitchFamily="34" charset="0"/>
              </a:rPr>
              <a:t>sur la culpabilité de sa cliente ou de son client.</a:t>
            </a:r>
          </a:p>
          <a:p>
            <a:pPr marL="0" indent="0">
              <a:spcBef>
                <a:spcPct val="0"/>
              </a:spcBef>
              <a:buFontTx/>
              <a:buNone/>
            </a:pPr>
            <a:endParaRPr lang="en-US"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La preuve peut consister en des témoignages ou des preuves matérielles. Voici quelques exemples de preuves matérielles qui pourraient être présentées :</a:t>
            </a:r>
            <a:endParaRPr lang="en-US" dirty="0">
              <a:latin typeface="Arial" panose="020B0604020202020204" pitchFamily="34" charset="0"/>
              <a:cs typeface="Arial" panose="020B0604020202020204" pitchFamily="34" charset="0"/>
            </a:endParaRPr>
          </a:p>
          <a:p>
            <a:pPr marL="457200" lvl="1" indent="0">
              <a:spcBef>
                <a:spcPct val="0"/>
              </a:spcBef>
              <a:buFontTx/>
              <a:buNone/>
            </a:pPr>
            <a:r>
              <a:rPr lang="fr-CA" dirty="0">
                <a:latin typeface="Arial" panose="020B0604020202020204" pitchFamily="34" charset="0"/>
                <a:cs typeface="Arial" panose="020B0604020202020204" pitchFamily="34" charset="0"/>
              </a:rPr>
              <a:t>Vêtements tachés</a:t>
            </a:r>
            <a:endParaRPr lang="en-US" dirty="0">
              <a:latin typeface="Arial" panose="020B0604020202020204" pitchFamily="34" charset="0"/>
              <a:cs typeface="Arial" panose="020B0604020202020204" pitchFamily="34" charset="0"/>
            </a:endParaRPr>
          </a:p>
          <a:p>
            <a:pPr marL="457200" lvl="1" indent="0">
              <a:spcBef>
                <a:spcPct val="0"/>
              </a:spcBef>
              <a:buFontTx/>
              <a:buNone/>
            </a:pPr>
            <a:r>
              <a:rPr lang="fr-CA" dirty="0">
                <a:latin typeface="Arial" panose="020B0604020202020204" pitchFamily="34" charset="0"/>
                <a:cs typeface="Arial" panose="020B0604020202020204" pitchFamily="34" charset="0"/>
              </a:rPr>
              <a:t>Photos de traces de pas ou de cheveux retrouvés sur les lieux du crime, etc.</a:t>
            </a:r>
          </a:p>
          <a:p>
            <a:pPr marL="457200" lvl="1" indent="0">
              <a:spcBef>
                <a:spcPct val="0"/>
              </a:spcBef>
              <a:buFontTx/>
              <a:buNone/>
            </a:pPr>
            <a:endParaRPr lang="en-US"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La personne accusée peut, si elle le souhaite, témoigner comme témoin dans son procès. Par contre, elle n’est jamais obligée de le faire puisqu’elle bénéficie d’un droit appelé « le droit au silence ».</a:t>
            </a:r>
          </a:p>
          <a:p>
            <a:pPr marL="0" indent="0">
              <a:spcBef>
                <a:spcPct val="0"/>
              </a:spcBef>
              <a:buFontTx/>
              <a:buNone/>
            </a:pPr>
            <a:endParaRPr lang="fr-CA" dirty="0">
              <a:latin typeface="Arial" panose="020B0604020202020204" pitchFamily="34" charset="0"/>
              <a:cs typeface="Arial" panose="020B0604020202020204" pitchFamily="34" charset="0"/>
            </a:endParaRPr>
          </a:p>
          <a:p>
            <a:pPr marL="0" indent="0">
              <a:spcBef>
                <a:spcPct val="0"/>
              </a:spcBef>
              <a:buFontTx/>
              <a:buNone/>
            </a:pPr>
            <a:r>
              <a:rPr lang="fr-CA" dirty="0">
                <a:latin typeface="Arial" panose="020B0604020202020204" pitchFamily="34" charset="0"/>
                <a:cs typeface="Arial" panose="020B0604020202020204" pitchFamily="34" charset="0"/>
              </a:rPr>
              <a:t>Parfois, son avocate ou son avocat lui conseillera même de ne pas témoigner. C'est le cas si la preuve de la Poursuite est faible et si le témoignage de la personne accusée risque de l'auto-incriminer. </a:t>
            </a:r>
          </a:p>
          <a:p>
            <a:pPr marL="170815" indent="-170815">
              <a:spcBef>
                <a:spcPct val="0"/>
              </a:spcBef>
              <a:buFont typeface="Wingdings,Sans-Serif"/>
              <a:buChar char="q"/>
            </a:pPr>
            <a:endParaRPr lang="fr-CA" dirty="0">
              <a:latin typeface="Arial" panose="020B0604020202020204" pitchFamily="34" charset="0"/>
              <a:cs typeface="Arial" panose="020B0604020202020204" pitchFamily="34" charset="0"/>
            </a:endParaRPr>
          </a:p>
          <a:p>
            <a:pPr>
              <a:spcBef>
                <a:spcPct val="0"/>
              </a:spcBef>
            </a:pPr>
            <a:endParaRPr lang="fr-CA" dirty="0">
              <a:latin typeface="Arial" panose="020B0604020202020204" pitchFamily="34" charset="0"/>
              <a:cs typeface="Arial" panose="020B0604020202020204" pitchFamily="34" charset="0"/>
            </a:endParaRPr>
          </a:p>
          <a:p>
            <a:pPr>
              <a:spcBef>
                <a:spcPct val="0"/>
              </a:spcBef>
            </a:pPr>
            <a:r>
              <a:rPr lang="fr-CA" b="1" dirty="0">
                <a:latin typeface="Arial" panose="020B0604020202020204" pitchFamily="34" charset="0"/>
                <a:cs typeface="Arial" panose="020B0604020202020204" pitchFamily="34" charset="0"/>
              </a:rPr>
              <a:t>SOURCES </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en-CA" i="1" dirty="0" err="1">
                <a:latin typeface="Arial" panose="020B0604020202020204" pitchFamily="34" charset="0"/>
                <a:cs typeface="Arial" panose="020B0604020202020204" pitchFamily="34" charset="0"/>
              </a:rPr>
              <a:t>Charte</a:t>
            </a:r>
            <a:r>
              <a:rPr lang="en-CA" i="1" dirty="0">
                <a:latin typeface="Arial" panose="020B0604020202020204" pitchFamily="34" charset="0"/>
                <a:cs typeface="Arial" panose="020B0604020202020204" pitchFamily="34" charset="0"/>
              </a:rPr>
              <a:t> canadienne des droits et </a:t>
            </a:r>
            <a:r>
              <a:rPr lang="en-CA" i="1" dirty="0" err="1">
                <a:latin typeface="Arial" panose="020B0604020202020204" pitchFamily="34" charset="0"/>
                <a:cs typeface="Arial" panose="020B0604020202020204" pitchFamily="34" charset="0"/>
              </a:rPr>
              <a:t>libertés</a:t>
            </a:r>
            <a:r>
              <a:rPr lang="en-CA" i="1" dirty="0">
                <a:latin typeface="Arial" panose="020B0604020202020204" pitchFamily="34" charset="0"/>
                <a:cs typeface="Arial" panose="020B0604020202020204" pitchFamily="34" charset="0"/>
              </a:rPr>
              <a:t>,</a:t>
            </a:r>
            <a:r>
              <a:rPr lang="en-CA" dirty="0">
                <a:latin typeface="Arial" panose="020B0604020202020204" pitchFamily="34" charset="0"/>
                <a:cs typeface="Arial" panose="020B0604020202020204" pitchFamily="34" charset="0"/>
              </a:rPr>
              <a:t> art. 11 c) et d).</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fr-CA" i="1" dirty="0">
                <a:latin typeface="Arial" panose="020B0604020202020204" pitchFamily="34" charset="0"/>
                <a:cs typeface="Arial" panose="020B0604020202020204" pitchFamily="34" charset="0"/>
              </a:rPr>
              <a:t>Code criminel</a:t>
            </a:r>
            <a:r>
              <a:rPr lang="fr-CA" dirty="0">
                <a:latin typeface="Arial" panose="020B0604020202020204" pitchFamily="34" charset="0"/>
                <a:cs typeface="Arial" panose="020B0604020202020204" pitchFamily="34" charset="0"/>
              </a:rPr>
              <a:t>, art. 650(3) et 651(2). </a:t>
            </a:r>
            <a:endParaRPr lang="en-CA"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fr-CA" i="1" dirty="0">
                <a:latin typeface="Arial" panose="020B0604020202020204" pitchFamily="34" charset="0"/>
                <a:cs typeface="Arial" panose="020B0604020202020204" pitchFamily="34" charset="0"/>
              </a:rPr>
              <a:t>Dubois</a:t>
            </a:r>
            <a:r>
              <a:rPr lang="fr-CA" dirty="0">
                <a:latin typeface="Arial" panose="020B0604020202020204" pitchFamily="34" charset="0"/>
                <a:cs typeface="Arial" panose="020B0604020202020204" pitchFamily="34" charset="0"/>
              </a:rPr>
              <a:t> c. </a:t>
            </a:r>
            <a:r>
              <a:rPr lang="fr-CA" i="1" dirty="0">
                <a:latin typeface="Arial" panose="020B0604020202020204" pitchFamily="34" charset="0"/>
                <a:cs typeface="Arial" panose="020B0604020202020204" pitchFamily="34" charset="0"/>
              </a:rPr>
              <a:t>La Reine</a:t>
            </a:r>
            <a:r>
              <a:rPr lang="fr-CA" dirty="0">
                <a:latin typeface="Arial" panose="020B0604020202020204" pitchFamily="34" charset="0"/>
                <a:cs typeface="Arial" panose="020B0604020202020204" pitchFamily="34" charset="0"/>
              </a:rPr>
              <a:t>, [1985] 2 R.C.S. 350, par. 10.</a:t>
            </a:r>
            <a:endParaRPr lang="en-US" dirty="0">
              <a:latin typeface="Arial" panose="020B0604020202020204" pitchFamily="34" charset="0"/>
              <a:cs typeface="Arial" panose="020B0604020202020204" pitchFamily="34" charset="0"/>
            </a:endParaRPr>
          </a:p>
          <a:p>
            <a:pPr marL="170815" lvl="1" indent="-170815">
              <a:spcBef>
                <a:spcPct val="0"/>
              </a:spcBef>
              <a:buFont typeface="Arial,Sans-Serif"/>
              <a:buChar char="•"/>
            </a:pPr>
            <a:r>
              <a:rPr lang="en-CA" dirty="0">
                <a:latin typeface="Arial" panose="020B0604020202020204" pitchFamily="34" charset="0"/>
                <a:cs typeface="Arial" panose="020B0604020202020204" pitchFamily="34" charset="0"/>
              </a:rPr>
              <a:t>Nicolas BELLEMARE, </a:t>
            </a:r>
            <a:r>
              <a:rPr lang="fr-CA" dirty="0">
                <a:latin typeface="Arial" panose="020B0604020202020204" pitchFamily="34" charset="0"/>
                <a:cs typeface="Arial" panose="020B0604020202020204" pitchFamily="34" charset="0"/>
              </a:rPr>
              <a:t>« Le procès en matière criminelle : les procédures pendant le procès »</a:t>
            </a:r>
            <a:r>
              <a:rPr lang="en-CA" dirty="0">
                <a:latin typeface="Arial" panose="020B0604020202020204" pitchFamily="34" charset="0"/>
                <a:cs typeface="Arial" panose="020B0604020202020204" pitchFamily="34" charset="0"/>
              </a:rPr>
              <a:t>, dans Collection de droit 2015-2016</a:t>
            </a:r>
            <a:r>
              <a:rPr lang="fr-CA" dirty="0">
                <a:latin typeface="Arial" panose="020B0604020202020204" pitchFamily="34" charset="0"/>
                <a:cs typeface="Arial" panose="020B0604020202020204" pitchFamily="34" charset="0"/>
              </a:rPr>
              <a:t>, École du Barreau du Québec, vol. 11, </a:t>
            </a:r>
            <a:r>
              <a:rPr lang="en-CA" i="1" dirty="0">
                <a:latin typeface="Arial" panose="020B0604020202020204" pitchFamily="34" charset="0"/>
                <a:cs typeface="Arial" panose="020B0604020202020204" pitchFamily="34" charset="0"/>
              </a:rPr>
              <a:t>Droit penal : </a:t>
            </a:r>
            <a:r>
              <a:rPr lang="en-CA" i="1" dirty="0" err="1">
                <a:latin typeface="Arial" panose="020B0604020202020204" pitchFamily="34" charset="0"/>
                <a:cs typeface="Arial" panose="020B0604020202020204" pitchFamily="34" charset="0"/>
              </a:rPr>
              <a:t>procédure</a:t>
            </a:r>
            <a:r>
              <a:rPr lang="en-CA" i="1" dirty="0">
                <a:latin typeface="Arial" panose="020B0604020202020204" pitchFamily="34" charset="0"/>
                <a:cs typeface="Arial" panose="020B0604020202020204" pitchFamily="34" charset="0"/>
              </a:rPr>
              <a:t> et </a:t>
            </a:r>
            <a:r>
              <a:rPr lang="en-CA" i="1" dirty="0" err="1">
                <a:latin typeface="Arial" panose="020B0604020202020204" pitchFamily="34" charset="0"/>
                <a:cs typeface="Arial" panose="020B0604020202020204" pitchFamily="34" charset="0"/>
              </a:rPr>
              <a:t>preuve</a:t>
            </a:r>
            <a:r>
              <a:rPr lang="en-CA" dirty="0">
                <a:latin typeface="Arial" panose="020B0604020202020204" pitchFamily="34" charset="0"/>
                <a:cs typeface="Arial" panose="020B0604020202020204" pitchFamily="34" charset="0"/>
              </a:rPr>
              <a:t>, </a:t>
            </a:r>
            <a:r>
              <a:rPr lang="fr-CA" dirty="0">
                <a:latin typeface="Arial" panose="020B0604020202020204" pitchFamily="34" charset="0"/>
                <a:cs typeface="Arial" panose="020B0604020202020204" pitchFamily="34" charset="0"/>
              </a:rPr>
              <a:t>Cowansville, Éditions Yvon Blais, p. </a:t>
            </a:r>
            <a:r>
              <a:rPr lang="en-CA" dirty="0">
                <a:latin typeface="Arial" panose="020B0604020202020204" pitchFamily="34" charset="0"/>
                <a:cs typeface="Arial" panose="020B0604020202020204" pitchFamily="34" charset="0"/>
              </a:rPr>
              <a:t>101.</a:t>
            </a:r>
            <a:endParaRPr lang="en-US" dirty="0">
              <a:latin typeface="Arial" panose="020B0604020202020204" pitchFamily="34" charset="0"/>
              <a:cs typeface="Arial" panose="020B0604020202020204" pitchFamily="34" charset="0"/>
            </a:endParaRPr>
          </a:p>
          <a:p>
            <a:pPr marL="170815" lvl="1" indent="-170815">
              <a:spcBef>
                <a:spcPct val="0"/>
              </a:spcBef>
              <a:buFont typeface="Arial,Sans-Serif"/>
              <a:buChar char="•"/>
            </a:pPr>
            <a:r>
              <a:rPr lang="fr-FR" dirty="0">
                <a:latin typeface="Arial" panose="020B0604020202020204" pitchFamily="34" charset="0"/>
                <a:cs typeface="Arial" panose="020B0604020202020204" pitchFamily="34" charset="0"/>
              </a:rPr>
              <a:t>Qu’est-ce qu’une « preuve matérielle »?,</a:t>
            </a:r>
            <a:r>
              <a:rPr lang="en-CA" dirty="0">
                <a:latin typeface="Arial" panose="020B0604020202020204" pitchFamily="34" charset="0"/>
                <a:cs typeface="Arial" panose="020B0604020202020204" pitchFamily="34" charset="0"/>
              </a:rPr>
              <a:t> Directeur des </a:t>
            </a:r>
            <a:r>
              <a:rPr lang="en-CA" dirty="0" err="1">
                <a:latin typeface="Arial" panose="020B0604020202020204" pitchFamily="34" charset="0"/>
                <a:cs typeface="Arial" panose="020B0604020202020204" pitchFamily="34" charset="0"/>
              </a:rPr>
              <a:t>poursuites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criminelles</a:t>
            </a:r>
            <a:r>
              <a:rPr lang="en-CA" dirty="0">
                <a:latin typeface="Arial" panose="020B0604020202020204" pitchFamily="34" charset="0"/>
                <a:cs typeface="Arial" panose="020B0604020202020204" pitchFamily="34" charset="0"/>
              </a:rPr>
              <a:t> et </a:t>
            </a:r>
            <a:r>
              <a:rPr lang="en-CA" dirty="0" err="1">
                <a:latin typeface="Arial" panose="020B0604020202020204" pitchFamily="34" charset="0"/>
                <a:cs typeface="Arial" panose="020B0604020202020204" pitchFamily="34" charset="0"/>
              </a:rPr>
              <a:t>pénales</a:t>
            </a:r>
            <a:r>
              <a:rPr lang="en-CA" dirty="0">
                <a:latin typeface="Arial" panose="020B0604020202020204" pitchFamily="34" charset="0"/>
                <a:cs typeface="Arial" panose="020B0604020202020204" pitchFamily="34" charset="0"/>
              </a:rPr>
              <a:t> du Québec, Ministère de la Justice du Québec, 2016.</a:t>
            </a:r>
            <a:endParaRPr lang="fr-FR"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43</a:t>
            </a:fld>
            <a:endParaRPr lang="fr-CA"/>
          </a:p>
        </p:txBody>
      </p:sp>
    </p:spTree>
    <p:extLst>
      <p:ext uri="{BB962C8B-B14F-4D97-AF65-F5344CB8AC3E}">
        <p14:creationId xmlns:p14="http://schemas.microsoft.com/office/powerpoint/2010/main" val="33413310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a:latin typeface="Arial" panose="020B0604020202020204" pitchFamily="34" charset="0"/>
                <a:cs typeface="Arial" panose="020B0604020202020204" pitchFamily="34" charset="0"/>
              </a:rPr>
              <a:t>NOTES À LA PERSONNE ENSEIGNANTE</a:t>
            </a:r>
            <a:endParaRPr lang="en-US" dirty="0">
              <a:latin typeface="Arial" panose="020B0604020202020204" pitchFamily="34" charset="0"/>
              <a:cs typeface="Arial" panose="020B0604020202020204" pitchFamily="34" charset="0"/>
            </a:endParaRPr>
          </a:p>
          <a:p>
            <a:pPr>
              <a:spcBef>
                <a:spcPct val="0"/>
              </a:spcBef>
            </a:pPr>
            <a:endParaRPr lang="fr-CA"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Suite à la présentation des étapes, les élèves doivent répondre à la question 9, p. 12-14 du Cahier de l’élève.</a:t>
            </a:r>
            <a:endParaRPr lang="en-US" dirty="0">
              <a:latin typeface="Arial" panose="020B0604020202020204" pitchFamily="34" charset="0"/>
              <a:cs typeface="Arial" panose="020B0604020202020204" pitchFamily="34" charset="0"/>
            </a:endParaRPr>
          </a:p>
          <a:p>
            <a:pPr>
              <a:spcBef>
                <a:spcPct val="0"/>
              </a:spcBef>
            </a:pPr>
            <a:endParaRPr lang="fr-CA" b="1" dirty="0">
              <a:latin typeface="Arial" panose="020B0604020202020204" pitchFamily="34" charset="0"/>
              <a:cs typeface="Arial" panose="020B0604020202020204" pitchFamily="34" charset="0"/>
            </a:endParaRPr>
          </a:p>
          <a:p>
            <a:pPr>
              <a:spcBef>
                <a:spcPct val="0"/>
              </a:spcBef>
            </a:pPr>
            <a:r>
              <a:rPr lang="fr-CA" b="1" dirty="0">
                <a:latin typeface="Arial" panose="020B0604020202020204" pitchFamily="34" charset="0"/>
                <a:cs typeface="Arial" panose="020B0604020202020204" pitchFamily="34" charset="0"/>
              </a:rPr>
              <a:t>INFORMATIONS À TRANSMETTRE AUX ÉLÈVES </a:t>
            </a:r>
            <a:endParaRPr lang="en-US" dirty="0">
              <a:latin typeface="Arial" panose="020B0604020202020204" pitchFamily="34" charset="0"/>
              <a:cs typeface="Arial" panose="020B0604020202020204" pitchFamily="34" charset="0"/>
            </a:endParaRPr>
          </a:p>
          <a:p>
            <a:pPr>
              <a:spcBef>
                <a:spcPct val="0"/>
              </a:spcBef>
            </a:pPr>
            <a:endParaRPr lang="fr-CA" dirty="0">
              <a:latin typeface="Arial" panose="020B0604020202020204" pitchFamily="34" charset="0"/>
              <a:cs typeface="Arial" panose="020B0604020202020204" pitchFamily="34" charset="0"/>
            </a:endParaRPr>
          </a:p>
          <a:p>
            <a:pPr marL="0" indent="0">
              <a:spcBef>
                <a:spcPct val="0"/>
              </a:spcBef>
              <a:buFont typeface="Wingdings" panose="05000000000000000000" pitchFamily="2" charset="2"/>
              <a:buNone/>
            </a:pPr>
            <a:r>
              <a:rPr lang="fr-CA" dirty="0">
                <a:latin typeface="Arial" panose="020B0604020202020204" pitchFamily="34" charset="0"/>
                <a:cs typeface="Arial" panose="020B0604020202020204" pitchFamily="34" charset="0"/>
              </a:rPr>
              <a:t>En fait, il s’agit de la « même étape » que </a:t>
            </a:r>
            <a:r>
              <a:rPr lang="fr-CA" b="1" dirty="0">
                <a:latin typeface="Arial" panose="020B0604020202020204" pitchFamily="34" charset="0"/>
                <a:cs typeface="Arial" panose="020B0604020202020204" pitchFamily="34" charset="0"/>
              </a:rPr>
              <a:t>l’étape # 4</a:t>
            </a:r>
            <a:r>
              <a:rPr lang="fr-CA" dirty="0">
                <a:latin typeface="Arial" panose="020B0604020202020204" pitchFamily="34" charset="0"/>
                <a:cs typeface="Arial" panose="020B0604020202020204" pitchFamily="34" charset="0"/>
              </a:rPr>
              <a:t>, mais inversée. Puisqu’il s’agit du témoin de la défense, c’est la Poursuite qui le ou la contre-interrogera.</a:t>
            </a:r>
            <a:endParaRPr lang="en-US" dirty="0">
              <a:latin typeface="Arial" panose="020B0604020202020204" pitchFamily="34" charset="0"/>
              <a:cs typeface="Arial" panose="020B0604020202020204" pitchFamily="34" charset="0"/>
            </a:endParaRPr>
          </a:p>
          <a:p>
            <a:pPr marL="0" indent="0">
              <a:spcBef>
                <a:spcPct val="0"/>
              </a:spcBef>
              <a:buFont typeface="Wingdings" panose="05000000000000000000" pitchFamily="2" charset="2"/>
              <a:buNone/>
            </a:pPr>
            <a:endParaRPr lang="fr-CA" dirty="0">
              <a:latin typeface="Arial" panose="020B0604020202020204" pitchFamily="34" charset="0"/>
              <a:cs typeface="Arial" panose="020B0604020202020204" pitchFamily="34" charset="0"/>
            </a:endParaRPr>
          </a:p>
          <a:p>
            <a:pPr marL="0" indent="0">
              <a:spcBef>
                <a:spcPct val="0"/>
              </a:spcBef>
              <a:buFont typeface="Wingdings" panose="05000000000000000000" pitchFamily="2" charset="2"/>
              <a:buNone/>
            </a:pPr>
            <a:r>
              <a:rPr lang="fr-CA" dirty="0">
                <a:latin typeface="Arial" panose="020B0604020202020204" pitchFamily="34" charset="0"/>
                <a:cs typeface="Arial" panose="020B0604020202020204" pitchFamily="34" charset="0"/>
              </a:rPr>
              <a:t>L’avocate ou l’avocat peut donc tenter d’</a:t>
            </a:r>
            <a:r>
              <a:rPr lang="fr-CA" b="1" dirty="0">
                <a:latin typeface="Arial" panose="020B0604020202020204" pitchFamily="34" charset="0"/>
                <a:cs typeface="Arial" panose="020B0604020202020204" pitchFamily="34" charset="0"/>
              </a:rPr>
              <a:t>attaquer la crédibilité d’un témoin, de soulever des contradictions ou des mensonges </a:t>
            </a:r>
            <a:r>
              <a:rPr lang="fr-CA" dirty="0">
                <a:latin typeface="Arial" panose="020B0604020202020204" pitchFamily="34" charset="0"/>
                <a:cs typeface="Arial" panose="020B0604020202020204" pitchFamily="34" charset="0"/>
              </a:rPr>
              <a:t>dans un témoignage, etc. </a:t>
            </a:r>
            <a:endParaRPr lang="en-US" dirty="0">
              <a:latin typeface="Arial" panose="020B0604020202020204" pitchFamily="34" charset="0"/>
              <a:cs typeface="Arial" panose="020B0604020202020204" pitchFamily="34" charset="0"/>
            </a:endParaRPr>
          </a:p>
          <a:p>
            <a:pPr marL="0" indent="0">
              <a:spcBef>
                <a:spcPct val="0"/>
              </a:spcBef>
              <a:buFont typeface="Wingdings" panose="05000000000000000000" pitchFamily="2" charset="2"/>
              <a:buNone/>
            </a:pPr>
            <a:endParaRPr lang="fr-CA" dirty="0">
              <a:latin typeface="Arial" panose="020B0604020202020204" pitchFamily="34" charset="0"/>
              <a:cs typeface="Arial" panose="020B0604020202020204" pitchFamily="34" charset="0"/>
            </a:endParaRPr>
          </a:p>
          <a:p>
            <a:pPr marL="0" indent="0">
              <a:spcBef>
                <a:spcPct val="0"/>
              </a:spcBef>
              <a:buFont typeface="Wingdings" panose="05000000000000000000" pitchFamily="2" charset="2"/>
              <a:buNone/>
            </a:pPr>
            <a:r>
              <a:rPr lang="fr-CA" dirty="0">
                <a:latin typeface="Arial" panose="020B0604020202020204" pitchFamily="34" charset="0"/>
                <a:cs typeface="Arial" panose="020B0604020202020204" pitchFamily="34" charset="0"/>
              </a:rPr>
              <a:t>Il est à noter que lors des contre-interrogatoires, contrairement à l’étape précédente (l’interrogatoire), il est permis de poser des questions suggestives. </a:t>
            </a:r>
            <a:endParaRPr lang="en-US" dirty="0">
              <a:latin typeface="Arial" panose="020B0604020202020204" pitchFamily="34" charset="0"/>
              <a:cs typeface="Arial" panose="020B0604020202020204" pitchFamily="34" charset="0"/>
            </a:endParaRPr>
          </a:p>
          <a:p>
            <a:pPr>
              <a:spcBef>
                <a:spcPct val="0"/>
              </a:spcBef>
            </a:pPr>
            <a:endParaRPr lang="fr-CA" dirty="0">
              <a:latin typeface="Arial" panose="020B0604020202020204" pitchFamily="34" charset="0"/>
              <a:cs typeface="Arial" panose="020B0604020202020204" pitchFamily="34" charset="0"/>
            </a:endParaRPr>
          </a:p>
          <a:p>
            <a:pPr>
              <a:spcBef>
                <a:spcPct val="0"/>
              </a:spcBef>
            </a:pPr>
            <a:endParaRPr lang="fr-CA" dirty="0">
              <a:latin typeface="Arial" panose="020B0604020202020204" pitchFamily="34" charset="0"/>
              <a:cs typeface="Arial" panose="020B0604020202020204" pitchFamily="34" charset="0"/>
            </a:endParaRPr>
          </a:p>
          <a:p>
            <a:pPr>
              <a:spcBef>
                <a:spcPct val="0"/>
              </a:spcBef>
            </a:pPr>
            <a:r>
              <a:rPr lang="fr-CA" b="1" dirty="0">
                <a:latin typeface="Arial" panose="020B0604020202020204" pitchFamily="34" charset="0"/>
                <a:cs typeface="Arial" panose="020B0604020202020204" pitchFamily="34" charset="0"/>
              </a:rPr>
              <a:t>SOURCES </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fr-CA" i="1" dirty="0">
                <a:latin typeface="Arial" panose="020B0604020202020204" pitchFamily="34" charset="0"/>
                <a:cs typeface="Arial" panose="020B0604020202020204" pitchFamily="34" charset="0"/>
              </a:rPr>
              <a:t>Charte canadienne des droits et libertés, </a:t>
            </a:r>
            <a:r>
              <a:rPr lang="fr-CA" dirty="0">
                <a:latin typeface="Arial" panose="020B0604020202020204" pitchFamily="34" charset="0"/>
                <a:cs typeface="Arial" panose="020B0604020202020204" pitchFamily="34" charset="0"/>
              </a:rPr>
              <a:t>art. 7 et 11d).</a:t>
            </a:r>
          </a:p>
          <a:p>
            <a:pPr marL="170815" indent="-170815">
              <a:spcBef>
                <a:spcPct val="0"/>
              </a:spcBef>
              <a:buFont typeface="Arial,Sans-Serif"/>
              <a:buChar char="•"/>
            </a:pPr>
            <a:r>
              <a:rPr lang="en-CA" dirty="0">
                <a:latin typeface="Arial" panose="020B0604020202020204" pitchFamily="34" charset="0"/>
                <a:cs typeface="Arial" panose="020B0604020202020204" pitchFamily="34" charset="0"/>
              </a:rPr>
              <a:t>Nicolas BELLEMARE, </a:t>
            </a:r>
            <a:r>
              <a:rPr lang="fr-CA" dirty="0">
                <a:latin typeface="Arial" panose="020B0604020202020204" pitchFamily="34" charset="0"/>
                <a:cs typeface="Arial" panose="020B0604020202020204" pitchFamily="34" charset="0"/>
              </a:rPr>
              <a:t>« La preuve pénale »</a:t>
            </a:r>
            <a:r>
              <a:rPr lang="en-CA" dirty="0">
                <a:latin typeface="Arial" panose="020B0604020202020204" pitchFamily="34" charset="0"/>
                <a:cs typeface="Arial" panose="020B0604020202020204" pitchFamily="34" charset="0"/>
              </a:rPr>
              <a:t>, dans Collection de droit 2015-2016</a:t>
            </a:r>
            <a:r>
              <a:rPr lang="fr-CA" dirty="0">
                <a:latin typeface="Arial" panose="020B0604020202020204" pitchFamily="34" charset="0"/>
                <a:cs typeface="Arial" panose="020B0604020202020204" pitchFamily="34" charset="0"/>
              </a:rPr>
              <a:t>, École du Barreau du Québec, vol. 11, </a:t>
            </a:r>
            <a:r>
              <a:rPr lang="en-CA" i="1" dirty="0">
                <a:latin typeface="Arial" panose="020B0604020202020204" pitchFamily="34" charset="0"/>
                <a:cs typeface="Arial" panose="020B0604020202020204" pitchFamily="34" charset="0"/>
              </a:rPr>
              <a:t>Droit </a:t>
            </a:r>
            <a:r>
              <a:rPr lang="en-CA" i="1" dirty="0" err="1">
                <a:latin typeface="Arial" panose="020B0604020202020204" pitchFamily="34" charset="0"/>
                <a:cs typeface="Arial" panose="020B0604020202020204" pitchFamily="34" charset="0"/>
              </a:rPr>
              <a:t>pénal</a:t>
            </a:r>
            <a:r>
              <a:rPr lang="en-CA" i="1" dirty="0">
                <a:latin typeface="Arial" panose="020B0604020202020204" pitchFamily="34" charset="0"/>
                <a:cs typeface="Arial" panose="020B0604020202020204" pitchFamily="34" charset="0"/>
              </a:rPr>
              <a:t>: </a:t>
            </a:r>
            <a:r>
              <a:rPr lang="en-CA" i="1" dirty="0" err="1">
                <a:latin typeface="Arial" panose="020B0604020202020204" pitchFamily="34" charset="0"/>
                <a:cs typeface="Arial" panose="020B0604020202020204" pitchFamily="34" charset="0"/>
              </a:rPr>
              <a:t>procédure</a:t>
            </a:r>
            <a:r>
              <a:rPr lang="en-CA" i="1" dirty="0">
                <a:latin typeface="Arial" panose="020B0604020202020204" pitchFamily="34" charset="0"/>
                <a:cs typeface="Arial" panose="020B0604020202020204" pitchFamily="34" charset="0"/>
              </a:rPr>
              <a:t> et </a:t>
            </a:r>
            <a:r>
              <a:rPr lang="en-CA" i="1" dirty="0" err="1">
                <a:latin typeface="Arial" panose="020B0604020202020204" pitchFamily="34" charset="0"/>
                <a:cs typeface="Arial" panose="020B0604020202020204" pitchFamily="34" charset="0"/>
              </a:rPr>
              <a:t>preuve</a:t>
            </a:r>
            <a:r>
              <a:rPr lang="en-CA" dirty="0">
                <a:latin typeface="Arial" panose="020B0604020202020204" pitchFamily="34" charset="0"/>
                <a:cs typeface="Arial" panose="020B0604020202020204" pitchFamily="34" charset="0"/>
              </a:rPr>
              <a:t>, </a:t>
            </a:r>
            <a:r>
              <a:rPr lang="fr-CA" dirty="0">
                <a:latin typeface="Arial" panose="020B0604020202020204" pitchFamily="34" charset="0"/>
                <a:cs typeface="Arial" panose="020B0604020202020204" pitchFamily="34" charset="0"/>
              </a:rPr>
              <a:t>Cowansville, Éditions Yvon Blais, p. </a:t>
            </a:r>
            <a:r>
              <a:rPr lang="en-CA" dirty="0">
                <a:latin typeface="Arial" panose="020B0604020202020204" pitchFamily="34" charset="0"/>
                <a:cs typeface="Arial" panose="020B0604020202020204" pitchFamily="34" charset="0"/>
              </a:rPr>
              <a:t>153-154.</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fr-CA" dirty="0">
                <a:latin typeface="Arial" panose="020B0604020202020204" pitchFamily="34" charset="0"/>
                <a:cs typeface="Arial" panose="020B0604020202020204" pitchFamily="34" charset="0"/>
              </a:rPr>
              <a:t>Pierre BÉLIVEAU et Martin VAUCLAIR, </a:t>
            </a:r>
            <a:r>
              <a:rPr lang="fr-CA" i="1" dirty="0">
                <a:latin typeface="Arial" panose="020B0604020202020204" pitchFamily="34" charset="0"/>
                <a:cs typeface="Arial" panose="020B0604020202020204" pitchFamily="34" charset="0"/>
              </a:rPr>
              <a:t>Traité général de preuve et de procédure pénales</a:t>
            </a:r>
            <a:r>
              <a:rPr lang="fr-CA" dirty="0">
                <a:latin typeface="Arial" panose="020B0604020202020204" pitchFamily="34" charset="0"/>
                <a:cs typeface="Arial" panose="020B0604020202020204" pitchFamily="34" charset="0"/>
              </a:rPr>
              <a:t>, 22e éd., Cowansville, Éditions Yvon Blais, 2015, par. 1541-1557.</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en-CA" dirty="0" err="1">
                <a:latin typeface="Arial" panose="020B0604020202020204" pitchFamily="34" charset="0"/>
                <a:cs typeface="Arial" panose="020B0604020202020204" pitchFamily="34" charset="0"/>
              </a:rPr>
              <a:t>L’interrogatoire</a:t>
            </a:r>
            <a:r>
              <a:rPr lang="en-CA" dirty="0">
                <a:latin typeface="Arial" panose="020B0604020202020204" pitchFamily="34" charset="0"/>
                <a:cs typeface="Arial" panose="020B0604020202020204" pitchFamily="34" charset="0"/>
              </a:rPr>
              <a:t> et le </a:t>
            </a:r>
            <a:r>
              <a:rPr lang="en-CA" dirty="0" err="1">
                <a:latin typeface="Arial" panose="020B0604020202020204" pitchFamily="34" charset="0"/>
                <a:cs typeface="Arial" panose="020B0604020202020204" pitchFamily="34" charset="0"/>
              </a:rPr>
              <a:t>contre-interrogatoire</a:t>
            </a:r>
            <a:r>
              <a:rPr lang="en-CA" dirty="0">
                <a:latin typeface="Arial" panose="020B0604020202020204" pitchFamily="34" charset="0"/>
                <a:cs typeface="Arial" panose="020B0604020202020204" pitchFamily="34" charset="0"/>
              </a:rPr>
              <a:t> des </a:t>
            </a:r>
            <a:r>
              <a:rPr lang="en-CA" dirty="0" err="1">
                <a:latin typeface="Arial" panose="020B0604020202020204" pitchFamily="34" charset="0"/>
                <a:cs typeface="Arial" panose="020B0604020202020204" pitchFamily="34" charset="0"/>
              </a:rPr>
              <a:t>témoins</a:t>
            </a:r>
            <a:r>
              <a:rPr lang="en-CA" dirty="0">
                <a:latin typeface="Arial" panose="020B0604020202020204" pitchFamily="34" charset="0"/>
                <a:cs typeface="Arial" panose="020B0604020202020204" pitchFamily="34" charset="0"/>
              </a:rPr>
              <a:t>, Capsule </a:t>
            </a:r>
            <a:r>
              <a:rPr lang="en-CA" dirty="0" err="1">
                <a:latin typeface="Arial" panose="020B0604020202020204" pitchFamily="34" charset="0"/>
                <a:cs typeface="Arial" panose="020B0604020202020204" pitchFamily="34" charset="0"/>
              </a:rPr>
              <a:t>d’information</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juridique</a:t>
            </a:r>
            <a:r>
              <a:rPr lang="en-CA" dirty="0">
                <a:latin typeface="Arial" panose="020B0604020202020204" pitchFamily="34" charset="0"/>
                <a:cs typeface="Arial" panose="020B0604020202020204" pitchFamily="34" charset="0"/>
              </a:rPr>
              <a:t>, Directeur des </a:t>
            </a:r>
            <a:r>
              <a:rPr lang="en-CA" dirty="0" err="1">
                <a:latin typeface="Arial" panose="020B0604020202020204" pitchFamily="34" charset="0"/>
                <a:cs typeface="Arial" panose="020B0604020202020204" pitchFamily="34" charset="0"/>
              </a:rPr>
              <a:t>poursuites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criminelles</a:t>
            </a:r>
            <a:r>
              <a:rPr lang="en-CA" dirty="0">
                <a:latin typeface="Arial" panose="020B0604020202020204" pitchFamily="34" charset="0"/>
                <a:cs typeface="Arial" panose="020B0604020202020204" pitchFamily="34" charset="0"/>
              </a:rPr>
              <a:t> et </a:t>
            </a:r>
            <a:r>
              <a:rPr lang="en-CA" dirty="0" err="1">
                <a:latin typeface="Arial" panose="020B0604020202020204" pitchFamily="34" charset="0"/>
                <a:cs typeface="Arial" panose="020B0604020202020204" pitchFamily="34" charset="0"/>
              </a:rPr>
              <a:t>pénales</a:t>
            </a:r>
            <a:r>
              <a:rPr lang="en-CA" dirty="0">
                <a:latin typeface="Arial" panose="020B0604020202020204" pitchFamily="34" charset="0"/>
                <a:cs typeface="Arial" panose="020B0604020202020204" pitchFamily="34" charset="0"/>
              </a:rPr>
              <a:t> du Québec, Ministère de la Justice du Québec, 2016.</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44</a:t>
            </a:fld>
            <a:endParaRPr lang="fr-CA"/>
          </a:p>
        </p:txBody>
      </p:sp>
    </p:spTree>
    <p:extLst>
      <p:ext uri="{BB962C8B-B14F-4D97-AF65-F5344CB8AC3E}">
        <p14:creationId xmlns:p14="http://schemas.microsoft.com/office/powerpoint/2010/main" val="5524297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a:latin typeface="Arial" panose="020B0604020202020204" pitchFamily="34" charset="0"/>
                <a:cs typeface="Arial" panose="020B0604020202020204" pitchFamily="34" charset="0"/>
              </a:rPr>
              <a:t>NOTES AU PERSONNEL ENSEIGNANT</a:t>
            </a:r>
          </a:p>
          <a:p>
            <a:endParaRPr lang="fr-CA">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noProof="0">
                <a:latin typeface="Arial" panose="020B0604020202020204" pitchFamily="34" charset="0"/>
                <a:cs typeface="Arial" panose="020B0604020202020204" pitchFamily="34" charset="0"/>
              </a:rPr>
              <a:t>Visionner cette vidéo avec les élèves. L’essentiel de celle-ci est résumé à la diapositive suivante.</a:t>
            </a:r>
            <a:endParaRPr lang="fr-CA" b="1">
              <a:latin typeface="Arial" panose="020B0604020202020204" pitchFamily="34" charset="0"/>
              <a:cs typeface="Arial" panose="020B0604020202020204" pitchFamily="34" charset="0"/>
            </a:endParaRPr>
          </a:p>
          <a:p>
            <a:endParaRPr lang="en-CA">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45</a:t>
            </a:fld>
            <a:endParaRPr lang="fr-CA"/>
          </a:p>
        </p:txBody>
      </p:sp>
    </p:spTree>
    <p:extLst>
      <p:ext uri="{BB962C8B-B14F-4D97-AF65-F5344CB8AC3E}">
        <p14:creationId xmlns:p14="http://schemas.microsoft.com/office/powerpoint/2010/main" val="39453408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a:latin typeface="Arial" panose="020B0604020202020204" pitchFamily="34" charset="0"/>
                <a:cs typeface="Arial" panose="020B0604020202020204" pitchFamily="34" charset="0"/>
              </a:rPr>
              <a:t>NOTES À LA PERSONNE ENSEIGNANTE</a:t>
            </a:r>
            <a:endParaRPr lang="en-US" dirty="0">
              <a:latin typeface="Arial" panose="020B0604020202020204" pitchFamily="34" charset="0"/>
              <a:cs typeface="Arial" panose="020B0604020202020204" pitchFamily="34" charset="0"/>
            </a:endParaRPr>
          </a:p>
          <a:p>
            <a:pPr>
              <a:spcBef>
                <a:spcPct val="0"/>
              </a:spcBef>
            </a:pPr>
            <a:endParaRPr lang="fr-CA"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Suite à la présentation des étapes, les élèves doivent répondre à la question 9, p. 12-14 du Cahier de l’élève.</a:t>
            </a:r>
            <a:endParaRPr lang="en-US" dirty="0">
              <a:latin typeface="Arial" panose="020B0604020202020204" pitchFamily="34" charset="0"/>
              <a:cs typeface="Arial" panose="020B0604020202020204" pitchFamily="34" charset="0"/>
            </a:endParaRPr>
          </a:p>
          <a:p>
            <a:pPr>
              <a:spcBef>
                <a:spcPct val="0"/>
              </a:spcBef>
            </a:pPr>
            <a:endParaRPr lang="fr-CA" b="1" dirty="0">
              <a:latin typeface="Arial" panose="020B0604020202020204" pitchFamily="34" charset="0"/>
              <a:cs typeface="Arial" panose="020B0604020202020204" pitchFamily="34" charset="0"/>
            </a:endParaRPr>
          </a:p>
          <a:p>
            <a:pPr>
              <a:spcBef>
                <a:spcPct val="0"/>
              </a:spcBef>
            </a:pPr>
            <a:r>
              <a:rPr lang="fr-CA" b="1" dirty="0">
                <a:latin typeface="Arial" panose="020B0604020202020204" pitchFamily="34" charset="0"/>
                <a:cs typeface="Arial" panose="020B0604020202020204" pitchFamily="34" charset="0"/>
              </a:rPr>
              <a:t>INFORMATIONS À TRANSMETTRE AUX ÉLÈVES </a:t>
            </a:r>
            <a:endParaRPr lang="en-US" dirty="0">
              <a:latin typeface="Arial" panose="020B0604020202020204" pitchFamily="34" charset="0"/>
              <a:cs typeface="Arial" panose="020B0604020202020204" pitchFamily="34" charset="0"/>
            </a:endParaRPr>
          </a:p>
          <a:p>
            <a:pPr>
              <a:spcBef>
                <a:spcPct val="0"/>
              </a:spcBef>
            </a:pPr>
            <a:endParaRPr lang="fr-CA" dirty="0">
              <a:latin typeface="Arial" panose="020B0604020202020204" pitchFamily="34" charset="0"/>
              <a:cs typeface="Arial" panose="020B0604020202020204" pitchFamily="34" charset="0"/>
            </a:endParaRPr>
          </a:p>
          <a:p>
            <a:pPr>
              <a:spcBef>
                <a:spcPct val="0"/>
              </a:spcBef>
            </a:pPr>
            <a:r>
              <a:rPr lang="fr-FR" dirty="0">
                <a:latin typeface="Arial" panose="020B0604020202020204" pitchFamily="34" charset="0"/>
                <a:cs typeface="Arial" panose="020B0604020202020204" pitchFamily="34" charset="0"/>
              </a:rPr>
              <a:t>La plaidoirie, c’est le moment où les avocates ou les avocats de la poursuite et de la défense résument tout ce qui a été dit lors du procès qui était en faveur de leur théorie. Cette étape du procès est très importante, surtout lorsque les procès durent plusieurs jours.  </a:t>
            </a:r>
            <a:endParaRPr lang="en-US" dirty="0">
              <a:latin typeface="Arial" panose="020B0604020202020204" pitchFamily="34" charset="0"/>
              <a:cs typeface="Arial" panose="020B0604020202020204" pitchFamily="34" charset="0"/>
            </a:endParaRPr>
          </a:p>
          <a:p>
            <a:pPr>
              <a:spcBef>
                <a:spcPct val="0"/>
              </a:spcBef>
            </a:pPr>
            <a:endParaRPr lang="fr-FR" dirty="0">
              <a:latin typeface="Arial" panose="020B0604020202020204" pitchFamily="34" charset="0"/>
              <a:cs typeface="Arial" panose="020B0604020202020204" pitchFamily="34" charset="0"/>
            </a:endParaRPr>
          </a:p>
          <a:p>
            <a:pPr>
              <a:spcBef>
                <a:spcPct val="0"/>
              </a:spcBef>
            </a:pPr>
            <a:r>
              <a:rPr lang="fr-FR" dirty="0">
                <a:latin typeface="Arial" panose="020B0604020202020204" pitchFamily="34" charset="0"/>
                <a:cs typeface="Arial" panose="020B0604020202020204" pitchFamily="34" charset="0"/>
              </a:rPr>
              <a:t>Grâce aux plaidoiries, on s’assure que tous les éléments de preuve sont clairs et frais dans la tête de la juge, du juge ou du jury. C’est la dernière chance qu’ont les avocates ou les avocats de convaincre la juge, le juge ou le jury. Une fois les plaidoiries complétées, le procès en tant que tel est terminé. </a:t>
            </a:r>
            <a:endParaRPr lang="fr-CA" dirty="0">
              <a:latin typeface="Arial" panose="020B0604020202020204" pitchFamily="34" charset="0"/>
              <a:cs typeface="Arial" panose="020B0604020202020204" pitchFamily="34" charset="0"/>
            </a:endParaRPr>
          </a:p>
          <a:p>
            <a:pPr>
              <a:spcBef>
                <a:spcPct val="0"/>
              </a:spcBef>
            </a:pPr>
            <a:endParaRPr lang="fr-CA" dirty="0">
              <a:latin typeface="Arial" panose="020B0604020202020204" pitchFamily="34" charset="0"/>
              <a:cs typeface="Arial" panose="020B0604020202020204" pitchFamily="34" charset="0"/>
            </a:endParaRPr>
          </a:p>
          <a:p>
            <a:pPr>
              <a:spcBef>
                <a:spcPct val="0"/>
              </a:spcBef>
            </a:pPr>
            <a:endParaRPr lang="fr-CA" dirty="0">
              <a:latin typeface="Arial" panose="020B0604020202020204" pitchFamily="34" charset="0"/>
              <a:cs typeface="Arial" panose="020B0604020202020204" pitchFamily="34" charset="0"/>
            </a:endParaRPr>
          </a:p>
          <a:p>
            <a:pPr>
              <a:spcBef>
                <a:spcPct val="0"/>
              </a:spcBef>
            </a:pPr>
            <a:r>
              <a:rPr lang="fr-CA" b="1" dirty="0">
                <a:latin typeface="Arial" panose="020B0604020202020204" pitchFamily="34" charset="0"/>
                <a:cs typeface="Arial" panose="020B0604020202020204" pitchFamily="34" charset="0"/>
              </a:rPr>
              <a:t>SOURCE </a:t>
            </a:r>
            <a:endParaRPr lang="en-US" dirty="0">
              <a:latin typeface="Arial" panose="020B0604020202020204" pitchFamily="34" charset="0"/>
              <a:cs typeface="Arial" panose="020B0604020202020204" pitchFamily="34" charset="0"/>
            </a:endParaRPr>
          </a:p>
          <a:p>
            <a:pPr marL="170815" lvl="1" indent="-170815">
              <a:spcBef>
                <a:spcPct val="0"/>
              </a:spcBef>
              <a:buFont typeface="Arial,Sans-Serif"/>
              <a:buChar char="•"/>
            </a:pPr>
            <a:r>
              <a:rPr lang="en-CA" dirty="0">
                <a:latin typeface="Arial" panose="020B0604020202020204" pitchFamily="34" charset="0"/>
                <a:cs typeface="Arial" panose="020B0604020202020204" pitchFamily="34" charset="0"/>
              </a:rPr>
              <a:t>Nicolas BELLEMARE, </a:t>
            </a:r>
            <a:r>
              <a:rPr lang="fr-CA" dirty="0">
                <a:latin typeface="Arial" panose="020B0604020202020204" pitchFamily="34" charset="0"/>
                <a:cs typeface="Arial" panose="020B0604020202020204" pitchFamily="34" charset="0"/>
              </a:rPr>
              <a:t>« Le procès en matière criminelle : les procédures pendant le procès »</a:t>
            </a:r>
            <a:r>
              <a:rPr lang="en-CA" dirty="0">
                <a:latin typeface="Arial" panose="020B0604020202020204" pitchFamily="34" charset="0"/>
                <a:cs typeface="Arial" panose="020B0604020202020204" pitchFamily="34" charset="0"/>
              </a:rPr>
              <a:t>, dans Collection de droit 2015-2016</a:t>
            </a:r>
            <a:r>
              <a:rPr lang="fr-CA" dirty="0">
                <a:latin typeface="Arial" panose="020B0604020202020204" pitchFamily="34" charset="0"/>
                <a:cs typeface="Arial" panose="020B0604020202020204" pitchFamily="34" charset="0"/>
              </a:rPr>
              <a:t>, École du Barreau du Québec, vol. 11, </a:t>
            </a:r>
            <a:r>
              <a:rPr lang="en-CA" i="1" dirty="0">
                <a:latin typeface="Arial" panose="020B0604020202020204" pitchFamily="34" charset="0"/>
                <a:cs typeface="Arial" panose="020B0604020202020204" pitchFamily="34" charset="0"/>
              </a:rPr>
              <a:t>Droit penal : </a:t>
            </a:r>
            <a:r>
              <a:rPr lang="en-CA" i="1" dirty="0" err="1">
                <a:latin typeface="Arial" panose="020B0604020202020204" pitchFamily="34" charset="0"/>
                <a:cs typeface="Arial" panose="020B0604020202020204" pitchFamily="34" charset="0"/>
              </a:rPr>
              <a:t>procédure</a:t>
            </a:r>
            <a:r>
              <a:rPr lang="en-CA" i="1" dirty="0">
                <a:latin typeface="Arial" panose="020B0604020202020204" pitchFamily="34" charset="0"/>
                <a:cs typeface="Arial" panose="020B0604020202020204" pitchFamily="34" charset="0"/>
              </a:rPr>
              <a:t> et </a:t>
            </a:r>
            <a:r>
              <a:rPr lang="en-CA" i="1" dirty="0" err="1">
                <a:latin typeface="Arial" panose="020B0604020202020204" pitchFamily="34" charset="0"/>
                <a:cs typeface="Arial" panose="020B0604020202020204" pitchFamily="34" charset="0"/>
              </a:rPr>
              <a:t>preuve</a:t>
            </a:r>
            <a:r>
              <a:rPr lang="en-CA" dirty="0">
                <a:latin typeface="Arial" panose="020B0604020202020204" pitchFamily="34" charset="0"/>
                <a:cs typeface="Arial" panose="020B0604020202020204" pitchFamily="34" charset="0"/>
              </a:rPr>
              <a:t>, </a:t>
            </a:r>
            <a:r>
              <a:rPr lang="fr-CA" dirty="0">
                <a:latin typeface="Arial" panose="020B0604020202020204" pitchFamily="34" charset="0"/>
                <a:cs typeface="Arial" panose="020B0604020202020204" pitchFamily="34" charset="0"/>
              </a:rPr>
              <a:t>Cowansville, Éditions Yvon Blais, p. </a:t>
            </a:r>
            <a:r>
              <a:rPr lang="en-CA" dirty="0">
                <a:latin typeface="Arial" panose="020B0604020202020204" pitchFamily="34" charset="0"/>
                <a:cs typeface="Arial" panose="020B0604020202020204" pitchFamily="34" charset="0"/>
              </a:rPr>
              <a:t>101.</a:t>
            </a:r>
            <a:endParaRPr lang="fr-CA" dirty="0">
              <a:latin typeface="Arial" panose="020B0604020202020204" pitchFamily="34" charset="0"/>
              <a:cs typeface="Arial" panose="020B0604020202020204" pitchFamily="34" charset="0"/>
            </a:endParaRPr>
          </a:p>
          <a:p>
            <a:endParaRPr lang="en-US" dirty="0">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46</a:t>
            </a:fld>
            <a:endParaRPr lang="fr-CA"/>
          </a:p>
        </p:txBody>
      </p:sp>
    </p:spTree>
    <p:extLst>
      <p:ext uri="{BB962C8B-B14F-4D97-AF65-F5344CB8AC3E}">
        <p14:creationId xmlns:p14="http://schemas.microsoft.com/office/powerpoint/2010/main" val="32652935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894"/>
              </a:spcAft>
              <a:buClrTx/>
              <a:buSzTx/>
              <a:buFontTx/>
              <a:buNone/>
              <a:tabLst/>
              <a:defRPr/>
            </a:pPr>
            <a:r>
              <a:rPr lang="en-US" b="1" dirty="0">
                <a:latin typeface="Arial" panose="020B0604020202020204" pitchFamily="34" charset="0"/>
                <a:cs typeface="Arial" panose="020B0604020202020204" pitchFamily="34" charset="0"/>
              </a:rPr>
              <a:t>NOTES À LA PERSONNE ENSEIGNANTE</a:t>
            </a:r>
            <a:endParaRPr lang="en-US" dirty="0">
              <a:latin typeface="Arial" panose="020B0604020202020204" pitchFamily="34" charset="0"/>
              <a:cs typeface="Arial" panose="020B0604020202020204" pitchFamily="34" charset="0"/>
            </a:endParaRPr>
          </a:p>
          <a:p>
            <a:pPr>
              <a:lnSpc>
                <a:spcPct val="120000"/>
              </a:lnSpc>
              <a:spcAft>
                <a:spcPts val="894"/>
              </a:spcAft>
            </a:pPr>
            <a:endParaRPr lang="fr-CA"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Suite à la présentation des étapes, les élèves doivent répondre à la question 9, p. 12-14 du Cahier de l’élève.</a:t>
            </a:r>
            <a:endParaRPr lang="en-US" dirty="0">
              <a:latin typeface="Arial" panose="020B0604020202020204" pitchFamily="34" charset="0"/>
              <a:cs typeface="Arial" panose="020B0604020202020204" pitchFamily="34" charset="0"/>
            </a:endParaRPr>
          </a:p>
          <a:p>
            <a:pPr>
              <a:lnSpc>
                <a:spcPct val="120000"/>
              </a:lnSpc>
              <a:spcAft>
                <a:spcPts val="894"/>
              </a:spcAft>
            </a:pPr>
            <a:endParaRPr lang="fr-CA" b="1" dirty="0">
              <a:latin typeface="Arial" panose="020B0604020202020204" pitchFamily="34" charset="0"/>
              <a:cs typeface="Arial" panose="020B0604020202020204" pitchFamily="34" charset="0"/>
            </a:endParaRPr>
          </a:p>
          <a:p>
            <a:pPr>
              <a:lnSpc>
                <a:spcPct val="120000"/>
              </a:lnSpc>
              <a:spcAft>
                <a:spcPts val="894"/>
              </a:spcAft>
            </a:pPr>
            <a:r>
              <a:rPr lang="fr-CA" b="1" dirty="0">
                <a:latin typeface="Arial" panose="020B0604020202020204" pitchFamily="34" charset="0"/>
                <a:cs typeface="Arial" panose="020B0604020202020204" pitchFamily="34" charset="0"/>
              </a:rPr>
              <a:t>INFORMATIONS À TRANSMETTRE AUX ÉLÈVES</a:t>
            </a:r>
            <a:endParaRPr lang="en-US" dirty="0">
              <a:latin typeface="Arial" panose="020B0604020202020204" pitchFamily="34" charset="0"/>
              <a:cs typeface="Arial" panose="020B0604020202020204" pitchFamily="34" charset="0"/>
            </a:endParaRPr>
          </a:p>
          <a:p>
            <a:pPr>
              <a:lnSpc>
                <a:spcPct val="120000"/>
              </a:lnSpc>
              <a:spcAft>
                <a:spcPts val="894"/>
              </a:spcAft>
            </a:pPr>
            <a:endParaRPr lang="fr-CA" dirty="0">
              <a:latin typeface="Arial" panose="020B0604020202020204" pitchFamily="34" charset="0"/>
              <a:cs typeface="Arial" panose="020B0604020202020204" pitchFamily="34" charset="0"/>
            </a:endParaRPr>
          </a:p>
          <a:p>
            <a:pPr marL="0" indent="0">
              <a:lnSpc>
                <a:spcPct val="120000"/>
              </a:lnSpc>
              <a:spcAft>
                <a:spcPts val="894"/>
              </a:spcAft>
              <a:buFontTx/>
              <a:buNone/>
            </a:pPr>
            <a:r>
              <a:rPr lang="fr-CA" dirty="0">
                <a:latin typeface="Arial" panose="020B0604020202020204" pitchFamily="34" charset="0"/>
                <a:cs typeface="Arial" panose="020B0604020202020204" pitchFamily="34" charset="0"/>
              </a:rPr>
              <a:t>Comme les jurées et les jurés sont des citoyennes et citoyens sans formation en droit, avant le début de la phase de délibération du jury, la ou le juge leur rappelle certaines instructions afin de les guider.</a:t>
            </a:r>
            <a:endParaRPr lang="en-US" dirty="0">
              <a:latin typeface="Arial" panose="020B0604020202020204" pitchFamily="34" charset="0"/>
              <a:cs typeface="Arial" panose="020B0604020202020204" pitchFamily="34" charset="0"/>
            </a:endParaRPr>
          </a:p>
          <a:p>
            <a:pPr marL="0" indent="0">
              <a:lnSpc>
                <a:spcPct val="120000"/>
              </a:lnSpc>
              <a:spcAft>
                <a:spcPts val="894"/>
              </a:spcAft>
              <a:buFontTx/>
              <a:buNone/>
            </a:pPr>
            <a:endParaRPr lang="fr-CA" dirty="0">
              <a:latin typeface="Arial" panose="020B0604020202020204" pitchFamily="34" charset="0"/>
              <a:cs typeface="Arial" panose="020B0604020202020204" pitchFamily="34" charset="0"/>
            </a:endParaRPr>
          </a:p>
          <a:p>
            <a:pPr marL="0" indent="0">
              <a:lnSpc>
                <a:spcPct val="120000"/>
              </a:lnSpc>
              <a:spcAft>
                <a:spcPts val="894"/>
              </a:spcAft>
              <a:buFontTx/>
              <a:buNone/>
            </a:pPr>
            <a:r>
              <a:rPr lang="fr-CA" dirty="0">
                <a:latin typeface="Arial" panose="020B0604020202020204" pitchFamily="34" charset="0"/>
                <a:cs typeface="Arial" panose="020B0604020202020204" pitchFamily="34" charset="0"/>
              </a:rPr>
              <a:t>Dans ses directives au jury, la ou le juge prend le temps d’expliquer aux jurées et aux jurés leur rôle, comment elles et ils doivent en arriver à une décision et la façon dont se déroulent les délibérations.</a:t>
            </a:r>
            <a:endParaRPr lang="en-US" dirty="0">
              <a:latin typeface="Arial" panose="020B0604020202020204" pitchFamily="34" charset="0"/>
              <a:cs typeface="Arial" panose="020B0604020202020204" pitchFamily="34" charset="0"/>
            </a:endParaRPr>
          </a:p>
          <a:p>
            <a:pPr>
              <a:lnSpc>
                <a:spcPct val="120000"/>
              </a:lnSpc>
              <a:spcAft>
                <a:spcPts val="894"/>
              </a:spcAft>
              <a:buFontTx/>
              <a:buNone/>
            </a:pPr>
            <a:endParaRPr lang="fr-FR" dirty="0">
              <a:latin typeface="Arial" panose="020B0604020202020204" pitchFamily="34" charset="0"/>
              <a:cs typeface="Arial" panose="020B0604020202020204" pitchFamily="34" charset="0"/>
            </a:endParaRPr>
          </a:p>
          <a:p>
            <a:pPr marL="0" indent="0">
              <a:lnSpc>
                <a:spcPct val="120000"/>
              </a:lnSpc>
              <a:spcAft>
                <a:spcPts val="894"/>
              </a:spcAft>
              <a:buFontTx/>
              <a:buNone/>
            </a:pPr>
            <a:r>
              <a:rPr lang="fr-FR" dirty="0">
                <a:latin typeface="Arial" panose="020B0604020202020204" pitchFamily="34" charset="0"/>
                <a:cs typeface="Arial" panose="020B0604020202020204" pitchFamily="34" charset="0"/>
              </a:rPr>
              <a:t>Voici un résumé de ce que la ou le juge devrait normalement rappeler aux jurées et aux jurés :</a:t>
            </a:r>
            <a:endParaRPr lang="en-US" dirty="0">
              <a:latin typeface="Arial" panose="020B0604020202020204" pitchFamily="34" charset="0"/>
              <a:cs typeface="Arial" panose="020B0604020202020204" pitchFamily="34" charset="0"/>
            </a:endParaRPr>
          </a:p>
          <a:p>
            <a:pPr marL="171450" indent="-171450">
              <a:lnSpc>
                <a:spcPct val="120000"/>
              </a:lnSpc>
              <a:spcAft>
                <a:spcPts val="894"/>
              </a:spcAft>
              <a:buFont typeface="Wingdings,Sans-Serif"/>
              <a:buChar char="q"/>
            </a:pPr>
            <a:endParaRPr lang="fr-FR" dirty="0">
              <a:latin typeface="Arial" panose="020B0604020202020204" pitchFamily="34" charset="0"/>
              <a:cs typeface="Arial" panose="020B0604020202020204" pitchFamily="34" charset="0"/>
            </a:endParaRPr>
          </a:p>
          <a:p>
            <a:pPr marL="628650" lvl="1" indent="-171450">
              <a:lnSpc>
                <a:spcPct val="120000"/>
              </a:lnSpc>
              <a:spcAft>
                <a:spcPts val="894"/>
              </a:spcAft>
              <a:buFont typeface="Wingdings,Sans-Serif"/>
              <a:buChar char="•"/>
            </a:pPr>
            <a:r>
              <a:rPr lang="fr-FR" dirty="0">
                <a:latin typeface="Arial" panose="020B0604020202020204" pitchFamily="34" charset="0"/>
                <a:cs typeface="Arial" panose="020B0604020202020204" pitchFamily="34" charset="0"/>
              </a:rPr>
              <a:t>La décision doit être prise à l’unanimité.</a:t>
            </a:r>
            <a:endParaRPr lang="en-US" dirty="0">
              <a:latin typeface="Arial" panose="020B0604020202020204" pitchFamily="34" charset="0"/>
              <a:cs typeface="Arial" panose="020B0604020202020204" pitchFamily="34" charset="0"/>
            </a:endParaRPr>
          </a:p>
          <a:p>
            <a:pPr marL="628650" lvl="1" indent="-171450">
              <a:lnSpc>
                <a:spcPct val="120000"/>
              </a:lnSpc>
              <a:spcAft>
                <a:spcPts val="894"/>
              </a:spcAft>
              <a:buFont typeface="Wingdings,Sans-Serif"/>
              <a:buChar char="•"/>
            </a:pPr>
            <a:r>
              <a:rPr lang="fr-FR" dirty="0">
                <a:latin typeface="Arial" panose="020B0604020202020204" pitchFamily="34" charset="0"/>
                <a:cs typeface="Arial" panose="020B0604020202020204" pitchFamily="34" charset="0"/>
              </a:rPr>
              <a:t>La décision doit être basée uniquement sur les preuves présentées lors du procès. Ainsi, les membres du jury doivent tenter d’être le plus neutres possible et ne pas prendre en considération toute sorte de biais qu’ils ou elles pourraient avoir, même inconsciemment. </a:t>
            </a:r>
            <a:endParaRPr lang="en-US" dirty="0">
              <a:latin typeface="Arial" panose="020B0604020202020204" pitchFamily="34" charset="0"/>
              <a:cs typeface="Arial" panose="020B0604020202020204" pitchFamily="34" charset="0"/>
            </a:endParaRPr>
          </a:p>
          <a:p>
            <a:pPr marL="628650" lvl="1" indent="-171450">
              <a:lnSpc>
                <a:spcPct val="120000"/>
              </a:lnSpc>
              <a:spcAft>
                <a:spcPts val="894"/>
              </a:spcAft>
              <a:buFont typeface="Wingdings,Sans-Serif"/>
              <a:buChar char="•"/>
            </a:pPr>
            <a:r>
              <a:rPr lang="fr-FR" dirty="0">
                <a:latin typeface="Arial" panose="020B0604020202020204" pitchFamily="34" charset="0"/>
                <a:cs typeface="Arial" panose="020B0604020202020204" pitchFamily="34" charset="0"/>
              </a:rPr>
              <a:t>Pour rendre un verdict de culpabilité, l’ensemble des membres du jury doivent être convaincus hors de tout doute raisonnable de la culpabilité de la personne accusée.</a:t>
            </a:r>
            <a:endParaRPr lang="en-US" dirty="0">
              <a:latin typeface="Arial" panose="020B0604020202020204" pitchFamily="34" charset="0"/>
              <a:cs typeface="Arial" panose="020B0604020202020204" pitchFamily="34" charset="0"/>
            </a:endParaRPr>
          </a:p>
          <a:p>
            <a:pPr lvl="1">
              <a:lnSpc>
                <a:spcPct val="120000"/>
              </a:lnSpc>
              <a:spcAft>
                <a:spcPts val="894"/>
              </a:spcAft>
            </a:pPr>
            <a:endParaRPr lang="fr-CA" dirty="0">
              <a:latin typeface="Arial" panose="020B0604020202020204" pitchFamily="34" charset="0"/>
              <a:cs typeface="Arial" panose="020B0604020202020204" pitchFamily="34" charset="0"/>
            </a:endParaRPr>
          </a:p>
          <a:p>
            <a:pPr>
              <a:lnSpc>
                <a:spcPct val="120000"/>
              </a:lnSpc>
            </a:pPr>
            <a:r>
              <a:rPr lang="fr-CA" b="1" dirty="0">
                <a:latin typeface="Arial" panose="020B0604020202020204" pitchFamily="34" charset="0"/>
                <a:cs typeface="Arial" panose="020B0604020202020204" pitchFamily="34" charset="0"/>
              </a:rPr>
              <a:t>Sources : </a:t>
            </a:r>
            <a:endParaRPr lang="en-US" dirty="0">
              <a:latin typeface="Arial" panose="020B0604020202020204" pitchFamily="34" charset="0"/>
              <a:cs typeface="Arial" panose="020B0604020202020204" pitchFamily="34" charset="0"/>
            </a:endParaRPr>
          </a:p>
          <a:p>
            <a:pPr marL="255270" indent="-255270">
              <a:buFont typeface="Arial,Sans-Serif"/>
              <a:buChar char="•"/>
            </a:pPr>
            <a:r>
              <a:rPr lang="fr-CA" dirty="0">
                <a:latin typeface="Arial" panose="020B0604020202020204" pitchFamily="34" charset="0"/>
                <a:cs typeface="Arial" panose="020B0604020202020204" pitchFamily="34" charset="0"/>
              </a:rPr>
              <a:t>Pierre Béliveau et Martin </a:t>
            </a:r>
            <a:r>
              <a:rPr lang="fr-CA" dirty="0" err="1">
                <a:latin typeface="Arial" panose="020B0604020202020204" pitchFamily="34" charset="0"/>
                <a:cs typeface="Arial" panose="020B0604020202020204" pitchFamily="34" charset="0"/>
              </a:rPr>
              <a:t>Vauclair</a:t>
            </a:r>
            <a:r>
              <a:rPr lang="fr-CA" dirty="0">
                <a:latin typeface="Arial" panose="020B0604020202020204" pitchFamily="34" charset="0"/>
                <a:cs typeface="Arial" panose="020B0604020202020204" pitchFamily="34" charset="0"/>
              </a:rPr>
              <a:t>, </a:t>
            </a:r>
            <a:r>
              <a:rPr lang="fr-CA" i="1" dirty="0">
                <a:latin typeface="Arial" panose="020B0604020202020204" pitchFamily="34" charset="0"/>
                <a:cs typeface="Arial" panose="020B0604020202020204" pitchFamily="34" charset="0"/>
              </a:rPr>
              <a:t>Traité général de preuve et de procédure pénales, </a:t>
            </a:r>
            <a:r>
              <a:rPr lang="fr-CA" dirty="0">
                <a:latin typeface="Arial" panose="020B0604020202020204" pitchFamily="34" charset="0"/>
                <a:cs typeface="Arial" panose="020B0604020202020204" pitchFamily="34" charset="0"/>
              </a:rPr>
              <a:t>25e éd, Yvon Blais, 2018, p 1201-1224.</a:t>
            </a:r>
            <a:endParaRPr lang="en-US" dirty="0">
              <a:latin typeface="Arial" panose="020B0604020202020204" pitchFamily="34" charset="0"/>
              <a:cs typeface="Arial" panose="020B0604020202020204" pitchFamily="34" charset="0"/>
            </a:endParaRPr>
          </a:p>
          <a:p>
            <a:pPr marL="269240" indent="-269240">
              <a:lnSpc>
                <a:spcPct val="120000"/>
              </a:lnSpc>
              <a:buFont typeface="Arial,Sans-Serif"/>
              <a:buChar char="•"/>
            </a:pPr>
            <a:r>
              <a:rPr lang="en-CA" dirty="0" err="1">
                <a:latin typeface="Arial"/>
                <a:cs typeface="Arial"/>
              </a:rPr>
              <a:t>Modèles</a:t>
            </a:r>
            <a:r>
              <a:rPr lang="en-CA" dirty="0">
                <a:latin typeface="Arial"/>
                <a:cs typeface="Arial"/>
              </a:rPr>
              <a:t> de directives au jury du Conseil </a:t>
            </a:r>
            <a:r>
              <a:rPr lang="en-CA" dirty="0" err="1">
                <a:latin typeface="Arial"/>
                <a:cs typeface="Arial"/>
              </a:rPr>
              <a:t>canadien</a:t>
            </a:r>
            <a:r>
              <a:rPr lang="en-CA" dirty="0">
                <a:latin typeface="Arial"/>
                <a:cs typeface="Arial"/>
              </a:rPr>
              <a:t> de la magistrature : </a:t>
            </a:r>
            <a:r>
              <a:rPr lang="en-CA" dirty="0" err="1">
                <a:hlinkClick r:id="rId3"/>
              </a:rPr>
              <a:t>L’objectif</a:t>
            </a:r>
            <a:r>
              <a:rPr lang="en-CA" dirty="0">
                <a:hlinkClick r:id="rId3"/>
              </a:rPr>
              <a:t> des directives au jury</a:t>
            </a:r>
            <a:endParaRPr lang="en-CA" dirty="0"/>
          </a:p>
          <a:p>
            <a:pPr marL="269240" indent="-269240">
              <a:lnSpc>
                <a:spcPct val="120000"/>
              </a:lnSpc>
              <a:buFont typeface="Arial,Sans-Serif"/>
              <a:buChar char="•"/>
            </a:pPr>
            <a:r>
              <a:rPr lang="en-US" i="1" dirty="0">
                <a:latin typeface="Arial" panose="020B0604020202020204" pitchFamily="34" charset="0"/>
                <a:cs typeface="Arial" panose="020B0604020202020204" pitchFamily="34" charset="0"/>
              </a:rPr>
              <a:t>R. c. </a:t>
            </a:r>
            <a:r>
              <a:rPr lang="en-US" i="1" dirty="0" err="1">
                <a:latin typeface="Arial" panose="020B0604020202020204" pitchFamily="34" charset="0"/>
                <a:cs typeface="Arial" panose="020B0604020202020204" pitchFamily="34" charset="0"/>
              </a:rPr>
              <a:t>Lifchus</a:t>
            </a:r>
            <a:r>
              <a:rPr lang="en-US" dirty="0">
                <a:latin typeface="Arial" panose="020B0604020202020204" pitchFamily="34" charset="0"/>
                <a:cs typeface="Arial" panose="020B0604020202020204" pitchFamily="34" charset="0"/>
              </a:rPr>
              <a:t>, [1997] 3 R.C.S. 320, aux paras 36-38 (</a:t>
            </a:r>
            <a:r>
              <a:rPr lang="en-US" dirty="0" err="1">
                <a:latin typeface="Arial" panose="020B0604020202020204" pitchFamily="34" charset="0"/>
                <a:cs typeface="Arial" panose="020B0604020202020204" pitchFamily="34" charset="0"/>
              </a:rPr>
              <a:t>éléments</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l’exposé</a:t>
            </a:r>
            <a:r>
              <a:rPr lang="en-US" dirty="0">
                <a:latin typeface="Arial" panose="020B0604020202020204" pitchFamily="34" charset="0"/>
                <a:cs typeface="Arial" panose="020B0604020202020204" pitchFamily="34" charset="0"/>
              </a:rPr>
              <a:t>), 39 (exposé).</a:t>
            </a:r>
            <a:endParaRPr lang="fr-FR"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47</a:t>
            </a:fld>
            <a:endParaRPr lang="fr-CA"/>
          </a:p>
        </p:txBody>
      </p:sp>
    </p:spTree>
    <p:extLst>
      <p:ext uri="{BB962C8B-B14F-4D97-AF65-F5344CB8AC3E}">
        <p14:creationId xmlns:p14="http://schemas.microsoft.com/office/powerpoint/2010/main" val="35608093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a:latin typeface="Arial" panose="020B0604020202020204" pitchFamily="34" charset="0"/>
                <a:cs typeface="Arial" panose="020B0604020202020204" pitchFamily="34" charset="0"/>
              </a:rPr>
              <a:t>NOTES AU PERSONNEL ENSEIGNANT</a:t>
            </a:r>
          </a:p>
          <a:p>
            <a:endParaRPr lang="fr-CA">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noProof="0">
                <a:latin typeface="Arial" panose="020B0604020202020204" pitchFamily="34" charset="0"/>
                <a:cs typeface="Arial" panose="020B0604020202020204" pitchFamily="34" charset="0"/>
              </a:rPr>
              <a:t>Visionner cette vidéo avec les élèves. L’essentiel de celle-ci est résumé à la diapositive suivante.</a:t>
            </a:r>
            <a:endParaRPr lang="fr-CA" b="1">
              <a:latin typeface="Arial" panose="020B0604020202020204" pitchFamily="34" charset="0"/>
              <a:cs typeface="Arial" panose="020B0604020202020204" pitchFamily="34" charset="0"/>
            </a:endParaRPr>
          </a:p>
          <a:p>
            <a:endParaRPr lang="fr-CA">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48</a:t>
            </a:fld>
            <a:endParaRPr lang="fr-CA"/>
          </a:p>
        </p:txBody>
      </p:sp>
    </p:spTree>
    <p:extLst>
      <p:ext uri="{BB962C8B-B14F-4D97-AF65-F5344CB8AC3E}">
        <p14:creationId xmlns:p14="http://schemas.microsoft.com/office/powerpoint/2010/main" val="13482682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a:latin typeface="Arial" panose="020B0604020202020204" pitchFamily="34" charset="0"/>
                <a:cs typeface="Arial" panose="020B0604020202020204" pitchFamily="34" charset="0"/>
              </a:rPr>
              <a:t>NOTES À LA PERSONNE ENSEIGNANTE</a:t>
            </a:r>
            <a:endParaRPr lang="en-US" dirty="0">
              <a:latin typeface="Arial" panose="020B0604020202020204" pitchFamily="34" charset="0"/>
              <a:cs typeface="Arial" panose="020B0604020202020204" pitchFamily="34" charset="0"/>
            </a:endParaRPr>
          </a:p>
          <a:p>
            <a:pPr>
              <a:spcBef>
                <a:spcPct val="0"/>
              </a:spcBef>
            </a:pPr>
            <a:endParaRPr lang="fr-CA"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Suite à la présentation des étapes, les élèves doivent répondre à la question 9, p. 12-14 du Cahier de l’élève.</a:t>
            </a:r>
            <a:endParaRPr lang="en-US" dirty="0">
              <a:latin typeface="Arial" panose="020B0604020202020204" pitchFamily="34" charset="0"/>
              <a:cs typeface="Arial" panose="020B0604020202020204" pitchFamily="34" charset="0"/>
            </a:endParaRPr>
          </a:p>
          <a:p>
            <a:pPr>
              <a:spcBef>
                <a:spcPct val="0"/>
              </a:spcBef>
            </a:pPr>
            <a:endParaRPr lang="fr-CA" b="1" dirty="0">
              <a:latin typeface="Arial" panose="020B0604020202020204" pitchFamily="34" charset="0"/>
              <a:cs typeface="Arial" panose="020B0604020202020204" pitchFamily="34" charset="0"/>
            </a:endParaRPr>
          </a:p>
          <a:p>
            <a:pPr>
              <a:spcBef>
                <a:spcPct val="0"/>
              </a:spcBef>
            </a:pPr>
            <a:r>
              <a:rPr lang="fr-CA" b="1" dirty="0">
                <a:latin typeface="Arial" panose="020B0604020202020204" pitchFamily="34" charset="0"/>
                <a:cs typeface="Arial" panose="020B0604020202020204" pitchFamily="34" charset="0"/>
              </a:rPr>
              <a:t>INFORMATIONS À TRANSMETTRE AUX ÉLÈVES </a:t>
            </a:r>
            <a:endParaRPr lang="en-US" dirty="0">
              <a:latin typeface="Arial" panose="020B0604020202020204" pitchFamily="34" charset="0"/>
              <a:cs typeface="Arial" panose="020B0604020202020204" pitchFamily="34" charset="0"/>
            </a:endParaRPr>
          </a:p>
          <a:p>
            <a:pPr marL="0" indent="0">
              <a:spcBef>
                <a:spcPct val="0"/>
              </a:spcBef>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spcBef>
                <a:spcPct val="0"/>
              </a:spcBef>
              <a:buFont typeface="Wingdings,Sans-Serif"/>
              <a:buNone/>
            </a:pPr>
            <a:r>
              <a:rPr lang="fr-FR" dirty="0">
                <a:latin typeface="Arial" panose="020B0604020202020204" pitchFamily="34" charset="0"/>
                <a:cs typeface="Arial" panose="020B0604020202020204" pitchFamily="34" charset="0"/>
              </a:rPr>
              <a:t>Les informations transmises lors des témoignages des différents témoins font partie de la preuve. Elles servent à déterminer si la personne accusée a bel et bien commis un crime. La juge, le juge ou le jury doit analyser toute la preuve, incluant les témoignages, pour conclure si la personne accusée est coupable ou innocente.</a:t>
            </a:r>
            <a:endParaRPr lang="fr-CA" dirty="0">
              <a:latin typeface="Arial" panose="020B0604020202020204" pitchFamily="34" charset="0"/>
              <a:cs typeface="Arial" panose="020B0604020202020204" pitchFamily="34" charset="0"/>
            </a:endParaRPr>
          </a:p>
          <a:p>
            <a:pPr marL="0" indent="0">
              <a:spcBef>
                <a:spcPct val="0"/>
              </a:spcBef>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spcBef>
                <a:spcPct val="0"/>
              </a:spcBef>
              <a:buFont typeface="Wingdings,Sans-Serif"/>
              <a:buNone/>
            </a:pPr>
            <a:r>
              <a:rPr lang="fr-CA" dirty="0">
                <a:latin typeface="Arial" panose="020B0604020202020204" pitchFamily="34" charset="0"/>
                <a:cs typeface="Arial" panose="020B0604020202020204" pitchFamily="34" charset="0"/>
              </a:rPr>
              <a:t>Dans le cas d’un procès devant juge et jury, les 12 jurées ou jurés se réunissent, discutent et décident si la personne accusée est coupable ou non. La présidente ou le président du jury (une ou un porte-parole, nommé par ses pairs jurées et jurés) annonce ensuite la décision à la cour. La décision doit être </a:t>
            </a:r>
            <a:r>
              <a:rPr lang="fr-CA" b="1" dirty="0">
                <a:latin typeface="Arial" panose="020B0604020202020204" pitchFamily="34" charset="0"/>
                <a:cs typeface="Arial" panose="020B0604020202020204" pitchFamily="34" charset="0"/>
              </a:rPr>
              <a:t>unanime, </a:t>
            </a:r>
            <a:r>
              <a:rPr lang="fr-CA" dirty="0">
                <a:latin typeface="Arial" panose="020B0604020202020204" pitchFamily="34" charset="0"/>
                <a:cs typeface="Arial" panose="020B0604020202020204" pitchFamily="34" charset="0"/>
              </a:rPr>
              <a:t>c’est-à-dire que toutes les jurées et tous les jurés doivent être d’accord. </a:t>
            </a:r>
            <a:endParaRPr lang="en-US" dirty="0">
              <a:latin typeface="Arial" panose="020B0604020202020204" pitchFamily="34" charset="0"/>
              <a:cs typeface="Arial" panose="020B0604020202020204" pitchFamily="34" charset="0"/>
            </a:endParaRPr>
          </a:p>
          <a:p>
            <a:pPr marL="0" indent="0">
              <a:spcBef>
                <a:spcPct val="0"/>
              </a:spcBef>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spcBef>
                <a:spcPct val="0"/>
              </a:spcBef>
              <a:buFont typeface="Wingdings,Sans-Serif"/>
              <a:buNone/>
            </a:pPr>
            <a:r>
              <a:rPr lang="fr-CA" dirty="0">
                <a:latin typeface="Arial" panose="020B0604020202020204" pitchFamily="34" charset="0"/>
                <a:cs typeface="Arial" panose="020B0604020202020204" pitchFamily="34" charset="0"/>
              </a:rPr>
              <a:t>Normalement, les jurées et les jurés disposent de tout le temps nécessaire pour arriver à une décision unanime.</a:t>
            </a:r>
          </a:p>
          <a:p>
            <a:pPr marL="0" indent="0">
              <a:spcBef>
                <a:spcPct val="0"/>
              </a:spcBef>
              <a:buFont typeface="Arial" panose="020B0604020202020204" pitchFamily="34" charset="0"/>
              <a:buNone/>
            </a:pPr>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cs typeface="Arial" panose="020B0604020202020204" pitchFamily="34" charset="0"/>
              </a:rPr>
              <a:t>La détermination de la peine :</a:t>
            </a:r>
          </a:p>
          <a:p>
            <a:endParaRPr lang="fr-CA" dirty="0">
              <a:latin typeface="Arial" panose="020B0604020202020204" pitchFamily="34" charset="0"/>
              <a:cs typeface="Arial" panose="020B0604020202020204" pitchFamily="34" charset="0"/>
            </a:endParaRPr>
          </a:p>
          <a:p>
            <a:pPr marL="0" indent="0">
              <a:buFont typeface="Wingdings" panose="05000000000000000000" pitchFamily="2" charset="2"/>
              <a:buNone/>
            </a:pPr>
            <a:r>
              <a:rPr lang="fr-CA" dirty="0">
                <a:latin typeface="Arial" panose="020B0604020202020204" pitchFamily="34" charset="0"/>
                <a:cs typeface="Arial" panose="020B0604020202020204" pitchFamily="34" charset="0"/>
              </a:rPr>
              <a:t>Seul un ou une juge peut prononcer une peine à l'encontre d’une personne accusée reconnue coupable d'un crime.</a:t>
            </a:r>
          </a:p>
          <a:p>
            <a:pPr marL="0" indent="0">
              <a:buFont typeface="Wingdings" panose="05000000000000000000" pitchFamily="2" charset="2"/>
              <a:buNone/>
            </a:pPr>
            <a:endParaRPr lang="fr-CA" dirty="0">
              <a:latin typeface="Arial" panose="020B0604020202020204" pitchFamily="34" charset="0"/>
              <a:cs typeface="Arial" panose="020B0604020202020204" pitchFamily="34" charset="0"/>
            </a:endParaRPr>
          </a:p>
          <a:p>
            <a:pPr marL="0" indent="0">
              <a:buFont typeface="Wingdings" panose="05000000000000000000" pitchFamily="2" charset="2"/>
              <a:buNone/>
            </a:pPr>
            <a:r>
              <a:rPr lang="fr-CA" dirty="0">
                <a:latin typeface="Arial" panose="020B0604020202020204" pitchFamily="34" charset="0"/>
                <a:cs typeface="Arial" panose="020B0604020202020204" pitchFamily="34" charset="0"/>
              </a:rPr>
              <a:t>Lors de sa délibération, la ou le juge doit garder à l'esprit les principes et objectifs fondamentaux de la peine et prendre en compte les faits concernant la personne accusée et le crime, tels que les circonstances aggravantes ou atténuantes qui pourraient justifier une peine plus sévère ou plus clémente. La ou le juge doit toujours écouter les arguments de la Poursuite et de la Défense concernant la peine.</a:t>
            </a:r>
          </a:p>
          <a:p>
            <a:pPr marL="0" indent="0">
              <a:buFont typeface="Wingdings" panose="05000000000000000000" pitchFamily="2" charset="2"/>
              <a:buNone/>
            </a:pPr>
            <a:endParaRPr lang="fr-CA" dirty="0">
              <a:latin typeface="Arial" panose="020B0604020202020204" pitchFamily="34" charset="0"/>
              <a:cs typeface="Arial" panose="020B0604020202020204" pitchFamily="34" charset="0"/>
            </a:endParaRPr>
          </a:p>
          <a:p>
            <a:pPr marL="0" indent="0">
              <a:buFont typeface="Wingdings" panose="05000000000000000000" pitchFamily="2" charset="2"/>
              <a:buNone/>
            </a:pPr>
            <a:r>
              <a:rPr lang="fr-CA" dirty="0">
                <a:latin typeface="Arial" panose="020B0604020202020204" pitchFamily="34" charset="0"/>
                <a:cs typeface="Arial" panose="020B0604020202020204" pitchFamily="34" charset="0"/>
              </a:rPr>
              <a:t>Outre une peine de prison, il existe d'autres types de peines :</a:t>
            </a:r>
          </a:p>
          <a:p>
            <a:pPr marL="628650" lvl="1" indent="-171450">
              <a:buFont typeface="Arial" panose="020B0604020202020204" pitchFamily="34" charset="0"/>
              <a:buChar char="•"/>
            </a:pPr>
            <a:r>
              <a:rPr lang="fr-CA" dirty="0">
                <a:latin typeface="Arial" panose="020B0604020202020204" pitchFamily="34" charset="0"/>
                <a:cs typeface="Arial" panose="020B0604020202020204" pitchFamily="34" charset="0"/>
              </a:rPr>
              <a:t>Une amende</a:t>
            </a:r>
          </a:p>
          <a:p>
            <a:pPr marL="628650" lvl="1" indent="-171450">
              <a:buFont typeface="Arial" panose="020B0604020202020204" pitchFamily="34" charset="0"/>
              <a:buChar char="•"/>
            </a:pPr>
            <a:r>
              <a:rPr lang="fr-CA" dirty="0">
                <a:latin typeface="Arial" panose="020B0604020202020204" pitchFamily="34" charset="0"/>
                <a:cs typeface="Arial" panose="020B0604020202020204" pitchFamily="34" charset="0"/>
              </a:rPr>
              <a:t>Du travail communautaire</a:t>
            </a:r>
          </a:p>
          <a:p>
            <a:pPr marL="628650" lvl="1" indent="-171450">
              <a:buFont typeface="Arial" panose="020B0604020202020204" pitchFamily="34" charset="0"/>
              <a:buChar char="•"/>
            </a:pPr>
            <a:r>
              <a:rPr lang="fr-CA" dirty="0">
                <a:latin typeface="Arial" panose="020B0604020202020204" pitchFamily="34" charset="0"/>
                <a:cs typeface="Arial" panose="020B0604020202020204" pitchFamily="34" charset="0"/>
              </a:rPr>
              <a:t>Etc.</a:t>
            </a:r>
          </a:p>
          <a:p>
            <a:pPr marL="171450" indent="-171450">
              <a:buFont typeface="Arial"/>
              <a:buChar char="•"/>
            </a:pPr>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cs typeface="Arial" panose="020B0604020202020204" pitchFamily="34" charset="0"/>
              </a:rPr>
              <a:t>Important !</a:t>
            </a:r>
            <a:r>
              <a:rPr lang="fr-CA" dirty="0">
                <a:latin typeface="Arial" panose="020B0604020202020204" pitchFamily="34" charset="0"/>
                <a:cs typeface="Arial" panose="020B0604020202020204" pitchFamily="34" charset="0"/>
              </a:rPr>
              <a:t> La ou le juge n'est pas complètement libre de choisir la peine. Pour certains crimes, le </a:t>
            </a:r>
            <a:r>
              <a:rPr lang="fr-CA" i="1" dirty="0">
                <a:latin typeface="Arial" panose="020B0604020202020204" pitchFamily="34" charset="0"/>
                <a:cs typeface="Arial" panose="020B0604020202020204" pitchFamily="34" charset="0"/>
              </a:rPr>
              <a:t>Code criminel </a:t>
            </a:r>
            <a:r>
              <a:rPr lang="fr-CA" dirty="0">
                <a:latin typeface="Arial" panose="020B0604020202020204" pitchFamily="34" charset="0"/>
                <a:cs typeface="Arial" panose="020B0604020202020204" pitchFamily="34" charset="0"/>
              </a:rPr>
              <a:t>précise les peines maximales et minimales permises. La peine doit également être comparable à celles prononcées dans des affaires similaires précédentes, sauf s'il existe une raison justifiant un écart par rapport aux peines antérieures.</a:t>
            </a:r>
          </a:p>
          <a:p>
            <a:pPr>
              <a:spcBef>
                <a:spcPct val="0"/>
              </a:spcBef>
            </a:pPr>
            <a:endParaRPr lang="fr-CA" dirty="0">
              <a:latin typeface="Arial"/>
              <a:cs typeface="Arial"/>
            </a:endParaRPr>
          </a:p>
          <a:p>
            <a:pPr>
              <a:spcBef>
                <a:spcPct val="0"/>
              </a:spcBef>
            </a:pPr>
            <a:r>
              <a:rPr lang="fr-CA" b="1" dirty="0">
                <a:latin typeface="Arial" panose="020B0604020202020204" pitchFamily="34" charset="0"/>
                <a:cs typeface="Arial" panose="020B0604020202020204" pitchFamily="34" charset="0"/>
              </a:rPr>
              <a:t>SOURCES </a:t>
            </a:r>
            <a:endParaRPr lang="en-US" dirty="0">
              <a:latin typeface="Arial" panose="020B0604020202020204" pitchFamily="34" charset="0"/>
              <a:cs typeface="Arial" panose="020B0604020202020204" pitchFamily="34" charset="0"/>
            </a:endParaRPr>
          </a:p>
          <a:p>
            <a:pPr marL="193040" indent="-170815">
              <a:spcBef>
                <a:spcPct val="0"/>
              </a:spcBef>
              <a:buFont typeface="Arial,Sans-Serif"/>
              <a:buChar char="•"/>
            </a:pPr>
            <a:r>
              <a:rPr lang="fr-CA" i="1" dirty="0">
                <a:latin typeface="Arial" panose="020B0604020202020204" pitchFamily="34" charset="0"/>
                <a:cs typeface="Arial" panose="020B0604020202020204" pitchFamily="34" charset="0"/>
              </a:rPr>
              <a:t>Code criminel</a:t>
            </a:r>
            <a:r>
              <a:rPr lang="fr-CA" dirty="0">
                <a:latin typeface="Arial" panose="020B0604020202020204" pitchFamily="34" charset="0"/>
                <a:cs typeface="Arial" panose="020B0604020202020204" pitchFamily="34" charset="0"/>
              </a:rPr>
              <a:t>, art. 647.</a:t>
            </a:r>
          </a:p>
          <a:p>
            <a:pPr marL="193040" indent="-170815">
              <a:spcBef>
                <a:spcPct val="0"/>
              </a:spcBef>
              <a:buFont typeface="Arial,Sans-Serif"/>
              <a:buChar char="•"/>
            </a:pPr>
            <a:r>
              <a:rPr lang="fr-CA" i="1" dirty="0">
                <a:latin typeface="Arial" panose="020B0604020202020204" pitchFamily="34" charset="0"/>
                <a:cs typeface="Arial" panose="020B0604020202020204" pitchFamily="34" charset="0"/>
              </a:rPr>
              <a:t>R. </a:t>
            </a:r>
            <a:r>
              <a:rPr lang="fr-CA" dirty="0">
                <a:latin typeface="Arial" panose="020B0604020202020204" pitchFamily="34" charset="0"/>
                <a:cs typeface="Arial" panose="020B0604020202020204" pitchFamily="34" charset="0"/>
              </a:rPr>
              <a:t>c</a:t>
            </a:r>
            <a:r>
              <a:rPr lang="fr-CA" i="1" dirty="0">
                <a:latin typeface="Arial" panose="020B0604020202020204" pitchFamily="34" charset="0"/>
                <a:cs typeface="Arial" panose="020B0604020202020204" pitchFamily="34" charset="0"/>
              </a:rPr>
              <a:t>. M. (C.A.)</a:t>
            </a:r>
            <a:r>
              <a:rPr lang="fr-CA" dirty="0">
                <a:latin typeface="Arial" panose="020B0604020202020204" pitchFamily="34" charset="0"/>
                <a:cs typeface="Arial" panose="020B0604020202020204" pitchFamily="34" charset="0"/>
              </a:rPr>
              <a:t>, [1996] 1 R.C.S. 500.</a:t>
            </a:r>
            <a:endParaRPr lang="en-US" dirty="0">
              <a:latin typeface="Arial" panose="020B0604020202020204" pitchFamily="34" charset="0"/>
              <a:cs typeface="Arial" panose="020B0604020202020204" pitchFamily="34" charset="0"/>
            </a:endParaRPr>
          </a:p>
          <a:p>
            <a:pPr marL="170815" indent="-170815">
              <a:spcBef>
                <a:spcPct val="0"/>
              </a:spcBef>
              <a:buFont typeface="Arial,Sans-Serif"/>
              <a:buChar char="•"/>
            </a:pPr>
            <a:r>
              <a:rPr lang="fr-CA" dirty="0">
                <a:latin typeface="Arial" panose="020B0604020202020204" pitchFamily="34" charset="0"/>
                <a:cs typeface="Arial" panose="020B0604020202020204" pitchFamily="34" charset="0"/>
              </a:rPr>
              <a:t>Pierre BÉLIVEAU et Martin VAUCLAIR, </a:t>
            </a:r>
            <a:r>
              <a:rPr lang="fr-CA" i="1" dirty="0">
                <a:latin typeface="Arial" panose="020B0604020202020204" pitchFamily="34" charset="0"/>
                <a:cs typeface="Arial" panose="020B0604020202020204" pitchFamily="34" charset="0"/>
              </a:rPr>
              <a:t>Traité général de preuve et de procédure pénales</a:t>
            </a:r>
            <a:r>
              <a:rPr lang="fr-CA" dirty="0">
                <a:latin typeface="Arial" panose="020B0604020202020204" pitchFamily="34" charset="0"/>
                <a:cs typeface="Arial" panose="020B0604020202020204" pitchFamily="34" charset="0"/>
              </a:rPr>
              <a:t>, 22e éd., Cowansville, Éditions Yvon Blais, 2015, par. 2457.</a:t>
            </a:r>
          </a:p>
          <a:p>
            <a:pPr marL="193040" indent="-170815">
              <a:spcBef>
                <a:spcPct val="0"/>
              </a:spcBef>
              <a:buFont typeface="Arial,Sans-Serif"/>
              <a:buChar char="•"/>
            </a:pPr>
            <a:r>
              <a:rPr lang="en-CA" dirty="0">
                <a:latin typeface="Arial" panose="020B0604020202020204" pitchFamily="34" charset="0"/>
                <a:cs typeface="Arial" panose="020B0604020202020204" pitchFamily="34" charset="0"/>
              </a:rPr>
              <a:t>Nicolas BELLEMARE, </a:t>
            </a:r>
            <a:r>
              <a:rPr lang="fr-CA" dirty="0">
                <a:latin typeface="Arial" panose="020B0604020202020204" pitchFamily="34" charset="0"/>
                <a:cs typeface="Arial" panose="020B0604020202020204" pitchFamily="34" charset="0"/>
              </a:rPr>
              <a:t>« Le procès en matière criminelle : les procédures pendant le procès »</a:t>
            </a:r>
            <a:r>
              <a:rPr lang="en-CA" dirty="0">
                <a:latin typeface="Arial" panose="020B0604020202020204" pitchFamily="34" charset="0"/>
                <a:cs typeface="Arial" panose="020B0604020202020204" pitchFamily="34" charset="0"/>
              </a:rPr>
              <a:t>, dans Collection de droit 2015-2016</a:t>
            </a:r>
            <a:r>
              <a:rPr lang="fr-CA" dirty="0">
                <a:latin typeface="Arial" panose="020B0604020202020204" pitchFamily="34" charset="0"/>
                <a:cs typeface="Arial" panose="020B0604020202020204" pitchFamily="34" charset="0"/>
              </a:rPr>
              <a:t>, École du Barreau du Québec, vol. 11, </a:t>
            </a:r>
            <a:r>
              <a:rPr lang="en-CA" i="1" dirty="0">
                <a:latin typeface="Arial" panose="020B0604020202020204" pitchFamily="34" charset="0"/>
                <a:cs typeface="Arial" panose="020B0604020202020204" pitchFamily="34" charset="0"/>
              </a:rPr>
              <a:t>Droit penal : </a:t>
            </a:r>
            <a:r>
              <a:rPr lang="en-CA" i="1" dirty="0" err="1">
                <a:latin typeface="Arial" panose="020B0604020202020204" pitchFamily="34" charset="0"/>
                <a:cs typeface="Arial" panose="020B0604020202020204" pitchFamily="34" charset="0"/>
              </a:rPr>
              <a:t>procédure</a:t>
            </a:r>
            <a:r>
              <a:rPr lang="en-CA" i="1" dirty="0">
                <a:latin typeface="Arial" panose="020B0604020202020204" pitchFamily="34" charset="0"/>
                <a:cs typeface="Arial" panose="020B0604020202020204" pitchFamily="34" charset="0"/>
              </a:rPr>
              <a:t> et </a:t>
            </a:r>
            <a:r>
              <a:rPr lang="en-CA" i="1" dirty="0" err="1">
                <a:latin typeface="Arial" panose="020B0604020202020204" pitchFamily="34" charset="0"/>
                <a:cs typeface="Arial" panose="020B0604020202020204" pitchFamily="34" charset="0"/>
              </a:rPr>
              <a:t>preuve</a:t>
            </a:r>
            <a:r>
              <a:rPr lang="en-CA" dirty="0">
                <a:latin typeface="Arial" panose="020B0604020202020204" pitchFamily="34" charset="0"/>
                <a:cs typeface="Arial" panose="020B0604020202020204" pitchFamily="34" charset="0"/>
              </a:rPr>
              <a:t>, </a:t>
            </a:r>
            <a:r>
              <a:rPr lang="fr-CA" dirty="0">
                <a:latin typeface="Arial" panose="020B0604020202020204" pitchFamily="34" charset="0"/>
                <a:cs typeface="Arial" panose="020B0604020202020204" pitchFamily="34" charset="0"/>
              </a:rPr>
              <a:t>Cowansville, Éditions Yvon Blais, p. </a:t>
            </a:r>
            <a:r>
              <a:rPr lang="en-CA" dirty="0">
                <a:latin typeface="Arial" panose="020B0604020202020204" pitchFamily="34" charset="0"/>
                <a:cs typeface="Arial" panose="020B0604020202020204" pitchFamily="34" charset="0"/>
              </a:rPr>
              <a:t>99-100.</a:t>
            </a:r>
            <a:endParaRPr lang="en-US" dirty="0">
              <a:latin typeface="Arial" panose="020B0604020202020204" pitchFamily="34" charset="0"/>
              <a:cs typeface="Arial" panose="020B0604020202020204" pitchFamily="34" charset="0"/>
            </a:endParaRPr>
          </a:p>
          <a:p>
            <a:pPr marL="193040" indent="-170815">
              <a:spcBef>
                <a:spcPct val="0"/>
              </a:spcBef>
              <a:buFont typeface="Arial,Sans-Serif"/>
              <a:buChar char="•"/>
            </a:pPr>
            <a:r>
              <a:rPr lang="en-CA" dirty="0">
                <a:latin typeface="Arial" panose="020B0604020202020204" pitchFamily="34" charset="0"/>
                <a:cs typeface="Arial" panose="020B0604020202020204" pitchFamily="34" charset="0"/>
              </a:rPr>
              <a:t>Encyclopédie Larousse, </a:t>
            </a:r>
            <a:r>
              <a:rPr lang="en-CA" i="1" dirty="0" err="1">
                <a:latin typeface="Arial" panose="020B0604020202020204" pitchFamily="34" charset="0"/>
                <a:cs typeface="Arial" panose="020B0604020202020204" pitchFamily="34" charset="0"/>
              </a:rPr>
              <a:t>Thémis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en</a:t>
            </a:r>
            <a:r>
              <a:rPr lang="en-CA" dirty="0">
                <a:latin typeface="Arial" panose="020B0604020202020204" pitchFamily="34" charset="0"/>
                <a:cs typeface="Arial" panose="020B0604020202020204" pitchFamily="34" charset="0"/>
              </a:rPr>
              <a:t> </a:t>
            </a:r>
            <a:r>
              <a:rPr lang="fr-CA" dirty="0">
                <a:latin typeface="Arial" panose="020B0604020202020204" pitchFamily="34" charset="0"/>
                <a:cs typeface="Arial" panose="020B0604020202020204" pitchFamily="34" charset="0"/>
              </a:rPr>
              <a:t>ligne.</a:t>
            </a:r>
            <a:endParaRPr lang="en-US" dirty="0">
              <a:latin typeface="Arial" panose="020B0604020202020204" pitchFamily="34" charset="0"/>
              <a:cs typeface="Arial" panose="020B0604020202020204" pitchFamily="34" charset="0"/>
            </a:endParaRPr>
          </a:p>
          <a:p>
            <a:pPr marL="193040" indent="-170815">
              <a:spcBef>
                <a:spcPct val="0"/>
              </a:spcBef>
              <a:buFont typeface="Arial,Sans-Serif"/>
              <a:buChar char="•"/>
            </a:pPr>
            <a:r>
              <a:rPr lang="fr-CA" dirty="0">
                <a:latin typeface="Arial" panose="020B0604020202020204" pitchFamily="34" charset="0"/>
                <a:cs typeface="Arial" panose="020B0604020202020204" pitchFamily="34" charset="0"/>
              </a:rPr>
              <a:t>David GILLES, </a:t>
            </a:r>
            <a:r>
              <a:rPr lang="fr-CA" i="1" dirty="0">
                <a:latin typeface="Arial" panose="020B0604020202020204" pitchFamily="34" charset="0"/>
                <a:cs typeface="Arial" panose="020B0604020202020204" pitchFamily="34" charset="0"/>
              </a:rPr>
              <a:t>Introduction aux fondements philosophiques du droit : Thémis et </a:t>
            </a:r>
            <a:r>
              <a:rPr lang="fr-CA" i="1" dirty="0" err="1">
                <a:latin typeface="Arial" panose="020B0604020202020204" pitchFamily="34" charset="0"/>
                <a:cs typeface="Arial" panose="020B0604020202020204" pitchFamily="34" charset="0"/>
              </a:rPr>
              <a:t>Dikè</a:t>
            </a:r>
            <a:r>
              <a:rPr lang="fr-CA" i="1" dirty="0">
                <a:latin typeface="Arial" panose="020B0604020202020204" pitchFamily="34" charset="0"/>
                <a:cs typeface="Arial" panose="020B0604020202020204" pitchFamily="34" charset="0"/>
              </a:rPr>
              <a:t>, </a:t>
            </a:r>
            <a:r>
              <a:rPr lang="fr-CA" dirty="0">
                <a:latin typeface="Arial" panose="020B0604020202020204" pitchFamily="34" charset="0"/>
                <a:cs typeface="Arial" panose="020B0604020202020204" pitchFamily="34" charset="0"/>
              </a:rPr>
              <a:t>Cowansville, Éditions Yvon Blais, 2012, p. 4 et 9.</a:t>
            </a:r>
            <a:endParaRPr lang="fr-FR"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49</a:t>
            </a:fld>
            <a:endParaRPr lang="fr-CA"/>
          </a:p>
        </p:txBody>
      </p:sp>
    </p:spTree>
    <p:extLst>
      <p:ext uri="{BB962C8B-B14F-4D97-AF65-F5344CB8AC3E}">
        <p14:creationId xmlns:p14="http://schemas.microsoft.com/office/powerpoint/2010/main" val="26037120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latin typeface="Arial" panose="020B0604020202020204" pitchFamily="34" charset="0"/>
                <a:cs typeface="Arial" panose="020B0604020202020204" pitchFamily="34" charset="0"/>
              </a:rPr>
              <a:t>INFORMATIONS COMPLÉMENTAIRES INTÉRESSANTES À TRANSMETTRE </a:t>
            </a:r>
            <a:endParaRPr lang="en-US">
              <a:latin typeface="Arial" panose="020B0604020202020204" pitchFamily="34" charset="0"/>
              <a:cs typeface="Arial" panose="020B0604020202020204" pitchFamily="34" charset="0"/>
            </a:endParaRPr>
          </a:p>
          <a:p>
            <a:endParaRPr lang="fr-CA">
              <a:latin typeface="Arial" panose="020B0604020202020204" pitchFamily="34" charset="0"/>
              <a:cs typeface="Arial" panose="020B0604020202020204" pitchFamily="34" charset="0"/>
            </a:endParaRPr>
          </a:p>
          <a:p>
            <a:r>
              <a:rPr lang="fr-CA">
                <a:latin typeface="Arial" panose="020B0604020202020204" pitchFamily="34" charset="0"/>
                <a:cs typeface="Arial" panose="020B0604020202020204" pitchFamily="34" charset="0"/>
              </a:rPr>
              <a:t>Il existe de nombreuses ressources pour les élèves qui souhaiteraient en apprendre davantage sur leurs droits et leurs obligations ou encore poser une question précise à une ou un juriste. En voici quelques-unes. Cette liste est loin d’être exhaustive. Si vous avez des idées de ressources à ajouter, n’hésitez pas à en faire part aux élèves et à nous contacter pour que nous puissions les ajouter lors de notre mise à jour annuelle. </a:t>
            </a:r>
            <a:endParaRPr lang="en-US">
              <a:latin typeface="Arial" panose="020B0604020202020204" pitchFamily="34" charset="0"/>
              <a:cs typeface="Arial" panose="020B0604020202020204" pitchFamily="34" charset="0"/>
            </a:endParaRPr>
          </a:p>
          <a:p>
            <a:endParaRPr lang="fr-CA">
              <a:latin typeface="Arial" panose="020B0604020202020204" pitchFamily="34" charset="0"/>
              <a:cs typeface="Arial" panose="020B0604020202020204" pitchFamily="34" charset="0"/>
            </a:endParaRPr>
          </a:p>
          <a:p>
            <a:pPr marL="254000" indent="-254000">
              <a:buFont typeface="Wingdings,Sans-Serif"/>
              <a:buChar char="q"/>
            </a:pPr>
            <a:r>
              <a:rPr lang="fr-CA" b="1">
                <a:latin typeface="Arial" panose="020B0604020202020204" pitchFamily="34" charset="0"/>
                <a:cs typeface="Arial" panose="020B0604020202020204" pitchFamily="34" charset="0"/>
              </a:rPr>
              <a:t>Parlons droit </a:t>
            </a:r>
            <a:r>
              <a:rPr lang="fr-CA">
                <a:latin typeface="Arial" panose="020B0604020202020204" pitchFamily="34" charset="0"/>
                <a:cs typeface="Arial" panose="020B0604020202020204" pitchFamily="34" charset="0"/>
              </a:rPr>
              <a:t>est un service du Jeune Barreau de Montréal qui s’adresse aux 12 à 21 ans et qui permet de parler gratuitement à une avocate ou à un avocat. Ce service téléphonique est offert à tous les jeunes Québécoises et Québécois, peu importe leur situation géographique. Si les élèves ont des questions juridiques sur une situation personnelle, ils peuvent remplir un formulaire sur le site Web du Jeune barreau de Montréal et une avocate ou un avocat bénévole les rappellera dans la semaine suivant leur inscription. https://ajbm.qc.ca/fr/pour-la-population/services-offerts/parlons-droit-1021</a:t>
            </a:r>
          </a:p>
          <a:p>
            <a:pPr marL="255270" indent="-255270">
              <a:buFont typeface="Wingdings,Sans-Serif"/>
              <a:buChar char="q"/>
            </a:pPr>
            <a:r>
              <a:rPr lang="fr-CA">
                <a:latin typeface="Arial" panose="020B0604020202020204" pitchFamily="34" charset="0"/>
                <a:cs typeface="Arial" panose="020B0604020202020204" pitchFamily="34" charset="0"/>
              </a:rPr>
              <a:t>La </a:t>
            </a:r>
            <a:r>
              <a:rPr lang="fr-CA" b="1">
                <a:latin typeface="Arial" panose="020B0604020202020204" pitchFamily="34" charset="0"/>
                <a:cs typeface="Arial" panose="020B0604020202020204" pitchFamily="34" charset="0"/>
              </a:rPr>
              <a:t>Commission des services juridiques</a:t>
            </a:r>
            <a:r>
              <a:rPr lang="fr-CA">
                <a:latin typeface="Arial" panose="020B0604020202020204" pitchFamily="34" charset="0"/>
                <a:cs typeface="Arial" panose="020B0604020202020204" pitchFamily="34" charset="0"/>
              </a:rPr>
              <a:t> est l’organisme responsable de l’aide juridique. L’aide juridique permet aux personnes à faibles revenus de recevoir gratuitement (ou moyennant une petite contribution) les services d’un avocat dans certaines situations. Pour plus d’information : </a:t>
            </a:r>
            <a:r>
              <a:rPr lang="fr-CA">
                <a:latin typeface="Arial" panose="020B0604020202020204" pitchFamily="34" charset="0"/>
                <a:cs typeface="Arial" panose="020B0604020202020204" pitchFamily="34" charset="0"/>
                <a:hlinkClick r:id="rId3"/>
              </a:rPr>
              <a:t>www.csj.qc.ca</a:t>
            </a:r>
            <a:r>
              <a:rPr lang="fr-CA">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fr-CA">
              <a:latin typeface="Arial" panose="020B0604020202020204" pitchFamily="34" charset="0"/>
              <a:cs typeface="Arial" panose="020B0604020202020204" pitchFamily="34" charset="0"/>
            </a:endParaRPr>
          </a:p>
          <a:p>
            <a:pPr marL="255270" indent="-255270">
              <a:buFont typeface="Wingdings,Sans-Serif"/>
              <a:buChar char="q"/>
            </a:pPr>
            <a:r>
              <a:rPr lang="fr-CA" b="1">
                <a:latin typeface="Arial" panose="020B0604020202020204" pitchFamily="34" charset="0"/>
                <a:cs typeface="Arial" panose="020B0604020202020204" pitchFamily="34" charset="0"/>
              </a:rPr>
              <a:t>Tel-jeunes</a:t>
            </a:r>
            <a:r>
              <a:rPr lang="fr-CA">
                <a:latin typeface="Arial" panose="020B0604020202020204" pitchFamily="34" charset="0"/>
                <a:cs typeface="Arial" panose="020B0604020202020204" pitchFamily="34" charset="0"/>
              </a:rPr>
              <a:t> est un service d’intervention confidentiel et gratuit. Les intervenantes et intervenants peuvent être joints gratuitement en tout temps, de jour comme de nuit. Les intervenantes  et intervenants de Tel-jeunes peuvent fournir des ressources et de l’information aux jeunes dans plusieurs domaines : intimidation et violence, sexualité, famille, travail et école, etc. </a:t>
            </a:r>
            <a:r>
              <a:rPr lang="fr-CA">
                <a:latin typeface="Arial" panose="020B0604020202020204" pitchFamily="34" charset="0"/>
                <a:cs typeface="Arial" panose="020B0604020202020204" pitchFamily="34" charset="0"/>
                <a:hlinkClick r:id="rId4"/>
              </a:rPr>
              <a:t>www.teljeunes.com</a:t>
            </a:r>
            <a:r>
              <a:rPr lang="fr-CA">
                <a:latin typeface="Arial" panose="020B0604020202020204" pitchFamily="34" charset="0"/>
                <a:cs typeface="Arial" panose="020B0604020202020204" pitchFamily="34" charset="0"/>
              </a:rPr>
              <a:t> 1-800-263-2266.</a:t>
            </a:r>
            <a:endParaRPr lang="fr-FR">
              <a:latin typeface="Arial" panose="020B0604020202020204" pitchFamily="34" charset="0"/>
              <a:cs typeface="Arial" panose="020B0604020202020204" pitchFamily="34" charset="0"/>
            </a:endParaRPr>
          </a:p>
          <a:p>
            <a:endParaRPr lang="en-US">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51</a:t>
            </a:fld>
            <a:endParaRPr lang="fr-CA"/>
          </a:p>
        </p:txBody>
      </p:sp>
    </p:spTree>
    <p:extLst>
      <p:ext uri="{BB962C8B-B14F-4D97-AF65-F5344CB8AC3E}">
        <p14:creationId xmlns:p14="http://schemas.microsoft.com/office/powerpoint/2010/main" val="2537901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NOTES À LA PERSONNE ENSEIGNANTE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defRPr/>
            </a:pPr>
            <a:r>
              <a:rPr lang="fr-CA" dirty="0">
                <a:latin typeface="Arial"/>
                <a:cs typeface="Arial"/>
              </a:rPr>
              <a:t>Les élèves doivent compléter la question #1 à la page 4 du Cahier de l’élève.</a:t>
            </a:r>
            <a:endParaRPr lang="en-US" dirty="0">
              <a:latin typeface="Arial"/>
              <a:cs typeface="Arial"/>
            </a:endParaRPr>
          </a:p>
          <a:p>
            <a:endParaRPr lang="fr-CA" b="1" dirty="0">
              <a:latin typeface="Arial" panose="020B0604020202020204" pitchFamily="34" charset="0"/>
              <a:cs typeface="Arial" panose="020B0604020202020204" pitchFamily="34" charset="0"/>
            </a:endParaRPr>
          </a:p>
          <a:p>
            <a:r>
              <a:rPr lang="fr-CA" b="1" dirty="0">
                <a:latin typeface="Arial"/>
                <a:cs typeface="Arial"/>
              </a:rPr>
              <a:t>INFORMATIONS À TRANSMETTRE AUX ÉLÈVES</a:t>
            </a:r>
            <a:endParaRPr lang="en-US" dirty="0">
              <a:latin typeface="Arial"/>
              <a:cs typeface="Arial"/>
            </a:endParaRPr>
          </a:p>
          <a:p>
            <a:pPr>
              <a:buFontTx/>
              <a:buNone/>
            </a:pPr>
            <a:endParaRPr lang="fr-CA" dirty="0">
              <a:latin typeface="Arial" panose="020B0604020202020204" pitchFamily="34" charset="0"/>
              <a:cs typeface="Arial" panose="020B0604020202020204" pitchFamily="34" charset="0"/>
            </a:endParaRPr>
          </a:p>
          <a:p>
            <a:pPr marL="0" indent="0">
              <a:buFontTx/>
              <a:buNone/>
            </a:pPr>
            <a:r>
              <a:rPr lang="fr-CA" dirty="0">
                <a:latin typeface="Arial"/>
                <a:cs typeface="Arial"/>
              </a:rPr>
              <a:t>Il y a </a:t>
            </a:r>
            <a:r>
              <a:rPr lang="fr-CA" b="1" dirty="0">
                <a:latin typeface="Arial"/>
                <a:cs typeface="Arial"/>
              </a:rPr>
              <a:t>tellement de situations </a:t>
            </a:r>
            <a:r>
              <a:rPr lang="fr-CA" dirty="0">
                <a:latin typeface="Arial"/>
                <a:cs typeface="Arial"/>
              </a:rPr>
              <a:t>qui relèvent du droit civil qu’il est difficile d’en faire le tour en seulement quelques exemples, mais en voici quelques-uns :</a:t>
            </a:r>
          </a:p>
          <a:p>
            <a:pPr marL="434975" lvl="1" indent="0">
              <a:buFontTx/>
              <a:buNone/>
            </a:pPr>
            <a:r>
              <a:rPr lang="fr-CA" dirty="0">
                <a:latin typeface="Arial"/>
                <a:cs typeface="Arial"/>
              </a:rPr>
              <a:t>le droit de la</a:t>
            </a:r>
            <a:r>
              <a:rPr lang="fr-CA" b="1" dirty="0">
                <a:latin typeface="Arial"/>
                <a:cs typeface="Arial"/>
              </a:rPr>
              <a:t> </a:t>
            </a:r>
            <a:r>
              <a:rPr lang="fr-CA" dirty="0">
                <a:latin typeface="Arial"/>
                <a:cs typeface="Arial"/>
              </a:rPr>
              <a:t>famille;</a:t>
            </a:r>
            <a:endParaRPr lang="en-US" dirty="0">
              <a:latin typeface="Arial"/>
              <a:cs typeface="Arial"/>
            </a:endParaRPr>
          </a:p>
          <a:p>
            <a:pPr marL="434975" lvl="1" indent="0">
              <a:buFontTx/>
              <a:buNone/>
            </a:pPr>
            <a:r>
              <a:rPr lang="fr-CA" dirty="0">
                <a:latin typeface="Arial"/>
                <a:cs typeface="Arial"/>
              </a:rPr>
              <a:t>les successions;</a:t>
            </a:r>
            <a:endParaRPr lang="en-US" dirty="0">
              <a:latin typeface="Arial"/>
              <a:cs typeface="Arial"/>
            </a:endParaRPr>
          </a:p>
          <a:p>
            <a:pPr marL="434975" lvl="1" indent="0">
              <a:buFontTx/>
              <a:buNone/>
            </a:pPr>
            <a:r>
              <a:rPr lang="fr-CA" dirty="0">
                <a:latin typeface="Arial"/>
                <a:cs typeface="Arial"/>
              </a:rPr>
              <a:t>les contrats;</a:t>
            </a:r>
            <a:endParaRPr lang="en-US" dirty="0">
              <a:latin typeface="Arial"/>
              <a:cs typeface="Arial"/>
            </a:endParaRPr>
          </a:p>
          <a:p>
            <a:pPr marL="434975" lvl="1" indent="0">
              <a:buFontTx/>
              <a:buNone/>
            </a:pPr>
            <a:r>
              <a:rPr lang="fr-CA" dirty="0">
                <a:latin typeface="Arial"/>
                <a:cs typeface="Arial"/>
              </a:rPr>
              <a:t>les troubles de voisinages;</a:t>
            </a:r>
            <a:endParaRPr lang="en-US" dirty="0">
              <a:latin typeface="Arial"/>
              <a:cs typeface="Arial"/>
            </a:endParaRPr>
          </a:p>
          <a:p>
            <a:pPr marL="434975" lvl="1" indent="0">
              <a:buFontTx/>
              <a:buNone/>
            </a:pPr>
            <a:r>
              <a:rPr lang="fr-CA" dirty="0">
                <a:latin typeface="Arial"/>
                <a:cs typeface="Arial"/>
              </a:rPr>
              <a:t> etc.</a:t>
            </a:r>
            <a:endParaRPr lang="en-US" dirty="0">
              <a:latin typeface="Arial"/>
              <a:cs typeface="Arial"/>
            </a:endParaRPr>
          </a:p>
          <a:p>
            <a:pPr>
              <a:buFontTx/>
              <a:buNone/>
            </a:pPr>
            <a:endParaRPr lang="fr-CA" dirty="0">
              <a:latin typeface="Arial" panose="020B0604020202020204" pitchFamily="34" charset="0"/>
              <a:cs typeface="Arial" panose="020B0604020202020204" pitchFamily="34" charset="0"/>
            </a:endParaRPr>
          </a:p>
          <a:p>
            <a:pPr marL="0" indent="0">
              <a:buFontTx/>
              <a:buNone/>
            </a:pPr>
            <a:r>
              <a:rPr lang="fr-CA" dirty="0">
                <a:latin typeface="Arial"/>
                <a:cs typeface="Arial"/>
              </a:rPr>
              <a:t>En droit civil, ce sont des personnes dites « privées » qui se poursuivent. Il peut s'agir de personnes physiques ou morales (entreprises). Dans certains cas, une personne pourrait même poursuivre un organisme gouvernemental.</a:t>
            </a:r>
            <a:endParaRPr lang="en-US" dirty="0">
              <a:latin typeface="Arial"/>
              <a:cs typeface="Arial"/>
            </a:endParaRPr>
          </a:p>
          <a:p>
            <a:pPr marL="0" indent="0">
              <a:buFontTx/>
              <a:buNone/>
            </a:pPr>
            <a:endParaRPr lang="fr-CA" dirty="0">
              <a:latin typeface="Arial" panose="020B0604020202020204" pitchFamily="34" charset="0"/>
              <a:cs typeface="Arial" panose="020B0604020202020204" pitchFamily="34" charset="0"/>
            </a:endParaRPr>
          </a:p>
          <a:p>
            <a:pPr marL="0" indent="0">
              <a:buFontTx/>
              <a:buNone/>
            </a:pPr>
            <a:r>
              <a:rPr lang="fr-CA" dirty="0">
                <a:latin typeface="Arial"/>
                <a:cs typeface="Arial"/>
              </a:rPr>
              <a:t>Il s’agit d’un droit inspiré du</a:t>
            </a:r>
            <a:r>
              <a:rPr lang="fr-CA" b="1" dirty="0">
                <a:latin typeface="Arial"/>
                <a:cs typeface="Arial"/>
              </a:rPr>
              <a:t> droit français</a:t>
            </a:r>
            <a:r>
              <a:rPr lang="fr-CA" dirty="0">
                <a:latin typeface="Arial"/>
                <a:cs typeface="Arial"/>
              </a:rPr>
              <a:t>. Le droit civil est, au Canada, utilisé uniquement au Québec. </a:t>
            </a:r>
            <a:r>
              <a:rPr lang="fr-CA" b="0" dirty="0">
                <a:latin typeface="Arial"/>
                <a:cs typeface="Arial"/>
              </a:rPr>
              <a:t>Dans les autres provinces et territoires canadiens, le droit civil ne s'applique pas. C’est plutôt la </a:t>
            </a:r>
            <a:r>
              <a:rPr lang="fr-CA" b="0" dirty="0" err="1">
                <a:latin typeface="Arial"/>
                <a:cs typeface="Arial"/>
              </a:rPr>
              <a:t>common</a:t>
            </a:r>
            <a:r>
              <a:rPr lang="fr-CA" b="0" dirty="0">
                <a:latin typeface="Arial"/>
                <a:cs typeface="Arial"/>
              </a:rPr>
              <a:t> </a:t>
            </a:r>
            <a:r>
              <a:rPr lang="fr-CA" b="0" dirty="0" err="1">
                <a:latin typeface="Arial"/>
                <a:cs typeface="Arial"/>
              </a:rPr>
              <a:t>law</a:t>
            </a:r>
            <a:r>
              <a:rPr lang="fr-CA" b="0" dirty="0">
                <a:latin typeface="Arial"/>
                <a:cs typeface="Arial"/>
              </a:rPr>
              <a:t>, inspiré du droit britannique, qui s’applique aux « affaires privées ». </a:t>
            </a:r>
          </a:p>
          <a:p>
            <a:pPr>
              <a:buFontTx/>
              <a:buNone/>
            </a:pPr>
            <a:endParaRPr lang="fr-CA" dirty="0">
              <a:latin typeface="Arial" panose="020B0604020202020204" pitchFamily="34" charset="0"/>
              <a:cs typeface="Arial" panose="020B0604020202020204" pitchFamily="34" charset="0"/>
            </a:endParaRPr>
          </a:p>
          <a:p>
            <a:pPr marL="0" indent="0">
              <a:buFontTx/>
              <a:buNone/>
            </a:pPr>
            <a:r>
              <a:rPr lang="fr-CA" dirty="0">
                <a:latin typeface="Arial"/>
                <a:cs typeface="Arial"/>
              </a:rPr>
              <a:t>Contrairement au droit criminel, l’</a:t>
            </a:r>
            <a:r>
              <a:rPr lang="fr-CA" b="1" dirty="0">
                <a:latin typeface="Arial"/>
                <a:cs typeface="Arial"/>
              </a:rPr>
              <a:t>objectif premier </a:t>
            </a:r>
            <a:r>
              <a:rPr lang="fr-CA" dirty="0">
                <a:latin typeface="Arial"/>
                <a:cs typeface="Arial"/>
              </a:rPr>
              <a:t>n’est pas de punir et de dénoncer un comportement répréhensible (infraction), mais plutôt de </a:t>
            </a:r>
            <a:r>
              <a:rPr lang="fr-CA" b="1" dirty="0">
                <a:latin typeface="Arial"/>
                <a:cs typeface="Arial"/>
              </a:rPr>
              <a:t>réparer une faute commise ou d’indemniser</a:t>
            </a:r>
            <a:r>
              <a:rPr lang="fr-CA" dirty="0">
                <a:latin typeface="Arial"/>
                <a:cs typeface="Arial"/>
              </a:rPr>
              <a:t> </a:t>
            </a:r>
            <a:r>
              <a:rPr lang="fr-CA" b="1" dirty="0">
                <a:latin typeface="Arial"/>
                <a:cs typeface="Arial"/>
              </a:rPr>
              <a:t>la victime </a:t>
            </a:r>
            <a:r>
              <a:rPr lang="fr-CA" dirty="0">
                <a:latin typeface="Arial"/>
                <a:cs typeface="Arial"/>
              </a:rPr>
              <a:t>pour le dommage qu’elle a subi.</a:t>
            </a:r>
            <a:endParaRPr lang="en-US" dirty="0">
              <a:latin typeface="Arial"/>
              <a:cs typeface="Arial"/>
            </a:endParaRPr>
          </a:p>
          <a:p>
            <a:endParaRPr lang="fr-CA" dirty="0">
              <a:latin typeface="Arial" panose="020B0604020202020204" pitchFamily="34" charset="0"/>
              <a:cs typeface="Arial" panose="020B0604020202020204" pitchFamily="34" charset="0"/>
            </a:endParaRPr>
          </a:p>
          <a:p>
            <a:r>
              <a:rPr lang="fr-CA" b="1" dirty="0">
                <a:latin typeface="Arial"/>
                <a:cs typeface="Arial"/>
              </a:rPr>
              <a:t>SOURCES</a:t>
            </a:r>
            <a:endParaRPr lang="en-US" dirty="0">
              <a:latin typeface="Arial"/>
              <a:cs typeface="Arial"/>
            </a:endParaRPr>
          </a:p>
          <a:p>
            <a:pPr marL="170815" indent="-170815">
              <a:buFont typeface="Arial,Sans-Serif"/>
              <a:buChar char="•"/>
            </a:pPr>
            <a:r>
              <a:rPr lang="fr-CA" i="1" dirty="0">
                <a:latin typeface="Arial"/>
                <a:cs typeface="Arial"/>
              </a:rPr>
              <a:t>Acte de Québec</a:t>
            </a:r>
            <a:r>
              <a:rPr lang="fr-CA" dirty="0">
                <a:latin typeface="Arial"/>
                <a:cs typeface="Arial"/>
              </a:rPr>
              <a:t>, 1774, sous George III, c. 83, Royaume-Uni, art. 8.</a:t>
            </a:r>
            <a:endParaRPr lang="en-US" dirty="0">
              <a:latin typeface="Arial"/>
              <a:cs typeface="Arial"/>
            </a:endParaRPr>
          </a:p>
          <a:p>
            <a:pPr marL="170815" indent="-170815">
              <a:buFont typeface="Arial,Sans-Serif"/>
              <a:buChar char="•"/>
            </a:pPr>
            <a:r>
              <a:rPr lang="fr-CA" i="1" dirty="0">
                <a:latin typeface="Arial"/>
                <a:cs typeface="Arial"/>
              </a:rPr>
              <a:t>Code civil du Québec</a:t>
            </a:r>
            <a:r>
              <a:rPr lang="fr-CA" dirty="0">
                <a:latin typeface="Arial"/>
                <a:cs typeface="Arial"/>
              </a:rPr>
              <a:t>, RLRQ, c. C-1991, disposition préliminaire.</a:t>
            </a:r>
            <a:endParaRPr lang="en-CA" dirty="0">
              <a:latin typeface="Arial"/>
              <a:cs typeface="Arial"/>
            </a:endParaRPr>
          </a:p>
          <a:p>
            <a:pPr marL="170815" indent="-170815">
              <a:buFont typeface="Arial,Sans-Serif"/>
              <a:buChar char="•"/>
            </a:pPr>
            <a:r>
              <a:rPr lang="fr-CA" dirty="0">
                <a:latin typeface="Arial"/>
                <a:cs typeface="Arial"/>
              </a:rPr>
              <a:t>Hubert REID, </a:t>
            </a:r>
            <a:r>
              <a:rPr lang="fr-CA" i="1" dirty="0">
                <a:latin typeface="Arial"/>
                <a:cs typeface="Arial"/>
              </a:rPr>
              <a:t>Dictionnaire de droit québécois et canadien, </a:t>
            </a:r>
            <a:r>
              <a:rPr lang="fr-CA" dirty="0">
                <a:latin typeface="Arial"/>
                <a:cs typeface="Arial"/>
              </a:rPr>
              <a:t>5e éd., Wilson &amp; Lafleur, 2015, </a:t>
            </a:r>
            <a:r>
              <a:rPr lang="fr-CA" dirty="0" err="1">
                <a:latin typeface="Arial"/>
                <a:cs typeface="Arial"/>
              </a:rPr>
              <a:t>sub</a:t>
            </a:r>
            <a:r>
              <a:rPr lang="fr-CA" dirty="0">
                <a:latin typeface="Arial"/>
                <a:cs typeface="Arial"/>
              </a:rPr>
              <a:t> verbo “Droit civil”, consulté le 12 mai 2016 (CAIJ).</a:t>
            </a:r>
            <a:endParaRPr lang="en-US" dirty="0">
              <a:latin typeface="Arial"/>
              <a:cs typeface="Arial"/>
            </a:endParaRPr>
          </a:p>
          <a:p>
            <a:pPr marL="170815" indent="-170815">
              <a:buFont typeface="Arial,Sans-Serif"/>
              <a:buChar char="•"/>
            </a:pPr>
            <a:r>
              <a:rPr lang="fr-CA" dirty="0" err="1">
                <a:latin typeface="Arial"/>
                <a:cs typeface="Arial"/>
              </a:rPr>
              <a:t>Émond</a:t>
            </a:r>
            <a:r>
              <a:rPr lang="fr-CA" dirty="0">
                <a:latin typeface="Arial"/>
                <a:cs typeface="Arial"/>
              </a:rPr>
              <a:t>, André, </a:t>
            </a:r>
            <a:r>
              <a:rPr lang="fr-CA" i="1" dirty="0">
                <a:latin typeface="Arial"/>
                <a:cs typeface="Arial"/>
              </a:rPr>
              <a:t>Introduction au droit canadien</a:t>
            </a:r>
            <a:r>
              <a:rPr lang="fr-CA" dirty="0">
                <a:latin typeface="Arial"/>
                <a:cs typeface="Arial"/>
              </a:rPr>
              <a:t>, 2e éd, Montréal, Wilson &amp; Lafleur, 2016, aux pp 82 - 93.</a:t>
            </a:r>
            <a:endParaRPr lang="en-US" dirty="0">
              <a:latin typeface="Arial"/>
              <a:cs typeface="Arial"/>
            </a:endParaRPr>
          </a:p>
          <a:p>
            <a:pPr marL="170815" indent="-170815">
              <a:buFont typeface="Arial,Sans-Serif"/>
              <a:buChar char="•"/>
            </a:pPr>
            <a:r>
              <a:rPr lang="fr-CA" i="1" dirty="0">
                <a:latin typeface="Arial"/>
                <a:cs typeface="Arial"/>
              </a:rPr>
              <a:t>Loi constitutionnelle de 1867 </a:t>
            </a:r>
            <a:r>
              <a:rPr lang="fr-CA" dirty="0">
                <a:latin typeface="Arial"/>
                <a:cs typeface="Arial"/>
              </a:rPr>
              <a:t>(R-U), 30 &amp;31 </a:t>
            </a:r>
            <a:r>
              <a:rPr lang="fr-CA" dirty="0" err="1">
                <a:latin typeface="Arial"/>
                <a:cs typeface="Arial"/>
              </a:rPr>
              <a:t>Vict</a:t>
            </a:r>
            <a:r>
              <a:rPr lang="fr-CA" dirty="0">
                <a:latin typeface="Arial"/>
                <a:cs typeface="Arial"/>
              </a:rPr>
              <a:t>, c 3, art 92(13), reproduit dans LRC 1985, annexe II, n 5. </a:t>
            </a:r>
            <a:endParaRPr lang="fr-FR" dirty="0">
              <a:latin typeface="Arial"/>
              <a:cs typeface="Arial"/>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5</a:t>
            </a:fld>
            <a:endParaRPr lang="fr-CA"/>
          </a:p>
        </p:txBody>
      </p:sp>
    </p:spTree>
    <p:extLst>
      <p:ext uri="{BB962C8B-B14F-4D97-AF65-F5344CB8AC3E}">
        <p14:creationId xmlns:p14="http://schemas.microsoft.com/office/powerpoint/2010/main" val="851998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a:latin typeface="Arial" panose="020B0604020202020204" pitchFamily="34" charset="0"/>
                <a:cs typeface="Arial" panose="020B0604020202020204" pitchFamily="34" charset="0"/>
              </a:rPr>
              <a:t>NOTES AU PERSONNEL ENSEIGNANT</a:t>
            </a:r>
          </a:p>
          <a:p>
            <a:endParaRPr lang="fr-CA">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noProof="0">
                <a:latin typeface="Arial" panose="020B0604020202020204" pitchFamily="34" charset="0"/>
                <a:cs typeface="Arial" panose="020B0604020202020204" pitchFamily="34" charset="0"/>
              </a:rPr>
              <a:t>Visionner cette vidéo avec les élèves. L’essentiel de celle-ci est résumé à la diapositive suivante.</a:t>
            </a:r>
            <a:endParaRPr lang="fr-CA" b="1">
              <a:latin typeface="Arial" panose="020B0604020202020204" pitchFamily="34" charset="0"/>
              <a:cs typeface="Arial" panose="020B0604020202020204" pitchFamily="34" charset="0"/>
            </a:endParaRPr>
          </a:p>
          <a:p>
            <a:endParaRPr lang="fr-CA">
              <a:latin typeface="Arial" panose="020B0604020202020204" pitchFamily="34" charset="0"/>
              <a:cs typeface="Arial" panose="020B0604020202020204" pitchFamily="34" charset="0"/>
            </a:endParaRPr>
          </a:p>
          <a:p>
            <a:endParaRPr lang="fr-CA">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6</a:t>
            </a:fld>
            <a:endParaRPr lang="fr-CA"/>
          </a:p>
        </p:txBody>
      </p:sp>
    </p:spTree>
    <p:extLst>
      <p:ext uri="{BB962C8B-B14F-4D97-AF65-F5344CB8AC3E}">
        <p14:creationId xmlns:p14="http://schemas.microsoft.com/office/powerpoint/2010/main" val="1002865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NOTES À LA PERSONNE ENSEIGNANTE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defRPr/>
            </a:pPr>
            <a:r>
              <a:rPr lang="fr-CA" dirty="0">
                <a:latin typeface="Arial"/>
                <a:cs typeface="Arial"/>
              </a:rPr>
              <a:t>Les élèves doivent compléter la question #1 à la page 4 du Cahier de l’élève.</a:t>
            </a:r>
            <a:endParaRPr lang="en-US" dirty="0">
              <a:latin typeface="Arial"/>
              <a:cs typeface="Arial"/>
            </a:endParaRPr>
          </a:p>
          <a:p>
            <a:endParaRPr lang="fr-CA" b="1" dirty="0">
              <a:latin typeface="Arial" panose="020B0604020202020204" pitchFamily="34" charset="0"/>
              <a:cs typeface="Arial" panose="020B0604020202020204" pitchFamily="34" charset="0"/>
            </a:endParaRPr>
          </a:p>
          <a:p>
            <a:r>
              <a:rPr lang="fr-CA" b="1" dirty="0">
                <a:latin typeface="Arial"/>
                <a:cs typeface="Arial"/>
              </a:rPr>
              <a:t>INFORMATIONS À TRANSMETTRE AUX ÉLÈVES</a:t>
            </a:r>
            <a:br>
              <a:rPr lang="fr-CA" b="1" dirty="0">
                <a:latin typeface="Arial" panose="020B0604020202020204" pitchFamily="34" charset="0"/>
                <a:cs typeface="Arial" panose="020B0604020202020204" pitchFamily="34" charset="0"/>
              </a:rPr>
            </a:br>
            <a:endParaRPr lang="fr-CA" dirty="0">
              <a:latin typeface="Arial" panose="020B0604020202020204" pitchFamily="34" charset="0"/>
              <a:cs typeface="Arial" panose="020B0604020202020204" pitchFamily="34" charset="0"/>
            </a:endParaRPr>
          </a:p>
          <a:p>
            <a:pPr marL="0" indent="0">
              <a:spcBef>
                <a:spcPct val="30000"/>
              </a:spcBef>
              <a:buFontTx/>
              <a:buNone/>
            </a:pPr>
            <a:r>
              <a:rPr lang="fr-CA" dirty="0">
                <a:latin typeface="Arial"/>
                <a:cs typeface="Arial"/>
              </a:rPr>
              <a:t>Le droit criminel tire ses origines du </a:t>
            </a:r>
            <a:r>
              <a:rPr lang="fr-CA" b="1" dirty="0">
                <a:latin typeface="Arial"/>
                <a:cs typeface="Arial"/>
              </a:rPr>
              <a:t>droit britannique</a:t>
            </a:r>
            <a:r>
              <a:rPr lang="fr-CA" dirty="0">
                <a:latin typeface="Arial"/>
                <a:cs typeface="Arial"/>
              </a:rPr>
              <a:t>. Il est le même partout au Canada.</a:t>
            </a:r>
          </a:p>
          <a:p>
            <a:pPr marL="0" indent="0">
              <a:spcBef>
                <a:spcPct val="30000"/>
              </a:spcBef>
              <a:buFontTx/>
              <a:buNone/>
            </a:pPr>
            <a:endParaRPr lang="en-US" dirty="0">
              <a:latin typeface="Arial"/>
              <a:cs typeface="Arial"/>
            </a:endParaRPr>
          </a:p>
          <a:p>
            <a:pPr marL="0" indent="0">
              <a:buFontTx/>
              <a:buNone/>
            </a:pPr>
            <a:r>
              <a:rPr lang="fr-CA" dirty="0">
                <a:latin typeface="Arial"/>
                <a:cs typeface="Arial"/>
              </a:rPr>
              <a:t>Le droit criminel vise à </a:t>
            </a:r>
            <a:r>
              <a:rPr lang="fr-CA" b="1" dirty="0">
                <a:latin typeface="Arial"/>
                <a:cs typeface="Arial"/>
              </a:rPr>
              <a:t>protéger</a:t>
            </a:r>
            <a:r>
              <a:rPr lang="fr-CA" dirty="0">
                <a:latin typeface="Arial"/>
                <a:cs typeface="Arial"/>
              </a:rPr>
              <a:t> le grand public de plusieurs </a:t>
            </a:r>
            <a:r>
              <a:rPr lang="fr-CA" b="1" dirty="0">
                <a:latin typeface="Arial"/>
                <a:cs typeface="Arial"/>
              </a:rPr>
              <a:t>comportements nuisibles</a:t>
            </a:r>
            <a:r>
              <a:rPr lang="fr-CA" dirty="0">
                <a:latin typeface="Arial"/>
                <a:cs typeface="Arial"/>
              </a:rPr>
              <a:t> et à assurer le </a:t>
            </a:r>
            <a:r>
              <a:rPr lang="fr-CA" b="1" dirty="0">
                <a:latin typeface="Arial"/>
                <a:cs typeface="Arial"/>
              </a:rPr>
              <a:t>maintien des valeurs </a:t>
            </a:r>
            <a:r>
              <a:rPr lang="fr-CA" dirty="0">
                <a:latin typeface="Arial"/>
                <a:cs typeface="Arial"/>
              </a:rPr>
              <a:t>reconnues par la société. Par exemple, on interdit le vol, le trafic de drogues, les menaces et le meurtre.</a:t>
            </a:r>
          </a:p>
          <a:p>
            <a:pPr marL="0" indent="0">
              <a:buFontTx/>
              <a:buNone/>
            </a:pPr>
            <a:endParaRPr lang="en-US" dirty="0">
              <a:latin typeface="Arial"/>
              <a:cs typeface="Arial"/>
            </a:endParaRPr>
          </a:p>
          <a:p>
            <a:pPr marL="0" indent="0">
              <a:buFontTx/>
              <a:buNone/>
            </a:pPr>
            <a:r>
              <a:rPr lang="fr-CA" dirty="0">
                <a:latin typeface="Arial"/>
                <a:cs typeface="Arial"/>
              </a:rPr>
              <a:t>Les règles se trouvent principalement dans le </a:t>
            </a:r>
            <a:r>
              <a:rPr lang="fr-CA" i="1" dirty="0">
                <a:latin typeface="Arial"/>
                <a:cs typeface="Arial"/>
              </a:rPr>
              <a:t>Code criminel</a:t>
            </a:r>
            <a:r>
              <a:rPr lang="fr-CA" dirty="0">
                <a:latin typeface="Arial"/>
                <a:cs typeface="Arial"/>
              </a:rPr>
              <a:t>, mais également dans d’</a:t>
            </a:r>
            <a:r>
              <a:rPr lang="fr-CA" b="1" dirty="0">
                <a:latin typeface="Arial"/>
                <a:cs typeface="Arial"/>
              </a:rPr>
              <a:t>autres lois </a:t>
            </a:r>
            <a:r>
              <a:rPr lang="fr-CA" dirty="0">
                <a:latin typeface="Arial"/>
                <a:cs typeface="Arial"/>
              </a:rPr>
              <a:t>comme la </a:t>
            </a:r>
            <a:r>
              <a:rPr lang="fr-CA" i="1" dirty="0">
                <a:latin typeface="Arial"/>
                <a:cs typeface="Arial"/>
              </a:rPr>
              <a:t>Loi réglementant certaines drogues et autres substances</a:t>
            </a:r>
            <a:r>
              <a:rPr lang="fr-CA" dirty="0">
                <a:latin typeface="Arial"/>
                <a:cs typeface="Arial"/>
              </a:rPr>
              <a:t>, la</a:t>
            </a:r>
            <a:r>
              <a:rPr lang="fr-CA" i="1" dirty="0">
                <a:latin typeface="Arial"/>
                <a:cs typeface="Arial"/>
              </a:rPr>
              <a:t> Loi sur les armes à feu</a:t>
            </a:r>
            <a:r>
              <a:rPr lang="fr-CA" dirty="0">
                <a:latin typeface="Arial"/>
                <a:cs typeface="Arial"/>
              </a:rPr>
              <a:t>, etc. </a:t>
            </a:r>
            <a:r>
              <a:rPr lang="fr-CA" b="0" i="0" dirty="0">
                <a:latin typeface="Arial"/>
                <a:cs typeface="Arial"/>
              </a:rPr>
              <a:t>Ces mêmes lois prévoient également les conséquences, ou les sanctions, qui sont associées aux différents comportements interdits.</a:t>
            </a:r>
          </a:p>
          <a:p>
            <a:pPr marL="0" indent="0">
              <a:buFontTx/>
              <a:buNone/>
            </a:pPr>
            <a:endParaRPr lang="en-US" b="1" i="1" dirty="0">
              <a:latin typeface="Arial"/>
              <a:cs typeface="Arial"/>
            </a:endParaRPr>
          </a:p>
          <a:p>
            <a:pPr marL="0" indent="0">
              <a:buFontTx/>
              <a:buNone/>
            </a:pPr>
            <a:r>
              <a:rPr lang="fr-CA" dirty="0">
                <a:latin typeface="Arial"/>
                <a:cs typeface="Arial"/>
              </a:rPr>
              <a:t>Dans un procès criminel, il y a deux « rôles » clés : l’État, et la personne accusée d’avoir commis une infraction. </a:t>
            </a:r>
            <a:r>
              <a:rPr lang="fr-CA" b="1" dirty="0">
                <a:latin typeface="Arial"/>
                <a:cs typeface="Arial"/>
              </a:rPr>
              <a:t>Dans un procès criminel, c’est l’État qui poursuit la personne accusée</a:t>
            </a:r>
            <a:r>
              <a:rPr lang="fr-CA" dirty="0">
                <a:latin typeface="Arial"/>
                <a:cs typeface="Arial"/>
              </a:rPr>
              <a:t>. L’État est représenté par son avocate ou son avocat, un fonctionnaire que l’on appelle « procureure ou procureur aux poursuites criminelles et pénales » (aussi connu sous le nom de « procureure ou procureur de la Couronne » ou de « la Poursuite »). </a:t>
            </a:r>
            <a:endParaRPr lang="en-US" dirty="0">
              <a:latin typeface="Arial" panose="020B0604020202020204" pitchFamily="34" charset="0"/>
              <a:cs typeface="Arial" panose="020B0604020202020204" pitchFamily="34" charset="0"/>
            </a:endParaRPr>
          </a:p>
          <a:p>
            <a:pPr marL="170815" indent="-170815">
              <a:buFont typeface="Wingdings,Sans-Serif"/>
              <a:buChar char="q"/>
            </a:pPr>
            <a:endParaRPr lang="fr-CA" dirty="0">
              <a:latin typeface="Arial" panose="020B0604020202020204" pitchFamily="34" charset="0"/>
              <a:cs typeface="Arial" panose="020B0604020202020204" pitchFamily="34" charset="0"/>
            </a:endParaRPr>
          </a:p>
          <a:p>
            <a:r>
              <a:rPr lang="fr-CA" b="1" dirty="0">
                <a:latin typeface="Arial"/>
                <a:cs typeface="Arial"/>
              </a:rPr>
              <a:t>LE RÔLE DE L'ÉTAT DANS LES PROCÈS CRIMINELS :</a:t>
            </a:r>
            <a:endParaRPr lang="fr-CA" dirty="0">
              <a:latin typeface="Arial"/>
              <a:cs typeface="Arial"/>
            </a:endParaRPr>
          </a:p>
          <a:p>
            <a:pPr marL="171450" indent="-171450">
              <a:buFont typeface="Arial" panose="020B0604020202020204" pitchFamily="34" charset="0"/>
              <a:buChar char="•"/>
            </a:pPr>
            <a:r>
              <a:rPr lang="fr-CA" dirty="0">
                <a:latin typeface="Arial"/>
                <a:cs typeface="Arial"/>
              </a:rPr>
              <a:t>Dans un procès criminel, la victime peut être appelée à participer, mais comme témoin seulement. </a:t>
            </a:r>
            <a:endParaRPr lang="en-US" dirty="0">
              <a:latin typeface="Arial"/>
              <a:cs typeface="Arial"/>
            </a:endParaRPr>
          </a:p>
          <a:p>
            <a:pPr marL="171450" indent="-171450">
              <a:buFont typeface="Arial" panose="020B0604020202020204" pitchFamily="34" charset="0"/>
              <a:buChar char="•"/>
            </a:pPr>
            <a:r>
              <a:rPr lang="fr-CA" dirty="0">
                <a:latin typeface="Arial"/>
                <a:cs typeface="Arial"/>
              </a:rPr>
              <a:t>Les policières et les policiers qui sont intervenus sur le lieu du crime ou qui ont interrogé des témoins ou la personne suspectée elle-même peuvent également être appelés à témoigner en tant que témoins.</a:t>
            </a:r>
            <a:endParaRPr lang="en-US" dirty="0">
              <a:latin typeface="Arial"/>
              <a:cs typeface="Arial"/>
            </a:endParaRPr>
          </a:p>
          <a:p>
            <a:pPr marL="171450" indent="-171450">
              <a:buFont typeface="Arial" panose="020B0604020202020204" pitchFamily="34" charset="0"/>
              <a:buChar char="•"/>
            </a:pPr>
            <a:r>
              <a:rPr lang="fr-CA" dirty="0">
                <a:latin typeface="Arial"/>
                <a:cs typeface="Arial"/>
              </a:rPr>
              <a:t>C'est L'État, représenté par la procureure ou le procureur aux poursuites criminelles et pénales, qui poursuit les personnes accusées en matière de droit criminel.</a:t>
            </a:r>
            <a:endParaRPr lang="en-US" dirty="0">
              <a:latin typeface="Arial"/>
              <a:cs typeface="Arial"/>
            </a:endParaRPr>
          </a:p>
          <a:p>
            <a:pPr marL="171450" indent="-171450">
              <a:buFont typeface="Arial" panose="020B0604020202020204" pitchFamily="34" charset="0"/>
              <a:buChar char="•"/>
            </a:pPr>
            <a:r>
              <a:rPr lang="fr-CA" dirty="0">
                <a:latin typeface="Arial"/>
                <a:cs typeface="Arial"/>
              </a:rPr>
              <a:t>Comme le roi Charles III est officiellement le chef de l’État canadien, les cas au criminel sont nommés ainsi : </a:t>
            </a:r>
            <a:r>
              <a:rPr lang="fr-CA" i="1" dirty="0">
                <a:latin typeface="Arial"/>
                <a:cs typeface="Arial"/>
              </a:rPr>
              <a:t>R. c. Quiconque</a:t>
            </a:r>
            <a:r>
              <a:rPr lang="fr-CA" dirty="0">
                <a:latin typeface="Arial"/>
                <a:cs typeface="Arial"/>
              </a:rPr>
              <a:t>, le R signifiant Roi, et le c. signifiant contre.  </a:t>
            </a:r>
            <a:br>
              <a:rPr lang="fr-CA" dirty="0">
                <a:latin typeface="Arial" panose="020B0604020202020204" pitchFamily="34" charset="0"/>
                <a:cs typeface="Arial" panose="020B0604020202020204" pitchFamily="34" charset="0"/>
              </a:rPr>
            </a:br>
            <a:r>
              <a:rPr lang="fr-CA" dirty="0">
                <a:latin typeface="Arial"/>
                <a:cs typeface="Arial"/>
              </a:rPr>
              <a:t> </a:t>
            </a:r>
            <a:endParaRPr lang="en-US" dirty="0">
              <a:latin typeface="Arial"/>
              <a:cs typeface="Arial"/>
            </a:endParaRPr>
          </a:p>
          <a:p>
            <a:r>
              <a:rPr lang="fr-CA" b="1" u="sng" dirty="0">
                <a:latin typeface="Arial"/>
                <a:cs typeface="Arial"/>
              </a:rPr>
              <a:t>Attention!</a:t>
            </a:r>
            <a:r>
              <a:rPr lang="fr-CA" b="1" dirty="0">
                <a:latin typeface="Arial"/>
                <a:cs typeface="Arial"/>
              </a:rPr>
              <a:t> Ce n'est donc pas la victime</a:t>
            </a:r>
            <a:r>
              <a:rPr lang="fr-CA" dirty="0">
                <a:latin typeface="Arial"/>
                <a:cs typeface="Arial"/>
              </a:rPr>
              <a:t> d’une infraction ou sa famille </a:t>
            </a:r>
            <a:r>
              <a:rPr lang="fr-CA" b="1" dirty="0">
                <a:latin typeface="Arial"/>
                <a:cs typeface="Arial"/>
              </a:rPr>
              <a:t>qui poursuit la personne accusée</a:t>
            </a:r>
            <a:r>
              <a:rPr lang="fr-CA" dirty="0">
                <a:latin typeface="Arial"/>
                <a:cs typeface="Arial"/>
              </a:rPr>
              <a:t>, mais bien la procureure ou le procureur aux poursuites criminelles et pénales, c’est-à-dire </a:t>
            </a:r>
            <a:r>
              <a:rPr lang="fr-CA" b="1" dirty="0">
                <a:latin typeface="Arial"/>
                <a:cs typeface="Arial"/>
              </a:rPr>
              <a:t>l’État</a:t>
            </a:r>
            <a:r>
              <a:rPr lang="fr-CA" dirty="0">
                <a:latin typeface="Arial"/>
                <a:cs typeface="Arial"/>
              </a:rPr>
              <a:t>. D’ailleurs, quand une personne commet une infraction criminelle, il n’y a pas toujours une victime directe</a:t>
            </a:r>
            <a:r>
              <a:rPr lang="fr-CA" b="1" dirty="0">
                <a:latin typeface="Arial"/>
                <a:cs typeface="Arial"/>
              </a:rPr>
              <a:t> </a:t>
            </a:r>
            <a:r>
              <a:rPr lang="fr-CA" dirty="0">
                <a:latin typeface="Arial"/>
                <a:cs typeface="Arial"/>
              </a:rPr>
              <a:t>à proprement parler. Par exemple, en matière de possession de drogues illégales.</a:t>
            </a:r>
            <a:br>
              <a:rPr lang="fr-CA" dirty="0">
                <a:latin typeface="Arial" panose="020B0604020202020204" pitchFamily="34" charset="0"/>
                <a:cs typeface="Arial" panose="020B0604020202020204" pitchFamily="34" charset="0"/>
              </a:rPr>
            </a:b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a:cs typeface="Arial"/>
              </a:rPr>
              <a:t>La loi n’est pas secrète! N’importe qui peut lire ou consulter le </a:t>
            </a:r>
            <a:r>
              <a:rPr lang="fr-CA" i="1" dirty="0">
                <a:latin typeface="Arial"/>
                <a:cs typeface="Arial"/>
              </a:rPr>
              <a:t>Code criminel</a:t>
            </a:r>
            <a:r>
              <a:rPr lang="fr-CA" dirty="0">
                <a:latin typeface="Arial"/>
                <a:cs typeface="Arial"/>
              </a:rPr>
              <a:t> en ligne : </a:t>
            </a:r>
            <a:r>
              <a:rPr lang="fr-CA" dirty="0">
                <a:latin typeface="Arial"/>
                <a:cs typeface="Arial"/>
                <a:hlinkClick r:id="rId3"/>
              </a:rPr>
              <a:t>https://laws-lois.justice.gc.ca/fra/lois/C-46</a:t>
            </a:r>
            <a:endParaRPr lang="en-US" dirty="0">
              <a:latin typeface="Arial"/>
              <a:cs typeface="Arial"/>
            </a:endParaRPr>
          </a:p>
          <a:p>
            <a:endParaRPr lang="fr-CA" dirty="0">
              <a:latin typeface="Arial" panose="020B0604020202020204" pitchFamily="34" charset="0"/>
              <a:cs typeface="Arial" panose="020B0604020202020204" pitchFamily="34" charset="0"/>
            </a:endParaRPr>
          </a:p>
          <a:p>
            <a:pPr marL="170815" indent="-170815">
              <a:buFont typeface="Wingdings,Sans-Serif"/>
              <a:buChar char="q"/>
            </a:pPr>
            <a:endParaRPr lang="fr-CA" dirty="0">
              <a:latin typeface="Arial" panose="020B0604020202020204" pitchFamily="34" charset="0"/>
              <a:cs typeface="Arial" panose="020B0604020202020204" pitchFamily="34" charset="0"/>
            </a:endParaRPr>
          </a:p>
          <a:p>
            <a:r>
              <a:rPr lang="fr-CA" b="1" dirty="0">
                <a:latin typeface="Arial"/>
                <a:cs typeface="Arial"/>
              </a:rPr>
              <a:t>SOURCES </a:t>
            </a:r>
            <a:endParaRPr lang="en-US" dirty="0">
              <a:latin typeface="Arial"/>
              <a:cs typeface="Arial"/>
            </a:endParaRPr>
          </a:p>
          <a:p>
            <a:pPr marL="170815" indent="-170815">
              <a:buFont typeface="Arial,Sans-Serif"/>
              <a:buChar char="•"/>
            </a:pPr>
            <a:r>
              <a:rPr lang="fr-CA" i="1" dirty="0">
                <a:latin typeface="Arial"/>
                <a:cs typeface="Arial"/>
              </a:rPr>
              <a:t>Acte de Québec</a:t>
            </a:r>
            <a:r>
              <a:rPr lang="fr-CA" dirty="0">
                <a:latin typeface="Arial"/>
                <a:cs typeface="Arial"/>
              </a:rPr>
              <a:t>, 1774, sous George III, c. 83, Royaume-Uni, art. 11.</a:t>
            </a:r>
            <a:endParaRPr lang="en-US" dirty="0">
              <a:latin typeface="Arial"/>
              <a:cs typeface="Arial"/>
            </a:endParaRPr>
          </a:p>
          <a:p>
            <a:pPr marL="170815" indent="-170815">
              <a:buFont typeface="Arial,Sans-Serif"/>
              <a:buChar char="•"/>
            </a:pPr>
            <a:r>
              <a:rPr lang="fr-CA" i="1" dirty="0">
                <a:latin typeface="Arial"/>
                <a:cs typeface="Arial"/>
              </a:rPr>
              <a:t>Code criminel</a:t>
            </a:r>
            <a:r>
              <a:rPr lang="fr-CA" dirty="0">
                <a:latin typeface="Arial"/>
                <a:cs typeface="Arial"/>
              </a:rPr>
              <a:t>, L.R.C. 1985, c. C-46, art. 8(2), 229 et 322.</a:t>
            </a:r>
          </a:p>
          <a:p>
            <a:pPr marL="170815" indent="-170815">
              <a:buFont typeface="Arial,Sans-Serif"/>
              <a:buChar char="•"/>
            </a:pPr>
            <a:r>
              <a:rPr lang="fr-CA" i="1" dirty="0">
                <a:latin typeface="Arial"/>
                <a:cs typeface="Arial"/>
              </a:rPr>
              <a:t>Loi réglementant certaines drogues et autres substances, </a:t>
            </a:r>
            <a:r>
              <a:rPr lang="fr-FR" dirty="0">
                <a:latin typeface="Arial"/>
                <a:cs typeface="Arial"/>
              </a:rPr>
              <a:t>, L.C. 1996, c. 19, art. 4 (1).</a:t>
            </a:r>
            <a:endParaRPr lang="en-US" dirty="0">
              <a:latin typeface="Arial"/>
              <a:cs typeface="Arial"/>
            </a:endParaRPr>
          </a:p>
          <a:p>
            <a:pPr marL="170815" indent="-170815">
              <a:buFont typeface="Arial,Sans-Serif"/>
              <a:buChar char="•"/>
            </a:pPr>
            <a:r>
              <a:rPr lang="fr-CA" i="1" dirty="0">
                <a:latin typeface="Arial"/>
                <a:cs typeface="Arial"/>
              </a:rPr>
              <a:t>Loi sur le directeur des poursuites criminelles et pénales</a:t>
            </a:r>
            <a:r>
              <a:rPr lang="fr-CA" dirty="0">
                <a:latin typeface="Arial"/>
                <a:cs typeface="Arial"/>
              </a:rPr>
              <a:t>, RLRQ, c. D-9.1.1, art. 1 et 13(1).</a:t>
            </a:r>
            <a:endParaRPr lang="en-US" dirty="0">
              <a:latin typeface="Arial"/>
              <a:cs typeface="Arial"/>
            </a:endParaRPr>
          </a:p>
          <a:p>
            <a:pPr marL="170815" indent="-170815">
              <a:buFont typeface="Arial,Sans-Serif"/>
              <a:buChar char="•"/>
            </a:pPr>
            <a:r>
              <a:rPr lang="fr-CA" dirty="0">
                <a:latin typeface="Arial"/>
                <a:cs typeface="Arial"/>
              </a:rPr>
              <a:t>Hubert REID, </a:t>
            </a:r>
            <a:r>
              <a:rPr lang="fr-CA" i="1" dirty="0">
                <a:latin typeface="Arial"/>
                <a:cs typeface="Arial"/>
              </a:rPr>
              <a:t>Dictionnaire de droit québécois et canadien, </a:t>
            </a:r>
            <a:r>
              <a:rPr lang="fr-CA" dirty="0">
                <a:latin typeface="Arial"/>
                <a:cs typeface="Arial"/>
              </a:rPr>
              <a:t>5e éd., Wilson &amp; Lafleur, 2015, </a:t>
            </a:r>
            <a:r>
              <a:rPr lang="fr-CA" dirty="0" err="1">
                <a:latin typeface="Arial"/>
                <a:cs typeface="Arial"/>
              </a:rPr>
              <a:t>sub</a:t>
            </a:r>
            <a:r>
              <a:rPr lang="fr-CA" dirty="0">
                <a:latin typeface="Arial"/>
                <a:cs typeface="Arial"/>
              </a:rPr>
              <a:t> verbo “Droit criminel”, consulté le 12 mai 2016 (CAIJ).</a:t>
            </a:r>
            <a:endParaRPr lang="en-US" dirty="0">
              <a:latin typeface="Arial"/>
              <a:cs typeface="Arial"/>
            </a:endParaRPr>
          </a:p>
          <a:p>
            <a:pPr marL="170815" indent="-170815">
              <a:buFont typeface="Arial,Sans-Serif"/>
              <a:buChar char="•"/>
            </a:pPr>
            <a:r>
              <a:rPr lang="fr-CA" dirty="0" err="1">
                <a:latin typeface="Arial"/>
                <a:cs typeface="Arial"/>
              </a:rPr>
              <a:t>Lahiton</a:t>
            </a:r>
            <a:r>
              <a:rPr lang="fr-CA" dirty="0">
                <a:latin typeface="Arial"/>
                <a:cs typeface="Arial"/>
              </a:rPr>
              <a:t>, Damien et Nicholas Léger-</a:t>
            </a:r>
            <a:r>
              <a:rPr lang="fr-CA" dirty="0" err="1">
                <a:latin typeface="Arial"/>
                <a:cs typeface="Arial"/>
              </a:rPr>
              <a:t>Riopel</a:t>
            </a:r>
            <a:r>
              <a:rPr lang="fr-CA" dirty="0">
                <a:latin typeface="Arial"/>
                <a:cs typeface="Arial"/>
              </a:rPr>
              <a:t>, « </a:t>
            </a:r>
            <a:r>
              <a:rPr lang="fr-CA" i="1" dirty="0">
                <a:latin typeface="Arial"/>
                <a:cs typeface="Arial"/>
              </a:rPr>
              <a:t>Droit pénal général : jurisprudence, notes et commentaires </a:t>
            </a:r>
            <a:r>
              <a:rPr lang="fr-CA" dirty="0">
                <a:latin typeface="Arial"/>
                <a:cs typeface="Arial"/>
              </a:rPr>
              <a:t>» CHAPITRE 1 - Fondements, caractéristiques et domaines du droit criminel et pénal, Montréal, Wilson &amp; Lafleur, 2020.</a:t>
            </a:r>
            <a:endParaRPr lang="fr-FR" dirty="0">
              <a:latin typeface="Arial"/>
              <a:cs typeface="Arial"/>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7</a:t>
            </a:fld>
            <a:endParaRPr lang="fr-CA"/>
          </a:p>
        </p:txBody>
      </p:sp>
    </p:spTree>
    <p:extLst>
      <p:ext uri="{BB962C8B-B14F-4D97-AF65-F5344CB8AC3E}">
        <p14:creationId xmlns:p14="http://schemas.microsoft.com/office/powerpoint/2010/main" val="397509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NOTES À LA PERSONNE ENSEIGNANTE</a:t>
            </a:r>
            <a:endParaRPr lang="en-US" dirty="0">
              <a:latin typeface="Arial"/>
              <a:cs typeface="Arial"/>
            </a:endParaRPr>
          </a:p>
          <a:p>
            <a:endParaRPr lang="fr-CA"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defRPr/>
            </a:pPr>
            <a:r>
              <a:rPr lang="fr-CA" dirty="0">
                <a:latin typeface="Arial"/>
                <a:cs typeface="Arial"/>
              </a:rPr>
              <a:t>Les élèves doivent compléter les questions #2 à 4 à la page 6 du Cahier de l’élève.</a:t>
            </a:r>
            <a:endParaRPr lang="en-US" dirty="0">
              <a:latin typeface="Arial"/>
              <a:cs typeface="Arial"/>
            </a:endParaRPr>
          </a:p>
          <a:p>
            <a:endParaRPr lang="fr-CA" b="1" dirty="0">
              <a:latin typeface="Arial" panose="020B0604020202020204" pitchFamily="34" charset="0"/>
              <a:cs typeface="Arial" panose="020B0604020202020204" pitchFamily="34" charset="0"/>
            </a:endParaRPr>
          </a:p>
          <a:p>
            <a:r>
              <a:rPr lang="fr-CA" b="1" dirty="0">
                <a:latin typeface="Arial"/>
                <a:cs typeface="Arial"/>
              </a:rPr>
              <a:t>INFORMATIONS À TRANSMETTRE AUX ÉLÈVES </a:t>
            </a:r>
            <a:endParaRPr lang="en-US" dirty="0">
              <a:latin typeface="Arial"/>
              <a:cs typeface="Arial"/>
            </a:endParaRPr>
          </a:p>
          <a:p>
            <a:endParaRPr lang="fr-CA" dirty="0">
              <a:latin typeface="Arial" panose="020B0604020202020204" pitchFamily="34" charset="0"/>
              <a:cs typeface="Arial" panose="020B0604020202020204" pitchFamily="34" charset="0"/>
            </a:endParaRPr>
          </a:p>
          <a:p>
            <a:pPr marL="0" indent="0">
              <a:buFontTx/>
              <a:buNone/>
            </a:pPr>
            <a:r>
              <a:rPr lang="fr-CA" dirty="0">
                <a:latin typeface="Arial"/>
                <a:cs typeface="Arial"/>
              </a:rPr>
              <a:t>En </a:t>
            </a:r>
            <a:r>
              <a:rPr lang="fr-CA" b="1" dirty="0">
                <a:latin typeface="Arial"/>
                <a:cs typeface="Arial"/>
              </a:rPr>
              <a:t>droit civil</a:t>
            </a:r>
            <a:r>
              <a:rPr lang="fr-CA" dirty="0">
                <a:latin typeface="Arial"/>
                <a:cs typeface="Arial"/>
              </a:rPr>
              <a:t>, le fardeau de la preuve peut être représenté par la balance à deux plateaux (balance des probabilités) : c’est le côté le plus lourd (le plus convaincant) qui l’emporte.</a:t>
            </a:r>
            <a:endParaRPr lang="en-US" dirty="0">
              <a:latin typeface="Arial"/>
              <a:cs typeface="Arial"/>
            </a:endParaRPr>
          </a:p>
          <a:p>
            <a:pPr marL="0" indent="0">
              <a:buFontTx/>
              <a:buNone/>
            </a:pPr>
            <a:endParaRPr lang="fr-CA" dirty="0">
              <a:latin typeface="Arial" panose="020B0604020202020204" pitchFamily="34" charset="0"/>
              <a:cs typeface="Arial" panose="020B0604020202020204" pitchFamily="34" charset="0"/>
            </a:endParaRPr>
          </a:p>
          <a:p>
            <a:pPr marL="0" indent="0">
              <a:buFontTx/>
              <a:buNone/>
            </a:pPr>
            <a:r>
              <a:rPr lang="fr-CA" dirty="0">
                <a:latin typeface="Arial"/>
                <a:cs typeface="Arial"/>
              </a:rPr>
              <a:t>Un même événement peut donner lieu à </a:t>
            </a:r>
            <a:r>
              <a:rPr lang="fr-CA" b="1" dirty="0">
                <a:latin typeface="Arial"/>
                <a:cs typeface="Arial"/>
              </a:rPr>
              <a:t>une poursuite civile </a:t>
            </a:r>
            <a:r>
              <a:rPr lang="fr-CA" b="1" u="sng" dirty="0">
                <a:latin typeface="Arial"/>
                <a:cs typeface="Arial"/>
              </a:rPr>
              <a:t>et</a:t>
            </a:r>
            <a:r>
              <a:rPr lang="fr-CA" b="1" dirty="0">
                <a:latin typeface="Arial"/>
                <a:cs typeface="Arial"/>
              </a:rPr>
              <a:t> à une poursuite criminelle</a:t>
            </a:r>
            <a:r>
              <a:rPr lang="fr-CA" dirty="0">
                <a:latin typeface="Arial"/>
                <a:cs typeface="Arial"/>
              </a:rPr>
              <a:t>. </a:t>
            </a:r>
            <a:endParaRPr lang="en-US" dirty="0">
              <a:latin typeface="Arial"/>
              <a:cs typeface="Arial"/>
            </a:endParaRPr>
          </a:p>
          <a:p>
            <a:pPr marL="457200" lvl="1" indent="0">
              <a:buFontTx/>
              <a:buNone/>
            </a:pPr>
            <a:r>
              <a:rPr lang="fr-CA" b="1" dirty="0">
                <a:latin typeface="Arial"/>
                <a:cs typeface="Arial"/>
              </a:rPr>
              <a:t>Exemple</a:t>
            </a:r>
            <a:r>
              <a:rPr lang="fr-CA" dirty="0">
                <a:latin typeface="Arial"/>
                <a:cs typeface="Arial"/>
              </a:rPr>
              <a:t> : Si une préposée ou un préposé maltraite une personne âgée dans un centre d’hébergement, l’État pourrait accuser la préposée ou le préposé de l’infraction de voies de fait (infraction criminelle). La personne âgée (ou sa famille) pourrait également la ou le poursuivre dans un procès civil, pour qu’elle ou il la dédommage financièrement pour les inconvénients qu’elle a subis. </a:t>
            </a:r>
            <a:endParaRPr lang="en-US" dirty="0">
              <a:latin typeface="Arial"/>
              <a:cs typeface="Arial"/>
            </a:endParaRPr>
          </a:p>
          <a:p>
            <a:pPr>
              <a:buFontTx/>
              <a:buNone/>
            </a:pPr>
            <a:endParaRPr lang="fr-CA" dirty="0">
              <a:latin typeface="Arial" panose="020B0604020202020204" pitchFamily="34" charset="0"/>
              <a:cs typeface="Arial" panose="020B0604020202020204" pitchFamily="34" charset="0"/>
            </a:endParaRPr>
          </a:p>
          <a:p>
            <a:pPr marL="0" indent="0">
              <a:buFontTx/>
              <a:buNone/>
            </a:pPr>
            <a:r>
              <a:rPr lang="fr-CA" b="1" u="sng" dirty="0">
                <a:latin typeface="Arial"/>
                <a:cs typeface="Arial"/>
              </a:rPr>
              <a:t>Attention!</a:t>
            </a:r>
            <a:r>
              <a:rPr lang="fr-CA" b="1" dirty="0">
                <a:latin typeface="Arial"/>
                <a:cs typeface="Arial"/>
              </a:rPr>
              <a:t> </a:t>
            </a:r>
            <a:r>
              <a:rPr lang="fr-CA" dirty="0">
                <a:latin typeface="Arial"/>
                <a:cs typeface="Arial"/>
              </a:rPr>
              <a:t>Puisque le fardeau est plus lourd en droit criminel, cela veut dire qu’il est possible qu’une personne puisse être déclarée responsable au civil et non coupable au criminel pour un même comportement.</a:t>
            </a:r>
            <a:endParaRPr lang="en-US" dirty="0">
              <a:latin typeface="Arial"/>
              <a:cs typeface="Arial"/>
            </a:endParaRPr>
          </a:p>
          <a:p>
            <a:pPr marL="170815" indent="-170815">
              <a:buFont typeface="Wingdings,Sans-Serif"/>
              <a:buChar char="q"/>
            </a:pPr>
            <a:endParaRPr lang="fr-CA"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r>
              <a:rPr lang="fr-CA" b="1" dirty="0">
                <a:latin typeface="Arial"/>
                <a:cs typeface="Arial"/>
              </a:rPr>
              <a:t>SOURCES </a:t>
            </a:r>
            <a:endParaRPr lang="en-US" dirty="0">
              <a:latin typeface="Arial"/>
              <a:cs typeface="Arial"/>
            </a:endParaRPr>
          </a:p>
          <a:p>
            <a:pPr marL="170815" indent="-170815">
              <a:buFont typeface="Arial,Sans-Serif"/>
              <a:buChar char="•"/>
            </a:pPr>
            <a:r>
              <a:rPr lang="fr-CA" i="1" dirty="0">
                <a:latin typeface="Arial"/>
                <a:cs typeface="Arial"/>
              </a:rPr>
              <a:t>Code civil du Québec</a:t>
            </a:r>
            <a:r>
              <a:rPr lang="fr-CA" dirty="0">
                <a:latin typeface="Arial"/>
                <a:cs typeface="Arial"/>
              </a:rPr>
              <a:t>, art. 2803 et 2804. </a:t>
            </a:r>
            <a:endParaRPr lang="en-US" dirty="0">
              <a:latin typeface="Arial"/>
              <a:cs typeface="Arial"/>
            </a:endParaRPr>
          </a:p>
          <a:p>
            <a:pPr marL="170815" indent="-170815">
              <a:buFont typeface="Arial,Sans-Serif"/>
              <a:buChar char="•"/>
            </a:pPr>
            <a:r>
              <a:rPr lang="fr-CA" i="1" dirty="0">
                <a:latin typeface="Arial"/>
                <a:cs typeface="Arial"/>
              </a:rPr>
              <a:t>Code criminel</a:t>
            </a:r>
            <a:r>
              <a:rPr lang="fr-CA" dirty="0">
                <a:latin typeface="Arial"/>
                <a:cs typeface="Arial"/>
              </a:rPr>
              <a:t>, L.R.C. 1985, c. C-46, art. 6(1). </a:t>
            </a:r>
            <a:endParaRPr lang="fr-FR" dirty="0">
              <a:latin typeface="Arial"/>
              <a:cs typeface="Arial"/>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8</a:t>
            </a:fld>
            <a:endParaRPr lang="fr-CA"/>
          </a:p>
        </p:txBody>
      </p:sp>
    </p:spTree>
    <p:extLst>
      <p:ext uri="{BB962C8B-B14F-4D97-AF65-F5344CB8AC3E}">
        <p14:creationId xmlns:p14="http://schemas.microsoft.com/office/powerpoint/2010/main" val="2687516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NOTES À LA PERSONNE ENSEIGNANTE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defRPr/>
            </a:pPr>
            <a:r>
              <a:rPr lang="fr-CA" dirty="0">
                <a:latin typeface="Arial"/>
                <a:cs typeface="Arial"/>
              </a:rPr>
              <a:t>Les élèves doivent compléter les questions #2 à 4 à la page 6 du Cahier de l’élève.</a:t>
            </a:r>
            <a:endParaRPr lang="en-US" dirty="0">
              <a:latin typeface="Arial"/>
              <a:cs typeface="Arial"/>
            </a:endParaRPr>
          </a:p>
          <a:p>
            <a:endParaRPr lang="fr-CA" b="1" dirty="0">
              <a:latin typeface="Arial" panose="020B0604020202020204" pitchFamily="34" charset="0"/>
              <a:cs typeface="Arial" panose="020B0604020202020204" pitchFamily="34" charset="0"/>
            </a:endParaRPr>
          </a:p>
          <a:p>
            <a:r>
              <a:rPr lang="fr-CA" b="1" dirty="0">
                <a:latin typeface="Arial"/>
                <a:cs typeface="Arial"/>
              </a:rPr>
              <a:t>INFORMATIONS À TRANSMETTRE AUX ÉLÈVES </a:t>
            </a:r>
            <a:endParaRPr lang="fr-CA" dirty="0">
              <a:latin typeface="Arial"/>
              <a:cs typeface="Arial"/>
            </a:endParaRPr>
          </a:p>
          <a:p>
            <a:endParaRPr lang="fr-CA" dirty="0">
              <a:latin typeface="Arial" panose="020B0604020202020204" pitchFamily="34" charset="0"/>
              <a:cs typeface="Arial" panose="020B0604020202020204" pitchFamily="34" charset="0"/>
            </a:endParaRPr>
          </a:p>
          <a:p>
            <a:pPr marL="0" indent="0">
              <a:buFontTx/>
              <a:buNone/>
            </a:pPr>
            <a:r>
              <a:rPr lang="fr-CA" dirty="0">
                <a:latin typeface="Arial"/>
                <a:cs typeface="Arial"/>
              </a:rPr>
              <a:t>Si la preuve présentée par la Poursuite n’est pas suffisante ou si la personne accusée soulève un doute raisonnable, celle-ci doit obligatoirement être déclarée non coupable. </a:t>
            </a:r>
            <a:endParaRPr lang="en-US" dirty="0">
              <a:latin typeface="Arial"/>
              <a:cs typeface="Arial"/>
            </a:endParaRPr>
          </a:p>
          <a:p>
            <a:pPr marL="0" indent="0">
              <a:buFontTx/>
              <a:buNone/>
            </a:pPr>
            <a:endParaRPr lang="fr-CA" dirty="0">
              <a:latin typeface="Arial" panose="020B0604020202020204" pitchFamily="34" charset="0"/>
              <a:cs typeface="Arial" panose="020B0604020202020204" pitchFamily="34" charset="0"/>
            </a:endParaRPr>
          </a:p>
          <a:p>
            <a:pPr marL="0" indent="0">
              <a:buFontTx/>
              <a:buNone/>
            </a:pPr>
            <a:r>
              <a:rPr lang="fr-CA" dirty="0">
                <a:latin typeface="Arial"/>
                <a:cs typeface="Arial"/>
              </a:rPr>
              <a:t>Le fardeau de la preuve, soit le fameux « hors de tout doute raisonnable », découle du principe de la </a:t>
            </a:r>
            <a:r>
              <a:rPr lang="fr-CA" b="1" dirty="0">
                <a:latin typeface="Arial"/>
                <a:cs typeface="Arial"/>
              </a:rPr>
              <a:t>présomption d’innocence</a:t>
            </a:r>
            <a:r>
              <a:rPr lang="fr-CA" dirty="0">
                <a:latin typeface="Arial"/>
                <a:cs typeface="Arial"/>
              </a:rPr>
              <a:t>. Cette présomption est le droit de toute personne accusée d’être </a:t>
            </a:r>
            <a:r>
              <a:rPr lang="fr-CA" b="1" dirty="0">
                <a:latin typeface="Arial"/>
                <a:cs typeface="Arial"/>
              </a:rPr>
              <a:t>considérée innocente jusqu’à preuve du contraire</a:t>
            </a:r>
            <a:r>
              <a:rPr lang="fr-CA" dirty="0">
                <a:latin typeface="Arial"/>
                <a:cs typeface="Arial"/>
              </a:rPr>
              <a:t>. </a:t>
            </a:r>
            <a:endParaRPr lang="en-US" dirty="0">
              <a:latin typeface="Arial"/>
              <a:cs typeface="Arial"/>
            </a:endParaRPr>
          </a:p>
          <a:p>
            <a:pPr>
              <a:buFontTx/>
              <a:buNone/>
            </a:pPr>
            <a:endParaRPr lang="fr-CA" dirty="0">
              <a:latin typeface="Arial" panose="020B0604020202020204" pitchFamily="34" charset="0"/>
              <a:cs typeface="Arial" panose="020B0604020202020204" pitchFamily="34" charset="0"/>
            </a:endParaRPr>
          </a:p>
          <a:p>
            <a:pPr marL="0" indent="0">
              <a:buFontTx/>
              <a:buNone/>
            </a:pPr>
            <a:r>
              <a:rPr lang="fr-CA" dirty="0">
                <a:latin typeface="Arial"/>
                <a:cs typeface="Arial"/>
              </a:rPr>
              <a:t>Ce droit est protégé par le </a:t>
            </a:r>
            <a:r>
              <a:rPr lang="fr-CA" i="1" dirty="0">
                <a:latin typeface="Arial"/>
                <a:cs typeface="Arial"/>
              </a:rPr>
              <a:t>Code criminel</a:t>
            </a:r>
            <a:r>
              <a:rPr lang="fr-CA" dirty="0">
                <a:latin typeface="Arial"/>
                <a:cs typeface="Arial"/>
              </a:rPr>
              <a:t>, la </a:t>
            </a:r>
            <a:r>
              <a:rPr lang="fr-CA" i="1" dirty="0">
                <a:latin typeface="Arial"/>
                <a:cs typeface="Arial"/>
              </a:rPr>
              <a:t>Charte canadienne des droits et libertés </a:t>
            </a:r>
            <a:r>
              <a:rPr lang="fr-CA" dirty="0">
                <a:latin typeface="Arial"/>
                <a:cs typeface="Arial"/>
              </a:rPr>
              <a:t>et la </a:t>
            </a:r>
            <a:r>
              <a:rPr lang="fr-CA" i="1" dirty="0">
                <a:latin typeface="Arial"/>
                <a:cs typeface="Arial"/>
              </a:rPr>
              <a:t>Charte des droits et libertés de la personne </a:t>
            </a:r>
            <a:r>
              <a:rPr lang="fr-CA" dirty="0">
                <a:latin typeface="Arial"/>
                <a:cs typeface="Arial"/>
              </a:rPr>
              <a:t>(Québec).</a:t>
            </a:r>
            <a:endParaRPr lang="en-US" dirty="0">
              <a:latin typeface="Arial"/>
              <a:cs typeface="Arial"/>
            </a:endParaRPr>
          </a:p>
          <a:p>
            <a:pPr>
              <a:buFontTx/>
              <a:buNone/>
            </a:pPr>
            <a:endParaRPr lang="fr-CA" dirty="0">
              <a:latin typeface="Arial" panose="020B0604020202020204" pitchFamily="34" charset="0"/>
              <a:cs typeface="Arial" panose="020B0604020202020204" pitchFamily="34" charset="0"/>
            </a:endParaRPr>
          </a:p>
          <a:p>
            <a:pPr marL="0" indent="0">
              <a:buFontTx/>
              <a:buNone/>
            </a:pPr>
            <a:r>
              <a:rPr lang="fr-CA" dirty="0">
                <a:latin typeface="Arial"/>
                <a:cs typeface="Arial"/>
              </a:rPr>
              <a:t>Le </a:t>
            </a:r>
            <a:r>
              <a:rPr lang="fr-CA" b="1" dirty="0">
                <a:latin typeface="Arial"/>
                <a:cs typeface="Arial"/>
              </a:rPr>
              <a:t>but</a:t>
            </a:r>
            <a:r>
              <a:rPr lang="fr-CA" dirty="0">
                <a:latin typeface="Arial"/>
                <a:cs typeface="Arial"/>
              </a:rPr>
              <a:t> est </a:t>
            </a:r>
            <a:r>
              <a:rPr lang="fr-CA" b="1" dirty="0">
                <a:latin typeface="Arial"/>
                <a:cs typeface="Arial"/>
              </a:rPr>
              <a:t>d’éviter que des personnes innocentes soient déclarées coupables par erreur</a:t>
            </a:r>
            <a:r>
              <a:rPr lang="fr-CA" dirty="0">
                <a:latin typeface="Arial"/>
                <a:cs typeface="Arial"/>
              </a:rPr>
              <a:t>. C’est pourquoi il s’agit d’un principe extrêmement important en droit canadien.</a:t>
            </a:r>
            <a:endParaRPr lang="en-US" dirty="0">
              <a:latin typeface="Arial"/>
              <a:cs typeface="Arial"/>
            </a:endParaRPr>
          </a:p>
          <a:p>
            <a:endParaRPr lang="fr-CA" dirty="0">
              <a:latin typeface="Arial" panose="020B0604020202020204" pitchFamily="34" charset="0"/>
              <a:cs typeface="Arial" panose="020B0604020202020204" pitchFamily="34" charset="0"/>
            </a:endParaRPr>
          </a:p>
          <a:p>
            <a:r>
              <a:rPr lang="fr-CA" b="1" dirty="0">
                <a:latin typeface="Arial"/>
                <a:cs typeface="Arial"/>
              </a:rPr>
              <a:t>LE DROIT AU SILENCE :</a:t>
            </a:r>
            <a:endParaRPr lang="en-US" dirty="0">
              <a:latin typeface="Arial"/>
              <a:cs typeface="Arial"/>
            </a:endParaRPr>
          </a:p>
          <a:p>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a:cs typeface="Arial"/>
              </a:rPr>
              <a:t>La </a:t>
            </a:r>
            <a:r>
              <a:rPr lang="fr-CA" i="1" dirty="0">
                <a:latin typeface="Arial"/>
                <a:cs typeface="Arial"/>
              </a:rPr>
              <a:t>Charte canadienne des droits et libertés </a:t>
            </a:r>
            <a:r>
              <a:rPr lang="fr-CA" dirty="0">
                <a:latin typeface="Arial"/>
                <a:cs typeface="Arial"/>
              </a:rPr>
              <a:t>prévoit que : "</a:t>
            </a:r>
            <a:r>
              <a:rPr lang="fr-CA" i="1" dirty="0">
                <a:latin typeface="Arial"/>
                <a:cs typeface="Arial"/>
              </a:rPr>
              <a:t>Toute personne inculpée a le droit de ne pas être contrainte de témoigner contre elle-même dans toute poursuite intentée contre elle pour l’infraction qu’on lui reproche. »</a:t>
            </a:r>
            <a:endParaRPr lang="en-US" dirty="0">
              <a:latin typeface="Arial"/>
              <a:cs typeface="Arial"/>
            </a:endParaRPr>
          </a:p>
          <a:p>
            <a:pPr marL="171450" indent="-171450">
              <a:buFont typeface="Arial" panose="020B0604020202020204" pitchFamily="34" charset="0"/>
              <a:buChar char="•"/>
            </a:pPr>
            <a:r>
              <a:rPr lang="fr-CA" dirty="0">
                <a:latin typeface="Arial"/>
                <a:cs typeface="Arial"/>
              </a:rPr>
              <a:t>Cependant, si la personne accusée accepte de témoigner lors de son procès, elle ne peut pas ensuite invoquer son droit au silence lors de la même procédure. Autrement dit, la personne accepte de témoigner pour sa défense mais également d’être contre-interrogée par l’avocate ou l’avocat de la poursuite!</a:t>
            </a:r>
            <a:endParaRPr lang="en-US" dirty="0">
              <a:latin typeface="Arial"/>
              <a:cs typeface="Arial"/>
            </a:endParaRPr>
          </a:p>
          <a:p>
            <a:pPr marL="171450" indent="-171450">
              <a:buFont typeface="Wingdings,Sans-Serif"/>
              <a:buChar char="q"/>
            </a:pPr>
            <a:endParaRPr lang="fr-CA" dirty="0">
              <a:latin typeface="Arial" panose="020B0604020202020204" pitchFamily="34" charset="0"/>
              <a:cs typeface="Arial" panose="020B0604020202020204" pitchFamily="34" charset="0"/>
            </a:endParaRPr>
          </a:p>
          <a:p>
            <a:pPr marL="170815" indent="-170815">
              <a:buFont typeface="Wingdings,Sans-Serif"/>
              <a:buChar char="q"/>
            </a:pPr>
            <a:endParaRPr lang="fr-CA" dirty="0">
              <a:latin typeface="Arial" panose="020B0604020202020204" pitchFamily="34" charset="0"/>
              <a:cs typeface="Arial" panose="020B0604020202020204" pitchFamily="34" charset="0"/>
            </a:endParaRPr>
          </a:p>
          <a:p>
            <a:r>
              <a:rPr lang="fr-CA" b="1" dirty="0">
                <a:latin typeface="Arial"/>
                <a:cs typeface="Arial"/>
              </a:rPr>
              <a:t>SOURCES </a:t>
            </a:r>
            <a:endParaRPr lang="en-US" dirty="0">
              <a:latin typeface="Arial"/>
              <a:cs typeface="Arial"/>
            </a:endParaRPr>
          </a:p>
          <a:p>
            <a:pPr marL="170815" indent="-170815">
              <a:buFont typeface="Arial,Sans-Serif"/>
              <a:buChar char="•"/>
            </a:pPr>
            <a:r>
              <a:rPr lang="fr-CA" i="1" dirty="0">
                <a:latin typeface="Arial"/>
                <a:cs typeface="Arial"/>
              </a:rPr>
              <a:t>Loi constitutionnelle de 1982</a:t>
            </a:r>
            <a:r>
              <a:rPr lang="fr-CA" dirty="0">
                <a:latin typeface="Arial"/>
                <a:cs typeface="Arial"/>
              </a:rPr>
              <a:t>, 1982, ch. 11 (R.U.), Annexe B, art. 2(b) et 11d). </a:t>
            </a:r>
            <a:endParaRPr lang="en-US" dirty="0">
              <a:latin typeface="Arial"/>
              <a:cs typeface="Arial"/>
            </a:endParaRPr>
          </a:p>
          <a:p>
            <a:pPr marL="170815" indent="-170815">
              <a:buFont typeface="Arial,Sans-Serif"/>
              <a:buChar char="•"/>
            </a:pPr>
            <a:r>
              <a:rPr lang="fr-CA" i="1" dirty="0">
                <a:latin typeface="Arial"/>
                <a:cs typeface="Arial"/>
              </a:rPr>
              <a:t>Charte des droits et libertés de la personne</a:t>
            </a:r>
            <a:r>
              <a:rPr lang="fr-CA" dirty="0">
                <a:latin typeface="Arial"/>
                <a:cs typeface="Arial"/>
              </a:rPr>
              <a:t>, LRQ, c. C-12, art. 11c) et 33 .</a:t>
            </a:r>
            <a:endParaRPr lang="en-US" dirty="0">
              <a:latin typeface="Arial"/>
              <a:cs typeface="Arial"/>
            </a:endParaRPr>
          </a:p>
          <a:p>
            <a:pPr marL="170815" indent="-170815">
              <a:buFont typeface="Arial,Sans-Serif"/>
              <a:buChar char="•"/>
            </a:pPr>
            <a:r>
              <a:rPr lang="fr-CA" i="1" dirty="0">
                <a:latin typeface="Arial"/>
                <a:cs typeface="Arial"/>
              </a:rPr>
              <a:t>Code criminel</a:t>
            </a:r>
            <a:r>
              <a:rPr lang="fr-CA" dirty="0">
                <a:latin typeface="Arial"/>
                <a:cs typeface="Arial"/>
              </a:rPr>
              <a:t>, L.R.C. 1985, c. C-46, art. 6(1). </a:t>
            </a:r>
            <a:endParaRPr lang="en-US" dirty="0">
              <a:latin typeface="Arial"/>
              <a:cs typeface="Arial"/>
            </a:endParaRPr>
          </a:p>
          <a:p>
            <a:pPr marL="170815" indent="-170815">
              <a:buFont typeface="Arial,Sans-Serif"/>
              <a:buChar char="•"/>
            </a:pPr>
            <a:r>
              <a:rPr lang="fr-CA" i="1" dirty="0">
                <a:latin typeface="Arial"/>
                <a:cs typeface="Arial"/>
              </a:rPr>
              <a:t>R</a:t>
            </a:r>
            <a:r>
              <a:rPr lang="fr-CA" dirty="0">
                <a:latin typeface="Arial"/>
                <a:cs typeface="Arial"/>
              </a:rPr>
              <a:t>. c. </a:t>
            </a:r>
            <a:r>
              <a:rPr lang="fr-CA" i="1" dirty="0" err="1">
                <a:latin typeface="Arial"/>
                <a:cs typeface="Arial"/>
              </a:rPr>
              <a:t>Oakes</a:t>
            </a:r>
            <a:r>
              <a:rPr lang="fr-CA" dirty="0">
                <a:latin typeface="Arial"/>
                <a:cs typeface="Arial"/>
              </a:rPr>
              <a:t>, [1986] 1 RCS 103, par. 2.9</a:t>
            </a:r>
            <a:endParaRPr lang="en-US" dirty="0">
              <a:latin typeface="Arial"/>
              <a:cs typeface="Arial"/>
            </a:endParaRPr>
          </a:p>
          <a:p>
            <a:pPr marL="170815" indent="-170815">
              <a:buFont typeface="Arial,Sans-Serif"/>
              <a:buChar char="•"/>
            </a:pPr>
            <a:r>
              <a:rPr lang="fr-CA" i="1" dirty="0">
                <a:latin typeface="Arial"/>
                <a:cs typeface="Arial"/>
              </a:rPr>
              <a:t>R.</a:t>
            </a:r>
            <a:r>
              <a:rPr lang="fr-CA" dirty="0">
                <a:latin typeface="Arial"/>
                <a:cs typeface="Arial"/>
              </a:rPr>
              <a:t> c.</a:t>
            </a:r>
            <a:r>
              <a:rPr lang="fr-CA" i="1" dirty="0">
                <a:latin typeface="Arial"/>
                <a:cs typeface="Arial"/>
              </a:rPr>
              <a:t> </a:t>
            </a:r>
            <a:r>
              <a:rPr lang="fr-CA" i="1" dirty="0" err="1">
                <a:latin typeface="Arial"/>
                <a:cs typeface="Arial"/>
              </a:rPr>
              <a:t>Lifchus</a:t>
            </a:r>
            <a:r>
              <a:rPr lang="fr-CA" dirty="0">
                <a:latin typeface="Arial"/>
                <a:cs typeface="Arial"/>
              </a:rPr>
              <a:t>, [1997] 3 R.C.S. 320, par. 39.</a:t>
            </a:r>
          </a:p>
          <a:p>
            <a:pPr marL="170815" indent="-170815">
              <a:buFont typeface="Arial,Sans-Serif"/>
              <a:buChar char="•"/>
            </a:pPr>
            <a:endParaRPr lang="fr-CA" dirty="0">
              <a:latin typeface="Arial" panose="020B0604020202020204" pitchFamily="34" charset="0"/>
              <a:cs typeface="Arial" panose="020B0604020202020204" pitchFamily="34" charset="0"/>
            </a:endParaRPr>
          </a:p>
          <a:p>
            <a:endParaRPr lang="en-US" dirty="0">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9</a:t>
            </a:fld>
            <a:endParaRPr lang="fr-CA"/>
          </a:p>
        </p:txBody>
      </p:sp>
    </p:spTree>
    <p:extLst>
      <p:ext uri="{BB962C8B-B14F-4D97-AF65-F5344CB8AC3E}">
        <p14:creationId xmlns:p14="http://schemas.microsoft.com/office/powerpoint/2010/main" val="30368020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hyperlink" Target="https://www.instagram.com/educaloi/?hl=fr-ca" TargetMode="External"/><Relationship Id="rId3" Type="http://schemas.openxmlformats.org/officeDocument/2006/relationships/hyperlink" Target="https://www.facebook.com/educaloi/?ref=page_internal" TargetMode="External"/><Relationship Id="rId7" Type="http://schemas.openxmlformats.org/officeDocument/2006/relationships/image" Target="../media/image26.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hyperlink" Target="https://educaloi.qc.ca/" TargetMode="External"/><Relationship Id="rId4" Type="http://schemas.openxmlformats.org/officeDocument/2006/relationships/hyperlink" Target="https://www.youtube.com/c/educaloi/videos" TargetMode="External"/><Relationship Id="rId9" Type="http://schemas.openxmlformats.org/officeDocument/2006/relationships/image" Target="../media/image27.jpe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hyperlink" Target="https://www.instagram.com/educaloi/?hl=fr-ca" TargetMode="External"/><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6.svg"/><Relationship Id="rId9" Type="http://schemas.openxmlformats.org/officeDocument/2006/relationships/image" Target="../media/image32.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hyperlink" Target="https://www.instagram.com/educaloi/?hl=fr-ca" TargetMode="External"/><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6.svg"/><Relationship Id="rId9" Type="http://schemas.openxmlformats.org/officeDocument/2006/relationships/image" Target="../media/image3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3856159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407191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éparateur de section visuels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682984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646205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62203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47460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382677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éparateur de section visuels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3942120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834167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08301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00662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
        <p:nvSpPr>
          <p:cNvPr id="4" name="Espace réservé du contenu 3">
            <a:extLst>
              <a:ext uri="{FF2B5EF4-FFF2-40B4-BE49-F238E27FC236}">
                <a16:creationId xmlns:a16="http://schemas.microsoft.com/office/drawing/2014/main" id="{9EE3594B-961B-0D42-8254-9F51E34C4193}"/>
              </a:ext>
            </a:extLst>
          </p:cNvPr>
          <p:cNvSpPr>
            <a:spLocks noGrp="1"/>
          </p:cNvSpPr>
          <p:nvPr>
            <p:ph sz="quarter" idx="15"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91284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192004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éparateur de section visuels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114" t="13955" r="21853"/>
          <a:stretch/>
        </p:blipFill>
        <p:spPr>
          <a:xfrm>
            <a:off x="10588487" y="0"/>
            <a:ext cx="1603514" cy="2553528"/>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2994868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158262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1912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49354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3723769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046524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96529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327510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740154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a:xfrm>
            <a:off x="886968" y="822960"/>
            <a:ext cx="10421938" cy="914400"/>
          </a:xfrm>
        </p:spPr>
        <p:txBody>
          <a:bodyPr/>
          <a:lstStyle/>
          <a:p>
            <a:r>
              <a:rPr lang="fr-CA"/>
              <a:t>Cliquez pour insérer le titre</a:t>
            </a:r>
          </a:p>
        </p:txBody>
      </p:sp>
      <p:sp>
        <p:nvSpPr>
          <p:cNvPr id="6" name="Espace réservé du contenu 3">
            <a:extLst>
              <a:ext uri="{FF2B5EF4-FFF2-40B4-BE49-F238E27FC236}">
                <a16:creationId xmlns:a16="http://schemas.microsoft.com/office/drawing/2014/main" id="{7E291F59-C5CC-0A4A-BFE3-2DE71C6C588C}"/>
              </a:ext>
            </a:extLst>
          </p:cNvPr>
          <p:cNvSpPr>
            <a:spLocks noGrp="1"/>
          </p:cNvSpPr>
          <p:nvPr>
            <p:ph sz="quarter" idx="16"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7" name="Espace réservé du contenu 3">
            <a:extLst>
              <a:ext uri="{FF2B5EF4-FFF2-40B4-BE49-F238E27FC236}">
                <a16:creationId xmlns:a16="http://schemas.microsoft.com/office/drawing/2014/main" id="{949FF223-6198-4D49-AC94-4E61593391F2}"/>
              </a:ext>
            </a:extLst>
          </p:cNvPr>
          <p:cNvSpPr>
            <a:spLocks noGrp="1"/>
          </p:cNvSpPr>
          <p:nvPr>
            <p:ph sz="quarter" idx="17"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28767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524000" y="2317750"/>
            <a:ext cx="9144000" cy="2222500"/>
          </a:xfrm>
          <a:prstGeom prst="rect">
            <a:avLst/>
          </a:prstGeom>
        </p:spPr>
      </p:pic>
    </p:spTree>
    <p:extLst>
      <p:ext uri="{BB962C8B-B14F-4D97-AF65-F5344CB8AC3E}">
        <p14:creationId xmlns:p14="http://schemas.microsoft.com/office/powerpoint/2010/main" val="27779492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B9E43FE-16B4-7E40-91FD-5643726F7AFA}"/>
              </a:ext>
            </a:extLst>
          </p:cNvPr>
          <p:cNvPicPr>
            <a:picLocks noChangeAspect="1"/>
          </p:cNvPicPr>
          <p:nvPr userDrawn="1"/>
        </p:nvPicPr>
        <p:blipFill>
          <a:blip r:embed="rId2">
            <a:alphaModFix/>
          </a:blip>
          <a:stretch>
            <a:fillRect/>
          </a:stretch>
        </p:blipFill>
        <p:spPr>
          <a:xfrm>
            <a:off x="2936890" y="1576301"/>
            <a:ext cx="6309586" cy="1524816"/>
          </a:xfrm>
          <a:prstGeom prst="rect">
            <a:avLst/>
          </a:prstGeom>
        </p:spPr>
      </p:pic>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3"/>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4"/>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5"/>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8"/>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5" name="Image 24">
            <a:extLst>
              <a:ext uri="{FF2B5EF4-FFF2-40B4-BE49-F238E27FC236}">
                <a16:creationId xmlns:a16="http://schemas.microsoft.com/office/drawing/2014/main" id="{93D3DCC9-FD93-2F4C-A4AF-4D66644A606F}"/>
              </a:ext>
            </a:extLst>
          </p:cNvPr>
          <p:cNvPicPr>
            <a:picLocks noChangeAspect="1"/>
          </p:cNvPicPr>
          <p:nvPr userDrawn="1"/>
        </p:nvPicPr>
        <p:blipFill rotWithShape="1">
          <a:blip r:embed="rId9"/>
          <a:srcRect t="75064" r="3108"/>
          <a:stretch/>
        </p:blipFill>
        <p:spPr>
          <a:xfrm>
            <a:off x="2949039" y="2956034"/>
            <a:ext cx="6293923" cy="396842"/>
          </a:xfrm>
          <a:prstGeom prst="rect">
            <a:avLst/>
          </a:prstGeom>
        </p:spPr>
      </p:pic>
    </p:spTree>
    <p:extLst>
      <p:ext uri="{BB962C8B-B14F-4D97-AF65-F5344CB8AC3E}">
        <p14:creationId xmlns:p14="http://schemas.microsoft.com/office/powerpoint/2010/main" val="27127188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Logo et médias sociaux / visuels / Gris">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0198012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 Gri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732765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52268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 visuel gauch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4480560" y="822960"/>
            <a:ext cx="6820479" cy="914400"/>
          </a:xfrm>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0" y="822960"/>
            <a:ext cx="4023360" cy="6035040"/>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4480560" y="2103120"/>
            <a:ext cx="6824028"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79918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10140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6" name="Image 5">
            <a:extLst>
              <a:ext uri="{FF2B5EF4-FFF2-40B4-BE49-F238E27FC236}">
                <a16:creationId xmlns:a16="http://schemas.microsoft.com/office/drawing/2014/main" id="{03ACBE21-375A-AA4B-871B-2C2AB5F7F572}"/>
              </a:ext>
            </a:extLst>
          </p:cNvPr>
          <p:cNvPicPr>
            <a:picLocks noChangeAspect="1"/>
          </p:cNvPicPr>
          <p:nvPr userDrawn="1"/>
        </p:nvPicPr>
        <p:blipFill>
          <a:blip r:embed="rId2"/>
          <a:stretch>
            <a:fillRect/>
          </a:stretch>
        </p:blipFill>
        <p:spPr>
          <a:xfrm>
            <a:off x="956441" y="2215775"/>
            <a:ext cx="3977640" cy="2479887"/>
          </a:xfrm>
          <a:prstGeom prst="rect">
            <a:avLst/>
          </a:prstGeom>
        </p:spPr>
      </p:pic>
    </p:spTree>
    <p:extLst>
      <p:ext uri="{BB962C8B-B14F-4D97-AF65-F5344CB8AC3E}">
        <p14:creationId xmlns:p14="http://schemas.microsoft.com/office/powerpoint/2010/main" val="2093446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051">
          <p15:clr>
            <a:srgbClr val="FBAE40"/>
          </p15:clr>
        </p15:guide>
        <p15:guide id="2" orient="horz" pos="294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4623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37093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0346615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5">
            <a:extLst>
              <a:ext uri="{96DAC541-7B7A-43D3-8B79-37D633B846F1}">
                <asvg:svgBlip xmlns:asvg="http://schemas.microsoft.com/office/drawing/2016/SVG/main" r:embed="rId36"/>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p15:clr>
            <a:srgbClr val="F26B43"/>
          </p15:clr>
        </p15:guide>
        <p15:guide id="2" pos="556">
          <p15:clr>
            <a:srgbClr val="F26B43"/>
          </p15:clr>
        </p15:guide>
        <p15:guide id="3" pos="712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6.png"/><Relationship Id="rId2" Type="http://schemas.openxmlformats.org/officeDocument/2006/relationships/slideLayout" Target="../slideLayouts/slideLayout9.xml"/><Relationship Id="rId1" Type="http://schemas.openxmlformats.org/officeDocument/2006/relationships/tags" Target="../tags/tag8.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7.gif"/></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2.xml"/><Relationship Id="rId7" Type="http://schemas.openxmlformats.org/officeDocument/2006/relationships/image" Target="../media/image47.jpeg"/><Relationship Id="rId2" Type="http://schemas.openxmlformats.org/officeDocument/2006/relationships/slideLayout" Target="../slideLayouts/slideLayout9.xml"/><Relationship Id="rId1" Type="http://schemas.openxmlformats.org/officeDocument/2006/relationships/tags" Target="../tags/tag9.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7.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1.sv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40.png"/><Relationship Id="rId5" Type="http://schemas.openxmlformats.org/officeDocument/2006/relationships/image" Target="../media/image49.jpeg"/><Relationship Id="rId4" Type="http://schemas.openxmlformats.org/officeDocument/2006/relationships/image" Target="../media/image37.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11.xml"/><Relationship Id="rId5" Type="http://schemas.openxmlformats.org/officeDocument/2006/relationships/image" Target="../media/image50.jpeg"/><Relationship Id="rId4" Type="http://schemas.openxmlformats.org/officeDocument/2006/relationships/image" Target="../media/image37.gi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12.xml"/><Relationship Id="rId5" Type="http://schemas.openxmlformats.org/officeDocument/2006/relationships/image" Target="../media/image37.gif"/><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52.jpeg"/><Relationship Id="rId4" Type="http://schemas.openxmlformats.org/officeDocument/2006/relationships/image" Target="../media/image37.gi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53.jpeg"/><Relationship Id="rId2" Type="http://schemas.openxmlformats.org/officeDocument/2006/relationships/slideLayout" Target="../slideLayouts/slideLayout9.xml"/><Relationship Id="rId1" Type="http://schemas.openxmlformats.org/officeDocument/2006/relationships/tags" Target="../tags/tag14.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7.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15.xml"/><Relationship Id="rId5" Type="http://schemas.openxmlformats.org/officeDocument/2006/relationships/image" Target="../media/image45.png"/><Relationship Id="rId4" Type="http://schemas.openxmlformats.org/officeDocument/2006/relationships/image" Target="../media/image37.g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37.gif"/></Relationships>
</file>

<file path=ppt/slides/_rels/slide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1.svg"/><Relationship Id="rId2" Type="http://schemas.openxmlformats.org/officeDocument/2006/relationships/slideLayout" Target="../slideLayouts/slideLayout9.xml"/><Relationship Id="rId1" Type="http://schemas.openxmlformats.org/officeDocument/2006/relationships/tags" Target="../tags/tag17.xml"/><Relationship Id="rId6" Type="http://schemas.openxmlformats.org/officeDocument/2006/relationships/image" Target="../media/image40.png"/><Relationship Id="rId5" Type="http://schemas.openxmlformats.org/officeDocument/2006/relationships/image" Target="../media/image49.jpeg"/><Relationship Id="rId4" Type="http://schemas.openxmlformats.org/officeDocument/2006/relationships/image" Target="../media/image37.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8A_20AF6F75.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18.xml"/><Relationship Id="rId5" Type="http://schemas.openxmlformats.org/officeDocument/2006/relationships/image" Target="../media/image56.jpeg"/><Relationship Id="rId4" Type="http://schemas.openxmlformats.org/officeDocument/2006/relationships/image" Target="../media/image37.gi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19.xml"/><Relationship Id="rId5" Type="http://schemas.openxmlformats.org/officeDocument/2006/relationships/image" Target="../media/image57.png"/><Relationship Id="rId4" Type="http://schemas.openxmlformats.org/officeDocument/2006/relationships/image" Target="../media/image37.gi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20.xml"/><Relationship Id="rId5" Type="http://schemas.openxmlformats.org/officeDocument/2006/relationships/image" Target="../media/image37.gif"/><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21.xml"/><Relationship Id="rId5" Type="http://schemas.openxmlformats.org/officeDocument/2006/relationships/image" Target="../media/image59.jpeg"/><Relationship Id="rId4" Type="http://schemas.openxmlformats.org/officeDocument/2006/relationships/image" Target="../media/image37.gi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22.xml"/><Relationship Id="rId5" Type="http://schemas.openxmlformats.org/officeDocument/2006/relationships/image" Target="../media/image37.gif"/><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23.xml"/><Relationship Id="rId5" Type="http://schemas.openxmlformats.org/officeDocument/2006/relationships/image" Target="../media/image61.jpeg"/><Relationship Id="rId4" Type="http://schemas.openxmlformats.org/officeDocument/2006/relationships/image" Target="../media/image37.gi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1.xml"/><Relationship Id="rId5" Type="http://schemas.openxmlformats.org/officeDocument/2006/relationships/image" Target="../media/image37.gif"/><Relationship Id="rId4" Type="http://schemas.openxmlformats.org/officeDocument/2006/relationships/image" Target="../media/image3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24.xml"/><Relationship Id="rId5" Type="http://schemas.openxmlformats.org/officeDocument/2006/relationships/image" Target="../media/image37.gif"/><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64.sv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25.xml"/><Relationship Id="rId5" Type="http://schemas.openxmlformats.org/officeDocument/2006/relationships/image" Target="../media/image53.jpeg"/><Relationship Id="rId4" Type="http://schemas.openxmlformats.org/officeDocument/2006/relationships/image" Target="../media/image37.gi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26.xml"/><Relationship Id="rId5" Type="http://schemas.openxmlformats.org/officeDocument/2006/relationships/image" Target="../media/image37.gif"/><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notesSlide" Target="../notesSlides/notesSlide35.xml"/><Relationship Id="rId7" Type="http://schemas.openxmlformats.org/officeDocument/2006/relationships/image" Target="../media/image67.png"/><Relationship Id="rId2" Type="http://schemas.openxmlformats.org/officeDocument/2006/relationships/slideLayout" Target="../slideLayouts/slideLayout6.xml"/><Relationship Id="rId1" Type="http://schemas.openxmlformats.org/officeDocument/2006/relationships/tags" Target="../tags/tag27.xml"/><Relationship Id="rId6" Type="http://schemas.openxmlformats.org/officeDocument/2006/relationships/image" Target="../media/image53.jpeg"/><Relationship Id="rId5" Type="http://schemas.openxmlformats.org/officeDocument/2006/relationships/image" Target="../media/image37.gif"/><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36.xml"/><Relationship Id="rId7" Type="http://schemas.openxmlformats.org/officeDocument/2006/relationships/image" Target="../media/image69.jpeg"/><Relationship Id="rId2" Type="http://schemas.openxmlformats.org/officeDocument/2006/relationships/slideLayout" Target="../slideLayouts/slideLayout6.xml"/><Relationship Id="rId1" Type="http://schemas.openxmlformats.org/officeDocument/2006/relationships/tags" Target="../tags/tag28.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37.gi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video" Target="https://www.youtube.com/embed/5bj4Bz0-jeA?list=PLqcJpiwHizBr_G9FKODUD6H7ya63jpgHL" TargetMode="External"/><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notesSlide" Target="../notesSlides/notesSlide38.xml"/><Relationship Id="rId7" Type="http://schemas.openxmlformats.org/officeDocument/2006/relationships/image" Target="../media/image55.png"/><Relationship Id="rId2" Type="http://schemas.openxmlformats.org/officeDocument/2006/relationships/slideLayout" Target="../slideLayouts/slideLayout6.xml"/><Relationship Id="rId1" Type="http://schemas.openxmlformats.org/officeDocument/2006/relationships/tags" Target="../tags/tag29.xml"/><Relationship Id="rId6" Type="http://schemas.openxmlformats.org/officeDocument/2006/relationships/image" Target="../media/image54.jpeg"/><Relationship Id="rId5" Type="http://schemas.openxmlformats.org/officeDocument/2006/relationships/image" Target="../media/image37.gif"/><Relationship Id="rId4" Type="http://schemas.openxmlformats.org/officeDocument/2006/relationships/image" Target="../media/image65.jpeg"/><Relationship Id="rId9"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video" Target="https://www.youtube.com/embed/eKAli5wgB4c?list=PLqcJpiwHizBr_G9FKODUD6H7ya63jpgHL" TargetMode="External"/><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48.png"/><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image" Target="../media/image47.jpeg"/><Relationship Id="rId5" Type="http://schemas.openxmlformats.org/officeDocument/2006/relationships/image" Target="../media/image65.jpeg"/><Relationship Id="rId4" Type="http://schemas.openxmlformats.org/officeDocument/2006/relationships/image" Target="../media/image37.gif"/></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41.xml"/><Relationship Id="rId7" Type="http://schemas.openxmlformats.org/officeDocument/2006/relationships/image" Target="../media/image47.jpeg"/><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37.gi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48.png"/><Relationship Id="rId2" Type="http://schemas.openxmlformats.org/officeDocument/2006/relationships/slideLayout" Target="../slideLayouts/slideLayout6.xml"/><Relationship Id="rId1" Type="http://schemas.openxmlformats.org/officeDocument/2006/relationships/tags" Target="../tags/tag32.xml"/><Relationship Id="rId6" Type="http://schemas.openxmlformats.org/officeDocument/2006/relationships/image" Target="../media/image55.png"/><Relationship Id="rId5" Type="http://schemas.openxmlformats.org/officeDocument/2006/relationships/image" Target="../media/image73.jpeg"/><Relationship Id="rId4" Type="http://schemas.openxmlformats.org/officeDocument/2006/relationships/image" Target="../media/image37.gi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70.png"/><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69.jpeg"/><Relationship Id="rId5" Type="http://schemas.openxmlformats.org/officeDocument/2006/relationships/image" Target="../media/image37.gif"/><Relationship Id="rId4" Type="http://schemas.openxmlformats.org/officeDocument/2006/relationships/image" Target="../media/image73.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xml"/><Relationship Id="rId1" Type="http://schemas.openxmlformats.org/officeDocument/2006/relationships/video" Target="https://www.youtube.com/embed/YZRDaZ11pD0?list=PLqcJpiwHizBr_G9FKODUD6H7ya63jpgHL" TargetMode="External"/><Relationship Id="rId4" Type="http://schemas.openxmlformats.org/officeDocument/2006/relationships/image" Target="../media/image74.jpeg"/></Relationships>
</file>

<file path=ppt/slides/_rels/slide4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notesSlide" Target="../notesSlides/notesSlide45.xml"/><Relationship Id="rId7" Type="http://schemas.openxmlformats.org/officeDocument/2006/relationships/image" Target="../media/image70.png"/><Relationship Id="rId2"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image" Target="../media/image69.jpeg"/><Relationship Id="rId5" Type="http://schemas.openxmlformats.org/officeDocument/2006/relationships/image" Target="../media/image73.jpeg"/><Relationship Id="rId4" Type="http://schemas.openxmlformats.org/officeDocument/2006/relationships/image" Target="../media/image37.gif"/><Relationship Id="rId9" Type="http://schemas.openxmlformats.org/officeDocument/2006/relationships/image" Target="../media/image48.png"/></Relationships>
</file>

<file path=ppt/slides/_rels/slide47.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notesSlide" Target="../notesSlides/notesSlide46.xml"/><Relationship Id="rId7" Type="http://schemas.openxmlformats.org/officeDocument/2006/relationships/image" Target="../media/image75.png"/><Relationship Id="rId2" Type="http://schemas.openxmlformats.org/officeDocument/2006/relationships/slideLayout" Target="../slideLayouts/slideLayout6.xml"/><Relationship Id="rId1" Type="http://schemas.openxmlformats.org/officeDocument/2006/relationships/tags" Target="../tags/tag35.xml"/><Relationship Id="rId6" Type="http://schemas.openxmlformats.org/officeDocument/2006/relationships/image" Target="../media/image52.jpeg"/><Relationship Id="rId5" Type="http://schemas.openxmlformats.org/officeDocument/2006/relationships/image" Target="../media/image53.jpeg"/><Relationship Id="rId4" Type="http://schemas.openxmlformats.org/officeDocument/2006/relationships/image" Target="../media/image37.gi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xml"/><Relationship Id="rId1" Type="http://schemas.openxmlformats.org/officeDocument/2006/relationships/video" Target="https://www.youtube.com/embed/UUtqDIV-16E?list=PLqcJpiwHizBr_G9FKODUD6H7ya63jpgHL" TargetMode="External"/><Relationship Id="rId4" Type="http://schemas.openxmlformats.org/officeDocument/2006/relationships/image" Target="../media/image77.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36.xml"/><Relationship Id="rId4" Type="http://schemas.openxmlformats.org/officeDocument/2006/relationships/image" Target="../media/image37.gi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38.png"/><Relationship Id="rId4" Type="http://schemas.openxmlformats.org/officeDocument/2006/relationships/image" Target="../media/image37.gif"/></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video" Target="https://www.youtube.com/embed/DjHJ8XrE9Pk?list=PLqcJpiwHizBr_G9FKODUD6H7ya63jpgHL" TargetMode="Externa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1.svg"/><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40.png"/><Relationship Id="rId5" Type="http://schemas.openxmlformats.org/officeDocument/2006/relationships/image" Target="../media/image36.jpeg"/><Relationship Id="rId4" Type="http://schemas.openxmlformats.org/officeDocument/2006/relationships/image" Target="../media/image37.gi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6.xml"/><Relationship Id="rId5" Type="http://schemas.openxmlformats.org/officeDocument/2006/relationships/image" Target="../media/image42.jpeg"/><Relationship Id="rId4" Type="http://schemas.openxmlformats.org/officeDocument/2006/relationships/image" Target="../media/image37.gi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4.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37.gif"/><Relationship Id="rId5" Type="http://schemas.openxmlformats.org/officeDocument/2006/relationships/image" Target="../media/image43.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7">
            <a:extLst>
              <a:ext uri="{FF2B5EF4-FFF2-40B4-BE49-F238E27FC236}">
                <a16:creationId xmlns:a16="http://schemas.microsoft.com/office/drawing/2014/main" id="{EB706226-4730-FA4D-ABEC-69D1B174C6AA}"/>
              </a:ext>
            </a:extLst>
          </p:cNvPr>
          <p:cNvSpPr>
            <a:spLocks noGrp="1"/>
          </p:cNvSpPr>
          <p:nvPr/>
        </p:nvSpPr>
        <p:spPr>
          <a:xfrm>
            <a:off x="1229991" y="1946193"/>
            <a:ext cx="9732017" cy="237744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60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noProof="0">
                <a:ln>
                  <a:noFill/>
                </a:ln>
                <a:solidFill>
                  <a:srgbClr val="333F48"/>
                </a:solidFill>
                <a:effectLst/>
                <a:uLnTx/>
                <a:uFillTx/>
                <a:latin typeface="Arial" panose="020B0604020202020204"/>
                <a:ea typeface="+mj-ea"/>
                <a:cs typeface="Arial" panose="020B0604020202020204"/>
              </a:rPr>
              <a:t>Procès </a:t>
            </a:r>
            <a:r>
              <a:rPr lang="fr-CA" sz="4400">
                <a:solidFill>
                  <a:srgbClr val="333F48"/>
                </a:solidFill>
                <a:latin typeface="Arial" panose="020B0604020202020204"/>
                <a:cs typeface="Arial" panose="020B0604020202020204"/>
              </a:rPr>
              <a:t>criminel </a:t>
            </a:r>
            <a:r>
              <a:rPr kumimoji="0" lang="fr-CA" sz="4400" b="1" i="0" u="none" strike="noStrike" kern="1200" cap="none" spc="0" normalizeH="0" baseline="0" noProof="0">
                <a:ln>
                  <a:noFill/>
                </a:ln>
                <a:solidFill>
                  <a:srgbClr val="333F48"/>
                </a:solidFill>
                <a:effectLst/>
                <a:uLnTx/>
                <a:uFillTx/>
                <a:latin typeface="Arial" panose="020B0604020202020204"/>
                <a:ea typeface="+mj-ea"/>
                <a:cs typeface="Arial" panose="020B0604020202020204"/>
              </a:rPr>
              <a:t>: </a:t>
            </a:r>
            <a:r>
              <a:rPr lang="fr-CA" sz="4400">
                <a:solidFill>
                  <a:srgbClr val="333F48"/>
                </a:solidFill>
                <a:latin typeface="Arial" panose="020B0604020202020204"/>
                <a:cs typeface="Arial" panose="020B0604020202020204"/>
              </a:rPr>
              <a:t>rôles</a:t>
            </a:r>
            <a:r>
              <a:rPr kumimoji="0" lang="fr-CA" sz="4400" b="1" i="0" u="none" strike="noStrike" kern="1200" cap="none" spc="0" normalizeH="0" baseline="0" noProof="0">
                <a:ln>
                  <a:noFill/>
                </a:ln>
                <a:solidFill>
                  <a:srgbClr val="333F48"/>
                </a:solidFill>
                <a:effectLst/>
                <a:uLnTx/>
                <a:uFillTx/>
                <a:latin typeface="Arial" panose="020B0604020202020204"/>
                <a:ea typeface="+mj-ea"/>
                <a:cs typeface="Arial" panose="020B0604020202020204"/>
              </a:rPr>
              <a:t> et étapes</a:t>
            </a:r>
            <a:endParaRPr kumimoji="0" lang="fr-CA" sz="4800" b="1" i="0" u="none" strike="noStrike" kern="1200" cap="none" spc="0" normalizeH="0" baseline="0" noProof="0">
              <a:ln>
                <a:noFill/>
              </a:ln>
              <a:solidFill>
                <a:srgbClr val="333F48"/>
              </a:solidFill>
              <a:effectLst/>
              <a:uLnTx/>
              <a:uFillTx/>
              <a:latin typeface="Arial" panose="020B0604020202020204"/>
              <a:ea typeface="+mj-ea"/>
              <a:cs typeface="Arial" panose="020B0604020202020204"/>
            </a:endParaRPr>
          </a:p>
        </p:txBody>
      </p:sp>
      <p:pic>
        <p:nvPicPr>
          <p:cNvPr id="9" name="Image 8">
            <a:extLst>
              <a:ext uri="{FF2B5EF4-FFF2-40B4-BE49-F238E27FC236}">
                <a16:creationId xmlns:a16="http://schemas.microsoft.com/office/drawing/2014/main" id="{ECEE3190-7CDA-92E0-6268-833950956C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1040" y="2679705"/>
            <a:ext cx="7813843" cy="3718587"/>
          </a:xfrm>
          <a:prstGeom prst="rect">
            <a:avLst/>
          </a:prstGeom>
        </p:spPr>
      </p:pic>
    </p:spTree>
    <p:extLst>
      <p:ext uri="{BB962C8B-B14F-4D97-AF65-F5344CB8AC3E}">
        <p14:creationId xmlns:p14="http://schemas.microsoft.com/office/powerpoint/2010/main" val="387620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DE90231-9280-E01B-CA00-96FCFEBED560}"/>
              </a:ext>
            </a:extLst>
          </p:cNvPr>
          <p:cNvSpPr>
            <a:spLocks noGrp="1"/>
          </p:cNvSpPr>
          <p:nvPr>
            <p:ph type="body" idx="1"/>
          </p:nvPr>
        </p:nvSpPr>
        <p:spPr/>
        <p:txBody>
          <a:bodyPr/>
          <a:lstStyle/>
          <a:p>
            <a:r>
              <a:rPr lang="fr-FR"/>
              <a:t>Les rôles dans un procès criminel</a:t>
            </a:r>
            <a:endParaRPr lang="fr-CA"/>
          </a:p>
        </p:txBody>
      </p:sp>
      <p:pic>
        <p:nvPicPr>
          <p:cNvPr id="6" name="Espace réservé pour une image  5">
            <a:extLst>
              <a:ext uri="{FF2B5EF4-FFF2-40B4-BE49-F238E27FC236}">
                <a16:creationId xmlns:a16="http://schemas.microsoft.com/office/drawing/2014/main" id="{17EFA7F0-A894-DEAB-2626-BC323C35A682}"/>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3321" t="-4557" r="-4170" b="47427"/>
          <a:stretch/>
        </p:blipFill>
        <p:spPr>
          <a:xfrm>
            <a:off x="6976872" y="1416462"/>
            <a:ext cx="4023360" cy="4023360"/>
          </a:xfrm>
        </p:spPr>
      </p:pic>
    </p:spTree>
    <p:extLst>
      <p:ext uri="{BB962C8B-B14F-4D97-AF65-F5344CB8AC3E}">
        <p14:creationId xmlns:p14="http://schemas.microsoft.com/office/powerpoint/2010/main" val="1588284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646D26C-93DC-2B00-C11F-D573F3F6D4D5}"/>
              </a:ext>
            </a:extLst>
          </p:cNvPr>
          <p:cNvSpPr>
            <a:spLocks noGrp="1"/>
          </p:cNvSpPr>
          <p:nvPr>
            <p:ph type="title"/>
          </p:nvPr>
        </p:nvSpPr>
        <p:spPr>
          <a:xfrm>
            <a:off x="389661" y="503627"/>
            <a:ext cx="10037229" cy="914400"/>
          </a:xfrm>
        </p:spPr>
        <p:txBody>
          <a:bodyPr/>
          <a:lstStyle/>
          <a:p>
            <a:r>
              <a:rPr lang="fr-FR">
                <a:solidFill>
                  <a:schemeClr val="accent1"/>
                </a:solidFill>
              </a:rPr>
              <a:t>La procureure ou le procureur aux poursuites criminelles et pénales</a:t>
            </a:r>
            <a:endParaRPr lang="fr-CA">
              <a:solidFill>
                <a:schemeClr val="accent1"/>
              </a:solidFill>
            </a:endParaRPr>
          </a:p>
        </p:txBody>
      </p:sp>
      <p:sp>
        <p:nvSpPr>
          <p:cNvPr id="6" name="Espace réservé du contenu 2">
            <a:extLst>
              <a:ext uri="{FF2B5EF4-FFF2-40B4-BE49-F238E27FC236}">
                <a16:creationId xmlns:a16="http://schemas.microsoft.com/office/drawing/2014/main" id="{7F8CC46D-B49C-22B9-5FF9-204571C35DA5}"/>
              </a:ext>
            </a:extLst>
          </p:cNvPr>
          <p:cNvSpPr txBox="1">
            <a:spLocks/>
          </p:cNvSpPr>
          <p:nvPr>
            <p:custDataLst>
              <p:tags r:id="rId1"/>
            </p:custDataLst>
          </p:nvPr>
        </p:nvSpPr>
        <p:spPr>
          <a:xfrm>
            <a:off x="389661" y="1916715"/>
            <a:ext cx="7132016" cy="23686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None/>
            </a:pPr>
            <a:r>
              <a:rPr lang="fr-CA" sz="2800">
                <a:solidFill>
                  <a:schemeClr val="tx1"/>
                </a:solidFill>
              </a:rPr>
              <a:t>Cette avocate ou cet avocat …</a:t>
            </a:r>
            <a:r>
              <a:rPr lang="en-US" sz="2800">
                <a:solidFill>
                  <a:schemeClr val="tx1"/>
                </a:solidFill>
              </a:rPr>
              <a:t>​</a:t>
            </a:r>
          </a:p>
          <a:p>
            <a:pPr fontAlgn="base"/>
            <a:r>
              <a:rPr lang="fr-CA" sz="2800">
                <a:solidFill>
                  <a:schemeClr val="tx1"/>
                </a:solidFill>
              </a:rPr>
              <a:t>représente l’État,</a:t>
            </a:r>
            <a:r>
              <a:rPr lang="en-US" sz="2800">
                <a:solidFill>
                  <a:schemeClr val="tx1"/>
                </a:solidFill>
              </a:rPr>
              <a:t>​</a:t>
            </a:r>
          </a:p>
          <a:p>
            <a:pPr fontAlgn="base"/>
            <a:r>
              <a:rPr lang="fr-CA" sz="2800" b="1">
                <a:solidFill>
                  <a:schemeClr val="tx1"/>
                </a:solidFill>
              </a:rPr>
              <a:t>poursuit la personne accusée,</a:t>
            </a:r>
            <a:r>
              <a:rPr lang="fr-CA" sz="2800">
                <a:solidFill>
                  <a:schemeClr val="tx1"/>
                </a:solidFill>
              </a:rPr>
              <a:t>​</a:t>
            </a:r>
          </a:p>
          <a:p>
            <a:pPr fontAlgn="base"/>
            <a:r>
              <a:rPr lang="fr-CA" sz="2800">
                <a:solidFill>
                  <a:schemeClr val="tx1"/>
                </a:solidFill>
              </a:rPr>
              <a:t>interroge les témoins.</a:t>
            </a:r>
          </a:p>
          <a:p>
            <a:pPr fontAlgn="base"/>
            <a:endParaRPr lang="fr-CA" sz="2800">
              <a:solidFill>
                <a:schemeClr val="tx1"/>
              </a:solidFill>
            </a:endParaRPr>
          </a:p>
        </p:txBody>
      </p:sp>
      <p:sp>
        <p:nvSpPr>
          <p:cNvPr id="12" name="Rectangle à coins arrondis 7">
            <a:extLst>
              <a:ext uri="{FF2B5EF4-FFF2-40B4-BE49-F238E27FC236}">
                <a16:creationId xmlns:a16="http://schemas.microsoft.com/office/drawing/2014/main" id="{28561838-9DFF-7370-A585-8DB30E89FC3B}"/>
              </a:ext>
            </a:extLst>
          </p:cNvPr>
          <p:cNvSpPr/>
          <p:nvPr/>
        </p:nvSpPr>
        <p:spPr>
          <a:xfrm>
            <a:off x="1999636" y="4721521"/>
            <a:ext cx="7104544" cy="1305895"/>
          </a:xfrm>
          <a:prstGeom prst="roundRect">
            <a:avLst/>
          </a:prstGeom>
          <a:solidFill>
            <a:schemeClr val="bg1"/>
          </a:solid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CA" sz="2800">
                <a:solidFill>
                  <a:srgbClr val="F6891F"/>
                </a:solidFill>
                <a:latin typeface="Arial" panose="020B0604020202020204" pitchFamily="34" charset="0"/>
                <a:cs typeface="Arial" panose="020B0604020202020204" pitchFamily="34" charset="0"/>
              </a:rPr>
              <a:t>Sa mission est de faire ressortir la vérité.</a:t>
            </a:r>
            <a:endParaRPr lang="en-US" sz="2800">
              <a:solidFill>
                <a:srgbClr val="F6891F"/>
              </a:solidFill>
              <a:latin typeface="Arial" panose="020B0604020202020204" pitchFamily="34" charset="0"/>
              <a:cs typeface="Arial" panose="020B0604020202020204" pitchFamily="34" charset="0"/>
            </a:endParaRPr>
          </a:p>
          <a:p>
            <a:pPr lvl="0" algn="ctr"/>
            <a:r>
              <a:rPr lang="fr-CA" sz="2800">
                <a:solidFill>
                  <a:srgbClr val="F6891F"/>
                </a:solidFill>
                <a:latin typeface="Arial" panose="020B0604020202020204" pitchFamily="34" charset="0"/>
                <a:cs typeface="Arial" panose="020B0604020202020204" pitchFamily="34" charset="0"/>
              </a:rPr>
              <a:t>Sa priorité est que la justice la plus complète soit rendue.</a:t>
            </a:r>
            <a:endParaRPr lang="fr-CA" sz="2800">
              <a:solidFill>
                <a:srgbClr val="333F48"/>
              </a:solidFill>
              <a:latin typeface="Arial" panose="020B0604020202020204" pitchFamily="34" charset="0"/>
              <a:cs typeface="Arial" panose="020B0604020202020204" pitchFamily="34" charset="0"/>
            </a:endParaRPr>
          </a:p>
        </p:txBody>
      </p:sp>
      <p:pic>
        <p:nvPicPr>
          <p:cNvPr id="13" name="Graphique 12">
            <a:extLst>
              <a:ext uri="{FF2B5EF4-FFF2-40B4-BE49-F238E27FC236}">
                <a16:creationId xmlns:a16="http://schemas.microsoft.com/office/drawing/2014/main" id="{C4435854-D81D-A490-7B0C-A8853FF789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2297450">
            <a:off x="7473672" y="3267881"/>
            <a:ext cx="1102423" cy="1408370"/>
          </a:xfrm>
          <a:prstGeom prst="rect">
            <a:avLst/>
          </a:prstGeom>
        </p:spPr>
      </p:pic>
      <p:pic>
        <p:nvPicPr>
          <p:cNvPr id="5" name="Image 4" descr="Une image contenant clipart, dessin, habits, dessin humoristique&#10;&#10;Description générée automatiquement">
            <a:extLst>
              <a:ext uri="{FF2B5EF4-FFF2-40B4-BE49-F238E27FC236}">
                <a16:creationId xmlns:a16="http://schemas.microsoft.com/office/drawing/2014/main" id="{4C34ACF8-42F6-F71E-D565-B1C835F0CEF3}"/>
              </a:ext>
            </a:extLst>
          </p:cNvPr>
          <p:cNvPicPr>
            <a:picLocks noChangeAspect="1"/>
          </p:cNvPicPr>
          <p:nvPr/>
        </p:nvPicPr>
        <p:blipFill>
          <a:blip r:embed="rId7"/>
          <a:stretch>
            <a:fillRect/>
          </a:stretch>
        </p:blipFill>
        <p:spPr>
          <a:xfrm>
            <a:off x="8622285" y="1150188"/>
            <a:ext cx="3286297" cy="5147095"/>
          </a:xfrm>
          <a:prstGeom prst="rect">
            <a:avLst/>
          </a:prstGeom>
        </p:spPr>
      </p:pic>
    </p:spTree>
    <p:extLst>
      <p:ext uri="{BB962C8B-B14F-4D97-AF65-F5344CB8AC3E}">
        <p14:creationId xmlns:p14="http://schemas.microsoft.com/office/powerpoint/2010/main" val="2891981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646D26C-93DC-2B00-C11F-D573F3F6D4D5}"/>
              </a:ext>
            </a:extLst>
          </p:cNvPr>
          <p:cNvSpPr>
            <a:spLocks noGrp="1"/>
          </p:cNvSpPr>
          <p:nvPr>
            <p:ph type="title"/>
          </p:nvPr>
        </p:nvSpPr>
        <p:spPr>
          <a:xfrm>
            <a:off x="389661" y="1001568"/>
            <a:ext cx="10037229" cy="914400"/>
          </a:xfrm>
        </p:spPr>
        <p:txBody>
          <a:bodyPr/>
          <a:lstStyle/>
          <a:p>
            <a:r>
              <a:rPr lang="fr-FR">
                <a:solidFill>
                  <a:schemeClr val="accent1"/>
                </a:solidFill>
              </a:rPr>
              <a:t>L’avocate ou l’avocat de la défense</a:t>
            </a:r>
            <a:endParaRPr lang="fr-CA">
              <a:solidFill>
                <a:schemeClr val="accent1"/>
              </a:solidFill>
            </a:endParaRPr>
          </a:p>
        </p:txBody>
      </p:sp>
      <p:sp>
        <p:nvSpPr>
          <p:cNvPr id="6" name="Espace réservé du contenu 2">
            <a:extLst>
              <a:ext uri="{FF2B5EF4-FFF2-40B4-BE49-F238E27FC236}">
                <a16:creationId xmlns:a16="http://schemas.microsoft.com/office/drawing/2014/main" id="{7F8CC46D-B49C-22B9-5FF9-204571C35DA5}"/>
              </a:ext>
            </a:extLst>
          </p:cNvPr>
          <p:cNvSpPr txBox="1">
            <a:spLocks/>
          </p:cNvSpPr>
          <p:nvPr>
            <p:custDataLst>
              <p:tags r:id="rId1"/>
            </p:custDataLst>
          </p:nvPr>
        </p:nvSpPr>
        <p:spPr>
          <a:xfrm>
            <a:off x="389661" y="1820732"/>
            <a:ext cx="8685442" cy="23686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None/>
            </a:pPr>
            <a:r>
              <a:rPr lang="fr-CA" sz="2800" dirty="0">
                <a:solidFill>
                  <a:schemeClr val="tx1"/>
                </a:solidFill>
              </a:rPr>
              <a:t>Cette avocate ou cet avocat …</a:t>
            </a:r>
            <a:r>
              <a:rPr lang="en-US" sz="2800" dirty="0">
                <a:solidFill>
                  <a:schemeClr val="tx1"/>
                </a:solidFill>
              </a:rPr>
              <a:t>​</a:t>
            </a:r>
          </a:p>
          <a:p>
            <a:pPr fontAlgn="base"/>
            <a:r>
              <a:rPr lang="fr-CA" sz="2800" dirty="0">
                <a:solidFill>
                  <a:schemeClr val="tx1"/>
                </a:solidFill>
              </a:rPr>
              <a:t>représente la personne accusée,</a:t>
            </a:r>
          </a:p>
          <a:p>
            <a:pPr fontAlgn="base"/>
            <a:r>
              <a:rPr lang="fr-CA" sz="2800" dirty="0">
                <a:solidFill>
                  <a:schemeClr val="tx1"/>
                </a:solidFill>
              </a:rPr>
              <a:t>interroge les témoins</a:t>
            </a:r>
            <a:r>
              <a:rPr lang="en-US" sz="2800" dirty="0"/>
              <a:t>​.</a:t>
            </a:r>
          </a:p>
        </p:txBody>
      </p:sp>
      <p:sp>
        <p:nvSpPr>
          <p:cNvPr id="12" name="Rectangle à coins arrondis 7">
            <a:extLst>
              <a:ext uri="{FF2B5EF4-FFF2-40B4-BE49-F238E27FC236}">
                <a16:creationId xmlns:a16="http://schemas.microsoft.com/office/drawing/2014/main" id="{28561838-9DFF-7370-A585-8DB30E89FC3B}"/>
              </a:ext>
            </a:extLst>
          </p:cNvPr>
          <p:cNvSpPr/>
          <p:nvPr/>
        </p:nvSpPr>
        <p:spPr>
          <a:xfrm>
            <a:off x="2375028" y="3865207"/>
            <a:ext cx="5719825" cy="2094660"/>
          </a:xfrm>
          <a:prstGeom prst="roundRect">
            <a:avLst/>
          </a:prstGeom>
          <a:solidFill>
            <a:schemeClr val="bg1"/>
          </a:solid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fr-FR" sz="2800" dirty="0">
                <a:solidFill>
                  <a:srgbClr val="F6891F"/>
                </a:solidFill>
                <a:latin typeface="Arial" panose="020B0604020202020204" pitchFamily="34" charset="0"/>
                <a:cs typeface="Arial" panose="020B0604020202020204" pitchFamily="34" charset="0"/>
              </a:rPr>
              <a:t>Toutes et tous ont droit à une avocate ou un avocat et à un procès juste et équitable, même s’il ou elle plaide coupable.</a:t>
            </a:r>
            <a:endParaRPr lang="fr-CA" sz="2800" dirty="0">
              <a:solidFill>
                <a:srgbClr val="333F48"/>
              </a:solidFill>
              <a:latin typeface="Arial" panose="020B0604020202020204" pitchFamily="34" charset="0"/>
              <a:cs typeface="Arial" panose="020B0604020202020204" pitchFamily="34" charset="0"/>
            </a:endParaRPr>
          </a:p>
        </p:txBody>
      </p:sp>
      <p:pic>
        <p:nvPicPr>
          <p:cNvPr id="4" name="Graphique 3">
            <a:extLst>
              <a:ext uri="{FF2B5EF4-FFF2-40B4-BE49-F238E27FC236}">
                <a16:creationId xmlns:a16="http://schemas.microsoft.com/office/drawing/2014/main" id="{233C4857-CA41-1B01-FC84-A37F46D865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378">
            <a:off x="870347" y="3642250"/>
            <a:ext cx="1232285" cy="1673824"/>
          </a:xfrm>
          <a:prstGeom prst="rect">
            <a:avLst/>
          </a:prstGeom>
        </p:spPr>
      </p:pic>
      <p:grpSp>
        <p:nvGrpSpPr>
          <p:cNvPr id="8" name="Groupe 7">
            <a:extLst>
              <a:ext uri="{FF2B5EF4-FFF2-40B4-BE49-F238E27FC236}">
                <a16:creationId xmlns:a16="http://schemas.microsoft.com/office/drawing/2014/main" id="{11A5D0FC-3C0C-68CD-3E60-B6F4869EA35D}"/>
              </a:ext>
            </a:extLst>
          </p:cNvPr>
          <p:cNvGrpSpPr/>
          <p:nvPr/>
        </p:nvGrpSpPr>
        <p:grpSpPr>
          <a:xfrm>
            <a:off x="7654323" y="777362"/>
            <a:ext cx="4069201" cy="5529943"/>
            <a:chOff x="7654323" y="777362"/>
            <a:chExt cx="4069201" cy="5529943"/>
          </a:xfrm>
        </p:grpSpPr>
        <p:pic>
          <p:nvPicPr>
            <p:cNvPr id="2" name="Image 1" descr="Une image contenant habits, chaussures, debout, dessin humoristique&#10;&#10;Description générée automatiquement">
              <a:extLst>
                <a:ext uri="{FF2B5EF4-FFF2-40B4-BE49-F238E27FC236}">
                  <a16:creationId xmlns:a16="http://schemas.microsoft.com/office/drawing/2014/main" id="{8401E540-57D9-F633-F689-7640F360FFF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654323" y="777362"/>
              <a:ext cx="4069201" cy="5529943"/>
            </a:xfrm>
            <a:prstGeom prst="rect">
              <a:avLst/>
            </a:prstGeom>
          </p:spPr>
        </p:pic>
        <p:pic>
          <p:nvPicPr>
            <p:cNvPr id="5" name="Image 4" descr="Une image contenant art&#10;&#10;Description générée automatiquement avec une confiance moyenne">
              <a:extLst>
                <a:ext uri="{FF2B5EF4-FFF2-40B4-BE49-F238E27FC236}">
                  <a16:creationId xmlns:a16="http://schemas.microsoft.com/office/drawing/2014/main" id="{61F944C3-AE76-2A95-FD9E-39063F9B85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5384" y="1601400"/>
              <a:ext cx="2479999" cy="3311137"/>
            </a:xfrm>
            <a:prstGeom prst="rect">
              <a:avLst/>
            </a:prstGeom>
          </p:spPr>
        </p:pic>
      </p:grpSp>
    </p:spTree>
    <p:extLst>
      <p:ext uri="{BB962C8B-B14F-4D97-AF65-F5344CB8AC3E}">
        <p14:creationId xmlns:p14="http://schemas.microsoft.com/office/powerpoint/2010/main" val="2005134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D32B5960-DD37-EE68-E5A2-ED7A0ADF759B}"/>
              </a:ext>
            </a:extLst>
          </p:cNvPr>
          <p:cNvSpPr txBox="1">
            <a:spLocks/>
          </p:cNvSpPr>
          <p:nvPr/>
        </p:nvSpPr>
        <p:spPr>
          <a:xfrm>
            <a:off x="750628" y="692226"/>
            <a:ext cx="8405679" cy="914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fr-FR"/>
              <a:t>La personne accusée</a:t>
            </a:r>
            <a:endParaRPr lang="fr-CA"/>
          </a:p>
        </p:txBody>
      </p:sp>
      <p:sp>
        <p:nvSpPr>
          <p:cNvPr id="7" name="Espace réservé du contenu 2">
            <a:extLst>
              <a:ext uri="{FF2B5EF4-FFF2-40B4-BE49-F238E27FC236}">
                <a16:creationId xmlns:a16="http://schemas.microsoft.com/office/drawing/2014/main" id="{659DABDC-69F0-7489-B29B-BF8AD48358E8}"/>
              </a:ext>
            </a:extLst>
          </p:cNvPr>
          <p:cNvSpPr txBox="1">
            <a:spLocks/>
          </p:cNvSpPr>
          <p:nvPr>
            <p:custDataLst>
              <p:tags r:id="rId1"/>
            </p:custDataLst>
          </p:nvPr>
        </p:nvSpPr>
        <p:spPr>
          <a:xfrm>
            <a:off x="4326341" y="1606626"/>
            <a:ext cx="7273340" cy="36447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fr-CA" sz="2800" dirty="0">
                <a:solidFill>
                  <a:schemeClr val="tx1"/>
                </a:solidFill>
              </a:rPr>
              <a:t>est </a:t>
            </a:r>
            <a:r>
              <a:rPr lang="fr-CA" sz="2800" b="1" dirty="0">
                <a:solidFill>
                  <a:schemeClr val="tx1"/>
                </a:solidFill>
              </a:rPr>
              <a:t>soupçonnée d’avoir commis une infraction</a:t>
            </a:r>
            <a:r>
              <a:rPr lang="fr-CA" sz="2800" dirty="0">
                <a:solidFill>
                  <a:schemeClr val="tx1"/>
                </a:solidFill>
              </a:rPr>
              <a:t>. </a:t>
            </a:r>
            <a:r>
              <a:rPr lang="en-US" sz="2800" dirty="0">
                <a:solidFill>
                  <a:schemeClr val="tx1"/>
                </a:solidFill>
              </a:rPr>
              <a:t>​</a:t>
            </a:r>
          </a:p>
          <a:p>
            <a:pPr fontAlgn="base"/>
            <a:r>
              <a:rPr lang="fr-CA" sz="2800" dirty="0">
                <a:solidFill>
                  <a:schemeClr val="tx1"/>
                </a:solidFill>
              </a:rPr>
              <a:t>est innocente jusqu’à preuve du contraire.</a:t>
            </a:r>
            <a:endParaRPr lang="en-US" sz="2800" dirty="0">
              <a:solidFill>
                <a:schemeClr val="tx1"/>
              </a:solidFill>
            </a:endParaRPr>
          </a:p>
        </p:txBody>
      </p:sp>
      <p:pic>
        <p:nvPicPr>
          <p:cNvPr id="2" name="Image 1" descr="Une image contenant habits, homme, personne, debout&#10;&#10;Description générée automatiquement">
            <a:extLst>
              <a:ext uri="{FF2B5EF4-FFF2-40B4-BE49-F238E27FC236}">
                <a16:creationId xmlns:a16="http://schemas.microsoft.com/office/drawing/2014/main" id="{89618FE0-8336-D7B5-B95C-7130E61EF26B}"/>
              </a:ext>
            </a:extLst>
          </p:cNvPr>
          <p:cNvPicPr>
            <a:picLocks noChangeAspect="1"/>
          </p:cNvPicPr>
          <p:nvPr/>
        </p:nvPicPr>
        <p:blipFill rotWithShape="1">
          <a:blip r:embed="rId5">
            <a:clrChange>
              <a:clrFrom>
                <a:srgbClr val="FFFFFF"/>
              </a:clrFrom>
              <a:clrTo>
                <a:srgbClr val="FFFFFF">
                  <a:alpha val="0"/>
                </a:srgbClr>
              </a:clrTo>
            </a:clrChange>
          </a:blip>
          <a:srcRect l="44456"/>
          <a:stretch/>
        </p:blipFill>
        <p:spPr>
          <a:xfrm>
            <a:off x="1371332" y="1213849"/>
            <a:ext cx="2690438" cy="5644151"/>
          </a:xfrm>
          <a:prstGeom prst="rect">
            <a:avLst/>
          </a:prstGeom>
        </p:spPr>
      </p:pic>
      <p:pic>
        <p:nvPicPr>
          <p:cNvPr id="3" name="Graphique 2">
            <a:extLst>
              <a:ext uri="{FF2B5EF4-FFF2-40B4-BE49-F238E27FC236}">
                <a16:creationId xmlns:a16="http://schemas.microsoft.com/office/drawing/2014/main" id="{59ACBCC5-35AA-28D6-3E12-4AA0E8601C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276628" flipH="1">
            <a:off x="4206241" y="3431316"/>
            <a:ext cx="952465" cy="1601993"/>
          </a:xfrm>
          <a:prstGeom prst="rect">
            <a:avLst/>
          </a:prstGeom>
        </p:spPr>
      </p:pic>
    </p:spTree>
    <p:extLst>
      <p:ext uri="{BB962C8B-B14F-4D97-AF65-F5344CB8AC3E}">
        <p14:creationId xmlns:p14="http://schemas.microsoft.com/office/powerpoint/2010/main" val="15848544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37927" y="714048"/>
            <a:ext cx="5943600" cy="914400"/>
          </a:xfrm>
        </p:spPr>
        <p:txBody>
          <a:bodyPr/>
          <a:lstStyle/>
          <a:p>
            <a:r>
              <a:rPr lang="fr-CA">
                <a:solidFill>
                  <a:schemeClr val="accent1"/>
                </a:solidFill>
              </a:rPr>
              <a:t>Le témoin « ordinaire »</a:t>
            </a:r>
          </a:p>
        </p:txBody>
      </p:sp>
      <p:sp>
        <p:nvSpPr>
          <p:cNvPr id="5" name="Rectangle 4">
            <a:extLst>
              <a:ext uri="{FF2B5EF4-FFF2-40B4-BE49-F238E27FC236}">
                <a16:creationId xmlns:a16="http://schemas.microsoft.com/office/drawing/2014/main" id="{936B475A-94B6-BA59-8E91-B25D94A2C2EA}"/>
              </a:ext>
            </a:extLst>
          </p:cNvPr>
          <p:cNvSpPr/>
          <p:nvPr>
            <p:custDataLst>
              <p:tags r:id="rId1"/>
            </p:custDataLst>
          </p:nvPr>
        </p:nvSpPr>
        <p:spPr>
          <a:xfrm>
            <a:off x="459743" y="1469575"/>
            <a:ext cx="7005582" cy="2400657"/>
          </a:xfrm>
          <a:prstGeom prst="rect">
            <a:avLst/>
          </a:prstGeom>
        </p:spPr>
        <p:txBody>
          <a:bodyPr wrap="square">
            <a:spAutoFit/>
          </a:bodyPr>
          <a:lstStyle/>
          <a:p>
            <a:pPr marL="342900" marR="0" lvl="0" indent="-342900" algn="l" defTabSz="914400" rtl="0" eaLnBrk="1" fontAlgn="auto" latinLnBrk="0" hangingPunct="1">
              <a:lnSpc>
                <a:spcPct val="100000"/>
              </a:lnSpc>
              <a:spcBef>
                <a:spcPts val="1200"/>
              </a:spcBef>
              <a:spcAft>
                <a:spcPts val="0"/>
              </a:spcAft>
              <a:buClrTx/>
              <a:buSzPct val="65000"/>
              <a:buFontTx/>
              <a:buBlip>
                <a:blip r:embed="rId4"/>
              </a:buBlip>
              <a:tabLst/>
              <a:defRPr/>
            </a:pPr>
            <a:r>
              <a:rPr kumimoji="0" lang="fr-CA" sz="2800" b="0" i="0" u="none" strike="noStrike" kern="1200" cap="none" spc="0" normalizeH="0" baseline="0" noProof="0" dirty="0">
                <a:ln>
                  <a:noFill/>
                </a:ln>
                <a:solidFill>
                  <a:prstClr val="black"/>
                </a:solidFill>
                <a:effectLst/>
                <a:uLnTx/>
                <a:uFillTx/>
                <a:latin typeface="Arial" panose="020B0604020202020204"/>
                <a:cs typeface="Arial" pitchFamily="34" charset="0"/>
              </a:rPr>
              <a:t>connait certains faits relatifs à l’infraction. </a:t>
            </a:r>
          </a:p>
          <a:p>
            <a:pPr marL="342900" lvl="0" indent="-342900">
              <a:spcBef>
                <a:spcPts val="1200"/>
              </a:spcBef>
              <a:buSzPct val="65000"/>
              <a:buBlip>
                <a:blip r:embed="rId4"/>
              </a:buBlip>
            </a:pPr>
            <a:r>
              <a:rPr lang="fr-CA" sz="2800" dirty="0"/>
              <a:t>doit promettre de dire la </a:t>
            </a:r>
            <a:r>
              <a:rPr lang="fr-CA" sz="2800" b="1" dirty="0"/>
              <a:t>vérité (prêter serment ou faire une affirmation solennelle)</a:t>
            </a:r>
            <a:r>
              <a:rPr lang="fr-CA" sz="2800" dirty="0"/>
              <a:t>.</a:t>
            </a:r>
            <a:endParaRPr kumimoji="0" lang="fr-CA" sz="2800" b="0" i="0" u="none" strike="noStrike" kern="1200" cap="none" spc="0" normalizeH="0" baseline="0" noProof="0" dirty="0">
              <a:ln>
                <a:noFill/>
              </a:ln>
              <a:solidFill>
                <a:prstClr val="black"/>
              </a:solidFill>
              <a:effectLst/>
              <a:uLnTx/>
              <a:uFillTx/>
              <a:latin typeface="Arial" panose="020B0604020202020204"/>
              <a:cs typeface="Arial" pitchFamily="34" charset="0"/>
            </a:endParaRPr>
          </a:p>
        </p:txBody>
      </p:sp>
      <p:pic>
        <p:nvPicPr>
          <p:cNvPr id="3" name="Image 2" descr="Une image contenant habits, dessin humoristique, Visage humain, personne&#10;&#10;Description générée automatiquement">
            <a:extLst>
              <a:ext uri="{FF2B5EF4-FFF2-40B4-BE49-F238E27FC236}">
                <a16:creationId xmlns:a16="http://schemas.microsoft.com/office/drawing/2014/main" id="{705A8E2C-611E-9887-F9AB-17E6E2961365}"/>
              </a:ext>
            </a:extLst>
          </p:cNvPr>
          <p:cNvPicPr>
            <a:picLocks noChangeAspect="1"/>
          </p:cNvPicPr>
          <p:nvPr/>
        </p:nvPicPr>
        <p:blipFill>
          <a:blip r:embed="rId5"/>
          <a:stretch>
            <a:fillRect/>
          </a:stretch>
        </p:blipFill>
        <p:spPr>
          <a:xfrm>
            <a:off x="8134066" y="850526"/>
            <a:ext cx="3925744" cy="4586149"/>
          </a:xfrm>
          <a:prstGeom prst="rect">
            <a:avLst/>
          </a:prstGeom>
        </p:spPr>
      </p:pic>
      <p:sp>
        <p:nvSpPr>
          <p:cNvPr id="2" name="Rectangle à coins arrondis 2">
            <a:extLst>
              <a:ext uri="{FF2B5EF4-FFF2-40B4-BE49-F238E27FC236}">
                <a16:creationId xmlns:a16="http://schemas.microsoft.com/office/drawing/2014/main" id="{380B203D-5098-1385-CD6D-F5796B6C00D2}"/>
              </a:ext>
            </a:extLst>
          </p:cNvPr>
          <p:cNvSpPr/>
          <p:nvPr/>
        </p:nvSpPr>
        <p:spPr>
          <a:xfrm>
            <a:off x="689875" y="4259311"/>
            <a:ext cx="7323434" cy="2067636"/>
          </a:xfrm>
          <a:prstGeom prst="roundRect">
            <a:avLst/>
          </a:prstGeom>
          <a:no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rtl="0" fontAlgn="base"/>
            <a:r>
              <a:rPr lang="fr-CA" sz="2000" b="1" u="sng">
                <a:solidFill>
                  <a:schemeClr val="accent1"/>
                </a:solidFill>
              </a:rPr>
              <a:t>Attention!</a:t>
            </a:r>
            <a:r>
              <a:rPr lang="fr-CA" sz="2000">
                <a:solidFill>
                  <a:schemeClr val="accent1"/>
                </a:solidFill>
              </a:rPr>
              <a:t> </a:t>
            </a:r>
            <a:r>
              <a:rPr lang="fr-CA" sz="2000">
                <a:solidFill>
                  <a:schemeClr val="tx1"/>
                </a:solidFill>
              </a:rPr>
              <a:t>Le témoin rapporte seulement des faits qu’il ou elle a ​</a:t>
            </a:r>
            <a:r>
              <a:rPr lang="fr-CA" sz="2000" b="1">
                <a:solidFill>
                  <a:schemeClr val="tx1"/>
                </a:solidFill>
              </a:rPr>
              <a:t>personnellement perçu</a:t>
            </a:r>
            <a:r>
              <a:rPr lang="fr-CA" sz="2000">
                <a:solidFill>
                  <a:schemeClr val="tx1"/>
                </a:solidFill>
              </a:rPr>
              <a:t>. S’il ou elle rapporte ce que d’autres ont vu ou entendu, son témoignage sera considéré comme un </a:t>
            </a:r>
            <a:r>
              <a:rPr lang="fr-CA" sz="2000" b="1">
                <a:solidFill>
                  <a:schemeClr val="tx1"/>
                </a:solidFill>
              </a:rPr>
              <a:t>ouï-dire </a:t>
            </a:r>
            <a:r>
              <a:rPr lang="fr-CA" sz="2000">
                <a:solidFill>
                  <a:schemeClr val="tx1"/>
                </a:solidFill>
              </a:rPr>
              <a:t>et il sera rejeté.​</a:t>
            </a:r>
          </a:p>
          <a:p>
            <a:pPr algn="l" rtl="0" fontAlgn="base"/>
            <a:r>
              <a:rPr lang="fr-CA" sz="2000">
                <a:solidFill>
                  <a:schemeClr val="tx1"/>
                </a:solidFill>
              </a:rPr>
              <a:t>​</a:t>
            </a:r>
          </a:p>
          <a:p>
            <a:pPr algn="l" rtl="0" fontAlgn="base"/>
            <a:r>
              <a:rPr lang="fr-CA" sz="2000">
                <a:solidFill>
                  <a:schemeClr val="tx1"/>
                </a:solidFill>
              </a:rPr>
              <a:t>Le témoin </a:t>
            </a:r>
            <a:r>
              <a:rPr lang="fr-CA" sz="2000" b="1">
                <a:solidFill>
                  <a:schemeClr val="tx1"/>
                </a:solidFill>
              </a:rPr>
              <a:t>ne peut pas </a:t>
            </a:r>
            <a:r>
              <a:rPr lang="fr-CA" sz="2000">
                <a:solidFill>
                  <a:schemeClr val="tx1"/>
                </a:solidFill>
              </a:rPr>
              <a:t>donner son </a:t>
            </a:r>
            <a:r>
              <a:rPr lang="fr-CA" sz="2000" b="1">
                <a:solidFill>
                  <a:schemeClr val="tx1"/>
                </a:solidFill>
              </a:rPr>
              <a:t>opinion</a:t>
            </a:r>
            <a:r>
              <a:rPr lang="fr-CA" sz="2000">
                <a:solidFill>
                  <a:schemeClr val="tx1"/>
                </a:solidFill>
              </a:rPr>
              <a:t>, sauf exception.</a:t>
            </a:r>
          </a:p>
        </p:txBody>
      </p:sp>
    </p:spTree>
    <p:extLst>
      <p:ext uri="{BB962C8B-B14F-4D97-AF65-F5344CB8AC3E}">
        <p14:creationId xmlns:p14="http://schemas.microsoft.com/office/powerpoint/2010/main" val="41738657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646D26C-93DC-2B00-C11F-D573F3F6D4D5}"/>
              </a:ext>
            </a:extLst>
          </p:cNvPr>
          <p:cNvSpPr>
            <a:spLocks noGrp="1"/>
          </p:cNvSpPr>
          <p:nvPr>
            <p:ph type="title"/>
          </p:nvPr>
        </p:nvSpPr>
        <p:spPr>
          <a:xfrm>
            <a:off x="7486496" y="804018"/>
            <a:ext cx="10037229" cy="914400"/>
          </a:xfrm>
        </p:spPr>
        <p:txBody>
          <a:bodyPr/>
          <a:lstStyle/>
          <a:p>
            <a:r>
              <a:rPr lang="fr-FR">
                <a:solidFill>
                  <a:schemeClr val="accent1"/>
                </a:solidFill>
              </a:rPr>
              <a:t>Le témoin expert</a:t>
            </a:r>
            <a:endParaRPr lang="fr-CA">
              <a:solidFill>
                <a:schemeClr val="accent1"/>
              </a:solidFill>
            </a:endParaRPr>
          </a:p>
        </p:txBody>
      </p:sp>
      <p:pic>
        <p:nvPicPr>
          <p:cNvPr id="5" name="Image 4" descr="Une image contenant habits, dessin humoristique, personne&#10;&#10;Description générée automatiquement">
            <a:extLst>
              <a:ext uri="{FF2B5EF4-FFF2-40B4-BE49-F238E27FC236}">
                <a16:creationId xmlns:a16="http://schemas.microsoft.com/office/drawing/2014/main" id="{4282EA8E-C2E3-0007-C7FD-A78EA68DA559}"/>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887105" y="544368"/>
            <a:ext cx="2784143" cy="6287640"/>
          </a:xfrm>
          <a:prstGeom prst="rect">
            <a:avLst/>
          </a:prstGeom>
        </p:spPr>
      </p:pic>
      <p:sp>
        <p:nvSpPr>
          <p:cNvPr id="7" name="Rectangle 6">
            <a:extLst>
              <a:ext uri="{FF2B5EF4-FFF2-40B4-BE49-F238E27FC236}">
                <a16:creationId xmlns:a16="http://schemas.microsoft.com/office/drawing/2014/main" id="{F04AF474-7AAB-97A1-804A-C2088782CC89}"/>
              </a:ext>
            </a:extLst>
          </p:cNvPr>
          <p:cNvSpPr/>
          <p:nvPr>
            <p:custDataLst>
              <p:tags r:id="rId1"/>
            </p:custDataLst>
          </p:nvPr>
        </p:nvSpPr>
        <p:spPr>
          <a:xfrm>
            <a:off x="4285664" y="1868542"/>
            <a:ext cx="7478705" cy="2400657"/>
          </a:xfrm>
          <a:prstGeom prst="rect">
            <a:avLst/>
          </a:prstGeom>
        </p:spPr>
        <p:txBody>
          <a:bodyPr wrap="square">
            <a:spAutoFit/>
          </a:bodyPr>
          <a:lstStyle/>
          <a:p>
            <a:pPr marL="342900" indent="-342900">
              <a:spcBef>
                <a:spcPts val="1200"/>
              </a:spcBef>
              <a:buSzPct val="65000"/>
              <a:buBlip>
                <a:blip r:embed="rId5"/>
              </a:buBlip>
            </a:pPr>
            <a:r>
              <a:rPr lang="fr-CA" sz="2800"/>
              <a:t>Ce témoin est </a:t>
            </a:r>
            <a:r>
              <a:rPr lang="fr-CA" sz="2800" b="1"/>
              <a:t>experte ou expert</a:t>
            </a:r>
            <a:r>
              <a:rPr lang="fr-CA" sz="2800"/>
              <a:t> dans un domaine que les gens ne connaissent généralement pas.</a:t>
            </a:r>
            <a:r>
              <a:rPr lang="en-US" sz="2800"/>
              <a:t>​</a:t>
            </a:r>
          </a:p>
          <a:p>
            <a:pPr marL="342900" lvl="0" indent="-342900">
              <a:spcBef>
                <a:spcPts val="1200"/>
              </a:spcBef>
              <a:buSzPct val="65000"/>
              <a:buBlip>
                <a:blip r:embed="rId5"/>
              </a:buBlip>
            </a:pPr>
            <a:r>
              <a:rPr lang="fr-CA" sz="2800"/>
              <a:t>Il ou elle </a:t>
            </a:r>
            <a:r>
              <a:rPr lang="fr-CA" sz="2800" b="1"/>
              <a:t>peut donner son opinion</a:t>
            </a:r>
            <a:r>
              <a:rPr lang="fr-CA" sz="2800"/>
              <a:t>, c’est pour ça que ce témoin est là!</a:t>
            </a:r>
            <a:r>
              <a:rPr lang="en-US" sz="2800">
                <a:solidFill>
                  <a:srgbClr val="000000"/>
                </a:solidFill>
                <a:highlight>
                  <a:srgbClr val="F5F5F5"/>
                </a:highlight>
                <a:latin typeface="Calibri" panose="020F0502020204030204" pitchFamily="34" charset="0"/>
              </a:rPr>
              <a:t>​</a:t>
            </a:r>
            <a:endParaRPr kumimoji="0" lang="fr-CA" sz="2800" b="0" i="0" u="none" strike="noStrike" kern="1200" cap="none" spc="0" normalizeH="0" baseline="0" noProof="0">
              <a:ln>
                <a:noFill/>
              </a:ln>
              <a:solidFill>
                <a:prstClr val="black"/>
              </a:solidFill>
              <a:effectLst/>
              <a:uLnTx/>
              <a:uFillTx/>
              <a:latin typeface="Arial" panose="020B0604020202020204"/>
              <a:cs typeface="Arial" pitchFamily="34" charset="0"/>
            </a:endParaRPr>
          </a:p>
        </p:txBody>
      </p:sp>
    </p:spTree>
    <p:extLst>
      <p:ext uri="{BB962C8B-B14F-4D97-AF65-F5344CB8AC3E}">
        <p14:creationId xmlns:p14="http://schemas.microsoft.com/office/powerpoint/2010/main" val="2718861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D32B5960-DD37-EE68-E5A2-ED7A0ADF759B}"/>
              </a:ext>
            </a:extLst>
          </p:cNvPr>
          <p:cNvSpPr txBox="1">
            <a:spLocks/>
          </p:cNvSpPr>
          <p:nvPr/>
        </p:nvSpPr>
        <p:spPr>
          <a:xfrm>
            <a:off x="750628" y="692226"/>
            <a:ext cx="8405679" cy="914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fr-FR"/>
              <a:t>Le jury</a:t>
            </a:r>
            <a:endParaRPr lang="fr-CA"/>
          </a:p>
        </p:txBody>
      </p:sp>
      <p:sp>
        <p:nvSpPr>
          <p:cNvPr id="7" name="Espace réservé du contenu 2">
            <a:extLst>
              <a:ext uri="{FF2B5EF4-FFF2-40B4-BE49-F238E27FC236}">
                <a16:creationId xmlns:a16="http://schemas.microsoft.com/office/drawing/2014/main" id="{659DABDC-69F0-7489-B29B-BF8AD48358E8}"/>
              </a:ext>
            </a:extLst>
          </p:cNvPr>
          <p:cNvSpPr txBox="1">
            <a:spLocks/>
          </p:cNvSpPr>
          <p:nvPr>
            <p:custDataLst>
              <p:tags r:id="rId1"/>
            </p:custDataLst>
          </p:nvPr>
        </p:nvSpPr>
        <p:spPr>
          <a:xfrm>
            <a:off x="5704794" y="1606626"/>
            <a:ext cx="6168788" cy="36447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None/>
            </a:pPr>
            <a:endParaRPr lang="en-US" sz="2800"/>
          </a:p>
          <a:p>
            <a:pPr fontAlgn="base"/>
            <a:r>
              <a:rPr lang="fr-CA" sz="2800">
                <a:solidFill>
                  <a:schemeClr val="tx1"/>
                </a:solidFill>
              </a:rPr>
              <a:t>Lorsqu’il y en a un, le jury est composé de </a:t>
            </a:r>
            <a:r>
              <a:rPr lang="fr-CA" sz="2800" b="1">
                <a:solidFill>
                  <a:schemeClr val="tx1"/>
                </a:solidFill>
              </a:rPr>
              <a:t>12 personnes citoyennes</a:t>
            </a:r>
            <a:r>
              <a:rPr lang="fr-CA" sz="2800">
                <a:solidFill>
                  <a:schemeClr val="tx1"/>
                </a:solidFill>
              </a:rPr>
              <a:t>, tirées au sort parmi la population.</a:t>
            </a:r>
            <a:r>
              <a:rPr lang="en-US" sz="2800">
                <a:solidFill>
                  <a:schemeClr val="tx1"/>
                </a:solidFill>
              </a:rPr>
              <a:t>​</a:t>
            </a:r>
          </a:p>
          <a:p>
            <a:pPr fontAlgn="base"/>
            <a:r>
              <a:rPr lang="fr-CA" sz="2800">
                <a:solidFill>
                  <a:schemeClr val="tx1"/>
                </a:solidFill>
              </a:rPr>
              <a:t>Une ou un membre d’un jury s’appelle une « </a:t>
            </a:r>
            <a:r>
              <a:rPr lang="fr-CA" sz="2800" b="1">
                <a:solidFill>
                  <a:schemeClr val="accent1"/>
                </a:solidFill>
              </a:rPr>
              <a:t>jurée</a:t>
            </a:r>
            <a:r>
              <a:rPr lang="fr-CA" sz="2800">
                <a:solidFill>
                  <a:schemeClr val="tx1"/>
                </a:solidFill>
              </a:rPr>
              <a:t> » ou un « </a:t>
            </a:r>
            <a:r>
              <a:rPr lang="fr-CA" sz="2800" b="1">
                <a:solidFill>
                  <a:schemeClr val="accent1"/>
                </a:solidFill>
              </a:rPr>
              <a:t>juré</a:t>
            </a:r>
            <a:r>
              <a:rPr lang="fr-CA" sz="2800">
                <a:solidFill>
                  <a:schemeClr val="tx1"/>
                </a:solidFill>
              </a:rPr>
              <a:t> ».</a:t>
            </a:r>
            <a:r>
              <a:rPr lang="en-US" sz="2800">
                <a:solidFill>
                  <a:schemeClr val="tx1"/>
                </a:solidFill>
              </a:rPr>
              <a:t>​</a:t>
            </a:r>
          </a:p>
          <a:p>
            <a:pPr fontAlgn="base"/>
            <a:r>
              <a:rPr lang="fr-CA" sz="2800">
                <a:solidFill>
                  <a:schemeClr val="tx1"/>
                </a:solidFill>
              </a:rPr>
              <a:t>Leur décision doit être rendue à l’</a:t>
            </a:r>
            <a:r>
              <a:rPr lang="fr-CA" sz="2800" b="1">
                <a:solidFill>
                  <a:schemeClr val="tx1"/>
                </a:solidFill>
              </a:rPr>
              <a:t>unanimité</a:t>
            </a:r>
            <a:r>
              <a:rPr lang="fr-CA" sz="2800">
                <a:solidFill>
                  <a:schemeClr val="tx1"/>
                </a:solidFill>
              </a:rPr>
              <a:t>.</a:t>
            </a:r>
            <a:endParaRPr lang="en-US" sz="2800">
              <a:solidFill>
                <a:schemeClr val="tx1"/>
              </a:solidFill>
            </a:endParaRPr>
          </a:p>
        </p:txBody>
      </p:sp>
      <p:sp>
        <p:nvSpPr>
          <p:cNvPr id="4" name="Rectangle à coins arrondis 2">
            <a:extLst>
              <a:ext uri="{FF2B5EF4-FFF2-40B4-BE49-F238E27FC236}">
                <a16:creationId xmlns:a16="http://schemas.microsoft.com/office/drawing/2014/main" id="{B492786A-9DDA-4C44-8D7A-E80011383CBA}"/>
              </a:ext>
            </a:extLst>
          </p:cNvPr>
          <p:cNvSpPr/>
          <p:nvPr/>
        </p:nvSpPr>
        <p:spPr>
          <a:xfrm>
            <a:off x="4097776" y="451485"/>
            <a:ext cx="7103624" cy="1395881"/>
          </a:xfrm>
          <a:prstGeom prst="roundRect">
            <a:avLst/>
          </a:prstGeom>
          <a:no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CA" sz="2400" b="1" i="1">
                <a:solidFill>
                  <a:srgbClr val="F6891F"/>
                </a:solidFill>
                <a:latin typeface="Arial" pitchFamily="34" charset="0"/>
                <a:cs typeface="Arial" pitchFamily="34" charset="0"/>
              </a:rPr>
              <a:t>Attention! </a:t>
            </a:r>
            <a:br>
              <a:rPr lang="fr-CA" sz="2400" b="1" i="1">
                <a:solidFill>
                  <a:srgbClr val="F6891F"/>
                </a:solidFill>
                <a:latin typeface="Arial" pitchFamily="34" charset="0"/>
                <a:cs typeface="Arial" pitchFamily="34" charset="0"/>
              </a:rPr>
            </a:br>
            <a:r>
              <a:rPr lang="fr-CA" altLang="fr-FR" sz="2000" i="1">
                <a:solidFill>
                  <a:srgbClr val="333F48"/>
                </a:solidFill>
                <a:latin typeface="Arial" panose="020B0604020202020204" pitchFamily="34" charset="0"/>
                <a:cs typeface="Arial" panose="020B0604020202020204" pitchFamily="34" charset="0"/>
              </a:rPr>
              <a:t>Ce ne sont pas tous les procès qui se déroulent devant jury!</a:t>
            </a:r>
            <a:endParaRPr lang="fr-CA" altLang="fr-FR" i="1">
              <a:solidFill>
                <a:srgbClr val="333F48"/>
              </a:solidFill>
              <a:latin typeface="Arial" panose="020B0604020202020204" pitchFamily="34" charset="0"/>
              <a:cs typeface="Arial" panose="020B0604020202020204" pitchFamily="34" charset="0"/>
            </a:endParaRPr>
          </a:p>
        </p:txBody>
      </p:sp>
      <p:pic>
        <p:nvPicPr>
          <p:cNvPr id="6" name="Image 5" descr="Une image contenant habits, Visage humain, personne, dessin humoristique&#10;&#10;Description générée automatiquement">
            <a:extLst>
              <a:ext uri="{FF2B5EF4-FFF2-40B4-BE49-F238E27FC236}">
                <a16:creationId xmlns:a16="http://schemas.microsoft.com/office/drawing/2014/main" id="{9CC6BAAB-E277-CFB7-92DB-59F5A91BC6F4}"/>
              </a:ext>
            </a:extLst>
          </p:cNvPr>
          <p:cNvPicPr>
            <a:picLocks noChangeAspect="1"/>
          </p:cNvPicPr>
          <p:nvPr/>
        </p:nvPicPr>
        <p:blipFill rotWithShape="1">
          <a:blip r:embed="rId5">
            <a:clrChange>
              <a:clrFrom>
                <a:srgbClr val="FFFFFF"/>
              </a:clrFrom>
              <a:clrTo>
                <a:srgbClr val="FFFFFF">
                  <a:alpha val="0"/>
                </a:srgbClr>
              </a:clrTo>
            </a:clrChange>
          </a:blip>
          <a:srcRect l="25391"/>
          <a:stretch/>
        </p:blipFill>
        <p:spPr>
          <a:xfrm>
            <a:off x="0" y="2088107"/>
            <a:ext cx="5442040" cy="4491256"/>
          </a:xfrm>
          <a:prstGeom prst="rect">
            <a:avLst/>
          </a:prstGeom>
        </p:spPr>
      </p:pic>
    </p:spTree>
    <p:extLst>
      <p:ext uri="{BB962C8B-B14F-4D97-AF65-F5344CB8AC3E}">
        <p14:creationId xmlns:p14="http://schemas.microsoft.com/office/powerpoint/2010/main" val="13189319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646D26C-93DC-2B00-C11F-D573F3F6D4D5}"/>
              </a:ext>
            </a:extLst>
          </p:cNvPr>
          <p:cNvSpPr>
            <a:spLocks noGrp="1"/>
          </p:cNvSpPr>
          <p:nvPr>
            <p:ph type="title"/>
          </p:nvPr>
        </p:nvSpPr>
        <p:spPr>
          <a:xfrm>
            <a:off x="567870" y="804019"/>
            <a:ext cx="10037229" cy="914400"/>
          </a:xfrm>
        </p:spPr>
        <p:txBody>
          <a:bodyPr/>
          <a:lstStyle/>
          <a:p>
            <a:r>
              <a:rPr lang="fr-FR">
                <a:solidFill>
                  <a:schemeClr val="accent1"/>
                </a:solidFill>
              </a:rPr>
              <a:t>La ou le juge</a:t>
            </a:r>
            <a:endParaRPr lang="fr-CA">
              <a:solidFill>
                <a:schemeClr val="accent1"/>
              </a:solidFill>
            </a:endParaRPr>
          </a:p>
        </p:txBody>
      </p:sp>
      <p:sp>
        <p:nvSpPr>
          <p:cNvPr id="7" name="Rectangle 6">
            <a:extLst>
              <a:ext uri="{FF2B5EF4-FFF2-40B4-BE49-F238E27FC236}">
                <a16:creationId xmlns:a16="http://schemas.microsoft.com/office/drawing/2014/main" id="{F04AF474-7AAB-97A1-804A-C2088782CC89}"/>
              </a:ext>
            </a:extLst>
          </p:cNvPr>
          <p:cNvSpPr/>
          <p:nvPr>
            <p:custDataLst>
              <p:tags r:id="rId1"/>
            </p:custDataLst>
          </p:nvPr>
        </p:nvSpPr>
        <p:spPr>
          <a:xfrm>
            <a:off x="6870948" y="1527348"/>
            <a:ext cx="4640238" cy="4278094"/>
          </a:xfrm>
          <a:prstGeom prst="rect">
            <a:avLst/>
          </a:prstGeom>
        </p:spPr>
        <p:txBody>
          <a:bodyPr wrap="square">
            <a:spAutoFit/>
          </a:bodyPr>
          <a:lstStyle/>
          <a:p>
            <a:pPr marL="342900" indent="-342900">
              <a:spcBef>
                <a:spcPts val="1200"/>
              </a:spcBef>
              <a:buSzPct val="65000"/>
              <a:buBlip>
                <a:blip r:embed="rId4"/>
              </a:buBlip>
            </a:pPr>
            <a:r>
              <a:rPr lang="fr-CA" sz="2800" dirty="0"/>
              <a:t>s’assure du </a:t>
            </a:r>
            <a:r>
              <a:rPr lang="fr-CA" sz="2800" b="1" dirty="0"/>
              <a:t>respect des règles pendant le procès</a:t>
            </a:r>
            <a:r>
              <a:rPr lang="fr-CA" sz="2800" dirty="0"/>
              <a:t>.</a:t>
            </a:r>
            <a:r>
              <a:rPr lang="en-US" sz="2800" dirty="0"/>
              <a:t>​</a:t>
            </a:r>
          </a:p>
          <a:p>
            <a:pPr marL="342900" indent="-342900">
              <a:spcBef>
                <a:spcPts val="1200"/>
              </a:spcBef>
              <a:buSzPct val="65000"/>
              <a:buBlip>
                <a:blip r:embed="rId4"/>
              </a:buBlip>
            </a:pPr>
            <a:r>
              <a:rPr lang="fr-CA" sz="2800" dirty="0"/>
              <a:t>rend le </a:t>
            </a:r>
            <a:r>
              <a:rPr lang="fr-CA" sz="2800" b="1" dirty="0"/>
              <a:t>verdict et détermine la peine </a:t>
            </a:r>
            <a:r>
              <a:rPr lang="fr-CA" sz="2800" dirty="0"/>
              <a:t>s’il n’y a pas de jury.</a:t>
            </a:r>
            <a:r>
              <a:rPr lang="en-US" sz="2800" dirty="0"/>
              <a:t>​</a:t>
            </a:r>
          </a:p>
          <a:p>
            <a:pPr marL="342900" indent="-342900">
              <a:spcBef>
                <a:spcPts val="1200"/>
              </a:spcBef>
              <a:buSzPct val="65000"/>
              <a:buBlip>
                <a:blip r:embed="rId4"/>
              </a:buBlip>
            </a:pPr>
            <a:r>
              <a:rPr lang="fr-CA" sz="2800" dirty="0"/>
              <a:t>détermine </a:t>
            </a:r>
            <a:r>
              <a:rPr lang="fr-CA" sz="2800" b="1" dirty="0"/>
              <a:t>la peine </a:t>
            </a:r>
            <a:r>
              <a:rPr lang="fr-CA" sz="2800" dirty="0"/>
              <a:t>si le jury rend un verdict de culpabilité.</a:t>
            </a:r>
            <a:endParaRPr lang="en-US" sz="2800" dirty="0"/>
          </a:p>
        </p:txBody>
      </p:sp>
      <p:sp>
        <p:nvSpPr>
          <p:cNvPr id="2" name="Rectangle à coins arrondis 2">
            <a:extLst>
              <a:ext uri="{FF2B5EF4-FFF2-40B4-BE49-F238E27FC236}">
                <a16:creationId xmlns:a16="http://schemas.microsoft.com/office/drawing/2014/main" id="{180D0AA9-204D-F3DD-BE1B-FEE89D0623AC}"/>
              </a:ext>
            </a:extLst>
          </p:cNvPr>
          <p:cNvSpPr/>
          <p:nvPr/>
        </p:nvSpPr>
        <p:spPr>
          <a:xfrm>
            <a:off x="506361" y="4275329"/>
            <a:ext cx="3525497" cy="997099"/>
          </a:xfrm>
          <a:prstGeom prst="roundRect">
            <a:avLst/>
          </a:prstGeom>
          <a:solidFill>
            <a:srgbClr val="F6891F"/>
          </a:solid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CA" sz="2000">
                <a:solidFill>
                  <a:schemeClr val="bg1"/>
                </a:solidFill>
                <a:latin typeface="Arial" panose="020B0604020202020204" pitchFamily="34" charset="0"/>
                <a:cs typeface="Arial" panose="020B0604020202020204" pitchFamily="34" charset="0"/>
              </a:rPr>
              <a:t>La ou le juge doit être </a:t>
            </a:r>
            <a:r>
              <a:rPr lang="fr-CA" sz="2000" b="1">
                <a:solidFill>
                  <a:schemeClr val="bg1"/>
                </a:solidFill>
                <a:latin typeface="Arial" panose="020B0604020202020204" pitchFamily="34" charset="0"/>
                <a:cs typeface="Arial" panose="020B0604020202020204" pitchFamily="34" charset="0"/>
              </a:rPr>
              <a:t>impartial</a:t>
            </a:r>
            <a:r>
              <a:rPr lang="fr-CA" sz="2000">
                <a:solidFill>
                  <a:schemeClr val="bg1"/>
                </a:solidFill>
                <a:latin typeface="Arial" panose="020B0604020202020204" pitchFamily="34" charset="0"/>
                <a:cs typeface="Arial" panose="020B0604020202020204" pitchFamily="34" charset="0"/>
              </a:rPr>
              <a:t>, c’est-à-dire </a:t>
            </a:r>
            <a:r>
              <a:rPr lang="fr-CA" sz="2000" b="1">
                <a:solidFill>
                  <a:schemeClr val="bg1"/>
                </a:solidFill>
                <a:latin typeface="Arial" panose="020B0604020202020204" pitchFamily="34" charset="0"/>
                <a:cs typeface="Arial" panose="020B0604020202020204" pitchFamily="34" charset="0"/>
              </a:rPr>
              <a:t>neutre.</a:t>
            </a:r>
            <a:endParaRPr lang="fr-CA" sz="2000">
              <a:solidFill>
                <a:schemeClr val="bg1"/>
              </a:solidFill>
              <a:latin typeface="Arial" panose="020B0604020202020204" pitchFamily="34" charset="0"/>
              <a:cs typeface="Arial" panose="020B0604020202020204" pitchFamily="34" charset="0"/>
            </a:endParaRPr>
          </a:p>
        </p:txBody>
      </p:sp>
      <p:pic>
        <p:nvPicPr>
          <p:cNvPr id="6" name="Graphique 5">
            <a:extLst>
              <a:ext uri="{FF2B5EF4-FFF2-40B4-BE49-F238E27FC236}">
                <a16:creationId xmlns:a16="http://schemas.microsoft.com/office/drawing/2014/main" id="{AA39DB96-70C7-D53E-8A73-FA3C166CB7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970922" flipH="1">
            <a:off x="2866363" y="2962264"/>
            <a:ext cx="763922" cy="1408262"/>
          </a:xfrm>
          <a:prstGeom prst="rect">
            <a:avLst/>
          </a:prstGeom>
        </p:spPr>
      </p:pic>
      <p:grpSp>
        <p:nvGrpSpPr>
          <p:cNvPr id="4" name="Groupe 3">
            <a:extLst>
              <a:ext uri="{FF2B5EF4-FFF2-40B4-BE49-F238E27FC236}">
                <a16:creationId xmlns:a16="http://schemas.microsoft.com/office/drawing/2014/main" id="{EC75CDC5-D3A7-1C78-B197-57750C0C518B}"/>
              </a:ext>
            </a:extLst>
          </p:cNvPr>
          <p:cNvGrpSpPr/>
          <p:nvPr/>
        </p:nvGrpSpPr>
        <p:grpSpPr>
          <a:xfrm>
            <a:off x="3909767" y="884065"/>
            <a:ext cx="2556347" cy="5564659"/>
            <a:chOff x="3607845" y="979601"/>
            <a:chExt cx="2556347" cy="5564659"/>
          </a:xfrm>
        </p:grpSpPr>
        <p:pic>
          <p:nvPicPr>
            <p:cNvPr id="10" name="Image 9" descr="Une image contenant habits, chaussures, personne, homme&#10;&#10;Description générée automatiquement">
              <a:extLst>
                <a:ext uri="{FF2B5EF4-FFF2-40B4-BE49-F238E27FC236}">
                  <a16:creationId xmlns:a16="http://schemas.microsoft.com/office/drawing/2014/main" id="{A7CE5918-D943-E930-3D49-025476709F89}"/>
                </a:ext>
              </a:extLst>
            </p:cNvPr>
            <p:cNvPicPr>
              <a:picLocks noChangeAspect="1"/>
            </p:cNvPicPr>
            <p:nvPr/>
          </p:nvPicPr>
          <p:blipFill rotWithShape="1">
            <a:blip r:embed="rId7">
              <a:clrChange>
                <a:clrFrom>
                  <a:srgbClr val="FFFFFF"/>
                </a:clrFrom>
                <a:clrTo>
                  <a:srgbClr val="FFFFFF">
                    <a:alpha val="0"/>
                  </a:srgbClr>
                </a:clrTo>
              </a:clrChange>
            </a:blip>
            <a:srcRect l="74553" t="532" r="6702" b="-532"/>
            <a:stretch/>
          </p:blipFill>
          <p:spPr>
            <a:xfrm>
              <a:off x="3607845" y="979601"/>
              <a:ext cx="2556347" cy="5564659"/>
            </a:xfrm>
            <a:prstGeom prst="rect">
              <a:avLst/>
            </a:prstGeom>
          </p:spPr>
        </p:pic>
        <p:sp>
          <p:nvSpPr>
            <p:cNvPr id="11" name="Ellipse 10">
              <a:extLst>
                <a:ext uri="{FF2B5EF4-FFF2-40B4-BE49-F238E27FC236}">
                  <a16:creationId xmlns:a16="http://schemas.microsoft.com/office/drawing/2014/main" id="{2B120819-36AE-A655-A852-E3B548B54EF1}"/>
                </a:ext>
              </a:extLst>
            </p:cNvPr>
            <p:cNvSpPr/>
            <p:nvPr/>
          </p:nvSpPr>
          <p:spPr>
            <a:xfrm>
              <a:off x="4861536" y="1665071"/>
              <a:ext cx="351372" cy="329046"/>
            </a:xfrm>
            <a:prstGeom prst="ellipse">
              <a:avLst/>
            </a:prstGeom>
            <a:solidFill>
              <a:srgbClr val="FEA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grpSp>
      <p:sp>
        <p:nvSpPr>
          <p:cNvPr id="5" name="Rectangle 4">
            <a:extLst>
              <a:ext uri="{FF2B5EF4-FFF2-40B4-BE49-F238E27FC236}">
                <a16:creationId xmlns:a16="http://schemas.microsoft.com/office/drawing/2014/main" id="{D8C933F5-07C2-2498-51B5-1EA962D9FA45}"/>
              </a:ext>
            </a:extLst>
          </p:cNvPr>
          <p:cNvSpPr/>
          <p:nvPr/>
        </p:nvSpPr>
        <p:spPr>
          <a:xfrm flipV="1">
            <a:off x="6398211" y="2469857"/>
            <a:ext cx="208230" cy="80046"/>
          </a:xfrm>
          <a:prstGeom prst="rect">
            <a:avLst/>
          </a:prstGeom>
          <a:solidFill>
            <a:srgbClr val="EF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spTree>
    <p:extLst>
      <p:ext uri="{BB962C8B-B14F-4D97-AF65-F5344CB8AC3E}">
        <p14:creationId xmlns:p14="http://schemas.microsoft.com/office/powerpoint/2010/main" val="51730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37926" y="714048"/>
            <a:ext cx="6806458" cy="914400"/>
          </a:xfrm>
        </p:spPr>
        <p:txBody>
          <a:bodyPr/>
          <a:lstStyle/>
          <a:p>
            <a:r>
              <a:rPr lang="fr-CA">
                <a:solidFill>
                  <a:schemeClr val="accent1"/>
                </a:solidFill>
              </a:rPr>
              <a:t>L’huissière-audiencière ou l’huissier-audiencier</a:t>
            </a:r>
          </a:p>
        </p:txBody>
      </p:sp>
      <p:sp>
        <p:nvSpPr>
          <p:cNvPr id="5" name="Rectangle 4">
            <a:extLst>
              <a:ext uri="{FF2B5EF4-FFF2-40B4-BE49-F238E27FC236}">
                <a16:creationId xmlns:a16="http://schemas.microsoft.com/office/drawing/2014/main" id="{936B475A-94B6-BA59-8E91-B25D94A2C2EA}"/>
              </a:ext>
            </a:extLst>
          </p:cNvPr>
          <p:cNvSpPr/>
          <p:nvPr>
            <p:custDataLst>
              <p:tags r:id="rId1"/>
            </p:custDataLst>
          </p:nvPr>
        </p:nvSpPr>
        <p:spPr>
          <a:xfrm>
            <a:off x="681928" y="2001235"/>
            <a:ext cx="7114764" cy="1969770"/>
          </a:xfrm>
          <a:prstGeom prst="rect">
            <a:avLst/>
          </a:prstGeom>
        </p:spPr>
        <p:txBody>
          <a:bodyPr wrap="square">
            <a:spAutoFit/>
          </a:bodyPr>
          <a:lstStyle/>
          <a:p>
            <a:pPr marL="342900" marR="0" lvl="0" indent="-342900" algn="l" defTabSz="914400" rtl="0" eaLnBrk="1" fontAlgn="auto" latinLnBrk="0" hangingPunct="1">
              <a:lnSpc>
                <a:spcPct val="100000"/>
              </a:lnSpc>
              <a:spcBef>
                <a:spcPts val="1200"/>
              </a:spcBef>
              <a:spcAft>
                <a:spcPts val="0"/>
              </a:spcAft>
              <a:buClrTx/>
              <a:buSzPct val="65000"/>
              <a:buFontTx/>
              <a:buBlip>
                <a:blip r:embed="rId4"/>
              </a:buBlip>
              <a:tabLst/>
              <a:defRPr/>
            </a:pPr>
            <a:r>
              <a:rPr lang="fr-CA" sz="2800" dirty="0"/>
              <a:t>est </a:t>
            </a:r>
            <a:r>
              <a:rPr lang="fr-CA" sz="2800" b="1" dirty="0"/>
              <a:t>responsable du bon déroulement du procès</a:t>
            </a:r>
            <a:r>
              <a:rPr lang="fr-CA" sz="2800" dirty="0"/>
              <a:t>.</a:t>
            </a:r>
            <a:r>
              <a:rPr lang="en-US" sz="2800" dirty="0"/>
              <a:t>​</a:t>
            </a:r>
          </a:p>
          <a:p>
            <a:pPr marL="342900" marR="0" lvl="0" indent="-342900" algn="l" defTabSz="914400" rtl="0" eaLnBrk="1" fontAlgn="auto" latinLnBrk="0" hangingPunct="1">
              <a:lnSpc>
                <a:spcPct val="100000"/>
              </a:lnSpc>
              <a:spcBef>
                <a:spcPts val="1200"/>
              </a:spcBef>
              <a:spcAft>
                <a:spcPts val="0"/>
              </a:spcAft>
              <a:buClrTx/>
              <a:buSzPct val="65000"/>
              <a:buFontTx/>
              <a:buBlip>
                <a:blip r:embed="rId4"/>
              </a:buBlip>
              <a:tabLst/>
              <a:defRPr/>
            </a:pPr>
            <a:r>
              <a:rPr lang="fr-CA" sz="2800" dirty="0"/>
              <a:t>s’assure du </a:t>
            </a:r>
            <a:r>
              <a:rPr lang="fr-CA" sz="2800" b="1" dirty="0"/>
              <a:t>respect du décorum </a:t>
            </a:r>
            <a:r>
              <a:rPr lang="fr-CA" sz="2800" dirty="0"/>
              <a:t>dans la salle d’audience.</a:t>
            </a:r>
            <a:endParaRPr lang="en-US" sz="2800" dirty="0"/>
          </a:p>
        </p:txBody>
      </p:sp>
      <p:pic>
        <p:nvPicPr>
          <p:cNvPr id="3" name="Image 2" descr="Une image contenant habits, personne, vêtement sacerdotal&#10;&#10;Description générée automatiquement">
            <a:extLst>
              <a:ext uri="{FF2B5EF4-FFF2-40B4-BE49-F238E27FC236}">
                <a16:creationId xmlns:a16="http://schemas.microsoft.com/office/drawing/2014/main" id="{B01B0FF3-DDB1-7D00-3EDB-20AF4FC6E9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7056" y="632130"/>
            <a:ext cx="2973016" cy="5593740"/>
          </a:xfrm>
          <a:prstGeom prst="rect">
            <a:avLst/>
          </a:prstGeom>
        </p:spPr>
      </p:pic>
    </p:spTree>
    <p:extLst>
      <p:ext uri="{BB962C8B-B14F-4D97-AF65-F5344CB8AC3E}">
        <p14:creationId xmlns:p14="http://schemas.microsoft.com/office/powerpoint/2010/main" val="12497036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12392" y="700401"/>
            <a:ext cx="6663768" cy="971909"/>
          </a:xfrm>
        </p:spPr>
        <p:txBody>
          <a:bodyPr/>
          <a:lstStyle/>
          <a:p>
            <a:r>
              <a:rPr lang="fr-CA">
                <a:solidFill>
                  <a:schemeClr val="accent1"/>
                </a:solidFill>
              </a:rPr>
              <a:t>La paratechnicienne ou </a:t>
            </a:r>
            <a:br>
              <a:rPr lang="fr-CA">
                <a:solidFill>
                  <a:schemeClr val="accent1"/>
                </a:solidFill>
              </a:rPr>
            </a:br>
            <a:r>
              <a:rPr lang="fr-CA">
                <a:solidFill>
                  <a:schemeClr val="accent1"/>
                </a:solidFill>
              </a:rPr>
              <a:t>le paratechnicien judiciaire</a:t>
            </a:r>
          </a:p>
        </p:txBody>
      </p:sp>
      <p:sp>
        <p:nvSpPr>
          <p:cNvPr id="5" name="Rectangle 4">
            <a:extLst>
              <a:ext uri="{FF2B5EF4-FFF2-40B4-BE49-F238E27FC236}">
                <a16:creationId xmlns:a16="http://schemas.microsoft.com/office/drawing/2014/main" id="{936B475A-94B6-BA59-8E91-B25D94A2C2EA}"/>
              </a:ext>
            </a:extLst>
          </p:cNvPr>
          <p:cNvSpPr/>
          <p:nvPr>
            <p:custDataLst>
              <p:tags r:id="rId1"/>
            </p:custDataLst>
          </p:nvPr>
        </p:nvSpPr>
        <p:spPr>
          <a:xfrm>
            <a:off x="4885900" y="2679047"/>
            <a:ext cx="7014948" cy="2400657"/>
          </a:xfrm>
          <a:prstGeom prst="rect">
            <a:avLst/>
          </a:prstGeom>
        </p:spPr>
        <p:txBody>
          <a:bodyPr wrap="square">
            <a:spAutoFit/>
          </a:bodyPr>
          <a:lstStyle/>
          <a:p>
            <a:pPr marL="342900" marR="0" lvl="0" indent="-342900" algn="l" defTabSz="914400" rtl="0" eaLnBrk="1" fontAlgn="auto" latinLnBrk="0" hangingPunct="1">
              <a:lnSpc>
                <a:spcPct val="100000"/>
              </a:lnSpc>
              <a:spcBef>
                <a:spcPts val="1200"/>
              </a:spcBef>
              <a:spcAft>
                <a:spcPts val="0"/>
              </a:spcAft>
              <a:buClrTx/>
              <a:buSzPct val="65000"/>
              <a:buFontTx/>
              <a:buBlip>
                <a:blip r:embed="rId4"/>
              </a:buBlip>
              <a:tabLst/>
              <a:defRPr/>
            </a:pPr>
            <a:r>
              <a:rPr lang="fr-CA" sz="2800" dirty="0"/>
              <a:t>fait prêter serment aux témoins ou leur demande de faire une affirmation solennelle de dire la vérité.​</a:t>
            </a:r>
          </a:p>
          <a:p>
            <a:pPr marL="342900" marR="0" lvl="0" indent="-342900" algn="l" defTabSz="914400" rtl="0" eaLnBrk="1" fontAlgn="auto" latinLnBrk="0" hangingPunct="1">
              <a:lnSpc>
                <a:spcPct val="100000"/>
              </a:lnSpc>
              <a:spcBef>
                <a:spcPts val="1200"/>
              </a:spcBef>
              <a:spcAft>
                <a:spcPts val="0"/>
              </a:spcAft>
              <a:buClrTx/>
              <a:buSzPct val="65000"/>
              <a:buFontTx/>
              <a:buBlip>
                <a:blip r:embed="rId4"/>
              </a:buBlip>
              <a:tabLst/>
              <a:defRPr/>
            </a:pPr>
            <a:r>
              <a:rPr lang="fr-CA" sz="2800" dirty="0"/>
              <a:t>prend des </a:t>
            </a:r>
            <a:r>
              <a:rPr lang="fr-CA" sz="2800" b="1" dirty="0"/>
              <a:t>notes détaillées </a:t>
            </a:r>
            <a:r>
              <a:rPr lang="fr-CA" sz="2800" dirty="0"/>
              <a:t>sur le déroulement du procès.</a:t>
            </a:r>
            <a:endParaRPr lang="en-US" sz="2800" dirty="0"/>
          </a:p>
        </p:txBody>
      </p:sp>
      <p:grpSp>
        <p:nvGrpSpPr>
          <p:cNvPr id="3" name="Groupe 2">
            <a:extLst>
              <a:ext uri="{FF2B5EF4-FFF2-40B4-BE49-F238E27FC236}">
                <a16:creationId xmlns:a16="http://schemas.microsoft.com/office/drawing/2014/main" id="{584CE802-7B53-554A-1AD3-02056A3F718F}"/>
              </a:ext>
            </a:extLst>
          </p:cNvPr>
          <p:cNvGrpSpPr/>
          <p:nvPr/>
        </p:nvGrpSpPr>
        <p:grpSpPr>
          <a:xfrm>
            <a:off x="388765" y="2179683"/>
            <a:ext cx="4142292" cy="4555320"/>
            <a:chOff x="388765" y="2179683"/>
            <a:chExt cx="4142292" cy="4555320"/>
          </a:xfrm>
        </p:grpSpPr>
        <p:pic>
          <p:nvPicPr>
            <p:cNvPr id="2" name="Image 1" descr="Une image contenant habits, meubles, dessin humoristique, personne&#10;&#10;Description générée automatiquement">
              <a:extLst>
                <a:ext uri="{FF2B5EF4-FFF2-40B4-BE49-F238E27FC236}">
                  <a16:creationId xmlns:a16="http://schemas.microsoft.com/office/drawing/2014/main" id="{32E066B3-9A59-F1BB-9CE6-E18C98B8B7CF}"/>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388765" y="2179683"/>
              <a:ext cx="4142292" cy="4555320"/>
            </a:xfrm>
            <a:prstGeom prst="rect">
              <a:avLst/>
            </a:prstGeom>
          </p:spPr>
        </p:pic>
        <p:pic>
          <p:nvPicPr>
            <p:cNvPr id="4" name="Image 3" descr="Une image contenant art&#10;&#10;Description générée automatiquement avec une confiance moyenne">
              <a:extLst>
                <a:ext uri="{FF2B5EF4-FFF2-40B4-BE49-F238E27FC236}">
                  <a16:creationId xmlns:a16="http://schemas.microsoft.com/office/drawing/2014/main" id="{0D77E718-C877-7804-0665-59A922059D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123344" y="2940423"/>
              <a:ext cx="1155782" cy="1385512"/>
            </a:xfrm>
            <a:prstGeom prst="rect">
              <a:avLst/>
            </a:prstGeom>
          </p:spPr>
        </p:pic>
      </p:grpSp>
    </p:spTree>
    <p:extLst>
      <p:ext uri="{BB962C8B-B14F-4D97-AF65-F5344CB8AC3E}">
        <p14:creationId xmlns:p14="http://schemas.microsoft.com/office/powerpoint/2010/main" val="15924142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B250A58-867B-D473-245B-F52C777390EF}"/>
              </a:ext>
            </a:extLst>
          </p:cNvPr>
          <p:cNvSpPr>
            <a:spLocks noGrp="1"/>
          </p:cNvSpPr>
          <p:nvPr>
            <p:ph type="body" idx="1"/>
          </p:nvPr>
        </p:nvSpPr>
        <p:spPr>
          <a:xfrm>
            <a:off x="745235" y="1417320"/>
            <a:ext cx="5669280" cy="4572000"/>
          </a:xfrm>
        </p:spPr>
        <p:txBody>
          <a:bodyPr/>
          <a:lstStyle/>
          <a:p>
            <a:r>
              <a:rPr lang="fr-FR"/>
              <a:t>Introduction au droit</a:t>
            </a:r>
          </a:p>
          <a:p>
            <a:pPr marL="342900" marR="0" lvl="1" indent="-3429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endParaRPr kumimoji="0" lang="fr-CA" sz="2400" b="1" i="0" u="none" strike="noStrike" kern="1200" cap="none" spc="0" normalizeH="0" baseline="0" noProof="0">
              <a:ln>
                <a:noFill/>
              </a:ln>
              <a:solidFill>
                <a:schemeClr val="bg1"/>
              </a:solidFill>
              <a:effectLst/>
              <a:uLnTx/>
              <a:uFillTx/>
              <a:latin typeface="Arial" panose="020B0604020202020204"/>
              <a:ea typeface="+mn-ea"/>
              <a:cs typeface="+mn-cs"/>
            </a:endParaRPr>
          </a:p>
          <a:p>
            <a:pPr marL="342900" marR="0" lvl="1" indent="-3429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kumimoji="0" lang="fr-CA" sz="2600" b="1" i="0" u="none" strike="noStrike" kern="1200" cap="none" spc="0" normalizeH="0" baseline="0" noProof="0">
                <a:ln>
                  <a:noFill/>
                </a:ln>
                <a:solidFill>
                  <a:schemeClr val="bg1"/>
                </a:solidFill>
                <a:effectLst/>
                <a:uLnTx/>
                <a:uFillTx/>
                <a:latin typeface="Arial" panose="020B0604020202020204"/>
                <a:ea typeface="+mn-ea"/>
                <a:cs typeface="+mn-cs"/>
              </a:rPr>
              <a:t>Droit civil </a:t>
            </a:r>
          </a:p>
          <a:p>
            <a:pPr marL="342900" marR="0" lvl="1" indent="-3429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fr-CA" sz="2600">
                <a:solidFill>
                  <a:schemeClr val="bg1"/>
                </a:solidFill>
                <a:latin typeface="Arial" panose="020B0604020202020204"/>
              </a:rPr>
              <a:t>Droit criminel </a:t>
            </a:r>
          </a:p>
          <a:p>
            <a:pPr marL="342900" marR="0" lvl="1" indent="-3429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kumimoji="0" lang="fr-CA" sz="2600" b="1" i="0" u="none" strike="noStrike" kern="1200" cap="none" spc="0" normalizeH="0" baseline="0" noProof="0">
                <a:ln>
                  <a:noFill/>
                </a:ln>
                <a:solidFill>
                  <a:schemeClr val="bg1"/>
                </a:solidFill>
                <a:effectLst/>
                <a:uLnTx/>
                <a:uFillTx/>
                <a:latin typeface="Arial" panose="020B0604020202020204"/>
                <a:ea typeface="+mn-ea"/>
                <a:cs typeface="+mn-cs"/>
              </a:rPr>
              <a:t>Le fardeau de la preuve</a:t>
            </a:r>
          </a:p>
          <a:p>
            <a:endParaRPr lang="fr-CA"/>
          </a:p>
        </p:txBody>
      </p:sp>
      <p:pic>
        <p:nvPicPr>
          <p:cNvPr id="4" name="Espace réservé pour une image  3">
            <a:extLst>
              <a:ext uri="{FF2B5EF4-FFF2-40B4-BE49-F238E27FC236}">
                <a16:creationId xmlns:a16="http://schemas.microsoft.com/office/drawing/2014/main" id="{7B0EED18-04EC-94EA-4FEB-938744E05C80}"/>
              </a:ext>
            </a:extLst>
          </p:cNvPr>
          <p:cNvPicPr>
            <a:picLocks noChangeAspect="1"/>
          </p:cNvPicPr>
          <p:nvPr/>
        </p:nvPicPr>
        <p:blipFill rotWithShape="1">
          <a:blip r:embed="rId3"/>
          <a:srcRect l="-8798" t="-4776" r="-7696" b="-3674"/>
          <a:stretch/>
        </p:blipFill>
        <p:spPr>
          <a:xfrm>
            <a:off x="6976782" y="1417320"/>
            <a:ext cx="4182035"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pic>
    </p:spTree>
    <p:extLst>
      <p:ext uri="{BB962C8B-B14F-4D97-AF65-F5344CB8AC3E}">
        <p14:creationId xmlns:p14="http://schemas.microsoft.com/office/powerpoint/2010/main" val="1993672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646D26C-93DC-2B00-C11F-D573F3F6D4D5}"/>
              </a:ext>
            </a:extLst>
          </p:cNvPr>
          <p:cNvSpPr>
            <a:spLocks noGrp="1"/>
          </p:cNvSpPr>
          <p:nvPr>
            <p:ph type="title"/>
          </p:nvPr>
        </p:nvSpPr>
        <p:spPr>
          <a:xfrm>
            <a:off x="567870" y="804019"/>
            <a:ext cx="10037229" cy="914400"/>
          </a:xfrm>
        </p:spPr>
        <p:txBody>
          <a:bodyPr/>
          <a:lstStyle/>
          <a:p>
            <a:r>
              <a:rPr lang="fr-FR">
                <a:solidFill>
                  <a:schemeClr val="accent1"/>
                </a:solidFill>
              </a:rPr>
              <a:t>La ou le constable spécial</a:t>
            </a:r>
            <a:endParaRPr lang="fr-CA">
              <a:solidFill>
                <a:schemeClr val="accent1"/>
              </a:solidFill>
            </a:endParaRPr>
          </a:p>
        </p:txBody>
      </p:sp>
      <p:sp>
        <p:nvSpPr>
          <p:cNvPr id="7" name="Rectangle 6">
            <a:extLst>
              <a:ext uri="{FF2B5EF4-FFF2-40B4-BE49-F238E27FC236}">
                <a16:creationId xmlns:a16="http://schemas.microsoft.com/office/drawing/2014/main" id="{F04AF474-7AAB-97A1-804A-C2088782CC89}"/>
              </a:ext>
            </a:extLst>
          </p:cNvPr>
          <p:cNvSpPr/>
          <p:nvPr>
            <p:custDataLst>
              <p:tags r:id="rId1"/>
            </p:custDataLst>
          </p:nvPr>
        </p:nvSpPr>
        <p:spPr>
          <a:xfrm>
            <a:off x="3330053" y="1949433"/>
            <a:ext cx="7648870" cy="1384995"/>
          </a:xfrm>
          <a:prstGeom prst="rect">
            <a:avLst/>
          </a:prstGeom>
        </p:spPr>
        <p:txBody>
          <a:bodyPr wrap="square">
            <a:spAutoFit/>
          </a:bodyPr>
          <a:lstStyle/>
          <a:p>
            <a:pPr marL="342900" indent="-342900">
              <a:spcBef>
                <a:spcPts val="1200"/>
              </a:spcBef>
              <a:buSzPct val="65000"/>
              <a:buBlip>
                <a:blip r:embed="rId4"/>
              </a:buBlip>
            </a:pPr>
            <a:r>
              <a:rPr lang="fr-CA" sz="2800"/>
              <a:t>Ce type de</a:t>
            </a:r>
            <a:r>
              <a:rPr lang="fr-CA" sz="2800" b="1"/>
              <a:t> policière ou de policier surveille et maintient l’ordre </a:t>
            </a:r>
            <a:r>
              <a:rPr lang="fr-CA" sz="2800"/>
              <a:t>au palais de justice.</a:t>
            </a:r>
            <a:endParaRPr lang="en-US" sz="2800">
              <a:solidFill>
                <a:schemeClr val="accent2"/>
              </a:solidFill>
            </a:endParaRPr>
          </a:p>
        </p:txBody>
      </p:sp>
      <p:pic>
        <p:nvPicPr>
          <p:cNvPr id="5" name="Image 4" descr="Une image contenant habits, homme, personne, debout&#10;&#10;Description générée automatiquement">
            <a:extLst>
              <a:ext uri="{FF2B5EF4-FFF2-40B4-BE49-F238E27FC236}">
                <a16:creationId xmlns:a16="http://schemas.microsoft.com/office/drawing/2014/main" id="{AD492A2B-DAD4-F157-BD11-98D123A8029D}"/>
              </a:ext>
            </a:extLst>
          </p:cNvPr>
          <p:cNvPicPr>
            <a:picLocks noChangeAspect="1"/>
          </p:cNvPicPr>
          <p:nvPr/>
        </p:nvPicPr>
        <p:blipFill rotWithShape="1">
          <a:blip r:embed="rId5"/>
          <a:srcRect r="55544"/>
          <a:stretch/>
        </p:blipFill>
        <p:spPr>
          <a:xfrm>
            <a:off x="665919" y="1381916"/>
            <a:ext cx="2029069" cy="5318503"/>
          </a:xfrm>
          <a:prstGeom prst="rect">
            <a:avLst/>
          </a:prstGeom>
        </p:spPr>
      </p:pic>
      <p:pic>
        <p:nvPicPr>
          <p:cNvPr id="8" name="Graphique 7">
            <a:extLst>
              <a:ext uri="{FF2B5EF4-FFF2-40B4-BE49-F238E27FC236}">
                <a16:creationId xmlns:a16="http://schemas.microsoft.com/office/drawing/2014/main" id="{B221F3F7-25EE-843A-8150-9A01C0F544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728630" flipH="1">
            <a:off x="3296720" y="2986470"/>
            <a:ext cx="763922" cy="1682663"/>
          </a:xfrm>
          <a:prstGeom prst="rect">
            <a:avLst/>
          </a:prstGeom>
        </p:spPr>
      </p:pic>
    </p:spTree>
    <p:extLst>
      <p:ext uri="{BB962C8B-B14F-4D97-AF65-F5344CB8AC3E}">
        <p14:creationId xmlns:p14="http://schemas.microsoft.com/office/powerpoint/2010/main" val="1916326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C2BE53-2955-1F0C-B685-A6A8FCCD036B}"/>
              </a:ext>
            </a:extLst>
          </p:cNvPr>
          <p:cNvSpPr>
            <a:spLocks noGrp="1"/>
          </p:cNvSpPr>
          <p:nvPr>
            <p:ph type="title"/>
          </p:nvPr>
        </p:nvSpPr>
        <p:spPr>
          <a:xfrm>
            <a:off x="885031" y="438500"/>
            <a:ext cx="10421938" cy="914400"/>
          </a:xfrm>
        </p:spPr>
        <p:txBody>
          <a:bodyPr/>
          <a:lstStyle/>
          <a:p>
            <a:pPr algn="ctr"/>
            <a:r>
              <a:rPr lang="fr-FR"/>
              <a:t>Plan de la salle d’audience</a:t>
            </a:r>
            <a:endParaRPr lang="fr-CA"/>
          </a:p>
        </p:txBody>
      </p:sp>
      <p:sp>
        <p:nvSpPr>
          <p:cNvPr id="3" name="Rectangle : coins arrondis 2">
            <a:extLst>
              <a:ext uri="{FF2B5EF4-FFF2-40B4-BE49-F238E27FC236}">
                <a16:creationId xmlns:a16="http://schemas.microsoft.com/office/drawing/2014/main" id="{BE7C284B-A0D9-A0F9-18A9-F7AEA6DE7277}"/>
              </a:ext>
            </a:extLst>
          </p:cNvPr>
          <p:cNvSpPr/>
          <p:nvPr/>
        </p:nvSpPr>
        <p:spPr>
          <a:xfrm>
            <a:off x="-281279" y="834045"/>
            <a:ext cx="8615680" cy="5233417"/>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grpSp>
        <p:nvGrpSpPr>
          <p:cNvPr id="86" name="Groupe 85">
            <a:extLst>
              <a:ext uri="{FF2B5EF4-FFF2-40B4-BE49-F238E27FC236}">
                <a16:creationId xmlns:a16="http://schemas.microsoft.com/office/drawing/2014/main" id="{6405631B-D38A-C8F7-CE2A-FDCAD7CA5107}"/>
              </a:ext>
            </a:extLst>
          </p:cNvPr>
          <p:cNvGrpSpPr/>
          <p:nvPr/>
        </p:nvGrpSpPr>
        <p:grpSpPr>
          <a:xfrm>
            <a:off x="1550854" y="1093473"/>
            <a:ext cx="9090291" cy="5233417"/>
            <a:chOff x="1550854" y="1093473"/>
            <a:chExt cx="9090291" cy="5233417"/>
          </a:xfrm>
        </p:grpSpPr>
        <p:sp>
          <p:nvSpPr>
            <p:cNvPr id="43" name="Rectangle à coins arrondis 124">
              <a:extLst>
                <a:ext uri="{FF2B5EF4-FFF2-40B4-BE49-F238E27FC236}">
                  <a16:creationId xmlns:a16="http://schemas.microsoft.com/office/drawing/2014/main" id="{BDFB0139-695D-2398-5236-8F1C580BA7C3}"/>
                </a:ext>
              </a:extLst>
            </p:cNvPr>
            <p:cNvSpPr/>
            <p:nvPr/>
          </p:nvSpPr>
          <p:spPr>
            <a:xfrm>
              <a:off x="2524389" y="2626341"/>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44" name="Rectangle à coins arrondis 127">
              <a:extLst>
                <a:ext uri="{FF2B5EF4-FFF2-40B4-BE49-F238E27FC236}">
                  <a16:creationId xmlns:a16="http://schemas.microsoft.com/office/drawing/2014/main" id="{BDEA4B9C-DF22-1640-21A9-8014B10FFC52}"/>
                </a:ext>
              </a:extLst>
            </p:cNvPr>
            <p:cNvSpPr/>
            <p:nvPr/>
          </p:nvSpPr>
          <p:spPr>
            <a:xfrm>
              <a:off x="1998447" y="2626341"/>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47" name="Rectangle à coins arrondis 124">
              <a:extLst>
                <a:ext uri="{FF2B5EF4-FFF2-40B4-BE49-F238E27FC236}">
                  <a16:creationId xmlns:a16="http://schemas.microsoft.com/office/drawing/2014/main" id="{ACAFCAC8-6AEB-B10E-92BA-63DE97509B46}"/>
                </a:ext>
              </a:extLst>
            </p:cNvPr>
            <p:cNvSpPr/>
            <p:nvPr/>
          </p:nvSpPr>
          <p:spPr>
            <a:xfrm>
              <a:off x="2524389" y="3064879"/>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48" name="Rectangle à coins arrondis 127">
              <a:extLst>
                <a:ext uri="{FF2B5EF4-FFF2-40B4-BE49-F238E27FC236}">
                  <a16:creationId xmlns:a16="http://schemas.microsoft.com/office/drawing/2014/main" id="{5F41F0E0-3545-4BAC-DEF8-28AFE9B4AEA2}"/>
                </a:ext>
              </a:extLst>
            </p:cNvPr>
            <p:cNvSpPr/>
            <p:nvPr/>
          </p:nvSpPr>
          <p:spPr>
            <a:xfrm>
              <a:off x="1998447" y="3064879"/>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50" name="Rectangle à coins arrondis 124">
              <a:extLst>
                <a:ext uri="{FF2B5EF4-FFF2-40B4-BE49-F238E27FC236}">
                  <a16:creationId xmlns:a16="http://schemas.microsoft.com/office/drawing/2014/main" id="{57B05E0A-95A9-5F9C-0C25-9F575136F86F}"/>
                </a:ext>
              </a:extLst>
            </p:cNvPr>
            <p:cNvSpPr/>
            <p:nvPr/>
          </p:nvSpPr>
          <p:spPr>
            <a:xfrm>
              <a:off x="2524389" y="3500323"/>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51" name="Rectangle à coins arrondis 127">
              <a:extLst>
                <a:ext uri="{FF2B5EF4-FFF2-40B4-BE49-F238E27FC236}">
                  <a16:creationId xmlns:a16="http://schemas.microsoft.com/office/drawing/2014/main" id="{B5CCF298-27E2-ACD7-9E00-9AC6B9F8ABA7}"/>
                </a:ext>
              </a:extLst>
            </p:cNvPr>
            <p:cNvSpPr/>
            <p:nvPr/>
          </p:nvSpPr>
          <p:spPr>
            <a:xfrm>
              <a:off x="1998447" y="3500323"/>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54" name="Rectangle à coins arrondis 124">
              <a:extLst>
                <a:ext uri="{FF2B5EF4-FFF2-40B4-BE49-F238E27FC236}">
                  <a16:creationId xmlns:a16="http://schemas.microsoft.com/office/drawing/2014/main" id="{9122996C-21D2-4EC4-5125-96887D2CE401}"/>
                </a:ext>
              </a:extLst>
            </p:cNvPr>
            <p:cNvSpPr/>
            <p:nvPr/>
          </p:nvSpPr>
          <p:spPr>
            <a:xfrm>
              <a:off x="2524389" y="3928039"/>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55" name="Rectangle à coins arrondis 127">
              <a:extLst>
                <a:ext uri="{FF2B5EF4-FFF2-40B4-BE49-F238E27FC236}">
                  <a16:creationId xmlns:a16="http://schemas.microsoft.com/office/drawing/2014/main" id="{D8EEC264-BF9C-67EC-A181-66FE2DB4EC3D}"/>
                </a:ext>
              </a:extLst>
            </p:cNvPr>
            <p:cNvSpPr/>
            <p:nvPr/>
          </p:nvSpPr>
          <p:spPr>
            <a:xfrm>
              <a:off x="1998447" y="3928039"/>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57" name="Rectangle à coins arrondis 124">
              <a:extLst>
                <a:ext uri="{FF2B5EF4-FFF2-40B4-BE49-F238E27FC236}">
                  <a16:creationId xmlns:a16="http://schemas.microsoft.com/office/drawing/2014/main" id="{9313EBF1-E931-69B6-161F-AA265FA0FBB6}"/>
                </a:ext>
              </a:extLst>
            </p:cNvPr>
            <p:cNvSpPr/>
            <p:nvPr/>
          </p:nvSpPr>
          <p:spPr>
            <a:xfrm>
              <a:off x="2524389" y="4366577"/>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58" name="Rectangle à coins arrondis 127">
              <a:extLst>
                <a:ext uri="{FF2B5EF4-FFF2-40B4-BE49-F238E27FC236}">
                  <a16:creationId xmlns:a16="http://schemas.microsoft.com/office/drawing/2014/main" id="{DDA3AC98-DA20-7AEB-7C26-3F1DD94BD121}"/>
                </a:ext>
              </a:extLst>
            </p:cNvPr>
            <p:cNvSpPr/>
            <p:nvPr/>
          </p:nvSpPr>
          <p:spPr>
            <a:xfrm>
              <a:off x="1998447" y="4366577"/>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60" name="Rectangle à coins arrondis 124">
              <a:extLst>
                <a:ext uri="{FF2B5EF4-FFF2-40B4-BE49-F238E27FC236}">
                  <a16:creationId xmlns:a16="http://schemas.microsoft.com/office/drawing/2014/main" id="{7BB4AAAD-E3CD-C128-F294-DD848FA16808}"/>
                </a:ext>
              </a:extLst>
            </p:cNvPr>
            <p:cNvSpPr/>
            <p:nvPr/>
          </p:nvSpPr>
          <p:spPr>
            <a:xfrm>
              <a:off x="2524389" y="4802021"/>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61" name="Rectangle à coins arrondis 127">
              <a:extLst>
                <a:ext uri="{FF2B5EF4-FFF2-40B4-BE49-F238E27FC236}">
                  <a16:creationId xmlns:a16="http://schemas.microsoft.com/office/drawing/2014/main" id="{383D8CD8-DF62-84A5-7E2E-AB392F6DB674}"/>
                </a:ext>
              </a:extLst>
            </p:cNvPr>
            <p:cNvSpPr/>
            <p:nvPr/>
          </p:nvSpPr>
          <p:spPr>
            <a:xfrm>
              <a:off x="1998447" y="4802021"/>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63" name="ZoneTexte 29">
              <a:extLst>
                <a:ext uri="{FF2B5EF4-FFF2-40B4-BE49-F238E27FC236}">
                  <a16:creationId xmlns:a16="http://schemas.microsoft.com/office/drawing/2014/main" id="{329584E8-7C6D-0244-E6F3-0545676E2AB4}"/>
                </a:ext>
              </a:extLst>
            </p:cNvPr>
            <p:cNvSpPr txBox="1"/>
            <p:nvPr/>
          </p:nvSpPr>
          <p:spPr>
            <a:xfrm>
              <a:off x="1911995" y="2263910"/>
              <a:ext cx="1105599" cy="338554"/>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a:latin typeface="Arial" panose="020B0604020202020204" pitchFamily="34" charset="0"/>
                  <a:cs typeface="Arial" panose="020B0604020202020204" pitchFamily="34" charset="0"/>
                </a:rPr>
                <a:t>Jury</a:t>
              </a:r>
              <a:endParaRPr lang="fr-CA" sz="1600">
                <a:latin typeface="Arial" panose="020B0604020202020204" pitchFamily="34" charset="0"/>
                <a:cs typeface="Arial" panose="020B0604020202020204" pitchFamily="34" charset="0"/>
              </a:endParaRPr>
            </a:p>
          </p:txBody>
        </p:sp>
        <p:sp>
          <p:nvSpPr>
            <p:cNvPr id="33" name="ZoneTexte 29">
              <a:extLst>
                <a:ext uri="{FF2B5EF4-FFF2-40B4-BE49-F238E27FC236}">
                  <a16:creationId xmlns:a16="http://schemas.microsoft.com/office/drawing/2014/main" id="{87077040-58A1-66A5-5255-E93D71EF00D9}"/>
                </a:ext>
              </a:extLst>
            </p:cNvPr>
            <p:cNvSpPr txBox="1"/>
            <p:nvPr/>
          </p:nvSpPr>
          <p:spPr>
            <a:xfrm>
              <a:off x="5581958" y="4799049"/>
              <a:ext cx="1105599" cy="338554"/>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a:latin typeface="Arial" panose="020B0604020202020204" pitchFamily="34" charset="0"/>
                  <a:cs typeface="Arial" panose="020B0604020202020204" pitchFamily="34" charset="0"/>
                </a:rPr>
                <a:t>Public</a:t>
              </a:r>
              <a:endParaRPr lang="fr-CA" sz="1600">
                <a:latin typeface="Arial" panose="020B0604020202020204" pitchFamily="34" charset="0"/>
                <a:cs typeface="Arial" panose="020B0604020202020204" pitchFamily="34" charset="0"/>
              </a:endParaRPr>
            </a:p>
          </p:txBody>
        </p:sp>
        <p:sp>
          <p:nvSpPr>
            <p:cNvPr id="34" name="ZoneTexte 38">
              <a:extLst>
                <a:ext uri="{FF2B5EF4-FFF2-40B4-BE49-F238E27FC236}">
                  <a16:creationId xmlns:a16="http://schemas.microsoft.com/office/drawing/2014/main" id="{46F05AA8-EBF0-5A1B-B520-AED723577466}"/>
                </a:ext>
              </a:extLst>
            </p:cNvPr>
            <p:cNvSpPr txBox="1"/>
            <p:nvPr/>
          </p:nvSpPr>
          <p:spPr>
            <a:xfrm>
              <a:off x="8095165" y="1574332"/>
              <a:ext cx="2344001" cy="854080"/>
            </a:xfrm>
            <a:prstGeom prst="rect">
              <a:avLst/>
            </a:prstGeom>
            <a:no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a:latin typeface="Arial" panose="020B0604020202020204" pitchFamily="34" charset="0"/>
                  <a:cs typeface="Arial" panose="020B0604020202020204" pitchFamily="34" charset="0"/>
                </a:rPr>
                <a:t>Huissière-</a:t>
              </a:r>
              <a:r>
                <a:rPr lang="fr-FR" sz="1600" err="1">
                  <a:latin typeface="Arial" panose="020B0604020202020204" pitchFamily="34" charset="0"/>
                  <a:cs typeface="Arial" panose="020B0604020202020204" pitchFamily="34" charset="0"/>
                </a:rPr>
                <a:t>audiencière</a:t>
              </a:r>
              <a:r>
                <a:rPr lang="fr-FR" sz="1600">
                  <a:latin typeface="Arial" panose="020B0604020202020204" pitchFamily="34" charset="0"/>
                  <a:cs typeface="Arial" panose="020B0604020202020204" pitchFamily="34" charset="0"/>
                </a:rPr>
                <a:t> ou</a:t>
              </a:r>
              <a:endParaRPr lang="fr-CA" sz="1600">
                <a:latin typeface="Arial" panose="020B0604020202020204" pitchFamily="34" charset="0"/>
                <a:cs typeface="Arial" panose="020B0604020202020204" pitchFamily="34" charset="0"/>
              </a:endParaRPr>
            </a:p>
            <a:p>
              <a:pPr algn="ctr"/>
              <a:r>
                <a:rPr lang="fr-FR" sz="1600">
                  <a:latin typeface="Arial" panose="020B0604020202020204" pitchFamily="34" charset="0"/>
                  <a:cs typeface="Arial" panose="020B0604020202020204" pitchFamily="34" charset="0"/>
                </a:rPr>
                <a:t>Huissier-audiencier</a:t>
              </a:r>
              <a:endParaRPr lang="fr-CA" sz="1600">
                <a:latin typeface="Arial" panose="020B0604020202020204" pitchFamily="34" charset="0"/>
                <a:cs typeface="Arial" panose="020B0604020202020204" pitchFamily="34" charset="0"/>
              </a:endParaRPr>
            </a:p>
          </p:txBody>
        </p:sp>
        <p:sp>
          <p:nvSpPr>
            <p:cNvPr id="35" name="ZoneTexte 39">
              <a:extLst>
                <a:ext uri="{FF2B5EF4-FFF2-40B4-BE49-F238E27FC236}">
                  <a16:creationId xmlns:a16="http://schemas.microsoft.com/office/drawing/2014/main" id="{F53FAA97-2449-0DE9-7DBD-884192F5132A}"/>
                </a:ext>
              </a:extLst>
            </p:cNvPr>
            <p:cNvSpPr txBox="1"/>
            <p:nvPr/>
          </p:nvSpPr>
          <p:spPr>
            <a:xfrm>
              <a:off x="6818714" y="3407552"/>
              <a:ext cx="1130753" cy="600164"/>
            </a:xfrm>
            <a:prstGeom prst="rect">
              <a:avLst/>
            </a:prstGeom>
            <a:no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a:latin typeface="Arial" panose="020B0604020202020204" pitchFamily="34" charset="0"/>
                  <a:cs typeface="Arial" panose="020B0604020202020204" pitchFamily="34" charset="0"/>
                </a:rPr>
                <a:t>Personne accusée</a:t>
              </a:r>
              <a:endParaRPr lang="fr-CA" sz="1600">
                <a:latin typeface="Arial" panose="020B0604020202020204" pitchFamily="34" charset="0"/>
                <a:cs typeface="Arial" panose="020B0604020202020204" pitchFamily="34" charset="0"/>
              </a:endParaRPr>
            </a:p>
          </p:txBody>
        </p:sp>
        <p:sp>
          <p:nvSpPr>
            <p:cNvPr id="36" name="ZoneTexte 41">
              <a:extLst>
                <a:ext uri="{FF2B5EF4-FFF2-40B4-BE49-F238E27FC236}">
                  <a16:creationId xmlns:a16="http://schemas.microsoft.com/office/drawing/2014/main" id="{21137B58-0046-BF20-F80E-F108354EC29B}"/>
                </a:ext>
              </a:extLst>
            </p:cNvPr>
            <p:cNvSpPr txBox="1"/>
            <p:nvPr/>
          </p:nvSpPr>
          <p:spPr>
            <a:xfrm>
              <a:off x="7628517" y="2985783"/>
              <a:ext cx="1995297" cy="600164"/>
            </a:xfrm>
            <a:prstGeom prst="rect">
              <a:avLst/>
            </a:prstGeom>
            <a:no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a:latin typeface="Arial" panose="020B0604020202020204" pitchFamily="34" charset="0"/>
                  <a:cs typeface="Arial" panose="020B0604020202020204" pitchFamily="34" charset="0"/>
                </a:rPr>
                <a:t>Avocate ou avocat de la défense</a:t>
              </a:r>
              <a:endParaRPr lang="fr-CA" sz="1600">
                <a:latin typeface="Arial" panose="020B0604020202020204" pitchFamily="34" charset="0"/>
                <a:cs typeface="Arial" panose="020B0604020202020204" pitchFamily="34" charset="0"/>
              </a:endParaRPr>
            </a:p>
          </p:txBody>
        </p:sp>
        <p:sp>
          <p:nvSpPr>
            <p:cNvPr id="37" name="ZoneTexte 42">
              <a:extLst>
                <a:ext uri="{FF2B5EF4-FFF2-40B4-BE49-F238E27FC236}">
                  <a16:creationId xmlns:a16="http://schemas.microsoft.com/office/drawing/2014/main" id="{9C088E36-F8FB-2642-0880-E22372530D7C}"/>
                </a:ext>
              </a:extLst>
            </p:cNvPr>
            <p:cNvSpPr txBox="1"/>
            <p:nvPr/>
          </p:nvSpPr>
          <p:spPr>
            <a:xfrm>
              <a:off x="4523810" y="2501853"/>
              <a:ext cx="2911929" cy="584775"/>
            </a:xfrm>
            <a:prstGeom prst="rect">
              <a:avLst/>
            </a:prstGeom>
            <a:no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ctr"/>
              <a:r>
                <a:rPr lang="fr-FR" sz="1600">
                  <a:latin typeface="Arial" panose="020B0604020202020204" pitchFamily="34" charset="0"/>
                  <a:cs typeface="Arial" panose="020B0604020202020204" pitchFamily="34" charset="0"/>
                </a:rPr>
                <a:t>Paratechnicienne ou paratechnicien judiciaire</a:t>
              </a:r>
              <a:endParaRPr lang="fr-CA" sz="1600">
                <a:latin typeface="Arial" panose="020B0604020202020204" pitchFamily="34" charset="0"/>
                <a:cs typeface="Arial" panose="020B0604020202020204" pitchFamily="34" charset="0"/>
              </a:endParaRPr>
            </a:p>
          </p:txBody>
        </p:sp>
        <p:sp>
          <p:nvSpPr>
            <p:cNvPr id="38" name="ZoneTexte 43">
              <a:extLst>
                <a:ext uri="{FF2B5EF4-FFF2-40B4-BE49-F238E27FC236}">
                  <a16:creationId xmlns:a16="http://schemas.microsoft.com/office/drawing/2014/main" id="{606A125B-2786-11E5-4DA8-DE8E88DAF458}"/>
                </a:ext>
              </a:extLst>
            </p:cNvPr>
            <p:cNvSpPr txBox="1"/>
            <p:nvPr/>
          </p:nvSpPr>
          <p:spPr>
            <a:xfrm>
              <a:off x="3366308" y="2801732"/>
              <a:ext cx="1704416" cy="854080"/>
            </a:xfrm>
            <a:prstGeom prst="rect">
              <a:avLst/>
            </a:prstGeom>
            <a:no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a:latin typeface="Arial" panose="020B0604020202020204" pitchFamily="34" charset="0"/>
                  <a:cs typeface="Arial" panose="020B0604020202020204" pitchFamily="34" charset="0"/>
                </a:rPr>
                <a:t>Procureure ou procureur de la poursuite</a:t>
              </a:r>
            </a:p>
          </p:txBody>
        </p:sp>
        <p:sp>
          <p:nvSpPr>
            <p:cNvPr id="39" name="ZoneTexte 45">
              <a:extLst>
                <a:ext uri="{FF2B5EF4-FFF2-40B4-BE49-F238E27FC236}">
                  <a16:creationId xmlns:a16="http://schemas.microsoft.com/office/drawing/2014/main" id="{9715CCDC-226C-AA3A-6E32-CF43ED075093}"/>
                </a:ext>
              </a:extLst>
            </p:cNvPr>
            <p:cNvSpPr txBox="1"/>
            <p:nvPr/>
          </p:nvSpPr>
          <p:spPr>
            <a:xfrm>
              <a:off x="5475265" y="3882257"/>
              <a:ext cx="1377469" cy="338554"/>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a:latin typeface="Arial" panose="020B0604020202020204" pitchFamily="34" charset="0"/>
                  <a:cs typeface="Arial" panose="020B0604020202020204" pitchFamily="34" charset="0"/>
                </a:rPr>
                <a:t>Témoin</a:t>
              </a:r>
              <a:endParaRPr lang="fr-CA" sz="1600">
                <a:latin typeface="Arial" panose="020B0604020202020204" pitchFamily="34" charset="0"/>
                <a:cs typeface="Arial" panose="020B0604020202020204" pitchFamily="34" charset="0"/>
              </a:endParaRPr>
            </a:p>
          </p:txBody>
        </p:sp>
        <p:sp>
          <p:nvSpPr>
            <p:cNvPr id="40" name="ZoneTexte 31">
              <a:extLst>
                <a:ext uri="{FF2B5EF4-FFF2-40B4-BE49-F238E27FC236}">
                  <a16:creationId xmlns:a16="http://schemas.microsoft.com/office/drawing/2014/main" id="{8FA4B5AE-C139-9160-A045-C0CDD2EF4CF1}"/>
                </a:ext>
              </a:extLst>
            </p:cNvPr>
            <p:cNvSpPr txBox="1"/>
            <p:nvPr/>
          </p:nvSpPr>
          <p:spPr>
            <a:xfrm>
              <a:off x="5599275" y="1247258"/>
              <a:ext cx="1133999" cy="338554"/>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a:latin typeface="Arial" panose="020B0604020202020204" pitchFamily="34" charset="0"/>
                  <a:cs typeface="Arial" panose="020B0604020202020204" pitchFamily="34" charset="0"/>
                </a:rPr>
                <a:t>Juge</a:t>
              </a:r>
              <a:endParaRPr lang="fr-CA" sz="1600">
                <a:latin typeface="Arial" panose="020B0604020202020204" pitchFamily="34" charset="0"/>
                <a:cs typeface="Arial" panose="020B0604020202020204" pitchFamily="34" charset="0"/>
              </a:endParaRPr>
            </a:p>
          </p:txBody>
        </p:sp>
        <p:sp>
          <p:nvSpPr>
            <p:cNvPr id="41" name="Rectangle à coins arrondis 51">
              <a:extLst>
                <a:ext uri="{FF2B5EF4-FFF2-40B4-BE49-F238E27FC236}">
                  <a16:creationId xmlns:a16="http://schemas.microsoft.com/office/drawing/2014/main" id="{1506A048-C657-3067-CAE4-D0FA6DA94E2E}"/>
                </a:ext>
              </a:extLst>
            </p:cNvPr>
            <p:cNvSpPr/>
            <p:nvPr/>
          </p:nvSpPr>
          <p:spPr>
            <a:xfrm>
              <a:off x="5739204" y="2105151"/>
              <a:ext cx="854138" cy="214092"/>
            </a:xfrm>
            <a:prstGeom prst="roundRect">
              <a:avLst/>
            </a:prstGeom>
            <a:solidFill>
              <a:srgbClr val="00A9CE"/>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52" name="Rectangle à coins arrondis 60">
              <a:extLst>
                <a:ext uri="{FF2B5EF4-FFF2-40B4-BE49-F238E27FC236}">
                  <a16:creationId xmlns:a16="http://schemas.microsoft.com/office/drawing/2014/main" id="{40C3C212-F729-3DF3-D033-13E4B186C1B1}"/>
                </a:ext>
              </a:extLst>
            </p:cNvPr>
            <p:cNvSpPr/>
            <p:nvPr/>
          </p:nvSpPr>
          <p:spPr>
            <a:xfrm>
              <a:off x="9059539" y="2401894"/>
              <a:ext cx="420089" cy="335582"/>
            </a:xfrm>
            <a:prstGeom prst="roundRect">
              <a:avLst/>
            </a:prstGeom>
            <a:solidFill>
              <a:srgbClr val="333F48">
                <a:alpha val="74902"/>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65" name="Rectangle à coins arrondis 98">
              <a:extLst>
                <a:ext uri="{FF2B5EF4-FFF2-40B4-BE49-F238E27FC236}">
                  <a16:creationId xmlns:a16="http://schemas.microsoft.com/office/drawing/2014/main" id="{FBD9BEEC-01E8-9F39-2851-17E761B2C816}"/>
                </a:ext>
              </a:extLst>
            </p:cNvPr>
            <p:cNvSpPr/>
            <p:nvPr/>
          </p:nvSpPr>
          <p:spPr>
            <a:xfrm>
              <a:off x="5942273" y="1601885"/>
              <a:ext cx="420089" cy="335582"/>
            </a:xfrm>
            <a:prstGeom prst="roundRect">
              <a:avLst/>
            </a:prstGeom>
            <a:solidFill>
              <a:srgbClr val="00A9CE"/>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66" name="Rectangle à coins arrondis 99">
              <a:extLst>
                <a:ext uri="{FF2B5EF4-FFF2-40B4-BE49-F238E27FC236}">
                  <a16:creationId xmlns:a16="http://schemas.microsoft.com/office/drawing/2014/main" id="{39EAD0FA-776B-2D4D-284E-3E7F4403A813}"/>
                </a:ext>
              </a:extLst>
            </p:cNvPr>
            <p:cNvSpPr/>
            <p:nvPr/>
          </p:nvSpPr>
          <p:spPr>
            <a:xfrm>
              <a:off x="7475452" y="3987062"/>
              <a:ext cx="420089" cy="335582"/>
            </a:xfrm>
            <a:prstGeom prst="roundRect">
              <a:avLst/>
            </a:prstGeom>
            <a:solidFill>
              <a:srgbClr val="F6891F"/>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67" name="Rectangle à coins arrondis 100">
              <a:extLst>
                <a:ext uri="{FF2B5EF4-FFF2-40B4-BE49-F238E27FC236}">
                  <a16:creationId xmlns:a16="http://schemas.microsoft.com/office/drawing/2014/main" id="{03524CC8-788A-4733-773D-E36E0D61D086}"/>
                </a:ext>
              </a:extLst>
            </p:cNvPr>
            <p:cNvSpPr/>
            <p:nvPr/>
          </p:nvSpPr>
          <p:spPr>
            <a:xfrm>
              <a:off x="8004642" y="3594332"/>
              <a:ext cx="420089" cy="335582"/>
            </a:xfrm>
            <a:prstGeom prst="roundRect">
              <a:avLst/>
            </a:prstGeom>
            <a:solidFill>
              <a:srgbClr val="0D4FA6">
                <a:alpha val="74902"/>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68" name="Rectangle à coins arrondis 101">
              <a:extLst>
                <a:ext uri="{FF2B5EF4-FFF2-40B4-BE49-F238E27FC236}">
                  <a16:creationId xmlns:a16="http://schemas.microsoft.com/office/drawing/2014/main" id="{E7BB8BC3-BF38-1123-1A54-F0DC3BB268FB}"/>
                </a:ext>
              </a:extLst>
            </p:cNvPr>
            <p:cNvSpPr/>
            <p:nvPr/>
          </p:nvSpPr>
          <p:spPr>
            <a:xfrm>
              <a:off x="5939999" y="4246076"/>
              <a:ext cx="420089" cy="335582"/>
            </a:xfrm>
            <a:prstGeom prst="roundRect">
              <a:avLst/>
            </a:prstGeom>
            <a:solidFill>
              <a:srgbClr val="F6891F">
                <a:alpha val="74902"/>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69" name="Rectangle à coins arrondis 102">
              <a:extLst>
                <a:ext uri="{FF2B5EF4-FFF2-40B4-BE49-F238E27FC236}">
                  <a16:creationId xmlns:a16="http://schemas.microsoft.com/office/drawing/2014/main" id="{A982DF67-30EE-7A8E-8EE2-D6BF390AAB64}"/>
                </a:ext>
              </a:extLst>
            </p:cNvPr>
            <p:cNvSpPr/>
            <p:nvPr/>
          </p:nvSpPr>
          <p:spPr>
            <a:xfrm>
              <a:off x="5939999" y="3136228"/>
              <a:ext cx="420089" cy="335582"/>
            </a:xfrm>
            <a:prstGeom prst="roundRect">
              <a:avLst/>
            </a:prstGeom>
            <a:solidFill>
              <a:srgbClr val="333F4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70" name="Rectangle à coins arrondis 103">
              <a:extLst>
                <a:ext uri="{FF2B5EF4-FFF2-40B4-BE49-F238E27FC236}">
                  <a16:creationId xmlns:a16="http://schemas.microsoft.com/office/drawing/2014/main" id="{C6B75827-5572-B2D6-7593-6163321DFD09}"/>
                </a:ext>
              </a:extLst>
            </p:cNvPr>
            <p:cNvSpPr/>
            <p:nvPr/>
          </p:nvSpPr>
          <p:spPr>
            <a:xfrm>
              <a:off x="4005031" y="3589485"/>
              <a:ext cx="420089" cy="335582"/>
            </a:xfrm>
            <a:prstGeom prst="roundRect">
              <a:avLst/>
            </a:prstGeom>
            <a:solidFill>
              <a:srgbClr val="0D4FA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grpSp>
          <p:nvGrpSpPr>
            <p:cNvPr id="71" name="Groupe 70">
              <a:extLst>
                <a:ext uri="{FF2B5EF4-FFF2-40B4-BE49-F238E27FC236}">
                  <a16:creationId xmlns:a16="http://schemas.microsoft.com/office/drawing/2014/main" id="{40D4A6CF-1F6F-DC68-6A9C-D45E632258FA}"/>
                </a:ext>
              </a:extLst>
            </p:cNvPr>
            <p:cNvGrpSpPr/>
            <p:nvPr/>
          </p:nvGrpSpPr>
          <p:grpSpPr>
            <a:xfrm>
              <a:off x="4074556" y="5159896"/>
              <a:ext cx="4155520" cy="911301"/>
              <a:chOff x="3983628" y="5130779"/>
              <a:chExt cx="4155520" cy="911301"/>
            </a:xfrm>
            <a:solidFill>
              <a:schemeClr val="accent6">
                <a:lumMod val="75000"/>
              </a:schemeClr>
            </a:solidFill>
          </p:grpSpPr>
          <p:sp>
            <p:nvSpPr>
              <p:cNvPr id="73" name="Rectangle à coins arrondis 112">
                <a:extLst>
                  <a:ext uri="{FF2B5EF4-FFF2-40B4-BE49-F238E27FC236}">
                    <a16:creationId xmlns:a16="http://schemas.microsoft.com/office/drawing/2014/main" id="{E96C6432-46EE-268D-7458-2571641F6560}"/>
                  </a:ext>
                </a:extLst>
              </p:cNvPr>
              <p:cNvSpPr/>
              <p:nvPr/>
            </p:nvSpPr>
            <p:spPr>
              <a:xfrm>
                <a:off x="7719059" y="5130779"/>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74" name="Rectangle à coins arrondis 113">
                <a:extLst>
                  <a:ext uri="{FF2B5EF4-FFF2-40B4-BE49-F238E27FC236}">
                    <a16:creationId xmlns:a16="http://schemas.microsoft.com/office/drawing/2014/main" id="{4FE81092-EA0C-0CA2-E76A-7E6A6C36AF6C}"/>
                  </a:ext>
                </a:extLst>
              </p:cNvPr>
              <p:cNvSpPr/>
              <p:nvPr/>
            </p:nvSpPr>
            <p:spPr>
              <a:xfrm>
                <a:off x="7719058" y="5706498"/>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75" name="Rectangle à coins arrondis 115">
                <a:extLst>
                  <a:ext uri="{FF2B5EF4-FFF2-40B4-BE49-F238E27FC236}">
                    <a16:creationId xmlns:a16="http://schemas.microsoft.com/office/drawing/2014/main" id="{C8EAB545-4F9D-F3F5-142D-89DF164DAA4F}"/>
                  </a:ext>
                </a:extLst>
              </p:cNvPr>
              <p:cNvSpPr/>
              <p:nvPr/>
            </p:nvSpPr>
            <p:spPr>
              <a:xfrm>
                <a:off x="6963560" y="5130779"/>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76" name="Rectangle à coins arrondis 116">
                <a:extLst>
                  <a:ext uri="{FF2B5EF4-FFF2-40B4-BE49-F238E27FC236}">
                    <a16:creationId xmlns:a16="http://schemas.microsoft.com/office/drawing/2014/main" id="{EE64BE06-686F-FCDA-7FCA-768255D03BBD}"/>
                  </a:ext>
                </a:extLst>
              </p:cNvPr>
              <p:cNvSpPr/>
              <p:nvPr/>
            </p:nvSpPr>
            <p:spPr>
              <a:xfrm>
                <a:off x="6961432" y="5706498"/>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77" name="Rectangle à coins arrondis 118">
                <a:extLst>
                  <a:ext uri="{FF2B5EF4-FFF2-40B4-BE49-F238E27FC236}">
                    <a16:creationId xmlns:a16="http://schemas.microsoft.com/office/drawing/2014/main" id="{CD924311-B13F-AB16-F420-3E61649DB751}"/>
                  </a:ext>
                </a:extLst>
              </p:cNvPr>
              <p:cNvSpPr/>
              <p:nvPr/>
            </p:nvSpPr>
            <p:spPr>
              <a:xfrm>
                <a:off x="6209737" y="5130779"/>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78" name="Rectangle à coins arrondis 119">
                <a:extLst>
                  <a:ext uri="{FF2B5EF4-FFF2-40B4-BE49-F238E27FC236}">
                    <a16:creationId xmlns:a16="http://schemas.microsoft.com/office/drawing/2014/main" id="{6D47D1EA-A52F-24E9-8CB3-9057435FE319}"/>
                  </a:ext>
                </a:extLst>
              </p:cNvPr>
              <p:cNvSpPr/>
              <p:nvPr/>
            </p:nvSpPr>
            <p:spPr>
              <a:xfrm>
                <a:off x="6209737" y="5706498"/>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79" name="Rectangle à coins arrondis 121">
                <a:extLst>
                  <a:ext uri="{FF2B5EF4-FFF2-40B4-BE49-F238E27FC236}">
                    <a16:creationId xmlns:a16="http://schemas.microsoft.com/office/drawing/2014/main" id="{9F8D9DD3-74D8-870D-3476-49CCBE3D5202}"/>
                  </a:ext>
                </a:extLst>
              </p:cNvPr>
              <p:cNvSpPr/>
              <p:nvPr/>
            </p:nvSpPr>
            <p:spPr>
              <a:xfrm>
                <a:off x="5482070" y="5130779"/>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80" name="Rectangle à coins arrondis 122">
                <a:extLst>
                  <a:ext uri="{FF2B5EF4-FFF2-40B4-BE49-F238E27FC236}">
                    <a16:creationId xmlns:a16="http://schemas.microsoft.com/office/drawing/2014/main" id="{D7262566-2F8D-A59B-ACD6-6C42986250B7}"/>
                  </a:ext>
                </a:extLst>
              </p:cNvPr>
              <p:cNvSpPr/>
              <p:nvPr/>
            </p:nvSpPr>
            <p:spPr>
              <a:xfrm>
                <a:off x="5482069" y="5706498"/>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81" name="Rectangle à coins arrondis 124">
                <a:extLst>
                  <a:ext uri="{FF2B5EF4-FFF2-40B4-BE49-F238E27FC236}">
                    <a16:creationId xmlns:a16="http://schemas.microsoft.com/office/drawing/2014/main" id="{9B39A36C-DEF1-97C3-38A1-D4060224FC82}"/>
                  </a:ext>
                </a:extLst>
              </p:cNvPr>
              <p:cNvSpPr/>
              <p:nvPr/>
            </p:nvSpPr>
            <p:spPr>
              <a:xfrm>
                <a:off x="4714258" y="5130779"/>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82" name="Rectangle à coins arrondis 125">
                <a:extLst>
                  <a:ext uri="{FF2B5EF4-FFF2-40B4-BE49-F238E27FC236}">
                    <a16:creationId xmlns:a16="http://schemas.microsoft.com/office/drawing/2014/main" id="{983060BD-B44F-CCFF-E66C-D95F0CA4E0B0}"/>
                  </a:ext>
                </a:extLst>
              </p:cNvPr>
              <p:cNvSpPr/>
              <p:nvPr/>
            </p:nvSpPr>
            <p:spPr>
              <a:xfrm>
                <a:off x="4714257" y="5706498"/>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83" name="Rectangle à coins arrondis 127">
                <a:extLst>
                  <a:ext uri="{FF2B5EF4-FFF2-40B4-BE49-F238E27FC236}">
                    <a16:creationId xmlns:a16="http://schemas.microsoft.com/office/drawing/2014/main" id="{357F4A5E-7CD6-187D-F52A-DE35387F45DE}"/>
                  </a:ext>
                </a:extLst>
              </p:cNvPr>
              <p:cNvSpPr/>
              <p:nvPr/>
            </p:nvSpPr>
            <p:spPr>
              <a:xfrm>
                <a:off x="3983629" y="5130779"/>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84" name="Rectangle à coins arrondis 128">
                <a:extLst>
                  <a:ext uri="{FF2B5EF4-FFF2-40B4-BE49-F238E27FC236}">
                    <a16:creationId xmlns:a16="http://schemas.microsoft.com/office/drawing/2014/main" id="{8AD87C32-C380-3543-1E7E-B6154DB456AB}"/>
                  </a:ext>
                </a:extLst>
              </p:cNvPr>
              <p:cNvSpPr/>
              <p:nvPr/>
            </p:nvSpPr>
            <p:spPr>
              <a:xfrm>
                <a:off x="3983628" y="5706498"/>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grpSp>
        <p:sp>
          <p:nvSpPr>
            <p:cNvPr id="72" name="Rectangle : coins arrondis 71">
              <a:extLst>
                <a:ext uri="{FF2B5EF4-FFF2-40B4-BE49-F238E27FC236}">
                  <a16:creationId xmlns:a16="http://schemas.microsoft.com/office/drawing/2014/main" id="{F3B07DE0-AE98-2A04-09E2-9812DBF2C39D}"/>
                </a:ext>
              </a:extLst>
            </p:cNvPr>
            <p:cNvSpPr/>
            <p:nvPr/>
          </p:nvSpPr>
          <p:spPr>
            <a:xfrm>
              <a:off x="1550854" y="1093473"/>
              <a:ext cx="9090291" cy="5233417"/>
            </a:xfrm>
            <a:prstGeom prst="round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fr-CA" err="1">
                <a:solidFill>
                  <a:schemeClr val="tx1"/>
                </a:solidFill>
              </a:endParaRPr>
            </a:p>
          </p:txBody>
        </p:sp>
      </p:grpSp>
    </p:spTree>
    <p:extLst>
      <p:ext uri="{BB962C8B-B14F-4D97-AF65-F5344CB8AC3E}">
        <p14:creationId xmlns:p14="http://schemas.microsoft.com/office/powerpoint/2010/main" val="139652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5833737" y="353290"/>
            <a:ext cx="5943600" cy="914400"/>
          </a:xfrm>
        </p:spPr>
        <p:txBody>
          <a:bodyPr/>
          <a:lstStyle/>
          <a:p>
            <a:pPr algn="r"/>
            <a:r>
              <a:rPr lang="fr-FR"/>
              <a:t>Mots-croisés exercice cahier de l’élève</a:t>
            </a:r>
            <a:endParaRPr lang="fr-CA"/>
          </a:p>
        </p:txBody>
      </p:sp>
      <p:grpSp>
        <p:nvGrpSpPr>
          <p:cNvPr id="238" name="Groupe 237">
            <a:extLst>
              <a:ext uri="{FF2B5EF4-FFF2-40B4-BE49-F238E27FC236}">
                <a16:creationId xmlns:a16="http://schemas.microsoft.com/office/drawing/2014/main" id="{1E08BF46-C7E3-861C-757C-2638C829ADBC}"/>
              </a:ext>
            </a:extLst>
          </p:cNvPr>
          <p:cNvGrpSpPr/>
          <p:nvPr/>
        </p:nvGrpSpPr>
        <p:grpSpPr>
          <a:xfrm>
            <a:off x="2588205" y="3809136"/>
            <a:ext cx="289578" cy="2788431"/>
            <a:chOff x="2588205" y="3809136"/>
            <a:chExt cx="289578" cy="2788431"/>
          </a:xfrm>
        </p:grpSpPr>
        <p:grpSp>
          <p:nvGrpSpPr>
            <p:cNvPr id="95" name="Groupe 94">
              <a:extLst>
                <a:ext uri="{FF2B5EF4-FFF2-40B4-BE49-F238E27FC236}">
                  <a16:creationId xmlns:a16="http://schemas.microsoft.com/office/drawing/2014/main" id="{092D1438-4AE3-46FE-4EF9-67556FFDDB0E}"/>
                </a:ext>
              </a:extLst>
            </p:cNvPr>
            <p:cNvGrpSpPr/>
            <p:nvPr/>
          </p:nvGrpSpPr>
          <p:grpSpPr>
            <a:xfrm>
              <a:off x="2590248" y="4061709"/>
              <a:ext cx="282300" cy="2535858"/>
              <a:chOff x="4439839" y="1658799"/>
              <a:chExt cx="282300" cy="2535858"/>
            </a:xfrm>
          </p:grpSpPr>
          <p:grpSp>
            <p:nvGrpSpPr>
              <p:cNvPr id="96" name="Groupe 95">
                <a:extLst>
                  <a:ext uri="{FF2B5EF4-FFF2-40B4-BE49-F238E27FC236}">
                    <a16:creationId xmlns:a16="http://schemas.microsoft.com/office/drawing/2014/main" id="{AC905B59-03A4-E507-A8AB-7C005CE41113}"/>
                  </a:ext>
                </a:extLst>
              </p:cNvPr>
              <p:cNvGrpSpPr/>
              <p:nvPr/>
            </p:nvGrpSpPr>
            <p:grpSpPr>
              <a:xfrm>
                <a:off x="4439839" y="1658799"/>
                <a:ext cx="282300" cy="2254634"/>
                <a:chOff x="2246489" y="1698398"/>
                <a:chExt cx="360000" cy="2875198"/>
              </a:xfrm>
            </p:grpSpPr>
            <p:sp>
              <p:nvSpPr>
                <p:cNvPr id="102" name="Rectangle 101">
                  <a:extLst>
                    <a:ext uri="{FF2B5EF4-FFF2-40B4-BE49-F238E27FC236}">
                      <a16:creationId xmlns:a16="http://schemas.microsoft.com/office/drawing/2014/main" id="{02664CB7-6B1A-592E-5C8B-D05F4AF3EDB1}"/>
                    </a:ext>
                  </a:extLst>
                </p:cNvPr>
                <p:cNvSpPr/>
                <p:nvPr/>
              </p:nvSpPr>
              <p:spPr>
                <a:xfrm>
                  <a:off x="2246489" y="169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P</a:t>
                  </a:r>
                </a:p>
              </p:txBody>
            </p:sp>
            <p:sp>
              <p:nvSpPr>
                <p:cNvPr id="103" name="Rectangle 102">
                  <a:extLst>
                    <a:ext uri="{FF2B5EF4-FFF2-40B4-BE49-F238E27FC236}">
                      <a16:creationId xmlns:a16="http://schemas.microsoft.com/office/drawing/2014/main" id="{B15D8436-F4C2-C442-2D82-C092F84A968B}"/>
                    </a:ext>
                  </a:extLst>
                </p:cNvPr>
                <p:cNvSpPr/>
                <p:nvPr/>
              </p:nvSpPr>
              <p:spPr>
                <a:xfrm>
                  <a:off x="2246489" y="205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O</a:t>
                  </a:r>
                </a:p>
              </p:txBody>
            </p:sp>
            <p:sp>
              <p:nvSpPr>
                <p:cNvPr id="104" name="Rectangle 103">
                  <a:extLst>
                    <a:ext uri="{FF2B5EF4-FFF2-40B4-BE49-F238E27FC236}">
                      <a16:creationId xmlns:a16="http://schemas.microsoft.com/office/drawing/2014/main" id="{B4BDECDA-B512-D3EE-E198-D3A2149FE3CB}"/>
                    </a:ext>
                  </a:extLst>
                </p:cNvPr>
                <p:cNvSpPr/>
                <p:nvPr/>
              </p:nvSpPr>
              <p:spPr>
                <a:xfrm>
                  <a:off x="2246489" y="241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L</a:t>
                  </a:r>
                </a:p>
              </p:txBody>
            </p:sp>
            <p:sp>
              <p:nvSpPr>
                <p:cNvPr id="105" name="Rectangle 104">
                  <a:extLst>
                    <a:ext uri="{FF2B5EF4-FFF2-40B4-BE49-F238E27FC236}">
                      <a16:creationId xmlns:a16="http://schemas.microsoft.com/office/drawing/2014/main" id="{6BA0917D-B975-A46E-FE86-32BD6A8C9035}"/>
                    </a:ext>
                  </a:extLst>
                </p:cNvPr>
                <p:cNvSpPr/>
                <p:nvPr/>
              </p:nvSpPr>
              <p:spPr>
                <a:xfrm>
                  <a:off x="2246489" y="277702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I</a:t>
                  </a:r>
                </a:p>
              </p:txBody>
            </p:sp>
            <p:sp>
              <p:nvSpPr>
                <p:cNvPr id="106" name="Rectangle 105">
                  <a:extLst>
                    <a:ext uri="{FF2B5EF4-FFF2-40B4-BE49-F238E27FC236}">
                      <a16:creationId xmlns:a16="http://schemas.microsoft.com/office/drawing/2014/main" id="{6E3EF80A-212C-30E9-3AE0-1C55355CFA56}"/>
                    </a:ext>
                  </a:extLst>
                </p:cNvPr>
                <p:cNvSpPr/>
                <p:nvPr/>
              </p:nvSpPr>
              <p:spPr>
                <a:xfrm>
                  <a:off x="2246489" y="385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È</a:t>
                  </a:r>
                </a:p>
              </p:txBody>
            </p:sp>
            <p:sp>
              <p:nvSpPr>
                <p:cNvPr id="107" name="Rectangle 106">
                  <a:extLst>
                    <a:ext uri="{FF2B5EF4-FFF2-40B4-BE49-F238E27FC236}">
                      <a16:creationId xmlns:a16="http://schemas.microsoft.com/office/drawing/2014/main" id="{4F838202-77E2-DEC2-87DC-59D5623F89E8}"/>
                    </a:ext>
                  </a:extLst>
                </p:cNvPr>
                <p:cNvSpPr/>
                <p:nvPr/>
              </p:nvSpPr>
              <p:spPr>
                <a:xfrm>
                  <a:off x="2246489" y="3495654"/>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I</a:t>
                  </a:r>
                </a:p>
              </p:txBody>
            </p:sp>
            <p:sp>
              <p:nvSpPr>
                <p:cNvPr id="108" name="Rectangle 107">
                  <a:extLst>
                    <a:ext uri="{FF2B5EF4-FFF2-40B4-BE49-F238E27FC236}">
                      <a16:creationId xmlns:a16="http://schemas.microsoft.com/office/drawing/2014/main" id="{1CA31B96-E25E-91AB-6F7B-69E3C475292F}"/>
                    </a:ext>
                  </a:extLst>
                </p:cNvPr>
                <p:cNvSpPr/>
                <p:nvPr/>
              </p:nvSpPr>
              <p:spPr>
                <a:xfrm>
                  <a:off x="2246489" y="3136340"/>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C</a:t>
                  </a:r>
                </a:p>
              </p:txBody>
            </p:sp>
            <p:sp>
              <p:nvSpPr>
                <p:cNvPr id="109" name="Rectangle 108">
                  <a:extLst>
                    <a:ext uri="{FF2B5EF4-FFF2-40B4-BE49-F238E27FC236}">
                      <a16:creationId xmlns:a16="http://schemas.microsoft.com/office/drawing/2014/main" id="{24D6EDA6-7B60-4A68-FC99-13DDFD19C1D7}"/>
                    </a:ext>
                  </a:extLst>
                </p:cNvPr>
                <p:cNvSpPr/>
                <p:nvPr/>
              </p:nvSpPr>
              <p:spPr>
                <a:xfrm>
                  <a:off x="2246489" y="421359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R</a:t>
                  </a:r>
                </a:p>
              </p:txBody>
            </p:sp>
          </p:grpSp>
          <p:sp>
            <p:nvSpPr>
              <p:cNvPr id="98" name="Rectangle 97">
                <a:extLst>
                  <a:ext uri="{FF2B5EF4-FFF2-40B4-BE49-F238E27FC236}">
                    <a16:creationId xmlns:a16="http://schemas.microsoft.com/office/drawing/2014/main" id="{2A365E86-B825-AE00-FFBC-729971E10E00}"/>
                  </a:ext>
                </a:extLst>
              </p:cNvPr>
              <p:cNvSpPr/>
              <p:nvPr/>
            </p:nvSpPr>
            <p:spPr>
              <a:xfrm>
                <a:off x="4439839" y="3912357"/>
                <a:ext cx="282300" cy="2823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E</a:t>
                </a:r>
              </a:p>
            </p:txBody>
          </p:sp>
        </p:grpSp>
        <p:sp>
          <p:nvSpPr>
            <p:cNvPr id="237" name="Rectangle 236">
              <a:extLst>
                <a:ext uri="{FF2B5EF4-FFF2-40B4-BE49-F238E27FC236}">
                  <a16:creationId xmlns:a16="http://schemas.microsoft.com/office/drawing/2014/main" id="{78DC9AFF-9CB0-1150-83BB-17765041190F}"/>
                </a:ext>
              </a:extLst>
            </p:cNvPr>
            <p:cNvSpPr/>
            <p:nvPr/>
          </p:nvSpPr>
          <p:spPr>
            <a:xfrm>
              <a:off x="2588205" y="3809136"/>
              <a:ext cx="289578"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a:solidFill>
                    <a:schemeClr val="tx1"/>
                  </a:solidFill>
                </a:rPr>
                <a:t>1</a:t>
              </a:r>
              <a:endParaRPr lang="fr-CA">
                <a:solidFill>
                  <a:schemeClr val="tx1"/>
                </a:solidFill>
              </a:endParaRPr>
            </a:p>
          </p:txBody>
        </p:sp>
      </p:grpSp>
      <p:grpSp>
        <p:nvGrpSpPr>
          <p:cNvPr id="247" name="Groupe 246">
            <a:extLst>
              <a:ext uri="{FF2B5EF4-FFF2-40B4-BE49-F238E27FC236}">
                <a16:creationId xmlns:a16="http://schemas.microsoft.com/office/drawing/2014/main" id="{0C7C25D6-B8B0-B9A4-EC0A-DD75F2AE9262}"/>
              </a:ext>
            </a:extLst>
          </p:cNvPr>
          <p:cNvGrpSpPr/>
          <p:nvPr/>
        </p:nvGrpSpPr>
        <p:grpSpPr>
          <a:xfrm>
            <a:off x="3722226" y="1286188"/>
            <a:ext cx="282300" cy="3339407"/>
            <a:chOff x="3722226" y="1286188"/>
            <a:chExt cx="282300" cy="3339407"/>
          </a:xfrm>
        </p:grpSpPr>
        <p:grpSp>
          <p:nvGrpSpPr>
            <p:cNvPr id="136" name="Groupe 135">
              <a:extLst>
                <a:ext uri="{FF2B5EF4-FFF2-40B4-BE49-F238E27FC236}">
                  <a16:creationId xmlns:a16="http://schemas.microsoft.com/office/drawing/2014/main" id="{348B623C-5256-309A-5466-AC2B3F58A73C}"/>
                </a:ext>
              </a:extLst>
            </p:cNvPr>
            <p:cNvGrpSpPr/>
            <p:nvPr/>
          </p:nvGrpSpPr>
          <p:grpSpPr>
            <a:xfrm>
              <a:off x="3722226" y="1525675"/>
              <a:ext cx="282300" cy="3099920"/>
              <a:chOff x="4439839" y="1658799"/>
              <a:chExt cx="282300" cy="3099920"/>
            </a:xfrm>
          </p:grpSpPr>
          <p:grpSp>
            <p:nvGrpSpPr>
              <p:cNvPr id="137" name="Groupe 136">
                <a:extLst>
                  <a:ext uri="{FF2B5EF4-FFF2-40B4-BE49-F238E27FC236}">
                    <a16:creationId xmlns:a16="http://schemas.microsoft.com/office/drawing/2014/main" id="{494FD20B-71C9-1C5F-5DDB-221639E20DE2}"/>
                  </a:ext>
                </a:extLst>
              </p:cNvPr>
              <p:cNvGrpSpPr/>
              <p:nvPr/>
            </p:nvGrpSpPr>
            <p:grpSpPr>
              <a:xfrm>
                <a:off x="4439839" y="1658799"/>
                <a:ext cx="282300" cy="2254634"/>
                <a:chOff x="2246489" y="1698398"/>
                <a:chExt cx="360000" cy="2875198"/>
              </a:xfrm>
            </p:grpSpPr>
            <p:sp>
              <p:nvSpPr>
                <p:cNvPr id="143" name="Rectangle 142">
                  <a:extLst>
                    <a:ext uri="{FF2B5EF4-FFF2-40B4-BE49-F238E27FC236}">
                      <a16:creationId xmlns:a16="http://schemas.microsoft.com/office/drawing/2014/main" id="{F5C02C50-826B-CF05-D71A-7858C7473F35}"/>
                    </a:ext>
                  </a:extLst>
                </p:cNvPr>
                <p:cNvSpPr/>
                <p:nvPr/>
              </p:nvSpPr>
              <p:spPr>
                <a:xfrm>
                  <a:off x="2246489" y="169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P</a:t>
                  </a:r>
                </a:p>
              </p:txBody>
            </p:sp>
            <p:sp>
              <p:nvSpPr>
                <p:cNvPr id="144" name="Rectangle 143">
                  <a:extLst>
                    <a:ext uri="{FF2B5EF4-FFF2-40B4-BE49-F238E27FC236}">
                      <a16:creationId xmlns:a16="http://schemas.microsoft.com/office/drawing/2014/main" id="{B321A8D5-68BA-8305-6261-3FE1FFDC3E20}"/>
                    </a:ext>
                  </a:extLst>
                </p:cNvPr>
                <p:cNvSpPr/>
                <p:nvPr/>
              </p:nvSpPr>
              <p:spPr>
                <a:xfrm>
                  <a:off x="2246489" y="205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R</a:t>
                  </a:r>
                </a:p>
              </p:txBody>
            </p:sp>
            <p:sp>
              <p:nvSpPr>
                <p:cNvPr id="145" name="Rectangle 144">
                  <a:extLst>
                    <a:ext uri="{FF2B5EF4-FFF2-40B4-BE49-F238E27FC236}">
                      <a16:creationId xmlns:a16="http://schemas.microsoft.com/office/drawing/2014/main" id="{F13A662A-ABDB-B27F-2B87-334474DBAD4D}"/>
                    </a:ext>
                  </a:extLst>
                </p:cNvPr>
                <p:cNvSpPr/>
                <p:nvPr/>
              </p:nvSpPr>
              <p:spPr>
                <a:xfrm>
                  <a:off x="2246489" y="241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É</a:t>
                  </a:r>
                </a:p>
              </p:txBody>
            </p:sp>
            <p:sp>
              <p:nvSpPr>
                <p:cNvPr id="146" name="Rectangle 145">
                  <a:extLst>
                    <a:ext uri="{FF2B5EF4-FFF2-40B4-BE49-F238E27FC236}">
                      <a16:creationId xmlns:a16="http://schemas.microsoft.com/office/drawing/2014/main" id="{771C1F00-BD0E-D357-16FE-4C3F1265B32A}"/>
                    </a:ext>
                  </a:extLst>
                </p:cNvPr>
                <p:cNvSpPr/>
                <p:nvPr/>
              </p:nvSpPr>
              <p:spPr>
                <a:xfrm>
                  <a:off x="2246489" y="277702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S</a:t>
                  </a:r>
                </a:p>
              </p:txBody>
            </p:sp>
            <p:sp>
              <p:nvSpPr>
                <p:cNvPr id="147" name="Rectangle 146">
                  <a:extLst>
                    <a:ext uri="{FF2B5EF4-FFF2-40B4-BE49-F238E27FC236}">
                      <a16:creationId xmlns:a16="http://schemas.microsoft.com/office/drawing/2014/main" id="{A7044297-52B3-0CA1-3D8E-E64879BA1C93}"/>
                    </a:ext>
                  </a:extLst>
                </p:cNvPr>
                <p:cNvSpPr/>
                <p:nvPr/>
              </p:nvSpPr>
              <p:spPr>
                <a:xfrm>
                  <a:off x="2246489" y="385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P</a:t>
                  </a:r>
                </a:p>
              </p:txBody>
            </p:sp>
            <p:sp>
              <p:nvSpPr>
                <p:cNvPr id="148" name="Rectangle 147">
                  <a:extLst>
                    <a:ext uri="{FF2B5EF4-FFF2-40B4-BE49-F238E27FC236}">
                      <a16:creationId xmlns:a16="http://schemas.microsoft.com/office/drawing/2014/main" id="{82E78754-16FB-02CE-9669-7144F007CE6B}"/>
                    </a:ext>
                  </a:extLst>
                </p:cNvPr>
                <p:cNvSpPr/>
                <p:nvPr/>
              </p:nvSpPr>
              <p:spPr>
                <a:xfrm>
                  <a:off x="2246489" y="3495654"/>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M</a:t>
                  </a:r>
                </a:p>
              </p:txBody>
            </p:sp>
            <p:sp>
              <p:nvSpPr>
                <p:cNvPr id="149" name="Rectangle 148">
                  <a:extLst>
                    <a:ext uri="{FF2B5EF4-FFF2-40B4-BE49-F238E27FC236}">
                      <a16:creationId xmlns:a16="http://schemas.microsoft.com/office/drawing/2014/main" id="{AD2D6966-FE45-2E7B-0CC2-8BE35929E1EE}"/>
                    </a:ext>
                  </a:extLst>
                </p:cNvPr>
                <p:cNvSpPr/>
                <p:nvPr/>
              </p:nvSpPr>
              <p:spPr>
                <a:xfrm>
                  <a:off x="2246489" y="3136340"/>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O</a:t>
                  </a:r>
                </a:p>
              </p:txBody>
            </p:sp>
            <p:sp>
              <p:nvSpPr>
                <p:cNvPr id="150" name="Rectangle 149">
                  <a:extLst>
                    <a:ext uri="{FF2B5EF4-FFF2-40B4-BE49-F238E27FC236}">
                      <a16:creationId xmlns:a16="http://schemas.microsoft.com/office/drawing/2014/main" id="{E89041D0-6DA9-9A80-79DD-16A1D25779B4}"/>
                    </a:ext>
                  </a:extLst>
                </p:cNvPr>
                <p:cNvSpPr/>
                <p:nvPr/>
              </p:nvSpPr>
              <p:spPr>
                <a:xfrm>
                  <a:off x="2246489" y="421359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T</a:t>
                  </a:r>
                </a:p>
              </p:txBody>
            </p:sp>
          </p:grpSp>
          <p:grpSp>
            <p:nvGrpSpPr>
              <p:cNvPr id="138" name="Groupe 137">
                <a:extLst>
                  <a:ext uri="{FF2B5EF4-FFF2-40B4-BE49-F238E27FC236}">
                    <a16:creationId xmlns:a16="http://schemas.microsoft.com/office/drawing/2014/main" id="{F33E2274-704B-EAA5-5345-5281F95A7FA7}"/>
                  </a:ext>
                </a:extLst>
              </p:cNvPr>
              <p:cNvGrpSpPr/>
              <p:nvPr/>
            </p:nvGrpSpPr>
            <p:grpSpPr>
              <a:xfrm>
                <a:off x="4439839" y="3912357"/>
                <a:ext cx="282300" cy="846362"/>
                <a:chOff x="2246489" y="1698398"/>
                <a:chExt cx="360000" cy="1079314"/>
              </a:xfrm>
            </p:grpSpPr>
            <p:sp>
              <p:nvSpPr>
                <p:cNvPr id="139" name="Rectangle 138">
                  <a:extLst>
                    <a:ext uri="{FF2B5EF4-FFF2-40B4-BE49-F238E27FC236}">
                      <a16:creationId xmlns:a16="http://schemas.microsoft.com/office/drawing/2014/main" id="{7EF15A32-4DB3-6107-D840-B76E5FC3E0E1}"/>
                    </a:ext>
                  </a:extLst>
                </p:cNvPr>
                <p:cNvSpPr/>
                <p:nvPr/>
              </p:nvSpPr>
              <p:spPr>
                <a:xfrm>
                  <a:off x="2246489" y="169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I</a:t>
                  </a:r>
                </a:p>
              </p:txBody>
            </p:sp>
            <p:sp>
              <p:nvSpPr>
                <p:cNvPr id="140" name="Rectangle 139">
                  <a:extLst>
                    <a:ext uri="{FF2B5EF4-FFF2-40B4-BE49-F238E27FC236}">
                      <a16:creationId xmlns:a16="http://schemas.microsoft.com/office/drawing/2014/main" id="{89919672-F885-A24F-F619-4213906A959B}"/>
                    </a:ext>
                  </a:extLst>
                </p:cNvPr>
                <p:cNvSpPr/>
                <p:nvPr/>
              </p:nvSpPr>
              <p:spPr>
                <a:xfrm>
                  <a:off x="2246489" y="205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O</a:t>
                  </a:r>
                </a:p>
              </p:txBody>
            </p:sp>
            <p:sp>
              <p:nvSpPr>
                <p:cNvPr id="141" name="Rectangle 140">
                  <a:extLst>
                    <a:ext uri="{FF2B5EF4-FFF2-40B4-BE49-F238E27FC236}">
                      <a16:creationId xmlns:a16="http://schemas.microsoft.com/office/drawing/2014/main" id="{CAF07172-7FF8-CE9A-BA54-6E0B5ED717D0}"/>
                    </a:ext>
                  </a:extLst>
                </p:cNvPr>
                <p:cNvSpPr/>
                <p:nvPr/>
              </p:nvSpPr>
              <p:spPr>
                <a:xfrm>
                  <a:off x="2246489" y="241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N</a:t>
                  </a:r>
                </a:p>
              </p:txBody>
            </p:sp>
          </p:grpSp>
        </p:grpSp>
        <p:sp>
          <p:nvSpPr>
            <p:cNvPr id="244" name="Rectangle 243">
              <a:extLst>
                <a:ext uri="{FF2B5EF4-FFF2-40B4-BE49-F238E27FC236}">
                  <a16:creationId xmlns:a16="http://schemas.microsoft.com/office/drawing/2014/main" id="{8FFE8912-9F46-C8AA-CCD0-20CD69AA2F70}"/>
                </a:ext>
              </a:extLst>
            </p:cNvPr>
            <p:cNvSpPr/>
            <p:nvPr/>
          </p:nvSpPr>
          <p:spPr>
            <a:xfrm>
              <a:off x="3722231" y="1286188"/>
              <a:ext cx="2808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a:solidFill>
                    <a:schemeClr val="tx1"/>
                  </a:solidFill>
                </a:rPr>
                <a:t>3</a:t>
              </a:r>
              <a:endParaRPr lang="fr-CA">
                <a:solidFill>
                  <a:schemeClr val="tx1"/>
                </a:solidFill>
              </a:endParaRPr>
            </a:p>
          </p:txBody>
        </p:sp>
      </p:grpSp>
      <p:grpSp>
        <p:nvGrpSpPr>
          <p:cNvPr id="246" name="Groupe 245">
            <a:extLst>
              <a:ext uri="{FF2B5EF4-FFF2-40B4-BE49-F238E27FC236}">
                <a16:creationId xmlns:a16="http://schemas.microsoft.com/office/drawing/2014/main" id="{EF55A1C9-CA59-9843-A45E-532250691712}"/>
              </a:ext>
            </a:extLst>
          </p:cNvPr>
          <p:cNvGrpSpPr/>
          <p:nvPr/>
        </p:nvGrpSpPr>
        <p:grpSpPr>
          <a:xfrm>
            <a:off x="3155391" y="3259949"/>
            <a:ext cx="283146" cy="2211108"/>
            <a:chOff x="3155391" y="3259949"/>
            <a:chExt cx="283146" cy="2211108"/>
          </a:xfrm>
        </p:grpSpPr>
        <p:grpSp>
          <p:nvGrpSpPr>
            <p:cNvPr id="126" name="Groupe 125">
              <a:extLst>
                <a:ext uri="{FF2B5EF4-FFF2-40B4-BE49-F238E27FC236}">
                  <a16:creationId xmlns:a16="http://schemas.microsoft.com/office/drawing/2014/main" id="{B4FAABEA-62F4-3F8F-43BA-76D9847D0D9C}"/>
                </a:ext>
              </a:extLst>
            </p:cNvPr>
            <p:cNvGrpSpPr/>
            <p:nvPr/>
          </p:nvGrpSpPr>
          <p:grpSpPr>
            <a:xfrm>
              <a:off x="3156237" y="3498185"/>
              <a:ext cx="282300" cy="1972872"/>
              <a:chOff x="2246489" y="1698398"/>
              <a:chExt cx="360000" cy="2515884"/>
            </a:xfrm>
          </p:grpSpPr>
          <p:sp>
            <p:nvSpPr>
              <p:cNvPr id="128" name="Rectangle 127">
                <a:extLst>
                  <a:ext uri="{FF2B5EF4-FFF2-40B4-BE49-F238E27FC236}">
                    <a16:creationId xmlns:a16="http://schemas.microsoft.com/office/drawing/2014/main" id="{96AED8F6-4515-61F3-8F7C-D638F7693408}"/>
                  </a:ext>
                </a:extLst>
              </p:cNvPr>
              <p:cNvSpPr/>
              <p:nvPr/>
            </p:nvSpPr>
            <p:spPr>
              <a:xfrm>
                <a:off x="2246489" y="169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S</a:t>
                </a:r>
              </a:p>
            </p:txBody>
          </p:sp>
          <p:sp>
            <p:nvSpPr>
              <p:cNvPr id="129" name="Rectangle 128">
                <a:extLst>
                  <a:ext uri="{FF2B5EF4-FFF2-40B4-BE49-F238E27FC236}">
                    <a16:creationId xmlns:a16="http://schemas.microsoft.com/office/drawing/2014/main" id="{E16E135D-E6A6-6319-6CFF-6BFE80069C75}"/>
                  </a:ext>
                </a:extLst>
              </p:cNvPr>
              <p:cNvSpPr/>
              <p:nvPr/>
            </p:nvSpPr>
            <p:spPr>
              <a:xfrm>
                <a:off x="2246489" y="205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I</a:t>
                </a:r>
              </a:p>
            </p:txBody>
          </p:sp>
          <p:sp>
            <p:nvSpPr>
              <p:cNvPr id="130" name="Rectangle 129">
                <a:extLst>
                  <a:ext uri="{FF2B5EF4-FFF2-40B4-BE49-F238E27FC236}">
                    <a16:creationId xmlns:a16="http://schemas.microsoft.com/office/drawing/2014/main" id="{839C216E-EABD-C479-10D4-CFFDE601214F}"/>
                  </a:ext>
                </a:extLst>
              </p:cNvPr>
              <p:cNvSpPr/>
              <p:nvPr/>
            </p:nvSpPr>
            <p:spPr>
              <a:xfrm>
                <a:off x="2246489" y="241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L</a:t>
                </a:r>
              </a:p>
            </p:txBody>
          </p:sp>
          <p:sp>
            <p:nvSpPr>
              <p:cNvPr id="131" name="Rectangle 130">
                <a:extLst>
                  <a:ext uri="{FF2B5EF4-FFF2-40B4-BE49-F238E27FC236}">
                    <a16:creationId xmlns:a16="http://schemas.microsoft.com/office/drawing/2014/main" id="{8075D463-F10E-0375-707B-070DFFFB347C}"/>
                  </a:ext>
                </a:extLst>
              </p:cNvPr>
              <p:cNvSpPr/>
              <p:nvPr/>
            </p:nvSpPr>
            <p:spPr>
              <a:xfrm>
                <a:off x="2246489" y="277702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E</a:t>
                </a:r>
              </a:p>
            </p:txBody>
          </p:sp>
          <p:sp>
            <p:nvSpPr>
              <p:cNvPr id="132" name="Rectangle 131">
                <a:extLst>
                  <a:ext uri="{FF2B5EF4-FFF2-40B4-BE49-F238E27FC236}">
                    <a16:creationId xmlns:a16="http://schemas.microsoft.com/office/drawing/2014/main" id="{BD8C6A48-E733-1467-8948-EBDDB4F1418F}"/>
                  </a:ext>
                </a:extLst>
              </p:cNvPr>
              <p:cNvSpPr/>
              <p:nvPr/>
            </p:nvSpPr>
            <p:spPr>
              <a:xfrm>
                <a:off x="2246489" y="385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E</a:t>
                </a:r>
              </a:p>
            </p:txBody>
          </p:sp>
          <p:sp>
            <p:nvSpPr>
              <p:cNvPr id="133" name="Rectangle 132">
                <a:extLst>
                  <a:ext uri="{FF2B5EF4-FFF2-40B4-BE49-F238E27FC236}">
                    <a16:creationId xmlns:a16="http://schemas.microsoft.com/office/drawing/2014/main" id="{795F8BD5-79E5-2B22-28FF-864B29BDC2BD}"/>
                  </a:ext>
                </a:extLst>
              </p:cNvPr>
              <p:cNvSpPr/>
              <p:nvPr/>
            </p:nvSpPr>
            <p:spPr>
              <a:xfrm>
                <a:off x="2246489" y="3495654"/>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C</a:t>
                </a:r>
              </a:p>
            </p:txBody>
          </p:sp>
          <p:sp>
            <p:nvSpPr>
              <p:cNvPr id="134" name="Rectangle 133">
                <a:extLst>
                  <a:ext uri="{FF2B5EF4-FFF2-40B4-BE49-F238E27FC236}">
                    <a16:creationId xmlns:a16="http://schemas.microsoft.com/office/drawing/2014/main" id="{C080F6F6-F240-50D9-F4BE-324028AE1EA8}"/>
                  </a:ext>
                </a:extLst>
              </p:cNvPr>
              <p:cNvSpPr/>
              <p:nvPr/>
            </p:nvSpPr>
            <p:spPr>
              <a:xfrm>
                <a:off x="2246489" y="3136340"/>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N</a:t>
                </a:r>
              </a:p>
            </p:txBody>
          </p:sp>
        </p:grpSp>
        <p:sp>
          <p:nvSpPr>
            <p:cNvPr id="245" name="Rectangle 244">
              <a:extLst>
                <a:ext uri="{FF2B5EF4-FFF2-40B4-BE49-F238E27FC236}">
                  <a16:creationId xmlns:a16="http://schemas.microsoft.com/office/drawing/2014/main" id="{29D80903-36A1-8192-CAC1-0083021233ED}"/>
                </a:ext>
              </a:extLst>
            </p:cNvPr>
            <p:cNvSpPr/>
            <p:nvPr/>
          </p:nvSpPr>
          <p:spPr>
            <a:xfrm>
              <a:off x="3155391" y="3259949"/>
              <a:ext cx="2808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a:solidFill>
                    <a:schemeClr val="tx1"/>
                  </a:solidFill>
                </a:rPr>
                <a:t>2</a:t>
              </a:r>
              <a:endParaRPr lang="fr-CA">
                <a:solidFill>
                  <a:schemeClr val="tx1"/>
                </a:solidFill>
              </a:endParaRPr>
            </a:p>
          </p:txBody>
        </p:sp>
      </p:grpSp>
      <p:grpSp>
        <p:nvGrpSpPr>
          <p:cNvPr id="267" name="Groupe 266">
            <a:extLst>
              <a:ext uri="{FF2B5EF4-FFF2-40B4-BE49-F238E27FC236}">
                <a16:creationId xmlns:a16="http://schemas.microsoft.com/office/drawing/2014/main" id="{BE949CC6-E593-8524-8938-816154526929}"/>
              </a:ext>
            </a:extLst>
          </p:cNvPr>
          <p:cNvGrpSpPr/>
          <p:nvPr/>
        </p:nvGrpSpPr>
        <p:grpSpPr>
          <a:xfrm>
            <a:off x="8700441" y="1562797"/>
            <a:ext cx="421200" cy="2214380"/>
            <a:chOff x="8700441" y="1562797"/>
            <a:chExt cx="421200" cy="2214380"/>
          </a:xfrm>
        </p:grpSpPr>
        <p:grpSp>
          <p:nvGrpSpPr>
            <p:cNvPr id="216" name="Groupe 215">
              <a:extLst>
                <a:ext uri="{FF2B5EF4-FFF2-40B4-BE49-F238E27FC236}">
                  <a16:creationId xmlns:a16="http://schemas.microsoft.com/office/drawing/2014/main" id="{2A018E6E-5770-23C1-88BD-56C9DE44AA4F}"/>
                </a:ext>
              </a:extLst>
            </p:cNvPr>
            <p:cNvGrpSpPr/>
            <p:nvPr/>
          </p:nvGrpSpPr>
          <p:grpSpPr>
            <a:xfrm>
              <a:off x="8769891" y="1804305"/>
              <a:ext cx="282300" cy="1972872"/>
              <a:chOff x="2246489" y="1698398"/>
              <a:chExt cx="360000" cy="2515884"/>
            </a:xfrm>
          </p:grpSpPr>
          <p:sp>
            <p:nvSpPr>
              <p:cNvPr id="217" name="Rectangle 216">
                <a:extLst>
                  <a:ext uri="{FF2B5EF4-FFF2-40B4-BE49-F238E27FC236}">
                    <a16:creationId xmlns:a16="http://schemas.microsoft.com/office/drawing/2014/main" id="{F61A9AB8-0371-61AA-8791-5E33CA6E4F70}"/>
                  </a:ext>
                </a:extLst>
              </p:cNvPr>
              <p:cNvSpPr/>
              <p:nvPr/>
            </p:nvSpPr>
            <p:spPr>
              <a:xfrm>
                <a:off x="2246489" y="169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F</a:t>
                </a:r>
              </a:p>
            </p:txBody>
          </p:sp>
          <p:sp>
            <p:nvSpPr>
              <p:cNvPr id="218" name="Rectangle 217">
                <a:extLst>
                  <a:ext uri="{FF2B5EF4-FFF2-40B4-BE49-F238E27FC236}">
                    <a16:creationId xmlns:a16="http://schemas.microsoft.com/office/drawing/2014/main" id="{9C95089B-DF90-6F7D-6099-D22E056D45BD}"/>
                  </a:ext>
                </a:extLst>
              </p:cNvPr>
              <p:cNvSpPr/>
              <p:nvPr/>
            </p:nvSpPr>
            <p:spPr>
              <a:xfrm>
                <a:off x="2246489" y="205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A</a:t>
                </a:r>
              </a:p>
            </p:txBody>
          </p:sp>
          <p:sp>
            <p:nvSpPr>
              <p:cNvPr id="219" name="Rectangle 218">
                <a:extLst>
                  <a:ext uri="{FF2B5EF4-FFF2-40B4-BE49-F238E27FC236}">
                    <a16:creationId xmlns:a16="http://schemas.microsoft.com/office/drawing/2014/main" id="{8FB49198-F9A9-A3D0-C8B5-33C362A12FA4}"/>
                  </a:ext>
                </a:extLst>
              </p:cNvPr>
              <p:cNvSpPr/>
              <p:nvPr/>
            </p:nvSpPr>
            <p:spPr>
              <a:xfrm>
                <a:off x="2246489" y="241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R</a:t>
                </a:r>
              </a:p>
            </p:txBody>
          </p:sp>
          <p:sp>
            <p:nvSpPr>
              <p:cNvPr id="220" name="Rectangle 219">
                <a:extLst>
                  <a:ext uri="{FF2B5EF4-FFF2-40B4-BE49-F238E27FC236}">
                    <a16:creationId xmlns:a16="http://schemas.microsoft.com/office/drawing/2014/main" id="{5A923C79-4903-2F26-D071-CFC60618D8CC}"/>
                  </a:ext>
                </a:extLst>
              </p:cNvPr>
              <p:cNvSpPr/>
              <p:nvPr/>
            </p:nvSpPr>
            <p:spPr>
              <a:xfrm>
                <a:off x="2246489" y="277702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D</a:t>
                </a:r>
              </a:p>
            </p:txBody>
          </p:sp>
          <p:sp>
            <p:nvSpPr>
              <p:cNvPr id="221" name="Rectangle 220">
                <a:extLst>
                  <a:ext uri="{FF2B5EF4-FFF2-40B4-BE49-F238E27FC236}">
                    <a16:creationId xmlns:a16="http://schemas.microsoft.com/office/drawing/2014/main" id="{EDEA474C-8B3E-D04B-C9B9-CA4C72D76057}"/>
                  </a:ext>
                </a:extLst>
              </p:cNvPr>
              <p:cNvSpPr/>
              <p:nvPr/>
            </p:nvSpPr>
            <p:spPr>
              <a:xfrm>
                <a:off x="2246489" y="385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U</a:t>
                </a:r>
              </a:p>
            </p:txBody>
          </p:sp>
          <p:sp>
            <p:nvSpPr>
              <p:cNvPr id="222" name="Rectangle 221">
                <a:extLst>
                  <a:ext uri="{FF2B5EF4-FFF2-40B4-BE49-F238E27FC236}">
                    <a16:creationId xmlns:a16="http://schemas.microsoft.com/office/drawing/2014/main" id="{3BF26255-1632-8D3B-5633-E1CF4B1454AC}"/>
                  </a:ext>
                </a:extLst>
              </p:cNvPr>
              <p:cNvSpPr/>
              <p:nvPr/>
            </p:nvSpPr>
            <p:spPr>
              <a:xfrm>
                <a:off x="2246489" y="3495654"/>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A</a:t>
                </a:r>
              </a:p>
            </p:txBody>
          </p:sp>
          <p:sp>
            <p:nvSpPr>
              <p:cNvPr id="223" name="Rectangle 222">
                <a:extLst>
                  <a:ext uri="{FF2B5EF4-FFF2-40B4-BE49-F238E27FC236}">
                    <a16:creationId xmlns:a16="http://schemas.microsoft.com/office/drawing/2014/main" id="{313CB7BA-DB89-50DB-5E7E-49EC91DC11A2}"/>
                  </a:ext>
                </a:extLst>
              </p:cNvPr>
              <p:cNvSpPr/>
              <p:nvPr/>
            </p:nvSpPr>
            <p:spPr>
              <a:xfrm>
                <a:off x="2246489" y="3136340"/>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E</a:t>
                </a:r>
              </a:p>
            </p:txBody>
          </p:sp>
        </p:grpSp>
        <p:sp>
          <p:nvSpPr>
            <p:cNvPr id="248" name="Rectangle 247">
              <a:extLst>
                <a:ext uri="{FF2B5EF4-FFF2-40B4-BE49-F238E27FC236}">
                  <a16:creationId xmlns:a16="http://schemas.microsoft.com/office/drawing/2014/main" id="{7C2913AE-D154-997C-71D6-D4C29F807ABA}"/>
                </a:ext>
              </a:extLst>
            </p:cNvPr>
            <p:cNvSpPr/>
            <p:nvPr/>
          </p:nvSpPr>
          <p:spPr>
            <a:xfrm>
              <a:off x="8700441" y="1562797"/>
              <a:ext cx="4212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a:solidFill>
                    <a:schemeClr val="tx1"/>
                  </a:solidFill>
                </a:rPr>
                <a:t>10</a:t>
              </a:r>
              <a:endParaRPr lang="fr-CA">
                <a:solidFill>
                  <a:schemeClr val="tx1"/>
                </a:solidFill>
              </a:endParaRPr>
            </a:p>
          </p:txBody>
        </p:sp>
      </p:grpSp>
      <p:grpSp>
        <p:nvGrpSpPr>
          <p:cNvPr id="265" name="Groupe 264">
            <a:extLst>
              <a:ext uri="{FF2B5EF4-FFF2-40B4-BE49-F238E27FC236}">
                <a16:creationId xmlns:a16="http://schemas.microsoft.com/office/drawing/2014/main" id="{5B2BA374-57CD-FCCB-AC9F-FE8C988937BB}"/>
              </a:ext>
            </a:extLst>
          </p:cNvPr>
          <p:cNvGrpSpPr/>
          <p:nvPr/>
        </p:nvGrpSpPr>
        <p:grpSpPr>
          <a:xfrm>
            <a:off x="6528879" y="2682097"/>
            <a:ext cx="286938" cy="3067414"/>
            <a:chOff x="6528879" y="2682097"/>
            <a:chExt cx="286938" cy="3067414"/>
          </a:xfrm>
        </p:grpSpPr>
        <p:grpSp>
          <p:nvGrpSpPr>
            <p:cNvPr id="189" name="Groupe 188">
              <a:extLst>
                <a:ext uri="{FF2B5EF4-FFF2-40B4-BE49-F238E27FC236}">
                  <a16:creationId xmlns:a16="http://schemas.microsoft.com/office/drawing/2014/main" id="{9E844248-95BD-DDB2-9D6F-C52DF5DD4F94}"/>
                </a:ext>
              </a:extLst>
            </p:cNvPr>
            <p:cNvGrpSpPr/>
            <p:nvPr/>
          </p:nvGrpSpPr>
          <p:grpSpPr>
            <a:xfrm>
              <a:off x="6528879" y="2931891"/>
              <a:ext cx="282300" cy="2817620"/>
              <a:chOff x="4439839" y="1658799"/>
              <a:chExt cx="282300" cy="2817620"/>
            </a:xfrm>
          </p:grpSpPr>
          <p:grpSp>
            <p:nvGrpSpPr>
              <p:cNvPr id="190" name="Groupe 189">
                <a:extLst>
                  <a:ext uri="{FF2B5EF4-FFF2-40B4-BE49-F238E27FC236}">
                    <a16:creationId xmlns:a16="http://schemas.microsoft.com/office/drawing/2014/main" id="{1EC228C4-0884-7A3B-56D5-F1A429470D6C}"/>
                  </a:ext>
                </a:extLst>
              </p:cNvPr>
              <p:cNvGrpSpPr/>
              <p:nvPr/>
            </p:nvGrpSpPr>
            <p:grpSpPr>
              <a:xfrm>
                <a:off x="4439839" y="1658799"/>
                <a:ext cx="282300" cy="2254634"/>
                <a:chOff x="2246489" y="1698398"/>
                <a:chExt cx="360000" cy="2875198"/>
              </a:xfrm>
            </p:grpSpPr>
            <p:sp>
              <p:nvSpPr>
                <p:cNvPr id="195" name="Rectangle 194">
                  <a:extLst>
                    <a:ext uri="{FF2B5EF4-FFF2-40B4-BE49-F238E27FC236}">
                      <a16:creationId xmlns:a16="http://schemas.microsoft.com/office/drawing/2014/main" id="{F2AF9AF2-286D-D952-D165-FE06FB291C89}"/>
                    </a:ext>
                  </a:extLst>
                </p:cNvPr>
                <p:cNvSpPr/>
                <p:nvPr/>
              </p:nvSpPr>
              <p:spPr>
                <a:xfrm>
                  <a:off x="2246489" y="169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I</a:t>
                  </a:r>
                </a:p>
              </p:txBody>
            </p:sp>
            <p:sp>
              <p:nvSpPr>
                <p:cNvPr id="196" name="Rectangle 195">
                  <a:extLst>
                    <a:ext uri="{FF2B5EF4-FFF2-40B4-BE49-F238E27FC236}">
                      <a16:creationId xmlns:a16="http://schemas.microsoft.com/office/drawing/2014/main" id="{BA241767-07E2-0883-EB2E-C20E0D3B34FE}"/>
                    </a:ext>
                  </a:extLst>
                </p:cNvPr>
                <p:cNvSpPr/>
                <p:nvPr/>
              </p:nvSpPr>
              <p:spPr>
                <a:xfrm>
                  <a:off x="2246489" y="205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N</a:t>
                  </a:r>
                </a:p>
              </p:txBody>
            </p:sp>
            <p:sp>
              <p:nvSpPr>
                <p:cNvPr id="197" name="Rectangle 196">
                  <a:extLst>
                    <a:ext uri="{FF2B5EF4-FFF2-40B4-BE49-F238E27FC236}">
                      <a16:creationId xmlns:a16="http://schemas.microsoft.com/office/drawing/2014/main" id="{30B44BD6-2737-2AAA-22E4-0FC5E7C50DC4}"/>
                    </a:ext>
                  </a:extLst>
                </p:cNvPr>
                <p:cNvSpPr/>
                <p:nvPr/>
              </p:nvSpPr>
              <p:spPr>
                <a:xfrm>
                  <a:off x="2246489" y="241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F</a:t>
                  </a:r>
                </a:p>
              </p:txBody>
            </p:sp>
            <p:sp>
              <p:nvSpPr>
                <p:cNvPr id="198" name="Rectangle 197">
                  <a:extLst>
                    <a:ext uri="{FF2B5EF4-FFF2-40B4-BE49-F238E27FC236}">
                      <a16:creationId xmlns:a16="http://schemas.microsoft.com/office/drawing/2014/main" id="{9FD1B235-259D-BDE2-A753-6510B01B86A5}"/>
                    </a:ext>
                  </a:extLst>
                </p:cNvPr>
                <p:cNvSpPr/>
                <p:nvPr/>
              </p:nvSpPr>
              <p:spPr>
                <a:xfrm>
                  <a:off x="2246489" y="277702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R</a:t>
                  </a:r>
                </a:p>
              </p:txBody>
            </p:sp>
            <p:sp>
              <p:nvSpPr>
                <p:cNvPr id="199" name="Rectangle 198">
                  <a:extLst>
                    <a:ext uri="{FF2B5EF4-FFF2-40B4-BE49-F238E27FC236}">
                      <a16:creationId xmlns:a16="http://schemas.microsoft.com/office/drawing/2014/main" id="{91C08A1C-7B9D-B269-7042-60663ECCFCEB}"/>
                    </a:ext>
                  </a:extLst>
                </p:cNvPr>
                <p:cNvSpPr/>
                <p:nvPr/>
              </p:nvSpPr>
              <p:spPr>
                <a:xfrm>
                  <a:off x="2246489" y="385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T</a:t>
                  </a:r>
                </a:p>
              </p:txBody>
            </p:sp>
            <p:sp>
              <p:nvSpPr>
                <p:cNvPr id="200" name="Rectangle 199">
                  <a:extLst>
                    <a:ext uri="{FF2B5EF4-FFF2-40B4-BE49-F238E27FC236}">
                      <a16:creationId xmlns:a16="http://schemas.microsoft.com/office/drawing/2014/main" id="{EFB99E44-5E5F-A8D7-465A-8C446BAB276F}"/>
                    </a:ext>
                  </a:extLst>
                </p:cNvPr>
                <p:cNvSpPr/>
                <p:nvPr/>
              </p:nvSpPr>
              <p:spPr>
                <a:xfrm>
                  <a:off x="2246489" y="3495654"/>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C</a:t>
                  </a:r>
                </a:p>
              </p:txBody>
            </p:sp>
            <p:sp>
              <p:nvSpPr>
                <p:cNvPr id="201" name="Rectangle 200">
                  <a:extLst>
                    <a:ext uri="{FF2B5EF4-FFF2-40B4-BE49-F238E27FC236}">
                      <a16:creationId xmlns:a16="http://schemas.microsoft.com/office/drawing/2014/main" id="{A4257072-1F0F-BC9E-BF87-2873E10F2A57}"/>
                    </a:ext>
                  </a:extLst>
                </p:cNvPr>
                <p:cNvSpPr/>
                <p:nvPr/>
              </p:nvSpPr>
              <p:spPr>
                <a:xfrm>
                  <a:off x="2246489" y="3136340"/>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A</a:t>
                  </a:r>
                </a:p>
              </p:txBody>
            </p:sp>
            <p:sp>
              <p:nvSpPr>
                <p:cNvPr id="202" name="Rectangle 201">
                  <a:extLst>
                    <a:ext uri="{FF2B5EF4-FFF2-40B4-BE49-F238E27FC236}">
                      <a16:creationId xmlns:a16="http://schemas.microsoft.com/office/drawing/2014/main" id="{B7072AEA-CBDC-A677-3F21-718EEF052D7C}"/>
                    </a:ext>
                  </a:extLst>
                </p:cNvPr>
                <p:cNvSpPr/>
                <p:nvPr/>
              </p:nvSpPr>
              <p:spPr>
                <a:xfrm>
                  <a:off x="2246489" y="421359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I</a:t>
                  </a:r>
                </a:p>
              </p:txBody>
            </p:sp>
          </p:grpSp>
          <p:grpSp>
            <p:nvGrpSpPr>
              <p:cNvPr id="191" name="Groupe 190">
                <a:extLst>
                  <a:ext uri="{FF2B5EF4-FFF2-40B4-BE49-F238E27FC236}">
                    <a16:creationId xmlns:a16="http://schemas.microsoft.com/office/drawing/2014/main" id="{CB3A8FCB-B906-9E4F-92DF-0C662606AD20}"/>
                  </a:ext>
                </a:extLst>
              </p:cNvPr>
              <p:cNvGrpSpPr/>
              <p:nvPr/>
            </p:nvGrpSpPr>
            <p:grpSpPr>
              <a:xfrm>
                <a:off x="4439839" y="3912357"/>
                <a:ext cx="282300" cy="564062"/>
                <a:chOff x="2246489" y="1698398"/>
                <a:chExt cx="360000" cy="719314"/>
              </a:xfrm>
            </p:grpSpPr>
            <p:sp>
              <p:nvSpPr>
                <p:cNvPr id="192" name="Rectangle 191">
                  <a:extLst>
                    <a:ext uri="{FF2B5EF4-FFF2-40B4-BE49-F238E27FC236}">
                      <a16:creationId xmlns:a16="http://schemas.microsoft.com/office/drawing/2014/main" id="{C0A3ECA0-9BE4-A8CB-184C-F722F47279CD}"/>
                    </a:ext>
                  </a:extLst>
                </p:cNvPr>
                <p:cNvSpPr/>
                <p:nvPr/>
              </p:nvSpPr>
              <p:spPr>
                <a:xfrm>
                  <a:off x="2246489" y="169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O</a:t>
                  </a:r>
                </a:p>
              </p:txBody>
            </p:sp>
            <p:sp>
              <p:nvSpPr>
                <p:cNvPr id="193" name="Rectangle 192">
                  <a:extLst>
                    <a:ext uri="{FF2B5EF4-FFF2-40B4-BE49-F238E27FC236}">
                      <a16:creationId xmlns:a16="http://schemas.microsoft.com/office/drawing/2014/main" id="{6FCB47E6-75D0-2D29-F02F-5D6F4D589B50}"/>
                    </a:ext>
                  </a:extLst>
                </p:cNvPr>
                <p:cNvSpPr/>
                <p:nvPr/>
              </p:nvSpPr>
              <p:spPr>
                <a:xfrm>
                  <a:off x="2246489" y="205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N</a:t>
                  </a:r>
                </a:p>
              </p:txBody>
            </p:sp>
          </p:grpSp>
        </p:grpSp>
        <p:sp>
          <p:nvSpPr>
            <p:cNvPr id="249" name="Rectangle 248">
              <a:extLst>
                <a:ext uri="{FF2B5EF4-FFF2-40B4-BE49-F238E27FC236}">
                  <a16:creationId xmlns:a16="http://schemas.microsoft.com/office/drawing/2014/main" id="{E2553495-057F-CEE4-46A0-AC4214911AC4}"/>
                </a:ext>
              </a:extLst>
            </p:cNvPr>
            <p:cNvSpPr/>
            <p:nvPr/>
          </p:nvSpPr>
          <p:spPr>
            <a:xfrm>
              <a:off x="6535017" y="2682097"/>
              <a:ext cx="2808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a:solidFill>
                    <a:schemeClr val="tx1"/>
                  </a:solidFill>
                </a:rPr>
                <a:t>8</a:t>
              </a:r>
              <a:endParaRPr lang="fr-CA">
                <a:solidFill>
                  <a:schemeClr val="tx1"/>
                </a:solidFill>
              </a:endParaRPr>
            </a:p>
          </p:txBody>
        </p:sp>
      </p:grpSp>
      <p:grpSp>
        <p:nvGrpSpPr>
          <p:cNvPr id="264" name="Groupe 263">
            <a:extLst>
              <a:ext uri="{FF2B5EF4-FFF2-40B4-BE49-F238E27FC236}">
                <a16:creationId xmlns:a16="http://schemas.microsoft.com/office/drawing/2014/main" id="{DB56C6BF-8C7C-71CF-A313-C501C79040E3}"/>
              </a:ext>
            </a:extLst>
          </p:cNvPr>
          <p:cNvGrpSpPr/>
          <p:nvPr/>
        </p:nvGrpSpPr>
        <p:grpSpPr>
          <a:xfrm>
            <a:off x="5962641" y="999289"/>
            <a:ext cx="280800" cy="2496732"/>
            <a:chOff x="5962641" y="999289"/>
            <a:chExt cx="280800" cy="2496732"/>
          </a:xfrm>
        </p:grpSpPr>
        <p:grpSp>
          <p:nvGrpSpPr>
            <p:cNvPr id="94" name="Groupe 93">
              <a:extLst>
                <a:ext uri="{FF2B5EF4-FFF2-40B4-BE49-F238E27FC236}">
                  <a16:creationId xmlns:a16="http://schemas.microsoft.com/office/drawing/2014/main" id="{003E567A-AC86-E685-F0BE-20ECC510F179}"/>
                </a:ext>
              </a:extLst>
            </p:cNvPr>
            <p:cNvGrpSpPr/>
            <p:nvPr/>
          </p:nvGrpSpPr>
          <p:grpSpPr>
            <a:xfrm>
              <a:off x="5962641" y="1252831"/>
              <a:ext cx="280800" cy="2243190"/>
              <a:chOff x="7265857" y="1518399"/>
              <a:chExt cx="280800" cy="2243190"/>
            </a:xfrm>
          </p:grpSpPr>
          <p:grpSp>
            <p:nvGrpSpPr>
              <p:cNvPr id="24" name="Groupe 23">
                <a:extLst>
                  <a:ext uri="{FF2B5EF4-FFF2-40B4-BE49-F238E27FC236}">
                    <a16:creationId xmlns:a16="http://schemas.microsoft.com/office/drawing/2014/main" id="{5A80B875-B8B5-3A9B-0C9E-3208D999B0B0}"/>
                  </a:ext>
                </a:extLst>
              </p:cNvPr>
              <p:cNvGrpSpPr>
                <a:grpSpLocks noChangeAspect="1"/>
              </p:cNvGrpSpPr>
              <p:nvPr/>
            </p:nvGrpSpPr>
            <p:grpSpPr>
              <a:xfrm>
                <a:off x="7265857" y="1518399"/>
                <a:ext cx="280800" cy="841865"/>
                <a:chOff x="7265857" y="1518398"/>
                <a:chExt cx="360000" cy="1079314"/>
              </a:xfrm>
            </p:grpSpPr>
            <p:sp>
              <p:nvSpPr>
                <p:cNvPr id="21" name="Rectangle 20">
                  <a:extLst>
                    <a:ext uri="{FF2B5EF4-FFF2-40B4-BE49-F238E27FC236}">
                      <a16:creationId xmlns:a16="http://schemas.microsoft.com/office/drawing/2014/main" id="{A0E02E69-C4F7-AEAC-58B1-A2B1143C3F73}"/>
                    </a:ext>
                  </a:extLst>
                </p:cNvPr>
                <p:cNvSpPr/>
                <p:nvPr/>
              </p:nvSpPr>
              <p:spPr>
                <a:xfrm>
                  <a:off x="7265857" y="151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O</a:t>
                  </a:r>
                </a:p>
              </p:txBody>
            </p:sp>
            <p:sp>
              <p:nvSpPr>
                <p:cNvPr id="22" name="Rectangle 21">
                  <a:extLst>
                    <a:ext uri="{FF2B5EF4-FFF2-40B4-BE49-F238E27FC236}">
                      <a16:creationId xmlns:a16="http://schemas.microsoft.com/office/drawing/2014/main" id="{A6739827-3688-3D12-86BB-ABD5CF80827F}"/>
                    </a:ext>
                  </a:extLst>
                </p:cNvPr>
                <p:cNvSpPr/>
                <p:nvPr/>
              </p:nvSpPr>
              <p:spPr>
                <a:xfrm>
                  <a:off x="7265857" y="187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U</a:t>
                  </a:r>
                </a:p>
              </p:txBody>
            </p:sp>
            <p:sp>
              <p:nvSpPr>
                <p:cNvPr id="23" name="Rectangle 22">
                  <a:extLst>
                    <a:ext uri="{FF2B5EF4-FFF2-40B4-BE49-F238E27FC236}">
                      <a16:creationId xmlns:a16="http://schemas.microsoft.com/office/drawing/2014/main" id="{61F2E686-BE32-AA79-293D-EF4BD5AAE0A7}"/>
                    </a:ext>
                  </a:extLst>
                </p:cNvPr>
                <p:cNvSpPr/>
                <p:nvPr/>
              </p:nvSpPr>
              <p:spPr>
                <a:xfrm>
                  <a:off x="7265857" y="223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ï</a:t>
                  </a:r>
                </a:p>
              </p:txBody>
            </p:sp>
          </p:grpSp>
          <p:grpSp>
            <p:nvGrpSpPr>
              <p:cNvPr id="86" name="Groupe 85">
                <a:extLst>
                  <a:ext uri="{FF2B5EF4-FFF2-40B4-BE49-F238E27FC236}">
                    <a16:creationId xmlns:a16="http://schemas.microsoft.com/office/drawing/2014/main" id="{4AB6128D-ABB9-F663-2F79-948D60D93059}"/>
                  </a:ext>
                </a:extLst>
              </p:cNvPr>
              <p:cNvGrpSpPr>
                <a:grpSpLocks noChangeAspect="1"/>
              </p:cNvGrpSpPr>
              <p:nvPr/>
            </p:nvGrpSpPr>
            <p:grpSpPr>
              <a:xfrm>
                <a:off x="7265857" y="2359729"/>
                <a:ext cx="280800" cy="841865"/>
                <a:chOff x="7265857" y="1518398"/>
                <a:chExt cx="360000" cy="1079314"/>
              </a:xfrm>
            </p:grpSpPr>
            <p:sp>
              <p:nvSpPr>
                <p:cNvPr id="87" name="Rectangle 86">
                  <a:extLst>
                    <a:ext uri="{FF2B5EF4-FFF2-40B4-BE49-F238E27FC236}">
                      <a16:creationId xmlns:a16="http://schemas.microsoft.com/office/drawing/2014/main" id="{15514316-5CA6-CA4E-7A33-D73CBFC8632D}"/>
                    </a:ext>
                  </a:extLst>
                </p:cNvPr>
                <p:cNvSpPr/>
                <p:nvPr/>
              </p:nvSpPr>
              <p:spPr>
                <a:xfrm>
                  <a:off x="7265857" y="151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a:t>
                  </a:r>
                </a:p>
              </p:txBody>
            </p:sp>
            <p:sp>
              <p:nvSpPr>
                <p:cNvPr id="88" name="Rectangle 87">
                  <a:extLst>
                    <a:ext uri="{FF2B5EF4-FFF2-40B4-BE49-F238E27FC236}">
                      <a16:creationId xmlns:a16="http://schemas.microsoft.com/office/drawing/2014/main" id="{32D804E8-2F30-4ABB-1C10-9E37BBC5E77D}"/>
                    </a:ext>
                  </a:extLst>
                </p:cNvPr>
                <p:cNvSpPr/>
                <p:nvPr/>
              </p:nvSpPr>
              <p:spPr>
                <a:xfrm>
                  <a:off x="7265857" y="187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D</a:t>
                  </a:r>
                </a:p>
              </p:txBody>
            </p:sp>
            <p:sp>
              <p:nvSpPr>
                <p:cNvPr id="89" name="Rectangle 88">
                  <a:extLst>
                    <a:ext uri="{FF2B5EF4-FFF2-40B4-BE49-F238E27FC236}">
                      <a16:creationId xmlns:a16="http://schemas.microsoft.com/office/drawing/2014/main" id="{C4E69006-64DC-586C-B7F4-AF2FEF57A4DD}"/>
                    </a:ext>
                  </a:extLst>
                </p:cNvPr>
                <p:cNvSpPr/>
                <p:nvPr/>
              </p:nvSpPr>
              <p:spPr>
                <a:xfrm>
                  <a:off x="7265857" y="223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I</a:t>
                  </a:r>
                </a:p>
              </p:txBody>
            </p:sp>
          </p:grpSp>
          <p:grpSp>
            <p:nvGrpSpPr>
              <p:cNvPr id="90" name="Groupe 89">
                <a:extLst>
                  <a:ext uri="{FF2B5EF4-FFF2-40B4-BE49-F238E27FC236}">
                    <a16:creationId xmlns:a16="http://schemas.microsoft.com/office/drawing/2014/main" id="{2E655403-B0F6-348F-51D5-6648BDF8ED05}"/>
                  </a:ext>
                </a:extLst>
              </p:cNvPr>
              <p:cNvGrpSpPr>
                <a:grpSpLocks noChangeAspect="1"/>
              </p:cNvGrpSpPr>
              <p:nvPr/>
            </p:nvGrpSpPr>
            <p:grpSpPr>
              <a:xfrm>
                <a:off x="7265857" y="3200524"/>
                <a:ext cx="280800" cy="561065"/>
                <a:chOff x="7265857" y="1518398"/>
                <a:chExt cx="360000" cy="719314"/>
              </a:xfrm>
            </p:grpSpPr>
            <p:sp>
              <p:nvSpPr>
                <p:cNvPr id="91" name="Rectangle 90">
                  <a:extLst>
                    <a:ext uri="{FF2B5EF4-FFF2-40B4-BE49-F238E27FC236}">
                      <a16:creationId xmlns:a16="http://schemas.microsoft.com/office/drawing/2014/main" id="{89E44010-A179-5468-CA5F-07361292E751}"/>
                    </a:ext>
                  </a:extLst>
                </p:cNvPr>
                <p:cNvSpPr/>
                <p:nvPr/>
              </p:nvSpPr>
              <p:spPr>
                <a:xfrm>
                  <a:off x="7265857" y="151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R</a:t>
                  </a:r>
                </a:p>
              </p:txBody>
            </p:sp>
            <p:sp>
              <p:nvSpPr>
                <p:cNvPr id="92" name="Rectangle 91">
                  <a:extLst>
                    <a:ext uri="{FF2B5EF4-FFF2-40B4-BE49-F238E27FC236}">
                      <a16:creationId xmlns:a16="http://schemas.microsoft.com/office/drawing/2014/main" id="{BF6632C5-6224-ABC9-397F-9FC6D529F93D}"/>
                    </a:ext>
                  </a:extLst>
                </p:cNvPr>
                <p:cNvSpPr/>
                <p:nvPr/>
              </p:nvSpPr>
              <p:spPr>
                <a:xfrm>
                  <a:off x="7265857" y="187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E</a:t>
                  </a:r>
                </a:p>
              </p:txBody>
            </p:sp>
          </p:grpSp>
        </p:grpSp>
        <p:sp>
          <p:nvSpPr>
            <p:cNvPr id="250" name="Rectangle 249">
              <a:extLst>
                <a:ext uri="{FF2B5EF4-FFF2-40B4-BE49-F238E27FC236}">
                  <a16:creationId xmlns:a16="http://schemas.microsoft.com/office/drawing/2014/main" id="{7D01C358-A972-FD28-C163-D11D5EFA6D0D}"/>
                </a:ext>
              </a:extLst>
            </p:cNvPr>
            <p:cNvSpPr/>
            <p:nvPr/>
          </p:nvSpPr>
          <p:spPr>
            <a:xfrm>
              <a:off x="5962641" y="999289"/>
              <a:ext cx="2808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a:solidFill>
                    <a:schemeClr val="tx1"/>
                  </a:solidFill>
                </a:rPr>
                <a:t>7</a:t>
              </a:r>
              <a:endParaRPr lang="fr-CA">
                <a:solidFill>
                  <a:schemeClr val="tx1"/>
                </a:solidFill>
              </a:endParaRPr>
            </a:p>
          </p:txBody>
        </p:sp>
      </p:grpSp>
      <p:grpSp>
        <p:nvGrpSpPr>
          <p:cNvPr id="269" name="Groupe 268">
            <a:extLst>
              <a:ext uri="{FF2B5EF4-FFF2-40B4-BE49-F238E27FC236}">
                <a16:creationId xmlns:a16="http://schemas.microsoft.com/office/drawing/2014/main" id="{B8A7F39A-2AB7-79EB-90E3-43EC3ACA5708}"/>
              </a:ext>
            </a:extLst>
          </p:cNvPr>
          <p:cNvGrpSpPr/>
          <p:nvPr/>
        </p:nvGrpSpPr>
        <p:grpSpPr>
          <a:xfrm>
            <a:off x="5400291" y="3814686"/>
            <a:ext cx="284742" cy="2218693"/>
            <a:chOff x="5400291" y="3814686"/>
            <a:chExt cx="284742" cy="2218693"/>
          </a:xfrm>
        </p:grpSpPr>
        <p:grpSp>
          <p:nvGrpSpPr>
            <p:cNvPr id="159" name="Groupe 158">
              <a:extLst>
                <a:ext uri="{FF2B5EF4-FFF2-40B4-BE49-F238E27FC236}">
                  <a16:creationId xmlns:a16="http://schemas.microsoft.com/office/drawing/2014/main" id="{71414C83-558F-7654-C03B-44AE19DF4CF9}"/>
                </a:ext>
              </a:extLst>
            </p:cNvPr>
            <p:cNvGrpSpPr/>
            <p:nvPr/>
          </p:nvGrpSpPr>
          <p:grpSpPr>
            <a:xfrm>
              <a:off x="5402733" y="4060507"/>
              <a:ext cx="282300" cy="1972872"/>
              <a:chOff x="2246489" y="1698398"/>
              <a:chExt cx="360000" cy="2515884"/>
            </a:xfrm>
          </p:grpSpPr>
          <p:sp>
            <p:nvSpPr>
              <p:cNvPr id="160" name="Rectangle 159">
                <a:extLst>
                  <a:ext uri="{FF2B5EF4-FFF2-40B4-BE49-F238E27FC236}">
                    <a16:creationId xmlns:a16="http://schemas.microsoft.com/office/drawing/2014/main" id="{977160DB-255F-64EA-AD8D-9B1B92DDA945}"/>
                  </a:ext>
                </a:extLst>
              </p:cNvPr>
              <p:cNvSpPr/>
              <p:nvPr/>
            </p:nvSpPr>
            <p:spPr>
              <a:xfrm>
                <a:off x="2246489" y="169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V</a:t>
                </a:r>
              </a:p>
            </p:txBody>
          </p:sp>
          <p:sp>
            <p:nvSpPr>
              <p:cNvPr id="161" name="Rectangle 160">
                <a:extLst>
                  <a:ext uri="{FF2B5EF4-FFF2-40B4-BE49-F238E27FC236}">
                    <a16:creationId xmlns:a16="http://schemas.microsoft.com/office/drawing/2014/main" id="{595BA1BD-A8A5-08EA-9194-72D8B5DA5ECC}"/>
                  </a:ext>
                </a:extLst>
              </p:cNvPr>
              <p:cNvSpPr/>
              <p:nvPr/>
            </p:nvSpPr>
            <p:spPr>
              <a:xfrm>
                <a:off x="2246489" y="205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E</a:t>
                </a:r>
              </a:p>
            </p:txBody>
          </p:sp>
          <p:sp>
            <p:nvSpPr>
              <p:cNvPr id="162" name="Rectangle 161">
                <a:extLst>
                  <a:ext uri="{FF2B5EF4-FFF2-40B4-BE49-F238E27FC236}">
                    <a16:creationId xmlns:a16="http://schemas.microsoft.com/office/drawing/2014/main" id="{B6B67D72-94A6-5C7D-65A3-DAB30A71EADC}"/>
                  </a:ext>
                </a:extLst>
              </p:cNvPr>
              <p:cNvSpPr/>
              <p:nvPr/>
            </p:nvSpPr>
            <p:spPr>
              <a:xfrm>
                <a:off x="2246489" y="241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R</a:t>
                </a:r>
              </a:p>
            </p:txBody>
          </p:sp>
          <p:sp>
            <p:nvSpPr>
              <p:cNvPr id="163" name="Rectangle 162">
                <a:extLst>
                  <a:ext uri="{FF2B5EF4-FFF2-40B4-BE49-F238E27FC236}">
                    <a16:creationId xmlns:a16="http://schemas.microsoft.com/office/drawing/2014/main" id="{89368849-CD2B-E171-7AB8-2C67FA910FC8}"/>
                  </a:ext>
                </a:extLst>
              </p:cNvPr>
              <p:cNvSpPr/>
              <p:nvPr/>
            </p:nvSpPr>
            <p:spPr>
              <a:xfrm>
                <a:off x="2246489" y="277702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D</a:t>
                </a:r>
              </a:p>
            </p:txBody>
          </p:sp>
          <p:sp>
            <p:nvSpPr>
              <p:cNvPr id="164" name="Rectangle 163">
                <a:extLst>
                  <a:ext uri="{FF2B5EF4-FFF2-40B4-BE49-F238E27FC236}">
                    <a16:creationId xmlns:a16="http://schemas.microsoft.com/office/drawing/2014/main" id="{8B79A62C-7872-FBBA-A72E-07843690B2E9}"/>
                  </a:ext>
                </a:extLst>
              </p:cNvPr>
              <p:cNvSpPr/>
              <p:nvPr/>
            </p:nvSpPr>
            <p:spPr>
              <a:xfrm>
                <a:off x="2246489" y="385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T</a:t>
                </a:r>
              </a:p>
            </p:txBody>
          </p:sp>
          <p:sp>
            <p:nvSpPr>
              <p:cNvPr id="165" name="Rectangle 164">
                <a:extLst>
                  <a:ext uri="{FF2B5EF4-FFF2-40B4-BE49-F238E27FC236}">
                    <a16:creationId xmlns:a16="http://schemas.microsoft.com/office/drawing/2014/main" id="{AFB0CF4D-2EB8-86C7-9C5C-C8DA5B962E95}"/>
                  </a:ext>
                </a:extLst>
              </p:cNvPr>
              <p:cNvSpPr/>
              <p:nvPr/>
            </p:nvSpPr>
            <p:spPr>
              <a:xfrm>
                <a:off x="2246489" y="3495654"/>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C</a:t>
                </a:r>
              </a:p>
            </p:txBody>
          </p:sp>
          <p:sp>
            <p:nvSpPr>
              <p:cNvPr id="166" name="Rectangle 165">
                <a:extLst>
                  <a:ext uri="{FF2B5EF4-FFF2-40B4-BE49-F238E27FC236}">
                    <a16:creationId xmlns:a16="http://schemas.microsoft.com/office/drawing/2014/main" id="{3C1209D9-747E-21A6-6CE2-85ECE9B44AE9}"/>
                  </a:ext>
                </a:extLst>
              </p:cNvPr>
              <p:cNvSpPr/>
              <p:nvPr/>
            </p:nvSpPr>
            <p:spPr>
              <a:xfrm>
                <a:off x="2246489" y="3136340"/>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I</a:t>
                </a:r>
              </a:p>
            </p:txBody>
          </p:sp>
        </p:grpSp>
        <p:sp>
          <p:nvSpPr>
            <p:cNvPr id="251" name="Rectangle 250">
              <a:extLst>
                <a:ext uri="{FF2B5EF4-FFF2-40B4-BE49-F238E27FC236}">
                  <a16:creationId xmlns:a16="http://schemas.microsoft.com/office/drawing/2014/main" id="{D098DB29-454D-38E8-DDDB-BBCCF190247D}"/>
                </a:ext>
              </a:extLst>
            </p:cNvPr>
            <p:cNvSpPr/>
            <p:nvPr/>
          </p:nvSpPr>
          <p:spPr>
            <a:xfrm>
              <a:off x="5400291" y="3814686"/>
              <a:ext cx="2808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a:solidFill>
                    <a:schemeClr val="tx1"/>
                  </a:solidFill>
                </a:rPr>
                <a:t>6</a:t>
              </a:r>
              <a:endParaRPr lang="fr-CA">
                <a:solidFill>
                  <a:schemeClr val="tx1"/>
                </a:solidFill>
              </a:endParaRPr>
            </a:p>
          </p:txBody>
        </p:sp>
      </p:grpSp>
      <p:grpSp>
        <p:nvGrpSpPr>
          <p:cNvPr id="262" name="Groupe 261">
            <a:extLst>
              <a:ext uri="{FF2B5EF4-FFF2-40B4-BE49-F238E27FC236}">
                <a16:creationId xmlns:a16="http://schemas.microsoft.com/office/drawing/2014/main" id="{9D16D879-BC6D-0687-557A-4CFCBA3730D4}"/>
              </a:ext>
            </a:extLst>
          </p:cNvPr>
          <p:cNvGrpSpPr/>
          <p:nvPr/>
        </p:nvGrpSpPr>
        <p:grpSpPr>
          <a:xfrm>
            <a:off x="4556949" y="1827059"/>
            <a:ext cx="284463" cy="3634087"/>
            <a:chOff x="4556949" y="1827059"/>
            <a:chExt cx="284463" cy="3634087"/>
          </a:xfrm>
        </p:grpSpPr>
        <p:grpSp>
          <p:nvGrpSpPr>
            <p:cNvPr id="50" name="Groupe 49">
              <a:extLst>
                <a:ext uri="{FF2B5EF4-FFF2-40B4-BE49-F238E27FC236}">
                  <a16:creationId xmlns:a16="http://schemas.microsoft.com/office/drawing/2014/main" id="{3C9D4707-4ADB-5F29-A812-F33917438108}"/>
                </a:ext>
              </a:extLst>
            </p:cNvPr>
            <p:cNvGrpSpPr/>
            <p:nvPr/>
          </p:nvGrpSpPr>
          <p:grpSpPr>
            <a:xfrm>
              <a:off x="4559112" y="2079464"/>
              <a:ext cx="282300" cy="3381682"/>
              <a:chOff x="4439839" y="1658799"/>
              <a:chExt cx="282300" cy="3381682"/>
            </a:xfrm>
          </p:grpSpPr>
          <p:grpSp>
            <p:nvGrpSpPr>
              <p:cNvPr id="32" name="Groupe 31">
                <a:extLst>
                  <a:ext uri="{FF2B5EF4-FFF2-40B4-BE49-F238E27FC236}">
                    <a16:creationId xmlns:a16="http://schemas.microsoft.com/office/drawing/2014/main" id="{ABE3FF25-AE51-8B66-32AF-9917406E3259}"/>
                  </a:ext>
                </a:extLst>
              </p:cNvPr>
              <p:cNvGrpSpPr/>
              <p:nvPr/>
            </p:nvGrpSpPr>
            <p:grpSpPr>
              <a:xfrm>
                <a:off x="4439839" y="1658799"/>
                <a:ext cx="282300" cy="2254634"/>
                <a:chOff x="2246489" y="1698398"/>
                <a:chExt cx="360000" cy="2875198"/>
              </a:xfrm>
            </p:grpSpPr>
            <p:sp>
              <p:nvSpPr>
                <p:cNvPr id="33" name="Rectangle 32">
                  <a:extLst>
                    <a:ext uri="{FF2B5EF4-FFF2-40B4-BE49-F238E27FC236}">
                      <a16:creationId xmlns:a16="http://schemas.microsoft.com/office/drawing/2014/main" id="{61075FF8-6970-4F14-AF30-A3D2A08E7021}"/>
                    </a:ext>
                  </a:extLst>
                </p:cNvPr>
                <p:cNvSpPr/>
                <p:nvPr/>
              </p:nvSpPr>
              <p:spPr>
                <a:xfrm>
                  <a:off x="2246489" y="169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I</a:t>
                  </a:r>
                </a:p>
              </p:txBody>
            </p:sp>
            <p:sp>
              <p:nvSpPr>
                <p:cNvPr id="34" name="Rectangle 33">
                  <a:extLst>
                    <a:ext uri="{FF2B5EF4-FFF2-40B4-BE49-F238E27FC236}">
                      <a16:creationId xmlns:a16="http://schemas.microsoft.com/office/drawing/2014/main" id="{AC8219EE-7557-FEB6-2542-A19040A1534E}"/>
                    </a:ext>
                  </a:extLst>
                </p:cNvPr>
                <p:cNvSpPr/>
                <p:nvPr/>
              </p:nvSpPr>
              <p:spPr>
                <a:xfrm>
                  <a:off x="2246489" y="205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M</a:t>
                  </a:r>
                </a:p>
              </p:txBody>
            </p:sp>
            <p:sp>
              <p:nvSpPr>
                <p:cNvPr id="35" name="Rectangle 34">
                  <a:extLst>
                    <a:ext uri="{FF2B5EF4-FFF2-40B4-BE49-F238E27FC236}">
                      <a16:creationId xmlns:a16="http://schemas.microsoft.com/office/drawing/2014/main" id="{019652EF-90D4-0578-EB95-C85C0C2C2621}"/>
                    </a:ext>
                  </a:extLst>
                </p:cNvPr>
                <p:cNvSpPr/>
                <p:nvPr/>
              </p:nvSpPr>
              <p:spPr>
                <a:xfrm>
                  <a:off x="2246489" y="241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P</a:t>
                  </a:r>
                </a:p>
              </p:txBody>
            </p:sp>
            <p:sp>
              <p:nvSpPr>
                <p:cNvPr id="36" name="Rectangle 35">
                  <a:extLst>
                    <a:ext uri="{FF2B5EF4-FFF2-40B4-BE49-F238E27FC236}">
                      <a16:creationId xmlns:a16="http://schemas.microsoft.com/office/drawing/2014/main" id="{B315D243-883F-D1B1-6CAC-ECBDC251EE5F}"/>
                    </a:ext>
                  </a:extLst>
                </p:cNvPr>
                <p:cNvSpPr/>
                <p:nvPr/>
              </p:nvSpPr>
              <p:spPr>
                <a:xfrm>
                  <a:off x="2246489" y="277702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A</a:t>
                  </a:r>
                </a:p>
              </p:txBody>
            </p:sp>
            <p:sp>
              <p:nvSpPr>
                <p:cNvPr id="37" name="Rectangle 36">
                  <a:extLst>
                    <a:ext uri="{FF2B5EF4-FFF2-40B4-BE49-F238E27FC236}">
                      <a16:creationId xmlns:a16="http://schemas.microsoft.com/office/drawing/2014/main" id="{621F533D-F88F-F649-57DE-54AA064C0BCD}"/>
                    </a:ext>
                  </a:extLst>
                </p:cNvPr>
                <p:cNvSpPr/>
                <p:nvPr/>
              </p:nvSpPr>
              <p:spPr>
                <a:xfrm>
                  <a:off x="2246489" y="385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I</a:t>
                  </a:r>
                </a:p>
              </p:txBody>
            </p:sp>
            <p:sp>
              <p:nvSpPr>
                <p:cNvPr id="38" name="Rectangle 37">
                  <a:extLst>
                    <a:ext uri="{FF2B5EF4-FFF2-40B4-BE49-F238E27FC236}">
                      <a16:creationId xmlns:a16="http://schemas.microsoft.com/office/drawing/2014/main" id="{F212F437-40B0-185D-CC3E-162E9CD8B806}"/>
                    </a:ext>
                  </a:extLst>
                </p:cNvPr>
                <p:cNvSpPr/>
                <p:nvPr/>
              </p:nvSpPr>
              <p:spPr>
                <a:xfrm>
                  <a:off x="2246489" y="3495654"/>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T</a:t>
                  </a:r>
                </a:p>
              </p:txBody>
            </p:sp>
            <p:sp>
              <p:nvSpPr>
                <p:cNvPr id="39" name="Rectangle 38">
                  <a:extLst>
                    <a:ext uri="{FF2B5EF4-FFF2-40B4-BE49-F238E27FC236}">
                      <a16:creationId xmlns:a16="http://schemas.microsoft.com/office/drawing/2014/main" id="{738EF356-F74B-30DA-BDFA-1B77832465A0}"/>
                    </a:ext>
                  </a:extLst>
                </p:cNvPr>
                <p:cNvSpPr/>
                <p:nvPr/>
              </p:nvSpPr>
              <p:spPr>
                <a:xfrm>
                  <a:off x="2246489" y="3136340"/>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R</a:t>
                  </a:r>
                </a:p>
              </p:txBody>
            </p:sp>
            <p:sp>
              <p:nvSpPr>
                <p:cNvPr id="40" name="Rectangle 39">
                  <a:extLst>
                    <a:ext uri="{FF2B5EF4-FFF2-40B4-BE49-F238E27FC236}">
                      <a16:creationId xmlns:a16="http://schemas.microsoft.com/office/drawing/2014/main" id="{323159FB-04A8-0E25-881E-4BDEDD98AE70}"/>
                    </a:ext>
                  </a:extLst>
                </p:cNvPr>
                <p:cNvSpPr/>
                <p:nvPr/>
              </p:nvSpPr>
              <p:spPr>
                <a:xfrm>
                  <a:off x="2246489" y="421359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A</a:t>
                  </a:r>
                </a:p>
              </p:txBody>
            </p:sp>
          </p:grpSp>
          <p:grpSp>
            <p:nvGrpSpPr>
              <p:cNvPr id="41" name="Groupe 40">
                <a:extLst>
                  <a:ext uri="{FF2B5EF4-FFF2-40B4-BE49-F238E27FC236}">
                    <a16:creationId xmlns:a16="http://schemas.microsoft.com/office/drawing/2014/main" id="{319A6C84-6F8C-E08B-B13B-00F22D70315B}"/>
                  </a:ext>
                </a:extLst>
              </p:cNvPr>
              <p:cNvGrpSpPr/>
              <p:nvPr/>
            </p:nvGrpSpPr>
            <p:grpSpPr>
              <a:xfrm>
                <a:off x="4439839" y="3912357"/>
                <a:ext cx="282300" cy="1128124"/>
                <a:chOff x="2246489" y="1698398"/>
                <a:chExt cx="360000" cy="1438628"/>
              </a:xfrm>
            </p:grpSpPr>
            <p:sp>
              <p:nvSpPr>
                <p:cNvPr id="42" name="Rectangle 41">
                  <a:extLst>
                    <a:ext uri="{FF2B5EF4-FFF2-40B4-BE49-F238E27FC236}">
                      <a16:creationId xmlns:a16="http://schemas.microsoft.com/office/drawing/2014/main" id="{838B77BA-904A-69E1-C094-F8689EBF2096}"/>
                    </a:ext>
                  </a:extLst>
                </p:cNvPr>
                <p:cNvSpPr/>
                <p:nvPr/>
              </p:nvSpPr>
              <p:spPr>
                <a:xfrm>
                  <a:off x="2246489" y="169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L</a:t>
                  </a:r>
                </a:p>
              </p:txBody>
            </p:sp>
            <p:sp>
              <p:nvSpPr>
                <p:cNvPr id="43" name="Rectangle 42">
                  <a:extLst>
                    <a:ext uri="{FF2B5EF4-FFF2-40B4-BE49-F238E27FC236}">
                      <a16:creationId xmlns:a16="http://schemas.microsoft.com/office/drawing/2014/main" id="{410EEEF8-54E0-1D75-D14F-B5A9BEDFF6B4}"/>
                    </a:ext>
                  </a:extLst>
                </p:cNvPr>
                <p:cNvSpPr/>
                <p:nvPr/>
              </p:nvSpPr>
              <p:spPr>
                <a:xfrm>
                  <a:off x="2246489" y="205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I</a:t>
                  </a:r>
                </a:p>
              </p:txBody>
            </p:sp>
            <p:sp>
              <p:nvSpPr>
                <p:cNvPr id="44" name="Rectangle 43">
                  <a:extLst>
                    <a:ext uri="{FF2B5EF4-FFF2-40B4-BE49-F238E27FC236}">
                      <a16:creationId xmlns:a16="http://schemas.microsoft.com/office/drawing/2014/main" id="{FE87414C-5C1D-EDA2-EE70-8EBBED6CA6CD}"/>
                    </a:ext>
                  </a:extLst>
                </p:cNvPr>
                <p:cNvSpPr/>
                <p:nvPr/>
              </p:nvSpPr>
              <p:spPr>
                <a:xfrm>
                  <a:off x="2246489" y="241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T</a:t>
                  </a:r>
                </a:p>
              </p:txBody>
            </p:sp>
            <p:sp>
              <p:nvSpPr>
                <p:cNvPr id="45" name="Rectangle 44">
                  <a:extLst>
                    <a:ext uri="{FF2B5EF4-FFF2-40B4-BE49-F238E27FC236}">
                      <a16:creationId xmlns:a16="http://schemas.microsoft.com/office/drawing/2014/main" id="{608FA473-DFC5-AEEF-EB43-70159D13C684}"/>
                    </a:ext>
                  </a:extLst>
                </p:cNvPr>
                <p:cNvSpPr/>
                <p:nvPr/>
              </p:nvSpPr>
              <p:spPr>
                <a:xfrm>
                  <a:off x="2246489" y="277702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É</a:t>
                  </a:r>
                </a:p>
              </p:txBody>
            </p:sp>
          </p:grpSp>
        </p:grpSp>
        <p:sp>
          <p:nvSpPr>
            <p:cNvPr id="252" name="Rectangle 251">
              <a:extLst>
                <a:ext uri="{FF2B5EF4-FFF2-40B4-BE49-F238E27FC236}">
                  <a16:creationId xmlns:a16="http://schemas.microsoft.com/office/drawing/2014/main" id="{BACCE0C0-F4F2-65DE-E047-5CC4FF5B4F6A}"/>
                </a:ext>
              </a:extLst>
            </p:cNvPr>
            <p:cNvSpPr/>
            <p:nvPr/>
          </p:nvSpPr>
          <p:spPr>
            <a:xfrm>
              <a:off x="4556949" y="1827059"/>
              <a:ext cx="2808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a:solidFill>
                    <a:schemeClr val="tx1"/>
                  </a:solidFill>
                </a:rPr>
                <a:t>4</a:t>
              </a:r>
              <a:endParaRPr lang="fr-CA">
                <a:solidFill>
                  <a:schemeClr val="tx1"/>
                </a:solidFill>
              </a:endParaRPr>
            </a:p>
          </p:txBody>
        </p:sp>
      </p:grpSp>
      <p:grpSp>
        <p:nvGrpSpPr>
          <p:cNvPr id="263" name="Groupe 262">
            <a:extLst>
              <a:ext uri="{FF2B5EF4-FFF2-40B4-BE49-F238E27FC236}">
                <a16:creationId xmlns:a16="http://schemas.microsoft.com/office/drawing/2014/main" id="{20475855-BA39-F564-7D7F-A4676CA73903}"/>
              </a:ext>
            </a:extLst>
          </p:cNvPr>
          <p:cNvGrpSpPr/>
          <p:nvPr/>
        </p:nvGrpSpPr>
        <p:grpSpPr>
          <a:xfrm>
            <a:off x="5118645" y="1551343"/>
            <a:ext cx="282300" cy="2218693"/>
            <a:chOff x="5118645" y="1551343"/>
            <a:chExt cx="282300" cy="2218693"/>
          </a:xfrm>
        </p:grpSpPr>
        <p:grpSp>
          <p:nvGrpSpPr>
            <p:cNvPr id="151" name="Groupe 150">
              <a:extLst>
                <a:ext uri="{FF2B5EF4-FFF2-40B4-BE49-F238E27FC236}">
                  <a16:creationId xmlns:a16="http://schemas.microsoft.com/office/drawing/2014/main" id="{28AB066E-5737-4B34-9F9D-B38F595622A3}"/>
                </a:ext>
              </a:extLst>
            </p:cNvPr>
            <p:cNvGrpSpPr/>
            <p:nvPr/>
          </p:nvGrpSpPr>
          <p:grpSpPr>
            <a:xfrm>
              <a:off x="5118645" y="1797164"/>
              <a:ext cx="282300" cy="1972872"/>
              <a:chOff x="2246489" y="1698398"/>
              <a:chExt cx="360000" cy="2515884"/>
            </a:xfrm>
          </p:grpSpPr>
          <p:sp>
            <p:nvSpPr>
              <p:cNvPr id="152" name="Rectangle 151">
                <a:extLst>
                  <a:ext uri="{FF2B5EF4-FFF2-40B4-BE49-F238E27FC236}">
                    <a16:creationId xmlns:a16="http://schemas.microsoft.com/office/drawing/2014/main" id="{3942F00E-86D5-6117-04CE-07EDD813E499}"/>
                  </a:ext>
                </a:extLst>
              </p:cNvPr>
              <p:cNvSpPr/>
              <p:nvPr/>
            </p:nvSpPr>
            <p:spPr>
              <a:xfrm>
                <a:off x="2246489" y="169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D</a:t>
                </a:r>
              </a:p>
            </p:txBody>
          </p:sp>
          <p:sp>
            <p:nvSpPr>
              <p:cNvPr id="153" name="Rectangle 152">
                <a:extLst>
                  <a:ext uri="{FF2B5EF4-FFF2-40B4-BE49-F238E27FC236}">
                    <a16:creationId xmlns:a16="http://schemas.microsoft.com/office/drawing/2014/main" id="{19A04496-0DF4-00A4-4FE9-6331AFA65DCB}"/>
                  </a:ext>
                </a:extLst>
              </p:cNvPr>
              <p:cNvSpPr/>
              <p:nvPr/>
            </p:nvSpPr>
            <p:spPr>
              <a:xfrm>
                <a:off x="2246489" y="205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É</a:t>
                </a:r>
              </a:p>
            </p:txBody>
          </p:sp>
          <p:sp>
            <p:nvSpPr>
              <p:cNvPr id="154" name="Rectangle 153">
                <a:extLst>
                  <a:ext uri="{FF2B5EF4-FFF2-40B4-BE49-F238E27FC236}">
                    <a16:creationId xmlns:a16="http://schemas.microsoft.com/office/drawing/2014/main" id="{702FCFF4-4B7B-7E4E-98F3-D75D3BBDD88D}"/>
                  </a:ext>
                </a:extLst>
              </p:cNvPr>
              <p:cNvSpPr/>
              <p:nvPr/>
            </p:nvSpPr>
            <p:spPr>
              <a:xfrm>
                <a:off x="2246489" y="241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C</a:t>
                </a:r>
              </a:p>
            </p:txBody>
          </p:sp>
          <p:sp>
            <p:nvSpPr>
              <p:cNvPr id="155" name="Rectangle 154">
                <a:extLst>
                  <a:ext uri="{FF2B5EF4-FFF2-40B4-BE49-F238E27FC236}">
                    <a16:creationId xmlns:a16="http://schemas.microsoft.com/office/drawing/2014/main" id="{1E166B07-C066-0F54-A3E4-A597F3BA6A66}"/>
                  </a:ext>
                </a:extLst>
              </p:cNvPr>
              <p:cNvSpPr/>
              <p:nvPr/>
            </p:nvSpPr>
            <p:spPr>
              <a:xfrm>
                <a:off x="2246489" y="277702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O</a:t>
                </a:r>
              </a:p>
            </p:txBody>
          </p:sp>
          <p:sp>
            <p:nvSpPr>
              <p:cNvPr id="156" name="Rectangle 155">
                <a:extLst>
                  <a:ext uri="{FF2B5EF4-FFF2-40B4-BE49-F238E27FC236}">
                    <a16:creationId xmlns:a16="http://schemas.microsoft.com/office/drawing/2014/main" id="{57B5DBB8-72EC-6B86-0DBE-E033535F4645}"/>
                  </a:ext>
                </a:extLst>
              </p:cNvPr>
              <p:cNvSpPr/>
              <p:nvPr/>
            </p:nvSpPr>
            <p:spPr>
              <a:xfrm>
                <a:off x="2246489" y="385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M</a:t>
                </a:r>
              </a:p>
            </p:txBody>
          </p:sp>
          <p:sp>
            <p:nvSpPr>
              <p:cNvPr id="157" name="Rectangle 156">
                <a:extLst>
                  <a:ext uri="{FF2B5EF4-FFF2-40B4-BE49-F238E27FC236}">
                    <a16:creationId xmlns:a16="http://schemas.microsoft.com/office/drawing/2014/main" id="{2A3C7917-0F2A-BA30-4227-FE70534AC645}"/>
                  </a:ext>
                </a:extLst>
              </p:cNvPr>
              <p:cNvSpPr/>
              <p:nvPr/>
            </p:nvSpPr>
            <p:spPr>
              <a:xfrm>
                <a:off x="2246489" y="3495654"/>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U</a:t>
                </a:r>
              </a:p>
            </p:txBody>
          </p:sp>
          <p:sp>
            <p:nvSpPr>
              <p:cNvPr id="158" name="Rectangle 157">
                <a:extLst>
                  <a:ext uri="{FF2B5EF4-FFF2-40B4-BE49-F238E27FC236}">
                    <a16:creationId xmlns:a16="http://schemas.microsoft.com/office/drawing/2014/main" id="{5E12B394-1A6D-4723-D9E6-3A5BE6C0B971}"/>
                  </a:ext>
                </a:extLst>
              </p:cNvPr>
              <p:cNvSpPr/>
              <p:nvPr/>
            </p:nvSpPr>
            <p:spPr>
              <a:xfrm>
                <a:off x="2246489" y="3136340"/>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R</a:t>
                </a:r>
              </a:p>
            </p:txBody>
          </p:sp>
        </p:grpSp>
        <p:sp>
          <p:nvSpPr>
            <p:cNvPr id="253" name="Rectangle 252">
              <a:extLst>
                <a:ext uri="{FF2B5EF4-FFF2-40B4-BE49-F238E27FC236}">
                  <a16:creationId xmlns:a16="http://schemas.microsoft.com/office/drawing/2014/main" id="{9E683942-301B-93A2-FC60-0E394BC504B8}"/>
                </a:ext>
              </a:extLst>
            </p:cNvPr>
            <p:cNvSpPr/>
            <p:nvPr/>
          </p:nvSpPr>
          <p:spPr>
            <a:xfrm>
              <a:off x="5118645" y="1551343"/>
              <a:ext cx="2808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a:solidFill>
                    <a:schemeClr val="tx1"/>
                  </a:solidFill>
                </a:rPr>
                <a:t>5</a:t>
              </a:r>
              <a:endParaRPr lang="fr-CA">
                <a:solidFill>
                  <a:schemeClr val="tx1"/>
                </a:solidFill>
              </a:endParaRPr>
            </a:p>
          </p:txBody>
        </p:sp>
      </p:grpSp>
      <p:grpSp>
        <p:nvGrpSpPr>
          <p:cNvPr id="266" name="Groupe 265">
            <a:extLst>
              <a:ext uri="{FF2B5EF4-FFF2-40B4-BE49-F238E27FC236}">
                <a16:creationId xmlns:a16="http://schemas.microsoft.com/office/drawing/2014/main" id="{B8B14A69-FC27-E6DB-E0A5-67C9D1EE32F1}"/>
              </a:ext>
            </a:extLst>
          </p:cNvPr>
          <p:cNvGrpSpPr/>
          <p:nvPr/>
        </p:nvGrpSpPr>
        <p:grpSpPr>
          <a:xfrm>
            <a:off x="7639803" y="2401035"/>
            <a:ext cx="282300" cy="2784414"/>
            <a:chOff x="7639803" y="2401035"/>
            <a:chExt cx="282300" cy="2784414"/>
          </a:xfrm>
        </p:grpSpPr>
        <p:grpSp>
          <p:nvGrpSpPr>
            <p:cNvPr id="203" name="Groupe 202">
              <a:extLst>
                <a:ext uri="{FF2B5EF4-FFF2-40B4-BE49-F238E27FC236}">
                  <a16:creationId xmlns:a16="http://schemas.microsoft.com/office/drawing/2014/main" id="{A25D72C5-3E53-7D79-4FE3-1C040CBC924D}"/>
                </a:ext>
              </a:extLst>
            </p:cNvPr>
            <p:cNvGrpSpPr/>
            <p:nvPr/>
          </p:nvGrpSpPr>
          <p:grpSpPr>
            <a:xfrm>
              <a:off x="7639803" y="2649591"/>
              <a:ext cx="282300" cy="2535858"/>
              <a:chOff x="4439839" y="1658799"/>
              <a:chExt cx="282300" cy="2535858"/>
            </a:xfrm>
          </p:grpSpPr>
          <p:grpSp>
            <p:nvGrpSpPr>
              <p:cNvPr id="204" name="Groupe 203">
                <a:extLst>
                  <a:ext uri="{FF2B5EF4-FFF2-40B4-BE49-F238E27FC236}">
                    <a16:creationId xmlns:a16="http://schemas.microsoft.com/office/drawing/2014/main" id="{526F447A-3634-EFAC-D7D0-3EB8BB4879F5}"/>
                  </a:ext>
                </a:extLst>
              </p:cNvPr>
              <p:cNvGrpSpPr/>
              <p:nvPr/>
            </p:nvGrpSpPr>
            <p:grpSpPr>
              <a:xfrm>
                <a:off x="4439839" y="1658799"/>
                <a:ext cx="282300" cy="2254634"/>
                <a:chOff x="2246489" y="1698398"/>
                <a:chExt cx="360000" cy="2875198"/>
              </a:xfrm>
            </p:grpSpPr>
            <p:sp>
              <p:nvSpPr>
                <p:cNvPr id="208" name="Rectangle 207">
                  <a:extLst>
                    <a:ext uri="{FF2B5EF4-FFF2-40B4-BE49-F238E27FC236}">
                      <a16:creationId xmlns:a16="http://schemas.microsoft.com/office/drawing/2014/main" id="{EAC5A8A3-E006-BC0A-4705-040D902DFE37}"/>
                    </a:ext>
                  </a:extLst>
                </p:cNvPr>
                <p:cNvSpPr/>
                <p:nvPr/>
              </p:nvSpPr>
              <p:spPr>
                <a:xfrm>
                  <a:off x="2246489" y="169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U</a:t>
                  </a:r>
                </a:p>
              </p:txBody>
            </p:sp>
            <p:sp>
              <p:nvSpPr>
                <p:cNvPr id="209" name="Rectangle 208">
                  <a:extLst>
                    <a:ext uri="{FF2B5EF4-FFF2-40B4-BE49-F238E27FC236}">
                      <a16:creationId xmlns:a16="http://schemas.microsoft.com/office/drawing/2014/main" id="{414A3127-8C74-FA0C-0202-8388A0D31AC7}"/>
                    </a:ext>
                  </a:extLst>
                </p:cNvPr>
                <p:cNvSpPr/>
                <p:nvPr/>
              </p:nvSpPr>
              <p:spPr>
                <a:xfrm>
                  <a:off x="2246489" y="205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N</a:t>
                  </a:r>
                </a:p>
              </p:txBody>
            </p:sp>
            <p:sp>
              <p:nvSpPr>
                <p:cNvPr id="210" name="Rectangle 209">
                  <a:extLst>
                    <a:ext uri="{FF2B5EF4-FFF2-40B4-BE49-F238E27FC236}">
                      <a16:creationId xmlns:a16="http://schemas.microsoft.com/office/drawing/2014/main" id="{4D4544DE-4BDD-F85D-3DE2-1D85AEAA23AC}"/>
                    </a:ext>
                  </a:extLst>
                </p:cNvPr>
                <p:cNvSpPr/>
                <p:nvPr/>
              </p:nvSpPr>
              <p:spPr>
                <a:xfrm>
                  <a:off x="2246489" y="241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A</a:t>
                  </a:r>
                </a:p>
              </p:txBody>
            </p:sp>
            <p:sp>
              <p:nvSpPr>
                <p:cNvPr id="211" name="Rectangle 210">
                  <a:extLst>
                    <a:ext uri="{FF2B5EF4-FFF2-40B4-BE49-F238E27FC236}">
                      <a16:creationId xmlns:a16="http://schemas.microsoft.com/office/drawing/2014/main" id="{65DA14F8-2D47-09C5-C97D-4EE0994A2A34}"/>
                    </a:ext>
                  </a:extLst>
                </p:cNvPr>
                <p:cNvSpPr/>
                <p:nvPr/>
              </p:nvSpPr>
              <p:spPr>
                <a:xfrm>
                  <a:off x="2246489" y="277702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N</a:t>
                  </a:r>
                </a:p>
              </p:txBody>
            </p:sp>
            <p:sp>
              <p:nvSpPr>
                <p:cNvPr id="212" name="Rectangle 211">
                  <a:extLst>
                    <a:ext uri="{FF2B5EF4-FFF2-40B4-BE49-F238E27FC236}">
                      <a16:creationId xmlns:a16="http://schemas.microsoft.com/office/drawing/2014/main" id="{4453B505-FC3D-D06B-F51E-67A6D31BBF6B}"/>
                    </a:ext>
                  </a:extLst>
                </p:cNvPr>
                <p:cNvSpPr/>
                <p:nvPr/>
              </p:nvSpPr>
              <p:spPr>
                <a:xfrm>
                  <a:off x="2246489" y="385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I</a:t>
                  </a:r>
                </a:p>
              </p:txBody>
            </p:sp>
            <p:sp>
              <p:nvSpPr>
                <p:cNvPr id="213" name="Rectangle 212">
                  <a:extLst>
                    <a:ext uri="{FF2B5EF4-FFF2-40B4-BE49-F238E27FC236}">
                      <a16:creationId xmlns:a16="http://schemas.microsoft.com/office/drawing/2014/main" id="{82DF8A21-C50C-71A6-CA79-E7D7B0A20E2D}"/>
                    </a:ext>
                  </a:extLst>
                </p:cNvPr>
                <p:cNvSpPr/>
                <p:nvPr/>
              </p:nvSpPr>
              <p:spPr>
                <a:xfrm>
                  <a:off x="2246489" y="3495654"/>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M</a:t>
                  </a:r>
                </a:p>
              </p:txBody>
            </p:sp>
            <p:sp>
              <p:nvSpPr>
                <p:cNvPr id="214" name="Rectangle 213">
                  <a:extLst>
                    <a:ext uri="{FF2B5EF4-FFF2-40B4-BE49-F238E27FC236}">
                      <a16:creationId xmlns:a16="http://schemas.microsoft.com/office/drawing/2014/main" id="{4BFE3BAF-0991-98FC-9850-24970BAE0433}"/>
                    </a:ext>
                  </a:extLst>
                </p:cNvPr>
                <p:cNvSpPr/>
                <p:nvPr/>
              </p:nvSpPr>
              <p:spPr>
                <a:xfrm>
                  <a:off x="2246489" y="3136340"/>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I</a:t>
                  </a:r>
                </a:p>
              </p:txBody>
            </p:sp>
            <p:sp>
              <p:nvSpPr>
                <p:cNvPr id="215" name="Rectangle 214">
                  <a:extLst>
                    <a:ext uri="{FF2B5EF4-FFF2-40B4-BE49-F238E27FC236}">
                      <a16:creationId xmlns:a16="http://schemas.microsoft.com/office/drawing/2014/main" id="{255B8045-D3F2-45FB-CC06-B26E4598CA9C}"/>
                    </a:ext>
                  </a:extLst>
                </p:cNvPr>
                <p:cNvSpPr/>
                <p:nvPr/>
              </p:nvSpPr>
              <p:spPr>
                <a:xfrm>
                  <a:off x="2246489" y="421359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T</a:t>
                  </a:r>
                </a:p>
              </p:txBody>
            </p:sp>
          </p:grpSp>
          <p:sp>
            <p:nvSpPr>
              <p:cNvPr id="206" name="Rectangle 205">
                <a:extLst>
                  <a:ext uri="{FF2B5EF4-FFF2-40B4-BE49-F238E27FC236}">
                    <a16:creationId xmlns:a16="http://schemas.microsoft.com/office/drawing/2014/main" id="{7F2EE43D-A718-A695-E822-47A3A4DA6B33}"/>
                  </a:ext>
                </a:extLst>
              </p:cNvPr>
              <p:cNvSpPr/>
              <p:nvPr/>
            </p:nvSpPr>
            <p:spPr>
              <a:xfrm>
                <a:off x="4439839" y="3912357"/>
                <a:ext cx="282300" cy="2823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É</a:t>
                </a:r>
              </a:p>
            </p:txBody>
          </p:sp>
        </p:grpSp>
        <p:sp>
          <p:nvSpPr>
            <p:cNvPr id="254" name="Rectangle 253">
              <a:extLst>
                <a:ext uri="{FF2B5EF4-FFF2-40B4-BE49-F238E27FC236}">
                  <a16:creationId xmlns:a16="http://schemas.microsoft.com/office/drawing/2014/main" id="{FB22AAE6-9AC0-9D83-3D84-55D1C6E6DE54}"/>
                </a:ext>
              </a:extLst>
            </p:cNvPr>
            <p:cNvSpPr/>
            <p:nvPr/>
          </p:nvSpPr>
          <p:spPr>
            <a:xfrm>
              <a:off x="7641303" y="2401035"/>
              <a:ext cx="2808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a:solidFill>
                    <a:schemeClr val="tx1"/>
                  </a:solidFill>
                </a:rPr>
                <a:t>9</a:t>
              </a:r>
              <a:endParaRPr lang="fr-CA">
                <a:solidFill>
                  <a:schemeClr val="tx1"/>
                </a:solidFill>
              </a:endParaRPr>
            </a:p>
          </p:txBody>
        </p:sp>
      </p:grpSp>
      <p:grpSp>
        <p:nvGrpSpPr>
          <p:cNvPr id="268" name="Groupe 267">
            <a:extLst>
              <a:ext uri="{FF2B5EF4-FFF2-40B4-BE49-F238E27FC236}">
                <a16:creationId xmlns:a16="http://schemas.microsoft.com/office/drawing/2014/main" id="{3C9D4553-7F67-2A2D-7F8A-A9ACCF1C16DA}"/>
              </a:ext>
            </a:extLst>
          </p:cNvPr>
          <p:cNvGrpSpPr/>
          <p:nvPr/>
        </p:nvGrpSpPr>
        <p:grpSpPr>
          <a:xfrm>
            <a:off x="5533707" y="2930391"/>
            <a:ext cx="3517734" cy="284717"/>
            <a:chOff x="5533707" y="2930391"/>
            <a:chExt cx="3517734" cy="284717"/>
          </a:xfrm>
        </p:grpSpPr>
        <p:grpSp>
          <p:nvGrpSpPr>
            <p:cNvPr id="188" name="Groupe 187">
              <a:extLst>
                <a:ext uri="{FF2B5EF4-FFF2-40B4-BE49-F238E27FC236}">
                  <a16:creationId xmlns:a16="http://schemas.microsoft.com/office/drawing/2014/main" id="{E1FD7B03-AC92-9176-FDF7-D08760CF55D9}"/>
                </a:ext>
              </a:extLst>
            </p:cNvPr>
            <p:cNvGrpSpPr/>
            <p:nvPr/>
          </p:nvGrpSpPr>
          <p:grpSpPr>
            <a:xfrm>
              <a:off x="5962641" y="2930391"/>
              <a:ext cx="3088800" cy="284717"/>
              <a:chOff x="7641692" y="4201657"/>
              <a:chExt cx="3088800" cy="284717"/>
            </a:xfrm>
          </p:grpSpPr>
          <p:grpSp>
            <p:nvGrpSpPr>
              <p:cNvPr id="168" name="Groupe 167">
                <a:extLst>
                  <a:ext uri="{FF2B5EF4-FFF2-40B4-BE49-F238E27FC236}">
                    <a16:creationId xmlns:a16="http://schemas.microsoft.com/office/drawing/2014/main" id="{1091625F-3EA2-701E-547E-70A70D4582D5}"/>
                  </a:ext>
                </a:extLst>
              </p:cNvPr>
              <p:cNvGrpSpPr/>
              <p:nvPr/>
            </p:nvGrpSpPr>
            <p:grpSpPr>
              <a:xfrm>
                <a:off x="7641692" y="4205574"/>
                <a:ext cx="2527200" cy="280800"/>
                <a:chOff x="6061463" y="4474172"/>
                <a:chExt cx="2527200" cy="280800"/>
              </a:xfrm>
            </p:grpSpPr>
            <p:grpSp>
              <p:nvGrpSpPr>
                <p:cNvPr id="176" name="Groupe 175">
                  <a:extLst>
                    <a:ext uri="{FF2B5EF4-FFF2-40B4-BE49-F238E27FC236}">
                      <a16:creationId xmlns:a16="http://schemas.microsoft.com/office/drawing/2014/main" id="{AE03AD8C-F560-7119-F1A0-150A595CEF26}"/>
                    </a:ext>
                  </a:extLst>
                </p:cNvPr>
                <p:cNvGrpSpPr>
                  <a:grpSpLocks noChangeAspect="1"/>
                </p:cNvGrpSpPr>
                <p:nvPr/>
              </p:nvGrpSpPr>
              <p:grpSpPr>
                <a:xfrm>
                  <a:off x="6061463" y="4474172"/>
                  <a:ext cx="842400" cy="280800"/>
                  <a:chOff x="3580095" y="3494282"/>
                  <a:chExt cx="1080000" cy="360000"/>
                </a:xfrm>
              </p:grpSpPr>
              <p:sp>
                <p:nvSpPr>
                  <p:cNvPr id="185" name="Rectangle 184">
                    <a:extLst>
                      <a:ext uri="{FF2B5EF4-FFF2-40B4-BE49-F238E27FC236}">
                        <a16:creationId xmlns:a16="http://schemas.microsoft.com/office/drawing/2014/main" id="{561A596C-24D1-6548-DDC3-D3E68EDA7A6E}"/>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A</a:t>
                    </a:r>
                  </a:p>
                </p:txBody>
              </p:sp>
              <p:sp>
                <p:nvSpPr>
                  <p:cNvPr id="186" name="Rectangle 185">
                    <a:extLst>
                      <a:ext uri="{FF2B5EF4-FFF2-40B4-BE49-F238E27FC236}">
                        <a16:creationId xmlns:a16="http://schemas.microsoft.com/office/drawing/2014/main" id="{31E591B8-171E-36FF-0B3D-5E030603B3D4}"/>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R</a:t>
                    </a:r>
                  </a:p>
                </p:txBody>
              </p:sp>
              <p:sp>
                <p:nvSpPr>
                  <p:cNvPr id="187" name="Rectangle 186">
                    <a:extLst>
                      <a:ext uri="{FF2B5EF4-FFF2-40B4-BE49-F238E27FC236}">
                        <a16:creationId xmlns:a16="http://schemas.microsoft.com/office/drawing/2014/main" id="{42241E19-26E8-572E-9926-C48E0797F4E1}"/>
                      </a:ext>
                    </a:extLst>
                  </p:cNvPr>
                  <p:cNvSpPr/>
                  <p:nvPr/>
                </p:nvSpPr>
                <p:spPr>
                  <a:xfrm>
                    <a:off x="430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I</a:t>
                    </a:r>
                  </a:p>
                </p:txBody>
              </p:sp>
            </p:grpSp>
            <p:grpSp>
              <p:nvGrpSpPr>
                <p:cNvPr id="177" name="Groupe 176">
                  <a:extLst>
                    <a:ext uri="{FF2B5EF4-FFF2-40B4-BE49-F238E27FC236}">
                      <a16:creationId xmlns:a16="http://schemas.microsoft.com/office/drawing/2014/main" id="{3E277CBC-1C20-B782-83A0-1BD9F9A1ED98}"/>
                    </a:ext>
                  </a:extLst>
                </p:cNvPr>
                <p:cNvGrpSpPr>
                  <a:grpSpLocks noChangeAspect="1"/>
                </p:cNvGrpSpPr>
                <p:nvPr/>
              </p:nvGrpSpPr>
              <p:grpSpPr>
                <a:xfrm>
                  <a:off x="6903863" y="4474172"/>
                  <a:ext cx="842400" cy="280800"/>
                  <a:chOff x="3580095" y="3494282"/>
                  <a:chExt cx="1080000" cy="360000"/>
                </a:xfrm>
              </p:grpSpPr>
              <p:sp>
                <p:nvSpPr>
                  <p:cNvPr id="182" name="Rectangle 181">
                    <a:extLst>
                      <a:ext uri="{FF2B5EF4-FFF2-40B4-BE49-F238E27FC236}">
                        <a16:creationId xmlns:a16="http://schemas.microsoft.com/office/drawing/2014/main" id="{9F98C22A-3057-5612-C455-D233470FC533}"/>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O</a:t>
                    </a:r>
                  </a:p>
                </p:txBody>
              </p:sp>
              <p:sp>
                <p:nvSpPr>
                  <p:cNvPr id="183" name="Rectangle 182">
                    <a:extLst>
                      <a:ext uri="{FF2B5EF4-FFF2-40B4-BE49-F238E27FC236}">
                        <a16:creationId xmlns:a16="http://schemas.microsoft.com/office/drawing/2014/main" id="{CE2D647C-89B5-F797-0D67-69F63AC959B0}"/>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S</a:t>
                    </a:r>
                  </a:p>
                </p:txBody>
              </p:sp>
              <p:sp>
                <p:nvSpPr>
                  <p:cNvPr id="184" name="Rectangle 183">
                    <a:extLst>
                      <a:ext uri="{FF2B5EF4-FFF2-40B4-BE49-F238E27FC236}">
                        <a16:creationId xmlns:a16="http://schemas.microsoft.com/office/drawing/2014/main" id="{EADF6142-EFDB-1EF8-3B3C-C9CC62E12BDC}"/>
                      </a:ext>
                    </a:extLst>
                  </p:cNvPr>
                  <p:cNvSpPr/>
                  <p:nvPr/>
                </p:nvSpPr>
                <p:spPr>
                  <a:xfrm>
                    <a:off x="430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N</a:t>
                    </a:r>
                  </a:p>
                </p:txBody>
              </p:sp>
            </p:grpSp>
            <p:grpSp>
              <p:nvGrpSpPr>
                <p:cNvPr id="178" name="Groupe 177">
                  <a:extLst>
                    <a:ext uri="{FF2B5EF4-FFF2-40B4-BE49-F238E27FC236}">
                      <a16:creationId xmlns:a16="http://schemas.microsoft.com/office/drawing/2014/main" id="{95B6FCDB-39CB-085C-B199-AAF0A3D3FCB7}"/>
                    </a:ext>
                  </a:extLst>
                </p:cNvPr>
                <p:cNvGrpSpPr>
                  <a:grpSpLocks noChangeAspect="1"/>
                </p:cNvGrpSpPr>
                <p:nvPr/>
              </p:nvGrpSpPr>
              <p:grpSpPr>
                <a:xfrm>
                  <a:off x="7746263" y="4474172"/>
                  <a:ext cx="842400" cy="280800"/>
                  <a:chOff x="3580095" y="3494282"/>
                  <a:chExt cx="1080000" cy="360000"/>
                </a:xfrm>
              </p:grpSpPr>
              <p:sp>
                <p:nvSpPr>
                  <p:cNvPr id="179" name="Rectangle 178">
                    <a:extLst>
                      <a:ext uri="{FF2B5EF4-FFF2-40B4-BE49-F238E27FC236}">
                        <a16:creationId xmlns:a16="http://schemas.microsoft.com/office/drawing/2014/main" id="{25E9844E-A1C5-452D-8779-FF9A10C3DEF4}"/>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A</a:t>
                    </a:r>
                  </a:p>
                </p:txBody>
              </p:sp>
              <p:sp>
                <p:nvSpPr>
                  <p:cNvPr id="180" name="Rectangle 179">
                    <a:extLst>
                      <a:ext uri="{FF2B5EF4-FFF2-40B4-BE49-F238E27FC236}">
                        <a16:creationId xmlns:a16="http://schemas.microsoft.com/office/drawing/2014/main" id="{311F16D3-93DF-D2E9-F198-7C6A36CCD923}"/>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N</a:t>
                    </a:r>
                  </a:p>
                </p:txBody>
              </p:sp>
              <p:sp>
                <p:nvSpPr>
                  <p:cNvPr id="181" name="Rectangle 180">
                    <a:extLst>
                      <a:ext uri="{FF2B5EF4-FFF2-40B4-BE49-F238E27FC236}">
                        <a16:creationId xmlns:a16="http://schemas.microsoft.com/office/drawing/2014/main" id="{C697B6E4-AAC8-ECB7-C1F0-10CDB492929D}"/>
                      </a:ext>
                    </a:extLst>
                  </p:cNvPr>
                  <p:cNvSpPr/>
                  <p:nvPr/>
                </p:nvSpPr>
                <p:spPr>
                  <a:xfrm>
                    <a:off x="430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B</a:t>
                    </a:r>
                  </a:p>
                </p:txBody>
              </p:sp>
            </p:grpSp>
          </p:grpSp>
          <p:grpSp>
            <p:nvGrpSpPr>
              <p:cNvPr id="169" name="Groupe 168">
                <a:extLst>
                  <a:ext uri="{FF2B5EF4-FFF2-40B4-BE49-F238E27FC236}">
                    <a16:creationId xmlns:a16="http://schemas.microsoft.com/office/drawing/2014/main" id="{306C4C19-2F2E-D5F8-4A07-CB6F159B5043}"/>
                  </a:ext>
                </a:extLst>
              </p:cNvPr>
              <p:cNvGrpSpPr>
                <a:grpSpLocks noChangeAspect="1"/>
              </p:cNvGrpSpPr>
              <p:nvPr/>
            </p:nvGrpSpPr>
            <p:grpSpPr>
              <a:xfrm>
                <a:off x="10168892" y="4201657"/>
                <a:ext cx="561600" cy="280800"/>
                <a:chOff x="3580095" y="3494282"/>
                <a:chExt cx="720000" cy="360000"/>
              </a:xfrm>
            </p:grpSpPr>
            <p:sp>
              <p:nvSpPr>
                <p:cNvPr id="173" name="Rectangle 172">
                  <a:extLst>
                    <a:ext uri="{FF2B5EF4-FFF2-40B4-BE49-F238E27FC236}">
                      <a16:creationId xmlns:a16="http://schemas.microsoft.com/office/drawing/2014/main" id="{F49A8EAB-1F4B-0351-BA38-57109382D982}"/>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E</a:t>
                  </a:r>
                </a:p>
              </p:txBody>
            </p:sp>
            <p:sp>
              <p:nvSpPr>
                <p:cNvPr id="174" name="Rectangle 173">
                  <a:extLst>
                    <a:ext uri="{FF2B5EF4-FFF2-40B4-BE49-F238E27FC236}">
                      <a16:creationId xmlns:a16="http://schemas.microsoft.com/office/drawing/2014/main" id="{85462DF5-B245-2525-7FF1-B3C9B7D42050}"/>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L</a:t>
                  </a:r>
                </a:p>
              </p:txBody>
            </p:sp>
          </p:grpSp>
        </p:grpSp>
        <p:sp>
          <p:nvSpPr>
            <p:cNvPr id="255" name="Rectangle 254">
              <a:extLst>
                <a:ext uri="{FF2B5EF4-FFF2-40B4-BE49-F238E27FC236}">
                  <a16:creationId xmlns:a16="http://schemas.microsoft.com/office/drawing/2014/main" id="{6BD80AF5-EF17-914C-4649-1F598D8B7622}"/>
                </a:ext>
              </a:extLst>
            </p:cNvPr>
            <p:cNvSpPr/>
            <p:nvPr/>
          </p:nvSpPr>
          <p:spPr>
            <a:xfrm>
              <a:off x="5533707" y="2951831"/>
              <a:ext cx="4212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a:solidFill>
                    <a:schemeClr val="tx1"/>
                  </a:solidFill>
                </a:rPr>
                <a:t>11</a:t>
              </a:r>
              <a:endParaRPr lang="fr-CA">
                <a:solidFill>
                  <a:schemeClr val="tx1"/>
                </a:solidFill>
              </a:endParaRPr>
            </a:p>
          </p:txBody>
        </p:sp>
      </p:grpSp>
      <p:grpSp>
        <p:nvGrpSpPr>
          <p:cNvPr id="261" name="Groupe 260">
            <a:extLst>
              <a:ext uri="{FF2B5EF4-FFF2-40B4-BE49-F238E27FC236}">
                <a16:creationId xmlns:a16="http://schemas.microsoft.com/office/drawing/2014/main" id="{73769A9F-5EF6-F9CD-15AF-B08E315677B5}"/>
              </a:ext>
            </a:extLst>
          </p:cNvPr>
          <p:cNvGrpSpPr/>
          <p:nvPr/>
        </p:nvGrpSpPr>
        <p:grpSpPr>
          <a:xfrm>
            <a:off x="3457854" y="3130902"/>
            <a:ext cx="2785962" cy="421200"/>
            <a:chOff x="3457854" y="3130902"/>
            <a:chExt cx="2785962" cy="421200"/>
          </a:xfrm>
        </p:grpSpPr>
        <p:grpSp>
          <p:nvGrpSpPr>
            <p:cNvPr id="63" name="Groupe 62">
              <a:extLst>
                <a:ext uri="{FF2B5EF4-FFF2-40B4-BE49-F238E27FC236}">
                  <a16:creationId xmlns:a16="http://schemas.microsoft.com/office/drawing/2014/main" id="{D30ABEF2-C7FC-2F74-5BD9-D2AAC6C37DD5}"/>
                </a:ext>
              </a:extLst>
            </p:cNvPr>
            <p:cNvGrpSpPr/>
            <p:nvPr/>
          </p:nvGrpSpPr>
          <p:grpSpPr>
            <a:xfrm>
              <a:off x="3716616" y="3215221"/>
              <a:ext cx="2527200" cy="280800"/>
              <a:chOff x="6061463" y="4474172"/>
              <a:chExt cx="2527200" cy="280800"/>
            </a:xfrm>
          </p:grpSpPr>
          <p:grpSp>
            <p:nvGrpSpPr>
              <p:cNvPr id="28" name="Groupe 27">
                <a:extLst>
                  <a:ext uri="{FF2B5EF4-FFF2-40B4-BE49-F238E27FC236}">
                    <a16:creationId xmlns:a16="http://schemas.microsoft.com/office/drawing/2014/main" id="{34C97D34-F021-4204-9BEF-3CAFC6E27BDA}"/>
                  </a:ext>
                </a:extLst>
              </p:cNvPr>
              <p:cNvGrpSpPr>
                <a:grpSpLocks noChangeAspect="1"/>
              </p:cNvGrpSpPr>
              <p:nvPr/>
            </p:nvGrpSpPr>
            <p:grpSpPr>
              <a:xfrm>
                <a:off x="6061463" y="4474172"/>
                <a:ext cx="842400" cy="280800"/>
                <a:chOff x="3580095" y="3494282"/>
                <a:chExt cx="1080000" cy="360000"/>
              </a:xfrm>
            </p:grpSpPr>
            <p:sp>
              <p:nvSpPr>
                <p:cNvPr id="25" name="Rectangle 24">
                  <a:extLst>
                    <a:ext uri="{FF2B5EF4-FFF2-40B4-BE49-F238E27FC236}">
                      <a16:creationId xmlns:a16="http://schemas.microsoft.com/office/drawing/2014/main" id="{4384797B-406A-F81E-A29D-3CD275082EB3}"/>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O</a:t>
                  </a:r>
                </a:p>
              </p:txBody>
            </p:sp>
            <p:sp>
              <p:nvSpPr>
                <p:cNvPr id="26" name="Rectangle 25">
                  <a:extLst>
                    <a:ext uri="{FF2B5EF4-FFF2-40B4-BE49-F238E27FC236}">
                      <a16:creationId xmlns:a16="http://schemas.microsoft.com/office/drawing/2014/main" id="{CC73C29A-EF33-FA14-4D20-61E140FF2D30}"/>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P</a:t>
                  </a:r>
                </a:p>
              </p:txBody>
            </p:sp>
            <p:sp>
              <p:nvSpPr>
                <p:cNvPr id="27" name="Rectangle 26">
                  <a:extLst>
                    <a:ext uri="{FF2B5EF4-FFF2-40B4-BE49-F238E27FC236}">
                      <a16:creationId xmlns:a16="http://schemas.microsoft.com/office/drawing/2014/main" id="{95CC304C-9D52-EAD7-C99E-1EC362511BF6}"/>
                    </a:ext>
                  </a:extLst>
                </p:cNvPr>
                <p:cNvSpPr/>
                <p:nvPr/>
              </p:nvSpPr>
              <p:spPr>
                <a:xfrm>
                  <a:off x="430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U</a:t>
                  </a:r>
                </a:p>
              </p:txBody>
            </p:sp>
          </p:grpSp>
          <p:grpSp>
            <p:nvGrpSpPr>
              <p:cNvPr id="55" name="Groupe 54">
                <a:extLst>
                  <a:ext uri="{FF2B5EF4-FFF2-40B4-BE49-F238E27FC236}">
                    <a16:creationId xmlns:a16="http://schemas.microsoft.com/office/drawing/2014/main" id="{B8004082-58F1-E344-DB8A-CA3403F10ACD}"/>
                  </a:ext>
                </a:extLst>
              </p:cNvPr>
              <p:cNvGrpSpPr>
                <a:grpSpLocks noChangeAspect="1"/>
              </p:cNvGrpSpPr>
              <p:nvPr/>
            </p:nvGrpSpPr>
            <p:grpSpPr>
              <a:xfrm>
                <a:off x="6903863" y="4474172"/>
                <a:ext cx="842400" cy="280800"/>
                <a:chOff x="3580095" y="3494282"/>
                <a:chExt cx="1080000" cy="360000"/>
              </a:xfrm>
            </p:grpSpPr>
            <p:sp>
              <p:nvSpPr>
                <p:cNvPr id="56" name="Rectangle 55">
                  <a:extLst>
                    <a:ext uri="{FF2B5EF4-FFF2-40B4-BE49-F238E27FC236}">
                      <a16:creationId xmlns:a16="http://schemas.microsoft.com/office/drawing/2014/main" id="{7093FCF3-85F8-ED3F-052B-D4516AE60F05}"/>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S</a:t>
                  </a:r>
                </a:p>
              </p:txBody>
            </p:sp>
            <p:sp>
              <p:nvSpPr>
                <p:cNvPr id="57" name="Rectangle 56">
                  <a:extLst>
                    <a:ext uri="{FF2B5EF4-FFF2-40B4-BE49-F238E27FC236}">
                      <a16:creationId xmlns:a16="http://schemas.microsoft.com/office/drawing/2014/main" id="{BBFBB95B-F030-4AD7-BA41-1579D5222D40}"/>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R</a:t>
                  </a:r>
                </a:p>
              </p:txBody>
            </p:sp>
            <p:sp>
              <p:nvSpPr>
                <p:cNvPr id="58" name="Rectangle 57">
                  <a:extLst>
                    <a:ext uri="{FF2B5EF4-FFF2-40B4-BE49-F238E27FC236}">
                      <a16:creationId xmlns:a16="http://schemas.microsoft.com/office/drawing/2014/main" id="{8938F145-925D-1D16-57C6-9EBF73992F49}"/>
                    </a:ext>
                  </a:extLst>
                </p:cNvPr>
                <p:cNvSpPr/>
                <p:nvPr/>
              </p:nvSpPr>
              <p:spPr>
                <a:xfrm>
                  <a:off x="430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U</a:t>
                  </a:r>
                </a:p>
              </p:txBody>
            </p:sp>
          </p:grpSp>
          <p:grpSp>
            <p:nvGrpSpPr>
              <p:cNvPr id="59" name="Groupe 58">
                <a:extLst>
                  <a:ext uri="{FF2B5EF4-FFF2-40B4-BE49-F238E27FC236}">
                    <a16:creationId xmlns:a16="http://schemas.microsoft.com/office/drawing/2014/main" id="{19B1CD14-DCED-B7B1-226D-9D7AA4A32D09}"/>
                  </a:ext>
                </a:extLst>
              </p:cNvPr>
              <p:cNvGrpSpPr>
                <a:grpSpLocks noChangeAspect="1"/>
              </p:cNvGrpSpPr>
              <p:nvPr/>
            </p:nvGrpSpPr>
            <p:grpSpPr>
              <a:xfrm>
                <a:off x="7746263" y="4474172"/>
                <a:ext cx="842400" cy="280800"/>
                <a:chOff x="3580095" y="3494282"/>
                <a:chExt cx="1080000" cy="360000"/>
              </a:xfrm>
            </p:grpSpPr>
            <p:sp>
              <p:nvSpPr>
                <p:cNvPr id="60" name="Rectangle 59">
                  <a:extLst>
                    <a:ext uri="{FF2B5EF4-FFF2-40B4-BE49-F238E27FC236}">
                      <a16:creationId xmlns:a16="http://schemas.microsoft.com/office/drawing/2014/main" id="{0B62917C-D229-D48F-17D9-1B2262BC244D}"/>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T</a:t>
                  </a:r>
                </a:p>
              </p:txBody>
            </p:sp>
            <p:sp>
              <p:nvSpPr>
                <p:cNvPr id="61" name="Rectangle 60">
                  <a:extLst>
                    <a:ext uri="{FF2B5EF4-FFF2-40B4-BE49-F238E27FC236}">
                      <a16:creationId xmlns:a16="http://schemas.microsoft.com/office/drawing/2014/main" id="{C1601B9B-AC79-AA77-B984-7A9FAF06850E}"/>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I</a:t>
                  </a:r>
                </a:p>
              </p:txBody>
            </p:sp>
            <p:sp>
              <p:nvSpPr>
                <p:cNvPr id="62" name="Rectangle 61">
                  <a:extLst>
                    <a:ext uri="{FF2B5EF4-FFF2-40B4-BE49-F238E27FC236}">
                      <a16:creationId xmlns:a16="http://schemas.microsoft.com/office/drawing/2014/main" id="{755E79E7-5AF8-A5AC-75DA-6073F831FCF8}"/>
                    </a:ext>
                  </a:extLst>
                </p:cNvPr>
                <p:cNvSpPr/>
                <p:nvPr/>
              </p:nvSpPr>
              <p:spPr>
                <a:xfrm>
                  <a:off x="430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E</a:t>
                  </a:r>
                </a:p>
              </p:txBody>
            </p:sp>
          </p:grpSp>
        </p:grpSp>
        <p:sp>
          <p:nvSpPr>
            <p:cNvPr id="256" name="Rectangle 255">
              <a:extLst>
                <a:ext uri="{FF2B5EF4-FFF2-40B4-BE49-F238E27FC236}">
                  <a16:creationId xmlns:a16="http://schemas.microsoft.com/office/drawing/2014/main" id="{2119C952-8EB5-5A81-1DC4-AD8CEB7B2E2D}"/>
                </a:ext>
              </a:extLst>
            </p:cNvPr>
            <p:cNvSpPr/>
            <p:nvPr/>
          </p:nvSpPr>
          <p:spPr>
            <a:xfrm rot="16200000">
              <a:off x="3373254" y="3215502"/>
              <a:ext cx="4212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a:solidFill>
                    <a:schemeClr val="tx1"/>
                  </a:solidFill>
                </a:rPr>
                <a:t>12</a:t>
              </a:r>
              <a:endParaRPr lang="fr-CA">
                <a:solidFill>
                  <a:schemeClr val="tx1"/>
                </a:solidFill>
              </a:endParaRPr>
            </a:p>
          </p:txBody>
        </p:sp>
      </p:grpSp>
      <p:grpSp>
        <p:nvGrpSpPr>
          <p:cNvPr id="260" name="Groupe 259">
            <a:extLst>
              <a:ext uri="{FF2B5EF4-FFF2-40B4-BE49-F238E27FC236}">
                <a16:creationId xmlns:a16="http://schemas.microsoft.com/office/drawing/2014/main" id="{F9902166-B1B1-3989-4E2A-52CAD4B7FE27}"/>
              </a:ext>
            </a:extLst>
          </p:cNvPr>
          <p:cNvGrpSpPr/>
          <p:nvPr/>
        </p:nvGrpSpPr>
        <p:grpSpPr>
          <a:xfrm>
            <a:off x="1885929" y="4340701"/>
            <a:ext cx="4357512" cy="284717"/>
            <a:chOff x="1885929" y="4340701"/>
            <a:chExt cx="4357512" cy="284717"/>
          </a:xfrm>
        </p:grpSpPr>
        <p:grpSp>
          <p:nvGrpSpPr>
            <p:cNvPr id="85" name="Groupe 84">
              <a:extLst>
                <a:ext uri="{FF2B5EF4-FFF2-40B4-BE49-F238E27FC236}">
                  <a16:creationId xmlns:a16="http://schemas.microsoft.com/office/drawing/2014/main" id="{851385D6-8CBD-F50D-7FE5-0B31F3213610}"/>
                </a:ext>
              </a:extLst>
            </p:cNvPr>
            <p:cNvGrpSpPr/>
            <p:nvPr/>
          </p:nvGrpSpPr>
          <p:grpSpPr>
            <a:xfrm>
              <a:off x="2312991" y="4340701"/>
              <a:ext cx="3930450" cy="284717"/>
              <a:chOff x="1891416" y="5903307"/>
              <a:chExt cx="3930450" cy="284717"/>
            </a:xfrm>
          </p:grpSpPr>
          <p:grpSp>
            <p:nvGrpSpPr>
              <p:cNvPr id="64" name="Groupe 63">
                <a:extLst>
                  <a:ext uri="{FF2B5EF4-FFF2-40B4-BE49-F238E27FC236}">
                    <a16:creationId xmlns:a16="http://schemas.microsoft.com/office/drawing/2014/main" id="{01E5468D-2B1F-28F6-7694-F892FDF8278D}"/>
                  </a:ext>
                </a:extLst>
              </p:cNvPr>
              <p:cNvGrpSpPr/>
              <p:nvPr/>
            </p:nvGrpSpPr>
            <p:grpSpPr>
              <a:xfrm>
                <a:off x="1891416" y="5907224"/>
                <a:ext cx="2527200" cy="280800"/>
                <a:chOff x="6061463" y="4474172"/>
                <a:chExt cx="2527200" cy="280800"/>
              </a:xfrm>
            </p:grpSpPr>
            <p:grpSp>
              <p:nvGrpSpPr>
                <p:cNvPr id="65" name="Groupe 64">
                  <a:extLst>
                    <a:ext uri="{FF2B5EF4-FFF2-40B4-BE49-F238E27FC236}">
                      <a16:creationId xmlns:a16="http://schemas.microsoft.com/office/drawing/2014/main" id="{CAF4F00E-8CE1-D0BD-DBAF-29C092225594}"/>
                    </a:ext>
                  </a:extLst>
                </p:cNvPr>
                <p:cNvGrpSpPr>
                  <a:grpSpLocks noChangeAspect="1"/>
                </p:cNvGrpSpPr>
                <p:nvPr/>
              </p:nvGrpSpPr>
              <p:grpSpPr>
                <a:xfrm>
                  <a:off x="6061463" y="4474172"/>
                  <a:ext cx="842400" cy="280800"/>
                  <a:chOff x="3580095" y="3494282"/>
                  <a:chExt cx="1080000" cy="360000"/>
                </a:xfrm>
              </p:grpSpPr>
              <p:sp>
                <p:nvSpPr>
                  <p:cNvPr id="74" name="Rectangle 73">
                    <a:extLst>
                      <a:ext uri="{FF2B5EF4-FFF2-40B4-BE49-F238E27FC236}">
                        <a16:creationId xmlns:a16="http://schemas.microsoft.com/office/drawing/2014/main" id="{0DC235BF-805C-3443-B7BA-6D696FD41560}"/>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O</a:t>
                    </a:r>
                  </a:p>
                </p:txBody>
              </p:sp>
              <p:sp>
                <p:nvSpPr>
                  <p:cNvPr id="75" name="Rectangle 74">
                    <a:extLst>
                      <a:ext uri="{FF2B5EF4-FFF2-40B4-BE49-F238E27FC236}">
                        <a16:creationId xmlns:a16="http://schemas.microsoft.com/office/drawing/2014/main" id="{D83BA617-ACA0-8B0E-DAEB-D655F938176C}"/>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S</a:t>
                    </a:r>
                  </a:p>
                </p:txBody>
              </p:sp>
              <p:sp>
                <p:nvSpPr>
                  <p:cNvPr id="76" name="Rectangle 75">
                    <a:extLst>
                      <a:ext uri="{FF2B5EF4-FFF2-40B4-BE49-F238E27FC236}">
                        <a16:creationId xmlns:a16="http://schemas.microsoft.com/office/drawing/2014/main" id="{E11CC1C3-A32C-1202-A57E-80207FA92459}"/>
                      </a:ext>
                    </a:extLst>
                  </p:cNvPr>
                  <p:cNvSpPr/>
                  <p:nvPr/>
                </p:nvSpPr>
                <p:spPr>
                  <a:xfrm>
                    <a:off x="430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L</a:t>
                    </a:r>
                  </a:p>
                </p:txBody>
              </p:sp>
            </p:grpSp>
            <p:grpSp>
              <p:nvGrpSpPr>
                <p:cNvPr id="66" name="Groupe 65">
                  <a:extLst>
                    <a:ext uri="{FF2B5EF4-FFF2-40B4-BE49-F238E27FC236}">
                      <a16:creationId xmlns:a16="http://schemas.microsoft.com/office/drawing/2014/main" id="{C5F450B7-8F00-C203-9B5D-1E4EAD05CC17}"/>
                    </a:ext>
                  </a:extLst>
                </p:cNvPr>
                <p:cNvGrpSpPr>
                  <a:grpSpLocks noChangeAspect="1"/>
                </p:cNvGrpSpPr>
                <p:nvPr/>
              </p:nvGrpSpPr>
              <p:grpSpPr>
                <a:xfrm>
                  <a:off x="6903863" y="4474172"/>
                  <a:ext cx="842400" cy="280800"/>
                  <a:chOff x="3580095" y="3494282"/>
                  <a:chExt cx="1080000" cy="360000"/>
                </a:xfrm>
              </p:grpSpPr>
              <p:sp>
                <p:nvSpPr>
                  <p:cNvPr id="71" name="Rectangle 70">
                    <a:extLst>
                      <a:ext uri="{FF2B5EF4-FFF2-40B4-BE49-F238E27FC236}">
                        <a16:creationId xmlns:a16="http://schemas.microsoft.com/office/drawing/2014/main" id="{1DC4AE65-059E-D8E8-818C-29BD082DF5AD}"/>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N</a:t>
                    </a:r>
                  </a:p>
                </p:txBody>
              </p:sp>
              <p:sp>
                <p:nvSpPr>
                  <p:cNvPr id="72" name="Rectangle 71">
                    <a:extLst>
                      <a:ext uri="{FF2B5EF4-FFF2-40B4-BE49-F238E27FC236}">
                        <a16:creationId xmlns:a16="http://schemas.microsoft.com/office/drawing/2014/main" id="{BA68A2E4-5124-55E1-021B-0F95AE89F8CA}"/>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E</a:t>
                    </a:r>
                  </a:p>
                </p:txBody>
              </p:sp>
              <p:sp>
                <p:nvSpPr>
                  <p:cNvPr id="73" name="Rectangle 72">
                    <a:extLst>
                      <a:ext uri="{FF2B5EF4-FFF2-40B4-BE49-F238E27FC236}">
                        <a16:creationId xmlns:a16="http://schemas.microsoft.com/office/drawing/2014/main" id="{E5DE3F51-250B-1CDC-C9B2-8FFC3BD5F20E}"/>
                      </a:ext>
                    </a:extLst>
                  </p:cNvPr>
                  <p:cNvSpPr/>
                  <p:nvPr/>
                </p:nvSpPr>
                <p:spPr>
                  <a:xfrm>
                    <a:off x="430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N</a:t>
                    </a:r>
                  </a:p>
                </p:txBody>
              </p:sp>
            </p:grpSp>
            <p:grpSp>
              <p:nvGrpSpPr>
                <p:cNvPr id="67" name="Groupe 66">
                  <a:extLst>
                    <a:ext uri="{FF2B5EF4-FFF2-40B4-BE49-F238E27FC236}">
                      <a16:creationId xmlns:a16="http://schemas.microsoft.com/office/drawing/2014/main" id="{B72DA53E-3A88-4EFF-719F-507864497863}"/>
                    </a:ext>
                  </a:extLst>
                </p:cNvPr>
                <p:cNvGrpSpPr>
                  <a:grpSpLocks noChangeAspect="1"/>
                </p:cNvGrpSpPr>
                <p:nvPr/>
              </p:nvGrpSpPr>
              <p:grpSpPr>
                <a:xfrm>
                  <a:off x="7746263" y="4474172"/>
                  <a:ext cx="842400" cy="280800"/>
                  <a:chOff x="3580095" y="3494282"/>
                  <a:chExt cx="1080000" cy="360000"/>
                </a:xfrm>
              </p:grpSpPr>
              <p:sp>
                <p:nvSpPr>
                  <p:cNvPr id="68" name="Rectangle 67">
                    <a:extLst>
                      <a:ext uri="{FF2B5EF4-FFF2-40B4-BE49-F238E27FC236}">
                        <a16:creationId xmlns:a16="http://schemas.microsoft.com/office/drawing/2014/main" id="{CCC95B27-E15E-D892-DBA3-01E0C0947E89}"/>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L</a:t>
                    </a:r>
                  </a:p>
                </p:txBody>
              </p:sp>
              <p:sp>
                <p:nvSpPr>
                  <p:cNvPr id="69" name="Rectangle 68">
                    <a:extLst>
                      <a:ext uri="{FF2B5EF4-FFF2-40B4-BE49-F238E27FC236}">
                        <a16:creationId xmlns:a16="http://schemas.microsoft.com/office/drawing/2014/main" id="{DBA93EC1-5E40-F5E0-D8D5-1AA06E6CDA27}"/>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E</a:t>
                    </a:r>
                  </a:p>
                </p:txBody>
              </p:sp>
              <p:sp>
                <p:nvSpPr>
                  <p:cNvPr id="70" name="Rectangle 69">
                    <a:extLst>
                      <a:ext uri="{FF2B5EF4-FFF2-40B4-BE49-F238E27FC236}">
                        <a16:creationId xmlns:a16="http://schemas.microsoft.com/office/drawing/2014/main" id="{51A44B37-E468-5BE4-E038-18D34ECAAD20}"/>
                      </a:ext>
                    </a:extLst>
                  </p:cNvPr>
                  <p:cNvSpPr/>
                  <p:nvPr/>
                </p:nvSpPr>
                <p:spPr>
                  <a:xfrm>
                    <a:off x="430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L</a:t>
                    </a:r>
                  </a:p>
                </p:txBody>
              </p:sp>
            </p:grpSp>
          </p:grpSp>
          <p:grpSp>
            <p:nvGrpSpPr>
              <p:cNvPr id="77" name="Groupe 76">
                <a:extLst>
                  <a:ext uri="{FF2B5EF4-FFF2-40B4-BE49-F238E27FC236}">
                    <a16:creationId xmlns:a16="http://schemas.microsoft.com/office/drawing/2014/main" id="{3A96B9A9-29ED-C6F0-B34A-B3546C8FBBA7}"/>
                  </a:ext>
                </a:extLst>
              </p:cNvPr>
              <p:cNvGrpSpPr>
                <a:grpSpLocks noChangeAspect="1"/>
              </p:cNvGrpSpPr>
              <p:nvPr/>
            </p:nvGrpSpPr>
            <p:grpSpPr>
              <a:xfrm>
                <a:off x="4418616" y="5903307"/>
                <a:ext cx="842400" cy="280800"/>
                <a:chOff x="3580095" y="3494282"/>
                <a:chExt cx="1080000" cy="360000"/>
              </a:xfrm>
            </p:grpSpPr>
            <p:sp>
              <p:nvSpPr>
                <p:cNvPr id="78" name="Rectangle 77">
                  <a:extLst>
                    <a:ext uri="{FF2B5EF4-FFF2-40B4-BE49-F238E27FC236}">
                      <a16:creationId xmlns:a16="http://schemas.microsoft.com/office/drawing/2014/main" id="{6672FCD2-EA0D-BB59-476D-81470A7E03B3}"/>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M</a:t>
                  </a:r>
                </a:p>
              </p:txBody>
            </p:sp>
            <p:sp>
              <p:nvSpPr>
                <p:cNvPr id="79" name="Rectangle 78">
                  <a:extLst>
                    <a:ext uri="{FF2B5EF4-FFF2-40B4-BE49-F238E27FC236}">
                      <a16:creationId xmlns:a16="http://schemas.microsoft.com/office/drawing/2014/main" id="{566362D7-4FF0-2E55-E3E9-EC893B97FC74}"/>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E</a:t>
                  </a:r>
                </a:p>
              </p:txBody>
            </p:sp>
            <p:sp>
              <p:nvSpPr>
                <p:cNvPr id="80" name="Rectangle 79">
                  <a:extLst>
                    <a:ext uri="{FF2B5EF4-FFF2-40B4-BE49-F238E27FC236}">
                      <a16:creationId xmlns:a16="http://schemas.microsoft.com/office/drawing/2014/main" id="{853AA928-9DCF-2AB4-AADB-FB2AFA576AEF}"/>
                    </a:ext>
                  </a:extLst>
                </p:cNvPr>
                <p:cNvSpPr/>
                <p:nvPr/>
              </p:nvSpPr>
              <p:spPr>
                <a:xfrm>
                  <a:off x="430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E</a:t>
                  </a:r>
                </a:p>
              </p:txBody>
            </p:sp>
          </p:grpSp>
          <p:grpSp>
            <p:nvGrpSpPr>
              <p:cNvPr id="81" name="Groupe 80">
                <a:extLst>
                  <a:ext uri="{FF2B5EF4-FFF2-40B4-BE49-F238E27FC236}">
                    <a16:creationId xmlns:a16="http://schemas.microsoft.com/office/drawing/2014/main" id="{B9FB1766-EC94-3BC5-C3AC-F90854E25C42}"/>
                  </a:ext>
                </a:extLst>
              </p:cNvPr>
              <p:cNvGrpSpPr>
                <a:grpSpLocks noChangeAspect="1"/>
              </p:cNvGrpSpPr>
              <p:nvPr/>
            </p:nvGrpSpPr>
            <p:grpSpPr>
              <a:xfrm>
                <a:off x="5260266" y="5903307"/>
                <a:ext cx="561600" cy="280800"/>
                <a:chOff x="3580095" y="3494282"/>
                <a:chExt cx="720000" cy="360000"/>
              </a:xfrm>
            </p:grpSpPr>
            <p:sp>
              <p:nvSpPr>
                <p:cNvPr id="82" name="Rectangle 81">
                  <a:extLst>
                    <a:ext uri="{FF2B5EF4-FFF2-40B4-BE49-F238E27FC236}">
                      <a16:creationId xmlns:a16="http://schemas.microsoft.com/office/drawing/2014/main" id="{D7037C64-EFCE-6654-B501-FA536809E451}"/>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T</a:t>
                  </a:r>
                </a:p>
              </p:txBody>
            </p:sp>
            <p:sp>
              <p:nvSpPr>
                <p:cNvPr id="83" name="Rectangle 82">
                  <a:extLst>
                    <a:ext uri="{FF2B5EF4-FFF2-40B4-BE49-F238E27FC236}">
                      <a16:creationId xmlns:a16="http://schemas.microsoft.com/office/drawing/2014/main" id="{0AA604D0-4458-B671-D659-7CE8A9748F71}"/>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N</a:t>
                  </a:r>
                </a:p>
              </p:txBody>
            </p:sp>
          </p:grpSp>
        </p:grpSp>
        <p:sp>
          <p:nvSpPr>
            <p:cNvPr id="257" name="Rectangle 256">
              <a:extLst>
                <a:ext uri="{FF2B5EF4-FFF2-40B4-BE49-F238E27FC236}">
                  <a16:creationId xmlns:a16="http://schemas.microsoft.com/office/drawing/2014/main" id="{E965ED9B-FB5B-11B3-3197-AAA2EA9CE18C}"/>
                </a:ext>
              </a:extLst>
            </p:cNvPr>
            <p:cNvSpPr/>
            <p:nvPr/>
          </p:nvSpPr>
          <p:spPr>
            <a:xfrm>
              <a:off x="1885929" y="4362784"/>
              <a:ext cx="4212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a:solidFill>
                    <a:schemeClr val="tx1"/>
                  </a:solidFill>
                </a:rPr>
                <a:t>13</a:t>
              </a:r>
              <a:endParaRPr lang="fr-CA">
                <a:solidFill>
                  <a:schemeClr val="tx1"/>
                </a:solidFill>
              </a:endParaRPr>
            </a:p>
          </p:txBody>
        </p:sp>
      </p:grpSp>
      <p:grpSp>
        <p:nvGrpSpPr>
          <p:cNvPr id="259" name="Groupe 258">
            <a:extLst>
              <a:ext uri="{FF2B5EF4-FFF2-40B4-BE49-F238E27FC236}">
                <a16:creationId xmlns:a16="http://schemas.microsoft.com/office/drawing/2014/main" id="{6CEEF38F-4A8B-647A-E025-F23419905CB0}"/>
              </a:ext>
            </a:extLst>
          </p:cNvPr>
          <p:cNvGrpSpPr/>
          <p:nvPr/>
        </p:nvGrpSpPr>
        <p:grpSpPr>
          <a:xfrm>
            <a:off x="1607448" y="6033379"/>
            <a:ext cx="1825950" cy="280800"/>
            <a:chOff x="1607448" y="6033379"/>
            <a:chExt cx="1825950" cy="280800"/>
          </a:xfrm>
        </p:grpSpPr>
        <p:grpSp>
          <p:nvGrpSpPr>
            <p:cNvPr id="224" name="Groupe 223">
              <a:extLst>
                <a:ext uri="{FF2B5EF4-FFF2-40B4-BE49-F238E27FC236}">
                  <a16:creationId xmlns:a16="http://schemas.microsoft.com/office/drawing/2014/main" id="{9275AD1E-F070-1F59-2B83-7EAF3E0D2006}"/>
                </a:ext>
              </a:extLst>
            </p:cNvPr>
            <p:cNvGrpSpPr/>
            <p:nvPr/>
          </p:nvGrpSpPr>
          <p:grpSpPr>
            <a:xfrm>
              <a:off x="2029398" y="6033379"/>
              <a:ext cx="1404000" cy="280800"/>
              <a:chOff x="6061463" y="4474172"/>
              <a:chExt cx="1404000" cy="280800"/>
            </a:xfrm>
          </p:grpSpPr>
          <p:grpSp>
            <p:nvGrpSpPr>
              <p:cNvPr id="225" name="Groupe 224">
                <a:extLst>
                  <a:ext uri="{FF2B5EF4-FFF2-40B4-BE49-F238E27FC236}">
                    <a16:creationId xmlns:a16="http://schemas.microsoft.com/office/drawing/2014/main" id="{F5EB4A4C-7AA6-D2F5-B4B5-BEA753E58F53}"/>
                  </a:ext>
                </a:extLst>
              </p:cNvPr>
              <p:cNvGrpSpPr>
                <a:grpSpLocks noChangeAspect="1"/>
              </p:cNvGrpSpPr>
              <p:nvPr/>
            </p:nvGrpSpPr>
            <p:grpSpPr>
              <a:xfrm>
                <a:off x="6061463" y="4474172"/>
                <a:ext cx="842400" cy="280800"/>
                <a:chOff x="3580095" y="3494282"/>
                <a:chExt cx="1080000" cy="360000"/>
              </a:xfrm>
            </p:grpSpPr>
            <p:sp>
              <p:nvSpPr>
                <p:cNvPr id="234" name="Rectangle 233">
                  <a:extLst>
                    <a:ext uri="{FF2B5EF4-FFF2-40B4-BE49-F238E27FC236}">
                      <a16:creationId xmlns:a16="http://schemas.microsoft.com/office/drawing/2014/main" id="{57037ADF-31ED-0177-D9BB-E96CB1173CF0}"/>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U</a:t>
                  </a:r>
                </a:p>
              </p:txBody>
            </p:sp>
            <p:sp>
              <p:nvSpPr>
                <p:cNvPr id="235" name="Rectangle 234">
                  <a:extLst>
                    <a:ext uri="{FF2B5EF4-FFF2-40B4-BE49-F238E27FC236}">
                      <a16:creationId xmlns:a16="http://schemas.microsoft.com/office/drawing/2014/main" id="{CCFD0F4E-B7C2-6EA5-04D1-B8986DECAFA1}"/>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J</a:t>
                  </a:r>
                </a:p>
              </p:txBody>
            </p:sp>
            <p:sp>
              <p:nvSpPr>
                <p:cNvPr id="236" name="Rectangle 235">
                  <a:extLst>
                    <a:ext uri="{FF2B5EF4-FFF2-40B4-BE49-F238E27FC236}">
                      <a16:creationId xmlns:a16="http://schemas.microsoft.com/office/drawing/2014/main" id="{28F431EA-5842-6AE0-F613-CF363E055CC1}"/>
                    </a:ext>
                  </a:extLst>
                </p:cNvPr>
                <p:cNvSpPr/>
                <p:nvPr/>
              </p:nvSpPr>
              <p:spPr>
                <a:xfrm>
                  <a:off x="430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R</a:t>
                  </a:r>
                </a:p>
              </p:txBody>
            </p:sp>
          </p:grpSp>
          <p:grpSp>
            <p:nvGrpSpPr>
              <p:cNvPr id="226" name="Groupe 225">
                <a:extLst>
                  <a:ext uri="{FF2B5EF4-FFF2-40B4-BE49-F238E27FC236}">
                    <a16:creationId xmlns:a16="http://schemas.microsoft.com/office/drawing/2014/main" id="{BA13402B-11BB-32DF-1D12-637337A0C27F}"/>
                  </a:ext>
                </a:extLst>
              </p:cNvPr>
              <p:cNvGrpSpPr>
                <a:grpSpLocks noChangeAspect="1"/>
              </p:cNvGrpSpPr>
              <p:nvPr/>
            </p:nvGrpSpPr>
            <p:grpSpPr>
              <a:xfrm>
                <a:off x="6903863" y="4474172"/>
                <a:ext cx="561600" cy="280800"/>
                <a:chOff x="3580095" y="3494282"/>
                <a:chExt cx="720000" cy="360000"/>
              </a:xfrm>
            </p:grpSpPr>
            <p:sp>
              <p:nvSpPr>
                <p:cNvPr id="231" name="Rectangle 230">
                  <a:extLst>
                    <a:ext uri="{FF2B5EF4-FFF2-40B4-BE49-F238E27FC236}">
                      <a16:creationId xmlns:a16="http://schemas.microsoft.com/office/drawing/2014/main" id="{F2C07BED-D502-54CA-72A0-8C1B60A4B337}"/>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S</a:t>
                  </a:r>
                </a:p>
              </p:txBody>
            </p:sp>
            <p:sp>
              <p:nvSpPr>
                <p:cNvPr id="232" name="Rectangle 231">
                  <a:extLst>
                    <a:ext uri="{FF2B5EF4-FFF2-40B4-BE49-F238E27FC236}">
                      <a16:creationId xmlns:a16="http://schemas.microsoft.com/office/drawing/2014/main" id="{154091B1-E923-240C-E759-6094D7172436}"/>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É</a:t>
                  </a:r>
                </a:p>
              </p:txBody>
            </p:sp>
          </p:grpSp>
        </p:grpSp>
        <p:sp>
          <p:nvSpPr>
            <p:cNvPr id="258" name="Rectangle 257">
              <a:extLst>
                <a:ext uri="{FF2B5EF4-FFF2-40B4-BE49-F238E27FC236}">
                  <a16:creationId xmlns:a16="http://schemas.microsoft.com/office/drawing/2014/main" id="{E3B8700C-A06D-601E-2869-517F6C90324E}"/>
                </a:ext>
              </a:extLst>
            </p:cNvPr>
            <p:cNvSpPr/>
            <p:nvPr/>
          </p:nvSpPr>
          <p:spPr>
            <a:xfrm>
              <a:off x="1607448" y="6047779"/>
              <a:ext cx="4212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a:solidFill>
                    <a:schemeClr val="tx1"/>
                  </a:solidFill>
                </a:rPr>
                <a:t>14</a:t>
              </a:r>
              <a:endParaRPr lang="fr-CA">
                <a:solidFill>
                  <a:schemeClr val="tx1"/>
                </a:solidFill>
              </a:endParaRPr>
            </a:p>
          </p:txBody>
        </p:sp>
      </p:grpSp>
    </p:spTree>
    <p:extLst>
      <p:ext uri="{BB962C8B-B14F-4D97-AF65-F5344CB8AC3E}">
        <p14:creationId xmlns:p14="http://schemas.microsoft.com/office/powerpoint/2010/main" val="54836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4B47DCD-2F10-2DAD-E207-68229412D89D}"/>
              </a:ext>
            </a:extLst>
          </p:cNvPr>
          <p:cNvSpPr>
            <a:spLocks noGrp="1"/>
          </p:cNvSpPr>
          <p:nvPr>
            <p:ph type="body" idx="1"/>
          </p:nvPr>
        </p:nvSpPr>
        <p:spPr/>
        <p:txBody>
          <a:bodyPr/>
          <a:lstStyle/>
          <a:p>
            <a:r>
              <a:rPr lang="fr-FR"/>
              <a:t>Les étapes du processus judiciaire</a:t>
            </a:r>
            <a:endParaRPr lang="fr-CA"/>
          </a:p>
        </p:txBody>
      </p:sp>
      <p:pic>
        <p:nvPicPr>
          <p:cNvPr id="6" name="Espace réservé pour une image  5" descr="Une image contenant dessin humoristique, capture d’écran, Jeu PC&#10;&#10;Description générée automatiquement">
            <a:extLst>
              <a:ext uri="{FF2B5EF4-FFF2-40B4-BE49-F238E27FC236}">
                <a16:creationId xmlns:a16="http://schemas.microsoft.com/office/drawing/2014/main" id="{C9E88820-805D-D991-3F2B-683A50636435}"/>
              </a:ext>
            </a:extLst>
          </p:cNvPr>
          <p:cNvPicPr>
            <a:picLocks noGrp="1" noChangeAspect="1"/>
          </p:cNvPicPr>
          <p:nvPr>
            <p:ph type="pic" sz="quarter" idx="16"/>
          </p:nvPr>
        </p:nvPicPr>
        <p:blipFill rotWithShape="1">
          <a:blip r:embed="rId2"/>
          <a:srcRect l="34321" t="-1" r="15099" b="27501"/>
          <a:stretch/>
        </p:blipFill>
        <p:spPr>
          <a:xfrm>
            <a:off x="7083189" y="1471442"/>
            <a:ext cx="3998794" cy="3915115"/>
          </a:xfrm>
        </p:spPr>
      </p:pic>
    </p:spTree>
    <p:extLst>
      <p:ext uri="{BB962C8B-B14F-4D97-AF65-F5344CB8AC3E}">
        <p14:creationId xmlns:p14="http://schemas.microsoft.com/office/powerpoint/2010/main" val="3055743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12392" y="700401"/>
            <a:ext cx="6663768" cy="971909"/>
          </a:xfrm>
        </p:spPr>
        <p:txBody>
          <a:bodyPr/>
          <a:lstStyle/>
          <a:p>
            <a:r>
              <a:rPr lang="fr-CA">
                <a:solidFill>
                  <a:schemeClr val="accent1"/>
                </a:solidFill>
              </a:rPr>
              <a:t>Exercice</a:t>
            </a:r>
          </a:p>
        </p:txBody>
      </p:sp>
      <p:sp>
        <p:nvSpPr>
          <p:cNvPr id="5" name="Rectangle 4">
            <a:extLst>
              <a:ext uri="{FF2B5EF4-FFF2-40B4-BE49-F238E27FC236}">
                <a16:creationId xmlns:a16="http://schemas.microsoft.com/office/drawing/2014/main" id="{936B475A-94B6-BA59-8E91-B25D94A2C2EA}"/>
              </a:ext>
            </a:extLst>
          </p:cNvPr>
          <p:cNvSpPr/>
          <p:nvPr>
            <p:custDataLst>
              <p:tags r:id="rId1"/>
            </p:custDataLst>
          </p:nvPr>
        </p:nvSpPr>
        <p:spPr>
          <a:xfrm>
            <a:off x="3675348" y="1672310"/>
            <a:ext cx="7401624" cy="4278094"/>
          </a:xfrm>
          <a:prstGeom prst="rect">
            <a:avLst/>
          </a:prstGeom>
        </p:spPr>
        <p:txBody>
          <a:bodyPr wrap="square" lIns="91440" tIns="45720" rIns="91440" bIns="45720" anchor="t">
            <a:spAutoFit/>
          </a:bodyPr>
          <a:lstStyle/>
          <a:p>
            <a:pPr marL="342900" lvl="0" indent="-342900">
              <a:spcBef>
                <a:spcPts val="1200"/>
              </a:spcBef>
              <a:buSzPct val="65000"/>
              <a:buBlip>
                <a:blip r:embed="rId4"/>
              </a:buBlip>
              <a:defRPr/>
            </a:pPr>
            <a:r>
              <a:rPr lang="fr-CA" sz="2800" dirty="0"/>
              <a:t>À partir de vos connaissances actuelles, écrivez dans un ordre logique les étapes du processus judiciaire dans votre Cahier de l’élève p. 11.​</a:t>
            </a:r>
          </a:p>
          <a:p>
            <a:pPr marL="342900" marR="0" lvl="0" indent="-342900" algn="l" defTabSz="914400" rtl="0" eaLnBrk="1" fontAlgn="auto" latinLnBrk="0" hangingPunct="1">
              <a:lnSpc>
                <a:spcPct val="100000"/>
              </a:lnSpc>
              <a:spcBef>
                <a:spcPts val="1200"/>
              </a:spcBef>
              <a:spcAft>
                <a:spcPts val="0"/>
              </a:spcAft>
              <a:buClrTx/>
              <a:buSzPct val="65000"/>
              <a:buFontTx/>
              <a:buBlip>
                <a:blip r:embed="rId4"/>
              </a:buBlip>
              <a:tabLst/>
              <a:defRPr/>
            </a:pPr>
            <a:r>
              <a:rPr lang="fr-CA" sz="2800" dirty="0"/>
              <a:t>Quand vous êtes prêtes et prêts, découvrez chacune des étapes à partir de la prochaine diapositive. </a:t>
            </a:r>
            <a:endParaRPr lang="fr-CA" sz="2800" dirty="0">
              <a:cs typeface="Arial"/>
            </a:endParaRPr>
          </a:p>
          <a:p>
            <a:pPr marL="342900" marR="0" lvl="0" indent="-342900" algn="l" defTabSz="914400" rtl="0" eaLnBrk="1" fontAlgn="auto" latinLnBrk="0" hangingPunct="1">
              <a:lnSpc>
                <a:spcPct val="100000"/>
              </a:lnSpc>
              <a:spcBef>
                <a:spcPts val="1200"/>
              </a:spcBef>
              <a:spcAft>
                <a:spcPts val="0"/>
              </a:spcAft>
              <a:buClrTx/>
              <a:buSzPct val="65000"/>
              <a:buFontTx/>
              <a:buBlip>
                <a:blip r:embed="rId4"/>
              </a:buBlip>
              <a:tabLst/>
              <a:defRPr/>
            </a:pPr>
            <a:r>
              <a:rPr lang="fr-CA" sz="2800" dirty="0"/>
              <a:t>Corrigez vos réponses pendant la présentation.</a:t>
            </a:r>
            <a:endParaRPr lang="en-US" sz="2800" dirty="0"/>
          </a:p>
        </p:txBody>
      </p:sp>
      <p:pic>
        <p:nvPicPr>
          <p:cNvPr id="8" name="Image 7" descr="Une image contenant dessin, croquis, illustration, clipart&#10;&#10;Description générée automatiquement">
            <a:extLst>
              <a:ext uri="{FF2B5EF4-FFF2-40B4-BE49-F238E27FC236}">
                <a16:creationId xmlns:a16="http://schemas.microsoft.com/office/drawing/2014/main" id="{5F3E6661-AF98-96C6-0A09-E90025C685C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3794" y="1907822"/>
            <a:ext cx="2740017" cy="5300133"/>
          </a:xfrm>
          <a:prstGeom prst="rect">
            <a:avLst/>
          </a:prstGeom>
        </p:spPr>
      </p:pic>
    </p:spTree>
    <p:extLst>
      <p:ext uri="{BB962C8B-B14F-4D97-AF65-F5344CB8AC3E}">
        <p14:creationId xmlns:p14="http://schemas.microsoft.com/office/powerpoint/2010/main" val="4835074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5177790" y="1154895"/>
            <a:ext cx="6541025" cy="914400"/>
          </a:xfrm>
        </p:spPr>
        <p:txBody>
          <a:bodyPr/>
          <a:lstStyle/>
          <a:p>
            <a:pPr algn="r"/>
            <a:r>
              <a:rPr lang="fr-FR"/>
              <a:t>L’arrestation et la convocation à la cour</a:t>
            </a:r>
            <a:endParaRPr lang="fr-CA"/>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5775215" y="439197"/>
            <a:ext cx="5943600" cy="415925"/>
          </a:xfrm>
        </p:spPr>
        <p:txBody>
          <a:bodyPr/>
          <a:lstStyle/>
          <a:p>
            <a:pPr algn="r"/>
            <a:r>
              <a:rPr lang="fr-FR"/>
              <a:t>Étape 1</a:t>
            </a:r>
            <a:endParaRPr lang="fr-CA"/>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4150623" y="2391515"/>
            <a:ext cx="7568192" cy="3570208"/>
          </a:xfrm>
          <a:prstGeom prst="rect">
            <a:avLst/>
          </a:prstGeom>
        </p:spPr>
        <p:txBody>
          <a:bodyPr wrap="square">
            <a:spAutoFit/>
          </a:bodyPr>
          <a:lstStyle/>
          <a:p>
            <a:pPr marL="342900" marR="0" lvl="0" indent="-342900" algn="l" defTabSz="914400" rtl="0" eaLnBrk="1" fontAlgn="auto" latinLnBrk="0" hangingPunct="1">
              <a:lnSpc>
                <a:spcPct val="100000"/>
              </a:lnSpc>
              <a:spcBef>
                <a:spcPts val="1200"/>
              </a:spcBef>
              <a:spcAft>
                <a:spcPts val="0"/>
              </a:spcAft>
              <a:buClrTx/>
              <a:buSzPct val="65000"/>
              <a:buFontTx/>
              <a:buBlip>
                <a:blip r:embed="rId4"/>
              </a:buBlip>
              <a:tabLst/>
              <a:defRPr/>
            </a:pPr>
            <a:r>
              <a:rPr lang="fr-CA" sz="2800" b="1"/>
              <a:t>Qui?</a:t>
            </a:r>
            <a:r>
              <a:rPr lang="en-US" sz="2800"/>
              <a:t>​ </a:t>
            </a:r>
            <a:r>
              <a:rPr lang="fr-CA" sz="2800"/>
              <a:t>Les policières et les policiers​</a:t>
            </a:r>
          </a:p>
          <a:p>
            <a:pPr marL="342900" marR="0" lvl="0" indent="-342900" algn="l" defTabSz="914400" rtl="0" eaLnBrk="1" fontAlgn="auto" latinLnBrk="0" hangingPunct="1">
              <a:lnSpc>
                <a:spcPct val="100000"/>
              </a:lnSpc>
              <a:spcBef>
                <a:spcPts val="1200"/>
              </a:spcBef>
              <a:spcAft>
                <a:spcPts val="0"/>
              </a:spcAft>
              <a:buClrTx/>
              <a:buSzPct val="65000"/>
              <a:buFontTx/>
              <a:buBlip>
                <a:blip r:embed="rId4"/>
              </a:buBlip>
              <a:tabLst/>
              <a:defRPr/>
            </a:pPr>
            <a:r>
              <a:rPr lang="fr-CA" sz="2800" b="1"/>
              <a:t>Quoi?</a:t>
            </a:r>
            <a:r>
              <a:rPr lang="en-US" sz="2800"/>
              <a:t>​</a:t>
            </a:r>
          </a:p>
          <a:p>
            <a:pPr marL="800100" lvl="1" indent="-342900">
              <a:spcBef>
                <a:spcPts val="1200"/>
              </a:spcBef>
              <a:buClr>
                <a:schemeClr val="accent1"/>
              </a:buClr>
              <a:buSzPct val="65000"/>
              <a:buFont typeface="Wingdings" panose="05000000000000000000" pitchFamily="2" charset="2"/>
              <a:buChar char="Ø"/>
            </a:pPr>
            <a:r>
              <a:rPr lang="fr-CA" sz="2800"/>
              <a:t>Elles et ils ont des motifs raisonnables de croire qu’une personne a commis une infraction</a:t>
            </a:r>
            <a:r>
              <a:rPr lang="en-US" sz="2800"/>
              <a:t>​.</a:t>
            </a:r>
          </a:p>
          <a:p>
            <a:pPr marL="800100" lvl="1" indent="-342900">
              <a:spcBef>
                <a:spcPts val="1200"/>
              </a:spcBef>
              <a:buClr>
                <a:schemeClr val="accent1"/>
              </a:buClr>
              <a:buSzPct val="65000"/>
              <a:buFont typeface="Wingdings" panose="05000000000000000000" pitchFamily="2" charset="2"/>
              <a:buChar char="Ø"/>
            </a:pPr>
            <a:r>
              <a:rPr lang="fr-CA" sz="2800"/>
              <a:t>Elles et ils ont le pouvoir, non l’obligation, de la mettre en état d’arrestation. </a:t>
            </a:r>
            <a:endParaRPr lang="en-US" sz="2800"/>
          </a:p>
        </p:txBody>
      </p:sp>
      <p:pic>
        <p:nvPicPr>
          <p:cNvPr id="2" name="Image 1" descr="Une image contenant habits, chapeau, homme, debout&#10;&#10;Description générée automatiquement">
            <a:extLst>
              <a:ext uri="{FF2B5EF4-FFF2-40B4-BE49-F238E27FC236}">
                <a16:creationId xmlns:a16="http://schemas.microsoft.com/office/drawing/2014/main" id="{98BF7203-B52E-0A0A-42AE-FA87D8E523A5}"/>
              </a:ext>
            </a:extLst>
          </p:cNvPr>
          <p:cNvPicPr>
            <a:picLocks noChangeAspect="1"/>
          </p:cNvPicPr>
          <p:nvPr/>
        </p:nvPicPr>
        <p:blipFill>
          <a:blip r:embed="rId5"/>
          <a:srcRect t="-101" r="22148"/>
          <a:stretch/>
        </p:blipFill>
        <p:spPr>
          <a:xfrm>
            <a:off x="144005" y="-5765"/>
            <a:ext cx="3731388" cy="6346183"/>
          </a:xfrm>
          <a:prstGeom prst="rect">
            <a:avLst/>
          </a:prstGeom>
        </p:spPr>
      </p:pic>
    </p:spTree>
    <p:extLst>
      <p:ext uri="{BB962C8B-B14F-4D97-AF65-F5344CB8AC3E}">
        <p14:creationId xmlns:p14="http://schemas.microsoft.com/office/powerpoint/2010/main" val="3886871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habits, homme, personne, debout&#10;&#10;Description générée automatiquement">
            <a:extLst>
              <a:ext uri="{FF2B5EF4-FFF2-40B4-BE49-F238E27FC236}">
                <a16:creationId xmlns:a16="http://schemas.microsoft.com/office/drawing/2014/main" id="{D5C7E0CB-0E10-D38F-41B6-7F26C4DE2432}"/>
              </a:ext>
            </a:extLst>
          </p:cNvPr>
          <p:cNvPicPr>
            <a:picLocks noChangeAspect="1"/>
          </p:cNvPicPr>
          <p:nvPr/>
        </p:nvPicPr>
        <p:blipFill>
          <a:blip r:embed="rId4"/>
          <a:stretch>
            <a:fillRect/>
          </a:stretch>
        </p:blipFill>
        <p:spPr>
          <a:xfrm>
            <a:off x="7196834" y="718867"/>
            <a:ext cx="5173917" cy="5880340"/>
          </a:xfrm>
          <a:prstGeom prst="rect">
            <a:avLst/>
          </a:prstGeom>
        </p:spPr>
      </p:pic>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886968" y="973088"/>
            <a:ext cx="5943600" cy="914400"/>
          </a:xfrm>
        </p:spPr>
        <p:txBody>
          <a:bodyPr/>
          <a:lstStyle/>
          <a:p>
            <a:r>
              <a:rPr lang="fr-FR"/>
              <a:t>La comparution</a:t>
            </a:r>
            <a:endParaRPr lang="fr-CA"/>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886968" y="503418"/>
            <a:ext cx="5943600" cy="415925"/>
          </a:xfrm>
        </p:spPr>
        <p:txBody>
          <a:bodyPr/>
          <a:lstStyle/>
          <a:p>
            <a:r>
              <a:rPr lang="fr-FR"/>
              <a:t>Étape 2</a:t>
            </a:r>
            <a:endParaRPr lang="fr-CA"/>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759683" y="2167010"/>
            <a:ext cx="6669800" cy="4001095"/>
          </a:xfrm>
          <a:prstGeom prst="rect">
            <a:avLst/>
          </a:prstGeom>
        </p:spPr>
        <p:txBody>
          <a:bodyPr wrap="square">
            <a:spAutoFit/>
          </a:bodyPr>
          <a:lstStyle/>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lang="fr-CA" sz="2800" b="1"/>
              <a:t>Qui?</a:t>
            </a:r>
            <a:r>
              <a:rPr lang="en-US" sz="2800"/>
              <a:t>​ </a:t>
            </a:r>
            <a:r>
              <a:rPr lang="fr-CA" sz="2800"/>
              <a:t>La personne accusée​</a:t>
            </a:r>
          </a:p>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lang="fr-CA" sz="2800" b="1"/>
              <a:t>Quoi?</a:t>
            </a:r>
            <a:r>
              <a:rPr lang="en-US" sz="2800"/>
              <a:t>​</a:t>
            </a:r>
          </a:p>
          <a:p>
            <a:pPr marL="800100" lvl="1" indent="-342900">
              <a:spcBef>
                <a:spcPts val="1200"/>
              </a:spcBef>
              <a:buClr>
                <a:schemeClr val="accent1"/>
              </a:buClr>
              <a:buSzPct val="65000"/>
              <a:buFont typeface="Wingdings" panose="05000000000000000000" pitchFamily="2" charset="2"/>
              <a:buChar char="Ø"/>
            </a:pPr>
            <a:r>
              <a:rPr lang="fr-CA" sz="2800"/>
              <a:t>Elle se présente pour la première fois devant une ou un juge</a:t>
            </a:r>
            <a:r>
              <a:rPr lang="en-US" sz="2800"/>
              <a:t>​.</a:t>
            </a:r>
          </a:p>
          <a:p>
            <a:pPr marL="800100" lvl="1" indent="-342900">
              <a:spcBef>
                <a:spcPts val="1200"/>
              </a:spcBef>
              <a:buClr>
                <a:schemeClr val="accent1"/>
              </a:buClr>
              <a:buSzPct val="65000"/>
              <a:buFont typeface="Wingdings" panose="05000000000000000000" pitchFamily="2" charset="2"/>
              <a:buChar char="Ø"/>
            </a:pPr>
            <a:r>
              <a:rPr lang="fr-CA" sz="2800"/>
              <a:t>Elle plaide coupable ou non coupable à chacune des infractions qu’on lui reproche. On dit qu’elle enregistre son plaidoyer. </a:t>
            </a:r>
            <a:endParaRPr lang="en-US" sz="2800"/>
          </a:p>
        </p:txBody>
      </p:sp>
    </p:spTree>
    <p:extLst>
      <p:ext uri="{BB962C8B-B14F-4D97-AF65-F5344CB8AC3E}">
        <p14:creationId xmlns:p14="http://schemas.microsoft.com/office/powerpoint/2010/main" val="3909081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886968" y="973088"/>
            <a:ext cx="5943600" cy="914400"/>
          </a:xfrm>
        </p:spPr>
        <p:txBody>
          <a:bodyPr/>
          <a:lstStyle/>
          <a:p>
            <a:r>
              <a:rPr lang="fr-FR"/>
              <a:t>L’enquête sur la mise en liberté provisoire</a:t>
            </a:r>
            <a:endParaRPr lang="fr-CA"/>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886968" y="503418"/>
            <a:ext cx="5943600" cy="415925"/>
          </a:xfrm>
        </p:spPr>
        <p:txBody>
          <a:bodyPr/>
          <a:lstStyle/>
          <a:p>
            <a:r>
              <a:rPr lang="fr-FR"/>
              <a:t>Étape 3</a:t>
            </a:r>
            <a:endParaRPr lang="fr-CA"/>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759683" y="2167010"/>
            <a:ext cx="6669800" cy="4154984"/>
          </a:xfrm>
          <a:prstGeom prst="rect">
            <a:avLst/>
          </a:prstGeom>
        </p:spPr>
        <p:txBody>
          <a:bodyPr wrap="square">
            <a:spAutoFit/>
          </a:bodyPr>
          <a:lstStyle/>
          <a:p>
            <a:pPr marL="342900" marR="0" lvl="0" indent="-342900" algn="l" defTabSz="914400" rtl="0" eaLnBrk="1" fontAlgn="auto" latinLnBrk="0" hangingPunct="1">
              <a:lnSpc>
                <a:spcPct val="100000"/>
              </a:lnSpc>
              <a:spcBef>
                <a:spcPts val="1200"/>
              </a:spcBef>
              <a:spcAft>
                <a:spcPts val="0"/>
              </a:spcAft>
              <a:buClrTx/>
              <a:buSzPct val="65000"/>
              <a:buFontTx/>
              <a:buBlip>
                <a:blip r:embed="rId4"/>
              </a:buBlip>
              <a:tabLst/>
              <a:defRPr/>
            </a:pPr>
            <a:r>
              <a:rPr lang="fr-CA" sz="2800" b="1" dirty="0"/>
              <a:t>Qui?</a:t>
            </a:r>
            <a:r>
              <a:rPr lang="fr-CA" sz="2800" dirty="0"/>
              <a:t>​ La ou le juge​</a:t>
            </a:r>
          </a:p>
          <a:p>
            <a:pPr marL="342900" marR="0" lvl="0" indent="-342900" algn="l" defTabSz="914400" rtl="0" eaLnBrk="1" fontAlgn="auto" latinLnBrk="0" hangingPunct="1">
              <a:lnSpc>
                <a:spcPct val="100000"/>
              </a:lnSpc>
              <a:spcBef>
                <a:spcPts val="1200"/>
              </a:spcBef>
              <a:spcAft>
                <a:spcPts val="0"/>
              </a:spcAft>
              <a:buClrTx/>
              <a:buSzPct val="65000"/>
              <a:buFontTx/>
              <a:buBlip>
                <a:blip r:embed="rId4"/>
              </a:buBlip>
              <a:tabLst/>
              <a:defRPr/>
            </a:pPr>
            <a:r>
              <a:rPr lang="fr-CA" sz="2800" b="1" dirty="0"/>
              <a:t>Quoi?</a:t>
            </a:r>
            <a:r>
              <a:rPr lang="fr-CA" sz="2800" dirty="0"/>
              <a:t>​</a:t>
            </a:r>
          </a:p>
          <a:p>
            <a:pPr marL="800100" lvl="1" indent="-342900">
              <a:spcBef>
                <a:spcPts val="1200"/>
              </a:spcBef>
              <a:buClr>
                <a:schemeClr val="accent1"/>
              </a:buClr>
              <a:buSzPct val="65000"/>
              <a:buFont typeface="Wingdings" panose="05000000000000000000" pitchFamily="2" charset="2"/>
              <a:buChar char="Ø"/>
            </a:pPr>
            <a:r>
              <a:rPr lang="fr-CA" sz="2800" dirty="0"/>
              <a:t>En attendant son procès, la ou le juge détermine si la personne accusée, :</a:t>
            </a:r>
          </a:p>
          <a:p>
            <a:pPr marL="1257300" lvl="2" indent="-342900">
              <a:spcBef>
                <a:spcPts val="1200"/>
              </a:spcBef>
              <a:buClr>
                <a:schemeClr val="accent1"/>
              </a:buClr>
              <a:buSzPct val="65000"/>
              <a:buFont typeface="Wingdings" panose="05000000000000000000" pitchFamily="2" charset="2"/>
              <a:buChar char="Ø"/>
            </a:pPr>
            <a:r>
              <a:rPr lang="fr-CA" sz="2800" dirty="0"/>
              <a:t>est mise en liberté sous conditions, ou</a:t>
            </a:r>
          </a:p>
          <a:p>
            <a:pPr marL="1257300" lvl="2" indent="-342900">
              <a:spcBef>
                <a:spcPts val="1200"/>
              </a:spcBef>
              <a:buClr>
                <a:schemeClr val="accent1"/>
              </a:buClr>
              <a:buSzPct val="65000"/>
              <a:buFont typeface="Wingdings" panose="05000000000000000000" pitchFamily="2" charset="2"/>
              <a:buChar char="Ø"/>
            </a:pPr>
            <a:r>
              <a:rPr lang="fr-CA" sz="2800" dirty="0"/>
              <a:t>doit rester détenue. </a:t>
            </a:r>
          </a:p>
        </p:txBody>
      </p:sp>
      <p:pic>
        <p:nvPicPr>
          <p:cNvPr id="12" name="Image 11" descr="Une image contenant habits, dessin humoristique, debout, Pantalons&#10;&#10;Description générée automatiquement">
            <a:extLst>
              <a:ext uri="{FF2B5EF4-FFF2-40B4-BE49-F238E27FC236}">
                <a16:creationId xmlns:a16="http://schemas.microsoft.com/office/drawing/2014/main" id="{741E4BCE-4C1C-D63C-4411-269F72496C2C}"/>
              </a:ext>
            </a:extLst>
          </p:cNvPr>
          <p:cNvPicPr>
            <a:picLocks noChangeAspect="1"/>
          </p:cNvPicPr>
          <p:nvPr/>
        </p:nvPicPr>
        <p:blipFill rotWithShape="1">
          <a:blip r:embed="rId5">
            <a:extLst>
              <a:ext uri="{28A0092B-C50C-407E-A947-70E740481C1C}">
                <a14:useLocalDpi xmlns:a14="http://schemas.microsoft.com/office/drawing/2010/main" val="0"/>
              </a:ext>
            </a:extLst>
          </a:blip>
          <a:srcRect b="26866"/>
          <a:stretch/>
        </p:blipFill>
        <p:spPr>
          <a:xfrm>
            <a:off x="8117484" y="921343"/>
            <a:ext cx="3372342" cy="6151300"/>
          </a:xfrm>
          <a:prstGeom prst="rect">
            <a:avLst/>
          </a:prstGeom>
        </p:spPr>
      </p:pic>
    </p:spTree>
    <p:extLst>
      <p:ext uri="{BB962C8B-B14F-4D97-AF65-F5344CB8AC3E}">
        <p14:creationId xmlns:p14="http://schemas.microsoft.com/office/powerpoint/2010/main" val="3365059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habits, dessin, dessin humoristique, illustration&#10;&#10;Description générée automatiquement">
            <a:extLst>
              <a:ext uri="{FF2B5EF4-FFF2-40B4-BE49-F238E27FC236}">
                <a16:creationId xmlns:a16="http://schemas.microsoft.com/office/drawing/2014/main" id="{4DD7183F-E947-AC01-1E83-85B7F903188F}"/>
              </a:ext>
            </a:extLst>
          </p:cNvPr>
          <p:cNvPicPr>
            <a:picLocks noChangeAspect="1"/>
          </p:cNvPicPr>
          <p:nvPr/>
        </p:nvPicPr>
        <p:blipFill>
          <a:blip r:embed="rId4"/>
          <a:stretch>
            <a:fillRect/>
          </a:stretch>
        </p:blipFill>
        <p:spPr>
          <a:xfrm>
            <a:off x="6361" y="0"/>
            <a:ext cx="5709468" cy="6858000"/>
          </a:xfrm>
          <a:prstGeom prst="rect">
            <a:avLst/>
          </a:prstGeom>
        </p:spPr>
      </p:pic>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5356098" y="1080880"/>
            <a:ext cx="5943600" cy="914400"/>
          </a:xfrm>
        </p:spPr>
        <p:txBody>
          <a:bodyPr/>
          <a:lstStyle/>
          <a:p>
            <a:pPr algn="r"/>
            <a:r>
              <a:rPr lang="fr-FR"/>
              <a:t>La divulgation de la preuve</a:t>
            </a:r>
            <a:endParaRPr lang="fr-CA"/>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5356098" y="532433"/>
            <a:ext cx="5943600" cy="415925"/>
          </a:xfrm>
        </p:spPr>
        <p:txBody>
          <a:bodyPr/>
          <a:lstStyle/>
          <a:p>
            <a:pPr algn="r"/>
            <a:r>
              <a:rPr lang="fr-FR"/>
              <a:t>Étape 4</a:t>
            </a:r>
            <a:endParaRPr lang="fr-CA"/>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5068364" y="2784230"/>
            <a:ext cx="6519067" cy="2554545"/>
          </a:xfrm>
          <a:prstGeom prst="rect">
            <a:avLst/>
          </a:prstGeom>
        </p:spPr>
        <p:txBody>
          <a:bodyPr wrap="square">
            <a:spAutoFit/>
          </a:bodyPr>
          <a:lstStyle/>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lang="fr-CA" sz="2800" b="1"/>
              <a:t>Qui?</a:t>
            </a:r>
            <a:r>
              <a:rPr lang="fr-CA" sz="2800"/>
              <a:t>​ La Poursuite​</a:t>
            </a:r>
          </a:p>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lang="fr-CA" sz="2800" b="1"/>
              <a:t>Quoi?</a:t>
            </a:r>
            <a:r>
              <a:rPr lang="fr-CA" sz="2800"/>
              <a:t>​</a:t>
            </a:r>
          </a:p>
          <a:p>
            <a:pPr marL="800100" lvl="1" indent="-342900">
              <a:spcBef>
                <a:spcPts val="1200"/>
              </a:spcBef>
              <a:buClr>
                <a:schemeClr val="accent1"/>
              </a:buClr>
              <a:buSzPct val="65000"/>
              <a:buFont typeface="Wingdings" panose="05000000000000000000" pitchFamily="2" charset="2"/>
              <a:buChar char="Ø"/>
            </a:pPr>
            <a:r>
              <a:rPr lang="fr-CA" sz="2800"/>
              <a:t>Elle transmet à la personne accusée toute la preuve pertinente qu’elle détient contre elle.</a:t>
            </a:r>
          </a:p>
        </p:txBody>
      </p:sp>
    </p:spTree>
    <p:extLst>
      <p:ext uri="{BB962C8B-B14F-4D97-AF65-F5344CB8AC3E}">
        <p14:creationId xmlns:p14="http://schemas.microsoft.com/office/powerpoint/2010/main" val="4160959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886967" y="973088"/>
            <a:ext cx="9075179" cy="914400"/>
          </a:xfrm>
        </p:spPr>
        <p:txBody>
          <a:bodyPr/>
          <a:lstStyle/>
          <a:p>
            <a:r>
              <a:rPr lang="fr-FR"/>
              <a:t>L’enquête préliminaire</a:t>
            </a:r>
            <a:endParaRPr lang="fr-CA"/>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886968" y="503418"/>
            <a:ext cx="5943600" cy="415925"/>
          </a:xfrm>
        </p:spPr>
        <p:txBody>
          <a:bodyPr/>
          <a:lstStyle/>
          <a:p>
            <a:r>
              <a:rPr lang="fr-FR"/>
              <a:t>Étape 5</a:t>
            </a:r>
            <a:endParaRPr lang="fr-CA"/>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759683" y="1851764"/>
            <a:ext cx="6669800" cy="5016758"/>
          </a:xfrm>
          <a:prstGeom prst="rect">
            <a:avLst/>
          </a:prstGeom>
        </p:spPr>
        <p:txBody>
          <a:bodyPr wrap="square">
            <a:spAutoFit/>
          </a:bodyPr>
          <a:lstStyle/>
          <a:p>
            <a:pPr marL="342900" marR="0" lvl="0" indent="-342900" algn="l" defTabSz="914400" rtl="0" eaLnBrk="1" fontAlgn="auto" latinLnBrk="0" hangingPunct="1">
              <a:lnSpc>
                <a:spcPct val="100000"/>
              </a:lnSpc>
              <a:spcBef>
                <a:spcPts val="1200"/>
              </a:spcBef>
              <a:spcAft>
                <a:spcPts val="0"/>
              </a:spcAft>
              <a:buClrTx/>
              <a:buSzPct val="65000"/>
              <a:buFontTx/>
              <a:buBlip>
                <a:blip r:embed="rId4"/>
              </a:buBlip>
              <a:tabLst/>
              <a:defRPr/>
            </a:pPr>
            <a:r>
              <a:rPr lang="fr-CA" sz="2800" b="1"/>
              <a:t>Qui?</a:t>
            </a:r>
            <a:r>
              <a:rPr lang="fr-CA" sz="2800"/>
              <a:t>​ La ou le juge​</a:t>
            </a:r>
          </a:p>
          <a:p>
            <a:pPr marL="342900" marR="0" lvl="0" indent="-342900" algn="l" defTabSz="914400" rtl="0" eaLnBrk="1" fontAlgn="auto" latinLnBrk="0" hangingPunct="1">
              <a:lnSpc>
                <a:spcPct val="100000"/>
              </a:lnSpc>
              <a:spcBef>
                <a:spcPts val="1200"/>
              </a:spcBef>
              <a:spcAft>
                <a:spcPts val="0"/>
              </a:spcAft>
              <a:buClrTx/>
              <a:buSzPct val="65000"/>
              <a:buFontTx/>
              <a:buBlip>
                <a:blip r:embed="rId4"/>
              </a:buBlip>
              <a:tabLst/>
              <a:defRPr/>
            </a:pPr>
            <a:r>
              <a:rPr lang="fr-CA" sz="2800" b="1"/>
              <a:t>Quoi?</a:t>
            </a:r>
            <a:r>
              <a:rPr lang="fr-CA" sz="2800"/>
              <a:t>​</a:t>
            </a:r>
          </a:p>
          <a:p>
            <a:pPr marL="800100" lvl="1" indent="-342900">
              <a:spcBef>
                <a:spcPts val="1200"/>
              </a:spcBef>
              <a:buClr>
                <a:schemeClr val="accent1"/>
              </a:buClr>
              <a:buSzPct val="65000"/>
              <a:buFont typeface="Wingdings" panose="05000000000000000000" pitchFamily="2" charset="2"/>
              <a:buChar char="Ø"/>
            </a:pPr>
            <a:r>
              <a:rPr lang="fr-CA" sz="2800"/>
              <a:t>Le but est de connaître ou d’évaluer la preuve pour déterminer si un procès doit avoir lieu ou non.</a:t>
            </a:r>
          </a:p>
          <a:p>
            <a:pPr marL="800100" lvl="1" indent="-342900">
              <a:spcBef>
                <a:spcPts val="1200"/>
              </a:spcBef>
              <a:buClr>
                <a:schemeClr val="accent1"/>
              </a:buClr>
              <a:buSzPct val="65000"/>
              <a:buFont typeface="Wingdings" panose="05000000000000000000" pitchFamily="2" charset="2"/>
              <a:buChar char="Ø"/>
            </a:pPr>
            <a:r>
              <a:rPr lang="fr-CA" sz="2800"/>
              <a:t>Étape optionnelle qui n’a lieu qu’à la demande de la procureure ou du procureur de la Couronne ou de la personne accusée.</a:t>
            </a:r>
          </a:p>
          <a:p>
            <a:pPr marL="800100" lvl="1" indent="-342900">
              <a:spcBef>
                <a:spcPts val="1200"/>
              </a:spcBef>
              <a:buClr>
                <a:schemeClr val="accent1"/>
              </a:buClr>
              <a:buSzPct val="65000"/>
              <a:buFont typeface="Wingdings" panose="05000000000000000000" pitchFamily="2" charset="2"/>
              <a:buChar char="Ø"/>
            </a:pPr>
            <a:endParaRPr lang="fr-CA" sz="2800"/>
          </a:p>
        </p:txBody>
      </p:sp>
      <p:pic>
        <p:nvPicPr>
          <p:cNvPr id="2" name="Espace réservé pour une image  5">
            <a:extLst>
              <a:ext uri="{FF2B5EF4-FFF2-40B4-BE49-F238E27FC236}">
                <a16:creationId xmlns:a16="http://schemas.microsoft.com/office/drawing/2014/main" id="{AB38EE40-568D-3E8C-49DA-14DD59AD23EA}"/>
              </a:ext>
            </a:extLst>
          </p:cNvPr>
          <p:cNvPicPr>
            <a:picLocks noChangeAspect="1"/>
          </p:cNvPicPr>
          <p:nvPr/>
        </p:nvPicPr>
        <p:blipFill rotWithShape="1">
          <a:blip r:embed="rId5"/>
          <a:srcRect l="11641" t="13111" r="62940" b="19352"/>
          <a:stretch/>
        </p:blipFill>
        <p:spPr>
          <a:xfrm>
            <a:off x="7556767" y="1851764"/>
            <a:ext cx="3998794" cy="3915115"/>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p:spPr>
      </p:pic>
    </p:spTree>
    <p:extLst>
      <p:ext uri="{BB962C8B-B14F-4D97-AF65-F5344CB8AC3E}">
        <p14:creationId xmlns:p14="http://schemas.microsoft.com/office/powerpoint/2010/main" val="1194902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88775-2F1F-E177-C55B-24720345B660}"/>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D5E5DE6F-7436-145D-04A5-34C83BE2E151}"/>
              </a:ext>
            </a:extLst>
          </p:cNvPr>
          <p:cNvSpPr>
            <a:spLocks noGrp="1"/>
          </p:cNvSpPr>
          <p:nvPr>
            <p:ph type="title"/>
          </p:nvPr>
        </p:nvSpPr>
        <p:spPr>
          <a:xfrm>
            <a:off x="677862" y="497347"/>
            <a:ext cx="7348537" cy="914400"/>
          </a:xfrm>
        </p:spPr>
        <p:txBody>
          <a:bodyPr/>
          <a:lstStyle/>
          <a:p>
            <a:r>
              <a:rPr lang="fr-CA" dirty="0"/>
              <a:t>Qu’est ce qu’un procès?</a:t>
            </a:r>
          </a:p>
        </p:txBody>
      </p:sp>
      <p:pic>
        <p:nvPicPr>
          <p:cNvPr id="2" name="Espace réservé pour une image  5" descr="Une image contenant dessin humoristique, capture d’écran, Jeu PC&#10;&#10;Description générée automatiquement">
            <a:extLst>
              <a:ext uri="{FF2B5EF4-FFF2-40B4-BE49-F238E27FC236}">
                <a16:creationId xmlns:a16="http://schemas.microsoft.com/office/drawing/2014/main" id="{3015E0E8-7C45-1EA9-F9D4-AEBF6E0D06A7}"/>
              </a:ext>
            </a:extLst>
          </p:cNvPr>
          <p:cNvPicPr>
            <a:picLocks noChangeAspect="1"/>
          </p:cNvPicPr>
          <p:nvPr/>
        </p:nvPicPr>
        <p:blipFill rotWithShape="1">
          <a:blip r:embed="rId4"/>
          <a:srcRect l="34321" t="-1" r="15099" b="27501"/>
          <a:stretch/>
        </p:blipFill>
        <p:spPr>
          <a:xfrm>
            <a:off x="954762" y="1763271"/>
            <a:ext cx="3998794" cy="3915115"/>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p:spPr>
      </p:pic>
      <p:sp>
        <p:nvSpPr>
          <p:cNvPr id="3" name="Rectangle 2">
            <a:extLst>
              <a:ext uri="{FF2B5EF4-FFF2-40B4-BE49-F238E27FC236}">
                <a16:creationId xmlns:a16="http://schemas.microsoft.com/office/drawing/2014/main" id="{BCB9C661-69D2-3693-8C61-DF3E626320B2}"/>
              </a:ext>
            </a:extLst>
          </p:cNvPr>
          <p:cNvSpPr/>
          <p:nvPr>
            <p:custDataLst>
              <p:tags r:id="rId1"/>
            </p:custDataLst>
          </p:nvPr>
        </p:nvSpPr>
        <p:spPr>
          <a:xfrm>
            <a:off x="6322979" y="2013228"/>
            <a:ext cx="5292524" cy="3262432"/>
          </a:xfrm>
          <a:prstGeom prst="rect">
            <a:avLst/>
          </a:prstGeom>
        </p:spPr>
        <p:txBody>
          <a:bodyPr wrap="square">
            <a:spAutoFit/>
          </a:bodyPr>
          <a:lstStyle/>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lang="fr-CA" sz="2800" dirty="0"/>
              <a:t>Le procès est une étape dans la procédure engagée devant un tribunal pour régler un conflit.</a:t>
            </a:r>
          </a:p>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lang="fr-CA" sz="2800" dirty="0"/>
              <a:t>Durant le procès, chaque partie présente ses arguments et ses preuves.</a:t>
            </a:r>
            <a:endParaRPr lang="en-US" sz="2800" dirty="0"/>
          </a:p>
        </p:txBody>
      </p:sp>
    </p:spTree>
    <p:extLst>
      <p:ext uri="{BB962C8B-B14F-4D97-AF65-F5344CB8AC3E}">
        <p14:creationId xmlns:p14="http://schemas.microsoft.com/office/powerpoint/2010/main" val="284293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886968" y="973088"/>
            <a:ext cx="5943600" cy="914400"/>
          </a:xfrm>
        </p:spPr>
        <p:txBody>
          <a:bodyPr/>
          <a:lstStyle/>
          <a:p>
            <a:r>
              <a:rPr lang="fr-FR"/>
              <a:t>La négociation</a:t>
            </a:r>
            <a:endParaRPr lang="fr-CA"/>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886968" y="503418"/>
            <a:ext cx="5943600" cy="415925"/>
          </a:xfrm>
        </p:spPr>
        <p:txBody>
          <a:bodyPr/>
          <a:lstStyle/>
          <a:p>
            <a:r>
              <a:rPr lang="fr-FR"/>
              <a:t>Étape 6</a:t>
            </a:r>
            <a:endParaRPr lang="fr-CA"/>
          </a:p>
        </p:txBody>
      </p:sp>
      <p:pic>
        <p:nvPicPr>
          <p:cNvPr id="8" name="Image 7" descr="Une image contenant habits, debout, dessin humoristique, Pantalons&#10;&#10;Description générée automatiquement">
            <a:extLst>
              <a:ext uri="{FF2B5EF4-FFF2-40B4-BE49-F238E27FC236}">
                <a16:creationId xmlns:a16="http://schemas.microsoft.com/office/drawing/2014/main" id="{39F4C2DF-1AC3-41D2-647A-5FD51A79E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9085" y="1592357"/>
            <a:ext cx="4443197" cy="4361670"/>
          </a:xfrm>
          <a:prstGeom prst="rect">
            <a:avLst/>
          </a:prstGeom>
        </p:spPr>
      </p:pic>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691950" y="1592357"/>
            <a:ext cx="6870900" cy="4924425"/>
          </a:xfrm>
          <a:prstGeom prst="rect">
            <a:avLst/>
          </a:prstGeom>
        </p:spPr>
        <p:txBody>
          <a:bodyPr wrap="square">
            <a:spAutoFit/>
          </a:bodyPr>
          <a:lstStyle/>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lang="fr-CA" sz="2400" b="1"/>
              <a:t>Qui?</a:t>
            </a:r>
            <a:r>
              <a:rPr lang="fr-CA" sz="2400"/>
              <a:t>​ La Poursuite et la Défense​</a:t>
            </a:r>
          </a:p>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lang="fr-CA" sz="2400" b="1"/>
              <a:t>Quoi?</a:t>
            </a:r>
            <a:r>
              <a:rPr lang="fr-CA" sz="2400"/>
              <a:t>​</a:t>
            </a:r>
          </a:p>
          <a:p>
            <a:pPr marL="800100" lvl="1" indent="-342900">
              <a:spcBef>
                <a:spcPts val="1200"/>
              </a:spcBef>
              <a:buClr>
                <a:schemeClr val="accent1"/>
              </a:buClr>
              <a:buSzPct val="65000"/>
              <a:buFont typeface="Wingdings" panose="05000000000000000000" pitchFamily="2" charset="2"/>
              <a:buChar char="Ø"/>
            </a:pPr>
            <a:r>
              <a:rPr lang="fr-CA" sz="2400"/>
              <a:t>À la lumière des forces et des faiblesses de la preuve, les parties peuvent se rencontrer en privé et tenter de conclure une entente.</a:t>
            </a:r>
          </a:p>
          <a:p>
            <a:pPr marL="800100" lvl="1" indent="-342900">
              <a:spcBef>
                <a:spcPts val="1200"/>
              </a:spcBef>
              <a:buClr>
                <a:schemeClr val="accent1"/>
              </a:buClr>
              <a:buSzPct val="65000"/>
              <a:buFont typeface="Wingdings" panose="05000000000000000000" pitchFamily="2" charset="2"/>
              <a:buChar char="Ø"/>
            </a:pPr>
            <a:r>
              <a:rPr lang="fr-CA" sz="2400"/>
              <a:t>La personne accusée s’engage généralement à plaider coupable dans le but : </a:t>
            </a:r>
          </a:p>
          <a:p>
            <a:pPr marL="1257300" lvl="2" indent="-342900">
              <a:spcBef>
                <a:spcPts val="1200"/>
              </a:spcBef>
              <a:buClr>
                <a:schemeClr val="accent1"/>
              </a:buClr>
              <a:buSzPct val="65000"/>
              <a:buFont typeface="Wingdings" panose="05000000000000000000" pitchFamily="2" charset="2"/>
              <a:buChar char="Ø"/>
            </a:pPr>
            <a:r>
              <a:rPr lang="fr-CA" sz="2400"/>
              <a:t>de recevoir une peine moins sévère,</a:t>
            </a:r>
          </a:p>
          <a:p>
            <a:pPr marL="1257300" lvl="2" indent="-342900">
              <a:spcBef>
                <a:spcPts val="1200"/>
              </a:spcBef>
              <a:buClr>
                <a:schemeClr val="accent1"/>
              </a:buClr>
              <a:buSzPct val="65000"/>
              <a:buFont typeface="Wingdings" panose="05000000000000000000" pitchFamily="2" charset="2"/>
              <a:buChar char="Ø"/>
            </a:pPr>
            <a:r>
              <a:rPr lang="fr-CA" sz="2400"/>
              <a:t>d’éviter les coûts et les délais d’un procès.</a:t>
            </a:r>
          </a:p>
        </p:txBody>
      </p:sp>
    </p:spTree>
    <p:extLst>
      <p:ext uri="{BB962C8B-B14F-4D97-AF65-F5344CB8AC3E}">
        <p14:creationId xmlns:p14="http://schemas.microsoft.com/office/powerpoint/2010/main" val="3172961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1000"/>
                                        <p:tgtEl>
                                          <p:spTgt spid="6">
                                            <p:txEl>
                                              <p:pRg st="5" end="5"/>
                                            </p:txEl>
                                          </p:spTgt>
                                        </p:tgtEl>
                                      </p:cBhvr>
                                    </p:animEffect>
                                    <p:anim calcmode="lin" valueType="num">
                                      <p:cBhvr>
                                        <p:cTn id="3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clipart, Dessin animé, illustration, habits&#10;&#10;Description générée automatiquement">
            <a:extLst>
              <a:ext uri="{FF2B5EF4-FFF2-40B4-BE49-F238E27FC236}">
                <a16:creationId xmlns:a16="http://schemas.microsoft.com/office/drawing/2014/main" id="{4FA3A471-83F5-AA9E-080E-EFF30F15F843}"/>
              </a:ext>
            </a:extLst>
          </p:cNvPr>
          <p:cNvPicPr>
            <a:picLocks noChangeAspect="1"/>
          </p:cNvPicPr>
          <p:nvPr/>
        </p:nvPicPr>
        <p:blipFill>
          <a:blip r:embed="rId3"/>
          <a:stretch>
            <a:fillRect/>
          </a:stretch>
        </p:blipFill>
        <p:spPr>
          <a:xfrm>
            <a:off x="601613" y="1714500"/>
            <a:ext cx="3267920" cy="5143500"/>
          </a:xfrm>
          <a:prstGeom prst="rect">
            <a:avLst/>
          </a:prstGeom>
        </p:spPr>
      </p:pic>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886968" y="973088"/>
            <a:ext cx="5943600" cy="914400"/>
          </a:xfrm>
        </p:spPr>
        <p:txBody>
          <a:bodyPr/>
          <a:lstStyle/>
          <a:p>
            <a:r>
              <a:rPr lang="fr-FR"/>
              <a:t>Le procès</a:t>
            </a:r>
            <a:endParaRPr lang="fr-CA"/>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886968" y="503418"/>
            <a:ext cx="5943600" cy="415925"/>
          </a:xfrm>
        </p:spPr>
        <p:txBody>
          <a:bodyPr/>
          <a:lstStyle/>
          <a:p>
            <a:r>
              <a:rPr lang="fr-FR"/>
              <a:t>Étape 7</a:t>
            </a:r>
            <a:endParaRPr lang="fr-CA"/>
          </a:p>
        </p:txBody>
      </p:sp>
      <p:sp>
        <p:nvSpPr>
          <p:cNvPr id="8" name="Rectangle : coins arrondis 7">
            <a:extLst>
              <a:ext uri="{FF2B5EF4-FFF2-40B4-BE49-F238E27FC236}">
                <a16:creationId xmlns:a16="http://schemas.microsoft.com/office/drawing/2014/main" id="{55715AF5-5A60-AFB6-16B6-BDCB53E73C6D}"/>
              </a:ext>
            </a:extLst>
          </p:cNvPr>
          <p:cNvSpPr/>
          <p:nvPr/>
        </p:nvSpPr>
        <p:spPr>
          <a:xfrm>
            <a:off x="4517636" y="1941233"/>
            <a:ext cx="6759964" cy="1742944"/>
          </a:xfrm>
          <a:prstGeom prst="roundRect">
            <a:avLst/>
          </a:prstGeom>
          <a:solidFill>
            <a:schemeClr val="bg1"/>
          </a:solid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fr-CA" sz="3200" b="1">
                <a:solidFill>
                  <a:schemeClr val="accent1"/>
                </a:solidFill>
              </a:rPr>
              <a:t>Cette étape sera détaillée plus tard dans la présentation.</a:t>
            </a:r>
            <a:endParaRPr lang="fr-CA" sz="3200"/>
          </a:p>
        </p:txBody>
      </p:sp>
      <p:pic>
        <p:nvPicPr>
          <p:cNvPr id="9" name="Graphique 8">
            <a:extLst>
              <a:ext uri="{FF2B5EF4-FFF2-40B4-BE49-F238E27FC236}">
                <a16:creationId xmlns:a16="http://schemas.microsoft.com/office/drawing/2014/main" id="{4B12D3A4-DCF3-A965-CAB9-F31E78B6D5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365324">
            <a:off x="4665568" y="3721617"/>
            <a:ext cx="747282" cy="1476571"/>
          </a:xfrm>
          <a:prstGeom prst="rect">
            <a:avLst/>
          </a:prstGeom>
        </p:spPr>
      </p:pic>
    </p:spTree>
    <p:extLst>
      <p:ext uri="{BB962C8B-B14F-4D97-AF65-F5344CB8AC3E}">
        <p14:creationId xmlns:p14="http://schemas.microsoft.com/office/powerpoint/2010/main" val="1907950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5470425" y="905216"/>
            <a:ext cx="5943600" cy="914400"/>
          </a:xfrm>
        </p:spPr>
        <p:txBody>
          <a:bodyPr/>
          <a:lstStyle/>
          <a:p>
            <a:pPr algn="r"/>
            <a:r>
              <a:rPr lang="fr-FR"/>
              <a:t>La peine</a:t>
            </a:r>
            <a:endParaRPr lang="fr-CA"/>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5470425" y="421676"/>
            <a:ext cx="5943600" cy="415925"/>
          </a:xfrm>
        </p:spPr>
        <p:txBody>
          <a:bodyPr/>
          <a:lstStyle/>
          <a:p>
            <a:pPr algn="r"/>
            <a:r>
              <a:rPr lang="fr-FR"/>
              <a:t>Étape 8</a:t>
            </a:r>
            <a:endParaRPr lang="fr-CA"/>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3721678" y="1887231"/>
            <a:ext cx="7692347" cy="3877985"/>
          </a:xfrm>
          <a:prstGeom prst="rect">
            <a:avLst/>
          </a:prstGeom>
        </p:spPr>
        <p:txBody>
          <a:bodyPr wrap="square">
            <a:spAutoFit/>
          </a:bodyPr>
          <a:lstStyle/>
          <a:p>
            <a:pPr marL="342900" marR="0" lvl="0" indent="-342900" algn="l" defTabSz="914400" rtl="0" eaLnBrk="1" fontAlgn="auto" latinLnBrk="0" hangingPunct="1">
              <a:lnSpc>
                <a:spcPct val="100000"/>
              </a:lnSpc>
              <a:spcBef>
                <a:spcPts val="1200"/>
              </a:spcBef>
              <a:spcAft>
                <a:spcPts val="0"/>
              </a:spcAft>
              <a:buClrTx/>
              <a:buSzPct val="65000"/>
              <a:buFontTx/>
              <a:buBlip>
                <a:blip r:embed="rId4"/>
              </a:buBlip>
              <a:tabLst/>
              <a:defRPr/>
            </a:pPr>
            <a:r>
              <a:rPr lang="fr-CA" sz="2400" b="1"/>
              <a:t>Qui?</a:t>
            </a:r>
            <a:r>
              <a:rPr lang="fr-CA" sz="2400"/>
              <a:t>​ La ou le juge​</a:t>
            </a:r>
          </a:p>
          <a:p>
            <a:pPr marL="342900" marR="0" lvl="0" indent="-342900" algn="l" defTabSz="914400" rtl="0" eaLnBrk="1" fontAlgn="auto" latinLnBrk="0" hangingPunct="1">
              <a:lnSpc>
                <a:spcPct val="100000"/>
              </a:lnSpc>
              <a:spcBef>
                <a:spcPts val="1200"/>
              </a:spcBef>
              <a:spcAft>
                <a:spcPts val="0"/>
              </a:spcAft>
              <a:buClrTx/>
              <a:buSzPct val="65000"/>
              <a:buFontTx/>
              <a:buBlip>
                <a:blip r:embed="rId4"/>
              </a:buBlip>
              <a:tabLst/>
              <a:defRPr/>
            </a:pPr>
            <a:r>
              <a:rPr lang="fr-CA" sz="2400" b="1"/>
              <a:t>Quoi?</a:t>
            </a:r>
            <a:r>
              <a:rPr lang="fr-CA" sz="2400"/>
              <a:t>​</a:t>
            </a:r>
          </a:p>
          <a:p>
            <a:pPr marL="800100" lvl="1" indent="-342900">
              <a:spcBef>
                <a:spcPts val="1200"/>
              </a:spcBef>
              <a:buClr>
                <a:schemeClr val="accent1"/>
              </a:buClr>
              <a:buSzPct val="65000"/>
              <a:buFont typeface="Wingdings" panose="05000000000000000000" pitchFamily="2" charset="2"/>
              <a:buChar char="Ø"/>
            </a:pPr>
            <a:r>
              <a:rPr lang="fr-CA" sz="2400"/>
              <a:t>Elle ou il établit une peine appropriée dans les circonstances en examinant la gravité du crime, le degré de responsabilité de la personne accusé et plus.</a:t>
            </a:r>
          </a:p>
          <a:p>
            <a:pPr marL="800100" lvl="1" indent="-342900">
              <a:spcBef>
                <a:spcPts val="1200"/>
              </a:spcBef>
              <a:buClr>
                <a:schemeClr val="accent1"/>
              </a:buClr>
              <a:buSzPct val="65000"/>
              <a:buFont typeface="Wingdings" panose="05000000000000000000" pitchFamily="2" charset="2"/>
              <a:buChar char="Ø"/>
            </a:pPr>
            <a:r>
              <a:rPr lang="fr-CA" sz="2400"/>
              <a:t>Exemples de peines possibles : emprisonnement, travaux communautaires, amende, respecter une probation, etc.</a:t>
            </a:r>
          </a:p>
        </p:txBody>
      </p:sp>
      <p:sp>
        <p:nvSpPr>
          <p:cNvPr id="7" name="Rectangle 6">
            <a:extLst>
              <a:ext uri="{FF2B5EF4-FFF2-40B4-BE49-F238E27FC236}">
                <a16:creationId xmlns:a16="http://schemas.microsoft.com/office/drawing/2014/main" id="{84242C70-B20E-34CD-A663-E1F7D2EB61C6}"/>
              </a:ext>
            </a:extLst>
          </p:cNvPr>
          <p:cNvSpPr/>
          <p:nvPr/>
        </p:nvSpPr>
        <p:spPr>
          <a:xfrm>
            <a:off x="2895600" y="4808837"/>
            <a:ext cx="465868" cy="1039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grpSp>
        <p:nvGrpSpPr>
          <p:cNvPr id="2" name="Groupe 1">
            <a:extLst>
              <a:ext uri="{FF2B5EF4-FFF2-40B4-BE49-F238E27FC236}">
                <a16:creationId xmlns:a16="http://schemas.microsoft.com/office/drawing/2014/main" id="{40C555FE-70C5-2DA9-FD6F-7FF58EB7DE67}"/>
              </a:ext>
            </a:extLst>
          </p:cNvPr>
          <p:cNvGrpSpPr/>
          <p:nvPr/>
        </p:nvGrpSpPr>
        <p:grpSpPr>
          <a:xfrm>
            <a:off x="777975" y="748263"/>
            <a:ext cx="2556347" cy="5564659"/>
            <a:chOff x="3607845" y="979601"/>
            <a:chExt cx="2556347" cy="5564659"/>
          </a:xfrm>
        </p:grpSpPr>
        <p:pic>
          <p:nvPicPr>
            <p:cNvPr id="4" name="Image 3" descr="Une image contenant habits, chaussures, personne, homme&#10;&#10;Description générée automatiquement">
              <a:extLst>
                <a:ext uri="{FF2B5EF4-FFF2-40B4-BE49-F238E27FC236}">
                  <a16:creationId xmlns:a16="http://schemas.microsoft.com/office/drawing/2014/main" id="{6E264CD6-68B6-44FE-E607-730F05E371D5}"/>
                </a:ext>
              </a:extLst>
            </p:cNvPr>
            <p:cNvPicPr>
              <a:picLocks noChangeAspect="1"/>
            </p:cNvPicPr>
            <p:nvPr/>
          </p:nvPicPr>
          <p:blipFill rotWithShape="1">
            <a:blip r:embed="rId5">
              <a:clrChange>
                <a:clrFrom>
                  <a:srgbClr val="FFFFFF"/>
                </a:clrFrom>
                <a:clrTo>
                  <a:srgbClr val="FFFFFF">
                    <a:alpha val="0"/>
                  </a:srgbClr>
                </a:clrTo>
              </a:clrChange>
            </a:blip>
            <a:srcRect l="74553" t="532" r="6702" b="-532"/>
            <a:stretch/>
          </p:blipFill>
          <p:spPr>
            <a:xfrm>
              <a:off x="3607845" y="979601"/>
              <a:ext cx="2556347" cy="5564659"/>
            </a:xfrm>
            <a:prstGeom prst="rect">
              <a:avLst/>
            </a:prstGeom>
          </p:spPr>
        </p:pic>
        <p:sp>
          <p:nvSpPr>
            <p:cNvPr id="8" name="Ellipse 7">
              <a:extLst>
                <a:ext uri="{FF2B5EF4-FFF2-40B4-BE49-F238E27FC236}">
                  <a16:creationId xmlns:a16="http://schemas.microsoft.com/office/drawing/2014/main" id="{26EFEC00-DA30-8813-2189-CFE398123119}"/>
                </a:ext>
              </a:extLst>
            </p:cNvPr>
            <p:cNvSpPr/>
            <p:nvPr/>
          </p:nvSpPr>
          <p:spPr>
            <a:xfrm>
              <a:off x="4861536" y="1665071"/>
              <a:ext cx="351372" cy="329046"/>
            </a:xfrm>
            <a:prstGeom prst="ellipse">
              <a:avLst/>
            </a:prstGeom>
            <a:solidFill>
              <a:srgbClr val="FEA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grpSp>
      <p:sp>
        <p:nvSpPr>
          <p:cNvPr id="9" name="Rectangle 8">
            <a:extLst>
              <a:ext uri="{FF2B5EF4-FFF2-40B4-BE49-F238E27FC236}">
                <a16:creationId xmlns:a16="http://schemas.microsoft.com/office/drawing/2014/main" id="{C39E5F47-7E0A-3284-E4EB-BDC8A7281F81}"/>
              </a:ext>
            </a:extLst>
          </p:cNvPr>
          <p:cNvSpPr/>
          <p:nvPr/>
        </p:nvSpPr>
        <p:spPr>
          <a:xfrm flipV="1">
            <a:off x="3266419" y="2334055"/>
            <a:ext cx="208230" cy="80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spTree>
    <p:extLst>
      <p:ext uri="{BB962C8B-B14F-4D97-AF65-F5344CB8AC3E}">
        <p14:creationId xmlns:p14="http://schemas.microsoft.com/office/powerpoint/2010/main" val="886066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886968" y="973088"/>
            <a:ext cx="5943600" cy="914400"/>
          </a:xfrm>
        </p:spPr>
        <p:txBody>
          <a:bodyPr/>
          <a:lstStyle/>
          <a:p>
            <a:r>
              <a:rPr lang="fr-FR"/>
              <a:t>L’appel</a:t>
            </a:r>
            <a:endParaRPr lang="fr-CA"/>
          </a:p>
        </p:txBody>
      </p:sp>
      <p:pic>
        <p:nvPicPr>
          <p:cNvPr id="9" name="Image 8" descr="Une image contenant funérailles, dessin humoristique&#10;&#10;Description générée automatiquement">
            <a:extLst>
              <a:ext uri="{FF2B5EF4-FFF2-40B4-BE49-F238E27FC236}">
                <a16:creationId xmlns:a16="http://schemas.microsoft.com/office/drawing/2014/main" id="{4CA93E7C-D586-8B3B-C168-6A7AD294470B}"/>
              </a:ext>
            </a:extLst>
          </p:cNvPr>
          <p:cNvPicPr>
            <a:picLocks noChangeAspect="1"/>
          </p:cNvPicPr>
          <p:nvPr/>
        </p:nvPicPr>
        <p:blipFill rotWithShape="1">
          <a:blip r:embed="rId4"/>
          <a:srcRect l="72277" t="2330" r="8022" b="64175"/>
          <a:stretch/>
        </p:blipFill>
        <p:spPr>
          <a:xfrm>
            <a:off x="6610351" y="-169915"/>
            <a:ext cx="5080199" cy="7197830"/>
          </a:xfrm>
          <a:prstGeom prst="rect">
            <a:avLst/>
          </a:prstGeom>
        </p:spPr>
      </p:pic>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886968" y="503418"/>
            <a:ext cx="5943600" cy="415925"/>
          </a:xfrm>
        </p:spPr>
        <p:txBody>
          <a:bodyPr/>
          <a:lstStyle/>
          <a:p>
            <a:r>
              <a:rPr lang="fr-FR"/>
              <a:t>Étape 9</a:t>
            </a:r>
            <a:endParaRPr lang="fr-CA"/>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691950" y="1592357"/>
            <a:ext cx="6961917" cy="4585871"/>
          </a:xfrm>
          <a:prstGeom prst="rect">
            <a:avLst/>
          </a:prstGeom>
        </p:spPr>
        <p:txBody>
          <a:bodyPr wrap="square">
            <a:spAutoFit/>
          </a:bodyPr>
          <a:lstStyle/>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lang="fr-CA" sz="2800" b="1"/>
              <a:t>Qui?</a:t>
            </a:r>
            <a:r>
              <a:rPr lang="fr-CA" sz="2800"/>
              <a:t>​ La Poursuite ou la Défense​</a:t>
            </a:r>
          </a:p>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lang="fr-CA" sz="2800" b="1"/>
              <a:t>Quoi?</a:t>
            </a:r>
            <a:r>
              <a:rPr lang="fr-CA" sz="2800"/>
              <a:t>​</a:t>
            </a:r>
          </a:p>
          <a:p>
            <a:pPr marL="800100" lvl="1" indent="-342900">
              <a:spcBef>
                <a:spcPts val="1200"/>
              </a:spcBef>
              <a:buClr>
                <a:schemeClr val="accent1"/>
              </a:buClr>
              <a:buSzPct val="65000"/>
              <a:buFont typeface="Wingdings" panose="05000000000000000000" pitchFamily="2" charset="2"/>
              <a:buChar char="Ø"/>
            </a:pPr>
            <a:r>
              <a:rPr lang="fr-CA" sz="2800"/>
              <a:t>Une partie peut contester la décision de la juge ou du juge lorsqu’elle considère qu’elle ou il a commis une erreur dans son jugement sur :</a:t>
            </a:r>
          </a:p>
          <a:p>
            <a:pPr marL="1257300" lvl="2" indent="-342900">
              <a:spcBef>
                <a:spcPts val="1200"/>
              </a:spcBef>
              <a:buClr>
                <a:schemeClr val="accent1"/>
              </a:buClr>
              <a:buSzPct val="65000"/>
              <a:buFont typeface="Wingdings" panose="05000000000000000000" pitchFamily="2" charset="2"/>
              <a:buChar char="Ø"/>
            </a:pPr>
            <a:r>
              <a:rPr lang="fr-CA" sz="2800"/>
              <a:t>la culpabilité de la personne accusée, ou</a:t>
            </a:r>
          </a:p>
          <a:p>
            <a:pPr marL="1257300" lvl="2" indent="-342900">
              <a:spcBef>
                <a:spcPts val="1200"/>
              </a:spcBef>
              <a:buClr>
                <a:schemeClr val="accent1"/>
              </a:buClr>
              <a:buSzPct val="65000"/>
              <a:buFont typeface="Wingdings" panose="05000000000000000000" pitchFamily="2" charset="2"/>
              <a:buChar char="Ø"/>
            </a:pPr>
            <a:r>
              <a:rPr lang="fr-CA" sz="2800"/>
              <a:t>la peine imposée.</a:t>
            </a:r>
          </a:p>
        </p:txBody>
      </p:sp>
    </p:spTree>
    <p:extLst>
      <p:ext uri="{BB962C8B-B14F-4D97-AF65-F5344CB8AC3E}">
        <p14:creationId xmlns:p14="http://schemas.microsoft.com/office/powerpoint/2010/main" val="1995367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4B47DCD-2F10-2DAD-E207-68229412D89D}"/>
              </a:ext>
            </a:extLst>
          </p:cNvPr>
          <p:cNvSpPr>
            <a:spLocks noGrp="1"/>
          </p:cNvSpPr>
          <p:nvPr>
            <p:ph type="body" idx="1"/>
          </p:nvPr>
        </p:nvSpPr>
        <p:spPr/>
        <p:txBody>
          <a:bodyPr/>
          <a:lstStyle/>
          <a:p>
            <a:r>
              <a:rPr lang="fr-FR"/>
              <a:t>Les étapes d’un procès criminel</a:t>
            </a:r>
            <a:endParaRPr lang="fr-CA"/>
          </a:p>
        </p:txBody>
      </p:sp>
      <p:pic>
        <p:nvPicPr>
          <p:cNvPr id="6" name="Espace réservé pour une image  5" descr="Une image contenant dessin humoristique, capture d’écran, Jeu PC&#10;&#10;Description générée automatiquement">
            <a:extLst>
              <a:ext uri="{FF2B5EF4-FFF2-40B4-BE49-F238E27FC236}">
                <a16:creationId xmlns:a16="http://schemas.microsoft.com/office/drawing/2014/main" id="{C9E88820-805D-D991-3F2B-683A50636435}"/>
              </a:ext>
            </a:extLst>
          </p:cNvPr>
          <p:cNvPicPr>
            <a:picLocks noGrp="1" noChangeAspect="1"/>
          </p:cNvPicPr>
          <p:nvPr>
            <p:ph type="pic" sz="quarter" idx="16"/>
          </p:nvPr>
        </p:nvPicPr>
        <p:blipFill rotWithShape="1">
          <a:blip r:embed="rId3"/>
          <a:srcRect l="34321" t="-1" r="15099" b="27501"/>
          <a:stretch/>
        </p:blipFill>
        <p:spPr>
          <a:xfrm>
            <a:off x="7083189" y="1471442"/>
            <a:ext cx="3998794" cy="3915115"/>
          </a:xfrm>
        </p:spPr>
      </p:pic>
    </p:spTree>
    <p:extLst>
      <p:ext uri="{BB962C8B-B14F-4D97-AF65-F5344CB8AC3E}">
        <p14:creationId xmlns:p14="http://schemas.microsoft.com/office/powerpoint/2010/main" val="2021499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181246-9C9E-42AD-A552-1B68AE2805D1}"/>
              </a:ext>
            </a:extLst>
          </p:cNvPr>
          <p:cNvSpPr/>
          <p:nvPr/>
        </p:nvSpPr>
        <p:spPr>
          <a:xfrm>
            <a:off x="1725510" y="1387665"/>
            <a:ext cx="7390336" cy="515218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a:pPr lvl="0" eaLnBrk="1" hangingPunct="1">
              <a:spcBef>
                <a:spcPct val="20000"/>
              </a:spcBef>
              <a:buSzPct val="100000"/>
            </a:pPr>
            <a:r>
              <a:rPr lang="fr-CA" altLang="fr-FR">
                <a:solidFill>
                  <a:schemeClr val="tx1"/>
                </a:solidFill>
                <a:latin typeface="Arial"/>
                <a:cs typeface="Arial"/>
              </a:rPr>
              <a:t>Accueil et mise en place</a:t>
            </a:r>
          </a:p>
          <a:p>
            <a:pPr marL="342900" indent="-342900">
              <a:spcBef>
                <a:spcPct val="20000"/>
              </a:spcBef>
              <a:buSzPct val="100000"/>
              <a:buBlip>
                <a:blip r:embed="rId3"/>
              </a:buBlip>
            </a:pPr>
            <a:endParaRPr lang="fr-CA" altLang="fr-FR" sz="900">
              <a:solidFill>
                <a:schemeClr val="tx1"/>
              </a:solidFill>
              <a:latin typeface="Arial" pitchFamily="34" charset="0"/>
              <a:cs typeface="Arial" pitchFamily="34" charset="0"/>
            </a:endParaRPr>
          </a:p>
          <a:p>
            <a:pPr>
              <a:spcBef>
                <a:spcPct val="20000"/>
              </a:spcBef>
              <a:buSzPct val="100000"/>
            </a:pPr>
            <a:r>
              <a:rPr lang="fr-CA" altLang="fr-FR">
                <a:solidFill>
                  <a:schemeClr val="tx1"/>
                </a:solidFill>
                <a:latin typeface="Arial"/>
                <a:cs typeface="Arial"/>
              </a:rPr>
              <a:t>Exposé préliminaire de la cause de la Poursuite</a:t>
            </a:r>
          </a:p>
          <a:p>
            <a:pPr>
              <a:spcBef>
                <a:spcPct val="20000"/>
              </a:spcBef>
              <a:buSzPct val="100000"/>
            </a:pPr>
            <a:r>
              <a:rPr lang="fr-CA" altLang="fr-FR" sz="800">
                <a:solidFill>
                  <a:schemeClr val="tx1"/>
                </a:solidFill>
                <a:latin typeface="Arial"/>
                <a:cs typeface="Arial"/>
              </a:rPr>
              <a:t> </a:t>
            </a:r>
            <a:r>
              <a:rPr lang="fr-CA" altLang="fr-FR" sz="900">
                <a:solidFill>
                  <a:schemeClr val="tx1"/>
                </a:solidFill>
                <a:latin typeface="Arial"/>
                <a:cs typeface="Arial"/>
              </a:rPr>
              <a:t> </a:t>
            </a:r>
            <a:endParaRPr lang="fr-CA" altLang="fr-FR" sz="600">
              <a:solidFill>
                <a:schemeClr val="tx1"/>
              </a:solidFill>
              <a:latin typeface="Arial" pitchFamily="34" charset="0"/>
              <a:cs typeface="Arial" pitchFamily="34" charset="0"/>
            </a:endParaRPr>
          </a:p>
          <a:p>
            <a:pPr lvl="0" eaLnBrk="1" hangingPunct="1">
              <a:spcBef>
                <a:spcPct val="20000"/>
              </a:spcBef>
              <a:buSzPct val="100000"/>
            </a:pPr>
            <a:r>
              <a:rPr lang="fr-CA" altLang="fr-FR">
                <a:solidFill>
                  <a:schemeClr val="tx1"/>
                </a:solidFill>
                <a:latin typeface="Arial"/>
                <a:cs typeface="Arial"/>
              </a:rPr>
              <a:t>Preuve de la Poursuite</a:t>
            </a:r>
          </a:p>
          <a:p>
            <a:pPr>
              <a:spcBef>
                <a:spcPct val="20000"/>
              </a:spcBef>
              <a:buSzPct val="100000"/>
            </a:pPr>
            <a:r>
              <a:rPr lang="fr-CA" altLang="fr-FR" sz="600">
                <a:solidFill>
                  <a:schemeClr val="tx1"/>
                </a:solidFill>
                <a:latin typeface="Arial"/>
                <a:cs typeface="Arial"/>
              </a:rPr>
              <a:t> </a:t>
            </a:r>
            <a:r>
              <a:rPr lang="fr-CA" altLang="fr-FR" sz="800">
                <a:solidFill>
                  <a:schemeClr val="tx1"/>
                </a:solidFill>
                <a:latin typeface="Arial"/>
                <a:cs typeface="Arial"/>
              </a:rPr>
              <a:t> </a:t>
            </a:r>
            <a:r>
              <a:rPr lang="fr-CA" altLang="fr-FR" sz="900">
                <a:solidFill>
                  <a:schemeClr val="tx1"/>
                </a:solidFill>
                <a:latin typeface="Arial"/>
                <a:cs typeface="Arial"/>
              </a:rPr>
              <a:t> </a:t>
            </a:r>
            <a:endParaRPr lang="fr-CA" altLang="fr-FR">
              <a:solidFill>
                <a:schemeClr val="tx1"/>
              </a:solidFill>
              <a:latin typeface="Arial" pitchFamily="34" charset="0"/>
              <a:cs typeface="Arial" pitchFamily="34" charset="0"/>
            </a:endParaRPr>
          </a:p>
          <a:p>
            <a:pPr lvl="0" eaLnBrk="1" hangingPunct="1">
              <a:spcBef>
                <a:spcPct val="20000"/>
              </a:spcBef>
              <a:buSzPct val="100000"/>
            </a:pPr>
            <a:r>
              <a:rPr lang="fr-CA" altLang="fr-FR">
                <a:solidFill>
                  <a:schemeClr val="tx1"/>
                </a:solidFill>
                <a:latin typeface="Arial"/>
                <a:cs typeface="Arial"/>
              </a:rPr>
              <a:t>Contre-interrogatoire par la Défense</a:t>
            </a:r>
          </a:p>
          <a:p>
            <a:pPr>
              <a:spcBef>
                <a:spcPct val="20000"/>
              </a:spcBef>
            </a:pPr>
            <a:r>
              <a:rPr lang="fr-CA" altLang="fr-FR" sz="600">
                <a:solidFill>
                  <a:schemeClr val="tx1"/>
                </a:solidFill>
                <a:latin typeface="Arial"/>
                <a:cs typeface="Arial"/>
              </a:rPr>
              <a:t> </a:t>
            </a:r>
            <a:r>
              <a:rPr lang="fr-CA" altLang="fr-FR" sz="800">
                <a:solidFill>
                  <a:schemeClr val="tx1"/>
                </a:solidFill>
                <a:latin typeface="Arial"/>
                <a:cs typeface="Arial"/>
              </a:rPr>
              <a:t> </a:t>
            </a:r>
            <a:r>
              <a:rPr lang="fr-CA" altLang="fr-FR" sz="900">
                <a:solidFill>
                  <a:schemeClr val="tx1"/>
                </a:solidFill>
                <a:latin typeface="Arial"/>
                <a:cs typeface="Arial"/>
              </a:rPr>
              <a:t> </a:t>
            </a:r>
            <a:endParaRPr lang="fr-CA" altLang="fr-FR">
              <a:solidFill>
                <a:schemeClr val="tx1"/>
              </a:solidFill>
              <a:latin typeface="Arial"/>
              <a:cs typeface="Arial"/>
            </a:endParaRPr>
          </a:p>
          <a:p>
            <a:pPr>
              <a:spcBef>
                <a:spcPct val="20000"/>
              </a:spcBef>
            </a:pPr>
            <a:r>
              <a:rPr lang="fr-CA">
                <a:solidFill>
                  <a:schemeClr val="tx1"/>
                </a:solidFill>
                <a:latin typeface="Arial"/>
                <a:cs typeface="Arial"/>
              </a:rPr>
              <a:t>Exposé préliminaire de la cause de la Défense</a:t>
            </a:r>
            <a:endParaRPr lang="fr-CA">
              <a:solidFill>
                <a:schemeClr val="tx1"/>
              </a:solidFill>
            </a:endParaRPr>
          </a:p>
          <a:p>
            <a:pPr>
              <a:spcBef>
                <a:spcPct val="20000"/>
              </a:spcBef>
            </a:pPr>
            <a:r>
              <a:rPr lang="fr-CA" sz="600">
                <a:solidFill>
                  <a:schemeClr val="tx1"/>
                </a:solidFill>
                <a:latin typeface="Arial"/>
                <a:cs typeface="Arial"/>
              </a:rPr>
              <a:t> </a:t>
            </a:r>
            <a:r>
              <a:rPr lang="fr-CA" sz="800">
                <a:solidFill>
                  <a:schemeClr val="tx1"/>
                </a:solidFill>
                <a:latin typeface="Arial"/>
                <a:cs typeface="Arial"/>
              </a:rPr>
              <a:t> </a:t>
            </a:r>
            <a:r>
              <a:rPr lang="fr-CA" sz="900">
                <a:solidFill>
                  <a:schemeClr val="tx1"/>
                </a:solidFill>
                <a:latin typeface="Arial"/>
                <a:cs typeface="Arial"/>
              </a:rPr>
              <a:t> </a:t>
            </a:r>
            <a:endParaRPr lang="fr-CA">
              <a:solidFill>
                <a:schemeClr val="tx1"/>
              </a:solidFill>
              <a:latin typeface="Arial"/>
              <a:cs typeface="Arial"/>
            </a:endParaRPr>
          </a:p>
          <a:p>
            <a:pPr lvl="0" eaLnBrk="1" hangingPunct="1">
              <a:spcBef>
                <a:spcPct val="20000"/>
              </a:spcBef>
              <a:buSzPct val="100000"/>
            </a:pPr>
            <a:r>
              <a:rPr lang="fr-CA" altLang="fr-FR">
                <a:solidFill>
                  <a:schemeClr val="tx1"/>
                </a:solidFill>
                <a:latin typeface="Arial"/>
                <a:cs typeface="Arial"/>
              </a:rPr>
              <a:t>Preuve de la Défense</a:t>
            </a:r>
          </a:p>
          <a:p>
            <a:pPr>
              <a:spcBef>
                <a:spcPct val="20000"/>
              </a:spcBef>
              <a:buSzPct val="100000"/>
            </a:pPr>
            <a:r>
              <a:rPr lang="fr-CA" altLang="fr-FR" sz="600">
                <a:solidFill>
                  <a:schemeClr val="tx1"/>
                </a:solidFill>
                <a:latin typeface="Arial"/>
                <a:cs typeface="Arial"/>
              </a:rPr>
              <a:t> </a:t>
            </a:r>
            <a:r>
              <a:rPr lang="fr-CA" altLang="fr-FR" sz="800">
                <a:solidFill>
                  <a:schemeClr val="tx1"/>
                </a:solidFill>
                <a:latin typeface="Arial"/>
                <a:cs typeface="Arial"/>
              </a:rPr>
              <a:t> </a:t>
            </a:r>
            <a:r>
              <a:rPr lang="fr-CA" altLang="fr-FR" sz="900">
                <a:solidFill>
                  <a:schemeClr val="tx1"/>
                </a:solidFill>
                <a:latin typeface="Arial"/>
                <a:cs typeface="Arial"/>
              </a:rPr>
              <a:t> </a:t>
            </a:r>
            <a:endParaRPr lang="fr-CA" altLang="fr-FR">
              <a:solidFill>
                <a:schemeClr val="tx1"/>
              </a:solidFill>
              <a:latin typeface="Arial" pitchFamily="34" charset="0"/>
              <a:cs typeface="Arial" pitchFamily="34" charset="0"/>
            </a:endParaRPr>
          </a:p>
          <a:p>
            <a:pPr lvl="0" eaLnBrk="1" hangingPunct="1">
              <a:spcBef>
                <a:spcPct val="20000"/>
              </a:spcBef>
              <a:buSzPct val="100000"/>
            </a:pPr>
            <a:r>
              <a:rPr lang="fr-CA" altLang="fr-FR">
                <a:solidFill>
                  <a:schemeClr val="tx1"/>
                </a:solidFill>
                <a:latin typeface="Arial"/>
                <a:cs typeface="Arial"/>
              </a:rPr>
              <a:t>Contre-interrogatoire par la Poursuite</a:t>
            </a:r>
          </a:p>
          <a:p>
            <a:pPr>
              <a:spcBef>
                <a:spcPct val="20000"/>
              </a:spcBef>
              <a:buSzPct val="100000"/>
            </a:pPr>
            <a:r>
              <a:rPr lang="fr-CA" altLang="fr-FR" sz="600">
                <a:solidFill>
                  <a:schemeClr val="tx1"/>
                </a:solidFill>
                <a:latin typeface="Arial"/>
                <a:cs typeface="Arial"/>
              </a:rPr>
              <a:t> </a:t>
            </a:r>
            <a:r>
              <a:rPr lang="fr-CA" altLang="fr-FR" sz="800">
                <a:solidFill>
                  <a:schemeClr val="tx1"/>
                </a:solidFill>
                <a:latin typeface="Arial"/>
                <a:cs typeface="Arial"/>
              </a:rPr>
              <a:t> </a:t>
            </a:r>
            <a:r>
              <a:rPr lang="fr-CA" altLang="fr-FR" sz="900">
                <a:solidFill>
                  <a:schemeClr val="tx1"/>
                </a:solidFill>
                <a:latin typeface="Arial"/>
                <a:cs typeface="Arial"/>
              </a:rPr>
              <a:t> </a:t>
            </a:r>
            <a:endParaRPr lang="fr-CA" altLang="fr-FR">
              <a:solidFill>
                <a:schemeClr val="tx1"/>
              </a:solidFill>
              <a:latin typeface="Arial" pitchFamily="34" charset="0"/>
              <a:cs typeface="Arial" pitchFamily="34" charset="0"/>
            </a:endParaRPr>
          </a:p>
          <a:p>
            <a:pPr lvl="0" eaLnBrk="1" hangingPunct="1">
              <a:spcBef>
                <a:spcPct val="20000"/>
              </a:spcBef>
              <a:buSzPct val="100000"/>
            </a:pPr>
            <a:r>
              <a:rPr lang="fr-CA" altLang="fr-FR">
                <a:solidFill>
                  <a:schemeClr val="tx1"/>
                </a:solidFill>
                <a:latin typeface="Arial"/>
                <a:cs typeface="Arial"/>
              </a:rPr>
              <a:t>Plaidoiries</a:t>
            </a:r>
          </a:p>
          <a:p>
            <a:pPr>
              <a:spcBef>
                <a:spcPct val="20000"/>
              </a:spcBef>
            </a:pPr>
            <a:r>
              <a:rPr lang="fr-CA" altLang="fr-FR" sz="600">
                <a:solidFill>
                  <a:schemeClr val="tx1"/>
                </a:solidFill>
                <a:latin typeface="Arial"/>
                <a:cs typeface="Arial"/>
              </a:rPr>
              <a:t> </a:t>
            </a:r>
            <a:r>
              <a:rPr lang="fr-CA" altLang="fr-FR" sz="800">
                <a:solidFill>
                  <a:schemeClr val="tx1"/>
                </a:solidFill>
                <a:latin typeface="Arial"/>
                <a:cs typeface="Arial"/>
              </a:rPr>
              <a:t> </a:t>
            </a:r>
            <a:r>
              <a:rPr lang="fr-CA" altLang="fr-FR" sz="900">
                <a:solidFill>
                  <a:schemeClr val="tx1"/>
                </a:solidFill>
                <a:latin typeface="Arial"/>
                <a:cs typeface="Arial"/>
              </a:rPr>
              <a:t> </a:t>
            </a:r>
            <a:endParaRPr lang="fr-CA" altLang="fr-FR">
              <a:solidFill>
                <a:schemeClr val="tx1"/>
              </a:solidFill>
              <a:latin typeface="Arial"/>
              <a:cs typeface="Arial"/>
            </a:endParaRPr>
          </a:p>
          <a:p>
            <a:pPr>
              <a:spcBef>
                <a:spcPct val="20000"/>
              </a:spcBef>
              <a:buSzPct val="100000"/>
            </a:pPr>
            <a:r>
              <a:rPr lang="fr-CA" altLang="fr-FR">
                <a:solidFill>
                  <a:schemeClr val="tx1"/>
                </a:solidFill>
                <a:latin typeface="Arial"/>
                <a:cs typeface="Arial"/>
              </a:rPr>
              <a:t>(Les directives au jury)</a:t>
            </a:r>
            <a:endParaRPr lang="fr-CA" altLang="fr-FR">
              <a:solidFill>
                <a:schemeClr val="tx1"/>
              </a:solidFill>
              <a:latin typeface="Arial" pitchFamily="34" charset="0"/>
              <a:cs typeface="Arial" pitchFamily="34" charset="0"/>
            </a:endParaRPr>
          </a:p>
          <a:p>
            <a:pPr>
              <a:spcBef>
                <a:spcPct val="20000"/>
              </a:spcBef>
            </a:pPr>
            <a:r>
              <a:rPr lang="fr-CA" altLang="fr-FR" sz="600">
                <a:solidFill>
                  <a:schemeClr val="tx1"/>
                </a:solidFill>
                <a:latin typeface="Arial"/>
                <a:cs typeface="Arial"/>
              </a:rPr>
              <a:t> </a:t>
            </a:r>
            <a:r>
              <a:rPr lang="fr-CA" altLang="fr-FR" sz="800">
                <a:solidFill>
                  <a:schemeClr val="tx1"/>
                </a:solidFill>
                <a:latin typeface="Arial"/>
                <a:cs typeface="Arial"/>
              </a:rPr>
              <a:t> </a:t>
            </a:r>
            <a:r>
              <a:rPr lang="fr-CA" altLang="fr-FR" sz="900">
                <a:solidFill>
                  <a:schemeClr val="tx1"/>
                </a:solidFill>
                <a:latin typeface="Arial"/>
                <a:cs typeface="Arial"/>
              </a:rPr>
              <a:t> </a:t>
            </a:r>
            <a:endParaRPr lang="fr-CA" altLang="fr-FR">
              <a:solidFill>
                <a:schemeClr val="tx1"/>
              </a:solidFill>
              <a:latin typeface="Arial"/>
              <a:cs typeface="Arial"/>
            </a:endParaRPr>
          </a:p>
          <a:p>
            <a:pPr>
              <a:spcBef>
                <a:spcPct val="20000"/>
              </a:spcBef>
              <a:buSzPct val="100000"/>
            </a:pPr>
            <a:r>
              <a:rPr lang="fr-CA" altLang="fr-FR">
                <a:solidFill>
                  <a:schemeClr val="tx1"/>
                </a:solidFill>
                <a:latin typeface="Arial"/>
                <a:cs typeface="Arial"/>
              </a:rPr>
              <a:t>Délibérations, verdict et détermination de la peine</a:t>
            </a:r>
            <a:endParaRPr lang="fr-CA" altLang="fr-FR">
              <a:solidFill>
                <a:schemeClr val="tx1"/>
              </a:solidFill>
              <a:latin typeface="Arial" pitchFamily="34" charset="0"/>
              <a:cs typeface="Arial" pitchFamily="34" charset="0"/>
            </a:endParaRPr>
          </a:p>
          <a:p>
            <a:pPr marL="342900" lvl="0" indent="-342900" eaLnBrk="1" hangingPunct="1">
              <a:spcBef>
                <a:spcPct val="20000"/>
              </a:spcBef>
              <a:buSzPct val="100000"/>
              <a:buBlip>
                <a:blip r:embed="rId3"/>
              </a:buBlip>
            </a:pPr>
            <a:endParaRPr lang="fr-CA" altLang="fr-FR">
              <a:solidFill>
                <a:srgbClr val="333F48"/>
              </a:solidFill>
              <a:latin typeface="Arial" pitchFamily="34" charset="0"/>
              <a:cs typeface="Arial" pitchFamily="34" charset="0"/>
            </a:endParaRPr>
          </a:p>
        </p:txBody>
      </p:sp>
      <p:sp>
        <p:nvSpPr>
          <p:cNvPr id="7" name="Larme 6">
            <a:extLst>
              <a:ext uri="{FF2B5EF4-FFF2-40B4-BE49-F238E27FC236}">
                <a16:creationId xmlns:a16="http://schemas.microsoft.com/office/drawing/2014/main" id="{BB3364C1-1932-4140-8BA1-4F710812AB81}"/>
              </a:ext>
            </a:extLst>
          </p:cNvPr>
          <p:cNvSpPr/>
          <p:nvPr/>
        </p:nvSpPr>
        <p:spPr>
          <a:xfrm>
            <a:off x="1043093" y="1382033"/>
            <a:ext cx="348918" cy="387308"/>
          </a:xfrm>
          <a:prstGeom prst="teardrop">
            <a:avLst/>
          </a:prstGeom>
          <a:solidFill>
            <a:srgbClr val="F79646">
              <a:lumMod val="7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r>
              <a:rPr lang="fr-CA" sz="1650">
                <a:ea typeface="Calibri"/>
                <a:cs typeface="Calibri"/>
              </a:rPr>
              <a:t>1</a:t>
            </a:r>
          </a:p>
        </p:txBody>
      </p:sp>
      <p:sp>
        <p:nvSpPr>
          <p:cNvPr id="13" name="Titre 2">
            <a:extLst>
              <a:ext uri="{FF2B5EF4-FFF2-40B4-BE49-F238E27FC236}">
                <a16:creationId xmlns:a16="http://schemas.microsoft.com/office/drawing/2014/main" id="{DE019FFB-D46B-88F5-AC14-C11C3FB931C2}"/>
              </a:ext>
            </a:extLst>
          </p:cNvPr>
          <p:cNvSpPr txBox="1">
            <a:spLocks/>
          </p:cNvSpPr>
          <p:nvPr/>
        </p:nvSpPr>
        <p:spPr>
          <a:xfrm>
            <a:off x="1043091" y="485041"/>
            <a:ext cx="10037229" cy="914400"/>
          </a:xfrm>
          <a:prstGeom prst="rect">
            <a:avLst/>
          </a:prstGeom>
        </p:spPr>
        <p:txBody>
          <a:bodyPr/>
          <a:lst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a:lstStyle>
          <a:p>
            <a:r>
              <a:rPr lang="fr-FR"/>
              <a:t>Les étapes, en bref</a:t>
            </a:r>
            <a:endParaRPr lang="fr-CA"/>
          </a:p>
        </p:txBody>
      </p:sp>
      <p:sp>
        <p:nvSpPr>
          <p:cNvPr id="14" name="Accolade fermante 13">
            <a:extLst>
              <a:ext uri="{FF2B5EF4-FFF2-40B4-BE49-F238E27FC236}">
                <a16:creationId xmlns:a16="http://schemas.microsoft.com/office/drawing/2014/main" id="{C63C8268-7F70-F1D3-CD0C-2446C90D99B8}"/>
              </a:ext>
            </a:extLst>
          </p:cNvPr>
          <p:cNvSpPr/>
          <p:nvPr/>
        </p:nvSpPr>
        <p:spPr>
          <a:xfrm>
            <a:off x="5595825" y="2398590"/>
            <a:ext cx="350293" cy="962014"/>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15" name="ZoneTexte 14">
            <a:extLst>
              <a:ext uri="{FF2B5EF4-FFF2-40B4-BE49-F238E27FC236}">
                <a16:creationId xmlns:a16="http://schemas.microsoft.com/office/drawing/2014/main" id="{E6FE60B1-4775-9C0F-B2FD-DB449F11FCD9}"/>
              </a:ext>
            </a:extLst>
          </p:cNvPr>
          <p:cNvSpPr txBox="1"/>
          <p:nvPr/>
        </p:nvSpPr>
        <p:spPr>
          <a:xfrm>
            <a:off x="6095657" y="2738111"/>
            <a:ext cx="3289111" cy="369332"/>
          </a:xfrm>
          <a:prstGeom prst="rect">
            <a:avLst/>
          </a:prstGeom>
          <a:noFill/>
        </p:spPr>
        <p:txBody>
          <a:bodyPr wrap="square" rtlCol="0">
            <a:spAutoFit/>
          </a:bodyPr>
          <a:lstStyle/>
          <a:p>
            <a:pPr algn="l"/>
            <a:r>
              <a:rPr lang="fr-FR"/>
              <a:t>Témoins de la poursuite</a:t>
            </a:r>
            <a:endParaRPr lang="fr-CA" err="1"/>
          </a:p>
        </p:txBody>
      </p:sp>
      <p:sp>
        <p:nvSpPr>
          <p:cNvPr id="17" name="ZoneTexte 16">
            <a:extLst>
              <a:ext uri="{FF2B5EF4-FFF2-40B4-BE49-F238E27FC236}">
                <a16:creationId xmlns:a16="http://schemas.microsoft.com/office/drawing/2014/main" id="{AAD22FE8-2171-60A9-9250-5776C4C4107E}"/>
              </a:ext>
            </a:extLst>
          </p:cNvPr>
          <p:cNvSpPr txBox="1"/>
          <p:nvPr/>
        </p:nvSpPr>
        <p:spPr>
          <a:xfrm>
            <a:off x="6096000" y="4128319"/>
            <a:ext cx="3289111" cy="369332"/>
          </a:xfrm>
          <a:prstGeom prst="rect">
            <a:avLst/>
          </a:prstGeom>
          <a:noFill/>
        </p:spPr>
        <p:txBody>
          <a:bodyPr wrap="square" rtlCol="0">
            <a:spAutoFit/>
          </a:bodyPr>
          <a:lstStyle/>
          <a:p>
            <a:pPr algn="l"/>
            <a:r>
              <a:rPr lang="fr-FR"/>
              <a:t>Témoins de la défense</a:t>
            </a:r>
            <a:endParaRPr lang="fr-CA" err="1"/>
          </a:p>
        </p:txBody>
      </p:sp>
      <p:sp>
        <p:nvSpPr>
          <p:cNvPr id="2" name="Accolade fermante 1">
            <a:extLst>
              <a:ext uri="{FF2B5EF4-FFF2-40B4-BE49-F238E27FC236}">
                <a16:creationId xmlns:a16="http://schemas.microsoft.com/office/drawing/2014/main" id="{3583DD96-DAD9-1620-4481-0B76635D0A32}"/>
              </a:ext>
            </a:extLst>
          </p:cNvPr>
          <p:cNvSpPr/>
          <p:nvPr/>
        </p:nvSpPr>
        <p:spPr>
          <a:xfrm>
            <a:off x="5595824" y="3858013"/>
            <a:ext cx="350293" cy="962014"/>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3" name="Larme 2">
            <a:extLst>
              <a:ext uri="{FF2B5EF4-FFF2-40B4-BE49-F238E27FC236}">
                <a16:creationId xmlns:a16="http://schemas.microsoft.com/office/drawing/2014/main" id="{5F26B40D-1741-F768-9459-527965349637}"/>
              </a:ext>
            </a:extLst>
          </p:cNvPr>
          <p:cNvSpPr/>
          <p:nvPr/>
        </p:nvSpPr>
        <p:spPr>
          <a:xfrm>
            <a:off x="1043092" y="1898642"/>
            <a:ext cx="348918" cy="387308"/>
          </a:xfrm>
          <a:prstGeom prst="teardrop">
            <a:avLst/>
          </a:prstGeom>
          <a:solidFill>
            <a:srgbClr val="F79646">
              <a:lumMod val="7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r>
              <a:rPr lang="fr-CA" sz="1650">
                <a:ea typeface="Calibri"/>
                <a:cs typeface="Calibri"/>
              </a:rPr>
              <a:t>2</a:t>
            </a:r>
          </a:p>
        </p:txBody>
      </p:sp>
      <p:sp>
        <p:nvSpPr>
          <p:cNvPr id="18" name="Larme 17">
            <a:extLst>
              <a:ext uri="{FF2B5EF4-FFF2-40B4-BE49-F238E27FC236}">
                <a16:creationId xmlns:a16="http://schemas.microsoft.com/office/drawing/2014/main" id="{BAD0E293-1E06-7F42-EE36-360599AC2E55}"/>
              </a:ext>
            </a:extLst>
          </p:cNvPr>
          <p:cNvSpPr/>
          <p:nvPr/>
        </p:nvSpPr>
        <p:spPr>
          <a:xfrm>
            <a:off x="1043092" y="2402338"/>
            <a:ext cx="348918" cy="387308"/>
          </a:xfrm>
          <a:prstGeom prst="teardrop">
            <a:avLst/>
          </a:prstGeom>
          <a:solidFill>
            <a:srgbClr val="F79646">
              <a:lumMod val="7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r>
              <a:rPr lang="fr-CA" sz="1650">
                <a:ea typeface="Calibri"/>
                <a:cs typeface="Calibri"/>
              </a:rPr>
              <a:t>3</a:t>
            </a:r>
          </a:p>
        </p:txBody>
      </p:sp>
      <p:sp>
        <p:nvSpPr>
          <p:cNvPr id="19" name="Larme 18">
            <a:extLst>
              <a:ext uri="{FF2B5EF4-FFF2-40B4-BE49-F238E27FC236}">
                <a16:creationId xmlns:a16="http://schemas.microsoft.com/office/drawing/2014/main" id="{70BDF9B7-BEA7-C8B6-602C-D8E23FD2515A}"/>
              </a:ext>
            </a:extLst>
          </p:cNvPr>
          <p:cNvSpPr/>
          <p:nvPr/>
        </p:nvSpPr>
        <p:spPr>
          <a:xfrm>
            <a:off x="1043093" y="2918948"/>
            <a:ext cx="348918" cy="387308"/>
          </a:xfrm>
          <a:prstGeom prst="teardrop">
            <a:avLst/>
          </a:prstGeom>
          <a:solidFill>
            <a:srgbClr val="F79646">
              <a:lumMod val="7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r>
              <a:rPr lang="fr-CA" sz="1650">
                <a:ea typeface="Calibri"/>
                <a:cs typeface="Calibri"/>
              </a:rPr>
              <a:t>4</a:t>
            </a:r>
          </a:p>
        </p:txBody>
      </p:sp>
      <p:sp>
        <p:nvSpPr>
          <p:cNvPr id="20" name="Larme 19">
            <a:extLst>
              <a:ext uri="{FF2B5EF4-FFF2-40B4-BE49-F238E27FC236}">
                <a16:creationId xmlns:a16="http://schemas.microsoft.com/office/drawing/2014/main" id="{3330FD4D-5848-5A95-B0D3-4E39FA656250}"/>
              </a:ext>
            </a:extLst>
          </p:cNvPr>
          <p:cNvSpPr/>
          <p:nvPr/>
        </p:nvSpPr>
        <p:spPr>
          <a:xfrm>
            <a:off x="1043093" y="3383897"/>
            <a:ext cx="348918" cy="387308"/>
          </a:xfrm>
          <a:prstGeom prst="teardrop">
            <a:avLst/>
          </a:prstGeom>
          <a:solidFill>
            <a:srgbClr val="F79646">
              <a:lumMod val="7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r>
              <a:rPr lang="fr-CA" sz="1650">
                <a:ea typeface="Calibri"/>
                <a:cs typeface="Calibri"/>
              </a:rPr>
              <a:t>5</a:t>
            </a:r>
          </a:p>
        </p:txBody>
      </p:sp>
      <p:sp>
        <p:nvSpPr>
          <p:cNvPr id="21" name="Larme 20">
            <a:extLst>
              <a:ext uri="{FF2B5EF4-FFF2-40B4-BE49-F238E27FC236}">
                <a16:creationId xmlns:a16="http://schemas.microsoft.com/office/drawing/2014/main" id="{5CB7B7CD-0AA9-F081-8A15-7667EE6C0F6D}"/>
              </a:ext>
            </a:extLst>
          </p:cNvPr>
          <p:cNvSpPr/>
          <p:nvPr/>
        </p:nvSpPr>
        <p:spPr>
          <a:xfrm>
            <a:off x="1043093" y="3887591"/>
            <a:ext cx="348918" cy="387308"/>
          </a:xfrm>
          <a:prstGeom prst="teardrop">
            <a:avLst/>
          </a:prstGeom>
          <a:solidFill>
            <a:srgbClr val="F79646">
              <a:lumMod val="7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r>
              <a:rPr lang="fr-CA" sz="1650">
                <a:ea typeface="Calibri"/>
                <a:cs typeface="Calibri"/>
              </a:rPr>
              <a:t>6</a:t>
            </a:r>
          </a:p>
        </p:txBody>
      </p:sp>
      <p:sp>
        <p:nvSpPr>
          <p:cNvPr id="22" name="Larme 21">
            <a:extLst>
              <a:ext uri="{FF2B5EF4-FFF2-40B4-BE49-F238E27FC236}">
                <a16:creationId xmlns:a16="http://schemas.microsoft.com/office/drawing/2014/main" id="{F100642B-3CA1-9EE1-FB5D-486667F73CB1}"/>
              </a:ext>
            </a:extLst>
          </p:cNvPr>
          <p:cNvSpPr/>
          <p:nvPr/>
        </p:nvSpPr>
        <p:spPr>
          <a:xfrm>
            <a:off x="1043092" y="4391286"/>
            <a:ext cx="348918" cy="387308"/>
          </a:xfrm>
          <a:prstGeom prst="teardrop">
            <a:avLst/>
          </a:prstGeom>
          <a:solidFill>
            <a:srgbClr val="F79646">
              <a:lumMod val="7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r>
              <a:rPr lang="fr-CA" sz="1650">
                <a:ea typeface="Calibri"/>
                <a:cs typeface="Calibri"/>
              </a:rPr>
              <a:t>7</a:t>
            </a:r>
          </a:p>
        </p:txBody>
      </p:sp>
      <p:sp>
        <p:nvSpPr>
          <p:cNvPr id="23" name="Larme 22">
            <a:extLst>
              <a:ext uri="{FF2B5EF4-FFF2-40B4-BE49-F238E27FC236}">
                <a16:creationId xmlns:a16="http://schemas.microsoft.com/office/drawing/2014/main" id="{181F74B6-D949-57A8-8CB9-491B20411F56}"/>
              </a:ext>
            </a:extLst>
          </p:cNvPr>
          <p:cNvSpPr/>
          <p:nvPr/>
        </p:nvSpPr>
        <p:spPr>
          <a:xfrm>
            <a:off x="1043092" y="4856236"/>
            <a:ext cx="348918" cy="387308"/>
          </a:xfrm>
          <a:prstGeom prst="teardrop">
            <a:avLst/>
          </a:prstGeom>
          <a:solidFill>
            <a:srgbClr val="F79646">
              <a:lumMod val="7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r>
              <a:rPr lang="fr-CA" sz="1650">
                <a:ea typeface="Calibri"/>
                <a:cs typeface="Calibri"/>
              </a:rPr>
              <a:t>8</a:t>
            </a:r>
          </a:p>
        </p:txBody>
      </p:sp>
      <p:sp>
        <p:nvSpPr>
          <p:cNvPr id="24" name="Larme 23">
            <a:extLst>
              <a:ext uri="{FF2B5EF4-FFF2-40B4-BE49-F238E27FC236}">
                <a16:creationId xmlns:a16="http://schemas.microsoft.com/office/drawing/2014/main" id="{F35B1C07-83B5-73BD-E455-136C22E960C1}"/>
              </a:ext>
            </a:extLst>
          </p:cNvPr>
          <p:cNvSpPr/>
          <p:nvPr/>
        </p:nvSpPr>
        <p:spPr>
          <a:xfrm>
            <a:off x="1043093" y="5359931"/>
            <a:ext cx="348918" cy="387308"/>
          </a:xfrm>
          <a:prstGeom prst="teardrop">
            <a:avLst/>
          </a:prstGeom>
          <a:solidFill>
            <a:srgbClr val="F79646">
              <a:lumMod val="7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r>
              <a:rPr lang="fr-CA" sz="1650">
                <a:ea typeface="Calibri"/>
                <a:cs typeface="Calibri"/>
              </a:rPr>
              <a:t>9</a:t>
            </a:r>
          </a:p>
        </p:txBody>
      </p:sp>
      <p:grpSp>
        <p:nvGrpSpPr>
          <p:cNvPr id="27" name="Groupe 26">
            <a:extLst>
              <a:ext uri="{FF2B5EF4-FFF2-40B4-BE49-F238E27FC236}">
                <a16:creationId xmlns:a16="http://schemas.microsoft.com/office/drawing/2014/main" id="{7E23963F-CCB2-D06D-6482-A602C4F95605}"/>
              </a:ext>
            </a:extLst>
          </p:cNvPr>
          <p:cNvGrpSpPr/>
          <p:nvPr/>
        </p:nvGrpSpPr>
        <p:grpSpPr>
          <a:xfrm>
            <a:off x="1043093" y="5850711"/>
            <a:ext cx="447850" cy="387308"/>
            <a:chOff x="1043093" y="5850711"/>
            <a:chExt cx="447850" cy="387308"/>
          </a:xfrm>
        </p:grpSpPr>
        <p:sp>
          <p:nvSpPr>
            <p:cNvPr id="25" name="Larme 24">
              <a:extLst>
                <a:ext uri="{FF2B5EF4-FFF2-40B4-BE49-F238E27FC236}">
                  <a16:creationId xmlns:a16="http://schemas.microsoft.com/office/drawing/2014/main" id="{AA34C77A-EF5C-0713-011E-9E2E84CACC6A}"/>
                </a:ext>
              </a:extLst>
            </p:cNvPr>
            <p:cNvSpPr/>
            <p:nvPr/>
          </p:nvSpPr>
          <p:spPr>
            <a:xfrm>
              <a:off x="1043093" y="5850711"/>
              <a:ext cx="348918" cy="387308"/>
            </a:xfrm>
            <a:prstGeom prst="teardrop">
              <a:avLst/>
            </a:prstGeom>
            <a:solidFill>
              <a:srgbClr val="F79646">
                <a:lumMod val="7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endParaRPr lang="fr-CA" sz="1650">
                <a:ea typeface="Calibri"/>
                <a:cs typeface="Calibri"/>
              </a:endParaRPr>
            </a:p>
          </p:txBody>
        </p:sp>
        <p:sp>
          <p:nvSpPr>
            <p:cNvPr id="26" name="ZoneTexte 25">
              <a:extLst>
                <a:ext uri="{FF2B5EF4-FFF2-40B4-BE49-F238E27FC236}">
                  <a16:creationId xmlns:a16="http://schemas.microsoft.com/office/drawing/2014/main" id="{442FDF55-7287-AD4F-6CEE-504631C928DC}"/>
                </a:ext>
              </a:extLst>
            </p:cNvPr>
            <p:cNvSpPr txBox="1"/>
            <p:nvPr/>
          </p:nvSpPr>
          <p:spPr>
            <a:xfrm>
              <a:off x="1046135" y="5889356"/>
              <a:ext cx="444808"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500">
                  <a:solidFill>
                    <a:schemeClr val="bg1"/>
                  </a:solidFill>
                  <a:latin typeface="Calibri"/>
                  <a:ea typeface="Calibri"/>
                  <a:cs typeface="Calibri"/>
                </a:rPr>
                <a:t>10</a:t>
              </a:r>
              <a:endParaRPr lang="fr-FR" sz="2400">
                <a:solidFill>
                  <a:schemeClr val="bg1"/>
                </a:solidFill>
                <a:latin typeface="Calibri"/>
                <a:ea typeface="Calibri"/>
                <a:cs typeface="Calibri"/>
              </a:endParaRPr>
            </a:p>
          </p:txBody>
        </p:sp>
      </p:grpSp>
    </p:spTree>
    <p:extLst>
      <p:ext uri="{BB962C8B-B14F-4D97-AF65-F5344CB8AC3E}">
        <p14:creationId xmlns:p14="http://schemas.microsoft.com/office/powerpoint/2010/main" val="23187448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habits, personne, vêtement sacerdotal&#10;&#10;Description générée automatiquement">
            <a:extLst>
              <a:ext uri="{FF2B5EF4-FFF2-40B4-BE49-F238E27FC236}">
                <a16:creationId xmlns:a16="http://schemas.microsoft.com/office/drawing/2014/main" id="{C57B98DA-DD60-8BAD-76BF-6731CB52B2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0295" y="848787"/>
            <a:ext cx="2209317" cy="4156836"/>
          </a:xfrm>
          <a:prstGeom prst="rect">
            <a:avLst/>
          </a:prstGeom>
        </p:spPr>
      </p:pic>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886968" y="973088"/>
            <a:ext cx="5943600" cy="914400"/>
          </a:xfrm>
        </p:spPr>
        <p:txBody>
          <a:bodyPr/>
          <a:lstStyle/>
          <a:p>
            <a:r>
              <a:rPr lang="fr-FR"/>
              <a:t>Accueil et mise en place</a:t>
            </a:r>
            <a:endParaRPr lang="fr-CA"/>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886968" y="503418"/>
            <a:ext cx="5943600" cy="415925"/>
          </a:xfrm>
        </p:spPr>
        <p:txBody>
          <a:bodyPr/>
          <a:lstStyle/>
          <a:p>
            <a:r>
              <a:rPr lang="fr-FR"/>
              <a:t>Étape 1</a:t>
            </a:r>
            <a:endParaRPr lang="fr-CA"/>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777925" y="1941233"/>
            <a:ext cx="6669800" cy="2708434"/>
          </a:xfrm>
          <a:prstGeom prst="rect">
            <a:avLst/>
          </a:prstGeom>
        </p:spPr>
        <p:txBody>
          <a:bodyPr wrap="square" lIns="91440" tIns="45720" rIns="91440" bIns="45720" anchor="t">
            <a:spAutoFit/>
          </a:bodyPr>
          <a:lstStyle/>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lang="fr-CA" sz="2800" b="1"/>
              <a:t>Qui?</a:t>
            </a:r>
            <a:r>
              <a:rPr lang="en-US" sz="2800"/>
              <a:t>​ La </a:t>
            </a:r>
            <a:r>
              <a:rPr lang="en-US" sz="2800" err="1"/>
              <a:t>huissière-audiencière</a:t>
            </a:r>
            <a:r>
              <a:rPr lang="en-US" sz="2800"/>
              <a:t> </a:t>
            </a:r>
            <a:r>
              <a:rPr lang="en-US" sz="2800" err="1"/>
              <a:t>ou</a:t>
            </a:r>
            <a:r>
              <a:rPr lang="en-US" sz="2800"/>
              <a:t> l</a:t>
            </a:r>
            <a:r>
              <a:rPr lang="fr-CA" sz="2800"/>
              <a:t>’huissier-audiencier et la ou le juge.​</a:t>
            </a:r>
          </a:p>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lang="fr-CA" sz="2800" b="1"/>
              <a:t>Quoi?</a:t>
            </a:r>
            <a:r>
              <a:rPr lang="en-US" sz="2800"/>
              <a:t>​</a:t>
            </a:r>
            <a:endParaRPr lang="en-US" sz="2800">
              <a:cs typeface="Arial"/>
            </a:endParaRPr>
          </a:p>
          <a:p>
            <a:pPr marL="800100" lvl="1" indent="-342900">
              <a:spcBef>
                <a:spcPts val="1200"/>
              </a:spcBef>
              <a:buClr>
                <a:schemeClr val="accent1"/>
              </a:buClr>
              <a:buSzPct val="65000"/>
              <a:buFont typeface="Wingdings" panose="05000000000000000000" pitchFamily="2" charset="2"/>
              <a:buChar char="Ø"/>
            </a:pPr>
            <a:r>
              <a:rPr lang="fr-CA" sz="2800"/>
              <a:t>Rappel des règles du décorum</a:t>
            </a:r>
            <a:r>
              <a:rPr lang="en-US" sz="2800"/>
              <a:t>​.</a:t>
            </a:r>
            <a:endParaRPr lang="en-US" sz="2800">
              <a:cs typeface="Arial"/>
            </a:endParaRPr>
          </a:p>
          <a:p>
            <a:pPr marL="800100" lvl="1" indent="-342900">
              <a:spcBef>
                <a:spcPts val="1200"/>
              </a:spcBef>
              <a:buClr>
                <a:schemeClr val="accent1"/>
              </a:buClr>
              <a:buSzPct val="65000"/>
              <a:buFont typeface="Wingdings" panose="05000000000000000000" pitchFamily="2" charset="2"/>
              <a:buChar char="Ø"/>
            </a:pPr>
            <a:r>
              <a:rPr lang="fr-CA" sz="2800"/>
              <a:t>Accueil de la juge ou du juge.</a:t>
            </a:r>
            <a:endParaRPr lang="en-US" sz="2800"/>
          </a:p>
        </p:txBody>
      </p:sp>
      <p:grpSp>
        <p:nvGrpSpPr>
          <p:cNvPr id="2" name="Groupe 1">
            <a:extLst>
              <a:ext uri="{FF2B5EF4-FFF2-40B4-BE49-F238E27FC236}">
                <a16:creationId xmlns:a16="http://schemas.microsoft.com/office/drawing/2014/main" id="{C601DAD6-BA9C-3547-7BE9-F7E269CD5D9F}"/>
              </a:ext>
            </a:extLst>
          </p:cNvPr>
          <p:cNvGrpSpPr/>
          <p:nvPr/>
        </p:nvGrpSpPr>
        <p:grpSpPr>
          <a:xfrm>
            <a:off x="8875881" y="919343"/>
            <a:ext cx="3083273" cy="5564659"/>
            <a:chOff x="8875881" y="919343"/>
            <a:chExt cx="3083273" cy="5564659"/>
          </a:xfrm>
        </p:grpSpPr>
        <p:pic>
          <p:nvPicPr>
            <p:cNvPr id="8" name="Image 7" descr="Une image contenant habits, chaussures, personne, homme&#10;&#10;Description générée automatiquement">
              <a:extLst>
                <a:ext uri="{FF2B5EF4-FFF2-40B4-BE49-F238E27FC236}">
                  <a16:creationId xmlns:a16="http://schemas.microsoft.com/office/drawing/2014/main" id="{C977AD35-5F5C-C9A6-6844-F712B0522FC1}"/>
                </a:ext>
              </a:extLst>
            </p:cNvPr>
            <p:cNvPicPr>
              <a:picLocks noChangeAspect="1"/>
            </p:cNvPicPr>
            <p:nvPr/>
          </p:nvPicPr>
          <p:blipFill rotWithShape="1">
            <a:blip r:embed="rId6">
              <a:clrChange>
                <a:clrFrom>
                  <a:srgbClr val="FFFFFF"/>
                </a:clrFrom>
                <a:clrTo>
                  <a:srgbClr val="FFFFFF">
                    <a:alpha val="0"/>
                  </a:srgbClr>
                </a:clrTo>
              </a:clrChange>
            </a:blip>
            <a:srcRect l="74553" t="532" r="2838" b="-532"/>
            <a:stretch/>
          </p:blipFill>
          <p:spPr>
            <a:xfrm>
              <a:off x="8875881" y="919343"/>
              <a:ext cx="3083273" cy="5564659"/>
            </a:xfrm>
            <a:prstGeom prst="rect">
              <a:avLst/>
            </a:prstGeom>
          </p:spPr>
        </p:pic>
        <p:sp>
          <p:nvSpPr>
            <p:cNvPr id="9" name="Ellipse 8">
              <a:extLst>
                <a:ext uri="{FF2B5EF4-FFF2-40B4-BE49-F238E27FC236}">
                  <a16:creationId xmlns:a16="http://schemas.microsoft.com/office/drawing/2014/main" id="{F30790FB-C2E1-DDFB-AA87-2984C7CA66A9}"/>
                </a:ext>
              </a:extLst>
            </p:cNvPr>
            <p:cNvSpPr/>
            <p:nvPr/>
          </p:nvSpPr>
          <p:spPr>
            <a:xfrm>
              <a:off x="10129572" y="1604813"/>
              <a:ext cx="351372" cy="329046"/>
            </a:xfrm>
            <a:prstGeom prst="ellipse">
              <a:avLst/>
            </a:prstGeom>
            <a:solidFill>
              <a:srgbClr val="FEA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grpSp>
      <p:pic>
        <p:nvPicPr>
          <p:cNvPr id="10" name="Graphique 9">
            <a:extLst>
              <a:ext uri="{FF2B5EF4-FFF2-40B4-BE49-F238E27FC236}">
                <a16:creationId xmlns:a16="http://schemas.microsoft.com/office/drawing/2014/main" id="{350ED4AD-C025-BF95-CD73-353AED8204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504572">
            <a:off x="6909429" y="2723214"/>
            <a:ext cx="783374" cy="1682663"/>
          </a:xfrm>
          <a:prstGeom prst="rect">
            <a:avLst/>
          </a:prstGeom>
        </p:spPr>
      </p:pic>
      <p:sp>
        <p:nvSpPr>
          <p:cNvPr id="7" name="Rectangle 6">
            <a:extLst>
              <a:ext uri="{FF2B5EF4-FFF2-40B4-BE49-F238E27FC236}">
                <a16:creationId xmlns:a16="http://schemas.microsoft.com/office/drawing/2014/main" id="{4B46B87B-4C21-467B-26F8-ED50790B6D76}"/>
              </a:ext>
            </a:extLst>
          </p:cNvPr>
          <p:cNvSpPr/>
          <p:nvPr/>
        </p:nvSpPr>
        <p:spPr>
          <a:xfrm>
            <a:off x="11360150" y="2075543"/>
            <a:ext cx="599004" cy="496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spTree>
    <p:extLst>
      <p:ext uri="{BB962C8B-B14F-4D97-AF65-F5344CB8AC3E}">
        <p14:creationId xmlns:p14="http://schemas.microsoft.com/office/powerpoint/2010/main" val="3953850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886968" y="973088"/>
            <a:ext cx="5943600" cy="914400"/>
          </a:xfrm>
        </p:spPr>
        <p:txBody>
          <a:bodyPr/>
          <a:lstStyle/>
          <a:p>
            <a:r>
              <a:rPr lang="fr-FR"/>
              <a:t>Exposé préliminaire de la cause de la Poursuite</a:t>
            </a:r>
            <a:endParaRPr lang="fr-CA"/>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886968" y="503418"/>
            <a:ext cx="5943600" cy="415925"/>
          </a:xfrm>
        </p:spPr>
        <p:txBody>
          <a:bodyPr/>
          <a:lstStyle/>
          <a:p>
            <a:r>
              <a:rPr lang="fr-FR"/>
              <a:t>Étape 2</a:t>
            </a:r>
            <a:endParaRPr lang="fr-CA"/>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759683" y="2290226"/>
            <a:ext cx="6669800" cy="4278094"/>
          </a:xfrm>
          <a:prstGeom prst="rect">
            <a:avLst/>
          </a:prstGeom>
        </p:spPr>
        <p:txBody>
          <a:bodyPr wrap="square">
            <a:spAutoFit/>
          </a:bodyPr>
          <a:lstStyle/>
          <a:p>
            <a:pPr marL="342900" marR="0" lvl="0" indent="-342900" algn="l" defTabSz="914400" rtl="0" eaLnBrk="1" fontAlgn="auto" latinLnBrk="0" hangingPunct="1">
              <a:lnSpc>
                <a:spcPct val="100000"/>
              </a:lnSpc>
              <a:spcBef>
                <a:spcPts val="1200"/>
              </a:spcBef>
              <a:spcAft>
                <a:spcPts val="0"/>
              </a:spcAft>
              <a:buClrTx/>
              <a:buSzPct val="65000"/>
              <a:buFontTx/>
              <a:buBlip>
                <a:blip r:embed="rId4"/>
              </a:buBlip>
              <a:tabLst/>
              <a:defRPr/>
            </a:pPr>
            <a:r>
              <a:rPr lang="fr-CA" sz="2800" b="1"/>
              <a:t>Qui?</a:t>
            </a:r>
            <a:r>
              <a:rPr lang="en-US" sz="2800"/>
              <a:t>​ </a:t>
            </a:r>
            <a:r>
              <a:rPr lang="en-US" sz="2800" err="1"/>
              <a:t>Procureure</a:t>
            </a:r>
            <a:r>
              <a:rPr lang="en-US" sz="2800"/>
              <a:t> </a:t>
            </a:r>
            <a:r>
              <a:rPr lang="en-US" sz="2800" err="1"/>
              <a:t>ou</a:t>
            </a:r>
            <a:r>
              <a:rPr lang="en-US" sz="2800"/>
              <a:t> p</a:t>
            </a:r>
            <a:r>
              <a:rPr lang="fr-CA" sz="2800" err="1"/>
              <a:t>rocureur</a:t>
            </a:r>
            <a:r>
              <a:rPr lang="fr-CA" sz="2800"/>
              <a:t> aux poursuites criminelles et pénales​</a:t>
            </a:r>
          </a:p>
          <a:p>
            <a:pPr marL="342900" marR="0" lvl="0" indent="-342900" algn="l" defTabSz="914400" rtl="0" eaLnBrk="1" fontAlgn="auto" latinLnBrk="0" hangingPunct="1">
              <a:lnSpc>
                <a:spcPct val="100000"/>
              </a:lnSpc>
              <a:spcBef>
                <a:spcPts val="1200"/>
              </a:spcBef>
              <a:spcAft>
                <a:spcPts val="0"/>
              </a:spcAft>
              <a:buClrTx/>
              <a:buSzPct val="65000"/>
              <a:buFontTx/>
              <a:buBlip>
                <a:blip r:embed="rId4"/>
              </a:buBlip>
              <a:tabLst/>
              <a:defRPr/>
            </a:pPr>
            <a:r>
              <a:rPr lang="fr-CA" sz="2800" b="1"/>
              <a:t>Quoi?</a:t>
            </a:r>
            <a:r>
              <a:rPr lang="en-US" sz="2800"/>
              <a:t>​ </a:t>
            </a:r>
          </a:p>
          <a:p>
            <a:pPr marL="914400" lvl="1" indent="-457200">
              <a:spcBef>
                <a:spcPts val="1200"/>
              </a:spcBef>
              <a:buSzPct val="65000"/>
              <a:buFont typeface="Wingdings" panose="05000000000000000000" pitchFamily="2" charset="2"/>
              <a:buChar char="Ø"/>
              <a:defRPr/>
            </a:pPr>
            <a:r>
              <a:rPr lang="fr-FR" sz="2800"/>
              <a:t>Elle ou il présente sa: « </a:t>
            </a:r>
            <a:r>
              <a:rPr lang="fr-FR" sz="2800" b="1">
                <a:solidFill>
                  <a:schemeClr val="accent1"/>
                </a:solidFill>
              </a:rPr>
              <a:t>théorie de la cause </a:t>
            </a:r>
            <a:r>
              <a:rPr lang="fr-FR" sz="2800"/>
              <a:t>». C’est une version résumée des faits pertinents entourant le crime, ainsi que des preuves et des témoins qui soutiennent sa version des faits.</a:t>
            </a:r>
            <a:endParaRPr lang="en-US" sz="2800"/>
          </a:p>
        </p:txBody>
      </p:sp>
      <p:pic>
        <p:nvPicPr>
          <p:cNvPr id="10" name="Graphique 9">
            <a:extLst>
              <a:ext uri="{FF2B5EF4-FFF2-40B4-BE49-F238E27FC236}">
                <a16:creationId xmlns:a16="http://schemas.microsoft.com/office/drawing/2014/main" id="{350ED4AD-C025-BF95-CD73-353AED8204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504572" flipH="1">
            <a:off x="6717874" y="1551940"/>
            <a:ext cx="862125" cy="1476571"/>
          </a:xfrm>
          <a:prstGeom prst="rect">
            <a:avLst/>
          </a:prstGeom>
        </p:spPr>
      </p:pic>
      <p:grpSp>
        <p:nvGrpSpPr>
          <p:cNvPr id="4" name="Groupe 3">
            <a:extLst>
              <a:ext uri="{FF2B5EF4-FFF2-40B4-BE49-F238E27FC236}">
                <a16:creationId xmlns:a16="http://schemas.microsoft.com/office/drawing/2014/main" id="{9C0D3046-8B1C-2ABE-91C3-2EFEB15773F2}"/>
              </a:ext>
            </a:extLst>
          </p:cNvPr>
          <p:cNvGrpSpPr/>
          <p:nvPr/>
        </p:nvGrpSpPr>
        <p:grpSpPr>
          <a:xfrm>
            <a:off x="7985572" y="919343"/>
            <a:ext cx="3207129" cy="5156809"/>
            <a:chOff x="7985572" y="919343"/>
            <a:chExt cx="3207129" cy="5156809"/>
          </a:xfrm>
        </p:grpSpPr>
        <p:pic>
          <p:nvPicPr>
            <p:cNvPr id="2" name="Image 1" descr="Une image contenant chaussures, silhouette, illustration, dessin humoristique&#10;&#10;Description générée automatiquement">
              <a:extLst>
                <a:ext uri="{FF2B5EF4-FFF2-40B4-BE49-F238E27FC236}">
                  <a16:creationId xmlns:a16="http://schemas.microsoft.com/office/drawing/2014/main" id="{E2624385-59DD-ADD7-7C67-B2E3CBA20C4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985572" y="919343"/>
              <a:ext cx="3207129" cy="5156809"/>
            </a:xfrm>
            <a:prstGeom prst="rect">
              <a:avLst/>
            </a:prstGeom>
          </p:spPr>
        </p:pic>
        <p:pic>
          <p:nvPicPr>
            <p:cNvPr id="7" name="Image 6" descr="Une image contenant habits, robe, art&#10;&#10;Description générée automatiquement">
              <a:extLst>
                <a:ext uri="{FF2B5EF4-FFF2-40B4-BE49-F238E27FC236}">
                  <a16:creationId xmlns:a16="http://schemas.microsoft.com/office/drawing/2014/main" id="{40FFF189-C817-92BA-DE9A-3FA44A7E2E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87381" y="1711521"/>
              <a:ext cx="2068273" cy="3391411"/>
            </a:xfrm>
            <a:prstGeom prst="rect">
              <a:avLst/>
            </a:prstGeom>
          </p:spPr>
        </p:pic>
      </p:grpSp>
    </p:spTree>
    <p:extLst>
      <p:ext uri="{BB962C8B-B14F-4D97-AF65-F5344CB8AC3E}">
        <p14:creationId xmlns:p14="http://schemas.microsoft.com/office/powerpoint/2010/main" val="23061819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2049647" y="304314"/>
            <a:ext cx="8083787" cy="914400"/>
          </a:xfrm>
        </p:spPr>
        <p:txBody>
          <a:bodyPr/>
          <a:lstStyle/>
          <a:p>
            <a:pPr algn="ctr"/>
            <a:r>
              <a:rPr lang="fr-CA"/>
              <a:t>La présentation de la preuve</a:t>
            </a:r>
            <a:endParaRPr lang="fr-FR">
              <a:cs typeface="Arial" panose="020B0604020202020204"/>
            </a:endParaRPr>
          </a:p>
        </p:txBody>
      </p:sp>
      <p:pic>
        <p:nvPicPr>
          <p:cNvPr id="2" name="Média en ligne 1" title="4 - Les étapes d’un procès - La preuve de la poursuite">
            <a:hlinkClick r:id="" action="ppaction://media"/>
            <a:extLst>
              <a:ext uri="{FF2B5EF4-FFF2-40B4-BE49-F238E27FC236}">
                <a16:creationId xmlns:a16="http://schemas.microsoft.com/office/drawing/2014/main" id="{997DD20D-9A3A-AFDB-CF28-7D1FB647EA80}"/>
              </a:ext>
            </a:extLst>
          </p:cNvPr>
          <p:cNvPicPr>
            <a:picLocks noRot="1" noChangeAspect="1"/>
          </p:cNvPicPr>
          <p:nvPr>
            <a:videoFile r:link="rId1"/>
          </p:nvPr>
        </p:nvPicPr>
        <p:blipFill>
          <a:blip r:embed="rId4"/>
          <a:stretch>
            <a:fillRect/>
          </a:stretch>
        </p:blipFill>
        <p:spPr>
          <a:xfrm>
            <a:off x="1349375" y="1032565"/>
            <a:ext cx="9710738" cy="5486400"/>
          </a:xfrm>
          <a:prstGeom prst="rect">
            <a:avLst/>
          </a:prstGeom>
        </p:spPr>
      </p:pic>
    </p:spTree>
    <p:extLst>
      <p:ext uri="{BB962C8B-B14F-4D97-AF65-F5344CB8AC3E}">
        <p14:creationId xmlns:p14="http://schemas.microsoft.com/office/powerpoint/2010/main" val="19124748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5664403" y="1045268"/>
            <a:ext cx="5943600" cy="914400"/>
          </a:xfrm>
        </p:spPr>
        <p:txBody>
          <a:bodyPr/>
          <a:lstStyle/>
          <a:p>
            <a:pPr algn="r"/>
            <a:r>
              <a:rPr lang="fr-FR"/>
              <a:t>Preuve de la Poursuite</a:t>
            </a:r>
            <a:endParaRPr lang="fr-CA"/>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5664403" y="524490"/>
            <a:ext cx="5943600" cy="415925"/>
          </a:xfrm>
        </p:spPr>
        <p:txBody>
          <a:bodyPr/>
          <a:lstStyle/>
          <a:p>
            <a:pPr algn="r"/>
            <a:r>
              <a:rPr lang="fr-FR"/>
              <a:t>Étape 3</a:t>
            </a:r>
            <a:endParaRPr lang="fr-CA"/>
          </a:p>
        </p:txBody>
      </p:sp>
      <p:pic>
        <p:nvPicPr>
          <p:cNvPr id="20" name="Image 19" descr="Une image contenant funérailles, dessin humoristique&#10;&#10;Description générée automatiquement">
            <a:extLst>
              <a:ext uri="{FF2B5EF4-FFF2-40B4-BE49-F238E27FC236}">
                <a16:creationId xmlns:a16="http://schemas.microsoft.com/office/drawing/2014/main" id="{F713D96C-EF80-4A97-4D99-33E0E08B3208}"/>
              </a:ext>
            </a:extLst>
          </p:cNvPr>
          <p:cNvPicPr>
            <a:picLocks noChangeAspect="1"/>
          </p:cNvPicPr>
          <p:nvPr/>
        </p:nvPicPr>
        <p:blipFill rotWithShape="1">
          <a:blip r:embed="rId4">
            <a:clrChange>
              <a:clrFrom>
                <a:srgbClr val="FFFFFF"/>
              </a:clrFrom>
              <a:clrTo>
                <a:srgbClr val="FFFFFF">
                  <a:alpha val="0"/>
                </a:srgbClr>
              </a:clrTo>
            </a:clrChange>
          </a:blip>
          <a:srcRect l="35136" t="35241" r="45419" b="28576"/>
          <a:stretch/>
        </p:blipFill>
        <p:spPr>
          <a:xfrm>
            <a:off x="2410155" y="1959668"/>
            <a:ext cx="2484693" cy="3579132"/>
          </a:xfrm>
          <a:prstGeom prst="rect">
            <a:avLst/>
          </a:prstGeom>
        </p:spPr>
      </p:pic>
      <p:sp>
        <p:nvSpPr>
          <p:cNvPr id="21" name="Rectangle 20">
            <a:extLst>
              <a:ext uri="{FF2B5EF4-FFF2-40B4-BE49-F238E27FC236}">
                <a16:creationId xmlns:a16="http://schemas.microsoft.com/office/drawing/2014/main" id="{4427ECD1-3E52-2A4B-2C6F-975A2D5A6A19}"/>
              </a:ext>
            </a:extLst>
          </p:cNvPr>
          <p:cNvSpPr/>
          <p:nvPr>
            <p:custDataLst>
              <p:tags r:id="rId1"/>
            </p:custDataLst>
          </p:nvPr>
        </p:nvSpPr>
        <p:spPr>
          <a:xfrm>
            <a:off x="4568896" y="1871410"/>
            <a:ext cx="7430557" cy="4031873"/>
          </a:xfrm>
          <a:prstGeom prst="rect">
            <a:avLst/>
          </a:prstGeom>
        </p:spPr>
        <p:txBody>
          <a:bodyPr wrap="square" lIns="91440" tIns="45720" rIns="91440" bIns="45720" anchor="t">
            <a:spAutoFit/>
          </a:bodyPr>
          <a:lstStyle/>
          <a:p>
            <a:pPr marL="342900" lvl="0" indent="-342900">
              <a:spcBef>
                <a:spcPts val="1200"/>
              </a:spcBef>
              <a:buSzPct val="65000"/>
              <a:buBlip>
                <a:blip r:embed="rId5"/>
              </a:buBlip>
              <a:defRPr/>
            </a:pPr>
            <a:r>
              <a:rPr lang="fr-CA" sz="2400" b="1"/>
              <a:t>Qui?</a:t>
            </a:r>
            <a:r>
              <a:rPr lang="en-US" sz="2400"/>
              <a:t>​ </a:t>
            </a:r>
          </a:p>
          <a:p>
            <a:pPr marL="800100" lvl="1" indent="-342900">
              <a:spcBef>
                <a:spcPts val="1200"/>
              </a:spcBef>
              <a:buClr>
                <a:srgbClr val="F6891F"/>
              </a:buClr>
              <a:buSzPct val="65000"/>
              <a:buFont typeface="Wingdings" panose="05000000000000000000" pitchFamily="2" charset="2"/>
              <a:buChar char="Ø"/>
              <a:defRPr/>
            </a:pPr>
            <a:r>
              <a:rPr lang="fr-FR" sz="2400"/>
              <a:t>La procureure ou le procureur aux poursuites criminelles et pénales interroge ses témoins.</a:t>
            </a:r>
            <a:endParaRPr lang="fr-FR" sz="2400">
              <a:cs typeface="Arial"/>
            </a:endParaRPr>
          </a:p>
          <a:p>
            <a:pPr marL="800100" lvl="1" indent="-342900">
              <a:spcBef>
                <a:spcPts val="1200"/>
              </a:spcBef>
              <a:buClr>
                <a:srgbClr val="F6891F"/>
              </a:buClr>
              <a:buSzPct val="65000"/>
              <a:buFont typeface="Wingdings" panose="05000000000000000000" pitchFamily="2" charset="2"/>
              <a:buChar char="Ø"/>
              <a:defRPr/>
            </a:pPr>
            <a:r>
              <a:rPr lang="fr-FR" sz="2400"/>
              <a:t>La paratechnicienne ou le paratechnicien judiciaire fait prêter serment aux témoins.</a:t>
            </a:r>
            <a:r>
              <a:rPr lang="fr-CA" sz="2400"/>
              <a:t>​</a:t>
            </a:r>
            <a:endParaRPr lang="fr-CA" sz="2400">
              <a:cs typeface="Arial"/>
            </a:endParaRPr>
          </a:p>
          <a:p>
            <a:pPr marL="342900" lvl="0" indent="-342900">
              <a:spcBef>
                <a:spcPts val="1200"/>
              </a:spcBef>
              <a:buSzPct val="65000"/>
              <a:buBlip>
                <a:blip r:embed="rId5"/>
              </a:buBlip>
              <a:defRPr/>
            </a:pPr>
            <a:r>
              <a:rPr lang="fr-CA" sz="2400" b="1"/>
              <a:t>Quoi?</a:t>
            </a:r>
            <a:r>
              <a:rPr lang="en-US" sz="2400"/>
              <a:t>​ </a:t>
            </a:r>
            <a:r>
              <a:rPr lang="fr-FR" sz="2400"/>
              <a:t>Interrogatoire des </a:t>
            </a:r>
            <a:r>
              <a:rPr lang="fr-FR" sz="2400" b="1"/>
              <a:t>témoins</a:t>
            </a:r>
            <a:r>
              <a:rPr lang="fr-FR" sz="2400"/>
              <a:t> qu’elle a choisis et présentation des </a:t>
            </a:r>
            <a:r>
              <a:rPr lang="fr-FR" sz="2400" b="1"/>
              <a:t>preuves matérielles</a:t>
            </a:r>
            <a:r>
              <a:rPr lang="fr-FR" sz="2400"/>
              <a:t>.</a:t>
            </a:r>
            <a:r>
              <a:rPr lang="fr-FR" sz="2400" b="1"/>
              <a:t>​</a:t>
            </a:r>
            <a:endParaRPr lang="fr-FR" sz="2400" b="1">
              <a:cs typeface="Arial"/>
            </a:endParaRPr>
          </a:p>
          <a:p>
            <a:pPr marL="342900" lvl="0" indent="-342900">
              <a:spcBef>
                <a:spcPts val="1200"/>
              </a:spcBef>
              <a:buSzPct val="65000"/>
              <a:buBlip>
                <a:blip r:embed="rId5"/>
              </a:buBlip>
              <a:defRPr/>
            </a:pPr>
            <a:r>
              <a:rPr lang="fr-FR" sz="2400" b="1"/>
              <a:t>Comment?​ </a:t>
            </a:r>
            <a:r>
              <a:rPr lang="fr-FR" sz="2400"/>
              <a:t>Questions ouvertes et non suggestives seulement. </a:t>
            </a:r>
            <a:endParaRPr lang="en-US" sz="2400"/>
          </a:p>
        </p:txBody>
      </p:sp>
      <p:grpSp>
        <p:nvGrpSpPr>
          <p:cNvPr id="7" name="Groupe 6">
            <a:extLst>
              <a:ext uri="{FF2B5EF4-FFF2-40B4-BE49-F238E27FC236}">
                <a16:creationId xmlns:a16="http://schemas.microsoft.com/office/drawing/2014/main" id="{7568B660-DFF7-DE90-FB9C-D7A8FFC8CCF4}"/>
              </a:ext>
            </a:extLst>
          </p:cNvPr>
          <p:cNvGrpSpPr/>
          <p:nvPr/>
        </p:nvGrpSpPr>
        <p:grpSpPr>
          <a:xfrm>
            <a:off x="391406" y="1407458"/>
            <a:ext cx="2484693" cy="2653851"/>
            <a:chOff x="391406" y="1407458"/>
            <a:chExt cx="2484693" cy="2653851"/>
          </a:xfrm>
        </p:grpSpPr>
        <p:pic>
          <p:nvPicPr>
            <p:cNvPr id="14" name="Image 13" descr="Une image contenant habits, meubles, dessin humoristique, personne&#10;&#10;Description générée automatiquement">
              <a:extLst>
                <a:ext uri="{FF2B5EF4-FFF2-40B4-BE49-F238E27FC236}">
                  <a16:creationId xmlns:a16="http://schemas.microsoft.com/office/drawing/2014/main" id="{869C4072-C306-DB29-2711-9FA1218D4F0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91406" y="1407458"/>
              <a:ext cx="2484693" cy="2653851"/>
            </a:xfrm>
            <a:prstGeom prst="rect">
              <a:avLst/>
            </a:prstGeom>
          </p:spPr>
        </p:pic>
        <p:pic>
          <p:nvPicPr>
            <p:cNvPr id="6" name="Image 5" descr="Une image contenant art&#10;&#10;Description générée automatiquement avec une confiance moyenne">
              <a:extLst>
                <a:ext uri="{FF2B5EF4-FFF2-40B4-BE49-F238E27FC236}">
                  <a16:creationId xmlns:a16="http://schemas.microsoft.com/office/drawing/2014/main" id="{4B404048-22D4-711D-1D8F-155211D9D6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1374" y="1847880"/>
              <a:ext cx="695361" cy="819192"/>
            </a:xfrm>
            <a:prstGeom prst="rect">
              <a:avLst/>
            </a:prstGeom>
          </p:spPr>
        </p:pic>
      </p:grpSp>
      <p:grpSp>
        <p:nvGrpSpPr>
          <p:cNvPr id="8" name="Groupe 7">
            <a:extLst>
              <a:ext uri="{FF2B5EF4-FFF2-40B4-BE49-F238E27FC236}">
                <a16:creationId xmlns:a16="http://schemas.microsoft.com/office/drawing/2014/main" id="{51B6FDA9-068D-FA42-AB0A-6210EB101249}"/>
              </a:ext>
            </a:extLst>
          </p:cNvPr>
          <p:cNvGrpSpPr/>
          <p:nvPr/>
        </p:nvGrpSpPr>
        <p:grpSpPr>
          <a:xfrm>
            <a:off x="936921" y="3429000"/>
            <a:ext cx="2046910" cy="3357327"/>
            <a:chOff x="936921" y="3429000"/>
            <a:chExt cx="2046910" cy="3357327"/>
          </a:xfrm>
        </p:grpSpPr>
        <p:pic>
          <p:nvPicPr>
            <p:cNvPr id="16" name="Image 15" descr="Une image contenant chaussures, silhouette, illustration, dessin humoristique&#10;&#10;Description générée automatiquement">
              <a:extLst>
                <a:ext uri="{FF2B5EF4-FFF2-40B4-BE49-F238E27FC236}">
                  <a16:creationId xmlns:a16="http://schemas.microsoft.com/office/drawing/2014/main" id="{EBF5290C-723E-F1F4-DFE2-D021A499EC6D}"/>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36921" y="3429000"/>
              <a:ext cx="2046910" cy="3357327"/>
            </a:xfrm>
            <a:prstGeom prst="rect">
              <a:avLst/>
            </a:prstGeom>
          </p:spPr>
        </p:pic>
        <p:pic>
          <p:nvPicPr>
            <p:cNvPr id="4" name="Image 3" descr="Une image contenant habits, robe, art&#10;&#10;Description générée automatiquement">
              <a:extLst>
                <a:ext uri="{FF2B5EF4-FFF2-40B4-BE49-F238E27FC236}">
                  <a16:creationId xmlns:a16="http://schemas.microsoft.com/office/drawing/2014/main" id="{77A51FA0-1CDA-A181-ADE7-7BB395B013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8396" y="3969040"/>
              <a:ext cx="1266214" cy="2076250"/>
            </a:xfrm>
            <a:prstGeom prst="rect">
              <a:avLst/>
            </a:prstGeom>
          </p:spPr>
        </p:pic>
      </p:grpSp>
    </p:spTree>
    <p:extLst>
      <p:ext uri="{BB962C8B-B14F-4D97-AF65-F5344CB8AC3E}">
        <p14:creationId xmlns:p14="http://schemas.microsoft.com/office/powerpoint/2010/main" val="2964224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animEffect transition="in" filter="fade">
                                      <p:cBhvr>
                                        <p:cTn id="7" dur="1000"/>
                                        <p:tgtEl>
                                          <p:spTgt spid="21">
                                            <p:txEl>
                                              <p:pRg st="1" end="1"/>
                                            </p:txEl>
                                          </p:spTgt>
                                        </p:tgtEl>
                                      </p:cBhvr>
                                    </p:animEffect>
                                    <p:anim calcmode="lin" valueType="num">
                                      <p:cBhvr>
                                        <p:cTn id="8"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2" end="2"/>
                                            </p:txEl>
                                          </p:spTgt>
                                        </p:tgtEl>
                                        <p:attrNameLst>
                                          <p:attrName>style.visibility</p:attrName>
                                        </p:attrNameLst>
                                      </p:cBhvr>
                                      <p:to>
                                        <p:strVal val="visible"/>
                                      </p:to>
                                    </p:set>
                                    <p:animEffect transition="in" filter="fade">
                                      <p:cBhvr>
                                        <p:cTn id="14" dur="1000"/>
                                        <p:tgtEl>
                                          <p:spTgt spid="21">
                                            <p:txEl>
                                              <p:pRg st="2" end="2"/>
                                            </p:txEl>
                                          </p:spTgt>
                                        </p:tgtEl>
                                      </p:cBhvr>
                                    </p:animEffect>
                                    <p:anim calcmode="lin" valueType="num">
                                      <p:cBhvr>
                                        <p:cTn id="15"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3" end="3"/>
                                            </p:txEl>
                                          </p:spTgt>
                                        </p:tgtEl>
                                        <p:attrNameLst>
                                          <p:attrName>style.visibility</p:attrName>
                                        </p:attrNameLst>
                                      </p:cBhvr>
                                      <p:to>
                                        <p:strVal val="visible"/>
                                      </p:to>
                                    </p:set>
                                    <p:animEffect transition="in" filter="fade">
                                      <p:cBhvr>
                                        <p:cTn id="21" dur="1000"/>
                                        <p:tgtEl>
                                          <p:spTgt spid="21">
                                            <p:txEl>
                                              <p:pRg st="3" end="3"/>
                                            </p:txEl>
                                          </p:spTgt>
                                        </p:tgtEl>
                                      </p:cBhvr>
                                    </p:animEffect>
                                    <p:anim calcmode="lin" valueType="num">
                                      <p:cBhvr>
                                        <p:cTn id="22"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xEl>
                                              <p:pRg st="4" end="4"/>
                                            </p:txEl>
                                          </p:spTgt>
                                        </p:tgtEl>
                                        <p:attrNameLst>
                                          <p:attrName>style.visibility</p:attrName>
                                        </p:attrNameLst>
                                      </p:cBhvr>
                                      <p:to>
                                        <p:strVal val="visible"/>
                                      </p:to>
                                    </p:set>
                                    <p:animEffect transition="in" filter="fade">
                                      <p:cBhvr>
                                        <p:cTn id="28" dur="1000"/>
                                        <p:tgtEl>
                                          <p:spTgt spid="21">
                                            <p:txEl>
                                              <p:pRg st="4" end="4"/>
                                            </p:txEl>
                                          </p:spTgt>
                                        </p:tgtEl>
                                      </p:cBhvr>
                                    </p:animEffect>
                                    <p:anim calcmode="lin" valueType="num">
                                      <p:cBhvr>
                                        <p:cTn id="29"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D29B329-D898-6D6F-748B-7455D1EC0E96}"/>
              </a:ext>
            </a:extLst>
          </p:cNvPr>
          <p:cNvSpPr>
            <a:spLocks noGrp="1"/>
          </p:cNvSpPr>
          <p:nvPr>
            <p:ph type="title"/>
          </p:nvPr>
        </p:nvSpPr>
        <p:spPr>
          <a:xfrm>
            <a:off x="711003" y="1816311"/>
            <a:ext cx="3756101" cy="914400"/>
          </a:xfrm>
        </p:spPr>
        <p:txBody>
          <a:bodyPr/>
          <a:lstStyle/>
          <a:p>
            <a:pPr algn="ctr"/>
            <a:r>
              <a:rPr lang="fr-FR"/>
              <a:t>Le droit civil</a:t>
            </a:r>
            <a:endParaRPr lang="fr-CA"/>
          </a:p>
        </p:txBody>
      </p:sp>
      <p:sp>
        <p:nvSpPr>
          <p:cNvPr id="5" name="Espace réservé du texte 4">
            <a:extLst>
              <a:ext uri="{FF2B5EF4-FFF2-40B4-BE49-F238E27FC236}">
                <a16:creationId xmlns:a16="http://schemas.microsoft.com/office/drawing/2014/main" id="{31DBE511-FCE9-E2F0-3BA1-D678D8419654}"/>
              </a:ext>
            </a:extLst>
          </p:cNvPr>
          <p:cNvSpPr>
            <a:spLocks noGrp="1"/>
          </p:cNvSpPr>
          <p:nvPr>
            <p:ph type="body" sz="quarter" idx="15"/>
          </p:nvPr>
        </p:nvSpPr>
        <p:spPr>
          <a:xfrm>
            <a:off x="491808" y="959485"/>
            <a:ext cx="7737792" cy="457835"/>
          </a:xfrm>
        </p:spPr>
        <p:txBody>
          <a:bodyPr/>
          <a:lstStyle/>
          <a:p>
            <a:r>
              <a:rPr lang="fr-FR" b="0"/>
              <a:t>Au Canada, il existe </a:t>
            </a:r>
            <a:r>
              <a:rPr lang="fr-FR"/>
              <a:t>plusieurs domaines de droit</a:t>
            </a:r>
            <a:r>
              <a:rPr lang="fr-FR" b="0"/>
              <a:t>.</a:t>
            </a:r>
          </a:p>
          <a:p>
            <a:r>
              <a:rPr lang="fr-FR" b="0"/>
              <a:t>En voici deux qui sont très importants :</a:t>
            </a:r>
            <a:endParaRPr lang="fr-CA" b="0"/>
          </a:p>
        </p:txBody>
      </p:sp>
      <p:sp>
        <p:nvSpPr>
          <p:cNvPr id="6" name="Titre 2">
            <a:extLst>
              <a:ext uri="{FF2B5EF4-FFF2-40B4-BE49-F238E27FC236}">
                <a16:creationId xmlns:a16="http://schemas.microsoft.com/office/drawing/2014/main" id="{B33A9CB5-1653-349B-191A-209FD656C0AD}"/>
              </a:ext>
            </a:extLst>
          </p:cNvPr>
          <p:cNvSpPr txBox="1">
            <a:spLocks/>
          </p:cNvSpPr>
          <p:nvPr/>
        </p:nvSpPr>
        <p:spPr>
          <a:xfrm>
            <a:off x="6136164" y="1816311"/>
            <a:ext cx="5212080" cy="914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a:lstStyle>
          <a:p>
            <a:pPr algn="ctr"/>
            <a:r>
              <a:rPr lang="fr-FR"/>
              <a:t>Le droit criminel</a:t>
            </a:r>
            <a:endParaRPr lang="fr-CA"/>
          </a:p>
        </p:txBody>
      </p:sp>
      <p:sp>
        <p:nvSpPr>
          <p:cNvPr id="7" name="Rectangle à coins arrondis 5">
            <a:extLst>
              <a:ext uri="{FF2B5EF4-FFF2-40B4-BE49-F238E27FC236}">
                <a16:creationId xmlns:a16="http://schemas.microsoft.com/office/drawing/2014/main" id="{1CAB600A-5FED-DA1C-E926-7A1F87D23A24}"/>
              </a:ext>
            </a:extLst>
          </p:cNvPr>
          <p:cNvSpPr/>
          <p:nvPr>
            <p:custDataLst>
              <p:tags r:id="rId1"/>
            </p:custDataLst>
          </p:nvPr>
        </p:nvSpPr>
        <p:spPr>
          <a:xfrm>
            <a:off x="491808" y="2730711"/>
            <a:ext cx="4194492" cy="2069890"/>
          </a:xfrm>
          <a:prstGeom prst="roundRect">
            <a:avLst/>
          </a:prstGeom>
          <a:ln w="38100">
            <a:solidFill>
              <a:srgbClr val="F6891F"/>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22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Le droit </a:t>
            </a:r>
            <a:r>
              <a:rPr kumimoji="0" lang="fr-CA" sz="22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civil</a:t>
            </a:r>
            <a:r>
              <a:rPr kumimoji="0" lang="fr-CA" sz="22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 est la responsabilité du </a:t>
            </a:r>
            <a:r>
              <a:rPr kumimoji="0" lang="fr-CA" sz="2200" b="1" i="0" u="none" strike="noStrike" kern="0" cap="none" spc="0" normalizeH="0" baseline="0" noProof="0">
                <a:ln>
                  <a:noFill/>
                </a:ln>
                <a:solidFill>
                  <a:srgbClr val="F6891F"/>
                </a:solidFill>
                <a:effectLst/>
                <a:uLnTx/>
                <a:uFillTx/>
                <a:latin typeface="Arial" panose="020B0604020202020204" pitchFamily="34" charset="0"/>
                <a:cs typeface="Arial" panose="020B0604020202020204" pitchFamily="34" charset="0"/>
              </a:rPr>
              <a:t>gouvernement provincial.</a:t>
            </a:r>
          </a:p>
        </p:txBody>
      </p:sp>
      <p:sp>
        <p:nvSpPr>
          <p:cNvPr id="8" name="Rectangle à coins arrondis 5">
            <a:extLst>
              <a:ext uri="{FF2B5EF4-FFF2-40B4-BE49-F238E27FC236}">
                <a16:creationId xmlns:a16="http://schemas.microsoft.com/office/drawing/2014/main" id="{D97AE3DE-F44A-1CA7-DCDE-211255D741E2}"/>
              </a:ext>
            </a:extLst>
          </p:cNvPr>
          <p:cNvSpPr/>
          <p:nvPr>
            <p:custDataLst>
              <p:tags r:id="rId2"/>
            </p:custDataLst>
          </p:nvPr>
        </p:nvSpPr>
        <p:spPr>
          <a:xfrm>
            <a:off x="6644958" y="2730711"/>
            <a:ext cx="4194492" cy="2069890"/>
          </a:xfrm>
          <a:prstGeom prst="roundRect">
            <a:avLst/>
          </a:prstGeom>
          <a:ln w="38100">
            <a:solidFill>
              <a:srgbClr val="F6891F"/>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22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Le droit criminel est la responsabilité du </a:t>
            </a:r>
            <a:r>
              <a:rPr kumimoji="0" lang="fr-CA" sz="2200" b="1" i="0" u="none" strike="noStrike" kern="0" cap="none" spc="0" normalizeH="0" baseline="0" noProof="0">
                <a:ln>
                  <a:noFill/>
                </a:ln>
                <a:solidFill>
                  <a:srgbClr val="F6891F"/>
                </a:solidFill>
                <a:effectLst/>
                <a:uLnTx/>
                <a:uFillTx/>
                <a:latin typeface="Arial" panose="020B0604020202020204" pitchFamily="34" charset="0"/>
                <a:cs typeface="Arial" panose="020B0604020202020204" pitchFamily="34" charset="0"/>
              </a:rPr>
              <a:t>gouvernement fédéral.</a:t>
            </a:r>
          </a:p>
        </p:txBody>
      </p:sp>
    </p:spTree>
    <p:extLst>
      <p:ext uri="{BB962C8B-B14F-4D97-AF65-F5344CB8AC3E}">
        <p14:creationId xmlns:p14="http://schemas.microsoft.com/office/powerpoint/2010/main" val="84037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2049647" y="304314"/>
            <a:ext cx="8083787" cy="914400"/>
          </a:xfrm>
        </p:spPr>
        <p:txBody>
          <a:bodyPr/>
          <a:lstStyle/>
          <a:p>
            <a:pPr algn="ctr"/>
            <a:r>
              <a:rPr lang="fr-CA"/>
              <a:t>Le contre-interrogatoire</a:t>
            </a:r>
            <a:endParaRPr lang="fr-FR"/>
          </a:p>
        </p:txBody>
      </p:sp>
      <p:pic>
        <p:nvPicPr>
          <p:cNvPr id="3" name="Média en ligne 2" title="5 - Les étapes d’un procès - Le contre interrogatoire par la défense">
            <a:hlinkClick r:id="" action="ppaction://media"/>
            <a:extLst>
              <a:ext uri="{FF2B5EF4-FFF2-40B4-BE49-F238E27FC236}">
                <a16:creationId xmlns:a16="http://schemas.microsoft.com/office/drawing/2014/main" id="{7ED9131A-A59E-3059-7A27-A5D0E21E4C40}"/>
              </a:ext>
            </a:extLst>
          </p:cNvPr>
          <p:cNvPicPr>
            <a:picLocks noRot="1" noChangeAspect="1"/>
          </p:cNvPicPr>
          <p:nvPr>
            <a:videoFile r:link="rId1"/>
          </p:nvPr>
        </p:nvPicPr>
        <p:blipFill>
          <a:blip r:embed="rId4"/>
          <a:stretch>
            <a:fillRect/>
          </a:stretch>
        </p:blipFill>
        <p:spPr>
          <a:xfrm>
            <a:off x="1241425" y="980440"/>
            <a:ext cx="9710738" cy="5486400"/>
          </a:xfrm>
          <a:prstGeom prst="rect">
            <a:avLst/>
          </a:prstGeom>
        </p:spPr>
      </p:pic>
    </p:spTree>
    <p:extLst>
      <p:ext uri="{BB962C8B-B14F-4D97-AF65-F5344CB8AC3E}">
        <p14:creationId xmlns:p14="http://schemas.microsoft.com/office/powerpoint/2010/main" val="20665365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5664403" y="1069332"/>
            <a:ext cx="5943600" cy="914400"/>
          </a:xfrm>
        </p:spPr>
        <p:txBody>
          <a:bodyPr/>
          <a:lstStyle/>
          <a:p>
            <a:pPr algn="r"/>
            <a:r>
              <a:rPr lang="fr-FR"/>
              <a:t>Contre-interrogatoire par la Défense</a:t>
            </a:r>
            <a:endParaRPr lang="fr-CA"/>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5664403" y="524490"/>
            <a:ext cx="5943600" cy="415925"/>
          </a:xfrm>
        </p:spPr>
        <p:txBody>
          <a:bodyPr/>
          <a:lstStyle/>
          <a:p>
            <a:pPr algn="r"/>
            <a:r>
              <a:rPr lang="fr-FR"/>
              <a:t>Étape 4</a:t>
            </a:r>
            <a:endParaRPr lang="fr-CA"/>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4799060" y="2246133"/>
            <a:ext cx="7012143" cy="4585871"/>
          </a:xfrm>
          <a:prstGeom prst="rect">
            <a:avLst/>
          </a:prstGeom>
        </p:spPr>
        <p:txBody>
          <a:bodyPr wrap="square">
            <a:spAutoFit/>
          </a:bodyPr>
          <a:lstStyle/>
          <a:p>
            <a:pPr marL="342900" lvl="0" indent="-342900">
              <a:spcBef>
                <a:spcPts val="1200"/>
              </a:spcBef>
              <a:buSzPct val="65000"/>
              <a:buBlip>
                <a:blip r:embed="rId4"/>
              </a:buBlip>
              <a:defRPr/>
            </a:pPr>
            <a:r>
              <a:rPr lang="fr-CA" sz="2800" b="1"/>
              <a:t>Qui?</a:t>
            </a:r>
            <a:r>
              <a:rPr lang="en-US" sz="2800"/>
              <a:t>​ </a:t>
            </a:r>
            <a:r>
              <a:rPr lang="fr-FR" sz="2800"/>
              <a:t>L’avocate ou l’avocat de la défense</a:t>
            </a:r>
          </a:p>
          <a:p>
            <a:pPr marL="342900" lvl="0" indent="-342900">
              <a:spcBef>
                <a:spcPts val="1200"/>
              </a:spcBef>
              <a:buSzPct val="65000"/>
              <a:buBlip>
                <a:blip r:embed="rId4"/>
              </a:buBlip>
              <a:defRPr/>
            </a:pPr>
            <a:r>
              <a:rPr lang="fr-CA" sz="2800" b="1"/>
              <a:t>Quoi?</a:t>
            </a:r>
            <a:r>
              <a:rPr lang="en-US" sz="2800"/>
              <a:t>​ </a:t>
            </a:r>
            <a:r>
              <a:rPr lang="fr-CA" sz="2800"/>
              <a:t>La Défense peut poser </a:t>
            </a:r>
            <a:r>
              <a:rPr lang="fr-CA" sz="2800" b="1"/>
              <a:t>ses propres questions </a:t>
            </a:r>
            <a:r>
              <a:rPr lang="fr-CA" sz="2800"/>
              <a:t>aux témoins de la poursuite.</a:t>
            </a:r>
          </a:p>
          <a:p>
            <a:pPr marL="342900" lvl="0" indent="-342900">
              <a:spcBef>
                <a:spcPts val="1200"/>
              </a:spcBef>
              <a:buSzPct val="65000"/>
              <a:buBlip>
                <a:blip r:embed="rId4"/>
              </a:buBlip>
              <a:defRPr/>
            </a:pPr>
            <a:r>
              <a:rPr lang="fr-FR" sz="2800" b="1"/>
              <a:t>Comment?</a:t>
            </a:r>
            <a:r>
              <a:rPr lang="fr-FR" sz="2800"/>
              <a:t> </a:t>
            </a:r>
          </a:p>
          <a:p>
            <a:pPr marL="800100" lvl="1" indent="-342900">
              <a:spcBef>
                <a:spcPts val="1200"/>
              </a:spcBef>
              <a:buSzPct val="65000"/>
              <a:buBlip>
                <a:blip r:embed="rId4"/>
              </a:buBlip>
              <a:defRPr/>
            </a:pPr>
            <a:r>
              <a:rPr lang="fr-FR" sz="2800"/>
              <a:t>Soulever des </a:t>
            </a:r>
            <a:r>
              <a:rPr lang="fr-FR" sz="2800" b="1"/>
              <a:t>éléments favorables </a:t>
            </a:r>
            <a:r>
              <a:rPr lang="fr-FR" sz="2800"/>
              <a:t>à sa cliente ou à son client.​</a:t>
            </a:r>
          </a:p>
          <a:p>
            <a:pPr marL="800100" lvl="1" indent="-342900">
              <a:spcBef>
                <a:spcPts val="1200"/>
              </a:spcBef>
              <a:buSzPct val="65000"/>
              <a:buBlip>
                <a:blip r:embed="rId4"/>
              </a:buBlip>
              <a:defRPr/>
            </a:pPr>
            <a:r>
              <a:rPr lang="fr-FR" sz="2800"/>
              <a:t>Pointer la </a:t>
            </a:r>
            <a:r>
              <a:rPr lang="fr-FR" sz="2800" b="1"/>
              <a:t>faiblesse de la preuve adverse.</a:t>
            </a:r>
            <a:endParaRPr lang="en-US" sz="2800"/>
          </a:p>
        </p:txBody>
      </p:sp>
      <p:pic>
        <p:nvPicPr>
          <p:cNvPr id="9" name="Image 8" descr="Une image contenant funérailles, dessin humoristique&#10;&#10;Description générée automatiquement">
            <a:extLst>
              <a:ext uri="{FF2B5EF4-FFF2-40B4-BE49-F238E27FC236}">
                <a16:creationId xmlns:a16="http://schemas.microsoft.com/office/drawing/2014/main" id="{FCA8307E-FDFA-3A5B-A01C-0DB59DB88C78}"/>
              </a:ext>
            </a:extLst>
          </p:cNvPr>
          <p:cNvPicPr>
            <a:picLocks noChangeAspect="1"/>
          </p:cNvPicPr>
          <p:nvPr/>
        </p:nvPicPr>
        <p:blipFill rotWithShape="1">
          <a:blip r:embed="rId5">
            <a:clrChange>
              <a:clrFrom>
                <a:srgbClr val="FFFFFF"/>
              </a:clrFrom>
              <a:clrTo>
                <a:srgbClr val="FFFFFF">
                  <a:alpha val="0"/>
                </a:srgbClr>
              </a:clrTo>
            </a:clrChange>
          </a:blip>
          <a:srcRect l="35136" t="35241" r="45419" b="28576"/>
          <a:stretch/>
        </p:blipFill>
        <p:spPr>
          <a:xfrm>
            <a:off x="2315947" y="768231"/>
            <a:ext cx="3444708" cy="5020437"/>
          </a:xfrm>
          <a:prstGeom prst="rect">
            <a:avLst/>
          </a:prstGeom>
        </p:spPr>
      </p:pic>
      <p:grpSp>
        <p:nvGrpSpPr>
          <p:cNvPr id="4" name="Groupe 3">
            <a:extLst>
              <a:ext uri="{FF2B5EF4-FFF2-40B4-BE49-F238E27FC236}">
                <a16:creationId xmlns:a16="http://schemas.microsoft.com/office/drawing/2014/main" id="{D287FB00-0209-4C1B-2EF3-7034E54A164E}"/>
              </a:ext>
            </a:extLst>
          </p:cNvPr>
          <p:cNvGrpSpPr/>
          <p:nvPr/>
        </p:nvGrpSpPr>
        <p:grpSpPr>
          <a:xfrm>
            <a:off x="0" y="1819613"/>
            <a:ext cx="3143996" cy="4280877"/>
            <a:chOff x="0" y="1819613"/>
            <a:chExt cx="3143996" cy="4280877"/>
          </a:xfrm>
        </p:grpSpPr>
        <p:pic>
          <p:nvPicPr>
            <p:cNvPr id="7" name="Image 6" descr="Une image contenant habits, chaussures, debout, dessin humoristique&#10;&#10;Description générée automatiquement">
              <a:extLst>
                <a:ext uri="{FF2B5EF4-FFF2-40B4-BE49-F238E27FC236}">
                  <a16:creationId xmlns:a16="http://schemas.microsoft.com/office/drawing/2014/main" id="{CEE558FE-078F-2B49-3BBE-36C416E60A37}"/>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0" y="1819613"/>
              <a:ext cx="3143996" cy="4280877"/>
            </a:xfrm>
            <a:prstGeom prst="rect">
              <a:avLst/>
            </a:prstGeom>
          </p:spPr>
        </p:pic>
        <p:pic>
          <p:nvPicPr>
            <p:cNvPr id="2" name="Image 1" descr="Une image contenant art&#10;&#10;Description générée automatiquement avec une confiance moyenne">
              <a:extLst>
                <a:ext uri="{FF2B5EF4-FFF2-40B4-BE49-F238E27FC236}">
                  <a16:creationId xmlns:a16="http://schemas.microsoft.com/office/drawing/2014/main" id="{079E6204-FADB-C017-2F2A-90F916F880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26847" y="2468848"/>
              <a:ext cx="1956266" cy="2564609"/>
            </a:xfrm>
            <a:prstGeom prst="rect">
              <a:avLst/>
            </a:prstGeom>
          </p:spPr>
        </p:pic>
      </p:grpSp>
    </p:spTree>
    <p:extLst>
      <p:ext uri="{BB962C8B-B14F-4D97-AF65-F5344CB8AC3E}">
        <p14:creationId xmlns:p14="http://schemas.microsoft.com/office/powerpoint/2010/main" val="2537751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886968" y="973088"/>
            <a:ext cx="5943600" cy="914400"/>
          </a:xfrm>
        </p:spPr>
        <p:txBody>
          <a:bodyPr/>
          <a:lstStyle/>
          <a:p>
            <a:r>
              <a:rPr lang="fr-FR"/>
              <a:t>Exposé préliminaire de la cause de la Défense</a:t>
            </a:r>
            <a:endParaRPr lang="fr-CA"/>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886968" y="503418"/>
            <a:ext cx="5943600" cy="415925"/>
          </a:xfrm>
        </p:spPr>
        <p:txBody>
          <a:bodyPr/>
          <a:lstStyle/>
          <a:p>
            <a:r>
              <a:rPr lang="fr-FR"/>
              <a:t>Étape 5</a:t>
            </a:r>
            <a:endParaRPr lang="fr-CA"/>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747651" y="2743259"/>
            <a:ext cx="6669800" cy="3847207"/>
          </a:xfrm>
          <a:prstGeom prst="rect">
            <a:avLst/>
          </a:prstGeom>
        </p:spPr>
        <p:txBody>
          <a:bodyPr wrap="square">
            <a:spAutoFit/>
          </a:bodyPr>
          <a:lstStyle/>
          <a:p>
            <a:pPr marL="342900" lvl="0" indent="-342900">
              <a:spcBef>
                <a:spcPts val="1200"/>
              </a:spcBef>
              <a:buSzPct val="65000"/>
              <a:buBlip>
                <a:blip r:embed="rId4"/>
              </a:buBlip>
              <a:defRPr/>
            </a:pPr>
            <a:r>
              <a:rPr lang="fr-CA" sz="2800" b="1"/>
              <a:t>Qui?</a:t>
            </a:r>
            <a:r>
              <a:rPr lang="en-US" sz="2800"/>
              <a:t>​ </a:t>
            </a:r>
            <a:r>
              <a:rPr lang="fr-FR" sz="2800"/>
              <a:t>Avocate ou avocat de la défense​</a:t>
            </a:r>
          </a:p>
          <a:p>
            <a:pPr marL="342900" lvl="0" indent="-342900">
              <a:spcBef>
                <a:spcPts val="1200"/>
              </a:spcBef>
              <a:buSzPct val="65000"/>
              <a:buBlip>
                <a:blip r:embed="rId4"/>
              </a:buBlip>
              <a:defRPr/>
            </a:pPr>
            <a:r>
              <a:rPr lang="fr-CA" sz="2800" b="1"/>
              <a:t>Quoi?</a:t>
            </a:r>
            <a:r>
              <a:rPr lang="en-US" sz="2800"/>
              <a:t>​ </a:t>
            </a:r>
          </a:p>
          <a:p>
            <a:pPr marL="914400" lvl="1" indent="-457200">
              <a:spcBef>
                <a:spcPts val="1200"/>
              </a:spcBef>
              <a:buSzPct val="65000"/>
              <a:buFont typeface="Wingdings" panose="05000000000000000000" pitchFamily="2" charset="2"/>
              <a:buChar char="Ø"/>
              <a:defRPr/>
            </a:pPr>
            <a:r>
              <a:rPr lang="fr-FR" sz="2800"/>
              <a:t>Elle ou il présente sa: « </a:t>
            </a:r>
            <a:r>
              <a:rPr lang="fr-FR" sz="2800" b="1">
                <a:solidFill>
                  <a:schemeClr val="accent1"/>
                </a:solidFill>
              </a:rPr>
              <a:t>théorie de la cause </a:t>
            </a:r>
            <a:r>
              <a:rPr lang="fr-FR" sz="2800"/>
              <a:t>». C’est une version résumée des faits pertinents, ainsi que des preuves et des témoins qui soutiennent sa version des faits.</a:t>
            </a:r>
            <a:endParaRPr lang="en-US" sz="2800"/>
          </a:p>
        </p:txBody>
      </p:sp>
      <p:pic>
        <p:nvPicPr>
          <p:cNvPr id="10" name="Graphique 9">
            <a:extLst>
              <a:ext uri="{FF2B5EF4-FFF2-40B4-BE49-F238E27FC236}">
                <a16:creationId xmlns:a16="http://schemas.microsoft.com/office/drawing/2014/main" id="{350ED4AD-C025-BF95-CD73-353AED8204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7537104" y="2989859"/>
            <a:ext cx="747282" cy="1476571"/>
          </a:xfrm>
          <a:prstGeom prst="rect">
            <a:avLst/>
          </a:prstGeom>
        </p:spPr>
      </p:pic>
      <p:grpSp>
        <p:nvGrpSpPr>
          <p:cNvPr id="2" name="Groupe 1">
            <a:extLst>
              <a:ext uri="{FF2B5EF4-FFF2-40B4-BE49-F238E27FC236}">
                <a16:creationId xmlns:a16="http://schemas.microsoft.com/office/drawing/2014/main" id="{B8BA6DBE-7D72-D0BC-49EA-02646AE9D98F}"/>
              </a:ext>
            </a:extLst>
          </p:cNvPr>
          <p:cNvGrpSpPr/>
          <p:nvPr/>
        </p:nvGrpSpPr>
        <p:grpSpPr>
          <a:xfrm>
            <a:off x="7849602" y="839800"/>
            <a:ext cx="3875549" cy="5236412"/>
            <a:chOff x="7849602" y="839800"/>
            <a:chExt cx="3875549" cy="5236412"/>
          </a:xfrm>
        </p:grpSpPr>
        <p:pic>
          <p:nvPicPr>
            <p:cNvPr id="4" name="Image 3" descr="Une image contenant habits, chaussures, debout, dessin humoristique&#10;&#10;Description générée automatiquement">
              <a:extLst>
                <a:ext uri="{FF2B5EF4-FFF2-40B4-BE49-F238E27FC236}">
                  <a16:creationId xmlns:a16="http://schemas.microsoft.com/office/drawing/2014/main" id="{CD4783CE-10A7-9B8F-7F56-90181FDD193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849602" y="839800"/>
              <a:ext cx="3875549" cy="5236412"/>
            </a:xfrm>
            <a:prstGeom prst="rect">
              <a:avLst/>
            </a:prstGeom>
          </p:spPr>
        </p:pic>
        <p:pic>
          <p:nvPicPr>
            <p:cNvPr id="7" name="Image 6" descr="Une image contenant art&#10;&#10;Description générée automatiquement avec une confiance moyenne">
              <a:extLst>
                <a:ext uri="{FF2B5EF4-FFF2-40B4-BE49-F238E27FC236}">
                  <a16:creationId xmlns:a16="http://schemas.microsoft.com/office/drawing/2014/main" id="{B355E5A1-2047-99F5-51E1-9157D687B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4271" y="1626522"/>
              <a:ext cx="2394423" cy="3196881"/>
            </a:xfrm>
            <a:prstGeom prst="rect">
              <a:avLst/>
            </a:prstGeom>
          </p:spPr>
        </p:pic>
      </p:grpSp>
    </p:spTree>
    <p:extLst>
      <p:ext uri="{BB962C8B-B14F-4D97-AF65-F5344CB8AC3E}">
        <p14:creationId xmlns:p14="http://schemas.microsoft.com/office/powerpoint/2010/main" val="3013124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393032" y="875547"/>
            <a:ext cx="5943600" cy="914400"/>
          </a:xfrm>
        </p:spPr>
        <p:txBody>
          <a:bodyPr/>
          <a:lstStyle/>
          <a:p>
            <a:r>
              <a:rPr lang="fr-FR"/>
              <a:t>Preuve de la Défense</a:t>
            </a:r>
            <a:endParaRPr lang="fr-CA"/>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393032" y="391096"/>
            <a:ext cx="5943600" cy="415925"/>
          </a:xfrm>
        </p:spPr>
        <p:txBody>
          <a:bodyPr/>
          <a:lstStyle/>
          <a:p>
            <a:r>
              <a:rPr lang="fr-FR"/>
              <a:t>Étape 6</a:t>
            </a:r>
            <a:endParaRPr lang="fr-CA"/>
          </a:p>
        </p:txBody>
      </p:sp>
      <p:sp>
        <p:nvSpPr>
          <p:cNvPr id="11" name="Rectangle 10">
            <a:extLst>
              <a:ext uri="{FF2B5EF4-FFF2-40B4-BE49-F238E27FC236}">
                <a16:creationId xmlns:a16="http://schemas.microsoft.com/office/drawing/2014/main" id="{8D4880CF-0DD5-9409-C6F6-38BF60A31C6C}"/>
              </a:ext>
            </a:extLst>
          </p:cNvPr>
          <p:cNvSpPr/>
          <p:nvPr>
            <p:custDataLst>
              <p:tags r:id="rId1"/>
            </p:custDataLst>
          </p:nvPr>
        </p:nvSpPr>
        <p:spPr>
          <a:xfrm>
            <a:off x="5650679" y="1710744"/>
            <a:ext cx="6148289" cy="4799292"/>
          </a:xfrm>
          <a:prstGeom prst="rect">
            <a:avLst/>
          </a:prstGeom>
        </p:spPr>
        <p:txBody>
          <a:bodyPr wrap="square" lIns="91440" tIns="45720" rIns="91440" bIns="45720" anchor="t">
            <a:spAutoFit/>
          </a:bodyPr>
          <a:lstStyle/>
          <a:p>
            <a:pPr marL="342900" lvl="0" indent="-342900">
              <a:spcBef>
                <a:spcPts val="1200"/>
              </a:spcBef>
              <a:buSzPct val="65000"/>
              <a:buBlip>
                <a:blip r:embed="rId4"/>
              </a:buBlip>
              <a:defRPr/>
            </a:pPr>
            <a:r>
              <a:rPr lang="fr-CA" sz="2400" b="1"/>
              <a:t>Qui?</a:t>
            </a:r>
            <a:r>
              <a:rPr lang="en-US" sz="2400"/>
              <a:t>​ </a:t>
            </a:r>
          </a:p>
          <a:p>
            <a:pPr marL="800100" lvl="1" indent="-342900">
              <a:spcBef>
                <a:spcPts val="1200"/>
              </a:spcBef>
              <a:buClr>
                <a:srgbClr val="F6891F"/>
              </a:buClr>
              <a:buSzPct val="65000"/>
              <a:buFont typeface="Wingdings" panose="05000000000000000000" pitchFamily="2" charset="2"/>
              <a:buChar char="Ø"/>
              <a:defRPr/>
            </a:pPr>
            <a:r>
              <a:rPr lang="fr-FR" sz="2400"/>
              <a:t>Avocate ou avocat de la défense et témoins de la défense.​</a:t>
            </a:r>
            <a:endParaRPr lang="fr-FR" sz="2400">
              <a:cs typeface="Arial"/>
            </a:endParaRPr>
          </a:p>
          <a:p>
            <a:pPr marL="800100" lvl="1" indent="-342900">
              <a:spcBef>
                <a:spcPts val="1200"/>
              </a:spcBef>
              <a:buClr>
                <a:srgbClr val="F6891F"/>
              </a:buClr>
              <a:buSzPct val="65000"/>
              <a:buFont typeface="Wingdings" panose="05000000000000000000" pitchFamily="2" charset="2"/>
              <a:buChar char="Ø"/>
              <a:defRPr/>
            </a:pPr>
            <a:r>
              <a:rPr lang="fr-FR" sz="2400"/>
              <a:t>La paratechnicienne ou le paratechnicien judiciaire fait prêter serment aux témoins.</a:t>
            </a:r>
            <a:r>
              <a:rPr lang="fr-CA" sz="2400"/>
              <a:t>​</a:t>
            </a:r>
            <a:endParaRPr lang="fr-CA" sz="2400">
              <a:cs typeface="Arial"/>
            </a:endParaRPr>
          </a:p>
          <a:p>
            <a:pPr marL="342900" lvl="0" indent="-342900">
              <a:spcBef>
                <a:spcPts val="1200"/>
              </a:spcBef>
              <a:buSzPct val="65000"/>
              <a:buBlip>
                <a:blip r:embed="rId4"/>
              </a:buBlip>
              <a:defRPr/>
            </a:pPr>
            <a:r>
              <a:rPr lang="fr-CA" sz="2400" b="1"/>
              <a:t>Quoi?</a:t>
            </a:r>
            <a:r>
              <a:rPr lang="en-US" sz="2400"/>
              <a:t>​ </a:t>
            </a:r>
            <a:r>
              <a:rPr lang="fr-FR" sz="2400"/>
              <a:t>Interrogatoire des </a:t>
            </a:r>
            <a:r>
              <a:rPr lang="fr-FR" sz="2400" b="1"/>
              <a:t>témoins</a:t>
            </a:r>
            <a:r>
              <a:rPr lang="fr-FR" sz="2400"/>
              <a:t> qu’elle ou il a choisis et présentation des preuves </a:t>
            </a:r>
            <a:r>
              <a:rPr lang="fr-FR" sz="2400" b="1"/>
              <a:t>matérielles</a:t>
            </a:r>
            <a:r>
              <a:rPr lang="fr-FR" sz="2400"/>
              <a:t>.</a:t>
            </a:r>
            <a:r>
              <a:rPr lang="fr-FR" sz="2400" b="1"/>
              <a:t>​</a:t>
            </a:r>
            <a:endParaRPr lang="fr-FR" sz="2400" b="1">
              <a:cs typeface="Arial"/>
            </a:endParaRPr>
          </a:p>
          <a:p>
            <a:pPr marL="342900" lvl="0" indent="-342900">
              <a:spcBef>
                <a:spcPts val="1200"/>
              </a:spcBef>
              <a:buSzPct val="65000"/>
              <a:buBlip>
                <a:blip r:embed="rId4"/>
              </a:buBlip>
              <a:defRPr/>
            </a:pPr>
            <a:r>
              <a:rPr lang="fr-FR" sz="2400" b="1"/>
              <a:t>Comment? </a:t>
            </a:r>
            <a:r>
              <a:rPr lang="fr-FR" sz="2400"/>
              <a:t>Questions ouvertes et non suggestives seulement.</a:t>
            </a:r>
            <a:endParaRPr lang="en-US" sz="2400"/>
          </a:p>
        </p:txBody>
      </p:sp>
      <p:pic>
        <p:nvPicPr>
          <p:cNvPr id="7" name="Image 6" descr="Une image contenant dessin humoristique&#10;&#10;Description générée automatiquement">
            <a:extLst>
              <a:ext uri="{FF2B5EF4-FFF2-40B4-BE49-F238E27FC236}">
                <a16:creationId xmlns:a16="http://schemas.microsoft.com/office/drawing/2014/main" id="{18BC0303-0DDC-663A-7BA6-0EEAC0D57328}"/>
              </a:ext>
            </a:extLst>
          </p:cNvPr>
          <p:cNvPicPr>
            <a:picLocks noChangeAspect="1"/>
          </p:cNvPicPr>
          <p:nvPr/>
        </p:nvPicPr>
        <p:blipFill rotWithShape="1">
          <a:blip r:embed="rId5">
            <a:clrChange>
              <a:clrFrom>
                <a:srgbClr val="F6F1EE"/>
              </a:clrFrom>
              <a:clrTo>
                <a:srgbClr val="F6F1EE">
                  <a:alpha val="0"/>
                </a:srgbClr>
              </a:clrTo>
            </a:clrChange>
          </a:blip>
          <a:srcRect l="87730" t="22133" b="43488"/>
          <a:stretch/>
        </p:blipFill>
        <p:spPr>
          <a:xfrm>
            <a:off x="3393915" y="2538402"/>
            <a:ext cx="2305845" cy="3230970"/>
          </a:xfrm>
          <a:prstGeom prst="rect">
            <a:avLst/>
          </a:prstGeom>
        </p:spPr>
      </p:pic>
      <p:grpSp>
        <p:nvGrpSpPr>
          <p:cNvPr id="4" name="Groupe 3">
            <a:extLst>
              <a:ext uri="{FF2B5EF4-FFF2-40B4-BE49-F238E27FC236}">
                <a16:creationId xmlns:a16="http://schemas.microsoft.com/office/drawing/2014/main" id="{0862F640-5FD9-D896-B02A-C1F659FA5359}"/>
              </a:ext>
            </a:extLst>
          </p:cNvPr>
          <p:cNvGrpSpPr/>
          <p:nvPr/>
        </p:nvGrpSpPr>
        <p:grpSpPr>
          <a:xfrm>
            <a:off x="210521" y="-1213534"/>
            <a:ext cx="2737430" cy="5580799"/>
            <a:chOff x="210521" y="-1213534"/>
            <a:chExt cx="2737430" cy="5580799"/>
          </a:xfrm>
        </p:grpSpPr>
        <p:pic>
          <p:nvPicPr>
            <p:cNvPr id="6" name="Image 5" descr="Une image contenant dessin humoristique&#10;&#10;Description générée automatiquement">
              <a:extLst>
                <a:ext uri="{FF2B5EF4-FFF2-40B4-BE49-F238E27FC236}">
                  <a16:creationId xmlns:a16="http://schemas.microsoft.com/office/drawing/2014/main" id="{87DCCC2A-015F-0F3F-A0BF-466A866515E5}"/>
                </a:ext>
              </a:extLst>
            </p:cNvPr>
            <p:cNvPicPr>
              <a:picLocks noChangeAspect="1"/>
            </p:cNvPicPr>
            <p:nvPr/>
          </p:nvPicPr>
          <p:blipFill rotWithShape="1">
            <a:blip r:embed="rId5">
              <a:clrChange>
                <a:clrFrom>
                  <a:srgbClr val="FFFFFF"/>
                </a:clrFrom>
                <a:clrTo>
                  <a:srgbClr val="FFFFFF">
                    <a:alpha val="0"/>
                  </a:srgbClr>
                </a:clrTo>
              </a:clrChange>
            </a:blip>
            <a:srcRect l="44857" t="-26885" r="40307" b="66404"/>
            <a:stretch/>
          </p:blipFill>
          <p:spPr>
            <a:xfrm>
              <a:off x="210521" y="-1213534"/>
              <a:ext cx="2737430" cy="5580799"/>
            </a:xfrm>
            <a:prstGeom prst="rect">
              <a:avLst/>
            </a:prstGeom>
          </p:spPr>
        </p:pic>
        <p:pic>
          <p:nvPicPr>
            <p:cNvPr id="13" name="Image 12" descr="Une image contenant art&#10;&#10;Description générée automatiquement avec une confiance moyenne">
              <a:extLst>
                <a:ext uri="{FF2B5EF4-FFF2-40B4-BE49-F238E27FC236}">
                  <a16:creationId xmlns:a16="http://schemas.microsoft.com/office/drawing/2014/main" id="{07071E63-E2B2-2EA7-CBE1-A668FF759B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5447" y="1975204"/>
              <a:ext cx="785235" cy="925071"/>
            </a:xfrm>
            <a:prstGeom prst="rect">
              <a:avLst/>
            </a:prstGeom>
          </p:spPr>
        </p:pic>
      </p:grpSp>
      <p:grpSp>
        <p:nvGrpSpPr>
          <p:cNvPr id="2" name="Groupe 1">
            <a:extLst>
              <a:ext uri="{FF2B5EF4-FFF2-40B4-BE49-F238E27FC236}">
                <a16:creationId xmlns:a16="http://schemas.microsoft.com/office/drawing/2014/main" id="{2C529CAF-0EBC-FB47-CD0D-D248799C6B2E}"/>
              </a:ext>
            </a:extLst>
          </p:cNvPr>
          <p:cNvGrpSpPr/>
          <p:nvPr/>
        </p:nvGrpSpPr>
        <p:grpSpPr>
          <a:xfrm>
            <a:off x="1655447" y="2975354"/>
            <a:ext cx="2018624" cy="3569777"/>
            <a:chOff x="1655447" y="2975354"/>
            <a:chExt cx="2018624" cy="3569777"/>
          </a:xfrm>
        </p:grpSpPr>
        <p:pic>
          <p:nvPicPr>
            <p:cNvPr id="9" name="Image 8" descr="Une image contenant dessin humoristique&#10;&#10;Description générée automatiquement">
              <a:extLst>
                <a:ext uri="{FF2B5EF4-FFF2-40B4-BE49-F238E27FC236}">
                  <a16:creationId xmlns:a16="http://schemas.microsoft.com/office/drawing/2014/main" id="{9E1839D1-12B4-A326-85CE-F721B657AC4D}"/>
                </a:ext>
              </a:extLst>
            </p:cNvPr>
            <p:cNvPicPr>
              <a:picLocks noChangeAspect="1"/>
            </p:cNvPicPr>
            <p:nvPr/>
          </p:nvPicPr>
          <p:blipFill rotWithShape="1">
            <a:blip r:embed="rId5">
              <a:clrChange>
                <a:clrFrom>
                  <a:srgbClr val="FFFFFF"/>
                </a:clrFrom>
                <a:clrTo>
                  <a:srgbClr val="FFFFFF">
                    <a:alpha val="0"/>
                  </a:srgbClr>
                </a:clrTo>
              </a:clrChange>
            </a:blip>
            <a:srcRect l="60571" t="8127" r="30230" b="59343"/>
            <a:stretch/>
          </p:blipFill>
          <p:spPr>
            <a:xfrm>
              <a:off x="1655447" y="2975354"/>
              <a:ext cx="2018624" cy="3569777"/>
            </a:xfrm>
            <a:prstGeom prst="rect">
              <a:avLst/>
            </a:prstGeom>
          </p:spPr>
        </p:pic>
        <p:pic>
          <p:nvPicPr>
            <p:cNvPr id="12" name="Image 11" descr="Une image contenant art&#10;&#10;Description générée automatiquement avec une confiance moyenne">
              <a:extLst>
                <a:ext uri="{FF2B5EF4-FFF2-40B4-BE49-F238E27FC236}">
                  <a16:creationId xmlns:a16="http://schemas.microsoft.com/office/drawing/2014/main" id="{561EE304-D77D-0578-9E85-CD27B3402F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0009" y="3880807"/>
              <a:ext cx="1574106" cy="2101646"/>
            </a:xfrm>
            <a:prstGeom prst="rect">
              <a:avLst/>
            </a:prstGeom>
          </p:spPr>
        </p:pic>
      </p:grpSp>
    </p:spTree>
    <p:extLst>
      <p:ext uri="{BB962C8B-B14F-4D97-AF65-F5344CB8AC3E}">
        <p14:creationId xmlns:p14="http://schemas.microsoft.com/office/powerpoint/2010/main" val="3912847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1000"/>
                                        <p:tgtEl>
                                          <p:spTgt spid="11">
                                            <p:txEl>
                                              <p:pRg st="1" end="1"/>
                                            </p:txEl>
                                          </p:spTgt>
                                        </p:tgtEl>
                                      </p:cBhvr>
                                    </p:animEffect>
                                    <p:anim calcmode="lin" valueType="num">
                                      <p:cBhvr>
                                        <p:cTn id="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fade">
                                      <p:cBhvr>
                                        <p:cTn id="21" dur="1000"/>
                                        <p:tgtEl>
                                          <p:spTgt spid="11">
                                            <p:txEl>
                                              <p:pRg st="3" end="3"/>
                                            </p:txEl>
                                          </p:spTgt>
                                        </p:tgtEl>
                                      </p:cBhvr>
                                    </p:animEffect>
                                    <p:anim calcmode="lin" valueType="num">
                                      <p:cBhvr>
                                        <p:cTn id="22"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4" end="4"/>
                                            </p:txEl>
                                          </p:spTgt>
                                        </p:tgtEl>
                                        <p:attrNameLst>
                                          <p:attrName>style.visibility</p:attrName>
                                        </p:attrNameLst>
                                      </p:cBhvr>
                                      <p:to>
                                        <p:strVal val="visible"/>
                                      </p:to>
                                    </p:set>
                                    <p:animEffect transition="in" filter="fade">
                                      <p:cBhvr>
                                        <p:cTn id="28" dur="1000"/>
                                        <p:tgtEl>
                                          <p:spTgt spid="11">
                                            <p:txEl>
                                              <p:pRg st="4" end="4"/>
                                            </p:txEl>
                                          </p:spTgt>
                                        </p:tgtEl>
                                      </p:cBhvr>
                                    </p:animEffect>
                                    <p:anim calcmode="lin" valueType="num">
                                      <p:cBhvr>
                                        <p:cTn id="29"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5664403" y="824871"/>
            <a:ext cx="5943600" cy="914400"/>
          </a:xfrm>
        </p:spPr>
        <p:txBody>
          <a:bodyPr/>
          <a:lstStyle/>
          <a:p>
            <a:pPr algn="r"/>
            <a:r>
              <a:rPr lang="fr-FR"/>
              <a:t>Contre-interrogatoire par la Poursuite</a:t>
            </a:r>
            <a:endParaRPr lang="fr-CA"/>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5664403" y="306975"/>
            <a:ext cx="5943600" cy="415925"/>
          </a:xfrm>
        </p:spPr>
        <p:txBody>
          <a:bodyPr/>
          <a:lstStyle/>
          <a:p>
            <a:pPr algn="r"/>
            <a:r>
              <a:rPr lang="fr-FR"/>
              <a:t>Étape 7</a:t>
            </a:r>
            <a:endParaRPr lang="fr-CA"/>
          </a:p>
        </p:txBody>
      </p:sp>
      <p:pic>
        <p:nvPicPr>
          <p:cNvPr id="4" name="Image 3" descr="Une image contenant dessin humoristique&#10;&#10;Description générée automatiquement">
            <a:extLst>
              <a:ext uri="{FF2B5EF4-FFF2-40B4-BE49-F238E27FC236}">
                <a16:creationId xmlns:a16="http://schemas.microsoft.com/office/drawing/2014/main" id="{45F4E4E1-F324-B21F-992F-5FE55316BF46}"/>
              </a:ext>
            </a:extLst>
          </p:cNvPr>
          <p:cNvPicPr>
            <a:picLocks noChangeAspect="1"/>
          </p:cNvPicPr>
          <p:nvPr/>
        </p:nvPicPr>
        <p:blipFill rotWithShape="1">
          <a:blip r:embed="rId4">
            <a:clrChange>
              <a:clrFrom>
                <a:srgbClr val="F6F1EE"/>
              </a:clrFrom>
              <a:clrTo>
                <a:srgbClr val="F6F1EE">
                  <a:alpha val="0"/>
                </a:srgbClr>
              </a:clrTo>
            </a:clrChange>
          </a:blip>
          <a:srcRect l="87730" t="22133" b="43488"/>
          <a:stretch/>
        </p:blipFill>
        <p:spPr>
          <a:xfrm>
            <a:off x="1924334" y="732452"/>
            <a:ext cx="2957371" cy="4143895"/>
          </a:xfrm>
          <a:prstGeom prst="rect">
            <a:avLst/>
          </a:prstGeom>
        </p:spPr>
      </p:pic>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4137011" y="1841242"/>
            <a:ext cx="7840500" cy="4585871"/>
          </a:xfrm>
          <a:prstGeom prst="rect">
            <a:avLst/>
          </a:prstGeom>
        </p:spPr>
        <p:txBody>
          <a:bodyPr wrap="square">
            <a:spAutoFit/>
          </a:bodyPr>
          <a:lstStyle/>
          <a:p>
            <a:pPr marL="342900" lvl="0" indent="-342900">
              <a:spcBef>
                <a:spcPts val="1200"/>
              </a:spcBef>
              <a:buSzPct val="65000"/>
              <a:buBlip>
                <a:blip r:embed="rId5"/>
              </a:buBlip>
              <a:defRPr/>
            </a:pPr>
            <a:r>
              <a:rPr lang="fr-CA" sz="2800" b="1"/>
              <a:t>Qui?</a:t>
            </a:r>
            <a:r>
              <a:rPr lang="en-US" sz="2800"/>
              <a:t>​ </a:t>
            </a:r>
            <a:r>
              <a:rPr lang="fr-FR" sz="2800"/>
              <a:t>Procureure ou procureur aux poursuites criminelles et pénales et témoins de la défense.</a:t>
            </a:r>
          </a:p>
          <a:p>
            <a:pPr marL="342900" lvl="0" indent="-342900">
              <a:spcBef>
                <a:spcPts val="1200"/>
              </a:spcBef>
              <a:buSzPct val="65000"/>
              <a:buBlip>
                <a:blip r:embed="rId5"/>
              </a:buBlip>
              <a:defRPr/>
            </a:pPr>
            <a:r>
              <a:rPr lang="fr-CA" sz="2800" b="1"/>
              <a:t>Quoi?</a:t>
            </a:r>
            <a:r>
              <a:rPr lang="en-US" sz="2800"/>
              <a:t>​ </a:t>
            </a:r>
            <a:r>
              <a:rPr lang="fr-CA" sz="2800"/>
              <a:t>La Poursuite peut poser </a:t>
            </a:r>
            <a:r>
              <a:rPr lang="fr-CA" sz="2800" b="1"/>
              <a:t>ses propres questions </a:t>
            </a:r>
            <a:r>
              <a:rPr lang="fr-CA" sz="2800"/>
              <a:t>aux témoins de la défense.</a:t>
            </a:r>
          </a:p>
          <a:p>
            <a:pPr marL="342900" lvl="0" indent="-342900">
              <a:spcBef>
                <a:spcPts val="1200"/>
              </a:spcBef>
              <a:buSzPct val="65000"/>
              <a:buBlip>
                <a:blip r:embed="rId5"/>
              </a:buBlip>
              <a:defRPr/>
            </a:pPr>
            <a:r>
              <a:rPr lang="fr-FR" sz="2800" b="1"/>
              <a:t>Comment?</a:t>
            </a:r>
            <a:r>
              <a:rPr lang="fr-FR" sz="2800"/>
              <a:t> </a:t>
            </a:r>
          </a:p>
          <a:p>
            <a:pPr marL="800100" lvl="1" indent="-342900">
              <a:spcBef>
                <a:spcPts val="1200"/>
              </a:spcBef>
              <a:buSzPct val="65000"/>
              <a:buBlip>
                <a:blip r:embed="rId5"/>
              </a:buBlip>
              <a:defRPr/>
            </a:pPr>
            <a:r>
              <a:rPr lang="fr-FR" sz="2800"/>
              <a:t>Soulever des </a:t>
            </a:r>
            <a:r>
              <a:rPr lang="fr-FR" sz="2800" b="1"/>
              <a:t>éléments favorables </a:t>
            </a:r>
            <a:r>
              <a:rPr lang="fr-FR" sz="2800"/>
              <a:t>à sa client ou à son client.</a:t>
            </a:r>
          </a:p>
          <a:p>
            <a:pPr marL="800100" lvl="1" indent="-342900">
              <a:spcBef>
                <a:spcPts val="1200"/>
              </a:spcBef>
              <a:buSzPct val="65000"/>
              <a:buBlip>
                <a:blip r:embed="rId5"/>
              </a:buBlip>
              <a:defRPr/>
            </a:pPr>
            <a:r>
              <a:rPr lang="fr-FR" sz="2800"/>
              <a:t>Pointer la </a:t>
            </a:r>
            <a:r>
              <a:rPr lang="fr-FR" sz="2800" b="1"/>
              <a:t>faiblesse de la preuve adverse.</a:t>
            </a:r>
            <a:endParaRPr lang="en-US" sz="2800"/>
          </a:p>
        </p:txBody>
      </p:sp>
      <p:grpSp>
        <p:nvGrpSpPr>
          <p:cNvPr id="8" name="Groupe 7">
            <a:extLst>
              <a:ext uri="{FF2B5EF4-FFF2-40B4-BE49-F238E27FC236}">
                <a16:creationId xmlns:a16="http://schemas.microsoft.com/office/drawing/2014/main" id="{7BEEAA91-FF60-509D-D046-43E981D251D7}"/>
              </a:ext>
            </a:extLst>
          </p:cNvPr>
          <p:cNvGrpSpPr/>
          <p:nvPr/>
        </p:nvGrpSpPr>
        <p:grpSpPr>
          <a:xfrm>
            <a:off x="-434366" y="2166179"/>
            <a:ext cx="2744113" cy="3959369"/>
            <a:chOff x="-434366" y="2166179"/>
            <a:chExt cx="2744113" cy="3959369"/>
          </a:xfrm>
        </p:grpSpPr>
        <p:pic>
          <p:nvPicPr>
            <p:cNvPr id="2" name="Image 1" descr="Une image contenant chaussures, silhouette, illustration, dessin humoristique&#10;&#10;Description générée automatiquement">
              <a:extLst>
                <a:ext uri="{FF2B5EF4-FFF2-40B4-BE49-F238E27FC236}">
                  <a16:creationId xmlns:a16="http://schemas.microsoft.com/office/drawing/2014/main" id="{48B97F4D-495F-5510-4C8E-F48DDB202C2A}"/>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434366" y="2166179"/>
              <a:ext cx="2744113" cy="3959369"/>
            </a:xfrm>
            <a:prstGeom prst="rect">
              <a:avLst/>
            </a:prstGeom>
          </p:spPr>
        </p:pic>
        <p:pic>
          <p:nvPicPr>
            <p:cNvPr id="7" name="Image 6" descr="Une image contenant habits, robe, art&#10;&#10;Description générée automatiquement">
              <a:extLst>
                <a:ext uri="{FF2B5EF4-FFF2-40B4-BE49-F238E27FC236}">
                  <a16:creationId xmlns:a16="http://schemas.microsoft.com/office/drawing/2014/main" id="{AADF62A6-2462-62F4-8321-A168C40542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2676" y="2770594"/>
              <a:ext cx="1685635" cy="2763988"/>
            </a:xfrm>
            <a:prstGeom prst="rect">
              <a:avLst/>
            </a:prstGeom>
          </p:spPr>
        </p:pic>
      </p:grpSp>
    </p:spTree>
    <p:extLst>
      <p:ext uri="{BB962C8B-B14F-4D97-AF65-F5344CB8AC3E}">
        <p14:creationId xmlns:p14="http://schemas.microsoft.com/office/powerpoint/2010/main" val="15553052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2049647" y="304314"/>
            <a:ext cx="8083787" cy="914400"/>
          </a:xfrm>
        </p:spPr>
        <p:txBody>
          <a:bodyPr/>
          <a:lstStyle/>
          <a:p>
            <a:pPr algn="ctr"/>
            <a:r>
              <a:rPr lang="fr-CA"/>
              <a:t>Les plaidoiries</a:t>
            </a:r>
            <a:endParaRPr lang="fr-FR"/>
          </a:p>
        </p:txBody>
      </p:sp>
      <p:pic>
        <p:nvPicPr>
          <p:cNvPr id="3" name="Média en ligne 2" title="8 - Les étapes d’un procès - Les plaidoiries">
            <a:hlinkClick r:id="" action="ppaction://media"/>
            <a:extLst>
              <a:ext uri="{FF2B5EF4-FFF2-40B4-BE49-F238E27FC236}">
                <a16:creationId xmlns:a16="http://schemas.microsoft.com/office/drawing/2014/main" id="{35ECB862-2CEC-C661-0D31-B4235D446253}"/>
              </a:ext>
            </a:extLst>
          </p:cNvPr>
          <p:cNvPicPr>
            <a:picLocks noRot="1" noChangeAspect="1"/>
          </p:cNvPicPr>
          <p:nvPr>
            <a:videoFile r:link="rId1"/>
          </p:nvPr>
        </p:nvPicPr>
        <p:blipFill>
          <a:blip r:embed="rId4"/>
          <a:stretch>
            <a:fillRect/>
          </a:stretch>
        </p:blipFill>
        <p:spPr>
          <a:xfrm>
            <a:off x="1241425" y="1082040"/>
            <a:ext cx="9710738" cy="5486400"/>
          </a:xfrm>
          <a:prstGeom prst="rect">
            <a:avLst/>
          </a:prstGeom>
        </p:spPr>
      </p:pic>
    </p:spTree>
    <p:extLst>
      <p:ext uri="{BB962C8B-B14F-4D97-AF65-F5344CB8AC3E}">
        <p14:creationId xmlns:p14="http://schemas.microsoft.com/office/powerpoint/2010/main" val="11334030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673768" y="1009316"/>
            <a:ext cx="8394032" cy="914400"/>
          </a:xfrm>
        </p:spPr>
        <p:txBody>
          <a:bodyPr/>
          <a:lstStyle/>
          <a:p>
            <a:r>
              <a:rPr lang="fr-FR"/>
              <a:t>Plaidoiries</a:t>
            </a:r>
            <a:endParaRPr lang="fr-CA"/>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693564" y="456409"/>
            <a:ext cx="8394032" cy="415925"/>
          </a:xfrm>
        </p:spPr>
        <p:txBody>
          <a:bodyPr/>
          <a:lstStyle/>
          <a:p>
            <a:r>
              <a:rPr lang="fr-FR"/>
              <a:t>Étape 8</a:t>
            </a:r>
            <a:endParaRPr lang="fr-CA"/>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673768" y="1790395"/>
            <a:ext cx="5209674" cy="4431983"/>
          </a:xfrm>
          <a:prstGeom prst="rect">
            <a:avLst/>
          </a:prstGeom>
        </p:spPr>
        <p:txBody>
          <a:bodyPr wrap="square">
            <a:spAutoFit/>
          </a:bodyPr>
          <a:lstStyle/>
          <a:p>
            <a:pPr marL="342900" lvl="0" indent="-342900">
              <a:spcBef>
                <a:spcPts val="1200"/>
              </a:spcBef>
              <a:buSzPct val="65000"/>
              <a:buBlip>
                <a:blip r:embed="rId4"/>
              </a:buBlip>
              <a:defRPr/>
            </a:pPr>
            <a:r>
              <a:rPr lang="fr-CA" sz="2800" b="1"/>
              <a:t>Qui?</a:t>
            </a:r>
            <a:r>
              <a:rPr lang="en-US" sz="2800"/>
              <a:t>​ </a:t>
            </a:r>
            <a:r>
              <a:rPr lang="fr-FR" sz="2800"/>
              <a:t>Les avocates ou les avocats des deux parties. ​</a:t>
            </a:r>
          </a:p>
          <a:p>
            <a:pPr marL="342900" lvl="0" indent="-342900">
              <a:spcBef>
                <a:spcPts val="1200"/>
              </a:spcBef>
              <a:buSzPct val="65000"/>
              <a:buBlip>
                <a:blip r:embed="rId4"/>
              </a:buBlip>
              <a:defRPr/>
            </a:pPr>
            <a:r>
              <a:rPr lang="fr-CA" sz="2800" b="1"/>
              <a:t>Quoi?</a:t>
            </a:r>
            <a:r>
              <a:rPr lang="en-US" sz="2800"/>
              <a:t>​</a:t>
            </a:r>
          </a:p>
          <a:p>
            <a:pPr marL="457200" lvl="0" indent="-457200">
              <a:spcBef>
                <a:spcPts val="1200"/>
              </a:spcBef>
              <a:buSzPct val="65000"/>
              <a:buFont typeface="Wingdings" panose="05000000000000000000" pitchFamily="2" charset="2"/>
              <a:buChar char="Ø"/>
              <a:defRPr/>
            </a:pPr>
            <a:r>
              <a:rPr lang="fr-FR" sz="2800" b="1"/>
              <a:t>Rappel des éléments </a:t>
            </a:r>
            <a:r>
              <a:rPr lang="fr-FR" sz="2800"/>
              <a:t>de l’histoire qui lui sont </a:t>
            </a:r>
            <a:r>
              <a:rPr lang="fr-FR" sz="2800" b="1"/>
              <a:t>favorables.</a:t>
            </a:r>
            <a:r>
              <a:rPr lang="fr-FR" sz="2800"/>
              <a:t>​</a:t>
            </a:r>
          </a:p>
          <a:p>
            <a:pPr marL="457200" lvl="0" indent="-457200">
              <a:spcBef>
                <a:spcPts val="1200"/>
              </a:spcBef>
              <a:buSzPct val="65000"/>
              <a:buFont typeface="Wingdings" panose="05000000000000000000" pitchFamily="2" charset="2"/>
              <a:buChar char="Ø"/>
              <a:defRPr/>
            </a:pPr>
            <a:r>
              <a:rPr lang="fr-CA" sz="2800"/>
              <a:t>Il s’agit de leur dernière chance de </a:t>
            </a:r>
            <a:r>
              <a:rPr lang="fr-CA" sz="2800" b="1"/>
              <a:t>convaincre la juge, le juge ou le jury.</a:t>
            </a:r>
            <a:endParaRPr lang="en-US" sz="2800"/>
          </a:p>
        </p:txBody>
      </p:sp>
      <p:pic>
        <p:nvPicPr>
          <p:cNvPr id="14" name="Image 13" descr="Une image contenant dessin humoristique&#10;&#10;Description générée automatiquement">
            <a:extLst>
              <a:ext uri="{FF2B5EF4-FFF2-40B4-BE49-F238E27FC236}">
                <a16:creationId xmlns:a16="http://schemas.microsoft.com/office/drawing/2014/main" id="{8F697E2E-3449-E4EA-C30B-18537FE1AABE}"/>
              </a:ext>
            </a:extLst>
          </p:cNvPr>
          <p:cNvPicPr>
            <a:picLocks noChangeAspect="1"/>
          </p:cNvPicPr>
          <p:nvPr/>
        </p:nvPicPr>
        <p:blipFill rotWithShape="1">
          <a:blip r:embed="rId5">
            <a:clrChange>
              <a:clrFrom>
                <a:srgbClr val="FFFFFF"/>
              </a:clrFrom>
              <a:clrTo>
                <a:srgbClr val="FFFFFF">
                  <a:alpha val="0"/>
                </a:srgbClr>
              </a:clrTo>
            </a:clrChange>
          </a:blip>
          <a:srcRect l="1179" t="55400" r="76642" b="7838"/>
          <a:stretch/>
        </p:blipFill>
        <p:spPr>
          <a:xfrm>
            <a:off x="5054016" y="2875831"/>
            <a:ext cx="4966387" cy="4116907"/>
          </a:xfrm>
          <a:prstGeom prst="rect">
            <a:avLst/>
          </a:prstGeom>
        </p:spPr>
      </p:pic>
      <p:grpSp>
        <p:nvGrpSpPr>
          <p:cNvPr id="2" name="Groupe 1">
            <a:extLst>
              <a:ext uri="{FF2B5EF4-FFF2-40B4-BE49-F238E27FC236}">
                <a16:creationId xmlns:a16="http://schemas.microsoft.com/office/drawing/2014/main" id="{92963FD7-1C43-50D1-ED04-3315E010EC1E}"/>
              </a:ext>
            </a:extLst>
          </p:cNvPr>
          <p:cNvGrpSpPr/>
          <p:nvPr/>
        </p:nvGrpSpPr>
        <p:grpSpPr>
          <a:xfrm>
            <a:off x="8062370" y="832169"/>
            <a:ext cx="1930792" cy="3104561"/>
            <a:chOff x="8062370" y="832169"/>
            <a:chExt cx="1930792" cy="3104561"/>
          </a:xfrm>
        </p:grpSpPr>
        <p:pic>
          <p:nvPicPr>
            <p:cNvPr id="12" name="Image 11" descr="Une image contenant chaussures, silhouette, illustration, dessin humoristique&#10;&#10;Description générée automatiquement">
              <a:extLst>
                <a:ext uri="{FF2B5EF4-FFF2-40B4-BE49-F238E27FC236}">
                  <a16:creationId xmlns:a16="http://schemas.microsoft.com/office/drawing/2014/main" id="{C1637A0D-E804-C048-43B1-A20D7E276D3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062370" y="832169"/>
              <a:ext cx="1930792" cy="3104561"/>
            </a:xfrm>
            <a:prstGeom prst="rect">
              <a:avLst/>
            </a:prstGeom>
          </p:spPr>
        </p:pic>
        <p:pic>
          <p:nvPicPr>
            <p:cNvPr id="7" name="Image 6" descr="Une image contenant habits, robe, art&#10;&#10;Description générée automatiquement">
              <a:extLst>
                <a:ext uri="{FF2B5EF4-FFF2-40B4-BE49-F238E27FC236}">
                  <a16:creationId xmlns:a16="http://schemas.microsoft.com/office/drawing/2014/main" id="{7E14A918-2A35-E376-5BF5-4F5000C710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2429" y="1314769"/>
              <a:ext cx="1197002" cy="1962761"/>
            </a:xfrm>
            <a:prstGeom prst="rect">
              <a:avLst/>
            </a:prstGeom>
          </p:spPr>
        </p:pic>
      </p:grpSp>
      <p:grpSp>
        <p:nvGrpSpPr>
          <p:cNvPr id="4" name="Groupe 3">
            <a:extLst>
              <a:ext uri="{FF2B5EF4-FFF2-40B4-BE49-F238E27FC236}">
                <a16:creationId xmlns:a16="http://schemas.microsoft.com/office/drawing/2014/main" id="{0A0CD8C7-750B-37EA-5E9A-F25D0BBB65CC}"/>
              </a:ext>
            </a:extLst>
          </p:cNvPr>
          <p:cNvGrpSpPr/>
          <p:nvPr/>
        </p:nvGrpSpPr>
        <p:grpSpPr>
          <a:xfrm>
            <a:off x="9446391" y="1790395"/>
            <a:ext cx="2546227" cy="3440312"/>
            <a:chOff x="9446391" y="1790395"/>
            <a:chExt cx="2546227" cy="3440312"/>
          </a:xfrm>
        </p:grpSpPr>
        <p:pic>
          <p:nvPicPr>
            <p:cNvPr id="11" name="Image 10" descr="Une image contenant habits, chaussures, debout, dessin humoristique&#10;&#10;Description générée automatiquement">
              <a:extLst>
                <a:ext uri="{FF2B5EF4-FFF2-40B4-BE49-F238E27FC236}">
                  <a16:creationId xmlns:a16="http://schemas.microsoft.com/office/drawing/2014/main" id="{9FB7373F-3FF1-2E17-F4F3-AE8A31DD8EA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446391" y="1790395"/>
              <a:ext cx="2546227" cy="3440312"/>
            </a:xfrm>
            <a:prstGeom prst="rect">
              <a:avLst/>
            </a:prstGeom>
          </p:spPr>
        </p:pic>
        <p:pic>
          <p:nvPicPr>
            <p:cNvPr id="13" name="Image 12" descr="Une image contenant art&#10;&#10;Description générée automatiquement avec une confiance moyenne">
              <a:extLst>
                <a:ext uri="{FF2B5EF4-FFF2-40B4-BE49-F238E27FC236}">
                  <a16:creationId xmlns:a16="http://schemas.microsoft.com/office/drawing/2014/main" id="{D3A54FBA-0C35-1B69-9BAF-ED0A9FCE5F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25466" y="2310596"/>
              <a:ext cx="1502732" cy="2006352"/>
            </a:xfrm>
            <a:prstGeom prst="rect">
              <a:avLst/>
            </a:prstGeom>
          </p:spPr>
        </p:pic>
      </p:grpSp>
    </p:spTree>
    <p:extLst>
      <p:ext uri="{BB962C8B-B14F-4D97-AF65-F5344CB8AC3E}">
        <p14:creationId xmlns:p14="http://schemas.microsoft.com/office/powerpoint/2010/main" val="2245045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5664403" y="1060161"/>
            <a:ext cx="5943600" cy="914400"/>
          </a:xfrm>
        </p:spPr>
        <p:txBody>
          <a:bodyPr/>
          <a:lstStyle/>
          <a:p>
            <a:pPr algn="r"/>
            <a:r>
              <a:rPr lang="fr-FR"/>
              <a:t>Les directives au jury</a:t>
            </a:r>
            <a:endParaRPr lang="fr-CA"/>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5664403" y="524490"/>
            <a:ext cx="5943600" cy="415925"/>
          </a:xfrm>
        </p:spPr>
        <p:txBody>
          <a:bodyPr/>
          <a:lstStyle/>
          <a:p>
            <a:pPr algn="r"/>
            <a:r>
              <a:rPr lang="fr-FR"/>
              <a:t>Étape 9</a:t>
            </a:r>
            <a:endParaRPr lang="fr-CA"/>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5957830" y="1613448"/>
            <a:ext cx="5650173" cy="3416320"/>
          </a:xfrm>
          <a:prstGeom prst="rect">
            <a:avLst/>
          </a:prstGeom>
        </p:spPr>
        <p:txBody>
          <a:bodyPr wrap="square">
            <a:spAutoFit/>
          </a:bodyPr>
          <a:lstStyle/>
          <a:p>
            <a:pPr marL="342900" lvl="0" indent="-342900">
              <a:spcBef>
                <a:spcPts val="1200"/>
              </a:spcBef>
              <a:buSzPct val="65000"/>
              <a:buBlip>
                <a:blip r:embed="rId4"/>
              </a:buBlip>
              <a:defRPr/>
            </a:pPr>
            <a:r>
              <a:rPr lang="fr-CA" sz="2800" b="1"/>
              <a:t>Qui?</a:t>
            </a:r>
            <a:r>
              <a:rPr lang="en-US" sz="2800"/>
              <a:t>​ La </a:t>
            </a:r>
            <a:r>
              <a:rPr lang="en-US" sz="2800" err="1"/>
              <a:t>ou</a:t>
            </a:r>
            <a:r>
              <a:rPr lang="en-US" sz="2800"/>
              <a:t> le </a:t>
            </a:r>
            <a:r>
              <a:rPr lang="fr-FR" sz="2800"/>
              <a:t>juge</a:t>
            </a:r>
          </a:p>
          <a:p>
            <a:pPr marL="342900" lvl="0" indent="-342900">
              <a:spcBef>
                <a:spcPts val="1200"/>
              </a:spcBef>
              <a:buSzPct val="65000"/>
              <a:buBlip>
                <a:blip r:embed="rId4"/>
              </a:buBlip>
              <a:defRPr/>
            </a:pPr>
            <a:r>
              <a:rPr lang="fr-CA" sz="2800" b="1"/>
              <a:t>Quoi? </a:t>
            </a:r>
            <a:br>
              <a:rPr lang="fr-CA" sz="2800" b="1"/>
            </a:br>
            <a:r>
              <a:rPr lang="fr-CA" sz="2800"/>
              <a:t>Rappel des règles entourant le verdict du jury. ​</a:t>
            </a:r>
          </a:p>
          <a:p>
            <a:pPr marL="342900" lvl="0" indent="-342900">
              <a:spcBef>
                <a:spcPts val="1200"/>
              </a:spcBef>
              <a:buSzPct val="65000"/>
              <a:buBlip>
                <a:blip r:embed="rId4"/>
              </a:buBlip>
              <a:defRPr/>
            </a:pPr>
            <a:r>
              <a:rPr lang="fr-CA" sz="2800" b="1"/>
              <a:t>Pourquoi?</a:t>
            </a:r>
            <a:r>
              <a:rPr lang="en-US" sz="2800"/>
              <a:t>​</a:t>
            </a:r>
            <a:br>
              <a:rPr lang="en-US" sz="2800"/>
            </a:br>
            <a:r>
              <a:rPr lang="fr-CA" sz="2800"/>
              <a:t>S’assurer que le verdict du jury respecte les règles de droit.</a:t>
            </a:r>
            <a:endParaRPr lang="en-US" sz="2800"/>
          </a:p>
        </p:txBody>
      </p:sp>
      <p:grpSp>
        <p:nvGrpSpPr>
          <p:cNvPr id="8" name="Groupe 7">
            <a:extLst>
              <a:ext uri="{FF2B5EF4-FFF2-40B4-BE49-F238E27FC236}">
                <a16:creationId xmlns:a16="http://schemas.microsoft.com/office/drawing/2014/main" id="{02A7383B-40D7-AA52-5D8F-330E7B910DEF}"/>
              </a:ext>
            </a:extLst>
          </p:cNvPr>
          <p:cNvGrpSpPr/>
          <p:nvPr/>
        </p:nvGrpSpPr>
        <p:grpSpPr>
          <a:xfrm>
            <a:off x="-1812" y="684426"/>
            <a:ext cx="5650173" cy="6509363"/>
            <a:chOff x="-1812" y="684426"/>
            <a:chExt cx="5650173" cy="6509363"/>
          </a:xfrm>
        </p:grpSpPr>
        <p:grpSp>
          <p:nvGrpSpPr>
            <p:cNvPr id="7" name="Groupe 6">
              <a:extLst>
                <a:ext uri="{FF2B5EF4-FFF2-40B4-BE49-F238E27FC236}">
                  <a16:creationId xmlns:a16="http://schemas.microsoft.com/office/drawing/2014/main" id="{0B446591-015D-8371-2705-377C45595B22}"/>
                </a:ext>
              </a:extLst>
            </p:cNvPr>
            <p:cNvGrpSpPr/>
            <p:nvPr/>
          </p:nvGrpSpPr>
          <p:grpSpPr>
            <a:xfrm>
              <a:off x="423515" y="684426"/>
              <a:ext cx="4175781" cy="5770966"/>
              <a:chOff x="423515" y="684426"/>
              <a:chExt cx="4175781" cy="5770966"/>
            </a:xfrm>
          </p:grpSpPr>
          <p:pic>
            <p:nvPicPr>
              <p:cNvPr id="2" name="Image 1" descr="Une image contenant habits, chaussures, personne, homme&#10;&#10;Description générée automatiquement">
                <a:extLst>
                  <a:ext uri="{FF2B5EF4-FFF2-40B4-BE49-F238E27FC236}">
                    <a16:creationId xmlns:a16="http://schemas.microsoft.com/office/drawing/2014/main" id="{6AF98018-9DBA-245C-F4D2-FBC9BDB7E5EF}"/>
                  </a:ext>
                </a:extLst>
              </p:cNvPr>
              <p:cNvPicPr>
                <a:picLocks noChangeAspect="1"/>
              </p:cNvPicPr>
              <p:nvPr/>
            </p:nvPicPr>
            <p:blipFill rotWithShape="1">
              <a:blip r:embed="rId5">
                <a:clrChange>
                  <a:clrFrom>
                    <a:srgbClr val="FFFFFF"/>
                  </a:clrFrom>
                  <a:clrTo>
                    <a:srgbClr val="FFFFFF">
                      <a:alpha val="0"/>
                    </a:srgbClr>
                  </a:clrTo>
                </a:clrChange>
              </a:blip>
              <a:srcRect l="74553" t="532" r="3372" b="24702"/>
              <a:stretch/>
            </p:blipFill>
            <p:spPr>
              <a:xfrm>
                <a:off x="423515" y="684426"/>
                <a:ext cx="4175781" cy="5770966"/>
              </a:xfrm>
              <a:prstGeom prst="rect">
                <a:avLst/>
              </a:prstGeom>
            </p:spPr>
          </p:pic>
          <p:sp>
            <p:nvSpPr>
              <p:cNvPr id="4" name="Ellipse 3">
                <a:extLst>
                  <a:ext uri="{FF2B5EF4-FFF2-40B4-BE49-F238E27FC236}">
                    <a16:creationId xmlns:a16="http://schemas.microsoft.com/office/drawing/2014/main" id="{9C7BBCE1-F7C3-E1C0-5858-1B4DDB2373A0}"/>
                  </a:ext>
                </a:extLst>
              </p:cNvPr>
              <p:cNvSpPr/>
              <p:nvPr/>
            </p:nvSpPr>
            <p:spPr>
              <a:xfrm>
                <a:off x="2117558" y="1610436"/>
                <a:ext cx="571051" cy="501557"/>
              </a:xfrm>
              <a:prstGeom prst="ellipse">
                <a:avLst/>
              </a:prstGeom>
              <a:solidFill>
                <a:srgbClr val="FEA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grpSp>
        <p:pic>
          <p:nvPicPr>
            <p:cNvPr id="10" name="Image 9" descr="Une image contenant habits, Visage humain, personne, dessin humoristique&#10;&#10;Description générée automatiquement">
              <a:extLst>
                <a:ext uri="{FF2B5EF4-FFF2-40B4-BE49-F238E27FC236}">
                  <a16:creationId xmlns:a16="http://schemas.microsoft.com/office/drawing/2014/main" id="{6A562597-ABD9-9840-0810-68A100622BE7}"/>
                </a:ext>
              </a:extLst>
            </p:cNvPr>
            <p:cNvPicPr>
              <a:picLocks noChangeAspect="1"/>
            </p:cNvPicPr>
            <p:nvPr/>
          </p:nvPicPr>
          <p:blipFill rotWithShape="1">
            <a:blip r:embed="rId6">
              <a:clrChange>
                <a:clrFrom>
                  <a:srgbClr val="FFFFFF"/>
                </a:clrFrom>
                <a:clrTo>
                  <a:srgbClr val="FFFFFF">
                    <a:alpha val="0"/>
                  </a:srgbClr>
                </a:clrTo>
              </a:clrChange>
            </a:blip>
            <a:srcRect l="25391" t="43658" r="889"/>
            <a:stretch/>
          </p:blipFill>
          <p:spPr>
            <a:xfrm>
              <a:off x="-1812" y="4534895"/>
              <a:ext cx="5650173" cy="2658894"/>
            </a:xfrm>
            <a:prstGeom prst="rect">
              <a:avLst/>
            </a:prstGeom>
          </p:spPr>
        </p:pic>
      </p:grpSp>
      <p:pic>
        <p:nvPicPr>
          <p:cNvPr id="11" name="Graphique 10">
            <a:extLst>
              <a:ext uri="{FF2B5EF4-FFF2-40B4-BE49-F238E27FC236}">
                <a16:creationId xmlns:a16="http://schemas.microsoft.com/office/drawing/2014/main" id="{C1C83F8D-E527-D071-F66F-68140AD0B5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5162697">
            <a:off x="4425359" y="765292"/>
            <a:ext cx="1032366" cy="1925222"/>
          </a:xfrm>
          <a:prstGeom prst="rect">
            <a:avLst/>
          </a:prstGeom>
        </p:spPr>
      </p:pic>
      <p:sp>
        <p:nvSpPr>
          <p:cNvPr id="12" name="Rectangle : coins arrondis 11">
            <a:extLst>
              <a:ext uri="{FF2B5EF4-FFF2-40B4-BE49-F238E27FC236}">
                <a16:creationId xmlns:a16="http://schemas.microsoft.com/office/drawing/2014/main" id="{C4F0E5F3-4E6D-7ED3-E82F-AD7286034316}"/>
              </a:ext>
            </a:extLst>
          </p:cNvPr>
          <p:cNvSpPr/>
          <p:nvPr/>
        </p:nvSpPr>
        <p:spPr>
          <a:xfrm>
            <a:off x="5811116" y="5271819"/>
            <a:ext cx="5943600" cy="123048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fr-CA" sz="2400" u="sng">
                <a:solidFill>
                  <a:schemeClr val="tx1"/>
                </a:solidFill>
              </a:rPr>
              <a:t>Rappel</a:t>
            </a:r>
          </a:p>
          <a:p>
            <a:pPr algn="ctr"/>
            <a:r>
              <a:rPr lang="fr-CA" sz="2400">
                <a:solidFill>
                  <a:schemeClr val="tx1"/>
                </a:solidFill>
              </a:rPr>
              <a:t>Il n’y a pas de jury dans tous les procès.</a:t>
            </a:r>
            <a:endParaRPr lang="fr-CA" sz="2000">
              <a:solidFill>
                <a:schemeClr val="tx1"/>
              </a:solidFill>
            </a:endParaRPr>
          </a:p>
        </p:txBody>
      </p:sp>
      <p:sp>
        <p:nvSpPr>
          <p:cNvPr id="9" name="Rectangle 8">
            <a:extLst>
              <a:ext uri="{FF2B5EF4-FFF2-40B4-BE49-F238E27FC236}">
                <a16:creationId xmlns:a16="http://schemas.microsoft.com/office/drawing/2014/main" id="{0BB1810D-F5EA-F412-C6FA-F10D4E6DE658}"/>
              </a:ext>
            </a:extLst>
          </p:cNvPr>
          <p:cNvSpPr/>
          <p:nvPr/>
        </p:nvSpPr>
        <p:spPr>
          <a:xfrm>
            <a:off x="3869020" y="2506836"/>
            <a:ext cx="599004" cy="496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spTree>
    <p:extLst>
      <p:ext uri="{BB962C8B-B14F-4D97-AF65-F5344CB8AC3E}">
        <p14:creationId xmlns:p14="http://schemas.microsoft.com/office/powerpoint/2010/main" val="26726001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1338447" y="304314"/>
            <a:ext cx="9516347" cy="914400"/>
          </a:xfrm>
        </p:spPr>
        <p:txBody>
          <a:bodyPr/>
          <a:lstStyle/>
          <a:p>
            <a:pPr algn="ctr"/>
            <a:r>
              <a:rPr lang="fr-CA"/>
              <a:t>Les délibérations, le verdict et la peine</a:t>
            </a:r>
            <a:endParaRPr lang="fr-FR"/>
          </a:p>
        </p:txBody>
      </p:sp>
      <p:pic>
        <p:nvPicPr>
          <p:cNvPr id="2" name="Média en ligne 1" title="9 - Les étapes d’un procès - Les délibérations, le verdict et la peine">
            <a:hlinkClick r:id="" action="ppaction://media"/>
            <a:extLst>
              <a:ext uri="{FF2B5EF4-FFF2-40B4-BE49-F238E27FC236}">
                <a16:creationId xmlns:a16="http://schemas.microsoft.com/office/drawing/2014/main" id="{4C92B7BB-DE21-8859-2E7D-3EC05EB00C7B}"/>
              </a:ext>
            </a:extLst>
          </p:cNvPr>
          <p:cNvPicPr>
            <a:picLocks noRot="1" noChangeAspect="1"/>
          </p:cNvPicPr>
          <p:nvPr>
            <a:videoFile r:link="rId1"/>
          </p:nvPr>
        </p:nvPicPr>
        <p:blipFill>
          <a:blip r:embed="rId4"/>
          <a:stretch>
            <a:fillRect/>
          </a:stretch>
        </p:blipFill>
        <p:spPr>
          <a:xfrm>
            <a:off x="1241425" y="939800"/>
            <a:ext cx="9710738" cy="5486400"/>
          </a:xfrm>
          <a:prstGeom prst="rect">
            <a:avLst/>
          </a:prstGeom>
        </p:spPr>
      </p:pic>
    </p:spTree>
    <p:extLst>
      <p:ext uri="{BB962C8B-B14F-4D97-AF65-F5344CB8AC3E}">
        <p14:creationId xmlns:p14="http://schemas.microsoft.com/office/powerpoint/2010/main" val="18093029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673768" y="1009316"/>
            <a:ext cx="8394032" cy="914400"/>
          </a:xfrm>
        </p:spPr>
        <p:txBody>
          <a:bodyPr/>
          <a:lstStyle/>
          <a:p>
            <a:r>
              <a:rPr lang="fr-FR"/>
              <a:t>Délibérations, verdict et détermination de la peine</a:t>
            </a:r>
            <a:endParaRPr lang="fr-CA"/>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693564" y="456409"/>
            <a:ext cx="8394032" cy="415925"/>
          </a:xfrm>
        </p:spPr>
        <p:txBody>
          <a:bodyPr/>
          <a:lstStyle/>
          <a:p>
            <a:r>
              <a:rPr lang="fr-FR"/>
              <a:t>Étape 10</a:t>
            </a:r>
            <a:endParaRPr lang="fr-CA"/>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656509" y="2384449"/>
            <a:ext cx="5209674" cy="3693319"/>
          </a:xfrm>
          <a:prstGeom prst="rect">
            <a:avLst/>
          </a:prstGeom>
        </p:spPr>
        <p:txBody>
          <a:bodyPr wrap="square">
            <a:spAutoFit/>
          </a:bodyPr>
          <a:lstStyle/>
          <a:p>
            <a:pPr marL="342900" lvl="0" indent="-342900">
              <a:spcBef>
                <a:spcPts val="1200"/>
              </a:spcBef>
              <a:buSzPct val="65000"/>
              <a:buBlip>
                <a:blip r:embed="rId4"/>
              </a:buBlip>
              <a:defRPr/>
            </a:pPr>
            <a:r>
              <a:rPr lang="fr-CA" sz="2800" b="1"/>
              <a:t>Qui?</a:t>
            </a:r>
            <a:r>
              <a:rPr lang="en-US" sz="2800"/>
              <a:t>​ La </a:t>
            </a:r>
            <a:r>
              <a:rPr lang="en-US" sz="2800" err="1"/>
              <a:t>juge</a:t>
            </a:r>
            <a:r>
              <a:rPr lang="en-US" sz="2800"/>
              <a:t>, le </a:t>
            </a:r>
            <a:r>
              <a:rPr lang="en-US" sz="2800" err="1"/>
              <a:t>juge</a:t>
            </a:r>
            <a:r>
              <a:rPr lang="en-US" sz="2800"/>
              <a:t> </a:t>
            </a:r>
            <a:r>
              <a:rPr lang="en-US" sz="2800" err="1"/>
              <a:t>ou</a:t>
            </a:r>
            <a:r>
              <a:rPr lang="en-US" sz="2800"/>
              <a:t> l</a:t>
            </a:r>
            <a:r>
              <a:rPr lang="fr-FR" sz="2800"/>
              <a:t>e jury</a:t>
            </a:r>
          </a:p>
          <a:p>
            <a:pPr marL="342900" lvl="0" indent="-342900">
              <a:spcBef>
                <a:spcPts val="1200"/>
              </a:spcBef>
              <a:buSzPct val="65000"/>
              <a:buBlip>
                <a:blip r:embed="rId4"/>
              </a:buBlip>
              <a:defRPr/>
            </a:pPr>
            <a:r>
              <a:rPr lang="fr-FR" sz="2800" b="1"/>
              <a:t>Quoi?</a:t>
            </a:r>
            <a:r>
              <a:rPr lang="fr-FR" sz="2800"/>
              <a:t> ​La juge, le juge ou le jury annonce si la personne accusée est coupable ou non après une période de réflexion </a:t>
            </a:r>
            <a:r>
              <a:rPr lang="fr-FR" sz="2800" b="1"/>
              <a:t>supplémentaire</a:t>
            </a:r>
            <a:r>
              <a:rPr lang="fr-FR" sz="2800"/>
              <a:t> (délibérations).</a:t>
            </a:r>
          </a:p>
        </p:txBody>
      </p:sp>
      <p:sp>
        <p:nvSpPr>
          <p:cNvPr id="2" name="Rectangle : coins arrondis 1">
            <a:extLst>
              <a:ext uri="{FF2B5EF4-FFF2-40B4-BE49-F238E27FC236}">
                <a16:creationId xmlns:a16="http://schemas.microsoft.com/office/drawing/2014/main" id="{ABA1A3FB-FC7B-4B1C-B106-9D881409250F}"/>
              </a:ext>
            </a:extLst>
          </p:cNvPr>
          <p:cNvSpPr/>
          <p:nvPr/>
        </p:nvSpPr>
        <p:spPr>
          <a:xfrm>
            <a:off x="7099627" y="1250714"/>
            <a:ext cx="4435864" cy="5099013"/>
          </a:xfrm>
          <a:prstGeom prst="roundRect">
            <a:avLst/>
          </a:prstGeom>
          <a:solidFill>
            <a:schemeClr val="bg1"/>
          </a:solid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endParaRPr lang="fr-CA" sz="2200">
              <a:solidFill>
                <a:schemeClr val="tx1"/>
              </a:solidFill>
            </a:endParaRPr>
          </a:p>
          <a:p>
            <a:pPr>
              <a:defRPr/>
            </a:pPr>
            <a:r>
              <a:rPr lang="fr-CA" sz="2200">
                <a:solidFill>
                  <a:schemeClr val="tx1"/>
                </a:solidFill>
              </a:rPr>
              <a:t>Si la personne accusée est trouvée </a:t>
            </a:r>
            <a:r>
              <a:rPr lang="fr-CA" sz="2200" b="1">
                <a:solidFill>
                  <a:schemeClr val="tx1"/>
                </a:solidFill>
              </a:rPr>
              <a:t>coupable</a:t>
            </a:r>
            <a:r>
              <a:rPr lang="fr-CA" sz="2200">
                <a:solidFill>
                  <a:schemeClr val="tx1"/>
                </a:solidFill>
              </a:rPr>
              <a:t>, il y a   </a:t>
            </a:r>
            <a:r>
              <a:rPr lang="fr-CA" sz="2200" b="1">
                <a:solidFill>
                  <a:srgbClr val="F6891F"/>
                </a:solidFill>
              </a:rPr>
              <a:t>détermination de la peine.</a:t>
            </a:r>
          </a:p>
          <a:p>
            <a:pPr>
              <a:defRPr/>
            </a:pPr>
            <a:endParaRPr lang="fr-CA" sz="2200" b="1">
              <a:solidFill>
                <a:srgbClr val="F6891F"/>
              </a:solidFill>
            </a:endParaRPr>
          </a:p>
          <a:p>
            <a:pPr>
              <a:defRPr/>
            </a:pPr>
            <a:r>
              <a:rPr lang="fr-CA" sz="2200" b="1">
                <a:solidFill>
                  <a:srgbClr val="F6891F"/>
                </a:solidFill>
              </a:rPr>
              <a:t>Qui?</a:t>
            </a:r>
          </a:p>
          <a:p>
            <a:pPr>
              <a:defRPr/>
            </a:pPr>
            <a:r>
              <a:rPr lang="fr-CA" sz="2200">
                <a:solidFill>
                  <a:schemeClr val="tx1"/>
                </a:solidFill>
              </a:rPr>
              <a:t>La ou le juge</a:t>
            </a:r>
            <a:endParaRPr lang="fr-CA" sz="2200">
              <a:solidFill>
                <a:srgbClr val="F6891F"/>
              </a:solidFill>
            </a:endParaRPr>
          </a:p>
          <a:p>
            <a:pPr>
              <a:defRPr/>
            </a:pPr>
            <a:endParaRPr lang="fr-CA" sz="2200" b="1">
              <a:solidFill>
                <a:srgbClr val="F6891F"/>
              </a:solidFill>
            </a:endParaRPr>
          </a:p>
          <a:p>
            <a:pPr>
              <a:defRPr/>
            </a:pPr>
            <a:r>
              <a:rPr lang="fr-CA" sz="2200" b="1">
                <a:solidFill>
                  <a:srgbClr val="F6891F"/>
                </a:solidFill>
              </a:rPr>
              <a:t>Quoi?</a:t>
            </a:r>
          </a:p>
          <a:p>
            <a:pPr>
              <a:defRPr/>
            </a:pPr>
            <a:r>
              <a:rPr lang="fr-CA" sz="2200">
                <a:solidFill>
                  <a:schemeClr val="tx1"/>
                </a:solidFill>
              </a:rPr>
              <a:t>La ou le juge doit annoncer une peine appropriée dans les circonstances (prison, amendes, travail communautaire, etc.)</a:t>
            </a:r>
            <a:endParaRPr lang="fr-CA" sz="2200">
              <a:solidFill>
                <a:schemeClr val="tx1"/>
              </a:solidFill>
              <a:cs typeface="Calibri"/>
            </a:endParaRPr>
          </a:p>
          <a:p>
            <a:pPr algn="ctr"/>
            <a:endParaRPr lang="fr-CA"/>
          </a:p>
        </p:txBody>
      </p:sp>
    </p:spTree>
    <p:extLst>
      <p:ext uri="{BB962C8B-B14F-4D97-AF65-F5344CB8AC3E}">
        <p14:creationId xmlns:p14="http://schemas.microsoft.com/office/powerpoint/2010/main" val="24894236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4817421-8E77-45B2-63F6-AA4133C20259}"/>
              </a:ext>
            </a:extLst>
          </p:cNvPr>
          <p:cNvSpPr>
            <a:spLocks noGrp="1"/>
          </p:cNvSpPr>
          <p:nvPr>
            <p:ph type="title"/>
          </p:nvPr>
        </p:nvSpPr>
        <p:spPr>
          <a:xfrm>
            <a:off x="886968" y="857250"/>
            <a:ext cx="5943600" cy="914400"/>
          </a:xfrm>
        </p:spPr>
        <p:txBody>
          <a:bodyPr/>
          <a:lstStyle/>
          <a:p>
            <a:r>
              <a:rPr lang="fr-FR"/>
              <a:t>Le droit civil</a:t>
            </a:r>
            <a:endParaRPr lang="fr-CA"/>
          </a:p>
        </p:txBody>
      </p:sp>
      <p:sp>
        <p:nvSpPr>
          <p:cNvPr id="8" name="Espace réservé du contenu 2">
            <a:extLst>
              <a:ext uri="{FF2B5EF4-FFF2-40B4-BE49-F238E27FC236}">
                <a16:creationId xmlns:a16="http://schemas.microsoft.com/office/drawing/2014/main" id="{BFC5EE07-7284-73DD-170F-00B79BF06440}"/>
              </a:ext>
            </a:extLst>
          </p:cNvPr>
          <p:cNvSpPr txBox="1">
            <a:spLocks/>
          </p:cNvSpPr>
          <p:nvPr>
            <p:custDataLst>
              <p:tags r:id="rId1"/>
            </p:custDataLst>
          </p:nvPr>
        </p:nvSpPr>
        <p:spPr>
          <a:xfrm>
            <a:off x="619124" y="1964481"/>
            <a:ext cx="6846201" cy="4136067"/>
          </a:xfrm>
          <a:prstGeom prst="rect">
            <a:avLst/>
          </a:prstGeom>
        </p:spPr>
        <p:txBody>
          <a:bodyPr vert="horz" lIns="91440" tIns="45720" rIns="91440" bIns="45720" rtlCol="0" anchor="t">
            <a:normAutofit fontScale="85000" lnSpcReduction="20000"/>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fr-CA" sz="3000" b="1">
                <a:solidFill>
                  <a:schemeClr val="tx1"/>
                </a:solidFill>
              </a:rPr>
              <a:t>Quoi?</a:t>
            </a:r>
            <a:r>
              <a:rPr kumimoji="0" lang="fr-CA" sz="3000" b="0" i="0" u="none" strike="noStrike" kern="1200" cap="none" spc="0" normalizeH="0" baseline="0" noProof="0">
                <a:ln>
                  <a:noFill/>
                </a:ln>
                <a:solidFill>
                  <a:schemeClr val="tx1"/>
                </a:solidFill>
                <a:effectLst/>
                <a:uLnTx/>
                <a:uFillTx/>
              </a:rPr>
              <a:t> </a:t>
            </a:r>
            <a:r>
              <a:rPr lang="fr-CA" sz="3000">
                <a:solidFill>
                  <a:schemeClr val="tx1"/>
                </a:solidFill>
              </a:rPr>
              <a:t>Règles qui encadrent les rapports entre :</a:t>
            </a:r>
            <a:r>
              <a:rPr lang="en-US" sz="3000">
                <a:solidFill>
                  <a:schemeClr val="tx1"/>
                </a:solidFill>
              </a:rPr>
              <a:t>​</a:t>
            </a:r>
          </a:p>
          <a:p>
            <a:pPr lvl="1" fontAlgn="base"/>
            <a:r>
              <a:rPr lang="fr-CA" sz="2600">
                <a:solidFill>
                  <a:schemeClr val="tx1"/>
                </a:solidFill>
              </a:rPr>
              <a:t>Les personnes physiques ou morales, ou</a:t>
            </a:r>
            <a:r>
              <a:rPr lang="en-US" sz="2600">
                <a:solidFill>
                  <a:schemeClr val="tx1"/>
                </a:solidFill>
              </a:rPr>
              <a:t>​</a:t>
            </a:r>
          </a:p>
          <a:p>
            <a:pPr lvl="1" fontAlgn="base"/>
            <a:r>
              <a:rPr lang="fr-CA" sz="2600">
                <a:solidFill>
                  <a:schemeClr val="tx1"/>
                </a:solidFill>
              </a:rPr>
              <a:t>Les personnes et les biens.</a:t>
            </a:r>
            <a:r>
              <a:rPr lang="en-US" sz="2600">
                <a:solidFill>
                  <a:schemeClr val="tx1"/>
                </a:solidFill>
              </a:rPr>
              <a:t>​</a:t>
            </a:r>
          </a:p>
          <a:p>
            <a:pPr marL="457200" lvl="1" indent="0" fontAlgn="base">
              <a:buNone/>
            </a:pPr>
            <a:endParaRPr lang="en-US" sz="2600">
              <a:solidFill>
                <a:schemeClr val="tx1"/>
              </a:solidFill>
            </a:endParaRPr>
          </a:p>
          <a:p>
            <a:pPr fontAlgn="base"/>
            <a:r>
              <a:rPr lang="fr-CA" sz="3000" b="1">
                <a:solidFill>
                  <a:schemeClr val="tx1"/>
                </a:solidFill>
                <a:latin typeface="Arial"/>
                <a:cs typeface="Arial"/>
              </a:rPr>
              <a:t> Des règles, mais où? </a:t>
            </a:r>
            <a:r>
              <a:rPr lang="fr-CA" sz="3000">
                <a:solidFill>
                  <a:schemeClr val="tx1"/>
                </a:solidFill>
                <a:latin typeface="Arial"/>
                <a:cs typeface="Arial"/>
              </a:rPr>
              <a:t>Principalement dans le Code civil du Québec.</a:t>
            </a:r>
            <a:r>
              <a:rPr lang="en-US" sz="3000">
                <a:solidFill>
                  <a:schemeClr val="tx1"/>
                </a:solidFill>
                <a:latin typeface="Arial"/>
                <a:cs typeface="Arial"/>
              </a:rPr>
              <a:t>​</a:t>
            </a:r>
          </a:p>
          <a:p>
            <a:pPr marL="0" indent="0" fontAlgn="base">
              <a:buNone/>
            </a:pPr>
            <a:endParaRPr lang="en-US" sz="3000">
              <a:solidFill>
                <a:schemeClr val="tx1"/>
              </a:solidFill>
            </a:endParaRPr>
          </a:p>
          <a:p>
            <a:pPr fontAlgn="base"/>
            <a:r>
              <a:rPr lang="fr-CA" sz="3000">
                <a:solidFill>
                  <a:schemeClr val="tx1"/>
                </a:solidFill>
              </a:rPr>
              <a:t>​</a:t>
            </a:r>
            <a:r>
              <a:rPr lang="fr-CA" sz="3000" b="1">
                <a:solidFill>
                  <a:schemeClr val="tx1"/>
                </a:solidFill>
              </a:rPr>
              <a:t>Qui poursuit qui? </a:t>
            </a:r>
            <a:r>
              <a:rPr lang="fr-CA" sz="3000">
                <a:solidFill>
                  <a:schemeClr val="tx1"/>
                </a:solidFill>
              </a:rPr>
              <a:t>Une personne ou entreprise poursuit une autre personne ou entreprise.</a:t>
            </a:r>
            <a:endParaRPr lang="en-US" sz="3000">
              <a:solidFill>
                <a:schemeClr val="tx1"/>
              </a:solidFill>
            </a:endParaRPr>
          </a:p>
          <a:p>
            <a:pPr marL="0" marR="0" lvl="0" indent="0" algn="l" defTabSz="914400" rtl="0" eaLnBrk="1" fontAlgn="auto" latinLnBrk="0" hangingPunct="1">
              <a:lnSpc>
                <a:spcPct val="100000"/>
              </a:lnSpc>
              <a:spcBef>
                <a:spcPct val="20000"/>
              </a:spcBef>
              <a:spcAft>
                <a:spcPts val="0"/>
              </a:spcAft>
              <a:buClrTx/>
              <a:buSzPct val="65000"/>
              <a:buNone/>
              <a:tabLst/>
              <a:defRPr/>
            </a:pPr>
            <a:endParaRPr kumimoji="0" lang="fr-CA" sz="24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pic>
        <p:nvPicPr>
          <p:cNvPr id="5" name="Espace réservé pour une image  4" descr="Une image contenant dessin humoristique, statue, art&#10;&#10;Description générée automatiquement">
            <a:extLst>
              <a:ext uri="{FF2B5EF4-FFF2-40B4-BE49-F238E27FC236}">
                <a16:creationId xmlns:a16="http://schemas.microsoft.com/office/drawing/2014/main" id="{02CF365E-B91D-81F3-C2F0-EB36EB3A9ADE}"/>
              </a:ext>
            </a:extLst>
          </p:cNvPr>
          <p:cNvPicPr>
            <a:picLocks noGrp="1" noChangeAspect="1"/>
          </p:cNvPicPr>
          <p:nvPr>
            <p:ph type="pic" sz="quarter" idx="13"/>
          </p:nvPr>
        </p:nvPicPr>
        <p:blipFill>
          <a:blip r:embed="rId5"/>
          <a:srcRect t="2368" b="2368"/>
          <a:stretch/>
        </p:blipFill>
        <p:spPr>
          <a:xfrm>
            <a:off x="7645879" y="857250"/>
            <a:ext cx="3832188" cy="6000750"/>
          </a:xfrm>
        </p:spPr>
      </p:pic>
    </p:spTree>
    <p:extLst>
      <p:ext uri="{BB962C8B-B14F-4D97-AF65-F5344CB8AC3E}">
        <p14:creationId xmlns:p14="http://schemas.microsoft.com/office/powerpoint/2010/main" val="2917959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animEffect transition="in" filter="fade">
                                      <p:cBhvr>
                                        <p:cTn id="7" dur="1000"/>
                                        <p:tgtEl>
                                          <p:spTgt spid="8">
                                            <p:txEl>
                                              <p:pRg st="6" end="6"/>
                                            </p:txEl>
                                          </p:spTgt>
                                        </p:tgtEl>
                                      </p:cBhvr>
                                    </p:animEffect>
                                    <p:anim calcmode="lin" valueType="num">
                                      <p:cBhvr>
                                        <p:cTn id="8"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logiciel, multimédia&#10;&#10;Description générée automatiquement">
            <a:extLst>
              <a:ext uri="{FF2B5EF4-FFF2-40B4-BE49-F238E27FC236}">
                <a16:creationId xmlns:a16="http://schemas.microsoft.com/office/drawing/2014/main" id="{A291665F-16F7-A3C5-67D0-349D0CB7BC53}"/>
              </a:ext>
            </a:extLst>
          </p:cNvPr>
          <p:cNvPicPr>
            <a:picLocks noChangeAspect="1"/>
          </p:cNvPicPr>
          <p:nvPr/>
        </p:nvPicPr>
        <p:blipFill>
          <a:blip r:embed="rId2"/>
          <a:stretch>
            <a:fillRect/>
          </a:stretch>
        </p:blipFill>
        <p:spPr>
          <a:xfrm>
            <a:off x="826" y="826"/>
            <a:ext cx="12193648" cy="6860473"/>
          </a:xfrm>
          <a:prstGeom prst="rect">
            <a:avLst/>
          </a:prstGeom>
        </p:spPr>
      </p:pic>
    </p:spTree>
    <p:extLst>
      <p:ext uri="{BB962C8B-B14F-4D97-AF65-F5344CB8AC3E}">
        <p14:creationId xmlns:p14="http://schemas.microsoft.com/office/powerpoint/2010/main" val="2488812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8403B96-87EF-D84C-87F9-8332D77D587D}"/>
              </a:ext>
            </a:extLst>
          </p:cNvPr>
          <p:cNvSpPr>
            <a:spLocks noGrp="1"/>
          </p:cNvSpPr>
          <p:nvPr>
            <p:ph type="title"/>
          </p:nvPr>
        </p:nvSpPr>
        <p:spPr>
          <a:xfrm>
            <a:off x="886968" y="822960"/>
            <a:ext cx="10421938" cy="914400"/>
          </a:xfrm>
        </p:spPr>
        <p:txBody>
          <a:bodyPr/>
          <a:lstStyle/>
          <a:p>
            <a:r>
              <a:rPr lang="fr-CA"/>
              <a:t>Autres ressources</a:t>
            </a:r>
          </a:p>
        </p:txBody>
      </p:sp>
      <p:sp>
        <p:nvSpPr>
          <p:cNvPr id="5" name="Espace réservé du texte 4">
            <a:extLst>
              <a:ext uri="{FF2B5EF4-FFF2-40B4-BE49-F238E27FC236}">
                <a16:creationId xmlns:a16="http://schemas.microsoft.com/office/drawing/2014/main" id="{D895385B-653F-504E-8EBF-7910F8D8E346}"/>
              </a:ext>
            </a:extLst>
          </p:cNvPr>
          <p:cNvSpPr>
            <a:spLocks noGrp="1"/>
          </p:cNvSpPr>
          <p:nvPr>
            <p:ph type="body" sz="quarter" idx="14"/>
          </p:nvPr>
        </p:nvSpPr>
        <p:spPr>
          <a:xfrm>
            <a:off x="886968" y="2103120"/>
            <a:ext cx="10424160" cy="3566160"/>
          </a:xfrm>
        </p:spPr>
        <p:txBody>
          <a:bodyPr/>
          <a:lstStyle/>
          <a:p>
            <a:pPr lvl="1"/>
            <a:r>
              <a:rPr lang="fr-FR"/>
              <a:t>Parlons droit​</a:t>
            </a:r>
          </a:p>
          <a:p>
            <a:pPr lvl="1"/>
            <a:r>
              <a:rPr lang="fr-FR"/>
              <a:t>La Commission des services juridiques​</a:t>
            </a:r>
          </a:p>
          <a:p>
            <a:pPr lvl="1"/>
            <a:r>
              <a:rPr lang="fr-FR"/>
              <a:t>Tel-jeunes </a:t>
            </a:r>
            <a:endParaRPr lang="fr-CA"/>
          </a:p>
        </p:txBody>
      </p:sp>
    </p:spTree>
    <p:extLst>
      <p:ext uri="{BB962C8B-B14F-4D97-AF65-F5344CB8AC3E}">
        <p14:creationId xmlns:p14="http://schemas.microsoft.com/office/powerpoint/2010/main" val="397766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2049647" y="304314"/>
            <a:ext cx="8083787" cy="914400"/>
          </a:xfrm>
        </p:spPr>
        <p:txBody>
          <a:bodyPr/>
          <a:lstStyle/>
          <a:p>
            <a:pPr algn="ctr"/>
            <a:r>
              <a:rPr lang="fr-CA"/>
              <a:t>Les principes du droit criminel</a:t>
            </a:r>
            <a:endParaRPr lang="fr-FR">
              <a:cs typeface="Arial" panose="020B0604020202020204"/>
            </a:endParaRPr>
          </a:p>
        </p:txBody>
      </p:sp>
      <p:pic>
        <p:nvPicPr>
          <p:cNvPr id="2" name="Média en ligne 1" title="1 - Les principes du droit criminel">
            <a:hlinkClick r:id="" action="ppaction://media"/>
            <a:extLst>
              <a:ext uri="{FF2B5EF4-FFF2-40B4-BE49-F238E27FC236}">
                <a16:creationId xmlns:a16="http://schemas.microsoft.com/office/drawing/2014/main" id="{BF09E2E0-A8EE-E241-0CE4-BC6A85ED5C72}"/>
              </a:ext>
            </a:extLst>
          </p:cNvPr>
          <p:cNvPicPr>
            <a:picLocks noRot="1" noChangeAspect="1"/>
          </p:cNvPicPr>
          <p:nvPr>
            <a:videoFile r:link="rId1"/>
          </p:nvPr>
        </p:nvPicPr>
        <p:blipFill>
          <a:blip r:embed="rId4"/>
          <a:stretch>
            <a:fillRect/>
          </a:stretch>
        </p:blipFill>
        <p:spPr>
          <a:xfrm>
            <a:off x="1035936" y="987843"/>
            <a:ext cx="10080000" cy="5690748"/>
          </a:xfrm>
          <a:prstGeom prst="rect">
            <a:avLst/>
          </a:prstGeom>
        </p:spPr>
      </p:pic>
    </p:spTree>
    <p:extLst>
      <p:ext uri="{BB962C8B-B14F-4D97-AF65-F5344CB8AC3E}">
        <p14:creationId xmlns:p14="http://schemas.microsoft.com/office/powerpoint/2010/main" val="27225576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4817421-8E77-45B2-63F6-AA4133C20259}"/>
              </a:ext>
            </a:extLst>
          </p:cNvPr>
          <p:cNvSpPr>
            <a:spLocks noGrp="1"/>
          </p:cNvSpPr>
          <p:nvPr>
            <p:ph type="title"/>
          </p:nvPr>
        </p:nvSpPr>
        <p:spPr>
          <a:xfrm>
            <a:off x="886968" y="857250"/>
            <a:ext cx="5943600" cy="914400"/>
          </a:xfrm>
        </p:spPr>
        <p:txBody>
          <a:bodyPr/>
          <a:lstStyle/>
          <a:p>
            <a:r>
              <a:rPr lang="fr-FR"/>
              <a:t>Le droit criminel</a:t>
            </a:r>
            <a:endParaRPr lang="fr-CA"/>
          </a:p>
        </p:txBody>
      </p:sp>
      <p:sp>
        <p:nvSpPr>
          <p:cNvPr id="8" name="Espace réservé du contenu 2">
            <a:extLst>
              <a:ext uri="{FF2B5EF4-FFF2-40B4-BE49-F238E27FC236}">
                <a16:creationId xmlns:a16="http://schemas.microsoft.com/office/drawing/2014/main" id="{BFC5EE07-7284-73DD-170F-00B79BF06440}"/>
              </a:ext>
            </a:extLst>
          </p:cNvPr>
          <p:cNvSpPr txBox="1">
            <a:spLocks/>
          </p:cNvSpPr>
          <p:nvPr>
            <p:custDataLst>
              <p:tags r:id="rId1"/>
            </p:custDataLst>
          </p:nvPr>
        </p:nvSpPr>
        <p:spPr>
          <a:xfrm>
            <a:off x="619124" y="1964482"/>
            <a:ext cx="6368529" cy="3644748"/>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fr-CA" sz="3000" b="1">
                <a:solidFill>
                  <a:schemeClr val="tx1"/>
                </a:solidFill>
              </a:rPr>
              <a:t>Quoi?</a:t>
            </a:r>
            <a:r>
              <a:rPr kumimoji="0" lang="fr-CA" sz="3000" b="0" i="0" u="none" strike="noStrike" kern="1200" cap="none" spc="0" normalizeH="0" baseline="0" noProof="0">
                <a:ln>
                  <a:noFill/>
                </a:ln>
                <a:solidFill>
                  <a:schemeClr val="tx1"/>
                </a:solidFill>
                <a:effectLst/>
                <a:uLnTx/>
                <a:uFillTx/>
              </a:rPr>
              <a:t> </a:t>
            </a:r>
            <a:r>
              <a:rPr lang="fr-CA" sz="3000">
                <a:solidFill>
                  <a:schemeClr val="tx1"/>
                </a:solidFill>
              </a:rPr>
              <a:t>Règles encadrant des comportements nuisibles</a:t>
            </a:r>
          </a:p>
          <a:p>
            <a:pPr marL="0" indent="0" fontAlgn="base">
              <a:buNone/>
            </a:pPr>
            <a:endParaRPr lang="en-US" sz="2600">
              <a:solidFill>
                <a:schemeClr val="tx1"/>
              </a:solidFill>
            </a:endParaRPr>
          </a:p>
          <a:p>
            <a:pPr fontAlgn="base"/>
            <a:r>
              <a:rPr lang="fr-CA" sz="3000" b="1">
                <a:solidFill>
                  <a:schemeClr val="tx1"/>
                </a:solidFill>
              </a:rPr>
              <a:t>Des règles, mais où? </a:t>
            </a:r>
            <a:r>
              <a:rPr lang="fr-CA" sz="3000">
                <a:solidFill>
                  <a:schemeClr val="tx1"/>
                </a:solidFill>
              </a:rPr>
              <a:t>Principalement dans le Code criminel.</a:t>
            </a:r>
            <a:r>
              <a:rPr lang="en-US" sz="3000">
                <a:solidFill>
                  <a:schemeClr val="tx1"/>
                </a:solidFill>
              </a:rPr>
              <a:t>​</a:t>
            </a:r>
          </a:p>
          <a:p>
            <a:pPr marL="0" indent="0" fontAlgn="base">
              <a:buNone/>
            </a:pPr>
            <a:endParaRPr lang="en-US" sz="3000">
              <a:solidFill>
                <a:schemeClr val="tx1"/>
              </a:solidFill>
            </a:endParaRPr>
          </a:p>
          <a:p>
            <a:pPr fontAlgn="base"/>
            <a:r>
              <a:rPr lang="fr-CA" sz="3000">
                <a:solidFill>
                  <a:schemeClr val="tx1"/>
                </a:solidFill>
              </a:rPr>
              <a:t>​</a:t>
            </a:r>
            <a:r>
              <a:rPr lang="fr-CA" sz="3000" b="1">
                <a:solidFill>
                  <a:schemeClr val="tx1"/>
                </a:solidFill>
              </a:rPr>
              <a:t>Qui poursuit qui? </a:t>
            </a:r>
            <a:r>
              <a:rPr lang="fr-CA" sz="3000">
                <a:solidFill>
                  <a:schemeClr val="tx1"/>
                </a:solidFill>
              </a:rPr>
              <a:t>L’État poursuit la personne accusée.</a:t>
            </a:r>
            <a:endParaRPr lang="en-US" sz="3000">
              <a:solidFill>
                <a:schemeClr val="tx1"/>
              </a:solidFill>
            </a:endParaRPr>
          </a:p>
          <a:p>
            <a:pPr marL="0" marR="0" lvl="0" indent="0" algn="l" defTabSz="914400" rtl="0" eaLnBrk="1" fontAlgn="auto" latinLnBrk="0" hangingPunct="1">
              <a:lnSpc>
                <a:spcPct val="100000"/>
              </a:lnSpc>
              <a:spcBef>
                <a:spcPct val="20000"/>
              </a:spcBef>
              <a:spcAft>
                <a:spcPts val="0"/>
              </a:spcAft>
              <a:buClrTx/>
              <a:buSzPct val="65000"/>
              <a:buNone/>
              <a:tabLst/>
              <a:defRPr/>
            </a:pPr>
            <a:endParaRPr kumimoji="0" lang="fr-CA" sz="24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pic>
        <p:nvPicPr>
          <p:cNvPr id="2" name="Image 1" descr="Une image contenant dessin humoristique, capture d’écran, Jeu PC&#10;&#10;Description générée automatiquement">
            <a:extLst>
              <a:ext uri="{FF2B5EF4-FFF2-40B4-BE49-F238E27FC236}">
                <a16:creationId xmlns:a16="http://schemas.microsoft.com/office/drawing/2014/main" id="{50D3F593-A620-8CD1-473D-2073CD882F4F}"/>
              </a:ext>
            </a:extLst>
          </p:cNvPr>
          <p:cNvPicPr>
            <a:picLocks noChangeAspect="1"/>
          </p:cNvPicPr>
          <p:nvPr/>
        </p:nvPicPr>
        <p:blipFill rotWithShape="1">
          <a:blip r:embed="rId5"/>
          <a:srcRect l="-661" r="10332"/>
          <a:stretch/>
        </p:blipFill>
        <p:spPr>
          <a:xfrm>
            <a:off x="6521546" y="365931"/>
            <a:ext cx="5310637" cy="3919466"/>
          </a:xfrm>
          <a:prstGeom prst="rect">
            <a:avLst/>
          </a:prstGeom>
        </p:spPr>
      </p:pic>
      <p:pic>
        <p:nvPicPr>
          <p:cNvPr id="6" name="Graphique 5">
            <a:extLst>
              <a:ext uri="{FF2B5EF4-FFF2-40B4-BE49-F238E27FC236}">
                <a16:creationId xmlns:a16="http://schemas.microsoft.com/office/drawing/2014/main" id="{8382328E-A797-232A-A704-48E33CDBD5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20180" y="3935406"/>
            <a:ext cx="897558" cy="1673824"/>
          </a:xfrm>
          <a:prstGeom prst="rect">
            <a:avLst/>
          </a:prstGeom>
        </p:spPr>
      </p:pic>
      <p:sp>
        <p:nvSpPr>
          <p:cNvPr id="7" name="ZoneTexte 6">
            <a:extLst>
              <a:ext uri="{FF2B5EF4-FFF2-40B4-BE49-F238E27FC236}">
                <a16:creationId xmlns:a16="http://schemas.microsoft.com/office/drawing/2014/main" id="{9079A4BE-35D2-AB82-581D-241C9D9A95BD}"/>
              </a:ext>
            </a:extLst>
          </p:cNvPr>
          <p:cNvSpPr txBox="1"/>
          <p:nvPr/>
        </p:nvSpPr>
        <p:spPr>
          <a:xfrm>
            <a:off x="8297839" y="5581934"/>
            <a:ext cx="2456597" cy="461665"/>
          </a:xfrm>
          <a:prstGeom prst="rect">
            <a:avLst/>
          </a:prstGeom>
          <a:noFill/>
        </p:spPr>
        <p:txBody>
          <a:bodyPr wrap="square" rtlCol="0">
            <a:spAutoFit/>
          </a:bodyPr>
          <a:lstStyle/>
          <a:p>
            <a:pPr algn="l"/>
            <a:r>
              <a:rPr lang="fr-FR" sz="2400">
                <a:solidFill>
                  <a:srgbClr val="F6891F"/>
                </a:solidFill>
              </a:rPr>
              <a:t>Procès criminel</a:t>
            </a:r>
            <a:endParaRPr lang="fr-CA" sz="2400" err="1">
              <a:solidFill>
                <a:srgbClr val="F6891F"/>
              </a:solidFill>
            </a:endParaRPr>
          </a:p>
        </p:txBody>
      </p:sp>
    </p:spTree>
    <p:extLst>
      <p:ext uri="{BB962C8B-B14F-4D97-AF65-F5344CB8AC3E}">
        <p14:creationId xmlns:p14="http://schemas.microsoft.com/office/powerpoint/2010/main" val="4073511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anim calcmode="lin" valueType="num">
                                      <p:cBhvr>
                                        <p:cTn id="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4" end="4"/>
                                            </p:txEl>
                                          </p:spTgt>
                                        </p:tgtEl>
                                        <p:attrNameLst>
                                          <p:attrName>style.visibility</p:attrName>
                                        </p:attrNameLst>
                                      </p:cBhvr>
                                      <p:to>
                                        <p:strVal val="visible"/>
                                      </p:to>
                                    </p:set>
                                    <p:animEffect transition="in" filter="fade">
                                      <p:cBhvr>
                                        <p:cTn id="14" dur="1000"/>
                                        <p:tgtEl>
                                          <p:spTgt spid="8">
                                            <p:txEl>
                                              <p:pRg st="4" end="4"/>
                                            </p:txEl>
                                          </p:spTgt>
                                        </p:tgtEl>
                                      </p:cBhvr>
                                    </p:animEffect>
                                    <p:anim calcmode="lin" valueType="num">
                                      <p:cBhvr>
                                        <p:cTn id="15"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4817421-8E77-45B2-63F6-AA4133C20259}"/>
              </a:ext>
            </a:extLst>
          </p:cNvPr>
          <p:cNvSpPr>
            <a:spLocks noGrp="1"/>
          </p:cNvSpPr>
          <p:nvPr>
            <p:ph type="title"/>
          </p:nvPr>
        </p:nvSpPr>
        <p:spPr>
          <a:xfrm>
            <a:off x="790087" y="577530"/>
            <a:ext cx="5943600" cy="914400"/>
          </a:xfrm>
        </p:spPr>
        <p:txBody>
          <a:bodyPr/>
          <a:lstStyle/>
          <a:p>
            <a:r>
              <a:rPr lang="fr-FR"/>
              <a:t>Le fardeau de la preuve</a:t>
            </a:r>
            <a:endParaRPr lang="fr-CA"/>
          </a:p>
        </p:txBody>
      </p:sp>
      <p:sp>
        <p:nvSpPr>
          <p:cNvPr id="8" name="Espace réservé du contenu 2">
            <a:extLst>
              <a:ext uri="{FF2B5EF4-FFF2-40B4-BE49-F238E27FC236}">
                <a16:creationId xmlns:a16="http://schemas.microsoft.com/office/drawing/2014/main" id="{BFC5EE07-7284-73DD-170F-00B79BF06440}"/>
              </a:ext>
            </a:extLst>
          </p:cNvPr>
          <p:cNvSpPr txBox="1">
            <a:spLocks/>
          </p:cNvSpPr>
          <p:nvPr>
            <p:custDataLst>
              <p:tags r:id="rId1"/>
            </p:custDataLst>
          </p:nvPr>
        </p:nvSpPr>
        <p:spPr>
          <a:xfrm>
            <a:off x="790087" y="1330991"/>
            <a:ext cx="9302798" cy="102437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None/>
            </a:pPr>
            <a:r>
              <a:rPr lang="fr-CA" sz="2400">
                <a:solidFill>
                  <a:schemeClr val="tx1"/>
                </a:solidFill>
              </a:rPr>
              <a:t>C’est le degré de preuve exigé pour </a:t>
            </a:r>
            <a:r>
              <a:rPr lang="fr-CA" sz="2400" b="1">
                <a:solidFill>
                  <a:schemeClr val="tx1"/>
                </a:solidFill>
              </a:rPr>
              <a:t>convaincre </a:t>
            </a:r>
            <a:r>
              <a:rPr lang="fr-CA" sz="2400">
                <a:solidFill>
                  <a:schemeClr val="tx1"/>
                </a:solidFill>
              </a:rPr>
              <a:t>la juge,</a:t>
            </a:r>
            <a:r>
              <a:rPr lang="fr-CA" sz="2400" b="1">
                <a:solidFill>
                  <a:schemeClr val="tx1"/>
                </a:solidFill>
              </a:rPr>
              <a:t> </a:t>
            </a:r>
            <a:r>
              <a:rPr lang="fr-CA" sz="2400">
                <a:solidFill>
                  <a:schemeClr val="tx1"/>
                </a:solidFill>
              </a:rPr>
              <a:t>le juge ou le jury.</a:t>
            </a:r>
          </a:p>
          <a:p>
            <a:pPr marL="0" indent="0" fontAlgn="base">
              <a:buNone/>
            </a:pPr>
            <a:endParaRPr lang="en-US" sz="2600"/>
          </a:p>
        </p:txBody>
      </p:sp>
      <p:sp>
        <p:nvSpPr>
          <p:cNvPr id="4" name="Espace réservé du contenu 2">
            <a:extLst>
              <a:ext uri="{FF2B5EF4-FFF2-40B4-BE49-F238E27FC236}">
                <a16:creationId xmlns:a16="http://schemas.microsoft.com/office/drawing/2014/main" id="{BB77CEB9-902A-71BB-B221-2B62E23DC1C7}"/>
              </a:ext>
            </a:extLst>
          </p:cNvPr>
          <p:cNvSpPr>
            <a:spLocks noGrp="1"/>
          </p:cNvSpPr>
          <p:nvPr/>
        </p:nvSpPr>
        <p:spPr>
          <a:xfrm>
            <a:off x="1693168" y="2508626"/>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fr-CA">
              <a:solidFill>
                <a:schemeClr val="tx1"/>
              </a:solidFill>
            </a:endParaRPr>
          </a:p>
        </p:txBody>
      </p:sp>
      <p:sp>
        <p:nvSpPr>
          <p:cNvPr id="5" name="Rectangle à coins arrondis 6">
            <a:extLst>
              <a:ext uri="{FF2B5EF4-FFF2-40B4-BE49-F238E27FC236}">
                <a16:creationId xmlns:a16="http://schemas.microsoft.com/office/drawing/2014/main" id="{A348ED57-624F-1789-F13C-571A5669C3D0}"/>
              </a:ext>
            </a:extLst>
          </p:cNvPr>
          <p:cNvSpPr/>
          <p:nvPr/>
        </p:nvSpPr>
        <p:spPr>
          <a:xfrm>
            <a:off x="1693168" y="2339449"/>
            <a:ext cx="3647162" cy="3240360"/>
          </a:xfrm>
          <a:prstGeom prst="roundRect">
            <a:avLst/>
          </a:prstGeom>
          <a:solidFill>
            <a:schemeClr val="bg1"/>
          </a:solid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2400" b="1">
              <a:solidFill>
                <a:srgbClr val="F6891F"/>
              </a:solidFill>
              <a:latin typeface="Arial" panose="020B0604020202020204" pitchFamily="34" charset="0"/>
              <a:cs typeface="Arial" panose="020B0604020202020204" pitchFamily="34" charset="0"/>
            </a:endParaRPr>
          </a:p>
          <a:p>
            <a:pPr algn="ctr"/>
            <a:r>
              <a:rPr lang="fr-CA" sz="2400" b="1">
                <a:solidFill>
                  <a:srgbClr val="F6891F"/>
                </a:solidFill>
                <a:latin typeface="Arial" panose="020B0604020202020204" pitchFamily="34" charset="0"/>
                <a:cs typeface="Arial" panose="020B0604020202020204" pitchFamily="34" charset="0"/>
              </a:rPr>
              <a:t>Droit civil</a:t>
            </a:r>
          </a:p>
          <a:p>
            <a:pPr algn="ctr"/>
            <a:endParaRPr lang="fr-CA" sz="2400" b="1">
              <a:solidFill>
                <a:srgbClr val="F6891F"/>
              </a:solidFill>
              <a:latin typeface="Arial" panose="020B0604020202020204" pitchFamily="34" charset="0"/>
              <a:cs typeface="Arial" panose="020B0604020202020204" pitchFamily="34" charset="0"/>
            </a:endParaRPr>
          </a:p>
          <a:p>
            <a:pPr algn="ctr"/>
            <a:r>
              <a:rPr lang="fr-CA" sz="2000">
                <a:solidFill>
                  <a:srgbClr val="333F48"/>
                </a:solidFill>
                <a:latin typeface="Arial" panose="020B0604020202020204" pitchFamily="34" charset="0"/>
                <a:cs typeface="Arial" panose="020B0604020202020204" pitchFamily="34" charset="0"/>
              </a:rPr>
              <a:t>La personne qui poursuit doit convaincre la ou le juge que sa version est </a:t>
            </a:r>
            <a:r>
              <a:rPr lang="fr-CA" sz="2000" b="1">
                <a:solidFill>
                  <a:srgbClr val="333F48"/>
                </a:solidFill>
                <a:latin typeface="Arial" panose="020B0604020202020204" pitchFamily="34" charset="0"/>
                <a:cs typeface="Arial" panose="020B0604020202020204" pitchFamily="34" charset="0"/>
              </a:rPr>
              <a:t>plus probable qu’improbable</a:t>
            </a:r>
            <a:r>
              <a:rPr lang="fr-CA" sz="2000">
                <a:solidFill>
                  <a:srgbClr val="333F48"/>
                </a:solidFill>
                <a:latin typeface="Arial" panose="020B0604020202020204" pitchFamily="34" charset="0"/>
                <a:cs typeface="Arial" panose="020B0604020202020204" pitchFamily="34" charset="0"/>
              </a:rPr>
              <a:t>.</a:t>
            </a:r>
          </a:p>
          <a:p>
            <a:pPr algn="ctr"/>
            <a:endParaRPr lang="fr-CA" sz="2000">
              <a:solidFill>
                <a:schemeClr val="tx1"/>
              </a:solidFill>
              <a:latin typeface="Arial" panose="020B0604020202020204" pitchFamily="34" charset="0"/>
              <a:cs typeface="Arial" panose="020B0604020202020204" pitchFamily="34" charset="0"/>
            </a:endParaRPr>
          </a:p>
          <a:p>
            <a:pPr algn="ctr"/>
            <a:r>
              <a:rPr lang="fr-CA" sz="2000">
                <a:solidFill>
                  <a:srgbClr val="333F48"/>
                </a:solidFill>
                <a:latin typeface="Arial" panose="020B0604020202020204" pitchFamily="34" charset="0"/>
                <a:cs typeface="Arial" panose="020B0604020202020204" pitchFamily="34" charset="0"/>
              </a:rPr>
              <a:t>50% +1</a:t>
            </a:r>
            <a:br>
              <a:rPr lang="fr-CA" sz="2000">
                <a:solidFill>
                  <a:srgbClr val="333F48"/>
                </a:solidFill>
                <a:latin typeface="Arial" panose="020B0604020202020204" pitchFamily="34" charset="0"/>
                <a:cs typeface="Arial" panose="020B0604020202020204" pitchFamily="34" charset="0"/>
              </a:rPr>
            </a:br>
            <a:br>
              <a:rPr lang="fr-CA" sz="2000">
                <a:solidFill>
                  <a:srgbClr val="333F48"/>
                </a:solidFill>
                <a:latin typeface="Arial" panose="020B0604020202020204" pitchFamily="34" charset="0"/>
                <a:cs typeface="Arial" panose="020B0604020202020204" pitchFamily="34" charset="0"/>
              </a:rPr>
            </a:br>
            <a:endParaRPr lang="fr-CA" sz="1400">
              <a:solidFill>
                <a:srgbClr val="333F48"/>
              </a:solidFill>
              <a:latin typeface="Arial" panose="020B0604020202020204" pitchFamily="34" charset="0"/>
              <a:cs typeface="Arial" panose="020B0604020202020204" pitchFamily="34" charset="0"/>
            </a:endParaRPr>
          </a:p>
        </p:txBody>
      </p:sp>
      <p:sp>
        <p:nvSpPr>
          <p:cNvPr id="9" name="Rectangle à coins arrondis 7">
            <a:extLst>
              <a:ext uri="{FF2B5EF4-FFF2-40B4-BE49-F238E27FC236}">
                <a16:creationId xmlns:a16="http://schemas.microsoft.com/office/drawing/2014/main" id="{15F31B6B-041E-64D6-0523-74A505E3F1B6}"/>
              </a:ext>
            </a:extLst>
          </p:cNvPr>
          <p:cNvSpPr/>
          <p:nvPr/>
        </p:nvSpPr>
        <p:spPr>
          <a:xfrm>
            <a:off x="6366051" y="2339449"/>
            <a:ext cx="3676422" cy="3240360"/>
          </a:xfrm>
          <a:prstGeom prst="roundRect">
            <a:avLst/>
          </a:prstGeom>
          <a:solidFill>
            <a:schemeClr val="bg1"/>
          </a:solid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endParaRPr lang="fr-CA" sz="2400">
              <a:solidFill>
                <a:srgbClr val="F6891F"/>
              </a:solidFill>
              <a:latin typeface="Arial" panose="020B0604020202020204" pitchFamily="34" charset="0"/>
              <a:cs typeface="Arial" panose="020B0604020202020204" pitchFamily="34" charset="0"/>
            </a:endParaRPr>
          </a:p>
          <a:p>
            <a:pPr lvl="0" algn="ctr"/>
            <a:endParaRPr lang="fr-CA" sz="2400" b="1">
              <a:solidFill>
                <a:srgbClr val="F6891F"/>
              </a:solidFill>
              <a:latin typeface="Arial" panose="020B0604020202020204" pitchFamily="34" charset="0"/>
              <a:cs typeface="Arial" panose="020B0604020202020204" pitchFamily="34" charset="0"/>
            </a:endParaRPr>
          </a:p>
          <a:p>
            <a:pPr lvl="0" algn="ctr"/>
            <a:r>
              <a:rPr lang="fr-CA" sz="2400" b="1">
                <a:solidFill>
                  <a:srgbClr val="F6891F"/>
                </a:solidFill>
                <a:latin typeface="Arial" panose="020B0604020202020204" pitchFamily="34" charset="0"/>
                <a:cs typeface="Arial" panose="020B0604020202020204" pitchFamily="34" charset="0"/>
              </a:rPr>
              <a:t>Droit criminel</a:t>
            </a:r>
          </a:p>
          <a:p>
            <a:pPr lvl="0" algn="ctr"/>
            <a:endParaRPr lang="fr-CA" sz="2400" b="1">
              <a:solidFill>
                <a:srgbClr val="333F48"/>
              </a:solidFill>
              <a:latin typeface="Arial" panose="020B0604020202020204" pitchFamily="34" charset="0"/>
              <a:cs typeface="Arial" panose="020B0604020202020204" pitchFamily="34" charset="0"/>
            </a:endParaRPr>
          </a:p>
          <a:p>
            <a:pPr lvl="0" algn="ctr"/>
            <a:r>
              <a:rPr lang="fr-CA" sz="2000">
                <a:solidFill>
                  <a:srgbClr val="333F48"/>
                </a:solidFill>
                <a:latin typeface="Arial" panose="020B0604020202020204" pitchFamily="34" charset="0"/>
                <a:cs typeface="Arial" panose="020B0604020202020204" pitchFamily="34" charset="0"/>
              </a:rPr>
              <a:t>La procureure ou le procureur de la Couronne doit convaincre la ou le juge ou le jury que la personne accusée est coupable </a:t>
            </a:r>
            <a:r>
              <a:rPr lang="fr-CA" sz="2000" b="1">
                <a:solidFill>
                  <a:srgbClr val="333F48"/>
                </a:solidFill>
                <a:latin typeface="Arial" panose="020B0604020202020204" pitchFamily="34" charset="0"/>
                <a:cs typeface="Arial" panose="020B0604020202020204" pitchFamily="34" charset="0"/>
              </a:rPr>
              <a:t>hors de tout doute raisonnable</a:t>
            </a:r>
            <a:r>
              <a:rPr lang="fr-CA" sz="2000">
                <a:solidFill>
                  <a:srgbClr val="333F48"/>
                </a:solidFill>
                <a:latin typeface="Arial" panose="020B0604020202020204" pitchFamily="34" charset="0"/>
                <a:cs typeface="Arial" panose="020B0604020202020204" pitchFamily="34" charset="0"/>
              </a:rPr>
              <a:t>.</a:t>
            </a:r>
          </a:p>
          <a:p>
            <a:pPr lvl="0" algn="ctr"/>
            <a:br>
              <a:rPr lang="fr-CA" sz="2000">
                <a:solidFill>
                  <a:srgbClr val="333F48"/>
                </a:solidFill>
                <a:latin typeface="Arial" panose="020B0604020202020204" pitchFamily="34" charset="0"/>
                <a:cs typeface="Arial" panose="020B0604020202020204" pitchFamily="34" charset="0"/>
              </a:rPr>
            </a:br>
            <a:br>
              <a:rPr lang="fr-CA" sz="2000">
                <a:solidFill>
                  <a:srgbClr val="333F48"/>
                </a:solidFill>
                <a:latin typeface="Arial" panose="020B0604020202020204" pitchFamily="34" charset="0"/>
                <a:cs typeface="Arial" panose="020B0604020202020204" pitchFamily="34" charset="0"/>
              </a:rPr>
            </a:br>
            <a:endParaRPr lang="fr-CA" sz="2000">
              <a:solidFill>
                <a:srgbClr val="333F48"/>
              </a:solidFill>
              <a:latin typeface="Arial" panose="020B0604020202020204" pitchFamily="34" charset="0"/>
              <a:cs typeface="Arial" panose="020B0604020202020204" pitchFamily="34" charset="0"/>
            </a:endParaRPr>
          </a:p>
        </p:txBody>
      </p:sp>
      <p:pic>
        <p:nvPicPr>
          <p:cNvPr id="10" name="Image 9">
            <a:extLst>
              <a:ext uri="{FF2B5EF4-FFF2-40B4-BE49-F238E27FC236}">
                <a16:creationId xmlns:a16="http://schemas.microsoft.com/office/drawing/2014/main" id="{D2202B8F-A36F-4272-A5F0-0E0D11DFB029}"/>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28385" y="4774678"/>
            <a:ext cx="576064" cy="570063"/>
          </a:xfrm>
          <a:prstGeom prst="rect">
            <a:avLst/>
          </a:prstGeom>
        </p:spPr>
      </p:pic>
      <p:sp>
        <p:nvSpPr>
          <p:cNvPr id="11" name="Rectangle 10">
            <a:extLst>
              <a:ext uri="{FF2B5EF4-FFF2-40B4-BE49-F238E27FC236}">
                <a16:creationId xmlns:a16="http://schemas.microsoft.com/office/drawing/2014/main" id="{7723F9A0-C05B-1F38-5525-917AA7F94EB2}"/>
              </a:ext>
            </a:extLst>
          </p:cNvPr>
          <p:cNvSpPr/>
          <p:nvPr/>
        </p:nvSpPr>
        <p:spPr>
          <a:xfrm>
            <a:off x="790087" y="5923149"/>
            <a:ext cx="99370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2400">
                <a:latin typeface="Arial" panose="020B0604020202020204" pitchFamily="34" charset="0"/>
                <a:cs typeface="Arial" panose="020B0604020202020204" pitchFamily="34" charset="0"/>
              </a:rPr>
              <a:t>Le fardeau est donc </a:t>
            </a:r>
            <a:r>
              <a:rPr lang="fr-CA" sz="2400" b="1">
                <a:solidFill>
                  <a:srgbClr val="F6891F"/>
                </a:solidFill>
                <a:latin typeface="Arial" panose="020B0604020202020204" pitchFamily="34" charset="0"/>
                <a:cs typeface="Arial" panose="020B0604020202020204" pitchFamily="34" charset="0"/>
              </a:rPr>
              <a:t>plus léger en droit civil </a:t>
            </a:r>
            <a:r>
              <a:rPr lang="fr-CA" sz="2400">
                <a:latin typeface="Arial" panose="020B0604020202020204" pitchFamily="34" charset="0"/>
                <a:cs typeface="Arial" panose="020B0604020202020204" pitchFamily="34" charset="0"/>
              </a:rPr>
              <a:t>qu’en droit criminel.</a:t>
            </a:r>
          </a:p>
        </p:txBody>
      </p:sp>
    </p:spTree>
    <p:extLst>
      <p:ext uri="{BB962C8B-B14F-4D97-AF65-F5344CB8AC3E}">
        <p14:creationId xmlns:p14="http://schemas.microsoft.com/office/powerpoint/2010/main" val="3241646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D32B5960-DD37-EE68-E5A2-ED7A0ADF759B}"/>
              </a:ext>
            </a:extLst>
          </p:cNvPr>
          <p:cNvSpPr txBox="1">
            <a:spLocks/>
          </p:cNvSpPr>
          <p:nvPr/>
        </p:nvSpPr>
        <p:spPr>
          <a:xfrm>
            <a:off x="491319" y="1076207"/>
            <a:ext cx="8405679" cy="914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fr-FR"/>
              <a:t>La culpabilité hors de tout doute raisonnable</a:t>
            </a:r>
            <a:endParaRPr lang="fr-CA"/>
          </a:p>
        </p:txBody>
      </p:sp>
      <p:sp>
        <p:nvSpPr>
          <p:cNvPr id="6" name="Espace réservé du texte 4">
            <a:extLst>
              <a:ext uri="{FF2B5EF4-FFF2-40B4-BE49-F238E27FC236}">
                <a16:creationId xmlns:a16="http://schemas.microsoft.com/office/drawing/2014/main" id="{0D1EF34B-7452-15BA-7165-CCD7DFB9DA22}"/>
              </a:ext>
            </a:extLst>
          </p:cNvPr>
          <p:cNvSpPr txBox="1">
            <a:spLocks/>
          </p:cNvSpPr>
          <p:nvPr/>
        </p:nvSpPr>
        <p:spPr>
          <a:xfrm>
            <a:off x="491320" y="501863"/>
            <a:ext cx="8405679" cy="4159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FR" b="1">
                <a:solidFill>
                  <a:schemeClr val="accent2"/>
                </a:solidFill>
              </a:rPr>
              <a:t>En droit criminel</a:t>
            </a:r>
            <a:endParaRPr lang="fr-CA" b="1">
              <a:solidFill>
                <a:schemeClr val="accent2"/>
              </a:solidFill>
            </a:endParaRPr>
          </a:p>
        </p:txBody>
      </p:sp>
      <p:sp>
        <p:nvSpPr>
          <p:cNvPr id="7" name="Espace réservé du contenu 2">
            <a:extLst>
              <a:ext uri="{FF2B5EF4-FFF2-40B4-BE49-F238E27FC236}">
                <a16:creationId xmlns:a16="http://schemas.microsoft.com/office/drawing/2014/main" id="{659DABDC-69F0-7489-B29B-BF8AD48358E8}"/>
              </a:ext>
            </a:extLst>
          </p:cNvPr>
          <p:cNvSpPr txBox="1">
            <a:spLocks/>
          </p:cNvSpPr>
          <p:nvPr>
            <p:custDataLst>
              <p:tags r:id="rId1"/>
            </p:custDataLst>
          </p:nvPr>
        </p:nvSpPr>
        <p:spPr>
          <a:xfrm>
            <a:off x="491320" y="2394386"/>
            <a:ext cx="8685442" cy="36447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65000"/>
              <a:buFontTx/>
              <a:buBlip>
                <a:blip r:embed="rId6"/>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fr-CA" sz="2400">
                <a:solidFill>
                  <a:schemeClr val="tx1"/>
                </a:solidFill>
              </a:rPr>
              <a:t>La juge, le juge ou le jury qui a un doute raisonnable doit acquitter la personne accusée.</a:t>
            </a:r>
            <a:r>
              <a:rPr lang="en-US" sz="2400">
                <a:solidFill>
                  <a:schemeClr val="tx1"/>
                </a:solidFill>
              </a:rPr>
              <a:t>​</a:t>
            </a:r>
            <a:endParaRPr lang="fr-CA" sz="2400">
              <a:solidFill>
                <a:schemeClr val="tx1"/>
              </a:solidFill>
            </a:endParaRPr>
          </a:p>
          <a:p>
            <a:pPr fontAlgn="base"/>
            <a:r>
              <a:rPr lang="fr-CA" sz="2400">
                <a:solidFill>
                  <a:schemeClr val="tx1"/>
                </a:solidFill>
              </a:rPr>
              <a:t>Cela découle du </a:t>
            </a:r>
            <a:r>
              <a:rPr lang="fr-CA" sz="2400" b="1">
                <a:solidFill>
                  <a:schemeClr val="tx1"/>
                </a:solidFill>
              </a:rPr>
              <a:t>principe de la présomption d’innocence</a:t>
            </a:r>
            <a:r>
              <a:rPr lang="fr-CA" sz="2400">
                <a:solidFill>
                  <a:schemeClr val="tx1"/>
                </a:solidFill>
              </a:rPr>
              <a:t>.</a:t>
            </a:r>
            <a:r>
              <a:rPr lang="en-US" sz="2400">
                <a:solidFill>
                  <a:schemeClr val="tx1"/>
                </a:solidFill>
              </a:rPr>
              <a:t>​</a:t>
            </a:r>
            <a:endParaRPr lang="fr-CA" sz="2400">
              <a:solidFill>
                <a:schemeClr val="tx1"/>
              </a:solidFill>
            </a:endParaRPr>
          </a:p>
          <a:p>
            <a:pPr fontAlgn="base"/>
            <a:r>
              <a:rPr lang="fr-CA" sz="2400">
                <a:solidFill>
                  <a:schemeClr val="tx1"/>
                </a:solidFill>
              </a:rPr>
              <a:t>Comme une personne accusée est présumée innocente, la balance de la justice lui donne un avantage… c’est à la procureure ou au procureur de prouver la culpabilité de la personne accusée. Le </a:t>
            </a:r>
            <a:r>
              <a:rPr lang="fr-CA" sz="2400" b="1">
                <a:solidFill>
                  <a:schemeClr val="tx1"/>
                </a:solidFill>
              </a:rPr>
              <a:t>fardeau de la preuve </a:t>
            </a:r>
            <a:r>
              <a:rPr lang="fr-CA" sz="2400">
                <a:solidFill>
                  <a:schemeClr val="tx1"/>
                </a:solidFill>
              </a:rPr>
              <a:t>lui revient!</a:t>
            </a:r>
          </a:p>
          <a:p>
            <a:pPr fontAlgn="base"/>
            <a:r>
              <a:rPr lang="fr-CA" sz="2400">
                <a:solidFill>
                  <a:schemeClr val="tx1"/>
                </a:solidFill>
              </a:rPr>
              <a:t>La personne accusée n’est pas obligée de témoigner! </a:t>
            </a:r>
            <a:br>
              <a:rPr lang="fr-CA" sz="2400">
                <a:solidFill>
                  <a:schemeClr val="tx1"/>
                </a:solidFill>
              </a:rPr>
            </a:br>
            <a:r>
              <a:rPr lang="fr-CA" sz="2400">
                <a:solidFill>
                  <a:schemeClr val="tx1"/>
                </a:solidFill>
              </a:rPr>
              <a:t>C’est ce que l’on appelle </a:t>
            </a:r>
            <a:r>
              <a:rPr lang="fr-CA" sz="2400" b="1">
                <a:solidFill>
                  <a:schemeClr val="tx1"/>
                </a:solidFill>
              </a:rPr>
              <a:t>le droit au silence</a:t>
            </a:r>
            <a:r>
              <a:rPr lang="fr-CA" sz="2400">
                <a:solidFill>
                  <a:schemeClr val="tx1"/>
                </a:solidFill>
              </a:rPr>
              <a:t>. </a:t>
            </a:r>
          </a:p>
        </p:txBody>
      </p:sp>
      <p:pic>
        <p:nvPicPr>
          <p:cNvPr id="2" name="Image 1" descr="Une image contenant habits, debout, dessin humoristique, Pantalons&#10;&#10;Description générée automatiquement">
            <a:extLst>
              <a:ext uri="{FF2B5EF4-FFF2-40B4-BE49-F238E27FC236}">
                <a16:creationId xmlns:a16="http://schemas.microsoft.com/office/drawing/2014/main" id="{F9654DBE-1484-10D2-EC15-B27A3459B85E}"/>
              </a:ext>
            </a:extLst>
          </p:cNvPr>
          <p:cNvPicPr>
            <a:picLocks noChangeAspect="1"/>
          </p:cNvPicPr>
          <p:nvPr/>
        </p:nvPicPr>
        <p:blipFill>
          <a:blip r:embed="rId7"/>
          <a:stretch>
            <a:fillRect/>
          </a:stretch>
        </p:blipFill>
        <p:spPr>
          <a:xfrm>
            <a:off x="9522607" y="1078302"/>
            <a:ext cx="2161392" cy="5334000"/>
          </a:xfrm>
          <a:prstGeom prst="rect">
            <a:avLst/>
          </a:prstGeom>
        </p:spPr>
      </p:pic>
    </p:spTree>
    <p:extLst>
      <p:ext uri="{BB962C8B-B14F-4D97-AF65-F5344CB8AC3E}">
        <p14:creationId xmlns:p14="http://schemas.microsoft.com/office/powerpoint/2010/main" val="36997023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4"/>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A538F08812F84B874514F73EB122CE" ma:contentTypeVersion="17" ma:contentTypeDescription="Crée un document." ma:contentTypeScope="" ma:versionID="8f905a0430a8856b5ab62c3de3a43c88">
  <xsd:schema xmlns:xsd="http://www.w3.org/2001/XMLSchema" xmlns:xs="http://www.w3.org/2001/XMLSchema" xmlns:p="http://schemas.microsoft.com/office/2006/metadata/properties" xmlns:ns2="8ee12ee5-159c-4bfa-a4d1-c6eb204610cd" xmlns:ns3="0b1dad71-e2b4-4bb3-a4a5-5785788cbbb7" targetNamespace="http://schemas.microsoft.com/office/2006/metadata/properties" ma:root="true" ma:fieldsID="60ff81a131188f5f8d1d12143bdc1ef3" ns2:_="" ns3:_="">
    <xsd:import namespace="8ee12ee5-159c-4bfa-a4d1-c6eb204610cd"/>
    <xsd:import namespace="0b1dad71-e2b4-4bb3-a4a5-5785788cbbb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GenerationTime" minOccurs="0"/>
                <xsd:element ref="ns3:MediaServiceEventHashCode" minOccurs="0"/>
                <xsd:element ref="ns2:SharedWithUsers" minOccurs="0"/>
                <xsd:element ref="ns2:SharedWithDetails" minOccurs="0"/>
                <xsd:element ref="ns3:MediaServiceDateTaken" minOccurs="0"/>
                <xsd:element ref="ns3:MediaServiceOCR"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1dad71-e2b4-4bb3-a4a5-5785788cbbb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8ee12ee5-159c-4bfa-a4d1-c6eb204610cd">EDUC-718269152-2043982</_dlc_DocId>
    <_dlc_DocIdUrl xmlns="8ee12ee5-159c-4bfa-a4d1-c6eb204610cd">
      <Url>https://educaloi.sharepoint.com/ms/_layouts/15/DocIdRedir.aspx?ID=EDUC-718269152-2043982</Url>
      <Description>EDUC-718269152-2043982</Description>
    </_dlc_DocIdUrl>
    <lcf76f155ced4ddcb4097134ff3c332f xmlns="0b1dad71-e2b4-4bb3-a4a5-5785788cbbb7">
      <Terms xmlns="http://schemas.microsoft.com/office/infopath/2007/PartnerControls"/>
    </lcf76f155ced4ddcb4097134ff3c332f>
    <TaxCatchAll xmlns="8ee12ee5-159c-4bfa-a4d1-c6eb204610c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0FE9507-2DBC-4183-823D-779DB49AB1FC}">
  <ds:schemaRefs>
    <ds:schemaRef ds:uri="0b1dad71-e2b4-4bb3-a4a5-5785788cbbb7"/>
    <ds:schemaRef ds:uri="8ee12ee5-159c-4bfa-a4d1-c6eb204610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DDCF325-1694-4B76-B832-44B39849FD4B}">
  <ds:schemaRefs>
    <ds:schemaRef ds:uri="http://schemas.microsoft.com/office/2006/metadata/properties"/>
    <ds:schemaRef ds:uri="0b1dad71-e2b4-4bb3-a4a5-5785788cbbb7"/>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8ee12ee5-159c-4bfa-a4d1-c6eb204610cd"/>
    <ds:schemaRef ds:uri="http://purl.org/dc/dcmitype/"/>
    <ds:schemaRef ds:uri="http://purl.org/dc/terms/"/>
  </ds:schemaRefs>
</ds:datastoreItem>
</file>

<file path=customXml/itemProps3.xml><?xml version="1.0" encoding="utf-8"?>
<ds:datastoreItem xmlns:ds="http://schemas.openxmlformats.org/officeDocument/2006/customXml" ds:itemID="{6CC9F4D9-D3A7-47CF-923A-3F206C655B70}">
  <ds:schemaRefs>
    <ds:schemaRef ds:uri="http://schemas.microsoft.com/sharepoint/v3/contenttype/forms"/>
  </ds:schemaRefs>
</ds:datastoreItem>
</file>

<file path=customXml/itemProps4.xml><?xml version="1.0" encoding="utf-8"?>
<ds:datastoreItem xmlns:ds="http://schemas.openxmlformats.org/officeDocument/2006/customXml" ds:itemID="{EBF286C8-2ED7-451F-8123-C69C381EA428}">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171</TotalTime>
  <Words>12912</Words>
  <Application>Microsoft Office PowerPoint</Application>
  <PresentationFormat>Grand écran</PresentationFormat>
  <Paragraphs>1199</Paragraphs>
  <Slides>51</Slides>
  <Notes>49</Notes>
  <HiddenSlides>0</HiddenSlides>
  <MMClips>5</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51</vt:i4>
      </vt:variant>
    </vt:vector>
  </HeadingPairs>
  <TitlesOfParts>
    <vt:vector size="61" baseType="lpstr">
      <vt:lpstr>Aptos</vt:lpstr>
      <vt:lpstr>Arial</vt:lpstr>
      <vt:lpstr>Arial,Sans-Serif</vt:lpstr>
      <vt:lpstr>Calibri</vt:lpstr>
      <vt:lpstr>Courier New,monospace</vt:lpstr>
      <vt:lpstr>Helvetica Light</vt:lpstr>
      <vt:lpstr>Police système</vt:lpstr>
      <vt:lpstr>Wingdings</vt:lpstr>
      <vt:lpstr>Wingdings,Sans-Serif</vt:lpstr>
      <vt:lpstr>éducaloi - Atelier 2021</vt:lpstr>
      <vt:lpstr>Présentation PowerPoint</vt:lpstr>
      <vt:lpstr>Présentation PowerPoint</vt:lpstr>
      <vt:lpstr>Qu’est ce qu’un procès?</vt:lpstr>
      <vt:lpstr>Le droit civil</vt:lpstr>
      <vt:lpstr>Le droit civil</vt:lpstr>
      <vt:lpstr>Les principes du droit criminel</vt:lpstr>
      <vt:lpstr>Le droit criminel</vt:lpstr>
      <vt:lpstr>Le fardeau de la preuve</vt:lpstr>
      <vt:lpstr>Présentation PowerPoint</vt:lpstr>
      <vt:lpstr>Présentation PowerPoint</vt:lpstr>
      <vt:lpstr>La procureure ou le procureur aux poursuites criminelles et pénales</vt:lpstr>
      <vt:lpstr>L’avocate ou l’avocat de la défense</vt:lpstr>
      <vt:lpstr>Présentation PowerPoint</vt:lpstr>
      <vt:lpstr>Le témoin « ordinaire »</vt:lpstr>
      <vt:lpstr>Le témoin expert</vt:lpstr>
      <vt:lpstr>Présentation PowerPoint</vt:lpstr>
      <vt:lpstr>La ou le juge</vt:lpstr>
      <vt:lpstr>L’huissière-audiencière ou l’huissier-audiencier</vt:lpstr>
      <vt:lpstr>La paratechnicienne ou  le paratechnicien judiciaire</vt:lpstr>
      <vt:lpstr>La ou le constable spécial</vt:lpstr>
      <vt:lpstr>Plan de la salle d’audience</vt:lpstr>
      <vt:lpstr>Mots-croisés exercice cahier de l’élève</vt:lpstr>
      <vt:lpstr>Présentation PowerPoint</vt:lpstr>
      <vt:lpstr>Exercice</vt:lpstr>
      <vt:lpstr>L’arrestation et la convocation à la cour</vt:lpstr>
      <vt:lpstr>La comparution</vt:lpstr>
      <vt:lpstr>L’enquête sur la mise en liberté provisoire</vt:lpstr>
      <vt:lpstr>La divulgation de la preuve</vt:lpstr>
      <vt:lpstr>L’enquête préliminaire</vt:lpstr>
      <vt:lpstr>La négociation</vt:lpstr>
      <vt:lpstr>Le procès</vt:lpstr>
      <vt:lpstr>La peine</vt:lpstr>
      <vt:lpstr>L’appel</vt:lpstr>
      <vt:lpstr>Présentation PowerPoint</vt:lpstr>
      <vt:lpstr>Présentation PowerPoint</vt:lpstr>
      <vt:lpstr>Accueil et mise en place</vt:lpstr>
      <vt:lpstr>Exposé préliminaire de la cause de la Poursuite</vt:lpstr>
      <vt:lpstr>La présentation de la preuve</vt:lpstr>
      <vt:lpstr>Preuve de la Poursuite</vt:lpstr>
      <vt:lpstr>Le contre-interrogatoire</vt:lpstr>
      <vt:lpstr>Contre-interrogatoire par la Défense</vt:lpstr>
      <vt:lpstr>Exposé préliminaire de la cause de la Défense</vt:lpstr>
      <vt:lpstr>Preuve de la Défense</vt:lpstr>
      <vt:lpstr>Contre-interrogatoire par la Poursuite</vt:lpstr>
      <vt:lpstr>Les plaidoiries</vt:lpstr>
      <vt:lpstr>Plaidoiries</vt:lpstr>
      <vt:lpstr>Les directives au jury</vt:lpstr>
      <vt:lpstr>Les délibérations, le verdict et la peine</vt:lpstr>
      <vt:lpstr>Délibérations, verdict et détermination de la peine</vt:lpstr>
      <vt:lpstr>Présentation PowerPoint</vt:lpstr>
      <vt:lpstr>Autres ressources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
  <cp:lastModifiedBy>Julianne Chu</cp:lastModifiedBy>
  <cp:revision>11</cp:revision>
  <dcterms:created xsi:type="dcterms:W3CDTF">2024-07-03T15:29:21Z</dcterms:created>
  <dcterms:modified xsi:type="dcterms:W3CDTF">2025-03-04T16:35:38Z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0x01010081A538F08812F84B874514F73EB122CE</vt:lpwstr>
  </property>
  <property fmtid="{D5CDD505-2E9C-101B-9397-08002B2CF9AE}" pid="3" name="_dlc_DocIdItemGuid">
    <vt:lpwstr>bdcbf736-e239-43d5-b027-f25538257cd5</vt:lpwstr>
  </property>
  <property fmtid="{D5CDD505-2E9C-101B-9397-08002B2CF9AE}" pid="4" name="MediaServiceImageTags">
    <vt:lpwstr/>
  </property>
</Properties>
</file>