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comments/modernComment_166_52B06F27.xml" ContentType="application/vnd.ms-powerpoint.comments+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20.xml" ContentType="application/vnd.openxmlformats-officedocument.presentationml.notesSlide+xml"/>
  <Override PartName="/ppt/comments/modernComment_16F_EACDF6.xml" ContentType="application/vnd.ms-powerpoint.comments+xml"/>
  <Override PartName="/ppt/tags/tag28.xml" ContentType="application/vnd.openxmlformats-officedocument.presentationml.tags+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6.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3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3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3.xml" ContentType="application/vnd.openxmlformats-officedocument.presentationml.notesSlide+xml"/>
  <Override PartName="/ppt/comments/modernComment_177_3744069A.xml" ContentType="application/vnd.ms-powerpoint.comments+xml"/>
  <Override PartName="/ppt/tags/tag54.xml" ContentType="application/vnd.openxmlformats-officedocument.presentationml.tags+xml"/>
  <Override PartName="/ppt/tags/tag55.xml" ContentType="application/vnd.openxmlformats-officedocument.presentationml.tags+xml"/>
  <Override PartName="/ppt/notesSlides/notesSlide3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6.xml" ContentType="application/vnd.openxmlformats-officedocument.presentationml.notesSlide+xml"/>
  <Override PartName="/ppt/tags/tag61.xml" ContentType="application/vnd.openxmlformats-officedocument.presentationml.tags+xml"/>
  <Override PartName="/ppt/notesSlides/notesSlide3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87" r:id="rId6"/>
  </p:sldMasterIdLst>
  <p:notesMasterIdLst>
    <p:notesMasterId r:id="rId50"/>
  </p:notesMasterIdLst>
  <p:handoutMasterIdLst>
    <p:handoutMasterId r:id="rId51"/>
  </p:handoutMasterIdLst>
  <p:sldIdLst>
    <p:sldId id="261" r:id="rId7"/>
    <p:sldId id="267" r:id="rId8"/>
    <p:sldId id="352" r:id="rId9"/>
    <p:sldId id="335" r:id="rId10"/>
    <p:sldId id="383" r:id="rId11"/>
    <p:sldId id="354" r:id="rId12"/>
    <p:sldId id="355" r:id="rId13"/>
    <p:sldId id="379" r:id="rId14"/>
    <p:sldId id="380" r:id="rId15"/>
    <p:sldId id="356" r:id="rId16"/>
    <p:sldId id="269" r:id="rId17"/>
    <p:sldId id="270" r:id="rId18"/>
    <p:sldId id="357" r:id="rId19"/>
    <p:sldId id="358" r:id="rId20"/>
    <p:sldId id="359" r:id="rId21"/>
    <p:sldId id="360" r:id="rId22"/>
    <p:sldId id="361" r:id="rId23"/>
    <p:sldId id="362" r:id="rId24"/>
    <p:sldId id="363" r:id="rId25"/>
    <p:sldId id="364" r:id="rId26"/>
    <p:sldId id="384" r:id="rId27"/>
    <p:sldId id="365" r:id="rId28"/>
    <p:sldId id="366" r:id="rId29"/>
    <p:sldId id="367" r:id="rId30"/>
    <p:sldId id="368" r:id="rId31"/>
    <p:sldId id="369" r:id="rId32"/>
    <p:sldId id="385" r:id="rId33"/>
    <p:sldId id="370" r:id="rId34"/>
    <p:sldId id="386" r:id="rId35"/>
    <p:sldId id="371" r:id="rId36"/>
    <p:sldId id="381" r:id="rId37"/>
    <p:sldId id="387" r:id="rId38"/>
    <p:sldId id="372" r:id="rId39"/>
    <p:sldId id="388" r:id="rId40"/>
    <p:sldId id="373" r:id="rId41"/>
    <p:sldId id="374" r:id="rId42"/>
    <p:sldId id="375" r:id="rId43"/>
    <p:sldId id="376" r:id="rId44"/>
    <p:sldId id="377" r:id="rId45"/>
    <p:sldId id="378" r:id="rId46"/>
    <p:sldId id="382" r:id="rId47"/>
    <p:sldId id="326" r:id="rId48"/>
    <p:sldId id="330"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717205-1764-52A5-C593-65E56216A39B}" name="Thais Cattani Perroni" initials="TP" userId="S::thais.cattani.perroni@educaloi.qc.ca::cfd5eeab-e9e1-4b2a-b5a4-3d687f911c86" providerId="AD"/>
  <p188:author id="{BEC0F715-6037-B0C0-8391-E8B44091051C}" name="Clément Lemaitre-Provost" initials="CL" userId="S::clement.lemaitre-provost@educaloi.qc.ca::f3d9918a-5e1c-4d93-bfcf-4b1371c3a56c" providerId="AD"/>
  <p188:author id="{D5E3323D-43F9-CD11-F45A-07A75F143CD2}" name="Audrey Boursaud" initials="AB" userId="S::audrey.boursaud@educaloi.qc.ca::d3120298-cad6-4218-a5f1-6a452cee08c2" providerId="AD"/>
  <p188:author id="{E338233E-9DEB-0F50-E85D-54192AB860AF}" name="Elsa Jutras-Vigneault" initials="EJ" userId="S::elsa.jutras-vigneault@educaloi.qc.ca::5e309fbe-32f8-435b-bb9d-af4cef43b13f" providerId="AD"/>
  <p188:author id="{5213BBAD-8C2B-8EB6-3D3E-AC15D3FF1025}" name="Julianne Chu" initials="JC" userId="S::julianne.chu@educaloi.qc.ca::e8f7f30b-d745-4019-beff-dc20084e4c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6891F"/>
    <a:srgbClr val="E46C00"/>
    <a:srgbClr val="F5881F"/>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162" autoAdjust="0"/>
  </p:normalViewPr>
  <p:slideViewPr>
    <p:cSldViewPr snapToGrid="0">
      <p:cViewPr varScale="1">
        <p:scale>
          <a:sx n="55" d="100"/>
          <a:sy n="55" d="100"/>
        </p:scale>
        <p:origin x="1714" y="4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1.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is Cattani Perroni" userId="S::thais.cattani.perroni@educaloi.qc.ca::cfd5eeab-e9e1-4b2a-b5a4-3d687f911c86" providerId="AD" clId="Web-{15AF487C-BB45-6FC5-0C27-3EC79F9F46BF}"/>
    <pc:docChg chg="modSld">
      <pc:chgData name="Thais Cattani Perroni" userId="S::thais.cattani.perroni@educaloi.qc.ca::cfd5eeab-e9e1-4b2a-b5a4-3d687f911c86" providerId="AD" clId="Web-{15AF487C-BB45-6FC5-0C27-3EC79F9F46BF}" dt="2024-07-09T14:17:26.699" v="3"/>
      <pc:docMkLst>
        <pc:docMk/>
      </pc:docMkLst>
      <pc:sldChg chg="modSp addCm">
        <pc:chgData name="Thais Cattani Perroni" userId="S::thais.cattani.perroni@educaloi.qc.ca::cfd5eeab-e9e1-4b2a-b5a4-3d687f911c86" providerId="AD" clId="Web-{15AF487C-BB45-6FC5-0C27-3EC79F9F46BF}" dt="2024-07-09T14:17:26.699" v="3"/>
        <pc:sldMkLst>
          <pc:docMk/>
          <pc:sldMk cId="1177238437" sldId="365"/>
        </pc:sldMkLst>
        <pc:extLst>
          <p:ext xmlns:p="http://schemas.openxmlformats.org/presentationml/2006/main" uri="{D6D511B9-2390-475A-947B-AFAB55BFBCF1}">
            <pc226:cmChg xmlns:pc226="http://schemas.microsoft.com/office/powerpoint/2022/06/main/command" chg="add">
              <pc226:chgData name="Thais Cattani Perroni" userId="S::thais.cattani.perroni@educaloi.qc.ca::cfd5eeab-e9e1-4b2a-b5a4-3d687f911c86" providerId="AD" clId="Web-{15AF487C-BB45-6FC5-0C27-3EC79F9F46BF}" dt="2024-07-09T14:17:09.854" v="2"/>
              <pc2:cmMkLst xmlns:pc2="http://schemas.microsoft.com/office/powerpoint/2019/9/main/command">
                <pc:docMk/>
                <pc:sldMk cId="1177238437" sldId="365"/>
                <pc2:cmMk id="{A20F04A3-B69D-4D01-AB72-53F65062E920}"/>
              </pc2:cmMkLst>
            </pc226:cmChg>
          </p:ext>
        </pc:extLst>
      </pc:sldChg>
    </pc:docChg>
  </pc:docChgLst>
  <pc:docChgLst>
    <pc:chgData name="Thais Cattani Perroni" userId="S::thais.cattani.perroni@educaloi.qc.ca::cfd5eeab-e9e1-4b2a-b5a4-3d687f911c86" providerId="AD" clId="Web-{884E06AA-8599-4642-6BC0-6CD649C694D6}"/>
    <pc:docChg chg="">
      <pc:chgData name="Thais Cattani Perroni" userId="S::thais.cattani.perroni@educaloi.qc.ca::cfd5eeab-e9e1-4b2a-b5a4-3d687f911c86" providerId="AD" clId="Web-{884E06AA-8599-4642-6BC0-6CD649C694D6}" dt="2024-07-08T21:17:05.441" v="1"/>
      <pc:docMkLst>
        <pc:docMk/>
      </pc:docMkLst>
      <pc:sldChg chg="addCm">
        <pc:chgData name="Thais Cattani Perroni" userId="S::thais.cattani.perroni@educaloi.qc.ca::cfd5eeab-e9e1-4b2a-b5a4-3d687f911c86" providerId="AD" clId="Web-{884E06AA-8599-4642-6BC0-6CD649C694D6}" dt="2024-07-08T21:11:55.284" v="0"/>
        <pc:sldMkLst>
          <pc:docMk/>
          <pc:sldMk cId="387620748" sldId="261"/>
        </pc:sldMkLst>
        <pc:extLst>
          <p:ext xmlns:p="http://schemas.openxmlformats.org/presentationml/2006/main" uri="{D6D511B9-2390-475A-947B-AFAB55BFBCF1}">
            <pc226:cmChg xmlns:pc226="http://schemas.microsoft.com/office/powerpoint/2022/06/main/command" chg="add">
              <pc226:chgData name="Thais Cattani Perroni" userId="S::thais.cattani.perroni@educaloi.qc.ca::cfd5eeab-e9e1-4b2a-b5a4-3d687f911c86" providerId="AD" clId="Web-{884E06AA-8599-4642-6BC0-6CD649C694D6}" dt="2024-07-08T21:11:55.284" v="0"/>
              <pc2:cmMkLst xmlns:pc2="http://schemas.microsoft.com/office/powerpoint/2019/9/main/command">
                <pc:docMk/>
                <pc:sldMk cId="387620748" sldId="261"/>
                <pc2:cmMk id="{D4823804-4088-4634-902A-4177783E0C2E}"/>
              </pc2:cmMkLst>
            </pc226:cmChg>
          </p:ext>
        </pc:extLst>
      </pc:sldChg>
      <pc:sldChg chg="addCm">
        <pc:chgData name="Thais Cattani Perroni" userId="S::thais.cattani.perroni@educaloi.qc.ca::cfd5eeab-e9e1-4b2a-b5a4-3d687f911c86" providerId="AD" clId="Web-{884E06AA-8599-4642-6BC0-6CD649C694D6}" dt="2024-07-08T21:17:05.441" v="1"/>
        <pc:sldMkLst>
          <pc:docMk/>
          <pc:sldMk cId="1387294503" sldId="358"/>
        </pc:sldMkLst>
        <pc:extLst>
          <p:ext xmlns:p="http://schemas.openxmlformats.org/presentationml/2006/main" uri="{D6D511B9-2390-475A-947B-AFAB55BFBCF1}">
            <pc226:cmChg xmlns:pc226="http://schemas.microsoft.com/office/powerpoint/2022/06/main/command" chg="add">
              <pc226:chgData name="Thais Cattani Perroni" userId="S::thais.cattani.perroni@educaloi.qc.ca::cfd5eeab-e9e1-4b2a-b5a4-3d687f911c86" providerId="AD" clId="Web-{884E06AA-8599-4642-6BC0-6CD649C694D6}" dt="2024-07-08T21:17:05.441" v="1"/>
              <pc2:cmMkLst xmlns:pc2="http://schemas.microsoft.com/office/powerpoint/2019/9/main/command">
                <pc:docMk/>
                <pc:sldMk cId="1387294503" sldId="358"/>
                <pc2:cmMk id="{8788D9F5-3FB0-47A7-9C68-6BCF5D5F2CEF}"/>
              </pc2:cmMkLst>
            </pc226:cmChg>
          </p:ext>
        </pc:extLst>
      </pc:sldChg>
    </pc:docChg>
  </pc:docChgLst>
  <pc:docChgLst>
    <pc:chgData name="Clément Lemaitre-Provost" userId="S::clement.lemaitre-provost@educaloi.qc.ca::f3d9918a-5e1c-4d93-bfcf-4b1371c3a56c" providerId="AD" clId="Web-{251C82DC-4445-19C4-08A2-45F5C115B1E6}"/>
    <pc:docChg chg="">
      <pc:chgData name="Clément Lemaitre-Provost" userId="S::clement.lemaitre-provost@educaloi.qc.ca::f3d9918a-5e1c-4d93-bfcf-4b1371c3a56c" providerId="AD" clId="Web-{251C82DC-4445-19C4-08A2-45F5C115B1E6}" dt="2024-07-02T14:33:14.586" v="1"/>
      <pc:docMkLst>
        <pc:docMk/>
      </pc:docMkLst>
      <pc:sldChg chg="modCm">
        <pc:chgData name="Clément Lemaitre-Provost" userId="S::clement.lemaitre-provost@educaloi.qc.ca::f3d9918a-5e1c-4d93-bfcf-4b1371c3a56c" providerId="AD" clId="Web-{251C82DC-4445-19C4-08A2-45F5C115B1E6}" dt="2024-07-02T14:33:14.586" v="1"/>
        <pc:sldMkLst>
          <pc:docMk/>
          <pc:sldMk cId="2421384270" sldId="269"/>
        </pc:sldMkLst>
        <pc:extLst>
          <p:ext xmlns:p="http://schemas.openxmlformats.org/presentationml/2006/main" uri="{D6D511B9-2390-475A-947B-AFAB55BFBCF1}">
            <pc226:cmChg xmlns:pc226="http://schemas.microsoft.com/office/powerpoint/2022/06/main/command" chg="mod modRxn">
              <pc226:chgData name="Clément Lemaitre-Provost" userId="S::clement.lemaitre-provost@educaloi.qc.ca::f3d9918a-5e1c-4d93-bfcf-4b1371c3a56c" providerId="AD" clId="Web-{251C82DC-4445-19C4-08A2-45F5C115B1E6}" dt="2024-07-02T14:33:14.586" v="1"/>
              <pc2:cmMkLst xmlns:pc2="http://schemas.microsoft.com/office/powerpoint/2019/9/main/command">
                <pc:docMk/>
                <pc:sldMk cId="2421384270" sldId="269"/>
                <pc2:cmMk id="{059A7E0A-EAA0-48E0-B066-94297F4A0432}"/>
              </pc2:cmMkLst>
            </pc226:cmChg>
          </p:ext>
        </pc:extLst>
      </pc:sldChg>
    </pc:docChg>
  </pc:docChgLst>
  <pc:docChgLst>
    <pc:chgData name="Clément Lemaitre-Provost" userId="S::clement.lemaitre-provost@educaloi.qc.ca::f3d9918a-5e1c-4d93-bfcf-4b1371c3a56c" providerId="AD" clId="Web-{F7B402FB-E6C1-6755-24C2-B1F62DB0BB4B}"/>
    <pc:docChg chg="modSld">
      <pc:chgData name="Clément Lemaitre-Provost" userId="S::clement.lemaitre-provost@educaloi.qc.ca::f3d9918a-5e1c-4d93-bfcf-4b1371c3a56c" providerId="AD" clId="Web-{F7B402FB-E6C1-6755-24C2-B1F62DB0BB4B}" dt="2024-08-05T18:44:21.987" v="4" actId="1076"/>
      <pc:docMkLst>
        <pc:docMk/>
      </pc:docMkLst>
      <pc:sldChg chg="addSp modSp">
        <pc:chgData name="Clément Lemaitre-Provost" userId="S::clement.lemaitre-provost@educaloi.qc.ca::f3d9918a-5e1c-4d93-bfcf-4b1371c3a56c" providerId="AD" clId="Web-{F7B402FB-E6C1-6755-24C2-B1F62DB0BB4B}" dt="2024-08-05T18:44:21.987" v="4" actId="1076"/>
        <pc:sldMkLst>
          <pc:docMk/>
          <pc:sldMk cId="3215491094" sldId="382"/>
        </pc:sldMkLst>
      </pc:sldChg>
    </pc:docChg>
  </pc:docChgLst>
  <pc:docChgLst>
    <pc:chgData name="Julianne Chu" userId="S::julianne.chu@educaloi.qc.ca::e8f7f30b-d745-4019-beff-dc20084e4c5d" providerId="AD" clId="Web-{182249AF-DCE0-7F14-ECF3-C1A0D2F78C44}"/>
    <pc:docChg chg="">
      <pc:chgData name="Julianne Chu" userId="S::julianne.chu@educaloi.qc.ca::e8f7f30b-d745-4019-beff-dc20084e4c5d" providerId="AD" clId="Web-{182249AF-DCE0-7F14-ECF3-C1A0D2F78C44}" dt="2024-07-17T19:03:05.321" v="0"/>
      <pc:docMkLst>
        <pc:docMk/>
      </pc:docMkLst>
      <pc:sldChg chg="modCm">
        <pc:chgData name="Julianne Chu" userId="S::julianne.chu@educaloi.qc.ca::e8f7f30b-d745-4019-beff-dc20084e4c5d" providerId="AD" clId="Web-{182249AF-DCE0-7F14-ECF3-C1A0D2F78C44}" dt="2024-07-17T19:03:05.321" v="0"/>
        <pc:sldMkLst>
          <pc:docMk/>
          <pc:sldMk cId="927205018" sldId="375"/>
        </pc:sldMkLst>
        <pc:extLst>
          <p:ext xmlns:p="http://schemas.openxmlformats.org/presentationml/2006/main" uri="{D6D511B9-2390-475A-947B-AFAB55BFBCF1}">
            <pc226:cmChg xmlns:pc226="http://schemas.microsoft.com/office/powerpoint/2022/06/main/command" chg="">
              <pc226:chgData name="Julianne Chu" userId="S::julianne.chu@educaloi.qc.ca::e8f7f30b-d745-4019-beff-dc20084e4c5d" providerId="AD" clId="Web-{182249AF-DCE0-7F14-ECF3-C1A0D2F78C44}" dt="2024-07-17T19:03:05.321" v="0"/>
              <pc2:cmMkLst xmlns:pc2="http://schemas.microsoft.com/office/powerpoint/2019/9/main/command">
                <pc:docMk/>
                <pc:sldMk cId="927205018" sldId="375"/>
                <pc2:cmMk id="{5B4411CE-8C0A-446F-9544-36F0391B07DB}"/>
              </pc2:cmMkLst>
              <pc226:cmRplyChg chg="add">
                <pc226:chgData name="Julianne Chu" userId="S::julianne.chu@educaloi.qc.ca::e8f7f30b-d745-4019-beff-dc20084e4c5d" providerId="AD" clId="Web-{182249AF-DCE0-7F14-ECF3-C1A0D2F78C44}" dt="2024-07-17T19:03:05.321" v="0"/>
                <pc2:cmRplyMkLst xmlns:pc2="http://schemas.microsoft.com/office/powerpoint/2019/9/main/command">
                  <pc:docMk/>
                  <pc:sldMk cId="927205018" sldId="375"/>
                  <pc2:cmMk id="{5B4411CE-8C0A-446F-9544-36F0391B07DB}"/>
                  <pc2:cmRplyMk id="{316DC320-ED19-415D-A938-A8550CA2D9C2}"/>
                </pc2:cmRplyMkLst>
              </pc226:cmRplyChg>
            </pc226:cmChg>
          </p:ext>
        </pc:extLst>
      </pc:sldChg>
    </pc:docChg>
  </pc:docChgLst>
  <pc:docChgLst>
    <pc:chgData name="Julianne Chu" userId="S::julianne.chu@educaloi.qc.ca::e8f7f30b-d745-4019-beff-dc20084e4c5d" providerId="AD" clId="Web-{0D6E4B67-5898-CACE-19BC-837EEEC3E747}"/>
    <pc:docChg chg="modSld">
      <pc:chgData name="Julianne Chu" userId="S::julianne.chu@educaloi.qc.ca::e8f7f30b-d745-4019-beff-dc20084e4c5d" providerId="AD" clId="Web-{0D6E4B67-5898-CACE-19BC-837EEEC3E747}" dt="2024-10-10T12:53:21.690" v="13"/>
      <pc:docMkLst>
        <pc:docMk/>
      </pc:docMkLst>
      <pc:sldChg chg="modNotes">
        <pc:chgData name="Julianne Chu" userId="S::julianne.chu@educaloi.qc.ca::e8f7f30b-d745-4019-beff-dc20084e4c5d" providerId="AD" clId="Web-{0D6E4B67-5898-CACE-19BC-837EEEC3E747}" dt="2024-10-10T12:53:21.690" v="13"/>
        <pc:sldMkLst>
          <pc:docMk/>
          <pc:sldMk cId="387620748" sldId="261"/>
        </pc:sldMkLst>
      </pc:sldChg>
    </pc:docChg>
  </pc:docChgLst>
  <pc:docChgLst>
    <pc:chgData name="Clément Lemaitre-Provost" userId="f3d9918a-5e1c-4d93-bfcf-4b1371c3a56c" providerId="ADAL" clId="{C369B6DC-1DB6-4DFA-A036-AF93E6B59908}"/>
    <pc:docChg chg="undo custSel addSld delSld modSld sldOrd modMainMaster">
      <pc:chgData name="Clément Lemaitre-Provost" userId="f3d9918a-5e1c-4d93-bfcf-4b1371c3a56c" providerId="ADAL" clId="{C369B6DC-1DB6-4DFA-A036-AF93E6B59908}" dt="2024-06-28T18:43:48.333" v="5844" actId="170"/>
      <pc:docMkLst>
        <pc:docMk/>
      </pc:docMkLst>
      <pc:sldChg chg="del modTransition">
        <pc:chgData name="Clément Lemaitre-Provost" userId="f3d9918a-5e1c-4d93-bfcf-4b1371c3a56c" providerId="ADAL" clId="{C369B6DC-1DB6-4DFA-A036-AF93E6B59908}" dt="2024-06-28T17:44:03.203" v="5839" actId="47"/>
        <pc:sldMkLst>
          <pc:docMk/>
          <pc:sldMk cId="2530117343" sldId="256"/>
        </pc:sldMkLst>
      </pc:sldChg>
      <pc:sldChg chg="del modTransition">
        <pc:chgData name="Clément Lemaitre-Provost" userId="f3d9918a-5e1c-4d93-bfcf-4b1371c3a56c" providerId="ADAL" clId="{C369B6DC-1DB6-4DFA-A036-AF93E6B59908}" dt="2024-06-28T17:44:03.203" v="5839" actId="47"/>
        <pc:sldMkLst>
          <pc:docMk/>
          <pc:sldMk cId="1581538156" sldId="258"/>
        </pc:sldMkLst>
      </pc:sldChg>
      <pc:sldChg chg="del modTransition">
        <pc:chgData name="Clément Lemaitre-Provost" userId="f3d9918a-5e1c-4d93-bfcf-4b1371c3a56c" providerId="ADAL" clId="{C369B6DC-1DB6-4DFA-A036-AF93E6B59908}" dt="2024-06-28T17:44:03.203" v="5839" actId="47"/>
        <pc:sldMkLst>
          <pc:docMk/>
          <pc:sldMk cId="387620748" sldId="261"/>
        </pc:sldMkLst>
      </pc:sldChg>
      <pc:sldChg chg="del modTransition">
        <pc:chgData name="Clément Lemaitre-Provost" userId="f3d9918a-5e1c-4d93-bfcf-4b1371c3a56c" providerId="ADAL" clId="{C369B6DC-1DB6-4DFA-A036-AF93E6B59908}" dt="2024-06-28T17:44:03.203" v="5839" actId="47"/>
        <pc:sldMkLst>
          <pc:docMk/>
          <pc:sldMk cId="2826379576" sldId="263"/>
        </pc:sldMkLst>
      </pc:sldChg>
      <pc:sldChg chg="del modTransition">
        <pc:chgData name="Clément Lemaitre-Provost" userId="f3d9918a-5e1c-4d93-bfcf-4b1371c3a56c" providerId="ADAL" clId="{C369B6DC-1DB6-4DFA-A036-AF93E6B59908}" dt="2024-06-28T17:44:03.203" v="5839" actId="47"/>
        <pc:sldMkLst>
          <pc:docMk/>
          <pc:sldMk cId="1513037561" sldId="264"/>
        </pc:sldMkLst>
      </pc:sldChg>
      <pc:sldChg chg="del modTransition">
        <pc:chgData name="Clément Lemaitre-Provost" userId="f3d9918a-5e1c-4d93-bfcf-4b1371c3a56c" providerId="ADAL" clId="{C369B6DC-1DB6-4DFA-A036-AF93E6B59908}" dt="2024-06-28T17:44:03.203" v="5839" actId="47"/>
        <pc:sldMkLst>
          <pc:docMk/>
          <pc:sldMk cId="3174070815" sldId="265"/>
        </pc:sldMkLst>
      </pc:sldChg>
      <pc:sldChg chg="del modTransition">
        <pc:chgData name="Clément Lemaitre-Provost" userId="f3d9918a-5e1c-4d93-bfcf-4b1371c3a56c" providerId="ADAL" clId="{C369B6DC-1DB6-4DFA-A036-AF93E6B59908}" dt="2024-06-28T17:44:03.203" v="5839" actId="47"/>
        <pc:sldMkLst>
          <pc:docMk/>
          <pc:sldMk cId="3697603542" sldId="266"/>
        </pc:sldMkLst>
      </pc:sldChg>
      <pc:sldChg chg="modTransition modAnim">
        <pc:chgData name="Clément Lemaitre-Provost" userId="f3d9918a-5e1c-4d93-bfcf-4b1371c3a56c" providerId="ADAL" clId="{C369B6DC-1DB6-4DFA-A036-AF93E6B59908}" dt="2024-06-28T17:16:43.598" v="4985"/>
        <pc:sldMkLst>
          <pc:docMk/>
          <pc:sldMk cId="2761164563" sldId="267"/>
        </pc:sldMkLst>
      </pc:sldChg>
      <pc:sldChg chg="del modTransition">
        <pc:chgData name="Clément Lemaitre-Provost" userId="f3d9918a-5e1c-4d93-bfcf-4b1371c3a56c" providerId="ADAL" clId="{C369B6DC-1DB6-4DFA-A036-AF93E6B59908}" dt="2024-06-28T17:44:03.203" v="5839" actId="47"/>
        <pc:sldMkLst>
          <pc:docMk/>
          <pc:sldMk cId="2710397120" sldId="268"/>
        </pc:sldMkLst>
      </pc:sldChg>
      <pc:sldChg chg="addSp delSp modSp mod modTransition modAnim modCm modNotesTx">
        <pc:chgData name="Clément Lemaitre-Provost" userId="f3d9918a-5e1c-4d93-bfcf-4b1371c3a56c" providerId="ADAL" clId="{C369B6DC-1DB6-4DFA-A036-AF93E6B59908}" dt="2024-06-28T17:16:43.598" v="4985"/>
        <pc:sldMkLst>
          <pc:docMk/>
          <pc:sldMk cId="2421384270" sldId="269"/>
        </pc:sldMkLst>
        <pc:extLst>
          <p:ext xmlns:p="http://schemas.openxmlformats.org/presentationml/2006/main" uri="{D6D511B9-2390-475A-947B-AFAB55BFBCF1}">
            <pc226:cmChg xmlns:pc226="http://schemas.microsoft.com/office/powerpoint/2022/06/main/command" chg="mod">
              <pc226:chgData name="Clément Lemaitre-Provost" userId="f3d9918a-5e1c-4d93-bfcf-4b1371c3a56c" providerId="ADAL" clId="{C369B6DC-1DB6-4DFA-A036-AF93E6B59908}" dt="2024-06-28T11:41:09.376" v="21" actId="20577"/>
              <pc2:cmMkLst xmlns:pc2="http://schemas.microsoft.com/office/powerpoint/2019/9/main/command">
                <pc:docMk/>
                <pc:sldMk cId="2421384270" sldId="269"/>
                <pc2:cmMk id="{059A7E0A-EAA0-48E0-B066-94297F4A0432}"/>
              </pc2:cmMkLst>
            </pc226:cmChg>
          </p:ext>
        </pc:extLst>
      </pc:sldChg>
      <pc:sldChg chg="addSp modSp mod modTransition modAnim modNotesTx">
        <pc:chgData name="Clément Lemaitre-Provost" userId="f3d9918a-5e1c-4d93-bfcf-4b1371c3a56c" providerId="ADAL" clId="{C369B6DC-1DB6-4DFA-A036-AF93E6B59908}" dt="2024-06-28T17:16:43.598" v="4985"/>
        <pc:sldMkLst>
          <pc:docMk/>
          <pc:sldMk cId="3633348750" sldId="270"/>
        </pc:sldMkLst>
      </pc:sldChg>
      <pc:sldChg chg="del modTransition">
        <pc:chgData name="Clément Lemaitre-Provost" userId="f3d9918a-5e1c-4d93-bfcf-4b1371c3a56c" providerId="ADAL" clId="{C369B6DC-1DB6-4DFA-A036-AF93E6B59908}" dt="2024-06-28T17:44:03.203" v="5839" actId="47"/>
        <pc:sldMkLst>
          <pc:docMk/>
          <pc:sldMk cId="1521540336" sldId="271"/>
        </pc:sldMkLst>
      </pc:sldChg>
      <pc:sldChg chg="del modTransition">
        <pc:chgData name="Clément Lemaitre-Provost" userId="f3d9918a-5e1c-4d93-bfcf-4b1371c3a56c" providerId="ADAL" clId="{C369B6DC-1DB6-4DFA-A036-AF93E6B59908}" dt="2024-06-28T17:44:03.203" v="5839" actId="47"/>
        <pc:sldMkLst>
          <pc:docMk/>
          <pc:sldMk cId="1237255691" sldId="273"/>
        </pc:sldMkLst>
      </pc:sldChg>
      <pc:sldChg chg="del modTransition">
        <pc:chgData name="Clément Lemaitre-Provost" userId="f3d9918a-5e1c-4d93-bfcf-4b1371c3a56c" providerId="ADAL" clId="{C369B6DC-1DB6-4DFA-A036-AF93E6B59908}" dt="2024-06-28T17:44:03.203" v="5839" actId="47"/>
        <pc:sldMkLst>
          <pc:docMk/>
          <pc:sldMk cId="1481830264" sldId="274"/>
        </pc:sldMkLst>
      </pc:sldChg>
      <pc:sldChg chg="del modTransition">
        <pc:chgData name="Clément Lemaitre-Provost" userId="f3d9918a-5e1c-4d93-bfcf-4b1371c3a56c" providerId="ADAL" clId="{C369B6DC-1DB6-4DFA-A036-AF93E6B59908}" dt="2024-06-28T17:44:03.203" v="5839" actId="47"/>
        <pc:sldMkLst>
          <pc:docMk/>
          <pc:sldMk cId="3037727270" sldId="275"/>
        </pc:sldMkLst>
      </pc:sldChg>
      <pc:sldChg chg="del modTransition">
        <pc:chgData name="Clément Lemaitre-Provost" userId="f3d9918a-5e1c-4d93-bfcf-4b1371c3a56c" providerId="ADAL" clId="{C369B6DC-1DB6-4DFA-A036-AF93E6B59908}" dt="2024-06-28T17:44:03.203" v="5839" actId="47"/>
        <pc:sldMkLst>
          <pc:docMk/>
          <pc:sldMk cId="1664878773" sldId="276"/>
        </pc:sldMkLst>
      </pc:sldChg>
      <pc:sldChg chg="del modTransition">
        <pc:chgData name="Clément Lemaitre-Provost" userId="f3d9918a-5e1c-4d93-bfcf-4b1371c3a56c" providerId="ADAL" clId="{C369B6DC-1DB6-4DFA-A036-AF93E6B59908}" dt="2024-06-28T17:44:03.203" v="5839" actId="47"/>
        <pc:sldMkLst>
          <pc:docMk/>
          <pc:sldMk cId="2193327019" sldId="277"/>
        </pc:sldMkLst>
      </pc:sldChg>
      <pc:sldChg chg="del modTransition">
        <pc:chgData name="Clément Lemaitre-Provost" userId="f3d9918a-5e1c-4d93-bfcf-4b1371c3a56c" providerId="ADAL" clId="{C369B6DC-1DB6-4DFA-A036-AF93E6B59908}" dt="2024-06-28T17:44:03.203" v="5839" actId="47"/>
        <pc:sldMkLst>
          <pc:docMk/>
          <pc:sldMk cId="3905683981" sldId="278"/>
        </pc:sldMkLst>
      </pc:sldChg>
      <pc:sldChg chg="del modTransition">
        <pc:chgData name="Clément Lemaitre-Provost" userId="f3d9918a-5e1c-4d93-bfcf-4b1371c3a56c" providerId="ADAL" clId="{C369B6DC-1DB6-4DFA-A036-AF93E6B59908}" dt="2024-06-28T17:44:03.203" v="5839" actId="47"/>
        <pc:sldMkLst>
          <pc:docMk/>
          <pc:sldMk cId="4150871822" sldId="280"/>
        </pc:sldMkLst>
      </pc:sldChg>
      <pc:sldChg chg="del modTransition">
        <pc:chgData name="Clément Lemaitre-Provost" userId="f3d9918a-5e1c-4d93-bfcf-4b1371c3a56c" providerId="ADAL" clId="{C369B6DC-1DB6-4DFA-A036-AF93E6B59908}" dt="2024-06-28T17:44:03.203" v="5839" actId="47"/>
        <pc:sldMkLst>
          <pc:docMk/>
          <pc:sldMk cId="779627954" sldId="281"/>
        </pc:sldMkLst>
      </pc:sldChg>
      <pc:sldChg chg="del modTransition">
        <pc:chgData name="Clément Lemaitre-Provost" userId="f3d9918a-5e1c-4d93-bfcf-4b1371c3a56c" providerId="ADAL" clId="{C369B6DC-1DB6-4DFA-A036-AF93E6B59908}" dt="2024-06-28T17:44:03.203" v="5839" actId="47"/>
        <pc:sldMkLst>
          <pc:docMk/>
          <pc:sldMk cId="1660302561" sldId="283"/>
        </pc:sldMkLst>
      </pc:sldChg>
      <pc:sldChg chg="del modTransition">
        <pc:chgData name="Clément Lemaitre-Provost" userId="f3d9918a-5e1c-4d93-bfcf-4b1371c3a56c" providerId="ADAL" clId="{C369B6DC-1DB6-4DFA-A036-AF93E6B59908}" dt="2024-06-28T17:44:03.203" v="5839" actId="47"/>
        <pc:sldMkLst>
          <pc:docMk/>
          <pc:sldMk cId="771301069" sldId="284"/>
        </pc:sldMkLst>
      </pc:sldChg>
      <pc:sldChg chg="del modTransition">
        <pc:chgData name="Clément Lemaitre-Provost" userId="f3d9918a-5e1c-4d93-bfcf-4b1371c3a56c" providerId="ADAL" clId="{C369B6DC-1DB6-4DFA-A036-AF93E6B59908}" dt="2024-06-28T17:44:03.203" v="5839" actId="47"/>
        <pc:sldMkLst>
          <pc:docMk/>
          <pc:sldMk cId="824967744" sldId="285"/>
        </pc:sldMkLst>
      </pc:sldChg>
      <pc:sldChg chg="del modTransition">
        <pc:chgData name="Clément Lemaitre-Provost" userId="f3d9918a-5e1c-4d93-bfcf-4b1371c3a56c" providerId="ADAL" clId="{C369B6DC-1DB6-4DFA-A036-AF93E6B59908}" dt="2024-06-28T17:44:03.203" v="5839" actId="47"/>
        <pc:sldMkLst>
          <pc:docMk/>
          <pc:sldMk cId="2609825897" sldId="286"/>
        </pc:sldMkLst>
      </pc:sldChg>
      <pc:sldChg chg="del modTransition">
        <pc:chgData name="Clément Lemaitre-Provost" userId="f3d9918a-5e1c-4d93-bfcf-4b1371c3a56c" providerId="ADAL" clId="{C369B6DC-1DB6-4DFA-A036-AF93E6B59908}" dt="2024-06-28T17:44:03.203" v="5839" actId="47"/>
        <pc:sldMkLst>
          <pc:docMk/>
          <pc:sldMk cId="2312116793" sldId="287"/>
        </pc:sldMkLst>
      </pc:sldChg>
      <pc:sldChg chg="del modTransition">
        <pc:chgData name="Clément Lemaitre-Provost" userId="f3d9918a-5e1c-4d93-bfcf-4b1371c3a56c" providerId="ADAL" clId="{C369B6DC-1DB6-4DFA-A036-AF93E6B59908}" dt="2024-06-28T17:44:03.203" v="5839" actId="47"/>
        <pc:sldMkLst>
          <pc:docMk/>
          <pc:sldMk cId="1474094760" sldId="289"/>
        </pc:sldMkLst>
      </pc:sldChg>
      <pc:sldChg chg="del modTransition">
        <pc:chgData name="Clément Lemaitre-Provost" userId="f3d9918a-5e1c-4d93-bfcf-4b1371c3a56c" providerId="ADAL" clId="{C369B6DC-1DB6-4DFA-A036-AF93E6B59908}" dt="2024-06-28T17:44:03.203" v="5839" actId="47"/>
        <pc:sldMkLst>
          <pc:docMk/>
          <pc:sldMk cId="334861513" sldId="290"/>
        </pc:sldMkLst>
      </pc:sldChg>
      <pc:sldChg chg="del modTransition">
        <pc:chgData name="Clément Lemaitre-Provost" userId="f3d9918a-5e1c-4d93-bfcf-4b1371c3a56c" providerId="ADAL" clId="{C369B6DC-1DB6-4DFA-A036-AF93E6B59908}" dt="2024-06-28T17:44:03.203" v="5839" actId="47"/>
        <pc:sldMkLst>
          <pc:docMk/>
          <pc:sldMk cId="3977668317" sldId="291"/>
        </pc:sldMkLst>
      </pc:sldChg>
      <pc:sldChg chg="del modTransition">
        <pc:chgData name="Clément Lemaitre-Provost" userId="f3d9918a-5e1c-4d93-bfcf-4b1371c3a56c" providerId="ADAL" clId="{C369B6DC-1DB6-4DFA-A036-AF93E6B59908}" dt="2024-06-28T17:44:03.203" v="5839" actId="47"/>
        <pc:sldMkLst>
          <pc:docMk/>
          <pc:sldMk cId="481890167" sldId="292"/>
        </pc:sldMkLst>
      </pc:sldChg>
      <pc:sldChg chg="del modTransition">
        <pc:chgData name="Clément Lemaitre-Provost" userId="f3d9918a-5e1c-4d93-bfcf-4b1371c3a56c" providerId="ADAL" clId="{C369B6DC-1DB6-4DFA-A036-AF93E6B59908}" dt="2024-06-28T17:44:03.203" v="5839" actId="47"/>
        <pc:sldMkLst>
          <pc:docMk/>
          <pc:sldMk cId="4127026810" sldId="295"/>
        </pc:sldMkLst>
      </pc:sldChg>
      <pc:sldChg chg="del modTransition">
        <pc:chgData name="Clément Lemaitre-Provost" userId="f3d9918a-5e1c-4d93-bfcf-4b1371c3a56c" providerId="ADAL" clId="{C369B6DC-1DB6-4DFA-A036-AF93E6B59908}" dt="2024-06-28T17:44:03.203" v="5839" actId="47"/>
        <pc:sldMkLst>
          <pc:docMk/>
          <pc:sldMk cId="2250747496" sldId="296"/>
        </pc:sldMkLst>
      </pc:sldChg>
      <pc:sldChg chg="del modTransition">
        <pc:chgData name="Clément Lemaitre-Provost" userId="f3d9918a-5e1c-4d93-bfcf-4b1371c3a56c" providerId="ADAL" clId="{C369B6DC-1DB6-4DFA-A036-AF93E6B59908}" dt="2024-06-28T17:44:03.203" v="5839" actId="47"/>
        <pc:sldMkLst>
          <pc:docMk/>
          <pc:sldMk cId="4250228730" sldId="297"/>
        </pc:sldMkLst>
      </pc:sldChg>
      <pc:sldChg chg="del modTransition">
        <pc:chgData name="Clément Lemaitre-Provost" userId="f3d9918a-5e1c-4d93-bfcf-4b1371c3a56c" providerId="ADAL" clId="{C369B6DC-1DB6-4DFA-A036-AF93E6B59908}" dt="2024-06-28T17:44:03.203" v="5839" actId="47"/>
        <pc:sldMkLst>
          <pc:docMk/>
          <pc:sldMk cId="2766670118" sldId="298"/>
        </pc:sldMkLst>
      </pc:sldChg>
      <pc:sldChg chg="del modTransition">
        <pc:chgData name="Clément Lemaitre-Provost" userId="f3d9918a-5e1c-4d93-bfcf-4b1371c3a56c" providerId="ADAL" clId="{C369B6DC-1DB6-4DFA-A036-AF93E6B59908}" dt="2024-06-28T17:44:03.203" v="5839" actId="47"/>
        <pc:sldMkLst>
          <pc:docMk/>
          <pc:sldMk cId="3166509360" sldId="299"/>
        </pc:sldMkLst>
      </pc:sldChg>
      <pc:sldChg chg="del modTransition">
        <pc:chgData name="Clément Lemaitre-Provost" userId="f3d9918a-5e1c-4d93-bfcf-4b1371c3a56c" providerId="ADAL" clId="{C369B6DC-1DB6-4DFA-A036-AF93E6B59908}" dt="2024-06-28T17:44:03.203" v="5839" actId="47"/>
        <pc:sldMkLst>
          <pc:docMk/>
          <pc:sldMk cId="618742263" sldId="300"/>
        </pc:sldMkLst>
      </pc:sldChg>
      <pc:sldChg chg="del modTransition">
        <pc:chgData name="Clément Lemaitre-Provost" userId="f3d9918a-5e1c-4d93-bfcf-4b1371c3a56c" providerId="ADAL" clId="{C369B6DC-1DB6-4DFA-A036-AF93E6B59908}" dt="2024-06-28T17:44:03.203" v="5839" actId="47"/>
        <pc:sldMkLst>
          <pc:docMk/>
          <pc:sldMk cId="2502170544" sldId="301"/>
        </pc:sldMkLst>
      </pc:sldChg>
      <pc:sldChg chg="del modTransition">
        <pc:chgData name="Clément Lemaitre-Provost" userId="f3d9918a-5e1c-4d93-bfcf-4b1371c3a56c" providerId="ADAL" clId="{C369B6DC-1DB6-4DFA-A036-AF93E6B59908}" dt="2024-06-28T17:44:03.203" v="5839" actId="47"/>
        <pc:sldMkLst>
          <pc:docMk/>
          <pc:sldMk cId="2336451590" sldId="302"/>
        </pc:sldMkLst>
      </pc:sldChg>
      <pc:sldChg chg="del modTransition">
        <pc:chgData name="Clément Lemaitre-Provost" userId="f3d9918a-5e1c-4d93-bfcf-4b1371c3a56c" providerId="ADAL" clId="{C369B6DC-1DB6-4DFA-A036-AF93E6B59908}" dt="2024-06-28T17:44:03.203" v="5839" actId="47"/>
        <pc:sldMkLst>
          <pc:docMk/>
          <pc:sldMk cId="1032604131" sldId="303"/>
        </pc:sldMkLst>
      </pc:sldChg>
      <pc:sldChg chg="del modTransition">
        <pc:chgData name="Clément Lemaitre-Provost" userId="f3d9918a-5e1c-4d93-bfcf-4b1371c3a56c" providerId="ADAL" clId="{C369B6DC-1DB6-4DFA-A036-AF93E6B59908}" dt="2024-06-28T17:44:03.203" v="5839" actId="47"/>
        <pc:sldMkLst>
          <pc:docMk/>
          <pc:sldMk cId="2263598288" sldId="304"/>
        </pc:sldMkLst>
      </pc:sldChg>
      <pc:sldChg chg="del modTransition">
        <pc:chgData name="Clément Lemaitre-Provost" userId="f3d9918a-5e1c-4d93-bfcf-4b1371c3a56c" providerId="ADAL" clId="{C369B6DC-1DB6-4DFA-A036-AF93E6B59908}" dt="2024-06-28T17:44:03.203" v="5839" actId="47"/>
        <pc:sldMkLst>
          <pc:docMk/>
          <pc:sldMk cId="2324307171" sldId="305"/>
        </pc:sldMkLst>
      </pc:sldChg>
      <pc:sldChg chg="del modTransition">
        <pc:chgData name="Clément Lemaitre-Provost" userId="f3d9918a-5e1c-4d93-bfcf-4b1371c3a56c" providerId="ADAL" clId="{C369B6DC-1DB6-4DFA-A036-AF93E6B59908}" dt="2024-06-28T17:44:03.203" v="5839" actId="47"/>
        <pc:sldMkLst>
          <pc:docMk/>
          <pc:sldMk cId="2968019359" sldId="306"/>
        </pc:sldMkLst>
      </pc:sldChg>
      <pc:sldChg chg="del modTransition">
        <pc:chgData name="Clément Lemaitre-Provost" userId="f3d9918a-5e1c-4d93-bfcf-4b1371c3a56c" providerId="ADAL" clId="{C369B6DC-1DB6-4DFA-A036-AF93E6B59908}" dt="2024-06-28T17:44:03.203" v="5839" actId="47"/>
        <pc:sldMkLst>
          <pc:docMk/>
          <pc:sldMk cId="640090494" sldId="307"/>
        </pc:sldMkLst>
      </pc:sldChg>
      <pc:sldChg chg="del modTransition">
        <pc:chgData name="Clément Lemaitre-Provost" userId="f3d9918a-5e1c-4d93-bfcf-4b1371c3a56c" providerId="ADAL" clId="{C369B6DC-1DB6-4DFA-A036-AF93E6B59908}" dt="2024-06-28T17:44:03.203" v="5839" actId="47"/>
        <pc:sldMkLst>
          <pc:docMk/>
          <pc:sldMk cId="1774683797" sldId="309"/>
        </pc:sldMkLst>
      </pc:sldChg>
      <pc:sldChg chg="del modTransition">
        <pc:chgData name="Clément Lemaitre-Provost" userId="f3d9918a-5e1c-4d93-bfcf-4b1371c3a56c" providerId="ADAL" clId="{C369B6DC-1DB6-4DFA-A036-AF93E6B59908}" dt="2024-06-28T17:44:03.203" v="5839" actId="47"/>
        <pc:sldMkLst>
          <pc:docMk/>
          <pc:sldMk cId="3862165895" sldId="310"/>
        </pc:sldMkLst>
      </pc:sldChg>
      <pc:sldChg chg="del modTransition">
        <pc:chgData name="Clément Lemaitre-Provost" userId="f3d9918a-5e1c-4d93-bfcf-4b1371c3a56c" providerId="ADAL" clId="{C369B6DC-1DB6-4DFA-A036-AF93E6B59908}" dt="2024-06-28T17:44:03.203" v="5839" actId="47"/>
        <pc:sldMkLst>
          <pc:docMk/>
          <pc:sldMk cId="641451971" sldId="311"/>
        </pc:sldMkLst>
      </pc:sldChg>
      <pc:sldChg chg="del modTransition">
        <pc:chgData name="Clément Lemaitre-Provost" userId="f3d9918a-5e1c-4d93-bfcf-4b1371c3a56c" providerId="ADAL" clId="{C369B6DC-1DB6-4DFA-A036-AF93E6B59908}" dt="2024-06-28T17:44:03.203" v="5839" actId="47"/>
        <pc:sldMkLst>
          <pc:docMk/>
          <pc:sldMk cId="2174808388" sldId="312"/>
        </pc:sldMkLst>
      </pc:sldChg>
      <pc:sldChg chg="del modTransition">
        <pc:chgData name="Clément Lemaitre-Provost" userId="f3d9918a-5e1c-4d93-bfcf-4b1371c3a56c" providerId="ADAL" clId="{C369B6DC-1DB6-4DFA-A036-AF93E6B59908}" dt="2024-06-28T17:44:03.203" v="5839" actId="47"/>
        <pc:sldMkLst>
          <pc:docMk/>
          <pc:sldMk cId="1835426950" sldId="313"/>
        </pc:sldMkLst>
      </pc:sldChg>
      <pc:sldChg chg="del modTransition">
        <pc:chgData name="Clément Lemaitre-Provost" userId="f3d9918a-5e1c-4d93-bfcf-4b1371c3a56c" providerId="ADAL" clId="{C369B6DC-1DB6-4DFA-A036-AF93E6B59908}" dt="2024-06-28T17:44:03.203" v="5839" actId="47"/>
        <pc:sldMkLst>
          <pc:docMk/>
          <pc:sldMk cId="1461120729" sldId="314"/>
        </pc:sldMkLst>
      </pc:sldChg>
      <pc:sldChg chg="del modTransition">
        <pc:chgData name="Clément Lemaitre-Provost" userId="f3d9918a-5e1c-4d93-bfcf-4b1371c3a56c" providerId="ADAL" clId="{C369B6DC-1DB6-4DFA-A036-AF93E6B59908}" dt="2024-06-28T17:44:03.203" v="5839" actId="47"/>
        <pc:sldMkLst>
          <pc:docMk/>
          <pc:sldMk cId="3544659978" sldId="315"/>
        </pc:sldMkLst>
      </pc:sldChg>
      <pc:sldChg chg="del modTransition">
        <pc:chgData name="Clément Lemaitre-Provost" userId="f3d9918a-5e1c-4d93-bfcf-4b1371c3a56c" providerId="ADAL" clId="{C369B6DC-1DB6-4DFA-A036-AF93E6B59908}" dt="2024-06-28T17:44:03.203" v="5839" actId="47"/>
        <pc:sldMkLst>
          <pc:docMk/>
          <pc:sldMk cId="4206589456" sldId="316"/>
        </pc:sldMkLst>
      </pc:sldChg>
      <pc:sldChg chg="del modTransition">
        <pc:chgData name="Clément Lemaitre-Provost" userId="f3d9918a-5e1c-4d93-bfcf-4b1371c3a56c" providerId="ADAL" clId="{C369B6DC-1DB6-4DFA-A036-AF93E6B59908}" dt="2024-06-28T17:44:03.203" v="5839" actId="47"/>
        <pc:sldMkLst>
          <pc:docMk/>
          <pc:sldMk cId="1286252925" sldId="317"/>
        </pc:sldMkLst>
      </pc:sldChg>
      <pc:sldChg chg="del modTransition">
        <pc:chgData name="Clément Lemaitre-Provost" userId="f3d9918a-5e1c-4d93-bfcf-4b1371c3a56c" providerId="ADAL" clId="{C369B6DC-1DB6-4DFA-A036-AF93E6B59908}" dt="2024-06-28T17:44:03.203" v="5839" actId="47"/>
        <pc:sldMkLst>
          <pc:docMk/>
          <pc:sldMk cId="4029774393" sldId="318"/>
        </pc:sldMkLst>
      </pc:sldChg>
      <pc:sldChg chg="del modTransition">
        <pc:chgData name="Clément Lemaitre-Provost" userId="f3d9918a-5e1c-4d93-bfcf-4b1371c3a56c" providerId="ADAL" clId="{C369B6DC-1DB6-4DFA-A036-AF93E6B59908}" dt="2024-06-28T17:44:03.203" v="5839" actId="47"/>
        <pc:sldMkLst>
          <pc:docMk/>
          <pc:sldMk cId="3081994381" sldId="319"/>
        </pc:sldMkLst>
      </pc:sldChg>
      <pc:sldChg chg="del modTransition">
        <pc:chgData name="Clément Lemaitre-Provost" userId="f3d9918a-5e1c-4d93-bfcf-4b1371c3a56c" providerId="ADAL" clId="{C369B6DC-1DB6-4DFA-A036-AF93E6B59908}" dt="2024-06-28T17:44:03.203" v="5839" actId="47"/>
        <pc:sldMkLst>
          <pc:docMk/>
          <pc:sldMk cId="3684415176" sldId="320"/>
        </pc:sldMkLst>
      </pc:sldChg>
      <pc:sldChg chg="del modTransition">
        <pc:chgData name="Clément Lemaitre-Provost" userId="f3d9918a-5e1c-4d93-bfcf-4b1371c3a56c" providerId="ADAL" clId="{C369B6DC-1DB6-4DFA-A036-AF93E6B59908}" dt="2024-06-28T17:44:03.203" v="5839" actId="47"/>
        <pc:sldMkLst>
          <pc:docMk/>
          <pc:sldMk cId="3944285931" sldId="321"/>
        </pc:sldMkLst>
      </pc:sldChg>
      <pc:sldChg chg="del modTransition">
        <pc:chgData name="Clément Lemaitre-Provost" userId="f3d9918a-5e1c-4d93-bfcf-4b1371c3a56c" providerId="ADAL" clId="{C369B6DC-1DB6-4DFA-A036-AF93E6B59908}" dt="2024-06-28T17:44:03.203" v="5839" actId="47"/>
        <pc:sldMkLst>
          <pc:docMk/>
          <pc:sldMk cId="178050999" sldId="322"/>
        </pc:sldMkLst>
      </pc:sldChg>
      <pc:sldChg chg="del modTransition">
        <pc:chgData name="Clément Lemaitre-Provost" userId="f3d9918a-5e1c-4d93-bfcf-4b1371c3a56c" providerId="ADAL" clId="{C369B6DC-1DB6-4DFA-A036-AF93E6B59908}" dt="2024-06-28T17:44:03.203" v="5839" actId="47"/>
        <pc:sldMkLst>
          <pc:docMk/>
          <pc:sldMk cId="4256239628" sldId="325"/>
        </pc:sldMkLst>
      </pc:sldChg>
      <pc:sldChg chg="del modTransition">
        <pc:chgData name="Clément Lemaitre-Provost" userId="f3d9918a-5e1c-4d93-bfcf-4b1371c3a56c" providerId="ADAL" clId="{C369B6DC-1DB6-4DFA-A036-AF93E6B59908}" dt="2024-06-28T17:44:03.203" v="5839" actId="47"/>
        <pc:sldMkLst>
          <pc:docMk/>
          <pc:sldMk cId="103938082" sldId="326"/>
        </pc:sldMkLst>
      </pc:sldChg>
      <pc:sldChg chg="del modTransition">
        <pc:chgData name="Clément Lemaitre-Provost" userId="f3d9918a-5e1c-4d93-bfcf-4b1371c3a56c" providerId="ADAL" clId="{C369B6DC-1DB6-4DFA-A036-AF93E6B59908}" dt="2024-06-28T17:44:03.203" v="5839" actId="47"/>
        <pc:sldMkLst>
          <pc:docMk/>
          <pc:sldMk cId="2488812988" sldId="330"/>
        </pc:sldMkLst>
      </pc:sldChg>
      <pc:sldChg chg="modTransition">
        <pc:chgData name="Clément Lemaitre-Provost" userId="f3d9918a-5e1c-4d93-bfcf-4b1371c3a56c" providerId="ADAL" clId="{C369B6DC-1DB6-4DFA-A036-AF93E6B59908}" dt="2024-06-28T17:16:43.598" v="4985"/>
        <pc:sldMkLst>
          <pc:docMk/>
          <pc:sldMk cId="1864176548" sldId="331"/>
        </pc:sldMkLst>
      </pc:sldChg>
      <pc:sldChg chg="del modTransition">
        <pc:chgData name="Clément Lemaitre-Provost" userId="f3d9918a-5e1c-4d93-bfcf-4b1371c3a56c" providerId="ADAL" clId="{C369B6DC-1DB6-4DFA-A036-AF93E6B59908}" dt="2024-06-28T17:44:03.203" v="5839" actId="47"/>
        <pc:sldMkLst>
          <pc:docMk/>
          <pc:sldMk cId="2303950096" sldId="332"/>
        </pc:sldMkLst>
      </pc:sldChg>
      <pc:sldChg chg="del modTransition">
        <pc:chgData name="Clément Lemaitre-Provost" userId="f3d9918a-5e1c-4d93-bfcf-4b1371c3a56c" providerId="ADAL" clId="{C369B6DC-1DB6-4DFA-A036-AF93E6B59908}" dt="2024-06-28T17:44:03.203" v="5839" actId="47"/>
        <pc:sldMkLst>
          <pc:docMk/>
          <pc:sldMk cId="836512014" sldId="333"/>
        </pc:sldMkLst>
      </pc:sldChg>
      <pc:sldChg chg="del modTransition">
        <pc:chgData name="Clément Lemaitre-Provost" userId="f3d9918a-5e1c-4d93-bfcf-4b1371c3a56c" providerId="ADAL" clId="{C369B6DC-1DB6-4DFA-A036-AF93E6B59908}" dt="2024-06-28T17:44:03.203" v="5839" actId="47"/>
        <pc:sldMkLst>
          <pc:docMk/>
          <pc:sldMk cId="2855564091" sldId="334"/>
        </pc:sldMkLst>
      </pc:sldChg>
      <pc:sldChg chg="addSp delSp modSp mod modTransition">
        <pc:chgData name="Clément Lemaitre-Provost" userId="f3d9918a-5e1c-4d93-bfcf-4b1371c3a56c" providerId="ADAL" clId="{C369B6DC-1DB6-4DFA-A036-AF93E6B59908}" dt="2024-06-28T17:16:43.598" v="4985"/>
        <pc:sldMkLst>
          <pc:docMk/>
          <pc:sldMk cId="2108886224" sldId="335"/>
        </pc:sldMkLst>
      </pc:sldChg>
      <pc:sldChg chg="del modTransition">
        <pc:chgData name="Clément Lemaitre-Provost" userId="f3d9918a-5e1c-4d93-bfcf-4b1371c3a56c" providerId="ADAL" clId="{C369B6DC-1DB6-4DFA-A036-AF93E6B59908}" dt="2024-06-28T17:44:03.203" v="5839" actId="47"/>
        <pc:sldMkLst>
          <pc:docMk/>
          <pc:sldMk cId="3218236794" sldId="336"/>
        </pc:sldMkLst>
      </pc:sldChg>
      <pc:sldChg chg="del">
        <pc:chgData name="Clément Lemaitre-Provost" userId="f3d9918a-5e1c-4d93-bfcf-4b1371c3a56c" providerId="ADAL" clId="{C369B6DC-1DB6-4DFA-A036-AF93E6B59908}" dt="2024-06-28T11:54:41.455" v="27" actId="47"/>
        <pc:sldMkLst>
          <pc:docMk/>
          <pc:sldMk cId="1185546982" sldId="337"/>
        </pc:sldMkLst>
      </pc:sldChg>
      <pc:sldChg chg="del modTransition">
        <pc:chgData name="Clément Lemaitre-Provost" userId="f3d9918a-5e1c-4d93-bfcf-4b1371c3a56c" providerId="ADAL" clId="{C369B6DC-1DB6-4DFA-A036-AF93E6B59908}" dt="2024-06-28T17:44:03.203" v="5839" actId="47"/>
        <pc:sldMkLst>
          <pc:docMk/>
          <pc:sldMk cId="3289660591" sldId="338"/>
        </pc:sldMkLst>
      </pc:sldChg>
      <pc:sldChg chg="del modTransition">
        <pc:chgData name="Clément Lemaitre-Provost" userId="f3d9918a-5e1c-4d93-bfcf-4b1371c3a56c" providerId="ADAL" clId="{C369B6DC-1DB6-4DFA-A036-AF93E6B59908}" dt="2024-06-28T17:44:03.203" v="5839" actId="47"/>
        <pc:sldMkLst>
          <pc:docMk/>
          <pc:sldMk cId="76363430" sldId="339"/>
        </pc:sldMkLst>
      </pc:sldChg>
      <pc:sldChg chg="modTransition">
        <pc:chgData name="Clément Lemaitre-Provost" userId="f3d9918a-5e1c-4d93-bfcf-4b1371c3a56c" providerId="ADAL" clId="{C369B6DC-1DB6-4DFA-A036-AF93E6B59908}" dt="2024-06-28T17:16:43.598" v="4985"/>
        <pc:sldMkLst>
          <pc:docMk/>
          <pc:sldMk cId="3959984743" sldId="341"/>
        </pc:sldMkLst>
      </pc:sldChg>
      <pc:sldChg chg="modTransition">
        <pc:chgData name="Clément Lemaitre-Provost" userId="f3d9918a-5e1c-4d93-bfcf-4b1371c3a56c" providerId="ADAL" clId="{C369B6DC-1DB6-4DFA-A036-AF93E6B59908}" dt="2024-06-28T17:16:43.598" v="4985"/>
        <pc:sldMkLst>
          <pc:docMk/>
          <pc:sldMk cId="2625235439" sldId="342"/>
        </pc:sldMkLst>
      </pc:sldChg>
      <pc:sldChg chg="del modTransition">
        <pc:chgData name="Clément Lemaitre-Provost" userId="f3d9918a-5e1c-4d93-bfcf-4b1371c3a56c" providerId="ADAL" clId="{C369B6DC-1DB6-4DFA-A036-AF93E6B59908}" dt="2024-06-28T17:44:03.203" v="5839" actId="47"/>
        <pc:sldMkLst>
          <pc:docMk/>
          <pc:sldMk cId="1383287634" sldId="344"/>
        </pc:sldMkLst>
      </pc:sldChg>
      <pc:sldChg chg="del modTransition">
        <pc:chgData name="Clément Lemaitre-Provost" userId="f3d9918a-5e1c-4d93-bfcf-4b1371c3a56c" providerId="ADAL" clId="{C369B6DC-1DB6-4DFA-A036-AF93E6B59908}" dt="2024-06-28T17:44:03.203" v="5839" actId="47"/>
        <pc:sldMkLst>
          <pc:docMk/>
          <pc:sldMk cId="3655522434" sldId="345"/>
        </pc:sldMkLst>
      </pc:sldChg>
      <pc:sldChg chg="modTransition">
        <pc:chgData name="Clément Lemaitre-Provost" userId="f3d9918a-5e1c-4d93-bfcf-4b1371c3a56c" providerId="ADAL" clId="{C369B6DC-1DB6-4DFA-A036-AF93E6B59908}" dt="2024-06-28T17:16:43.598" v="4985"/>
        <pc:sldMkLst>
          <pc:docMk/>
          <pc:sldMk cId="270289038" sldId="346"/>
        </pc:sldMkLst>
      </pc:sldChg>
      <pc:sldChg chg="del modTransition">
        <pc:chgData name="Clément Lemaitre-Provost" userId="f3d9918a-5e1c-4d93-bfcf-4b1371c3a56c" providerId="ADAL" clId="{C369B6DC-1DB6-4DFA-A036-AF93E6B59908}" dt="2024-06-28T17:44:03.203" v="5839" actId="47"/>
        <pc:sldMkLst>
          <pc:docMk/>
          <pc:sldMk cId="3285429528" sldId="347"/>
        </pc:sldMkLst>
      </pc:sldChg>
      <pc:sldChg chg="del modTransition">
        <pc:chgData name="Clément Lemaitre-Provost" userId="f3d9918a-5e1c-4d93-bfcf-4b1371c3a56c" providerId="ADAL" clId="{C369B6DC-1DB6-4DFA-A036-AF93E6B59908}" dt="2024-06-28T17:44:03.203" v="5839" actId="47"/>
        <pc:sldMkLst>
          <pc:docMk/>
          <pc:sldMk cId="2520918506" sldId="348"/>
        </pc:sldMkLst>
      </pc:sldChg>
      <pc:sldChg chg="del modTransition">
        <pc:chgData name="Clément Lemaitre-Provost" userId="f3d9918a-5e1c-4d93-bfcf-4b1371c3a56c" providerId="ADAL" clId="{C369B6DC-1DB6-4DFA-A036-AF93E6B59908}" dt="2024-06-28T17:44:03.203" v="5839" actId="47"/>
        <pc:sldMkLst>
          <pc:docMk/>
          <pc:sldMk cId="3016333997" sldId="349"/>
        </pc:sldMkLst>
      </pc:sldChg>
      <pc:sldChg chg="del modTransition">
        <pc:chgData name="Clément Lemaitre-Provost" userId="f3d9918a-5e1c-4d93-bfcf-4b1371c3a56c" providerId="ADAL" clId="{C369B6DC-1DB6-4DFA-A036-AF93E6B59908}" dt="2024-06-28T17:44:03.203" v="5839" actId="47"/>
        <pc:sldMkLst>
          <pc:docMk/>
          <pc:sldMk cId="3792654381" sldId="350"/>
        </pc:sldMkLst>
      </pc:sldChg>
      <pc:sldChg chg="del modTransition">
        <pc:chgData name="Clément Lemaitre-Provost" userId="f3d9918a-5e1c-4d93-bfcf-4b1371c3a56c" providerId="ADAL" clId="{C369B6DC-1DB6-4DFA-A036-AF93E6B59908}" dt="2024-06-28T17:44:03.203" v="5839" actId="47"/>
        <pc:sldMkLst>
          <pc:docMk/>
          <pc:sldMk cId="3699162059" sldId="351"/>
        </pc:sldMkLst>
      </pc:sldChg>
      <pc:sldChg chg="addSp delSp modSp mod modTransition addCm delCm modNotesTx">
        <pc:chgData name="Clément Lemaitre-Provost" userId="f3d9918a-5e1c-4d93-bfcf-4b1371c3a56c" providerId="ADAL" clId="{C369B6DC-1DB6-4DFA-A036-AF93E6B59908}" dt="2024-06-28T17:16:43.598" v="4985"/>
        <pc:sldMkLst>
          <pc:docMk/>
          <pc:sldMk cId="4193482868" sldId="352"/>
        </pc:sldMkLst>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C369B6DC-1DB6-4DFA-A036-AF93E6B59908}" dt="2024-06-28T15:55:52.823" v="2417"/>
              <pc2:cmMkLst xmlns:pc2="http://schemas.microsoft.com/office/powerpoint/2019/9/main/command">
                <pc:docMk/>
                <pc:sldMk cId="4193482868" sldId="352"/>
                <pc2:cmMk id="{78813742-2E77-4649-8D1F-4938E06920A1}"/>
              </pc2:cmMkLst>
            </pc226:cmChg>
            <pc226:cmChg xmlns:pc226="http://schemas.microsoft.com/office/powerpoint/2022/06/main/command" chg="add del">
              <pc226:chgData name="Clément Lemaitre-Provost" userId="f3d9918a-5e1c-4d93-bfcf-4b1371c3a56c" providerId="ADAL" clId="{C369B6DC-1DB6-4DFA-A036-AF93E6B59908}" dt="2024-06-28T15:55:54.894" v="2418"/>
              <pc2:cmMkLst xmlns:pc2="http://schemas.microsoft.com/office/powerpoint/2019/9/main/command">
                <pc:docMk/>
                <pc:sldMk cId="4193482868" sldId="352"/>
                <pc2:cmMk id="{8209E15D-25F8-4144-BC3C-8D69FCD56EC4}"/>
              </pc2:cmMkLst>
            </pc226:cmChg>
          </p:ext>
        </pc:extLst>
      </pc:sldChg>
      <pc:sldChg chg="del modTransition">
        <pc:chgData name="Clément Lemaitre-Provost" userId="f3d9918a-5e1c-4d93-bfcf-4b1371c3a56c" providerId="ADAL" clId="{C369B6DC-1DB6-4DFA-A036-AF93E6B59908}" dt="2024-06-28T17:44:03.203" v="5839" actId="47"/>
        <pc:sldMkLst>
          <pc:docMk/>
          <pc:sldMk cId="2071213788" sldId="353"/>
        </pc:sldMkLst>
      </pc:sldChg>
      <pc:sldChg chg="modSp mod modTransition modAnim modNotesTx">
        <pc:chgData name="Clément Lemaitre-Provost" userId="f3d9918a-5e1c-4d93-bfcf-4b1371c3a56c" providerId="ADAL" clId="{C369B6DC-1DB6-4DFA-A036-AF93E6B59908}" dt="2024-06-28T17:16:43.598" v="4985"/>
        <pc:sldMkLst>
          <pc:docMk/>
          <pc:sldMk cId="2814206767" sldId="354"/>
        </pc:sldMkLst>
      </pc:sldChg>
      <pc:sldChg chg="modSp add del mod modTransition modNotesTx">
        <pc:chgData name="Clément Lemaitre-Provost" userId="f3d9918a-5e1c-4d93-bfcf-4b1371c3a56c" providerId="ADAL" clId="{C369B6DC-1DB6-4DFA-A036-AF93E6B59908}" dt="2024-06-28T17:16:43.598" v="4985"/>
        <pc:sldMkLst>
          <pc:docMk/>
          <pc:sldMk cId="2803207657" sldId="355"/>
        </pc:sldMkLst>
      </pc:sldChg>
      <pc:sldChg chg="modTransition">
        <pc:chgData name="Clément Lemaitre-Provost" userId="f3d9918a-5e1c-4d93-bfcf-4b1371c3a56c" providerId="ADAL" clId="{C369B6DC-1DB6-4DFA-A036-AF93E6B59908}" dt="2024-06-28T17:16:43.598" v="4985"/>
        <pc:sldMkLst>
          <pc:docMk/>
          <pc:sldMk cId="946861980" sldId="356"/>
        </pc:sldMkLst>
      </pc:sldChg>
      <pc:sldChg chg="addSp modSp mod modTransition modAnim modNotesTx">
        <pc:chgData name="Clément Lemaitre-Provost" userId="f3d9918a-5e1c-4d93-bfcf-4b1371c3a56c" providerId="ADAL" clId="{C369B6DC-1DB6-4DFA-A036-AF93E6B59908}" dt="2024-06-28T17:16:43.598" v="4985"/>
        <pc:sldMkLst>
          <pc:docMk/>
          <pc:sldMk cId="3374227957" sldId="357"/>
        </pc:sldMkLst>
      </pc:sldChg>
      <pc:sldChg chg="addSp modSp mod modTransition modAnim modNotesTx">
        <pc:chgData name="Clément Lemaitre-Provost" userId="f3d9918a-5e1c-4d93-bfcf-4b1371c3a56c" providerId="ADAL" clId="{C369B6DC-1DB6-4DFA-A036-AF93E6B59908}" dt="2024-06-28T17:16:43.598" v="4985"/>
        <pc:sldMkLst>
          <pc:docMk/>
          <pc:sldMk cId="1387294503" sldId="358"/>
        </pc:sldMkLst>
      </pc:sldChg>
      <pc:sldChg chg="addSp delSp modSp mod modTransition modNotesTx">
        <pc:chgData name="Clément Lemaitre-Provost" userId="f3d9918a-5e1c-4d93-bfcf-4b1371c3a56c" providerId="ADAL" clId="{C369B6DC-1DB6-4DFA-A036-AF93E6B59908}" dt="2024-06-28T17:16:43.598" v="4985"/>
        <pc:sldMkLst>
          <pc:docMk/>
          <pc:sldMk cId="4173865766" sldId="359"/>
        </pc:sldMkLst>
      </pc:sldChg>
      <pc:sldChg chg="addSp delSp modSp mod modTransition modAnim modNotesTx">
        <pc:chgData name="Clément Lemaitre-Provost" userId="f3d9918a-5e1c-4d93-bfcf-4b1371c3a56c" providerId="ADAL" clId="{C369B6DC-1DB6-4DFA-A036-AF93E6B59908}" dt="2024-06-28T17:16:43.598" v="4985"/>
        <pc:sldMkLst>
          <pc:docMk/>
          <pc:sldMk cId="1315225206" sldId="360"/>
        </pc:sldMkLst>
      </pc:sldChg>
      <pc:sldChg chg="addSp delSp modSp mod modTransition modAnim modNotesTx">
        <pc:chgData name="Clément Lemaitre-Provost" userId="f3d9918a-5e1c-4d93-bfcf-4b1371c3a56c" providerId="ADAL" clId="{C369B6DC-1DB6-4DFA-A036-AF93E6B59908}" dt="2024-06-28T17:16:43.598" v="4985"/>
        <pc:sldMkLst>
          <pc:docMk/>
          <pc:sldMk cId="2384835844" sldId="361"/>
        </pc:sldMkLst>
      </pc:sldChg>
      <pc:sldChg chg="addSp modSp mod modTransition modAnim modNotesTx">
        <pc:chgData name="Clément Lemaitre-Provost" userId="f3d9918a-5e1c-4d93-bfcf-4b1371c3a56c" providerId="ADAL" clId="{C369B6DC-1DB6-4DFA-A036-AF93E6B59908}" dt="2024-06-28T17:16:43.598" v="4985"/>
        <pc:sldMkLst>
          <pc:docMk/>
          <pc:sldMk cId="2705506676" sldId="362"/>
        </pc:sldMkLst>
      </pc:sldChg>
      <pc:sldChg chg="modTransition">
        <pc:chgData name="Clément Lemaitre-Provost" userId="f3d9918a-5e1c-4d93-bfcf-4b1371c3a56c" providerId="ADAL" clId="{C369B6DC-1DB6-4DFA-A036-AF93E6B59908}" dt="2024-06-28T17:16:43.598" v="4985"/>
        <pc:sldMkLst>
          <pc:docMk/>
          <pc:sldMk cId="3505851398" sldId="363"/>
        </pc:sldMkLst>
      </pc:sldChg>
      <pc:sldChg chg="addSp modSp mod modTransition modNotesTx">
        <pc:chgData name="Clément Lemaitre-Provost" userId="f3d9918a-5e1c-4d93-bfcf-4b1371c3a56c" providerId="ADAL" clId="{C369B6DC-1DB6-4DFA-A036-AF93E6B59908}" dt="2024-06-28T17:16:43.598" v="4985"/>
        <pc:sldMkLst>
          <pc:docMk/>
          <pc:sldMk cId="2211784147" sldId="364"/>
        </pc:sldMkLst>
      </pc:sldChg>
      <pc:sldChg chg="addSp modSp mod modTransition modAnim modNotesTx">
        <pc:chgData name="Clément Lemaitre-Provost" userId="f3d9918a-5e1c-4d93-bfcf-4b1371c3a56c" providerId="ADAL" clId="{C369B6DC-1DB6-4DFA-A036-AF93E6B59908}" dt="2024-06-28T17:16:43.598" v="4985"/>
        <pc:sldMkLst>
          <pc:docMk/>
          <pc:sldMk cId="1177238437" sldId="365"/>
        </pc:sldMkLst>
      </pc:sldChg>
      <pc:sldChg chg="addSp delSp modSp mod modTransition modNotesTx">
        <pc:chgData name="Clément Lemaitre-Provost" userId="f3d9918a-5e1c-4d93-bfcf-4b1371c3a56c" providerId="ADAL" clId="{C369B6DC-1DB6-4DFA-A036-AF93E6B59908}" dt="2024-06-28T17:16:43.598" v="4985"/>
        <pc:sldMkLst>
          <pc:docMk/>
          <pc:sldMk cId="1882168776" sldId="366"/>
        </pc:sldMkLst>
      </pc:sldChg>
      <pc:sldChg chg="addSp delSp modSp mod modTransition addCm modNotesTx">
        <pc:chgData name="Clément Lemaitre-Provost" userId="f3d9918a-5e1c-4d93-bfcf-4b1371c3a56c" providerId="ADAL" clId="{C369B6DC-1DB6-4DFA-A036-AF93E6B59908}" dt="2024-06-28T17:16:43.598" v="4985"/>
        <pc:sldMkLst>
          <pc:docMk/>
          <pc:sldMk cId="15388150" sldId="367"/>
        </pc:sldMkLst>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C369B6DC-1DB6-4DFA-A036-AF93E6B59908}" dt="2024-06-28T16:21:34.182" v="2865"/>
              <pc2:cmMkLst xmlns:pc2="http://schemas.microsoft.com/office/powerpoint/2019/9/main/command">
                <pc:docMk/>
                <pc:sldMk cId="15388150" sldId="367"/>
                <pc2:cmMk id="{1831BA32-2EF4-4D87-866E-D99EA5894E2D}"/>
              </pc2:cmMkLst>
            </pc226:cmChg>
          </p:ext>
        </pc:extLst>
      </pc:sldChg>
      <pc:sldChg chg="addSp delSp modSp mod modTransition modAnim modNotesTx">
        <pc:chgData name="Clément Lemaitre-Provost" userId="f3d9918a-5e1c-4d93-bfcf-4b1371c3a56c" providerId="ADAL" clId="{C369B6DC-1DB6-4DFA-A036-AF93E6B59908}" dt="2024-06-28T17:16:43.598" v="4985"/>
        <pc:sldMkLst>
          <pc:docMk/>
          <pc:sldMk cId="2693125685" sldId="368"/>
        </pc:sldMkLst>
      </pc:sldChg>
      <pc:sldChg chg="addSp modSp mod modTransition modAnim modNotesTx">
        <pc:chgData name="Clément Lemaitre-Provost" userId="f3d9918a-5e1c-4d93-bfcf-4b1371c3a56c" providerId="ADAL" clId="{C369B6DC-1DB6-4DFA-A036-AF93E6B59908}" dt="2024-06-28T17:16:43.598" v="4985"/>
        <pc:sldMkLst>
          <pc:docMk/>
          <pc:sldMk cId="102543087" sldId="369"/>
        </pc:sldMkLst>
      </pc:sldChg>
      <pc:sldChg chg="addSp modSp mod modTransition modAnim modNotesTx">
        <pc:chgData name="Clément Lemaitre-Provost" userId="f3d9918a-5e1c-4d93-bfcf-4b1371c3a56c" providerId="ADAL" clId="{C369B6DC-1DB6-4DFA-A036-AF93E6B59908}" dt="2024-06-28T17:16:43.598" v="4985"/>
        <pc:sldMkLst>
          <pc:docMk/>
          <pc:sldMk cId="2500292922" sldId="370"/>
        </pc:sldMkLst>
      </pc:sldChg>
      <pc:sldChg chg="addSp delSp modSp mod modTransition modAnim modNotesTx">
        <pc:chgData name="Clément Lemaitre-Provost" userId="f3d9918a-5e1c-4d93-bfcf-4b1371c3a56c" providerId="ADAL" clId="{C369B6DC-1DB6-4DFA-A036-AF93E6B59908}" dt="2024-06-28T17:16:43.598" v="4985"/>
        <pc:sldMkLst>
          <pc:docMk/>
          <pc:sldMk cId="2856015340" sldId="371"/>
        </pc:sldMkLst>
      </pc:sldChg>
      <pc:sldChg chg="addSp delSp modSp mod modTransition modAnim modNotesTx">
        <pc:chgData name="Clément Lemaitre-Provost" userId="f3d9918a-5e1c-4d93-bfcf-4b1371c3a56c" providerId="ADAL" clId="{C369B6DC-1DB6-4DFA-A036-AF93E6B59908}" dt="2024-06-28T17:16:43.598" v="4985"/>
        <pc:sldMkLst>
          <pc:docMk/>
          <pc:sldMk cId="233673002" sldId="372"/>
        </pc:sldMkLst>
      </pc:sldChg>
      <pc:sldChg chg="addSp modSp mod modTransition modAnim modNotesTx">
        <pc:chgData name="Clément Lemaitre-Provost" userId="f3d9918a-5e1c-4d93-bfcf-4b1371c3a56c" providerId="ADAL" clId="{C369B6DC-1DB6-4DFA-A036-AF93E6B59908}" dt="2024-06-28T17:17:36.458" v="4996" actId="12"/>
        <pc:sldMkLst>
          <pc:docMk/>
          <pc:sldMk cId="595010953" sldId="373"/>
        </pc:sldMkLst>
      </pc:sldChg>
      <pc:sldChg chg="addSp modSp mod modTransition modAnim modNotesTx">
        <pc:chgData name="Clément Lemaitre-Provost" userId="f3d9918a-5e1c-4d93-bfcf-4b1371c3a56c" providerId="ADAL" clId="{C369B6DC-1DB6-4DFA-A036-AF93E6B59908}" dt="2024-06-28T17:25:37.141" v="5205"/>
        <pc:sldMkLst>
          <pc:docMk/>
          <pc:sldMk cId="2653037103" sldId="374"/>
        </pc:sldMkLst>
      </pc:sldChg>
      <pc:sldChg chg="addSp delSp modSp mod modTransition modAnim modNotesTx">
        <pc:chgData name="Clément Lemaitre-Provost" userId="f3d9918a-5e1c-4d93-bfcf-4b1371c3a56c" providerId="ADAL" clId="{C369B6DC-1DB6-4DFA-A036-AF93E6B59908}" dt="2024-06-28T18:43:48.333" v="5844" actId="170"/>
        <pc:sldMkLst>
          <pc:docMk/>
          <pc:sldMk cId="927205018" sldId="375"/>
        </pc:sldMkLst>
      </pc:sldChg>
      <pc:sldChg chg="addSp modSp mod modTransition modAnim modNotesTx">
        <pc:chgData name="Clément Lemaitre-Provost" userId="f3d9918a-5e1c-4d93-bfcf-4b1371c3a56c" providerId="ADAL" clId="{C369B6DC-1DB6-4DFA-A036-AF93E6B59908}" dt="2024-06-28T17:43:10.405" v="5831"/>
        <pc:sldMkLst>
          <pc:docMk/>
          <pc:sldMk cId="854660403" sldId="376"/>
        </pc:sldMkLst>
      </pc:sldChg>
      <pc:sldChg chg="addSp modSp mod modTransition modNotesTx">
        <pc:chgData name="Clément Lemaitre-Provost" userId="f3d9918a-5e1c-4d93-bfcf-4b1371c3a56c" providerId="ADAL" clId="{C369B6DC-1DB6-4DFA-A036-AF93E6B59908}" dt="2024-06-28T17:38:16.381" v="5800" actId="1076"/>
        <pc:sldMkLst>
          <pc:docMk/>
          <pc:sldMk cId="2979508786" sldId="377"/>
        </pc:sldMkLst>
      </pc:sldChg>
      <pc:sldChg chg="addSp modSp mod modTransition modAnim modNotesTx">
        <pc:chgData name="Clément Lemaitre-Provost" userId="f3d9918a-5e1c-4d93-bfcf-4b1371c3a56c" providerId="ADAL" clId="{C369B6DC-1DB6-4DFA-A036-AF93E6B59908}" dt="2024-06-28T17:43:50.340" v="5838"/>
        <pc:sldMkLst>
          <pc:docMk/>
          <pc:sldMk cId="2244220226" sldId="378"/>
        </pc:sldMkLst>
      </pc:sldChg>
      <pc:sldChg chg="modSp add mod ord modTransition">
        <pc:chgData name="Clément Lemaitre-Provost" userId="f3d9918a-5e1c-4d93-bfcf-4b1371c3a56c" providerId="ADAL" clId="{C369B6DC-1DB6-4DFA-A036-AF93E6B59908}" dt="2024-06-28T17:16:43.598" v="4985"/>
        <pc:sldMkLst>
          <pc:docMk/>
          <pc:sldMk cId="595751562" sldId="379"/>
        </pc:sldMkLst>
      </pc:sldChg>
      <pc:sldChg chg="modSp add mod ord modTransition modAnim modNotesTx">
        <pc:chgData name="Clément Lemaitre-Provost" userId="f3d9918a-5e1c-4d93-bfcf-4b1371c3a56c" providerId="ADAL" clId="{C369B6DC-1DB6-4DFA-A036-AF93E6B59908}" dt="2024-06-28T17:16:43.598" v="4985"/>
        <pc:sldMkLst>
          <pc:docMk/>
          <pc:sldMk cId="418037724" sldId="380"/>
        </pc:sldMkLst>
      </pc:sldChg>
      <pc:sldChg chg="addSp delSp modSp add mod ord modTransition modAnim modNotesTx">
        <pc:chgData name="Clément Lemaitre-Provost" userId="f3d9918a-5e1c-4d93-bfcf-4b1371c3a56c" providerId="ADAL" clId="{C369B6DC-1DB6-4DFA-A036-AF93E6B59908}" dt="2024-06-28T17:16:43.598" v="4985"/>
        <pc:sldMkLst>
          <pc:docMk/>
          <pc:sldMk cId="2474350694" sldId="381"/>
        </pc:sldMkLst>
      </pc:sldChg>
      <pc:sldMasterChg chg="modTransition modSldLayout">
        <pc:chgData name="Clément Lemaitre-Provost" userId="f3d9918a-5e1c-4d93-bfcf-4b1371c3a56c" providerId="ADAL" clId="{C369B6DC-1DB6-4DFA-A036-AF93E6B59908}" dt="2024-06-28T17:16:43.598" v="4985"/>
        <pc:sldMasterMkLst>
          <pc:docMk/>
          <pc:sldMasterMk cId="3025158510" sldId="2147483648"/>
        </pc:sldMasterMkLst>
        <pc:sldLayoutChg chg="modTransition">
          <pc:chgData name="Clément Lemaitre-Provost" userId="f3d9918a-5e1c-4d93-bfcf-4b1371c3a56c" providerId="ADAL" clId="{C369B6DC-1DB6-4DFA-A036-AF93E6B59908}" dt="2024-06-28T17:16:43.598" v="4985"/>
          <pc:sldLayoutMkLst>
            <pc:docMk/>
            <pc:sldMasterMk cId="3025158510" sldId="2147483648"/>
            <pc:sldLayoutMk cId="2093411282" sldId="2147483649"/>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4212464780" sldId="2147483650"/>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981232345" sldId="2147483651"/>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584362636" sldId="2147483653"/>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312756376" sldId="2147483654"/>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440959554" sldId="2147483655"/>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076730978" sldId="2147483656"/>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826655271" sldId="2147483657"/>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3767911" sldId="2147483658"/>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729742141" sldId="2147483659"/>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3178516531" sldId="2147483660"/>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297416850" sldId="2147483661"/>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883086297" sldId="2147483663"/>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44202410" sldId="2147483664"/>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894341967" sldId="2147483665"/>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548247233" sldId="2147483666"/>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402255252" sldId="2147483667"/>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540461351" sldId="2147483668"/>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367873799" sldId="2147483669"/>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4215250163" sldId="2147483670"/>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513654359" sldId="2147483671"/>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239960129" sldId="2147483672"/>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130009714" sldId="2147483673"/>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4222902392" sldId="2147483674"/>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3705162789" sldId="2147483676"/>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531541676" sldId="2147483681"/>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271433031" sldId="2147483682"/>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957199313" sldId="2147483683"/>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431675898" sldId="2147483684"/>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509351472" sldId="2147483686"/>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1838460527" sldId="2147483716"/>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2777515854" sldId="2147483717"/>
          </pc:sldLayoutMkLst>
        </pc:sldLayoutChg>
        <pc:sldLayoutChg chg="modTransition">
          <pc:chgData name="Clément Lemaitre-Provost" userId="f3d9918a-5e1c-4d93-bfcf-4b1371c3a56c" providerId="ADAL" clId="{C369B6DC-1DB6-4DFA-A036-AF93E6B59908}" dt="2024-06-28T17:16:43.598" v="4985"/>
          <pc:sldLayoutMkLst>
            <pc:docMk/>
            <pc:sldMasterMk cId="3025158510" sldId="2147483648"/>
            <pc:sldLayoutMk cId="3148530293" sldId="2147483718"/>
          </pc:sldLayoutMkLst>
        </pc:sldLayoutChg>
      </pc:sldMasterChg>
    </pc:docChg>
  </pc:docChgLst>
  <pc:docChgLst>
    <pc:chgData name="Elsa Jutras-Vigneault" userId="5e309fbe-32f8-435b-bb9d-af4cef43b13f" providerId="ADAL" clId="{8C7FFE00-8507-4042-9C1F-48A647287FE9}"/>
    <pc:docChg chg="undo custSel modSld">
      <pc:chgData name="Elsa Jutras-Vigneault" userId="5e309fbe-32f8-435b-bb9d-af4cef43b13f" providerId="ADAL" clId="{8C7FFE00-8507-4042-9C1F-48A647287FE9}" dt="2024-07-18T15:15:11.387" v="88" actId="1076"/>
      <pc:docMkLst>
        <pc:docMk/>
      </pc:docMkLst>
      <pc:sldChg chg="addSp delSp modSp mod">
        <pc:chgData name="Elsa Jutras-Vigneault" userId="5e309fbe-32f8-435b-bb9d-af4cef43b13f" providerId="ADAL" clId="{8C7FFE00-8507-4042-9C1F-48A647287FE9}" dt="2024-07-18T15:09:50.023" v="2" actId="1076"/>
        <pc:sldMkLst>
          <pc:docMk/>
          <pc:sldMk cId="2421384270" sldId="269"/>
        </pc:sldMkLst>
      </pc:sldChg>
      <pc:sldChg chg="addSp delSp modSp mod">
        <pc:chgData name="Elsa Jutras-Vigneault" userId="5e309fbe-32f8-435b-bb9d-af4cef43b13f" providerId="ADAL" clId="{8C7FFE00-8507-4042-9C1F-48A647287FE9}" dt="2024-07-18T15:10:14.102" v="7" actId="1076"/>
        <pc:sldMkLst>
          <pc:docMk/>
          <pc:sldMk cId="3633348750" sldId="270"/>
        </pc:sldMkLst>
      </pc:sldChg>
      <pc:sldChg chg="addSp delSp modSp mod">
        <pc:chgData name="Elsa Jutras-Vigneault" userId="5e309fbe-32f8-435b-bb9d-af4cef43b13f" providerId="ADAL" clId="{8C7FFE00-8507-4042-9C1F-48A647287FE9}" dt="2024-07-18T15:11:14.085" v="22" actId="14100"/>
        <pc:sldMkLst>
          <pc:docMk/>
          <pc:sldMk cId="3374227957" sldId="357"/>
        </pc:sldMkLst>
      </pc:sldChg>
      <pc:sldChg chg="addSp modSp mod">
        <pc:chgData name="Elsa Jutras-Vigneault" userId="5e309fbe-32f8-435b-bb9d-af4cef43b13f" providerId="ADAL" clId="{8C7FFE00-8507-4042-9C1F-48A647287FE9}" dt="2024-07-18T15:14:02.712" v="57" actId="14100"/>
        <pc:sldMkLst>
          <pc:docMk/>
          <pc:sldMk cId="233673002" sldId="372"/>
        </pc:sldMkLst>
      </pc:sldChg>
      <pc:sldChg chg="addSp modSp mod">
        <pc:chgData name="Elsa Jutras-Vigneault" userId="5e309fbe-32f8-435b-bb9d-af4cef43b13f" providerId="ADAL" clId="{8C7FFE00-8507-4042-9C1F-48A647287FE9}" dt="2024-07-18T15:15:11.387" v="88" actId="1076"/>
        <pc:sldMkLst>
          <pc:docMk/>
          <pc:sldMk cId="2244220226" sldId="378"/>
        </pc:sldMkLst>
      </pc:sldChg>
    </pc:docChg>
  </pc:docChgLst>
  <pc:docChgLst>
    <pc:chgData name="Geneviève Benoit" userId="897b1fc1-dd3f-44ed-96a5-8e37eb76e843" providerId="ADAL" clId="{0368D602-C9A2-4B9E-88E5-22AD01B49E44}"/>
    <pc:docChg chg="modSld">
      <pc:chgData name="Geneviève Benoit" userId="897b1fc1-dd3f-44ed-96a5-8e37eb76e843" providerId="ADAL" clId="{0368D602-C9A2-4B9E-88E5-22AD01B49E44}" dt="2021-11-10T14:02:41.888" v="0" actId="947"/>
      <pc:docMkLst>
        <pc:docMk/>
      </pc:docMkLst>
      <pc:sldChg chg="modSp mod">
        <pc:chgData name="Geneviève Benoit" userId="897b1fc1-dd3f-44ed-96a5-8e37eb76e843" providerId="ADAL" clId="{0368D602-C9A2-4B9E-88E5-22AD01B49E44}" dt="2021-11-10T14:02:41.888" v="0" actId="947"/>
        <pc:sldMkLst>
          <pc:docMk/>
          <pc:sldMk cId="3944285931" sldId="321"/>
        </pc:sldMkLst>
      </pc:sldChg>
    </pc:docChg>
  </pc:docChgLst>
  <pc:docChgLst>
    <pc:chgData name="Elsa Jutras-Vigneault" userId="5e309fbe-32f8-435b-bb9d-af4cef43b13f" providerId="ADAL" clId="{75C6B812-087F-4910-98E2-EC697DDA359B}"/>
    <pc:docChg chg="undo custSel modSld">
      <pc:chgData name="Elsa Jutras-Vigneault" userId="5e309fbe-32f8-435b-bb9d-af4cef43b13f" providerId="ADAL" clId="{75C6B812-087F-4910-98E2-EC697DDA359B}" dt="2024-07-23T18:25:48.012" v="108" actId="164"/>
      <pc:docMkLst>
        <pc:docMk/>
      </pc:docMkLst>
      <pc:sldChg chg="addSp modSp mod">
        <pc:chgData name="Elsa Jutras-Vigneault" userId="5e309fbe-32f8-435b-bb9d-af4cef43b13f" providerId="ADAL" clId="{75C6B812-087F-4910-98E2-EC697DDA359B}" dt="2024-07-23T18:23:13.703" v="79" actId="164"/>
        <pc:sldMkLst>
          <pc:docMk/>
          <pc:sldMk cId="3633348750" sldId="270"/>
        </pc:sldMkLst>
      </pc:sldChg>
      <pc:sldChg chg="addSp modSp">
        <pc:chgData name="Elsa Jutras-Vigneault" userId="5e309fbe-32f8-435b-bb9d-af4cef43b13f" providerId="ADAL" clId="{75C6B812-087F-4910-98E2-EC697DDA359B}" dt="2024-07-23T18:23:20.874" v="80" actId="164"/>
        <pc:sldMkLst>
          <pc:docMk/>
          <pc:sldMk cId="3374227957" sldId="357"/>
        </pc:sldMkLst>
      </pc:sldChg>
      <pc:sldChg chg="addSp modSp mod">
        <pc:chgData name="Elsa Jutras-Vigneault" userId="5e309fbe-32f8-435b-bb9d-af4cef43b13f" providerId="ADAL" clId="{75C6B812-087F-4910-98E2-EC697DDA359B}" dt="2024-07-23T18:24:32.059" v="102" actId="170"/>
        <pc:sldMkLst>
          <pc:docMk/>
          <pc:sldMk cId="2384835844" sldId="361"/>
        </pc:sldMkLst>
      </pc:sldChg>
      <pc:sldChg chg="addSp delSp modSp mod">
        <pc:chgData name="Elsa Jutras-Vigneault" userId="5e309fbe-32f8-435b-bb9d-af4cef43b13f" providerId="ADAL" clId="{75C6B812-087F-4910-98E2-EC697DDA359B}" dt="2024-07-23T17:47:05.723" v="21" actId="1076"/>
        <pc:sldMkLst>
          <pc:docMk/>
          <pc:sldMk cId="2705506676" sldId="362"/>
        </pc:sldMkLst>
      </pc:sldChg>
      <pc:sldChg chg="addSp modSp">
        <pc:chgData name="Elsa Jutras-Vigneault" userId="5e309fbe-32f8-435b-bb9d-af4cef43b13f" providerId="ADAL" clId="{75C6B812-087F-4910-98E2-EC697DDA359B}" dt="2024-07-23T18:24:49.932" v="103" actId="164"/>
        <pc:sldMkLst>
          <pc:docMk/>
          <pc:sldMk cId="233673002" sldId="372"/>
        </pc:sldMkLst>
      </pc:sldChg>
      <pc:sldChg chg="addSp modSp mod">
        <pc:chgData name="Elsa Jutras-Vigneault" userId="5e309fbe-32f8-435b-bb9d-af4cef43b13f" providerId="ADAL" clId="{75C6B812-087F-4910-98E2-EC697DDA359B}" dt="2024-07-23T18:25:41.398" v="107" actId="164"/>
        <pc:sldMkLst>
          <pc:docMk/>
          <pc:sldMk cId="2979508786" sldId="377"/>
        </pc:sldMkLst>
      </pc:sldChg>
      <pc:sldChg chg="addSp modSp">
        <pc:chgData name="Elsa Jutras-Vigneault" userId="5e309fbe-32f8-435b-bb9d-af4cef43b13f" providerId="ADAL" clId="{75C6B812-087F-4910-98E2-EC697DDA359B}" dt="2024-07-23T18:25:48.012" v="108" actId="164"/>
        <pc:sldMkLst>
          <pc:docMk/>
          <pc:sldMk cId="2244220226" sldId="378"/>
        </pc:sldMkLst>
      </pc:sldChg>
    </pc:docChg>
  </pc:docChgLst>
  <pc:docChgLst>
    <pc:chgData name="Florence Lemieux-Cayer" userId="S::florence.lemieux-cayer@educaloi.qc.ca::0c391ade-d38b-453a-9d0f-690d2dc83b0d" providerId="AD" clId="Web-{C3F21A98-C082-442B-7C57-E6A009C3CB00}"/>
    <pc:docChg chg="modSld">
      <pc:chgData name="Florence Lemieux-Cayer" userId="S::florence.lemieux-cayer@educaloi.qc.ca::0c391ade-d38b-453a-9d0f-690d2dc83b0d" providerId="AD" clId="Web-{C3F21A98-C082-442B-7C57-E6A009C3CB00}" dt="2021-07-27T19:17:44.182" v="5"/>
      <pc:docMkLst>
        <pc:docMk/>
      </pc:docMkLst>
      <pc:sldChg chg="addSp delSp modSp">
        <pc:chgData name="Florence Lemieux-Cayer" userId="S::florence.lemieux-cayer@educaloi.qc.ca::0c391ade-d38b-453a-9d0f-690d2dc83b0d" providerId="AD" clId="Web-{C3F21A98-C082-442B-7C57-E6A009C3CB00}" dt="2021-07-27T19:17:44.182" v="5"/>
        <pc:sldMkLst>
          <pc:docMk/>
          <pc:sldMk cId="3959984743" sldId="341"/>
        </pc:sldMkLst>
      </pc:sldChg>
      <pc:sldChg chg="addSp delSp">
        <pc:chgData name="Florence Lemieux-Cayer" userId="S::florence.lemieux-cayer@educaloi.qc.ca::0c391ade-d38b-453a-9d0f-690d2dc83b0d" providerId="AD" clId="Web-{C3F21A98-C082-442B-7C57-E6A009C3CB00}" dt="2021-07-27T18:42:59.879" v="1"/>
        <pc:sldMkLst>
          <pc:docMk/>
          <pc:sldMk cId="2625235439" sldId="342"/>
        </pc:sldMkLst>
      </pc:sldChg>
    </pc:docChg>
  </pc:docChgLst>
  <pc:docChgLst>
    <pc:chgData name="Elsa Jutras-Vigneault" userId="5e309fbe-32f8-435b-bb9d-af4cef43b13f" providerId="ADAL" clId="{70C21DA9-530A-4092-939B-BB809B712957}"/>
    <pc:docChg chg="undo custSel modSld">
      <pc:chgData name="Elsa Jutras-Vigneault" userId="5e309fbe-32f8-435b-bb9d-af4cef43b13f" providerId="ADAL" clId="{70C21DA9-530A-4092-939B-BB809B712957}" dt="2024-07-04T19:19:33.419" v="921" actId="14100"/>
      <pc:docMkLst>
        <pc:docMk/>
      </pc:docMkLst>
      <pc:sldChg chg="modSp mod">
        <pc:chgData name="Elsa Jutras-Vigneault" userId="5e309fbe-32f8-435b-bb9d-af4cef43b13f" providerId="ADAL" clId="{70C21DA9-530A-4092-939B-BB809B712957}" dt="2024-07-04T16:17:33.838" v="909" actId="1076"/>
        <pc:sldMkLst>
          <pc:docMk/>
          <pc:sldMk cId="387620748" sldId="261"/>
        </pc:sldMkLst>
      </pc:sldChg>
      <pc:sldChg chg="modSp mod">
        <pc:chgData name="Elsa Jutras-Vigneault" userId="5e309fbe-32f8-435b-bb9d-af4cef43b13f" providerId="ADAL" clId="{70C21DA9-530A-4092-939B-BB809B712957}" dt="2024-07-03T15:18:43.983" v="3" actId="1076"/>
        <pc:sldMkLst>
          <pc:docMk/>
          <pc:sldMk cId="2761164563" sldId="267"/>
        </pc:sldMkLst>
      </pc:sldChg>
      <pc:sldChg chg="modSp mod">
        <pc:chgData name="Elsa Jutras-Vigneault" userId="5e309fbe-32f8-435b-bb9d-af4cef43b13f" providerId="ADAL" clId="{70C21DA9-530A-4092-939B-BB809B712957}" dt="2024-07-04T16:35:28.400" v="912" actId="208"/>
        <pc:sldMkLst>
          <pc:docMk/>
          <pc:sldMk cId="2421384270" sldId="269"/>
        </pc:sldMkLst>
      </pc:sldChg>
      <pc:sldChg chg="modSp mod">
        <pc:chgData name="Elsa Jutras-Vigneault" userId="5e309fbe-32f8-435b-bb9d-af4cef43b13f" providerId="ADAL" clId="{70C21DA9-530A-4092-939B-BB809B712957}" dt="2024-07-03T15:35:01.451" v="142" actId="1036"/>
        <pc:sldMkLst>
          <pc:docMk/>
          <pc:sldMk cId="3633348750" sldId="270"/>
        </pc:sldMkLst>
      </pc:sldChg>
      <pc:sldChg chg="modSp mod">
        <pc:chgData name="Elsa Jutras-Vigneault" userId="5e309fbe-32f8-435b-bb9d-af4cef43b13f" providerId="ADAL" clId="{70C21DA9-530A-4092-939B-BB809B712957}" dt="2024-07-03T15:25:25.499" v="69" actId="14100"/>
        <pc:sldMkLst>
          <pc:docMk/>
          <pc:sldMk cId="2108886224" sldId="335"/>
        </pc:sldMkLst>
      </pc:sldChg>
      <pc:sldChg chg="addSp delSp modSp mod">
        <pc:chgData name="Elsa Jutras-Vigneault" userId="5e309fbe-32f8-435b-bb9d-af4cef43b13f" providerId="ADAL" clId="{70C21DA9-530A-4092-939B-BB809B712957}" dt="2024-07-03T15:24:36.700" v="61" actId="1036"/>
        <pc:sldMkLst>
          <pc:docMk/>
          <pc:sldMk cId="4193482868" sldId="352"/>
        </pc:sldMkLst>
      </pc:sldChg>
      <pc:sldChg chg="modSp mod modAnim addCm">
        <pc:chgData name="Elsa Jutras-Vigneault" userId="5e309fbe-32f8-435b-bb9d-af4cef43b13f" providerId="ADAL" clId="{70C21DA9-530A-4092-939B-BB809B712957}" dt="2024-07-03T15:28:15.002" v="88" actId="14100"/>
        <pc:sldMkLst>
          <pc:docMk/>
          <pc:sldMk cId="2814206767" sldId="354"/>
        </pc:sldMkLst>
        <pc:extLst>
          <p:ext xmlns:p="http://schemas.openxmlformats.org/presentationml/2006/main" uri="{D6D511B9-2390-475A-947B-AFAB55BFBCF1}">
            <pc226:cmChg xmlns:pc226="http://schemas.microsoft.com/office/powerpoint/2022/06/main/command" chg="add">
              <pc226:chgData name="Elsa Jutras-Vigneault" userId="5e309fbe-32f8-435b-bb9d-af4cef43b13f" providerId="ADAL" clId="{70C21DA9-530A-4092-939B-BB809B712957}" dt="2024-07-03T15:26:33.586" v="77"/>
              <pc2:cmMkLst xmlns:pc2="http://schemas.microsoft.com/office/powerpoint/2019/9/main/command">
                <pc:docMk/>
                <pc:sldMk cId="2814206767" sldId="354"/>
                <pc2:cmMk id="{4316189F-412D-44C5-A954-34A1EC9A21C2}"/>
              </pc2:cmMkLst>
            </pc226:cmChg>
          </p:ext>
        </pc:extLst>
      </pc:sldChg>
      <pc:sldChg chg="modSp mod">
        <pc:chgData name="Elsa Jutras-Vigneault" userId="5e309fbe-32f8-435b-bb9d-af4cef43b13f" providerId="ADAL" clId="{70C21DA9-530A-4092-939B-BB809B712957}" dt="2024-07-03T16:26:07.551" v="903" actId="1076"/>
        <pc:sldMkLst>
          <pc:docMk/>
          <pc:sldMk cId="2803207657" sldId="355"/>
        </pc:sldMkLst>
      </pc:sldChg>
      <pc:sldChg chg="addSp delSp modSp mod addCm modCm">
        <pc:chgData name="Elsa Jutras-Vigneault" userId="5e309fbe-32f8-435b-bb9d-af4cef43b13f" providerId="ADAL" clId="{70C21DA9-530A-4092-939B-BB809B712957}" dt="2024-07-03T16:25:24.960" v="901"/>
        <pc:sldMkLst>
          <pc:docMk/>
          <pc:sldMk cId="3374227957" sldId="357"/>
        </pc:sldMkLst>
        <pc:extLst>
          <p:ext xmlns:p="http://schemas.openxmlformats.org/presentationml/2006/main" uri="{D6D511B9-2390-475A-947B-AFAB55BFBCF1}">
            <pc226:cmChg xmlns:pc226="http://schemas.microsoft.com/office/powerpoint/2022/06/main/command" chg="add mod">
              <pc226:chgData name="Elsa Jutras-Vigneault" userId="5e309fbe-32f8-435b-bb9d-af4cef43b13f" providerId="ADAL" clId="{70C21DA9-530A-4092-939B-BB809B712957}" dt="2024-07-03T16:25:24.960" v="901"/>
              <pc2:cmMkLst xmlns:pc2="http://schemas.microsoft.com/office/powerpoint/2019/9/main/command">
                <pc:docMk/>
                <pc:sldMk cId="3374227957" sldId="357"/>
                <pc2:cmMk id="{9895BB56-94FC-4834-822E-61EEE9F64B30}"/>
              </pc2:cmMkLst>
            </pc226:cmChg>
          </p:ext>
        </pc:extLst>
      </pc:sldChg>
      <pc:sldChg chg="modSp mod modAnim">
        <pc:chgData name="Elsa Jutras-Vigneault" userId="5e309fbe-32f8-435b-bb9d-af4cef43b13f" providerId="ADAL" clId="{70C21DA9-530A-4092-939B-BB809B712957}" dt="2024-07-03T15:40:16.957" v="255" actId="14100"/>
        <pc:sldMkLst>
          <pc:docMk/>
          <pc:sldMk cId="1387294503" sldId="358"/>
        </pc:sldMkLst>
      </pc:sldChg>
      <pc:sldChg chg="modSp mod">
        <pc:chgData name="Elsa Jutras-Vigneault" userId="5e309fbe-32f8-435b-bb9d-af4cef43b13f" providerId="ADAL" clId="{70C21DA9-530A-4092-939B-BB809B712957}" dt="2024-07-03T15:42:32.851" v="282" actId="404"/>
        <pc:sldMkLst>
          <pc:docMk/>
          <pc:sldMk cId="4173865766" sldId="359"/>
        </pc:sldMkLst>
      </pc:sldChg>
      <pc:sldChg chg="modSp mod">
        <pc:chgData name="Elsa Jutras-Vigneault" userId="5e309fbe-32f8-435b-bb9d-af4cef43b13f" providerId="ADAL" clId="{70C21DA9-530A-4092-939B-BB809B712957}" dt="2024-07-03T15:43:11.078" v="288" actId="403"/>
        <pc:sldMkLst>
          <pc:docMk/>
          <pc:sldMk cId="1315225206" sldId="360"/>
        </pc:sldMkLst>
      </pc:sldChg>
      <pc:sldChg chg="modSp mod">
        <pc:chgData name="Elsa Jutras-Vigneault" userId="5e309fbe-32f8-435b-bb9d-af4cef43b13f" providerId="ADAL" clId="{70C21DA9-530A-4092-939B-BB809B712957}" dt="2024-07-03T15:44:32.954" v="302" actId="1076"/>
        <pc:sldMkLst>
          <pc:docMk/>
          <pc:sldMk cId="2384835844" sldId="361"/>
        </pc:sldMkLst>
      </pc:sldChg>
      <pc:sldChg chg="modSp mod modAnim">
        <pc:chgData name="Elsa Jutras-Vigneault" userId="5e309fbe-32f8-435b-bb9d-af4cef43b13f" providerId="ADAL" clId="{70C21DA9-530A-4092-939B-BB809B712957}" dt="2024-07-03T15:46:45.768" v="335" actId="1076"/>
        <pc:sldMkLst>
          <pc:docMk/>
          <pc:sldMk cId="2705506676" sldId="362"/>
        </pc:sldMkLst>
      </pc:sldChg>
      <pc:sldChg chg="modSp mod">
        <pc:chgData name="Elsa Jutras-Vigneault" userId="5e309fbe-32f8-435b-bb9d-af4cef43b13f" providerId="ADAL" clId="{70C21DA9-530A-4092-939B-BB809B712957}" dt="2024-07-03T15:49:44.764" v="418" actId="20577"/>
        <pc:sldMkLst>
          <pc:docMk/>
          <pc:sldMk cId="2211784147" sldId="364"/>
        </pc:sldMkLst>
      </pc:sldChg>
      <pc:sldChg chg="modSp mod">
        <pc:chgData name="Elsa Jutras-Vigneault" userId="5e309fbe-32f8-435b-bb9d-af4cef43b13f" providerId="ADAL" clId="{70C21DA9-530A-4092-939B-BB809B712957}" dt="2024-07-04T17:31:43.094" v="914" actId="1076"/>
        <pc:sldMkLst>
          <pc:docMk/>
          <pc:sldMk cId="1177238437" sldId="365"/>
        </pc:sldMkLst>
      </pc:sldChg>
      <pc:sldChg chg="modSp mod">
        <pc:chgData name="Elsa Jutras-Vigneault" userId="5e309fbe-32f8-435b-bb9d-af4cef43b13f" providerId="ADAL" clId="{70C21DA9-530A-4092-939B-BB809B712957}" dt="2024-07-03T16:04:52.589" v="723" actId="208"/>
        <pc:sldMkLst>
          <pc:docMk/>
          <pc:sldMk cId="1882168776" sldId="366"/>
        </pc:sldMkLst>
      </pc:sldChg>
      <pc:sldChg chg="modSp mod">
        <pc:chgData name="Elsa Jutras-Vigneault" userId="5e309fbe-32f8-435b-bb9d-af4cef43b13f" providerId="ADAL" clId="{70C21DA9-530A-4092-939B-BB809B712957}" dt="2024-07-03T16:04:43.624" v="722" actId="208"/>
        <pc:sldMkLst>
          <pc:docMk/>
          <pc:sldMk cId="15388150" sldId="367"/>
        </pc:sldMkLst>
      </pc:sldChg>
      <pc:sldChg chg="addSp modSp mod modAnim">
        <pc:chgData name="Elsa Jutras-Vigneault" userId="5e309fbe-32f8-435b-bb9d-af4cef43b13f" providerId="ADAL" clId="{70C21DA9-530A-4092-939B-BB809B712957}" dt="2024-07-03T15:58:59.788" v="685" actId="113"/>
        <pc:sldMkLst>
          <pc:docMk/>
          <pc:sldMk cId="2693125685" sldId="368"/>
        </pc:sldMkLst>
      </pc:sldChg>
      <pc:sldChg chg="modSp">
        <pc:chgData name="Elsa Jutras-Vigneault" userId="5e309fbe-32f8-435b-bb9d-af4cef43b13f" providerId="ADAL" clId="{70C21DA9-530A-4092-939B-BB809B712957}" dt="2024-07-03T15:59:27.520" v="689" actId="255"/>
        <pc:sldMkLst>
          <pc:docMk/>
          <pc:sldMk cId="102543087" sldId="369"/>
        </pc:sldMkLst>
      </pc:sldChg>
      <pc:sldChg chg="modSp mod">
        <pc:chgData name="Elsa Jutras-Vigneault" userId="5e309fbe-32f8-435b-bb9d-af4cef43b13f" providerId="ADAL" clId="{70C21DA9-530A-4092-939B-BB809B712957}" dt="2024-07-03T16:02:24.844" v="719" actId="13822"/>
        <pc:sldMkLst>
          <pc:docMk/>
          <pc:sldMk cId="2500292922" sldId="370"/>
        </pc:sldMkLst>
      </pc:sldChg>
      <pc:sldChg chg="modSp mod">
        <pc:chgData name="Elsa Jutras-Vigneault" userId="5e309fbe-32f8-435b-bb9d-af4cef43b13f" providerId="ADAL" clId="{70C21DA9-530A-4092-939B-BB809B712957}" dt="2024-07-04T19:19:33.419" v="921" actId="14100"/>
        <pc:sldMkLst>
          <pc:docMk/>
          <pc:sldMk cId="2856015340" sldId="371"/>
        </pc:sldMkLst>
      </pc:sldChg>
      <pc:sldChg chg="modSp mod">
        <pc:chgData name="Elsa Jutras-Vigneault" userId="5e309fbe-32f8-435b-bb9d-af4cef43b13f" providerId="ADAL" clId="{70C21DA9-530A-4092-939B-BB809B712957}" dt="2024-07-04T18:14:06.395" v="920" actId="255"/>
        <pc:sldMkLst>
          <pc:docMk/>
          <pc:sldMk cId="233673002" sldId="372"/>
        </pc:sldMkLst>
      </pc:sldChg>
      <pc:sldChg chg="modSp mod">
        <pc:chgData name="Elsa Jutras-Vigneault" userId="5e309fbe-32f8-435b-bb9d-af4cef43b13f" providerId="ADAL" clId="{70C21DA9-530A-4092-939B-BB809B712957}" dt="2024-07-03T16:08:52.776" v="767" actId="14100"/>
        <pc:sldMkLst>
          <pc:docMk/>
          <pc:sldMk cId="595010953" sldId="373"/>
        </pc:sldMkLst>
      </pc:sldChg>
      <pc:sldChg chg="addSp delSp modSp mod modAnim">
        <pc:chgData name="Elsa Jutras-Vigneault" userId="5e309fbe-32f8-435b-bb9d-af4cef43b13f" providerId="ADAL" clId="{70C21DA9-530A-4092-939B-BB809B712957}" dt="2024-07-03T16:14:04.066" v="835" actId="1076"/>
        <pc:sldMkLst>
          <pc:docMk/>
          <pc:sldMk cId="2653037103" sldId="374"/>
        </pc:sldMkLst>
      </pc:sldChg>
      <pc:sldChg chg="modSp mod">
        <pc:chgData name="Elsa Jutras-Vigneault" userId="5e309fbe-32f8-435b-bb9d-af4cef43b13f" providerId="ADAL" clId="{70C21DA9-530A-4092-939B-BB809B712957}" dt="2024-07-03T16:14:42.772" v="845" actId="1076"/>
        <pc:sldMkLst>
          <pc:docMk/>
          <pc:sldMk cId="927205018" sldId="375"/>
        </pc:sldMkLst>
      </pc:sldChg>
      <pc:sldChg chg="modSp mod">
        <pc:chgData name="Elsa Jutras-Vigneault" userId="5e309fbe-32f8-435b-bb9d-af4cef43b13f" providerId="ADAL" clId="{70C21DA9-530A-4092-939B-BB809B712957}" dt="2024-07-03T16:15:29.600" v="855" actId="113"/>
        <pc:sldMkLst>
          <pc:docMk/>
          <pc:sldMk cId="854660403" sldId="376"/>
        </pc:sldMkLst>
      </pc:sldChg>
      <pc:sldChg chg="modSp mod">
        <pc:chgData name="Elsa Jutras-Vigneault" userId="5e309fbe-32f8-435b-bb9d-af4cef43b13f" providerId="ADAL" clId="{70C21DA9-530A-4092-939B-BB809B712957}" dt="2024-07-03T16:16:40.899" v="871" actId="1076"/>
        <pc:sldMkLst>
          <pc:docMk/>
          <pc:sldMk cId="2979508786" sldId="377"/>
        </pc:sldMkLst>
      </pc:sldChg>
      <pc:sldChg chg="modSp mod">
        <pc:chgData name="Elsa Jutras-Vigneault" userId="5e309fbe-32f8-435b-bb9d-af4cef43b13f" providerId="ADAL" clId="{70C21DA9-530A-4092-939B-BB809B712957}" dt="2024-07-03T16:17:42.605" v="882" actId="1076"/>
        <pc:sldMkLst>
          <pc:docMk/>
          <pc:sldMk cId="2244220226" sldId="378"/>
        </pc:sldMkLst>
      </pc:sldChg>
      <pc:sldChg chg="modSp mod">
        <pc:chgData name="Elsa Jutras-Vigneault" userId="5e309fbe-32f8-435b-bb9d-af4cef43b13f" providerId="ADAL" clId="{70C21DA9-530A-4092-939B-BB809B712957}" dt="2024-07-03T16:25:36.222" v="902" actId="208"/>
        <pc:sldMkLst>
          <pc:docMk/>
          <pc:sldMk cId="595751562" sldId="379"/>
        </pc:sldMkLst>
      </pc:sldChg>
      <pc:sldChg chg="addSp delSp modSp mod">
        <pc:chgData name="Elsa Jutras-Vigneault" userId="5e309fbe-32f8-435b-bb9d-af4cef43b13f" providerId="ADAL" clId="{70C21DA9-530A-4092-939B-BB809B712957}" dt="2024-07-03T15:30:40.005" v="102" actId="14100"/>
        <pc:sldMkLst>
          <pc:docMk/>
          <pc:sldMk cId="418037724" sldId="380"/>
        </pc:sldMkLst>
      </pc:sldChg>
      <pc:sldChg chg="modSp mod">
        <pc:chgData name="Elsa Jutras-Vigneault" userId="5e309fbe-32f8-435b-bb9d-af4cef43b13f" providerId="ADAL" clId="{70C21DA9-530A-4092-939B-BB809B712957}" dt="2024-07-03T16:06:11.317" v="739" actId="1076"/>
        <pc:sldMkLst>
          <pc:docMk/>
          <pc:sldMk cId="2474350694" sldId="381"/>
        </pc:sldMkLst>
      </pc:sldChg>
    </pc:docChg>
  </pc:docChgLst>
  <pc:docChgLst>
    <pc:chgData name="Clément Lemaitre-Provost" userId="f3d9918a-5e1c-4d93-bfcf-4b1371c3a56c" providerId="ADAL" clId="{A5C2F13E-1612-4E35-9B7F-75643F814409}"/>
    <pc:docChg chg="undo custSel addSld delSld modSld sldOrd">
      <pc:chgData name="Clément Lemaitre-Provost" userId="f3d9918a-5e1c-4d93-bfcf-4b1371c3a56c" providerId="ADAL" clId="{A5C2F13E-1612-4E35-9B7F-75643F814409}" dt="2024-07-16T13:07:15.311" v="3990"/>
      <pc:docMkLst>
        <pc:docMk/>
      </pc:docMkLst>
      <pc:sldChg chg="modSp mod delCm modCm modNotesTx">
        <pc:chgData name="Clément Lemaitre-Provost" userId="f3d9918a-5e1c-4d93-bfcf-4b1371c3a56c" providerId="ADAL" clId="{A5C2F13E-1612-4E35-9B7F-75643F814409}" dt="2024-07-16T13:06:44.114" v="3986"/>
        <pc:sldMkLst>
          <pc:docMk/>
          <pc:sldMk cId="387620748" sldId="261"/>
        </pc:sldMkLst>
        <pc:extLst>
          <p:ext xmlns:p="http://schemas.openxmlformats.org/presentationml/2006/main" uri="{D6D511B9-2390-475A-947B-AFAB55BFBCF1}">
            <pc226:cmChg xmlns:pc226="http://schemas.microsoft.com/office/powerpoint/2022/06/main/command" chg="del mod">
              <pc226:chgData name="Clément Lemaitre-Provost" userId="f3d9918a-5e1c-4d93-bfcf-4b1371c3a56c" providerId="ADAL" clId="{A5C2F13E-1612-4E35-9B7F-75643F814409}" dt="2024-07-16T13:06:44.114" v="3986"/>
              <pc2:cmMkLst xmlns:pc2="http://schemas.microsoft.com/office/powerpoint/2019/9/main/command">
                <pc:docMk/>
                <pc:sldMk cId="387620748" sldId="261"/>
                <pc2:cmMk id="{D4823804-4088-4634-902A-4177783E0C2E}"/>
              </pc2:cmMkLst>
            </pc226:cmChg>
            <pc226:cmChg xmlns:pc226="http://schemas.microsoft.com/office/powerpoint/2022/06/main/command" chg="del">
              <pc226:chgData name="Clément Lemaitre-Provost" userId="f3d9918a-5e1c-4d93-bfcf-4b1371c3a56c" providerId="ADAL" clId="{A5C2F13E-1612-4E35-9B7F-75643F814409}" dt="2024-07-03T17:16:28.749" v="3794"/>
              <pc2:cmMkLst xmlns:pc2="http://schemas.microsoft.com/office/powerpoint/2019/9/main/command">
                <pc:docMk/>
                <pc:sldMk cId="387620748" sldId="261"/>
                <pc2:cmMk id="{74EC4C42-99B4-4F5D-94B4-6EAEA48775E4}"/>
              </pc2:cmMkLst>
            </pc226:cmChg>
          </p:ext>
        </pc:extLst>
      </pc:sldChg>
      <pc:sldChg chg="modSp mod">
        <pc:chgData name="Clément Lemaitre-Provost" userId="f3d9918a-5e1c-4d93-bfcf-4b1371c3a56c" providerId="ADAL" clId="{A5C2F13E-1612-4E35-9B7F-75643F814409}" dt="2024-06-27T17:21:27.222" v="50" actId="20577"/>
        <pc:sldMkLst>
          <pc:docMk/>
          <pc:sldMk cId="2826379576" sldId="263"/>
        </pc:sldMkLst>
      </pc:sldChg>
      <pc:sldChg chg="addSp delSp modSp mod ord modNotesTx">
        <pc:chgData name="Clément Lemaitre-Provost" userId="f3d9918a-5e1c-4d93-bfcf-4b1371c3a56c" providerId="ADAL" clId="{A5C2F13E-1612-4E35-9B7F-75643F814409}" dt="2024-06-27T18:05:19.681" v="1129" actId="20577"/>
        <pc:sldMkLst>
          <pc:docMk/>
          <pc:sldMk cId="2761164563" sldId="267"/>
        </pc:sldMkLst>
      </pc:sldChg>
      <pc:sldChg chg="addSp delSp modSp mod ord addCm delCm modNotesTx">
        <pc:chgData name="Clément Lemaitre-Provost" userId="f3d9918a-5e1c-4d93-bfcf-4b1371c3a56c" providerId="ADAL" clId="{A5C2F13E-1612-4E35-9B7F-75643F814409}" dt="2024-07-16T13:06:55.732" v="3988"/>
        <pc:sldMkLst>
          <pc:docMk/>
          <pc:sldMk cId="2421384270" sldId="269"/>
        </pc:sldMkLst>
        <pc:extLst>
          <p:ext xmlns:p="http://schemas.openxmlformats.org/presentationml/2006/main" uri="{D6D511B9-2390-475A-947B-AFAB55BFBCF1}">
            <pc226:cmChg xmlns:pc226="http://schemas.microsoft.com/office/powerpoint/2022/06/main/command" chg="add del">
              <pc226:chgData name="Clément Lemaitre-Provost" userId="f3d9918a-5e1c-4d93-bfcf-4b1371c3a56c" providerId="ADAL" clId="{A5C2F13E-1612-4E35-9B7F-75643F814409}" dt="2024-07-16T13:06:55.732" v="3988"/>
              <pc2:cmMkLst xmlns:pc2="http://schemas.microsoft.com/office/powerpoint/2019/9/main/command">
                <pc:docMk/>
                <pc:sldMk cId="2421384270" sldId="269"/>
                <pc2:cmMk id="{059A7E0A-EAA0-48E0-B066-94297F4A0432}"/>
              </pc2:cmMkLst>
            </pc226:cmChg>
          </p:ext>
        </pc:extLst>
      </pc:sldChg>
      <pc:sldChg chg="addSp delSp modSp mod ord modNotesTx">
        <pc:chgData name="Clément Lemaitre-Provost" userId="f3d9918a-5e1c-4d93-bfcf-4b1371c3a56c" providerId="ADAL" clId="{A5C2F13E-1612-4E35-9B7F-75643F814409}" dt="2024-06-27T19:16:02.748" v="1771" actId="121"/>
        <pc:sldMkLst>
          <pc:docMk/>
          <pc:sldMk cId="3633348750" sldId="270"/>
        </pc:sldMkLst>
      </pc:sldChg>
      <pc:sldChg chg="addSp delSp modSp del mod ord">
        <pc:chgData name="Clément Lemaitre-Provost" userId="f3d9918a-5e1c-4d93-bfcf-4b1371c3a56c" providerId="ADAL" clId="{A5C2F13E-1612-4E35-9B7F-75643F814409}" dt="2024-06-27T19:49:12.810" v="3164" actId="2696"/>
        <pc:sldMkLst>
          <pc:docMk/>
          <pc:sldMk cId="2236163849" sldId="272"/>
        </pc:sldMkLst>
      </pc:sldChg>
      <pc:sldChg chg="ord">
        <pc:chgData name="Clément Lemaitre-Provost" userId="f3d9918a-5e1c-4d93-bfcf-4b1371c3a56c" providerId="ADAL" clId="{A5C2F13E-1612-4E35-9B7F-75643F814409}" dt="2024-06-27T19:43:04.845" v="2787"/>
        <pc:sldMkLst>
          <pc:docMk/>
          <pc:sldMk cId="1864176548" sldId="331"/>
        </pc:sldMkLst>
      </pc:sldChg>
      <pc:sldChg chg="ord">
        <pc:chgData name="Clément Lemaitre-Provost" userId="f3d9918a-5e1c-4d93-bfcf-4b1371c3a56c" providerId="ADAL" clId="{A5C2F13E-1612-4E35-9B7F-75643F814409}" dt="2024-06-27T19:43:53.156" v="2791"/>
        <pc:sldMkLst>
          <pc:docMk/>
          <pc:sldMk cId="2303950096" sldId="332"/>
        </pc:sldMkLst>
      </pc:sldChg>
      <pc:sldChg chg="addSp delSp modSp mod ord">
        <pc:chgData name="Clément Lemaitre-Provost" userId="f3d9918a-5e1c-4d93-bfcf-4b1371c3a56c" providerId="ADAL" clId="{A5C2F13E-1612-4E35-9B7F-75643F814409}" dt="2024-06-27T18:09:26.606" v="1173" actId="478"/>
        <pc:sldMkLst>
          <pc:docMk/>
          <pc:sldMk cId="2108886224" sldId="335"/>
        </pc:sldMkLst>
      </pc:sldChg>
      <pc:sldChg chg="addSp delSp modSp mod ord">
        <pc:chgData name="Clément Lemaitre-Provost" userId="f3d9918a-5e1c-4d93-bfcf-4b1371c3a56c" providerId="ADAL" clId="{A5C2F13E-1612-4E35-9B7F-75643F814409}" dt="2024-06-27T18:09:29.890" v="1174" actId="478"/>
        <pc:sldMkLst>
          <pc:docMk/>
          <pc:sldMk cId="1185546982" sldId="337"/>
        </pc:sldMkLst>
      </pc:sldChg>
      <pc:sldChg chg="ord">
        <pc:chgData name="Clément Lemaitre-Provost" userId="f3d9918a-5e1c-4d93-bfcf-4b1371c3a56c" providerId="ADAL" clId="{A5C2F13E-1612-4E35-9B7F-75643F814409}" dt="2024-06-27T19:44:24.696" v="2793"/>
        <pc:sldMkLst>
          <pc:docMk/>
          <pc:sldMk cId="3959984743" sldId="341"/>
        </pc:sldMkLst>
      </pc:sldChg>
      <pc:sldChg chg="ord">
        <pc:chgData name="Clément Lemaitre-Provost" userId="f3d9918a-5e1c-4d93-bfcf-4b1371c3a56c" providerId="ADAL" clId="{A5C2F13E-1612-4E35-9B7F-75643F814409}" dt="2024-06-27T19:44:24.696" v="2793"/>
        <pc:sldMkLst>
          <pc:docMk/>
          <pc:sldMk cId="2625235439" sldId="342"/>
        </pc:sldMkLst>
      </pc:sldChg>
      <pc:sldChg chg="addSp delSp modSp del mod">
        <pc:chgData name="Clément Lemaitre-Provost" userId="f3d9918a-5e1c-4d93-bfcf-4b1371c3a56c" providerId="ADAL" clId="{A5C2F13E-1612-4E35-9B7F-75643F814409}" dt="2024-07-03T17:16:13.855" v="3792" actId="47"/>
        <pc:sldMkLst>
          <pc:docMk/>
          <pc:sldMk cId="270289038" sldId="346"/>
        </pc:sldMkLst>
      </pc:sldChg>
      <pc:sldChg chg="addSp delSp modSp mod ord modAnim modCm modNotesTx">
        <pc:chgData name="Clément Lemaitre-Provost" userId="f3d9918a-5e1c-4d93-bfcf-4b1371c3a56c" providerId="ADAL" clId="{A5C2F13E-1612-4E35-9B7F-75643F814409}" dt="2024-07-16T12:56:13.196" v="3830"/>
        <pc:sldMkLst>
          <pc:docMk/>
          <pc:sldMk cId="4193482868" sldId="352"/>
        </pc:sldMkLst>
        <pc:extLst>
          <p:ext xmlns:p="http://schemas.openxmlformats.org/presentationml/2006/main" uri="{D6D511B9-2390-475A-947B-AFAB55BFBCF1}">
            <pc226:cmChg xmlns:pc226="http://schemas.microsoft.com/office/powerpoint/2022/06/main/command" chg="mod">
              <pc226:chgData name="Clément Lemaitre-Provost" userId="f3d9918a-5e1c-4d93-bfcf-4b1371c3a56c" providerId="ADAL" clId="{A5C2F13E-1612-4E35-9B7F-75643F814409}" dt="2024-07-16T12:56:13.196" v="3830"/>
              <pc2:cmMkLst xmlns:pc2="http://schemas.microsoft.com/office/powerpoint/2019/9/main/command">
                <pc:docMk/>
                <pc:sldMk cId="4193482868" sldId="352"/>
                <pc2:cmMk id="{78813742-2E77-4649-8D1F-4938E06920A1}"/>
              </pc2:cmMkLst>
              <pc226:cmRplyChg chg="add">
                <pc226:chgData name="Clément Lemaitre-Provost" userId="f3d9918a-5e1c-4d93-bfcf-4b1371c3a56c" providerId="ADAL" clId="{A5C2F13E-1612-4E35-9B7F-75643F814409}" dt="2024-07-16T12:56:10.338" v="3829"/>
                <pc2:cmRplyMkLst xmlns:pc2="http://schemas.microsoft.com/office/powerpoint/2019/9/main/command">
                  <pc:docMk/>
                  <pc:sldMk cId="4193482868" sldId="352"/>
                  <pc2:cmMk id="{78813742-2E77-4649-8D1F-4938E06920A1}"/>
                  <pc2:cmRplyMk id="{E0E39872-3F72-4398-A878-36C0E11768D8}"/>
                </pc2:cmRplyMkLst>
              </pc226:cmRplyChg>
            </pc226:cmChg>
          </p:ext>
        </pc:extLst>
      </pc:sldChg>
      <pc:sldChg chg="addSp delSp modSp add mod ord delAnim modAnim delCm modCm modNotesTx">
        <pc:chgData name="Clément Lemaitre-Provost" userId="f3d9918a-5e1c-4d93-bfcf-4b1371c3a56c" providerId="ADAL" clId="{A5C2F13E-1612-4E35-9B7F-75643F814409}" dt="2024-07-16T13:06:51.295" v="3987"/>
        <pc:sldMkLst>
          <pc:docMk/>
          <pc:sldMk cId="2814206767" sldId="354"/>
        </pc:sldMkLst>
        <pc:extLst>
          <p:ext xmlns:p="http://schemas.openxmlformats.org/presentationml/2006/main" uri="{D6D511B9-2390-475A-947B-AFAB55BFBCF1}">
            <pc226:cmChg xmlns:pc226="http://schemas.microsoft.com/office/powerpoint/2022/06/main/command" chg="del mod">
              <pc226:chgData name="Clément Lemaitre-Provost" userId="f3d9918a-5e1c-4d93-bfcf-4b1371c3a56c" providerId="ADAL" clId="{A5C2F13E-1612-4E35-9B7F-75643F814409}" dt="2024-07-16T13:06:51.295" v="3987"/>
              <pc2:cmMkLst xmlns:pc2="http://schemas.microsoft.com/office/powerpoint/2019/9/main/command">
                <pc:docMk/>
                <pc:sldMk cId="2814206767" sldId="354"/>
                <pc2:cmMk id="{4316189F-412D-44C5-A954-34A1EC9A21C2}"/>
              </pc2:cmMkLst>
            </pc226:cmChg>
          </p:ext>
        </pc:extLst>
      </pc:sldChg>
      <pc:sldChg chg="modSp add mod modAnim modNotesTx">
        <pc:chgData name="Clément Lemaitre-Provost" userId="f3d9918a-5e1c-4d93-bfcf-4b1371c3a56c" providerId="ADAL" clId="{A5C2F13E-1612-4E35-9B7F-75643F814409}" dt="2024-06-27T19:20:21.382" v="1973" actId="1076"/>
        <pc:sldMkLst>
          <pc:docMk/>
          <pc:sldMk cId="2803207657" sldId="355"/>
        </pc:sldMkLst>
      </pc:sldChg>
      <pc:sldChg chg="new del">
        <pc:chgData name="Clément Lemaitre-Provost" userId="f3d9918a-5e1c-4d93-bfcf-4b1371c3a56c" providerId="ADAL" clId="{A5C2F13E-1612-4E35-9B7F-75643F814409}" dt="2024-06-27T18:03:13.620" v="917" actId="680"/>
        <pc:sldMkLst>
          <pc:docMk/>
          <pc:sldMk cId="249065400" sldId="356"/>
        </pc:sldMkLst>
      </pc:sldChg>
      <pc:sldChg chg="addSp delSp modSp add mod ord">
        <pc:chgData name="Clément Lemaitre-Provost" userId="f3d9918a-5e1c-4d93-bfcf-4b1371c3a56c" providerId="ADAL" clId="{A5C2F13E-1612-4E35-9B7F-75643F814409}" dt="2024-06-27T18:49:35.495" v="1243" actId="18131"/>
        <pc:sldMkLst>
          <pc:docMk/>
          <pc:sldMk cId="946861980" sldId="356"/>
        </pc:sldMkLst>
      </pc:sldChg>
      <pc:sldChg chg="addSp delSp modSp add mod ord modAnim delCm modCm modNotesTx">
        <pc:chgData name="Clément Lemaitre-Provost" userId="f3d9918a-5e1c-4d93-bfcf-4b1371c3a56c" providerId="ADAL" clId="{A5C2F13E-1612-4E35-9B7F-75643F814409}" dt="2024-07-16T13:06:59.872" v="3989"/>
        <pc:sldMkLst>
          <pc:docMk/>
          <pc:sldMk cId="3374227957" sldId="357"/>
        </pc:sldMkLst>
        <pc:extLst>
          <p:ext xmlns:p="http://schemas.openxmlformats.org/presentationml/2006/main" uri="{D6D511B9-2390-475A-947B-AFAB55BFBCF1}">
            <pc226:cmChg xmlns:pc226="http://schemas.microsoft.com/office/powerpoint/2022/06/main/command" chg="del mod">
              <pc226:chgData name="Clément Lemaitre-Provost" userId="f3d9918a-5e1c-4d93-bfcf-4b1371c3a56c" providerId="ADAL" clId="{A5C2F13E-1612-4E35-9B7F-75643F814409}" dt="2024-07-16T13:06:59.872" v="3989"/>
              <pc2:cmMkLst xmlns:pc2="http://schemas.microsoft.com/office/powerpoint/2019/9/main/command">
                <pc:docMk/>
                <pc:sldMk cId="3374227957" sldId="357"/>
                <pc2:cmMk id="{9895BB56-94FC-4834-822E-61EEE9F64B30}"/>
              </pc2:cmMkLst>
            </pc226:cmChg>
          </p:ext>
        </pc:extLst>
      </pc:sldChg>
      <pc:sldChg chg="addSp delSp modSp add mod ord modAnim modCm modNotesTx">
        <pc:chgData name="Clément Lemaitre-Provost" userId="f3d9918a-5e1c-4d93-bfcf-4b1371c3a56c" providerId="ADAL" clId="{A5C2F13E-1612-4E35-9B7F-75643F814409}" dt="2024-07-16T13:05:39.603" v="3983"/>
        <pc:sldMkLst>
          <pc:docMk/>
          <pc:sldMk cId="1387294503" sldId="358"/>
        </pc:sldMkLst>
        <pc:extLst>
          <p:ext xmlns:p="http://schemas.openxmlformats.org/presentationml/2006/main" uri="{D6D511B9-2390-475A-947B-AFAB55BFBCF1}">
            <pc226:cmChg xmlns:pc226="http://schemas.microsoft.com/office/powerpoint/2022/06/main/command" chg="">
              <pc226:chgData name="Clément Lemaitre-Provost" userId="f3d9918a-5e1c-4d93-bfcf-4b1371c3a56c" providerId="ADAL" clId="{A5C2F13E-1612-4E35-9B7F-75643F814409}" dt="2024-07-16T13:05:39.603" v="3983"/>
              <pc2:cmMkLst xmlns:pc2="http://schemas.microsoft.com/office/powerpoint/2019/9/main/command">
                <pc:docMk/>
                <pc:sldMk cId="1387294503" sldId="358"/>
                <pc2:cmMk id="{8788D9F5-3FB0-47A7-9C68-6BCF5D5F2CEF}"/>
              </pc2:cmMkLst>
              <pc226:cmRplyChg chg="add">
                <pc226:chgData name="Clément Lemaitre-Provost" userId="f3d9918a-5e1c-4d93-bfcf-4b1371c3a56c" providerId="ADAL" clId="{A5C2F13E-1612-4E35-9B7F-75643F814409}" dt="2024-07-16T13:05:39.603" v="3983"/>
                <pc2:cmRplyMkLst xmlns:pc2="http://schemas.microsoft.com/office/powerpoint/2019/9/main/command">
                  <pc:docMk/>
                  <pc:sldMk cId="1387294503" sldId="358"/>
                  <pc2:cmMk id="{8788D9F5-3FB0-47A7-9C68-6BCF5D5F2CEF}"/>
                  <pc2:cmRplyMk id="{0514607F-0AE7-4937-B288-0E4D06E093C1}"/>
                </pc2:cmRplyMkLst>
              </pc226:cmRplyChg>
            </pc226:cmChg>
          </p:ext>
        </pc:extLst>
      </pc:sldChg>
      <pc:sldChg chg="addSp delSp modSp add mod ord modAnim modNotesTx">
        <pc:chgData name="Clément Lemaitre-Provost" userId="f3d9918a-5e1c-4d93-bfcf-4b1371c3a56c" providerId="ADAL" clId="{A5C2F13E-1612-4E35-9B7F-75643F814409}" dt="2024-06-27T19:04:23.313" v="1651" actId="164"/>
        <pc:sldMkLst>
          <pc:docMk/>
          <pc:sldMk cId="4173865766" sldId="359"/>
        </pc:sldMkLst>
      </pc:sldChg>
      <pc:sldChg chg="addSp delSp modSp add mod ord modAnim modNotesTx">
        <pc:chgData name="Clément Lemaitre-Provost" userId="f3d9918a-5e1c-4d93-bfcf-4b1371c3a56c" providerId="ADAL" clId="{A5C2F13E-1612-4E35-9B7F-75643F814409}" dt="2024-06-27T19:16:12.929" v="1773" actId="121"/>
        <pc:sldMkLst>
          <pc:docMk/>
          <pc:sldMk cId="1315225206" sldId="360"/>
        </pc:sldMkLst>
      </pc:sldChg>
      <pc:sldChg chg="addSp delSp modSp add mod ord modAnim modNotesTx">
        <pc:chgData name="Clément Lemaitre-Provost" userId="f3d9918a-5e1c-4d93-bfcf-4b1371c3a56c" providerId="ADAL" clId="{A5C2F13E-1612-4E35-9B7F-75643F814409}" dt="2024-06-27T19:02:29.855" v="1630" actId="1076"/>
        <pc:sldMkLst>
          <pc:docMk/>
          <pc:sldMk cId="2384835844" sldId="361"/>
        </pc:sldMkLst>
      </pc:sldChg>
      <pc:sldChg chg="addSp delSp modSp add mod modAnim modNotesTx">
        <pc:chgData name="Clément Lemaitre-Provost" userId="f3d9918a-5e1c-4d93-bfcf-4b1371c3a56c" providerId="ADAL" clId="{A5C2F13E-1612-4E35-9B7F-75643F814409}" dt="2024-06-27T19:16:16.921" v="1774" actId="121"/>
        <pc:sldMkLst>
          <pc:docMk/>
          <pc:sldMk cId="2705506676" sldId="362"/>
        </pc:sldMkLst>
      </pc:sldChg>
      <pc:sldChg chg="modSp add mod ord">
        <pc:chgData name="Clément Lemaitre-Provost" userId="f3d9918a-5e1c-4d93-bfcf-4b1371c3a56c" providerId="ADAL" clId="{A5C2F13E-1612-4E35-9B7F-75643F814409}" dt="2024-06-27T19:17:48.374" v="1804" actId="18131"/>
        <pc:sldMkLst>
          <pc:docMk/>
          <pc:sldMk cId="3505851398" sldId="363"/>
        </pc:sldMkLst>
      </pc:sldChg>
      <pc:sldChg chg="delSp modSp add mod ord modAnim modNotesTx">
        <pc:chgData name="Clément Lemaitre-Provost" userId="f3d9918a-5e1c-4d93-bfcf-4b1371c3a56c" providerId="ADAL" clId="{A5C2F13E-1612-4E35-9B7F-75643F814409}" dt="2024-06-27T19:22:07.439" v="2013" actId="478"/>
        <pc:sldMkLst>
          <pc:docMk/>
          <pc:sldMk cId="2211784147" sldId="364"/>
        </pc:sldMkLst>
      </pc:sldChg>
      <pc:sldChg chg="addSp delSp modSp add mod delCm modCm modNotesTx">
        <pc:chgData name="Clément Lemaitre-Provost" userId="f3d9918a-5e1c-4d93-bfcf-4b1371c3a56c" providerId="ADAL" clId="{A5C2F13E-1612-4E35-9B7F-75643F814409}" dt="2024-07-16T13:07:15.311" v="3990"/>
        <pc:sldMkLst>
          <pc:docMk/>
          <pc:sldMk cId="1177238437" sldId="365"/>
        </pc:sldMkLst>
        <pc:extLst>
          <p:ext xmlns:p="http://schemas.openxmlformats.org/presentationml/2006/main" uri="{D6D511B9-2390-475A-947B-AFAB55BFBCF1}">
            <pc226:cmChg xmlns:pc226="http://schemas.microsoft.com/office/powerpoint/2022/06/main/command" chg="del mod">
              <pc226:chgData name="Clément Lemaitre-Provost" userId="f3d9918a-5e1c-4d93-bfcf-4b1371c3a56c" providerId="ADAL" clId="{A5C2F13E-1612-4E35-9B7F-75643F814409}" dt="2024-07-16T13:07:15.311" v="3990"/>
              <pc2:cmMkLst xmlns:pc2="http://schemas.microsoft.com/office/powerpoint/2019/9/main/command">
                <pc:docMk/>
                <pc:sldMk cId="1177238437" sldId="365"/>
                <pc2:cmMk id="{A20F04A3-B69D-4D01-AB72-53F65062E920}"/>
              </pc2:cmMkLst>
            </pc226:cmChg>
          </p:ext>
        </pc:extLst>
      </pc:sldChg>
      <pc:sldChg chg="addSp delSp modSp add mod modAnim modNotesTx">
        <pc:chgData name="Clément Lemaitre-Provost" userId="f3d9918a-5e1c-4d93-bfcf-4b1371c3a56c" providerId="ADAL" clId="{A5C2F13E-1612-4E35-9B7F-75643F814409}" dt="2024-06-27T19:25:06.670" v="2103"/>
        <pc:sldMkLst>
          <pc:docMk/>
          <pc:sldMk cId="1882168776" sldId="366"/>
        </pc:sldMkLst>
      </pc:sldChg>
      <pc:sldChg chg="addSp delSp modSp add mod modCm modNotesTx">
        <pc:chgData name="Clément Lemaitre-Provost" userId="f3d9918a-5e1c-4d93-bfcf-4b1371c3a56c" providerId="ADAL" clId="{A5C2F13E-1612-4E35-9B7F-75643F814409}" dt="2024-07-16T13:06:27.715" v="3985"/>
        <pc:sldMkLst>
          <pc:docMk/>
          <pc:sldMk cId="15388150" sldId="367"/>
        </pc:sldMkLst>
        <pc:extLst>
          <p:ext xmlns:p="http://schemas.openxmlformats.org/presentationml/2006/main" uri="{D6D511B9-2390-475A-947B-AFAB55BFBCF1}">
            <pc226:cmChg xmlns:pc226="http://schemas.microsoft.com/office/powerpoint/2022/06/main/command" chg="mod">
              <pc226:chgData name="Clément Lemaitre-Provost" userId="f3d9918a-5e1c-4d93-bfcf-4b1371c3a56c" providerId="ADAL" clId="{A5C2F13E-1612-4E35-9B7F-75643F814409}" dt="2024-07-16T13:06:27.715" v="3985"/>
              <pc2:cmMkLst xmlns:pc2="http://schemas.microsoft.com/office/powerpoint/2019/9/main/command">
                <pc:docMk/>
                <pc:sldMk cId="15388150" sldId="367"/>
                <pc2:cmMk id="{1831BA32-2EF4-4D87-866E-D99EA5894E2D}"/>
              </pc2:cmMkLst>
            </pc226:cmChg>
          </p:ext>
        </pc:extLst>
      </pc:sldChg>
      <pc:sldChg chg="addSp delSp modSp add mod modNotesTx">
        <pc:chgData name="Clément Lemaitre-Provost" userId="f3d9918a-5e1c-4d93-bfcf-4b1371c3a56c" providerId="ADAL" clId="{A5C2F13E-1612-4E35-9B7F-75643F814409}" dt="2024-06-27T19:27:29.979" v="2167"/>
        <pc:sldMkLst>
          <pc:docMk/>
          <pc:sldMk cId="2693125685" sldId="368"/>
        </pc:sldMkLst>
      </pc:sldChg>
      <pc:sldChg chg="delSp modSp add mod modNotesTx">
        <pc:chgData name="Clément Lemaitre-Provost" userId="f3d9918a-5e1c-4d93-bfcf-4b1371c3a56c" providerId="ADAL" clId="{A5C2F13E-1612-4E35-9B7F-75643F814409}" dt="2024-06-27T19:28:31.954" v="2238" actId="6549"/>
        <pc:sldMkLst>
          <pc:docMk/>
          <pc:sldMk cId="102543087" sldId="369"/>
        </pc:sldMkLst>
      </pc:sldChg>
      <pc:sldChg chg="addSp delSp modSp add mod modNotesTx">
        <pc:chgData name="Clément Lemaitre-Provost" userId="f3d9918a-5e1c-4d93-bfcf-4b1371c3a56c" providerId="ADAL" clId="{A5C2F13E-1612-4E35-9B7F-75643F814409}" dt="2024-06-27T19:34:24.943" v="2360"/>
        <pc:sldMkLst>
          <pc:docMk/>
          <pc:sldMk cId="2500292922" sldId="370"/>
        </pc:sldMkLst>
      </pc:sldChg>
      <pc:sldChg chg="addSp delSp modSp add mod modNotesTx">
        <pc:chgData name="Clément Lemaitre-Provost" userId="f3d9918a-5e1c-4d93-bfcf-4b1371c3a56c" providerId="ADAL" clId="{A5C2F13E-1612-4E35-9B7F-75643F814409}" dt="2024-06-27T19:34:00.111" v="2357"/>
        <pc:sldMkLst>
          <pc:docMk/>
          <pc:sldMk cId="2856015340" sldId="371"/>
        </pc:sldMkLst>
      </pc:sldChg>
      <pc:sldChg chg="addSp delSp modSp add mod modNotesTx">
        <pc:chgData name="Clément Lemaitre-Provost" userId="f3d9918a-5e1c-4d93-bfcf-4b1371c3a56c" providerId="ADAL" clId="{A5C2F13E-1612-4E35-9B7F-75643F814409}" dt="2024-06-27T19:32:06.375" v="2354"/>
        <pc:sldMkLst>
          <pc:docMk/>
          <pc:sldMk cId="233673002" sldId="372"/>
        </pc:sldMkLst>
      </pc:sldChg>
      <pc:sldChg chg="addSp delSp modSp add mod modNotesTx">
        <pc:chgData name="Clément Lemaitre-Provost" userId="f3d9918a-5e1c-4d93-bfcf-4b1371c3a56c" providerId="ADAL" clId="{A5C2F13E-1612-4E35-9B7F-75643F814409}" dt="2024-06-27T19:31:40.939" v="2351" actId="478"/>
        <pc:sldMkLst>
          <pc:docMk/>
          <pc:sldMk cId="595010953" sldId="373"/>
        </pc:sldMkLst>
      </pc:sldChg>
      <pc:sldChg chg="addSp delSp modSp add mod modNotesTx">
        <pc:chgData name="Clément Lemaitre-Provost" userId="f3d9918a-5e1c-4d93-bfcf-4b1371c3a56c" providerId="ADAL" clId="{A5C2F13E-1612-4E35-9B7F-75643F814409}" dt="2024-06-27T19:31:04.298" v="2347"/>
        <pc:sldMkLst>
          <pc:docMk/>
          <pc:sldMk cId="2653037103" sldId="374"/>
        </pc:sldMkLst>
      </pc:sldChg>
      <pc:sldChg chg="addSp delSp modSp add mod modNotesTx">
        <pc:chgData name="Clément Lemaitre-Provost" userId="f3d9918a-5e1c-4d93-bfcf-4b1371c3a56c" providerId="ADAL" clId="{A5C2F13E-1612-4E35-9B7F-75643F814409}" dt="2024-06-27T19:30:38.373" v="2344" actId="1076"/>
        <pc:sldMkLst>
          <pc:docMk/>
          <pc:sldMk cId="927205018" sldId="375"/>
        </pc:sldMkLst>
      </pc:sldChg>
      <pc:sldChg chg="delSp modSp add mod modNotesTx">
        <pc:chgData name="Clément Lemaitre-Provost" userId="f3d9918a-5e1c-4d93-bfcf-4b1371c3a56c" providerId="ADAL" clId="{A5C2F13E-1612-4E35-9B7F-75643F814409}" dt="2024-06-27T19:41:41.600" v="2785" actId="20577"/>
        <pc:sldMkLst>
          <pc:docMk/>
          <pc:sldMk cId="854660403" sldId="376"/>
        </pc:sldMkLst>
      </pc:sldChg>
      <pc:sldChg chg="addSp delSp modSp add mod">
        <pc:chgData name="Clément Lemaitre-Provost" userId="f3d9918a-5e1c-4d93-bfcf-4b1371c3a56c" providerId="ADAL" clId="{A5C2F13E-1612-4E35-9B7F-75643F814409}" dt="2024-06-27T19:49:09.406" v="3163" actId="1076"/>
        <pc:sldMkLst>
          <pc:docMk/>
          <pc:sldMk cId="2979508786" sldId="377"/>
        </pc:sldMkLst>
      </pc:sldChg>
      <pc:sldChg chg="modSp add mod">
        <pc:chgData name="Clément Lemaitre-Provost" userId="f3d9918a-5e1c-4d93-bfcf-4b1371c3a56c" providerId="ADAL" clId="{A5C2F13E-1612-4E35-9B7F-75643F814409}" dt="2024-06-27T19:57:36.546" v="3742" actId="20577"/>
        <pc:sldMkLst>
          <pc:docMk/>
          <pc:sldMk cId="2244220226" sldId="378"/>
        </pc:sldMkLst>
      </pc:sldChg>
      <pc:sldChg chg="del">
        <pc:chgData name="Clément Lemaitre-Provost" userId="f3d9918a-5e1c-4d93-bfcf-4b1371c3a56c" providerId="ADAL" clId="{A5C2F13E-1612-4E35-9B7F-75643F814409}" dt="2024-07-03T17:16:15.576" v="3793" actId="47"/>
        <pc:sldMkLst>
          <pc:docMk/>
          <pc:sldMk cId="3955693933" sldId="382"/>
        </pc:sldMkLst>
      </pc:sldChg>
    </pc:docChg>
  </pc:docChgLst>
  <pc:docChgLst>
    <pc:chgData name="Clément Lemaitre-Provost" userId="S::clement.lemaitre-provost@educaloi.qc.ca::f3d9918a-5e1c-4d93-bfcf-4b1371c3a56c" providerId="AD" clId="Web-{76C9D4E1-B0B8-0148-B1DF-A5CFFB29F091}"/>
    <pc:docChg chg="addSld modSld">
      <pc:chgData name="Clément Lemaitre-Provost" userId="S::clement.lemaitre-provost@educaloi.qc.ca::f3d9918a-5e1c-4d93-bfcf-4b1371c3a56c" providerId="AD" clId="Web-{76C9D4E1-B0B8-0148-B1DF-A5CFFB29F091}" dt="2024-08-08T15:15:36.023" v="24" actId="20577"/>
      <pc:docMkLst>
        <pc:docMk/>
      </pc:docMkLst>
      <pc:sldChg chg="delSp modSp add replId delAnim">
        <pc:chgData name="Clément Lemaitre-Provost" userId="S::clement.lemaitre-provost@educaloi.qc.ca::f3d9918a-5e1c-4d93-bfcf-4b1371c3a56c" providerId="AD" clId="Web-{76C9D4E1-B0B8-0148-B1DF-A5CFFB29F091}" dt="2024-08-08T15:15:36.023" v="24" actId="20577"/>
        <pc:sldMkLst>
          <pc:docMk/>
          <pc:sldMk cId="2722557652" sldId="383"/>
        </pc:sldMkLst>
      </pc:sldChg>
    </pc:docChg>
  </pc:docChgLst>
  <pc:docChgLst>
    <pc:chgData name="Clément Lemaitre-Provost" userId="f3d9918a-5e1c-4d93-bfcf-4b1371c3a56c" providerId="ADAL" clId="{38A639EF-6722-43FD-B030-4E42157D0FF3}"/>
    <pc:docChg chg="undo custSel addSld delSld modSld sldOrd">
      <pc:chgData name="Clément Lemaitre-Provost" userId="f3d9918a-5e1c-4d93-bfcf-4b1371c3a56c" providerId="ADAL" clId="{38A639EF-6722-43FD-B030-4E42157D0FF3}" dt="2024-08-08T17:18:23.185" v="938" actId="1076"/>
      <pc:docMkLst>
        <pc:docMk/>
      </pc:docMkLst>
      <pc:sldChg chg="modSp">
        <pc:chgData name="Clément Lemaitre-Provost" userId="f3d9918a-5e1c-4d93-bfcf-4b1371c3a56c" providerId="ADAL" clId="{38A639EF-6722-43FD-B030-4E42157D0FF3}" dt="2024-08-08T14:50:05.768" v="309" actId="20577"/>
        <pc:sldMkLst>
          <pc:docMk/>
          <pc:sldMk cId="2761164563" sldId="267"/>
        </pc:sldMkLst>
      </pc:sldChg>
      <pc:sldChg chg="modSp mod modAnim modNotesTx">
        <pc:chgData name="Clément Lemaitre-Provost" userId="f3d9918a-5e1c-4d93-bfcf-4b1371c3a56c" providerId="ADAL" clId="{38A639EF-6722-43FD-B030-4E42157D0FF3}" dt="2024-08-08T14:53:14.869" v="430" actId="20577"/>
        <pc:sldMkLst>
          <pc:docMk/>
          <pc:sldMk cId="2421384270" sldId="269"/>
        </pc:sldMkLst>
      </pc:sldChg>
      <pc:sldChg chg="modSp mod modAnim modNotesTx">
        <pc:chgData name="Clément Lemaitre-Provost" userId="f3d9918a-5e1c-4d93-bfcf-4b1371c3a56c" providerId="ADAL" clId="{38A639EF-6722-43FD-B030-4E42157D0FF3}" dt="2024-08-08T14:53:20.178" v="431" actId="20577"/>
        <pc:sldMkLst>
          <pc:docMk/>
          <pc:sldMk cId="3633348750" sldId="270"/>
        </pc:sldMkLst>
      </pc:sldChg>
      <pc:sldChg chg="del">
        <pc:chgData name="Clément Lemaitre-Provost" userId="f3d9918a-5e1c-4d93-bfcf-4b1371c3a56c" providerId="ADAL" clId="{38A639EF-6722-43FD-B030-4E42157D0FF3}" dt="2024-07-17T15:50:32.403" v="301" actId="47"/>
        <pc:sldMkLst>
          <pc:docMk/>
          <pc:sldMk cId="1864176548" sldId="331"/>
        </pc:sldMkLst>
      </pc:sldChg>
      <pc:sldChg chg="del">
        <pc:chgData name="Clément Lemaitre-Provost" userId="f3d9918a-5e1c-4d93-bfcf-4b1371c3a56c" providerId="ADAL" clId="{38A639EF-6722-43FD-B030-4E42157D0FF3}" dt="2024-07-17T15:48:45.801" v="300" actId="47"/>
        <pc:sldMkLst>
          <pc:docMk/>
          <pc:sldMk cId="3959984743" sldId="341"/>
        </pc:sldMkLst>
      </pc:sldChg>
      <pc:sldChg chg="del">
        <pc:chgData name="Clément Lemaitre-Provost" userId="f3d9918a-5e1c-4d93-bfcf-4b1371c3a56c" providerId="ADAL" clId="{38A639EF-6722-43FD-B030-4E42157D0FF3}" dt="2024-07-17T15:48:45.801" v="300" actId="47"/>
        <pc:sldMkLst>
          <pc:docMk/>
          <pc:sldMk cId="2625235439" sldId="342"/>
        </pc:sldMkLst>
      </pc:sldChg>
      <pc:sldChg chg="modNotesTx">
        <pc:chgData name="Clément Lemaitre-Provost" userId="f3d9918a-5e1c-4d93-bfcf-4b1371c3a56c" providerId="ADAL" clId="{38A639EF-6722-43FD-B030-4E42157D0FF3}" dt="2024-07-17T15:19:55.492" v="1" actId="20577"/>
        <pc:sldMkLst>
          <pc:docMk/>
          <pc:sldMk cId="4193482868" sldId="352"/>
        </pc:sldMkLst>
      </pc:sldChg>
      <pc:sldChg chg="modNotesTx">
        <pc:chgData name="Clément Lemaitre-Provost" userId="f3d9918a-5e1c-4d93-bfcf-4b1371c3a56c" providerId="ADAL" clId="{38A639EF-6722-43FD-B030-4E42157D0FF3}" dt="2024-07-17T15:20:40.742" v="2" actId="790"/>
        <pc:sldMkLst>
          <pc:docMk/>
          <pc:sldMk cId="2814206767" sldId="354"/>
        </pc:sldMkLst>
      </pc:sldChg>
      <pc:sldChg chg="modSp modNotesTx">
        <pc:chgData name="Clément Lemaitre-Provost" userId="f3d9918a-5e1c-4d93-bfcf-4b1371c3a56c" providerId="ADAL" clId="{38A639EF-6722-43FD-B030-4E42157D0FF3}" dt="2024-08-08T14:50:47.718" v="319" actId="20577"/>
        <pc:sldMkLst>
          <pc:docMk/>
          <pc:sldMk cId="2803207657" sldId="355"/>
        </pc:sldMkLst>
      </pc:sldChg>
      <pc:sldChg chg="modNotesTx">
        <pc:chgData name="Clément Lemaitre-Provost" userId="f3d9918a-5e1c-4d93-bfcf-4b1371c3a56c" providerId="ADAL" clId="{38A639EF-6722-43FD-B030-4E42157D0FF3}" dt="2024-07-17T15:26:27.681" v="59" actId="790"/>
        <pc:sldMkLst>
          <pc:docMk/>
          <pc:sldMk cId="3374227957" sldId="357"/>
        </pc:sldMkLst>
      </pc:sldChg>
      <pc:sldChg chg="modNotesTx">
        <pc:chgData name="Clément Lemaitre-Provost" userId="f3d9918a-5e1c-4d93-bfcf-4b1371c3a56c" providerId="ADAL" clId="{38A639EF-6722-43FD-B030-4E42157D0FF3}" dt="2024-07-17T15:30:51.450" v="165" actId="20577"/>
        <pc:sldMkLst>
          <pc:docMk/>
          <pc:sldMk cId="1387294503" sldId="358"/>
        </pc:sldMkLst>
      </pc:sldChg>
      <pc:sldChg chg="modNotesTx">
        <pc:chgData name="Clément Lemaitre-Provost" userId="f3d9918a-5e1c-4d93-bfcf-4b1371c3a56c" providerId="ADAL" clId="{38A639EF-6722-43FD-B030-4E42157D0FF3}" dt="2024-07-17T15:31:01.185" v="166" actId="790"/>
        <pc:sldMkLst>
          <pc:docMk/>
          <pc:sldMk cId="4173865766" sldId="359"/>
        </pc:sldMkLst>
      </pc:sldChg>
      <pc:sldChg chg="modNotesTx">
        <pc:chgData name="Clément Lemaitre-Provost" userId="f3d9918a-5e1c-4d93-bfcf-4b1371c3a56c" providerId="ADAL" clId="{38A639EF-6722-43FD-B030-4E42157D0FF3}" dt="2024-08-08T14:54:15.248" v="432" actId="20577"/>
        <pc:sldMkLst>
          <pc:docMk/>
          <pc:sldMk cId="1315225206" sldId="360"/>
        </pc:sldMkLst>
      </pc:sldChg>
      <pc:sldChg chg="modNotesTx">
        <pc:chgData name="Clément Lemaitre-Provost" userId="f3d9918a-5e1c-4d93-bfcf-4b1371c3a56c" providerId="ADAL" clId="{38A639EF-6722-43FD-B030-4E42157D0FF3}" dt="2024-07-17T15:31:56.498" v="167" actId="790"/>
        <pc:sldMkLst>
          <pc:docMk/>
          <pc:sldMk cId="2384835844" sldId="361"/>
        </pc:sldMkLst>
      </pc:sldChg>
      <pc:sldChg chg="modNotesTx">
        <pc:chgData name="Clément Lemaitre-Provost" userId="f3d9918a-5e1c-4d93-bfcf-4b1371c3a56c" providerId="ADAL" clId="{38A639EF-6722-43FD-B030-4E42157D0FF3}" dt="2024-07-17T15:32:20.902" v="168" actId="790"/>
        <pc:sldMkLst>
          <pc:docMk/>
          <pc:sldMk cId="2705506676" sldId="362"/>
        </pc:sldMkLst>
      </pc:sldChg>
      <pc:sldChg chg="addSp modSp mod modNotesTx">
        <pc:chgData name="Clément Lemaitre-Provost" userId="f3d9918a-5e1c-4d93-bfcf-4b1371c3a56c" providerId="ADAL" clId="{38A639EF-6722-43FD-B030-4E42157D0FF3}" dt="2024-08-08T15:05:53.737" v="744" actId="404"/>
        <pc:sldMkLst>
          <pc:docMk/>
          <pc:sldMk cId="2211784147" sldId="364"/>
        </pc:sldMkLst>
      </pc:sldChg>
      <pc:sldChg chg="modNotesTx">
        <pc:chgData name="Clément Lemaitre-Provost" userId="f3d9918a-5e1c-4d93-bfcf-4b1371c3a56c" providerId="ADAL" clId="{38A639EF-6722-43FD-B030-4E42157D0FF3}" dt="2024-07-17T15:32:41.632" v="169" actId="790"/>
        <pc:sldMkLst>
          <pc:docMk/>
          <pc:sldMk cId="1177238437" sldId="365"/>
        </pc:sldMkLst>
      </pc:sldChg>
      <pc:sldChg chg="modNotesTx">
        <pc:chgData name="Clément Lemaitre-Provost" userId="f3d9918a-5e1c-4d93-bfcf-4b1371c3a56c" providerId="ADAL" clId="{38A639EF-6722-43FD-B030-4E42157D0FF3}" dt="2024-07-17T15:34:03.585" v="181" actId="20577"/>
        <pc:sldMkLst>
          <pc:docMk/>
          <pc:sldMk cId="1882168776" sldId="366"/>
        </pc:sldMkLst>
      </pc:sldChg>
      <pc:sldChg chg="modNotesTx">
        <pc:chgData name="Clément Lemaitre-Provost" userId="f3d9918a-5e1c-4d93-bfcf-4b1371c3a56c" providerId="ADAL" clId="{38A639EF-6722-43FD-B030-4E42157D0FF3}" dt="2024-07-17T15:37:08.857" v="215" actId="20577"/>
        <pc:sldMkLst>
          <pc:docMk/>
          <pc:sldMk cId="2500292922" sldId="370"/>
        </pc:sldMkLst>
      </pc:sldChg>
      <pc:sldChg chg="modNotesTx">
        <pc:chgData name="Clément Lemaitre-Provost" userId="f3d9918a-5e1c-4d93-bfcf-4b1371c3a56c" providerId="ADAL" clId="{38A639EF-6722-43FD-B030-4E42157D0FF3}" dt="2024-07-17T15:38:19.005" v="223" actId="20577"/>
        <pc:sldMkLst>
          <pc:docMk/>
          <pc:sldMk cId="2856015340" sldId="371"/>
        </pc:sldMkLst>
      </pc:sldChg>
      <pc:sldChg chg="modNotesTx">
        <pc:chgData name="Clément Lemaitre-Provost" userId="f3d9918a-5e1c-4d93-bfcf-4b1371c3a56c" providerId="ADAL" clId="{38A639EF-6722-43FD-B030-4E42157D0FF3}" dt="2024-07-17T15:39:50.422" v="224" actId="6549"/>
        <pc:sldMkLst>
          <pc:docMk/>
          <pc:sldMk cId="2653037103" sldId="374"/>
        </pc:sldMkLst>
      </pc:sldChg>
      <pc:sldChg chg="addCm modNotesTx">
        <pc:chgData name="Clément Lemaitre-Provost" userId="f3d9918a-5e1c-4d93-bfcf-4b1371c3a56c" providerId="ADAL" clId="{38A639EF-6722-43FD-B030-4E42157D0FF3}" dt="2024-07-17T15:48:22.578" v="299"/>
        <pc:sldMkLst>
          <pc:docMk/>
          <pc:sldMk cId="927205018" sldId="375"/>
        </pc:sldMkLst>
        <pc:extLst>
          <p:ext xmlns:p="http://schemas.openxmlformats.org/presentationml/2006/main" uri="{D6D511B9-2390-475A-947B-AFAB55BFBCF1}">
            <pc226:cmChg xmlns:pc226="http://schemas.microsoft.com/office/powerpoint/2022/06/main/command" chg="add">
              <pc226:chgData name="Clément Lemaitre-Provost" userId="f3d9918a-5e1c-4d93-bfcf-4b1371c3a56c" providerId="ADAL" clId="{38A639EF-6722-43FD-B030-4E42157D0FF3}" dt="2024-07-17T15:48:22.578" v="299"/>
              <pc2:cmMkLst xmlns:pc2="http://schemas.microsoft.com/office/powerpoint/2019/9/main/command">
                <pc:docMk/>
                <pc:sldMk cId="927205018" sldId="375"/>
                <pc2:cmMk id="{5B4411CE-8C0A-446F-9544-36F0391B07DB}"/>
              </pc2:cmMkLst>
            </pc226:cmChg>
          </p:ext>
        </pc:extLst>
      </pc:sldChg>
      <pc:sldChg chg="modSp">
        <pc:chgData name="Clément Lemaitre-Provost" userId="f3d9918a-5e1c-4d93-bfcf-4b1371c3a56c" providerId="ADAL" clId="{38A639EF-6722-43FD-B030-4E42157D0FF3}" dt="2024-08-08T17:17:50.067" v="934" actId="113"/>
        <pc:sldMkLst>
          <pc:docMk/>
          <pc:sldMk cId="854660403" sldId="376"/>
        </pc:sldMkLst>
      </pc:sldChg>
      <pc:sldChg chg="modSp mod">
        <pc:chgData name="Clément Lemaitre-Provost" userId="f3d9918a-5e1c-4d93-bfcf-4b1371c3a56c" providerId="ADAL" clId="{38A639EF-6722-43FD-B030-4E42157D0FF3}" dt="2024-08-08T17:18:08.921" v="936" actId="1076"/>
        <pc:sldMkLst>
          <pc:docMk/>
          <pc:sldMk cId="2979508786" sldId="377"/>
        </pc:sldMkLst>
      </pc:sldChg>
      <pc:sldChg chg="modSp mod">
        <pc:chgData name="Clément Lemaitre-Provost" userId="f3d9918a-5e1c-4d93-bfcf-4b1371c3a56c" providerId="ADAL" clId="{38A639EF-6722-43FD-B030-4E42157D0FF3}" dt="2024-08-08T17:18:23.185" v="938" actId="1076"/>
        <pc:sldMkLst>
          <pc:docMk/>
          <pc:sldMk cId="2244220226" sldId="378"/>
        </pc:sldMkLst>
      </pc:sldChg>
      <pc:sldChg chg="modNotesTx">
        <pc:chgData name="Clément Lemaitre-Provost" userId="f3d9918a-5e1c-4d93-bfcf-4b1371c3a56c" providerId="ADAL" clId="{38A639EF-6722-43FD-B030-4E42157D0FF3}" dt="2024-07-17T15:23:07.680" v="4" actId="790"/>
        <pc:sldMkLst>
          <pc:docMk/>
          <pc:sldMk cId="418037724" sldId="380"/>
        </pc:sldMkLst>
      </pc:sldChg>
      <pc:sldChg chg="addSp modSp mod ord modAnim modNotesTx">
        <pc:chgData name="Clément Lemaitre-Provost" userId="f3d9918a-5e1c-4d93-bfcf-4b1371c3a56c" providerId="ADAL" clId="{38A639EF-6722-43FD-B030-4E42157D0FF3}" dt="2024-08-08T17:16:30.806" v="929" actId="20577"/>
        <pc:sldMkLst>
          <pc:docMk/>
          <pc:sldMk cId="2722557652" sldId="383"/>
        </pc:sldMkLst>
      </pc:sldChg>
      <pc:sldChg chg="addSp delSp modSp add mod ord addAnim delAnim modNotesTx">
        <pc:chgData name="Clément Lemaitre-Provost" userId="f3d9918a-5e1c-4d93-bfcf-4b1371c3a56c" providerId="ADAL" clId="{38A639EF-6722-43FD-B030-4E42157D0FF3}" dt="2024-08-08T17:16:17.389" v="927" actId="20577"/>
        <pc:sldMkLst>
          <pc:docMk/>
          <pc:sldMk cId="1912474822" sldId="384"/>
        </pc:sldMkLst>
      </pc:sldChg>
      <pc:sldChg chg="modNotesTx">
        <pc:chgData name="Clément Lemaitre-Provost" userId="f3d9918a-5e1c-4d93-bfcf-4b1371c3a56c" providerId="ADAL" clId="{38A639EF-6722-43FD-B030-4E42157D0FF3}" dt="2024-08-08T17:16:06.862" v="925" actId="20577"/>
        <pc:sldMkLst>
          <pc:docMk/>
          <pc:sldMk cId="2066536546" sldId="385"/>
        </pc:sldMkLst>
      </pc:sldChg>
      <pc:sldChg chg="modNotesTx">
        <pc:chgData name="Clément Lemaitre-Provost" userId="f3d9918a-5e1c-4d93-bfcf-4b1371c3a56c" providerId="ADAL" clId="{38A639EF-6722-43FD-B030-4E42157D0FF3}" dt="2024-08-08T17:15:52.929" v="922" actId="20577"/>
        <pc:sldMkLst>
          <pc:docMk/>
          <pc:sldMk cId="66651162" sldId="386"/>
        </pc:sldMkLst>
      </pc:sldChg>
      <pc:sldChg chg="modNotesTx">
        <pc:chgData name="Clément Lemaitre-Provost" userId="f3d9918a-5e1c-4d93-bfcf-4b1371c3a56c" providerId="ADAL" clId="{38A639EF-6722-43FD-B030-4E42157D0FF3}" dt="2024-08-08T17:15:36.468" v="920" actId="20577"/>
        <pc:sldMkLst>
          <pc:docMk/>
          <pc:sldMk cId="1133403042" sldId="387"/>
        </pc:sldMkLst>
      </pc:sldChg>
      <pc:sldChg chg="modNotesTx">
        <pc:chgData name="Clément Lemaitre-Provost" userId="f3d9918a-5e1c-4d93-bfcf-4b1371c3a56c" providerId="ADAL" clId="{38A639EF-6722-43FD-B030-4E42157D0FF3}" dt="2024-08-08T17:16:53.425" v="933" actId="20577"/>
        <pc:sldMkLst>
          <pc:docMk/>
          <pc:sldMk cId="1809302940" sldId="388"/>
        </pc:sldMkLst>
      </pc:sldChg>
    </pc:docChg>
  </pc:docChgLst>
  <pc:docChgLst>
    <pc:chgData name="Kim Bélanger-Baillargeon" userId="S::kim.belanger-baillargeon@educaloi.qc.ca::61e8c17a-4f44-4a20-848f-58a57c92f1ad" providerId="AD" clId="Web-{0C473DC2-2B0B-5ACC-7ABE-477E85FEFF3C}"/>
    <pc:docChg chg="modSld">
      <pc:chgData name="Kim Bélanger-Baillargeon" userId="S::kim.belanger-baillargeon@educaloi.qc.ca::61e8c17a-4f44-4a20-848f-58a57c92f1ad" providerId="AD" clId="Web-{0C473DC2-2B0B-5ACC-7ABE-477E85FEFF3C}" dt="2022-05-10T18:23:45.330" v="0"/>
      <pc:docMkLst>
        <pc:docMk/>
      </pc:docMkLst>
      <pc:sldChg chg="addSp">
        <pc:chgData name="Kim Bélanger-Baillargeon" userId="S::kim.belanger-baillargeon@educaloi.qc.ca::61e8c17a-4f44-4a20-848f-58a57c92f1ad" providerId="AD" clId="Web-{0C473DC2-2B0B-5ACC-7ABE-477E85FEFF3C}" dt="2022-05-10T18:23:45.330" v="0"/>
        <pc:sldMkLst>
          <pc:docMk/>
          <pc:sldMk cId="836512014" sldId="333"/>
        </pc:sldMkLst>
      </pc:sldChg>
    </pc:docChg>
  </pc:docChgLst>
  <pc:docChgLst>
    <pc:chgData name="Noémie Bertrand" userId="S::noemie.bertrand@educaloi.qc.ca::bd165ba6-6ff1-4459-8eb5-d586bcbb4b76" providerId="AD" clId="Web-{2A00A9D2-CC4E-919B-4AA3-8A6C62D9720E}"/>
    <pc:docChg chg="modSld">
      <pc:chgData name="Noémie Bertrand" userId="S::noemie.bertrand@educaloi.qc.ca::bd165ba6-6ff1-4459-8eb5-d586bcbb4b76" providerId="AD" clId="Web-{2A00A9D2-CC4E-919B-4AA3-8A6C62D9720E}" dt="2022-10-26T14:51:23.036" v="1" actId="1076"/>
      <pc:docMkLst>
        <pc:docMk/>
      </pc:docMkLst>
      <pc:sldChg chg="modSp">
        <pc:chgData name="Noémie Bertrand" userId="S::noemie.bertrand@educaloi.qc.ca::bd165ba6-6ff1-4459-8eb5-d586bcbb4b76" providerId="AD" clId="Web-{2A00A9D2-CC4E-919B-4AA3-8A6C62D9720E}" dt="2022-10-26T14:51:23.036" v="1" actId="1076"/>
        <pc:sldMkLst>
          <pc:docMk/>
          <pc:sldMk cId="3289660591" sldId="338"/>
        </pc:sldMkLst>
      </pc:sldChg>
    </pc:docChg>
  </pc:docChgLst>
  <pc:docChgLst>
    <pc:chgData name="Julianne Chu" userId="S::julianne.chu@educaloi.qc.ca::e8f7f30b-d745-4019-beff-dc20084e4c5d" providerId="AD" clId="Web-{5A8E7491-5A40-5176-4212-9C4991B5133C}"/>
    <pc:docChg chg="mod">
      <pc:chgData name="Julianne Chu" userId="S::julianne.chu@educaloi.qc.ca::e8f7f30b-d745-4019-beff-dc20084e4c5d" providerId="AD" clId="Web-{5A8E7491-5A40-5176-4212-9C4991B5133C}" dt="2024-07-02T13:38:49.068" v="3"/>
      <pc:docMkLst>
        <pc:docMk/>
      </pc:docMkLst>
      <pc:sldChg chg="modCm">
        <pc:chgData name="Julianne Chu" userId="S::julianne.chu@educaloi.qc.ca::e8f7f30b-d745-4019-beff-dc20084e4c5d" providerId="AD" clId="Web-{5A8E7491-5A40-5176-4212-9C4991B5133C}" dt="2024-07-02T13:35:31.061" v="1"/>
        <pc:sldMkLst>
          <pc:docMk/>
          <pc:sldMk cId="2421384270" sldId="269"/>
        </pc:sldMkLst>
        <pc:extLst>
          <p:ext xmlns:p="http://schemas.openxmlformats.org/presentationml/2006/main" uri="{D6D511B9-2390-475A-947B-AFAB55BFBCF1}">
            <pc226:cmChg xmlns:pc226="http://schemas.microsoft.com/office/powerpoint/2022/06/main/command" chg="">
              <pc226:chgData name="Julianne Chu" userId="S::julianne.chu@educaloi.qc.ca::e8f7f30b-d745-4019-beff-dc20084e4c5d" providerId="AD" clId="Web-{5A8E7491-5A40-5176-4212-9C4991B5133C}" dt="2024-07-02T13:35:31.061" v="1"/>
              <pc2:cmMkLst xmlns:pc2="http://schemas.microsoft.com/office/powerpoint/2019/9/main/command">
                <pc:docMk/>
                <pc:sldMk cId="2421384270" sldId="269"/>
                <pc2:cmMk id="{059A7E0A-EAA0-48E0-B066-94297F4A0432}"/>
              </pc2:cmMkLst>
              <pc226:cmRplyChg chg="add">
                <pc226:chgData name="Julianne Chu" userId="S::julianne.chu@educaloi.qc.ca::e8f7f30b-d745-4019-beff-dc20084e4c5d" providerId="AD" clId="Web-{5A8E7491-5A40-5176-4212-9C4991B5133C}" dt="2024-07-02T13:35:31.061" v="1"/>
                <pc2:cmRplyMkLst xmlns:pc2="http://schemas.microsoft.com/office/powerpoint/2019/9/main/command">
                  <pc:docMk/>
                  <pc:sldMk cId="2421384270" sldId="269"/>
                  <pc2:cmMk id="{059A7E0A-EAA0-48E0-B066-94297F4A0432}"/>
                  <pc2:cmRplyMk id="{5A48C7CC-DBA7-401D-BD7F-4072F84E5D4C}"/>
                </pc2:cmRplyMkLst>
              </pc226:cmRplyChg>
            </pc226:cmChg>
          </p:ext>
        </pc:extLst>
      </pc:sldChg>
      <pc:sldChg chg="modCm">
        <pc:chgData name="Julianne Chu" userId="S::julianne.chu@educaloi.qc.ca::e8f7f30b-d745-4019-beff-dc20084e4c5d" providerId="AD" clId="Web-{5A8E7491-5A40-5176-4212-9C4991B5133C}" dt="2024-07-02T13:38:05.581" v="2"/>
        <pc:sldMkLst>
          <pc:docMk/>
          <pc:sldMk cId="4193482868" sldId="352"/>
        </pc:sldMkLst>
        <pc:extLst>
          <p:ext xmlns:p="http://schemas.openxmlformats.org/presentationml/2006/main" uri="{D6D511B9-2390-475A-947B-AFAB55BFBCF1}">
            <pc226:cmChg xmlns:pc226="http://schemas.microsoft.com/office/powerpoint/2022/06/main/command" chg="">
              <pc226:chgData name="Julianne Chu" userId="S::julianne.chu@educaloi.qc.ca::e8f7f30b-d745-4019-beff-dc20084e4c5d" providerId="AD" clId="Web-{5A8E7491-5A40-5176-4212-9C4991B5133C}" dt="2024-07-02T13:38:05.581" v="2"/>
              <pc2:cmMkLst xmlns:pc2="http://schemas.microsoft.com/office/powerpoint/2019/9/main/command">
                <pc:docMk/>
                <pc:sldMk cId="4193482868" sldId="352"/>
                <pc2:cmMk id="{78813742-2E77-4649-8D1F-4938E06920A1}"/>
              </pc2:cmMkLst>
              <pc226:cmRplyChg chg="add">
                <pc226:chgData name="Julianne Chu" userId="S::julianne.chu@educaloi.qc.ca::e8f7f30b-d745-4019-beff-dc20084e4c5d" providerId="AD" clId="Web-{5A8E7491-5A40-5176-4212-9C4991B5133C}" dt="2024-07-02T13:38:05.581" v="2"/>
                <pc2:cmRplyMkLst xmlns:pc2="http://schemas.microsoft.com/office/powerpoint/2019/9/main/command">
                  <pc:docMk/>
                  <pc:sldMk cId="4193482868" sldId="352"/>
                  <pc2:cmMk id="{78813742-2E77-4649-8D1F-4938E06920A1}"/>
                  <pc2:cmRplyMk id="{8689D177-6EB7-40B7-AF18-EB07751DB59C}"/>
                </pc2:cmRplyMkLst>
              </pc226:cmRplyChg>
            </pc226:cmChg>
          </p:ext>
        </pc:extLst>
      </pc:sldChg>
      <pc:sldChg chg="modCm">
        <pc:chgData name="Julianne Chu" userId="S::julianne.chu@educaloi.qc.ca::e8f7f30b-d745-4019-beff-dc20084e4c5d" providerId="AD" clId="Web-{5A8E7491-5A40-5176-4212-9C4991B5133C}" dt="2024-07-02T13:38:49.068" v="3"/>
        <pc:sldMkLst>
          <pc:docMk/>
          <pc:sldMk cId="15388150" sldId="367"/>
        </pc:sldMkLst>
        <pc:extLst>
          <p:ext xmlns:p="http://schemas.openxmlformats.org/presentationml/2006/main" uri="{D6D511B9-2390-475A-947B-AFAB55BFBCF1}">
            <pc226:cmChg xmlns:pc226="http://schemas.microsoft.com/office/powerpoint/2022/06/main/command" chg="">
              <pc226:chgData name="Julianne Chu" userId="S::julianne.chu@educaloi.qc.ca::e8f7f30b-d745-4019-beff-dc20084e4c5d" providerId="AD" clId="Web-{5A8E7491-5A40-5176-4212-9C4991B5133C}" dt="2024-07-02T13:38:49.068" v="3"/>
              <pc2:cmMkLst xmlns:pc2="http://schemas.microsoft.com/office/powerpoint/2019/9/main/command">
                <pc:docMk/>
                <pc:sldMk cId="15388150" sldId="367"/>
                <pc2:cmMk id="{1831BA32-2EF4-4D87-866E-D99EA5894E2D}"/>
              </pc2:cmMkLst>
              <pc226:cmRplyChg chg="add">
                <pc226:chgData name="Julianne Chu" userId="S::julianne.chu@educaloi.qc.ca::e8f7f30b-d745-4019-beff-dc20084e4c5d" providerId="AD" clId="Web-{5A8E7491-5A40-5176-4212-9C4991B5133C}" dt="2024-07-02T13:38:49.068" v="3"/>
                <pc2:cmRplyMkLst xmlns:pc2="http://schemas.microsoft.com/office/powerpoint/2019/9/main/command">
                  <pc:docMk/>
                  <pc:sldMk cId="15388150" sldId="367"/>
                  <pc2:cmMk id="{1831BA32-2EF4-4D87-866E-D99EA5894E2D}"/>
                  <pc2:cmRplyMk id="{14382DCE-63C5-46AE-9903-F36204984E94}"/>
                </pc2:cmRplyMkLst>
              </pc226:cmRplyChg>
            </pc226:cmChg>
          </p:ext>
        </pc:extLst>
      </pc:sldChg>
    </pc:docChg>
  </pc:docChgLst>
  <pc:docChgLst>
    <pc:chgData name="Julianne Chu" userId="S::julianne.chu@educaloi.qc.ca::e8f7f30b-d745-4019-beff-dc20084e4c5d" providerId="AD" clId="Web-{D4129CB5-F843-831D-50D9-9D8BBD352117}"/>
    <pc:docChg chg="modSld">
      <pc:chgData name="Julianne Chu" userId="S::julianne.chu@educaloi.qc.ca::e8f7f30b-d745-4019-beff-dc20084e4c5d" providerId="AD" clId="Web-{D4129CB5-F843-831D-50D9-9D8BBD352117}" dt="2024-07-16T16:40:16.265" v="266"/>
      <pc:docMkLst>
        <pc:docMk/>
      </pc:docMkLst>
      <pc:sldChg chg="modNotes">
        <pc:chgData name="Julianne Chu" userId="S::julianne.chu@educaloi.qc.ca::e8f7f30b-d745-4019-beff-dc20084e4c5d" providerId="AD" clId="Web-{D4129CB5-F843-831D-50D9-9D8BBD352117}" dt="2024-07-16T16:35:54.193" v="51"/>
        <pc:sldMkLst>
          <pc:docMk/>
          <pc:sldMk cId="2421384270" sldId="269"/>
        </pc:sldMkLst>
      </pc:sldChg>
      <pc:sldChg chg="modNotes">
        <pc:chgData name="Julianne Chu" userId="S::julianne.chu@educaloi.qc.ca::e8f7f30b-d745-4019-beff-dc20084e4c5d" providerId="AD" clId="Web-{D4129CB5-F843-831D-50D9-9D8BBD352117}" dt="2024-07-16T16:40:16.265" v="266"/>
        <pc:sldMkLst>
          <pc:docMk/>
          <pc:sldMk cId="3633348750" sldId="270"/>
        </pc:sldMkLst>
      </pc:sldChg>
      <pc:sldChg chg="modNotes">
        <pc:chgData name="Julianne Chu" userId="S::julianne.chu@educaloi.qc.ca::e8f7f30b-d745-4019-beff-dc20084e4c5d" providerId="AD" clId="Web-{D4129CB5-F843-831D-50D9-9D8BBD352117}" dt="2024-07-16T16:33:40.938" v="8"/>
        <pc:sldMkLst>
          <pc:docMk/>
          <pc:sldMk cId="4193482868" sldId="352"/>
        </pc:sldMkLst>
      </pc:sldChg>
    </pc:docChg>
  </pc:docChgLst>
  <pc:docChgLst>
    <pc:chgData name="Clément Lemaitre-Provost" userId="S::clement.lemaitre-provost@educaloi.qc.ca::f3d9918a-5e1c-4d93-bfcf-4b1371c3a56c" providerId="AD" clId="Web-{04263362-4038-788C-6026-2A7A9E4C7C1A}"/>
    <pc:docChg chg="modSld">
      <pc:chgData name="Clément Lemaitre-Provost" userId="S::clement.lemaitre-provost@educaloi.qc.ca::f3d9918a-5e1c-4d93-bfcf-4b1371c3a56c" providerId="AD" clId="Web-{04263362-4038-788C-6026-2A7A9E4C7C1A}" dt="2024-05-28T20:30:58.825" v="1" actId="20577"/>
      <pc:docMkLst>
        <pc:docMk/>
      </pc:docMkLst>
      <pc:sldChg chg="modSp">
        <pc:chgData name="Clément Lemaitre-Provost" userId="S::clement.lemaitre-provost@educaloi.qc.ca::f3d9918a-5e1c-4d93-bfcf-4b1371c3a56c" providerId="AD" clId="Web-{04263362-4038-788C-6026-2A7A9E4C7C1A}" dt="2024-05-28T20:30:58.825" v="1" actId="20577"/>
        <pc:sldMkLst>
          <pc:docMk/>
          <pc:sldMk cId="4256239628" sldId="325"/>
        </pc:sldMkLst>
      </pc:sldChg>
    </pc:docChg>
  </pc:docChgLst>
  <pc:docChgLst>
    <pc:chgData name="Kim Bélanger-Baillargeon" userId="S::kim.belanger-baillargeon@educaloi.qc.ca::61e8c17a-4f44-4a20-848f-58a57c92f1ad" providerId="AD" clId="Web-{05044F5A-A4F1-E92B-C646-A43C9ACC6074}"/>
    <pc:docChg chg="modSld">
      <pc:chgData name="Kim Bélanger-Baillargeon" userId="S::kim.belanger-baillargeon@educaloi.qc.ca::61e8c17a-4f44-4a20-848f-58a57c92f1ad" providerId="AD" clId="Web-{05044F5A-A4F1-E92B-C646-A43C9ACC6074}" dt="2022-03-25T14:46:57.174" v="0"/>
      <pc:docMkLst>
        <pc:docMk/>
      </pc:docMkLst>
      <pc:sldChg chg="addSp">
        <pc:chgData name="Kim Bélanger-Baillargeon" userId="S::kim.belanger-baillargeon@educaloi.qc.ca::61e8c17a-4f44-4a20-848f-58a57c92f1ad" providerId="AD" clId="Web-{05044F5A-A4F1-E92B-C646-A43C9ACC6074}" dt="2022-03-25T14:46:57.174" v="0"/>
        <pc:sldMkLst>
          <pc:docMk/>
          <pc:sldMk cId="3081994381" sldId="319"/>
        </pc:sldMkLst>
      </pc:sldChg>
    </pc:docChg>
  </pc:docChgLst>
  <pc:docChgLst>
    <pc:chgData name="Clément Lemaitre-Provost" userId="S::clement.lemaitre-provost@educaloi.qc.ca::f3d9918a-5e1c-4d93-bfcf-4b1371c3a56c" providerId="AD" clId="Web-{1CE3CF6D-D688-3E5F-D464-132B292073BA}"/>
    <pc:docChg chg="">
      <pc:chgData name="Clément Lemaitre-Provost" userId="S::clement.lemaitre-provost@educaloi.qc.ca::f3d9918a-5e1c-4d93-bfcf-4b1371c3a56c" providerId="AD" clId="Web-{1CE3CF6D-D688-3E5F-D464-132B292073BA}" dt="2024-07-16T13:31:26.266" v="0"/>
      <pc:docMkLst>
        <pc:docMk/>
      </pc:docMkLst>
      <pc:sldChg chg="modCm">
        <pc:chgData name="Clément Lemaitre-Provost" userId="S::clement.lemaitre-provost@educaloi.qc.ca::f3d9918a-5e1c-4d93-bfcf-4b1371c3a56c" providerId="AD" clId="Web-{1CE3CF6D-D688-3E5F-D464-132B292073BA}" dt="2024-07-16T13:31:26.266" v="0"/>
        <pc:sldMkLst>
          <pc:docMk/>
          <pc:sldMk cId="1387294503" sldId="358"/>
        </pc:sldMkLst>
        <pc:extLst>
          <p:ext xmlns:p="http://schemas.openxmlformats.org/presentationml/2006/main" uri="{D6D511B9-2390-475A-947B-AFAB55BFBCF1}">
            <pc226:cmChg xmlns:pc226="http://schemas.microsoft.com/office/powerpoint/2022/06/main/command" chg="mod">
              <pc226:chgData name="Clément Lemaitre-Provost" userId="S::clement.lemaitre-provost@educaloi.qc.ca::f3d9918a-5e1c-4d93-bfcf-4b1371c3a56c" providerId="AD" clId="Web-{1CE3CF6D-D688-3E5F-D464-132B292073BA}" dt="2024-07-16T13:31:26.266" v="0"/>
              <pc2:cmMkLst xmlns:pc2="http://schemas.microsoft.com/office/powerpoint/2019/9/main/command">
                <pc:docMk/>
                <pc:sldMk cId="1387294503" sldId="358"/>
                <pc2:cmMk id="{8788D9F5-3FB0-47A7-9C68-6BCF5D5F2CEF}"/>
              </pc2:cmMkLst>
            </pc226:cmChg>
          </p:ext>
        </pc:extLst>
      </pc:sldChg>
    </pc:docChg>
  </pc:docChgLst>
  <pc:docChgLst>
    <pc:chgData name="Clément Lemaitre-Provost" userId="S::clement.lemaitre-provost@educaloi.qc.ca::f3d9918a-5e1c-4d93-bfcf-4b1371c3a56c" providerId="AD" clId="Web-{68112F84-B999-FB9C-EA9C-4369CBEF4905}"/>
    <pc:docChg chg="addSld modSld sldOrd">
      <pc:chgData name="Clément Lemaitre-Provost" userId="S::clement.lemaitre-provost@educaloi.qc.ca::f3d9918a-5e1c-4d93-bfcf-4b1371c3a56c" providerId="AD" clId="Web-{68112F84-B999-FB9C-EA9C-4369CBEF4905}" dt="2024-07-03T17:13:27.802" v="19" actId="14100"/>
      <pc:docMkLst>
        <pc:docMk/>
      </pc:docMkLst>
      <pc:sldChg chg="delSp">
        <pc:chgData name="Clément Lemaitre-Provost" userId="S::clement.lemaitre-provost@educaloi.qc.ca::f3d9918a-5e1c-4d93-bfcf-4b1371c3a56c" providerId="AD" clId="Web-{68112F84-B999-FB9C-EA9C-4369CBEF4905}" dt="2024-07-03T17:13:02.333" v="12"/>
        <pc:sldMkLst>
          <pc:docMk/>
          <pc:sldMk cId="270289038" sldId="346"/>
        </pc:sldMkLst>
      </pc:sldChg>
      <pc:sldChg chg="addSp delSp modSp new ord">
        <pc:chgData name="Clément Lemaitre-Provost" userId="S::clement.lemaitre-provost@educaloi.qc.ca::f3d9918a-5e1c-4d93-bfcf-4b1371c3a56c" providerId="AD" clId="Web-{68112F84-B999-FB9C-EA9C-4369CBEF4905}" dt="2024-07-03T17:13:27.802" v="19" actId="14100"/>
        <pc:sldMkLst>
          <pc:docMk/>
          <pc:sldMk cId="3955693933" sldId="382"/>
        </pc:sldMkLst>
      </pc:sldChg>
    </pc:docChg>
  </pc:docChgLst>
  <pc:docChgLst>
    <pc:chgData name="Clément Lemaitre-Provost" userId="S::clement.lemaitre-provost@educaloi.qc.ca::f3d9918a-5e1c-4d93-bfcf-4b1371c3a56c" providerId="AD" clId="Web-{7C89BF12-D6D8-C263-E252-E23E6EB0CD59}"/>
    <pc:docChg chg="addSld modSld sldOrd">
      <pc:chgData name="Clément Lemaitre-Provost" userId="S::clement.lemaitre-provost@educaloi.qc.ca::f3d9918a-5e1c-4d93-bfcf-4b1371c3a56c" providerId="AD" clId="Web-{7C89BF12-D6D8-C263-E252-E23E6EB0CD59}" dt="2024-08-08T15:46:56.730" v="118" actId="1076"/>
      <pc:docMkLst>
        <pc:docMk/>
      </pc:docMkLst>
      <pc:sldChg chg="modSp">
        <pc:chgData name="Clément Lemaitre-Provost" userId="S::clement.lemaitre-provost@educaloi.qc.ca::f3d9918a-5e1c-4d93-bfcf-4b1371c3a56c" providerId="AD" clId="Web-{7C89BF12-D6D8-C263-E252-E23E6EB0CD59}" dt="2024-08-08T15:42:47.015" v="106" actId="20577"/>
        <pc:sldMkLst>
          <pc:docMk/>
          <pc:sldMk cId="854660403" sldId="376"/>
        </pc:sldMkLst>
      </pc:sldChg>
      <pc:sldChg chg="modSp">
        <pc:chgData name="Clément Lemaitre-Provost" userId="S::clement.lemaitre-provost@educaloi.qc.ca::f3d9918a-5e1c-4d93-bfcf-4b1371c3a56c" providerId="AD" clId="Web-{7C89BF12-D6D8-C263-E252-E23E6EB0CD59}" dt="2024-08-08T15:44:47.380" v="110" actId="1076"/>
        <pc:sldMkLst>
          <pc:docMk/>
          <pc:sldMk cId="2979508786" sldId="377"/>
        </pc:sldMkLst>
      </pc:sldChg>
      <pc:sldChg chg="modSp">
        <pc:chgData name="Clément Lemaitre-Provost" userId="S::clement.lemaitre-provost@educaloi.qc.ca::f3d9918a-5e1c-4d93-bfcf-4b1371c3a56c" providerId="AD" clId="Web-{7C89BF12-D6D8-C263-E252-E23E6EB0CD59}" dt="2024-08-08T15:46:56.730" v="118" actId="1076"/>
        <pc:sldMkLst>
          <pc:docMk/>
          <pc:sldMk cId="3215491094" sldId="382"/>
        </pc:sldMkLst>
      </pc:sldChg>
      <pc:sldChg chg="addSp modSp">
        <pc:chgData name="Clément Lemaitre-Provost" userId="S::clement.lemaitre-provost@educaloi.qc.ca::f3d9918a-5e1c-4d93-bfcf-4b1371c3a56c" providerId="AD" clId="Web-{7C89BF12-D6D8-C263-E252-E23E6EB0CD59}" dt="2024-08-08T15:31:46.562" v="2" actId="1076"/>
        <pc:sldMkLst>
          <pc:docMk/>
          <pc:sldMk cId="1912474822" sldId="384"/>
        </pc:sldMkLst>
      </pc:sldChg>
      <pc:sldChg chg="addSp delSp modSp add ord replId">
        <pc:chgData name="Clément Lemaitre-Provost" userId="S::clement.lemaitre-provost@educaloi.qc.ca::f3d9918a-5e1c-4d93-bfcf-4b1371c3a56c" providerId="AD" clId="Web-{7C89BF12-D6D8-C263-E252-E23E6EB0CD59}" dt="2024-08-08T15:33:59.475" v="27" actId="1076"/>
        <pc:sldMkLst>
          <pc:docMk/>
          <pc:sldMk cId="2066536546" sldId="385"/>
        </pc:sldMkLst>
      </pc:sldChg>
      <pc:sldChg chg="addSp delSp modSp add ord replId">
        <pc:chgData name="Clément Lemaitre-Provost" userId="S::clement.lemaitre-provost@educaloi.qc.ca::f3d9918a-5e1c-4d93-bfcf-4b1371c3a56c" providerId="AD" clId="Web-{7C89BF12-D6D8-C263-E252-E23E6EB0CD59}" dt="2024-08-08T15:34:38.305" v="42" actId="1076"/>
        <pc:sldMkLst>
          <pc:docMk/>
          <pc:sldMk cId="66651162" sldId="386"/>
        </pc:sldMkLst>
      </pc:sldChg>
      <pc:sldChg chg="addSp delSp modSp add ord replId">
        <pc:chgData name="Clément Lemaitre-Provost" userId="S::clement.lemaitre-provost@educaloi.qc.ca::f3d9918a-5e1c-4d93-bfcf-4b1371c3a56c" providerId="AD" clId="Web-{7C89BF12-D6D8-C263-E252-E23E6EB0CD59}" dt="2024-08-08T15:35:32.104" v="56" actId="1076"/>
        <pc:sldMkLst>
          <pc:docMk/>
          <pc:sldMk cId="1133403042" sldId="387"/>
        </pc:sldMkLst>
      </pc:sldChg>
      <pc:sldChg chg="addSp delSp modSp add ord replId">
        <pc:chgData name="Clément Lemaitre-Provost" userId="S::clement.lemaitre-provost@educaloi.qc.ca::f3d9918a-5e1c-4d93-bfcf-4b1371c3a56c" providerId="AD" clId="Web-{7C89BF12-D6D8-C263-E252-E23E6EB0CD59}" dt="2024-08-08T15:46:14.618" v="114" actId="1076"/>
        <pc:sldMkLst>
          <pc:docMk/>
          <pc:sldMk cId="1809302940" sldId="388"/>
        </pc:sldMkLst>
      </pc:sldChg>
    </pc:docChg>
  </pc:docChgLst>
  <pc:docChgLst>
    <pc:chgData name="Clément Lemaitre-Provost" userId="f3d9918a-5e1c-4d93-bfcf-4b1371c3a56c" providerId="ADAL" clId="{69A1BD9B-1C62-48BA-A9EA-EC8FB4E733D3}"/>
    <pc:docChg chg="custSel addSld modSld">
      <pc:chgData name="Clément Lemaitre-Provost" userId="f3d9918a-5e1c-4d93-bfcf-4b1371c3a56c" providerId="ADAL" clId="{69A1BD9B-1C62-48BA-A9EA-EC8FB4E733D3}" dt="2024-07-18T15:45:24.562" v="120" actId="478"/>
      <pc:docMkLst>
        <pc:docMk/>
      </pc:docMkLst>
      <pc:sldChg chg="modCm modNotesTx">
        <pc:chgData name="Clément Lemaitre-Provost" userId="f3d9918a-5e1c-4d93-bfcf-4b1371c3a56c" providerId="ADAL" clId="{69A1BD9B-1C62-48BA-A9EA-EC8FB4E733D3}" dt="2024-07-18T12:24:12.914" v="84" actId="20577"/>
        <pc:sldMkLst>
          <pc:docMk/>
          <pc:sldMk cId="927205018" sldId="375"/>
        </pc:sldMkLst>
        <pc:extLst>
          <p:ext xmlns:p="http://schemas.openxmlformats.org/presentationml/2006/main" uri="{D6D511B9-2390-475A-947B-AFAB55BFBCF1}">
            <pc226:cmChg xmlns:pc226="http://schemas.microsoft.com/office/powerpoint/2022/06/main/command" chg="mod">
              <pc226:chgData name="Clément Lemaitre-Provost" userId="f3d9918a-5e1c-4d93-bfcf-4b1371c3a56c" providerId="ADAL" clId="{69A1BD9B-1C62-48BA-A9EA-EC8FB4E733D3}" dt="2024-07-18T12:23:24.319" v="23"/>
              <pc2:cmMkLst xmlns:pc2="http://schemas.microsoft.com/office/powerpoint/2019/9/main/command">
                <pc:docMk/>
                <pc:sldMk cId="927205018" sldId="375"/>
                <pc2:cmMk id="{5B4411CE-8C0A-446F-9544-36F0391B07DB}"/>
              </pc2:cmMkLst>
              <pc226:cmRplyChg chg="mod modRxn">
                <pc226:chgData name="Clément Lemaitre-Provost" userId="f3d9918a-5e1c-4d93-bfcf-4b1371c3a56c" providerId="ADAL" clId="{69A1BD9B-1C62-48BA-A9EA-EC8FB4E733D3}" dt="2024-07-18T12:23:21.085" v="22"/>
                <pc2:cmRplyMkLst xmlns:pc2="http://schemas.microsoft.com/office/powerpoint/2019/9/main/command">
                  <pc:docMk/>
                  <pc:sldMk cId="927205018" sldId="375"/>
                  <pc2:cmMk id="{5B4411CE-8C0A-446F-9544-36F0391B07DB}"/>
                  <pc2:cmRplyMk id="{316DC320-ED19-415D-A938-A8550CA2D9C2}"/>
                </pc2:cmRplyMkLst>
              </pc226:cmRplyChg>
            </pc226:cmChg>
          </p:ext>
        </pc:extLst>
      </pc:sldChg>
      <pc:sldChg chg="delSp modSp add mod delAnim">
        <pc:chgData name="Clément Lemaitre-Provost" userId="f3d9918a-5e1c-4d93-bfcf-4b1371c3a56c" providerId="ADAL" clId="{69A1BD9B-1C62-48BA-A9EA-EC8FB4E733D3}" dt="2024-07-18T15:45:24.562" v="120" actId="478"/>
        <pc:sldMkLst>
          <pc:docMk/>
          <pc:sldMk cId="3215491094" sldId="382"/>
        </pc:sldMkLst>
      </pc:sldChg>
    </pc:docChg>
  </pc:docChgLst>
  <pc:docChgLst>
    <pc:chgData name="Alexandra Magazin" userId="f0303719-bd60-44a4-b577-2f0e93348038" providerId="ADAL" clId="{09ED5520-EBEE-9C45-A3A8-EB0607E21094}"/>
    <pc:docChg chg="custSel modSld">
      <pc:chgData name="Alexandra Magazin" userId="f0303719-bd60-44a4-b577-2f0e93348038" providerId="ADAL" clId="{09ED5520-EBEE-9C45-A3A8-EB0607E21094}" dt="2024-08-08T15:16:57.922" v="73" actId="20577"/>
      <pc:docMkLst>
        <pc:docMk/>
      </pc:docMkLst>
      <pc:sldChg chg="modNotesTx">
        <pc:chgData name="Alexandra Magazin" userId="f0303719-bd60-44a4-b577-2f0e93348038" providerId="ADAL" clId="{09ED5520-EBEE-9C45-A3A8-EB0607E21094}" dt="2024-08-08T15:16:14.672" v="63" actId="20577"/>
        <pc:sldMkLst>
          <pc:docMk/>
          <pc:sldMk cId="2421384270" sldId="269"/>
        </pc:sldMkLst>
      </pc:sldChg>
      <pc:sldChg chg="modSp modNotesTx">
        <pc:chgData name="Alexandra Magazin" userId="f0303719-bd60-44a4-b577-2f0e93348038" providerId="ADAL" clId="{09ED5520-EBEE-9C45-A3A8-EB0607E21094}" dt="2024-08-08T15:16:47.482" v="71" actId="20577"/>
        <pc:sldMkLst>
          <pc:docMk/>
          <pc:sldMk cId="3633348750" sldId="270"/>
        </pc:sldMkLst>
      </pc:sldChg>
      <pc:sldChg chg="modNotesTx">
        <pc:chgData name="Alexandra Magazin" userId="f0303719-bd60-44a4-b577-2f0e93348038" providerId="ADAL" clId="{09ED5520-EBEE-9C45-A3A8-EB0607E21094}" dt="2024-08-08T15:11:37.119" v="2" actId="20577"/>
        <pc:sldMkLst>
          <pc:docMk/>
          <pc:sldMk cId="4193482868" sldId="352"/>
        </pc:sldMkLst>
      </pc:sldChg>
      <pc:sldChg chg="modSp">
        <pc:chgData name="Alexandra Magazin" userId="f0303719-bd60-44a4-b577-2f0e93348038" providerId="ADAL" clId="{09ED5520-EBEE-9C45-A3A8-EB0607E21094}" dt="2024-08-08T15:12:14.299" v="15" actId="113"/>
        <pc:sldMkLst>
          <pc:docMk/>
          <pc:sldMk cId="2814206767" sldId="354"/>
        </pc:sldMkLst>
      </pc:sldChg>
      <pc:sldChg chg="modNotesTx">
        <pc:chgData name="Alexandra Magazin" userId="f0303719-bd60-44a4-b577-2f0e93348038" providerId="ADAL" clId="{09ED5520-EBEE-9C45-A3A8-EB0607E21094}" dt="2024-08-08T15:16:57.922" v="73" actId="20577"/>
        <pc:sldMkLst>
          <pc:docMk/>
          <pc:sldMk cId="1315225206" sldId="360"/>
        </pc:sldMkLst>
      </pc:sldChg>
      <pc:sldChg chg="modNotesTx">
        <pc:chgData name="Alexandra Magazin" userId="f0303719-bd60-44a4-b577-2f0e93348038" providerId="ADAL" clId="{09ED5520-EBEE-9C45-A3A8-EB0607E21094}" dt="2024-08-08T15:14:17.123" v="42" actId="20577"/>
        <pc:sldMkLst>
          <pc:docMk/>
          <pc:sldMk cId="2500292922" sldId="370"/>
        </pc:sldMkLst>
      </pc:sldChg>
      <pc:sldChg chg="modSp modNotesTx">
        <pc:chgData name="Alexandra Magazin" userId="f0303719-bd60-44a4-b577-2f0e93348038" providerId="ADAL" clId="{09ED5520-EBEE-9C45-A3A8-EB0607E21094}" dt="2024-08-08T15:15:25.522" v="57" actId="20577"/>
        <pc:sldMkLst>
          <pc:docMk/>
          <pc:sldMk cId="2653037103" sldId="374"/>
        </pc:sldMkLst>
      </pc:sldChg>
      <pc:sldChg chg="modSp">
        <pc:chgData name="Alexandra Magazin" userId="f0303719-bd60-44a4-b577-2f0e93348038" providerId="ADAL" clId="{09ED5520-EBEE-9C45-A3A8-EB0607E21094}" dt="2024-08-08T15:15:03.738" v="49" actId="20577"/>
        <pc:sldMkLst>
          <pc:docMk/>
          <pc:sldMk cId="854660403" sldId="376"/>
        </pc:sldMkLst>
      </pc:sldChg>
      <pc:sldChg chg="modSp mod">
        <pc:chgData name="Alexandra Magazin" userId="f0303719-bd60-44a4-b577-2f0e93348038" providerId="ADAL" clId="{09ED5520-EBEE-9C45-A3A8-EB0607E21094}" dt="2024-08-08T15:16:02.624" v="61" actId="20577"/>
        <pc:sldMkLst>
          <pc:docMk/>
          <pc:sldMk cId="2979508786" sldId="377"/>
        </pc:sldMkLst>
      </pc:sldChg>
    </pc:docChg>
  </pc:docChgLst>
  <pc:docChgLst>
    <pc:chgData name="Julianne Chu" userId="S::julianne.chu@educaloi.qc.ca::e8f7f30b-d745-4019-beff-dc20084e4c5d" providerId="AD" clId="Web-{5C85DA27-531D-7BA8-3DD9-353D3722A7B4}"/>
    <pc:docChg chg="">
      <pc:chgData name="Julianne Chu" userId="S::julianne.chu@educaloi.qc.ca::e8f7f30b-d745-4019-beff-dc20084e4c5d" providerId="AD" clId="Web-{5C85DA27-531D-7BA8-3DD9-353D3722A7B4}" dt="2024-07-16T13:28:56.674" v="0"/>
      <pc:docMkLst>
        <pc:docMk/>
      </pc:docMkLst>
      <pc:sldChg chg="delCm">
        <pc:chgData name="Julianne Chu" userId="S::julianne.chu@educaloi.qc.ca::e8f7f30b-d745-4019-beff-dc20084e4c5d" providerId="AD" clId="Web-{5C85DA27-531D-7BA8-3DD9-353D3722A7B4}" dt="2024-07-16T13:28:56.674" v="0"/>
        <pc:sldMkLst>
          <pc:docMk/>
          <pc:sldMk cId="4193482868" sldId="352"/>
        </pc:sldMkLst>
        <pc:extLst>
          <p:ext xmlns:p="http://schemas.openxmlformats.org/presentationml/2006/main" uri="{D6D511B9-2390-475A-947B-AFAB55BFBCF1}">
            <pc226:cmChg xmlns:pc226="http://schemas.microsoft.com/office/powerpoint/2022/06/main/command" chg="del">
              <pc226:chgData name="Julianne Chu" userId="S::julianne.chu@educaloi.qc.ca::e8f7f30b-d745-4019-beff-dc20084e4c5d" providerId="AD" clId="Web-{5C85DA27-531D-7BA8-3DD9-353D3722A7B4}" dt="2024-07-16T13:28:56.674" v="0"/>
              <pc2:cmMkLst xmlns:pc2="http://schemas.microsoft.com/office/powerpoint/2019/9/main/command">
                <pc:docMk/>
                <pc:sldMk cId="4193482868" sldId="352"/>
                <pc2:cmMk id="{78813742-2E77-4649-8D1F-4938E06920A1}"/>
              </pc2:cmMkLst>
            </pc226:cmChg>
          </p:ext>
        </pc:extLst>
      </pc:sldChg>
    </pc:docChg>
  </pc:docChgLst>
  <pc:docChgLst>
    <pc:chgData name="Benoit Rullier" userId="c5575b39-5f72-4b6a-bf57-66b52d38b6d9" providerId="ADAL" clId="{FACAEA2D-52F1-447E-A1D8-D3ABE82C5866}"/>
    <pc:docChg chg="modMainMaster">
      <pc:chgData name="Benoit Rullier" userId="c5575b39-5f72-4b6a-bf57-66b52d38b6d9" providerId="ADAL" clId="{FACAEA2D-52F1-447E-A1D8-D3ABE82C5866}" dt="2021-11-10T13:49:25.939" v="0" actId="20577"/>
      <pc:docMkLst>
        <pc:docMk/>
      </pc:docMkLst>
      <pc:sldMasterChg chg="modSldLayout">
        <pc:chgData name="Benoit Rullier" userId="c5575b39-5f72-4b6a-bf57-66b52d38b6d9" providerId="ADAL" clId="{FACAEA2D-52F1-447E-A1D8-D3ABE82C5866}" dt="2021-11-10T13:49:25.939" v="0" actId="20577"/>
        <pc:sldMasterMkLst>
          <pc:docMk/>
          <pc:sldMasterMk cId="3025158510" sldId="2147483648"/>
        </pc:sldMasterMkLst>
        <pc:sldLayoutChg chg="modSp mod">
          <pc:chgData name="Benoit Rullier" userId="c5575b39-5f72-4b6a-bf57-66b52d38b6d9" providerId="ADAL" clId="{FACAEA2D-52F1-447E-A1D8-D3ABE82C5866}" dt="2021-11-10T13:49:25.939" v="0" actId="20577"/>
          <pc:sldLayoutMkLst>
            <pc:docMk/>
            <pc:sldMasterMk cId="3025158510" sldId="2147483648"/>
            <pc:sldLayoutMk cId="2531541676" sldId="2147483681"/>
          </pc:sldLayoutMkLst>
        </pc:sldLayoutChg>
      </pc:sldMasterChg>
    </pc:docChg>
  </pc:docChgLst>
  <pc:docChgLst>
    <pc:chgData name="Julianne Chu" userId="S::julianne.chu@educaloi.qc.ca::e8f7f30b-d745-4019-beff-dc20084e4c5d" providerId="AD" clId="Web-{824F8A79-447D-8944-9014-FE7377551287}"/>
    <pc:docChg chg="modSld">
      <pc:chgData name="Julianne Chu" userId="S::julianne.chu@educaloi.qc.ca::e8f7f30b-d745-4019-beff-dc20084e4c5d" providerId="AD" clId="Web-{824F8A79-447D-8944-9014-FE7377551287}" dt="2024-07-16T13:27:26.068" v="3"/>
      <pc:docMkLst>
        <pc:docMk/>
      </pc:docMkLst>
      <pc:sldChg chg="modCm modNotes">
        <pc:chgData name="Julianne Chu" userId="S::julianne.chu@educaloi.qc.ca::e8f7f30b-d745-4019-beff-dc20084e4c5d" providerId="AD" clId="Web-{824F8A79-447D-8944-9014-FE7377551287}" dt="2024-07-16T13:27:26.068" v="3"/>
        <pc:sldMkLst>
          <pc:docMk/>
          <pc:sldMk cId="1387294503" sldId="358"/>
        </pc:sldMkLst>
        <pc:extLst>
          <p:ext xmlns:p="http://schemas.openxmlformats.org/presentationml/2006/main" uri="{D6D511B9-2390-475A-947B-AFAB55BFBCF1}">
            <pc226:cmChg xmlns:pc226="http://schemas.microsoft.com/office/powerpoint/2022/06/main/command" chg="">
              <pc226:chgData name="Julianne Chu" userId="S::julianne.chu@educaloi.qc.ca::e8f7f30b-d745-4019-beff-dc20084e4c5d" providerId="AD" clId="Web-{824F8A79-447D-8944-9014-FE7377551287}" dt="2024-07-16T13:27:26.068" v="3"/>
              <pc2:cmMkLst xmlns:pc2="http://schemas.microsoft.com/office/powerpoint/2019/9/main/command">
                <pc:docMk/>
                <pc:sldMk cId="1387294503" sldId="358"/>
                <pc2:cmMk id="{8788D9F5-3FB0-47A7-9C68-6BCF5D5F2CEF}"/>
              </pc2:cmMkLst>
              <pc226:cmRplyChg chg="add">
                <pc226:chgData name="Julianne Chu" userId="S::julianne.chu@educaloi.qc.ca::e8f7f30b-d745-4019-beff-dc20084e4c5d" providerId="AD" clId="Web-{824F8A79-447D-8944-9014-FE7377551287}" dt="2024-07-16T13:27:26.068" v="3"/>
                <pc2:cmRplyMkLst xmlns:pc2="http://schemas.microsoft.com/office/powerpoint/2019/9/main/command">
                  <pc:docMk/>
                  <pc:sldMk cId="1387294503" sldId="358"/>
                  <pc2:cmMk id="{8788D9F5-3FB0-47A7-9C68-6BCF5D5F2CEF}"/>
                  <pc2:cmRplyMk id="{6ACE80E6-7246-4DA4-9D98-ECF95AEFBAA4}"/>
                </pc2:cmRplyMkLst>
              </pc226:cmRplyChg>
            </pc226:cmChg>
          </p:ext>
        </pc:extLst>
      </pc:sldChg>
    </pc:docChg>
  </pc:docChgLst>
  <pc:docChgLst>
    <pc:chgData name="Nathalie Parent" userId="S::nathalie.parent@educaloi.qc.ca::eadffc7b-60e9-48fb-bf66-de2a3dff29ac" providerId="AD" clId="Web-{7DC2507A-51DB-3090-770A-0F31EAE01998}"/>
    <pc:docChg chg="modSld">
      <pc:chgData name="Nathalie Parent" userId="S::nathalie.parent@educaloi.qc.ca::eadffc7b-60e9-48fb-bf66-de2a3dff29ac" providerId="AD" clId="Web-{7DC2507A-51DB-3090-770A-0F31EAE01998}" dt="2021-07-14T22:02:14.280" v="17"/>
      <pc:docMkLst>
        <pc:docMk/>
      </pc:docMkLst>
      <pc:sldChg chg="modSp">
        <pc:chgData name="Nathalie Parent" userId="S::nathalie.parent@educaloi.qc.ca::eadffc7b-60e9-48fb-bf66-de2a3dff29ac" providerId="AD" clId="Web-{7DC2507A-51DB-3090-770A-0F31EAE01998}" dt="2021-07-14T22:02:14.280" v="17"/>
        <pc:sldMkLst>
          <pc:docMk/>
          <pc:sldMk cId="3285429528" sldId="347"/>
        </pc:sldMkLst>
      </pc:sldChg>
    </pc:docChg>
  </pc:docChgLst>
</pc:chgInfo>
</file>

<file path=ppt/comments/modernComment_166_52B06F27.xml><?xml version="1.0" encoding="utf-8"?>
<p188:cmLst xmlns:a="http://schemas.openxmlformats.org/drawingml/2006/main" xmlns:r="http://schemas.openxmlformats.org/officeDocument/2006/relationships" xmlns:p188="http://schemas.microsoft.com/office/powerpoint/2018/8/main">
  <p188:cm id="{8788D9F5-3FB0-47A7-9C68-6BCF5D5F2CEF}" authorId="{2F717205-1764-52A5-C593-65E56216A39B}" status="resolved" created="2024-07-08T21:17:05.441" complete="100000">
    <pc:sldMkLst xmlns:pc="http://schemas.microsoft.com/office/powerpoint/2013/main/command">
      <pc:docMk/>
      <pc:sldMk cId="1387294503" sldId="358"/>
    </pc:sldMkLst>
    <p188:replyLst>
      <p188:reply id="{0514607F-0AE7-4937-B288-0E4D06E093C1}" authorId="{BEC0F715-6037-B0C0-8391-E8B44091051C}" created="2024-07-16T13:05:39.504">
        <p188:txBody>
          <a:bodyPr/>
          <a:lstStyle/>
          <a:p>
            <a:r>
              <a:rPr lang="fr-CA"/>
              <a:t>[@Julianne Chu] J'ai écrit l'information suggérée par Thais dans l'avant-dernier paragraphe des notes "Les jurées et jurés…". Est-ce que cette information te convient?</a:t>
            </a:r>
          </a:p>
        </p188:txBody>
      </p188:reply>
      <p188:reply id="{6ACE80E6-7246-4DA4-9D98-ECF95AEFBAA4}" authorId="{5213BBAD-8C2B-8EB6-3D3E-AC15D3FF1025}" created="2024-07-16T13:27:26.068">
        <p188:txBody>
          <a:bodyPr/>
          <a:lstStyle/>
          <a:p>
            <a:r>
              <a:rPr lang="fr-FR"/>
              <a:t>Oui, ça me convient! :) J'ai oublié c'est dans quelle autre trousse, mais on avait fait une recherche rapide sur le nombre record de jour pour les délibérations du jury. C'était plus de 21 jours.</a:t>
            </a:r>
          </a:p>
        </p188:txBody>
      </p188:reply>
    </p188:replyLst>
    <p188:txBody>
      <a:bodyPr/>
      <a:lstStyle/>
      <a:p>
        <a:r>
          <a:rPr lang="fr-FR"/>
          <a:t>Ajouter comme information complémentaire qu'est-ce qu'arrive si le jury ne s'entend pas sur un verdict unanime?</a:t>
        </a:r>
      </a:p>
    </p188:txBody>
  </p188:cm>
</p188:cmLst>
</file>

<file path=ppt/comments/modernComment_16F_EACDF6.xml><?xml version="1.0" encoding="utf-8"?>
<p188:cmLst xmlns:a="http://schemas.openxmlformats.org/drawingml/2006/main" xmlns:r="http://schemas.openxmlformats.org/officeDocument/2006/relationships" xmlns:p188="http://schemas.microsoft.com/office/powerpoint/2018/8/main">
  <p188:cm id="{1831BA32-2EF4-4D87-866E-D99EA5894E2D}" authorId="{BEC0F715-6037-B0C0-8391-E8B44091051C}" status="resolved" created="2024-06-28T16:21:34.135" complete="100000">
    <pc:sldMkLst xmlns:pc="http://schemas.microsoft.com/office/powerpoint/2013/main/command">
      <pc:docMk/>
      <pc:sldMk cId="15388150" sldId="367"/>
    </pc:sldMkLst>
    <p188:replyLst>
      <p188:reply id="{14382DCE-63C5-46AE-9903-F36204984E94}" authorId="{5213BBAD-8C2B-8EB6-3D3E-AC15D3FF1025}" created="2024-07-02T13:38:49.068">
        <p188:txBody>
          <a:bodyPr/>
          <a:lstStyle/>
          <a:p>
            <a:r>
              <a:rPr lang="fr-FR"/>
              <a:t>Témoin au masculin me convient, pour référer à toute personne qui témoigne, homme, femme, etc.</a:t>
            </a:r>
          </a:p>
        </p188:txBody>
      </p188:reply>
    </p188:replyLst>
    <p188:txBody>
      <a:bodyPr/>
      <a:lstStyle/>
      <a:p>
        <a:r>
          <a:rPr lang="fr-CA"/>
          <a:t>[@Julianne Chu] Je me questionne si nous pouvons réellement écrire un équivalent épicène à "témoin".</a:t>
        </a:r>
      </a:p>
    </p188:txBody>
  </p188:cm>
</p188:cmLst>
</file>

<file path=ppt/comments/modernComment_177_3744069A.xml><?xml version="1.0" encoding="utf-8"?>
<p188:cmLst xmlns:a="http://schemas.openxmlformats.org/drawingml/2006/main" xmlns:r="http://schemas.openxmlformats.org/officeDocument/2006/relationships" xmlns:p188="http://schemas.microsoft.com/office/powerpoint/2018/8/main">
  <p188:cm id="{5B4411CE-8C0A-446F-9544-36F0391B07DB}" authorId="{BEC0F715-6037-B0C0-8391-E8B44091051C}" status="resolved" created="2024-07-17T15:48:22.539" complete="100000">
    <pc:sldMkLst xmlns:pc="http://schemas.microsoft.com/office/powerpoint/2013/main/command">
      <pc:docMk/>
      <pc:sldMk cId="927205018" sldId="375"/>
    </pc:sldMkLst>
    <p188:replyLst>
      <p188:reply id="{316DC320-ED19-415D-A938-A8550CA2D9C2}" authorId="{5213BBAD-8C2B-8EB6-3D3E-AC15D3FF1025}" created="2024-07-17T19:03:05.321">
        <p188:txBody>
          <a:bodyPr/>
          <a:lstStyle/>
          <a:p>
            <a:r>
              <a:rPr lang="fr-FR"/>
              <a:t>Je ne trouves par l'article équivalent sur notre site. Par contre, on pourrait mettre le lien vers le site de JuridiQC https://juridiqc.gouv.qc.ca/separation-et-divorce/tribunal/fonctionnement-de-la-cour/les-regles-et-usages-a-suivre-a-la-cour-en-10-questions</a:t>
            </a:r>
          </a:p>
        </p188:txBody>
        <p188:extLst>
          <p:ext xmlns:p="http://schemas.openxmlformats.org/presentationml/2006/main" uri="{57CB4572-C831-44C2-8A1C-0ADB6CCDFE69}">
            <p223:reactions xmlns:p223="http://schemas.microsoft.com/office/powerpoint/2022/03/main">
              <p223:rxn type="👍">
                <p223:instance time="2024-07-18T12:23:21.085" authorId="{BEC0F715-6037-B0C0-8391-E8B44091051C}"/>
              </p223:rxn>
            </p223:reactions>
          </p:ext>
        </p188:extLst>
      </p188:reply>
    </p188:replyLst>
    <p188:txBody>
      <a:bodyPr/>
      <a:lstStyle/>
      <a:p>
        <a:r>
          <a:rPr lang="fr-CA"/>
          <a:t>[@Julianne Chu] Le lien vers l'article "Les règles à respecter au tribunal" ne fonctionne plus. Après quelques recherches sur notre site, je n'ai pas trouvé un article équivalent. Si tu trouves l'article équivalent, tiens-moi au courant, sinon je supprimerai le lien.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94962A8-AB16-0548-9308-5B14FF13DB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D2536926-FFD8-9846-9BD6-A5CD028AB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614BFB-3A7E-794B-A563-F40BFC9A3E53}" type="datetimeFigureOut">
              <a:rPr lang="fr-CA" smtClean="0"/>
              <a:t>2025-02-21</a:t>
            </a:fld>
            <a:endParaRPr lang="fr-CA"/>
          </a:p>
        </p:txBody>
      </p:sp>
      <p:sp>
        <p:nvSpPr>
          <p:cNvPr id="4" name="Espace réservé du pied de page 3">
            <a:extLst>
              <a:ext uri="{FF2B5EF4-FFF2-40B4-BE49-F238E27FC236}">
                <a16:creationId xmlns:a16="http://schemas.microsoft.com/office/drawing/2014/main" id="{73657343-073C-7E4F-B6F5-CE01CA4342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F362B5C3-E8DB-A142-886B-2D72DCACEB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AA471-BAE5-1445-A09A-EAAA37DD3523}" type="slidenum">
              <a:rPr lang="fr-CA" smtClean="0"/>
              <a:t>‹N°›</a:t>
            </a:fld>
            <a:endParaRPr lang="fr-CA"/>
          </a:p>
        </p:txBody>
      </p:sp>
    </p:spTree>
    <p:extLst>
      <p:ext uri="{BB962C8B-B14F-4D97-AF65-F5344CB8AC3E}">
        <p14:creationId xmlns:p14="http://schemas.microsoft.com/office/powerpoint/2010/main" val="2755855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AAEFE7-DFD9-4236-8297-21257DBA0BB6}" type="datetimeFigureOut">
              <a:rPr lang="fr-CA" smtClean="0"/>
              <a:t>2025-02-21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799D8-CF1A-4970-BB24-D57ECCEF09D1}" type="slidenum">
              <a:rPr lang="fr-CA" smtClean="0"/>
              <a:t>‹N°›</a:t>
            </a:fld>
            <a:endParaRPr lang="fr-CA"/>
          </a:p>
        </p:txBody>
      </p:sp>
    </p:spTree>
    <p:extLst>
      <p:ext uri="{BB962C8B-B14F-4D97-AF65-F5344CB8AC3E}">
        <p14:creationId xmlns:p14="http://schemas.microsoft.com/office/powerpoint/2010/main" val="3422474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educaloi.qc.ca/educaloi-tv/le-role-du-jury-dans-un-proc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educaloi.qc.ca/capsules/role-des-temoin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dictionnairereid.caij.qc.ca/recherche#q=objection&amp;t=edictionnaire&amp;sort=relevancy&amp;m=search"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edoctrine.caij.qc.ca/collection-de-droit/2015/11/831832433/"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fondationdubarreau.qc.ca/pdf/publication/seul-devant-la-cour-criminelle-penale-fr.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educaloi.qc.ca/capsules/droits-de-laccuse-pendant-un-proces-crimine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ducaloi.qc.ca/educaloi-tv/le-fardeau-de-la-preuve-en-droi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NOTES AU PERSONNEL ENSEIGNANT</a:t>
            </a:r>
            <a:endParaRPr lang="en-US" dirty="0"/>
          </a:p>
          <a:p>
            <a:endParaRPr lang="fr-FR"/>
          </a:p>
          <a:p>
            <a:r>
              <a:rPr lang="fr-FR" dirty="0"/>
              <a:t>Cette présentation PowerPoint est un support pour l’animation de l’activité Procès simulé : l’interrogatoire. </a:t>
            </a:r>
            <a:endParaRPr lang="en-US" dirty="0">
              <a:cs typeface="Calibri"/>
            </a:endParaRPr>
          </a:p>
          <a:p>
            <a:endParaRPr lang="fr-FR"/>
          </a:p>
          <a:p>
            <a:r>
              <a:rPr lang="fr-FR" dirty="0"/>
              <a:t>Les exercices proposés sont des suggestions clés en main pour animer l’activité et stimuler la participation de vos élèves. </a:t>
            </a:r>
            <a:endParaRPr lang="en-US" dirty="0"/>
          </a:p>
          <a:p>
            <a:endParaRPr lang="fr-FR"/>
          </a:p>
          <a:p>
            <a:r>
              <a:rPr lang="fr-FR" dirty="0"/>
              <a:t>Vous trouverez en commentaires des diapositives la mention « NOTES AU PERSONNEL ENSEIGNANT ». Cette mention vous avise de l’existence d’informations particulières pour les fins de l’activité.</a:t>
            </a:r>
            <a:endParaRPr lang="en-US" dirty="0"/>
          </a:p>
          <a:p>
            <a:endParaRPr lang="fr-FR"/>
          </a:p>
          <a:p>
            <a:r>
              <a:rPr lang="en-CA" dirty="0"/>
              <a:t>©  </a:t>
            </a:r>
            <a:r>
              <a:rPr lang="en-CA" dirty="0" err="1"/>
              <a:t>Éducaloi</a:t>
            </a:r>
            <a:r>
              <a:rPr lang="en-CA" dirty="0"/>
              <a:t>, 2024. </a:t>
            </a:r>
            <a:r>
              <a:rPr lang="fr-CA" dirty="0"/>
              <a:t>Le présent matériel est la propriété exclusive d’Éducaloi.  </a:t>
            </a:r>
            <a:endParaRPr lang="en-US" dirty="0"/>
          </a:p>
          <a:p>
            <a:r>
              <a:rPr lang="fr-CA" dirty="0"/>
              <a:t>Notez que le droit est un domaine en constante évolution. Ce document est à jour au 1er juillet 2024.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F40F7-9DEE-4674-AEC7-65F61D18733B}"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84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t>NOTES AU PERSONNEL ENSEIGNANT</a:t>
            </a:r>
          </a:p>
          <a:p>
            <a:endParaRPr lang="fr-CA"/>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Lire cette diapositive qui résume le contenu du cahier de l’élève p. 10.</a:t>
            </a:r>
          </a:p>
          <a:p>
            <a:endParaRPr lang="fr-FR">
              <a:latin typeface="Arial" panose="020B0604020202020204" pitchFamily="34" charset="0"/>
              <a:cs typeface="Arial" panose="020B0604020202020204" pitchFamily="34" charset="0"/>
            </a:endParaRPr>
          </a:p>
          <a:p>
            <a:r>
              <a:rPr lang="fr-FR">
                <a:latin typeface="Arial" panose="020B0604020202020204" pitchFamily="34" charset="0"/>
                <a:cs typeface="Arial" panose="020B0604020202020204" pitchFamily="34" charset="0"/>
              </a:rPr>
              <a:t>En quelque sorte, la ou le juge est </a:t>
            </a:r>
            <a:r>
              <a:rPr lang="fr-FR" b="1">
                <a:latin typeface="Arial" panose="020B0604020202020204" pitchFamily="34" charset="0"/>
                <a:cs typeface="Arial" panose="020B0604020202020204" pitchFamily="34" charset="0"/>
              </a:rPr>
              <a:t>« l’arbitre » du procès </a:t>
            </a:r>
            <a:r>
              <a:rPr lang="fr-FR">
                <a:latin typeface="Arial" panose="020B0604020202020204" pitchFamily="34" charset="0"/>
                <a:cs typeface="Arial" panose="020B0604020202020204" pitchFamily="34" charset="0"/>
              </a:rPr>
              <a:t>: elle ou il en gère le déroulement et surtout, elle ou il reste à l’écoute. </a:t>
            </a:r>
          </a:p>
          <a:p>
            <a:endParaRPr lang="fr-FR">
              <a:latin typeface="Arial" panose="020B0604020202020204" pitchFamily="34" charset="0"/>
              <a:cs typeface="Arial" panose="020B0604020202020204" pitchFamily="34" charset="0"/>
            </a:endParaRPr>
          </a:p>
          <a:p>
            <a:r>
              <a:rPr lang="fr-FR" b="1">
                <a:latin typeface="Arial" panose="020B0604020202020204" pitchFamily="34" charset="0"/>
                <a:cs typeface="Arial" panose="020B0604020202020204" pitchFamily="34" charset="0"/>
              </a:rPr>
              <a:t>Ce n’est pas elle ou lui qui interroge les témoins</a:t>
            </a:r>
            <a:r>
              <a:rPr lang="fr-FR">
                <a:latin typeface="Arial" panose="020B0604020202020204" pitchFamily="34" charset="0"/>
                <a:cs typeface="Arial" panose="020B0604020202020204" pitchFamily="34" charset="0"/>
              </a:rPr>
              <a:t> (bien qu’elle ou il puisse parfois intervenir, notamment pour s’assurer que le procès reste équitable pour la personne accusée). Elle ou il doit se retenir de participer trop activement aux interrogatoires.</a:t>
            </a:r>
          </a:p>
          <a:p>
            <a:endParaRPr lang="fr-FR">
              <a:latin typeface="Arial" panose="020B0604020202020204" pitchFamily="34" charset="0"/>
              <a:cs typeface="Arial" panose="020B0604020202020204" pitchFamily="34" charset="0"/>
            </a:endParaRPr>
          </a:p>
          <a:p>
            <a:r>
              <a:rPr lang="fr-FR">
                <a:latin typeface="Arial" panose="020B0604020202020204" pitchFamily="34" charset="0"/>
                <a:cs typeface="Arial" panose="020B0604020202020204" pitchFamily="34" charset="0"/>
              </a:rPr>
              <a:t>Le « </a:t>
            </a:r>
            <a:r>
              <a:rPr lang="fr-FR" b="1">
                <a:latin typeface="Arial" panose="020B0604020202020204" pitchFamily="34" charset="0"/>
                <a:cs typeface="Arial" panose="020B0604020202020204" pitchFamily="34" charset="0"/>
              </a:rPr>
              <a:t>verdict</a:t>
            </a:r>
            <a:r>
              <a:rPr lang="fr-FR">
                <a:latin typeface="Arial" panose="020B0604020202020204" pitchFamily="34" charset="0"/>
                <a:cs typeface="Arial" panose="020B0604020202020204" pitchFamily="34" charset="0"/>
              </a:rPr>
              <a:t> » est la décision de déclarer une personne coupable ou non coupable, après l’analyse des preuves reçues pendant le procès. </a:t>
            </a:r>
          </a:p>
          <a:p>
            <a:endParaRPr lang="fr-FR">
              <a:latin typeface="Arial" panose="020B0604020202020204" pitchFamily="34" charset="0"/>
              <a:cs typeface="Arial" panose="020B0604020202020204" pitchFamily="34" charset="0"/>
            </a:endParaRPr>
          </a:p>
          <a:p>
            <a:r>
              <a:rPr lang="fr-FR">
                <a:latin typeface="Arial" panose="020B0604020202020204" pitchFamily="34" charset="0"/>
                <a:cs typeface="Arial" panose="020B0604020202020204" pitchFamily="34" charset="0"/>
              </a:rPr>
              <a:t>Lorsqu’il y a un </a:t>
            </a:r>
            <a:r>
              <a:rPr lang="fr-FR" b="1">
                <a:latin typeface="Arial" panose="020B0604020202020204" pitchFamily="34" charset="0"/>
                <a:cs typeface="Arial" panose="020B0604020202020204" pitchFamily="34" charset="0"/>
              </a:rPr>
              <a:t>jury</a:t>
            </a:r>
            <a:r>
              <a:rPr lang="fr-FR">
                <a:latin typeface="Arial" panose="020B0604020202020204" pitchFamily="34" charset="0"/>
                <a:cs typeface="Arial" panose="020B0604020202020204" pitchFamily="34" charset="0"/>
              </a:rPr>
              <a:t>, c’est plutôt ce dernier qui rend le verdict, mais après que la ou le juge lui ait donné des précisions </a:t>
            </a:r>
            <a:r>
              <a:rPr lang="fr-CA">
                <a:latin typeface="Arial" panose="020B0604020202020204" pitchFamily="34" charset="0"/>
                <a:cs typeface="Arial" panose="020B0604020202020204" pitchFamily="34" charset="0"/>
              </a:rPr>
              <a:t>et des directives sur les règles de droit à suivre</a:t>
            </a:r>
            <a:r>
              <a:rPr lang="fr-FR">
                <a:latin typeface="Arial" panose="020B0604020202020204" pitchFamily="34" charset="0"/>
                <a:cs typeface="Arial" panose="020B0604020202020204" pitchFamily="34" charset="0"/>
              </a:rPr>
              <a:t>.</a:t>
            </a:r>
          </a:p>
          <a:p>
            <a:endParaRPr lang="fr-FR" b="1">
              <a:latin typeface="Arial" panose="020B0604020202020204" pitchFamily="34" charset="0"/>
              <a:cs typeface="Arial" panose="020B0604020202020204" pitchFamily="34" charset="0"/>
            </a:endParaRPr>
          </a:p>
          <a:p>
            <a:r>
              <a:rPr lang="fr-CA" b="1">
                <a:latin typeface="Arial" panose="020B0604020202020204" pitchFamily="34" charset="0"/>
                <a:cs typeface="Arial" panose="020B0604020202020204" pitchFamily="34" charset="0"/>
              </a:rPr>
              <a:t>* Pour plus d’informations sur le rôle du jury en particulier, regardez la vidéo </a:t>
            </a:r>
            <a:r>
              <a:rPr lang="fr-CA" b="1" i="1">
                <a:latin typeface="Arial" panose="020B0604020202020204" pitchFamily="34" charset="0"/>
                <a:cs typeface="Arial" panose="020B0604020202020204" pitchFamily="34" charset="0"/>
              </a:rPr>
              <a:t>Le rôle du jury dans un procès</a:t>
            </a:r>
            <a:r>
              <a:rPr lang="fr-CA" b="1">
                <a:latin typeface="Arial" panose="020B0604020202020204" pitchFamily="34" charset="0"/>
                <a:cs typeface="Arial" panose="020B0604020202020204" pitchFamily="34" charset="0"/>
              </a:rPr>
              <a:t>, sur le site d’Éducaloi. (</a:t>
            </a:r>
            <a:r>
              <a:rPr lang="fr-CA" b="1">
                <a:latin typeface="Arial" panose="020B0604020202020204" pitchFamily="34" charset="0"/>
                <a:cs typeface="Arial" panose="020B0604020202020204" pitchFamily="34" charset="0"/>
                <a:hlinkClick r:id="rId3"/>
              </a:rPr>
              <a:t>www.educaloi.qc.ca/educaloi-tv/le-role-du-jury-dans-un-proces</a:t>
            </a:r>
            <a:r>
              <a:rPr lang="fr-CA" b="1">
                <a:latin typeface="Arial" panose="020B0604020202020204" pitchFamily="34" charset="0"/>
                <a:cs typeface="Arial" panose="020B0604020202020204" pitchFamily="34" charset="0"/>
              </a:rPr>
              <a:t>) </a:t>
            </a:r>
          </a:p>
          <a:p>
            <a:endParaRPr lang="fr-FR" sz="1000" b="1">
              <a:latin typeface="Arial" panose="020B0604020202020204" pitchFamily="34" charset="0"/>
              <a:cs typeface="Arial" panose="020B0604020202020204" pitchFamily="34" charset="0"/>
            </a:endParaRPr>
          </a:p>
          <a:p>
            <a:endParaRPr lang="fr-FR" sz="1000" b="1">
              <a:latin typeface="Arial" panose="020B0604020202020204" pitchFamily="34" charset="0"/>
              <a:cs typeface="Arial" panose="020B0604020202020204" pitchFamily="34" charset="0"/>
            </a:endParaRPr>
          </a:p>
          <a:p>
            <a:r>
              <a:rPr lang="fr-FR" sz="900" b="1">
                <a:latin typeface="Arial" panose="020B0604020202020204" pitchFamily="34" charset="0"/>
                <a:cs typeface="Arial" panose="020B0604020202020204" pitchFamily="34" charset="0"/>
              </a:rPr>
              <a:t>SOURCES</a:t>
            </a:r>
            <a:endParaRPr lang="fr-FR" sz="90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FR" sz="900" i="1">
                <a:latin typeface="Arial" panose="020B0604020202020204" pitchFamily="34" charset="0"/>
                <a:cs typeface="Arial" panose="020B0604020202020204" pitchFamily="34" charset="0"/>
              </a:rPr>
              <a:t>Code de déontologie de la magistrature</a:t>
            </a:r>
            <a:r>
              <a:rPr lang="fr-FR" sz="900">
                <a:latin typeface="Arial" panose="020B0604020202020204" pitchFamily="34" charset="0"/>
                <a:cs typeface="Arial" panose="020B0604020202020204" pitchFamily="34" charset="0"/>
              </a:rPr>
              <a:t>, R.Q. c. T-16, r.4.1, art 1.</a:t>
            </a:r>
          </a:p>
          <a:p>
            <a:pPr marL="170539" indent="-170539">
              <a:buFont typeface="Arial" panose="020B0604020202020204" pitchFamily="34" charset="0"/>
              <a:buChar char="•"/>
            </a:pPr>
            <a:r>
              <a:rPr lang="fr-FR" sz="900" i="1">
                <a:latin typeface="Arial" panose="020B0604020202020204" pitchFamily="34" charset="0"/>
                <a:cs typeface="Arial" panose="020B0604020202020204" pitchFamily="34" charset="0"/>
              </a:rPr>
              <a:t>Code civil du Québec</a:t>
            </a:r>
            <a:r>
              <a:rPr lang="fr-FR" sz="900">
                <a:latin typeface="Arial" panose="020B0604020202020204" pitchFamily="34" charset="0"/>
                <a:cs typeface="Arial" panose="020B0604020202020204" pitchFamily="34" charset="0"/>
              </a:rPr>
              <a:t>, </a:t>
            </a:r>
            <a:r>
              <a:rPr lang="fr-CA" sz="900">
                <a:latin typeface="Arial" panose="020B0604020202020204" pitchFamily="34" charset="0"/>
                <a:cs typeface="Arial" panose="020B0604020202020204" pitchFamily="34" charset="0"/>
              </a:rPr>
              <a:t>LRQ, c C-1991, art 2858.</a:t>
            </a:r>
          </a:p>
          <a:p>
            <a:pPr marL="170539" indent="-170539">
              <a:buFont typeface="Arial" panose="020B0604020202020204" pitchFamily="34" charset="0"/>
              <a:buChar char="•"/>
            </a:pPr>
            <a:r>
              <a:rPr lang="en-CA" sz="900" i="1">
                <a:latin typeface="Arial" panose="020B0604020202020204" pitchFamily="34" charset="0"/>
                <a:cs typeface="Arial" panose="020B0604020202020204" pitchFamily="34" charset="0"/>
              </a:rPr>
              <a:t>Code </a:t>
            </a:r>
            <a:r>
              <a:rPr lang="en-CA" sz="900" i="1" err="1">
                <a:latin typeface="Arial" panose="020B0604020202020204" pitchFamily="34" charset="0"/>
                <a:cs typeface="Arial" panose="020B0604020202020204" pitchFamily="34" charset="0"/>
              </a:rPr>
              <a:t>criminel</a:t>
            </a:r>
            <a:r>
              <a:rPr lang="en-CA" sz="900">
                <a:latin typeface="Arial" panose="020B0604020202020204" pitchFamily="34" charset="0"/>
                <a:cs typeface="Arial" panose="020B0604020202020204" pitchFamily="34" charset="0"/>
              </a:rPr>
              <a:t>, art 553(a)(</a:t>
            </a:r>
            <a:r>
              <a:rPr lang="en-CA" sz="900" err="1">
                <a:latin typeface="Arial" panose="020B0604020202020204" pitchFamily="34" charset="0"/>
                <a:cs typeface="Arial" panose="020B0604020202020204" pitchFamily="34" charset="0"/>
              </a:rPr>
              <a:t>i</a:t>
            </a:r>
            <a:r>
              <a:rPr lang="en-CA" sz="900">
                <a:latin typeface="Arial" panose="020B0604020202020204" pitchFamily="34" charset="0"/>
                <a:cs typeface="Arial" panose="020B0604020202020204" pitchFamily="34" charset="0"/>
              </a:rPr>
              <a:t>) et (c)(x), 469(a)(vi) et (viii), 473, 536 et 631.</a:t>
            </a:r>
          </a:p>
          <a:p>
            <a:pPr marL="170539" indent="-170539" defTabSz="909542">
              <a:buFont typeface="Arial" panose="020B0604020202020204" pitchFamily="34" charset="0"/>
              <a:buChar char="•"/>
              <a:defRPr/>
            </a:pPr>
            <a:r>
              <a:rPr lang="fr-CA" sz="900" i="1">
                <a:latin typeface="Arial" panose="020B0604020202020204" pitchFamily="34" charset="0"/>
                <a:cs typeface="Arial" panose="020B0604020202020204" pitchFamily="34" charset="0"/>
              </a:rPr>
              <a:t>R c </a:t>
            </a:r>
            <a:r>
              <a:rPr lang="fr-CA" sz="900" i="1" err="1">
                <a:latin typeface="Arial" panose="020B0604020202020204" pitchFamily="34" charset="0"/>
                <a:cs typeface="Arial" panose="020B0604020202020204" pitchFamily="34" charset="0"/>
              </a:rPr>
              <a:t>Lifchus</a:t>
            </a:r>
            <a:r>
              <a:rPr lang="fr-CA" sz="900">
                <a:latin typeface="Arial" panose="020B0604020202020204" pitchFamily="34" charset="0"/>
                <a:cs typeface="Arial" panose="020B0604020202020204" pitchFamily="34" charset="0"/>
              </a:rPr>
              <a:t>, [1997] 3 R.C.S. 320, para 22 : exemple de directives au jury – explication de la notion de « hors de tout doute raisonnable ».</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Pierre Béliveau et Martin </a:t>
            </a:r>
            <a:r>
              <a:rPr lang="fr-CA" sz="900" err="1">
                <a:latin typeface="Arial" panose="020B0604020202020204" pitchFamily="34" charset="0"/>
                <a:cs typeface="Arial" panose="020B0604020202020204" pitchFamily="34" charset="0"/>
              </a:rPr>
              <a:t>Vauclair</a:t>
            </a:r>
            <a:r>
              <a:rPr lang="fr-CA" sz="900">
                <a:latin typeface="Arial" panose="020B0604020202020204" pitchFamily="34" charset="0"/>
                <a:cs typeface="Arial" panose="020B0604020202020204" pitchFamily="34" charset="0"/>
              </a:rPr>
              <a:t>, </a:t>
            </a:r>
            <a:r>
              <a:rPr lang="fr-CA" sz="900" i="1">
                <a:latin typeface="Arial" panose="020B0604020202020204" pitchFamily="34" charset="0"/>
                <a:cs typeface="Arial" panose="020B0604020202020204" pitchFamily="34" charset="0"/>
              </a:rPr>
              <a:t>Traité général de preuve et de procédures pénales</a:t>
            </a:r>
            <a:r>
              <a:rPr lang="fr-CA" sz="900">
                <a:latin typeface="Arial" panose="020B0604020202020204" pitchFamily="34" charset="0"/>
                <a:cs typeface="Arial" panose="020B0604020202020204" pitchFamily="34" charset="0"/>
              </a:rPr>
              <a:t>, 22</a:t>
            </a:r>
            <a:r>
              <a:rPr lang="fr-CA" sz="900" baseline="30000">
                <a:latin typeface="Arial" panose="020B0604020202020204" pitchFamily="34" charset="0"/>
                <a:cs typeface="Arial" panose="020B0604020202020204" pitchFamily="34" charset="0"/>
              </a:rPr>
              <a:t>e</a:t>
            </a:r>
            <a:r>
              <a:rPr lang="fr-CA" sz="900">
                <a:latin typeface="Arial" panose="020B0604020202020204" pitchFamily="34" charset="0"/>
                <a:cs typeface="Arial" panose="020B0604020202020204" pitchFamily="34" charset="0"/>
              </a:rPr>
              <a:t> éd, Cowansville (</a:t>
            </a:r>
            <a:r>
              <a:rPr lang="fr-CA" sz="900" err="1">
                <a:latin typeface="Arial" panose="020B0604020202020204" pitchFamily="34" charset="0"/>
                <a:cs typeface="Arial" panose="020B0604020202020204" pitchFamily="34" charset="0"/>
              </a:rPr>
              <a:t>Qc</a:t>
            </a:r>
            <a:r>
              <a:rPr lang="fr-CA" sz="900">
                <a:latin typeface="Arial" panose="020B0604020202020204" pitchFamily="34" charset="0"/>
                <a:cs typeface="Arial" panose="020B0604020202020204" pitchFamily="34" charset="0"/>
              </a:rPr>
              <a:t>), Yvon Blais, 2015 aux para 534 et 1533. </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Collection de Droit 2015-2016, Volume 11, Preuve et procédure pénale, Chapitre VII, </a:t>
            </a:r>
            <a:r>
              <a:rPr lang="en-CA" sz="900">
                <a:solidFill>
                  <a:srgbClr val="FF0000"/>
                </a:solidFill>
                <a:latin typeface="Arial" panose="020B0604020202020204" pitchFamily="34" charset="0"/>
                <a:cs typeface="Arial" panose="020B0604020202020204" pitchFamily="34" charset="0"/>
              </a:rPr>
              <a:t> </a:t>
            </a:r>
            <a:r>
              <a:rPr lang="en-CA" sz="900">
                <a:latin typeface="Arial" panose="020B0604020202020204" pitchFamily="34" charset="0"/>
                <a:cs typeface="Arial" panose="020B0604020202020204" pitchFamily="34" charset="0"/>
              </a:rPr>
              <a:t>p 31.</a:t>
            </a:r>
            <a:endParaRPr lang="fr-CA" sz="900">
              <a:latin typeface="Arial" panose="020B0604020202020204" pitchFamily="34" charset="0"/>
              <a:cs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13</a:t>
            </a:fld>
            <a:endParaRPr lang="fr-CA"/>
          </a:p>
        </p:txBody>
      </p:sp>
    </p:spTree>
    <p:extLst>
      <p:ext uri="{BB962C8B-B14F-4D97-AF65-F5344CB8AC3E}">
        <p14:creationId xmlns:p14="http://schemas.microsoft.com/office/powerpoint/2010/main" val="2271563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t>NOTES AU PERSONNEL ENSEIGNANT</a:t>
            </a:r>
          </a:p>
          <a:p>
            <a:endParaRPr lang="fr-CA"/>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Lire cette diapositive qui résume le contenu du cahier de l’élève p. 10.</a:t>
            </a:r>
          </a:p>
          <a:p>
            <a:endParaRPr lang="fr-FR">
              <a:latin typeface="Arial" panose="020B0604020202020204" pitchFamily="34" charset="0"/>
              <a:cs typeface="Arial" panose="020B0604020202020204" pitchFamily="34" charset="0"/>
            </a:endParaRPr>
          </a:p>
          <a:p>
            <a:r>
              <a:rPr lang="fr-FR">
                <a:latin typeface="Arial" panose="020B0604020202020204" pitchFamily="34" charset="0"/>
                <a:cs typeface="Arial" panose="020B0604020202020204" pitchFamily="34" charset="0"/>
              </a:rPr>
              <a:t>Attention : ce ne sont pas tous les procès qui se déroulent devant jury!</a:t>
            </a:r>
          </a:p>
          <a:p>
            <a:endParaRPr lang="fr-FR">
              <a:latin typeface="Arial" panose="020B0604020202020204" pitchFamily="34" charset="0"/>
              <a:cs typeface="Arial" panose="020B0604020202020204" pitchFamily="34" charset="0"/>
            </a:endParaRPr>
          </a:p>
          <a:p>
            <a:pPr marL="170539" indent="-170539">
              <a:buFont typeface="Arial" panose="020B0604020202020204" pitchFamily="34" charset="0"/>
              <a:buChar char="•"/>
              <a:tabLst>
                <a:tab pos="356869" algn="l"/>
              </a:tabLst>
            </a:pPr>
            <a:r>
              <a:rPr lang="fr-FR">
                <a:latin typeface="Arial" panose="020B0604020202020204" pitchFamily="34" charset="0"/>
                <a:cs typeface="Arial" panose="020B0604020202020204" pitchFamily="34" charset="0"/>
              </a:rPr>
              <a:t>Pour </a:t>
            </a:r>
            <a:r>
              <a:rPr lang="fr-FR" b="1">
                <a:latin typeface="Arial" panose="020B0604020202020204" pitchFamily="34" charset="0"/>
                <a:cs typeface="Arial" panose="020B0604020202020204" pitchFamily="34" charset="0"/>
              </a:rPr>
              <a:t>certaines infractions moins graves </a:t>
            </a:r>
            <a:r>
              <a:rPr lang="fr-FR">
                <a:latin typeface="Arial" panose="020B0604020202020204" pitchFamily="34" charset="0"/>
                <a:cs typeface="Arial" panose="020B0604020202020204" pitchFamily="34" charset="0"/>
              </a:rPr>
              <a:t>(possession de drogue, vol de moins de 5000$, etc.), le procès ne se déroule</a:t>
            </a:r>
            <a:r>
              <a:rPr lang="fr-FR" b="1">
                <a:latin typeface="Arial" panose="020B0604020202020204" pitchFamily="34" charset="0"/>
                <a:cs typeface="Arial" panose="020B0604020202020204" pitchFamily="34" charset="0"/>
              </a:rPr>
              <a:t> jamais </a:t>
            </a:r>
            <a:r>
              <a:rPr lang="fr-FR">
                <a:latin typeface="Arial" panose="020B0604020202020204" pitchFamily="34" charset="0"/>
                <a:cs typeface="Arial" panose="020B0604020202020204" pitchFamily="34" charset="0"/>
              </a:rPr>
              <a:t>devant jury. </a:t>
            </a:r>
          </a:p>
          <a:p>
            <a:pPr marL="170539" indent="-170539">
              <a:buFont typeface="Arial" panose="020B0604020202020204" pitchFamily="34" charset="0"/>
              <a:buChar char="•"/>
            </a:pPr>
            <a:r>
              <a:rPr lang="fr-FR">
                <a:latin typeface="Arial" panose="020B0604020202020204" pitchFamily="34" charset="0"/>
                <a:cs typeface="Arial" panose="020B0604020202020204" pitchFamily="34" charset="0"/>
              </a:rPr>
              <a:t>Pour </a:t>
            </a:r>
            <a:r>
              <a:rPr lang="fr-FR" b="1">
                <a:latin typeface="Arial" panose="020B0604020202020204" pitchFamily="34" charset="0"/>
                <a:cs typeface="Arial" panose="020B0604020202020204" pitchFamily="34" charset="0"/>
              </a:rPr>
              <a:t>certaines infractions graves </a:t>
            </a:r>
            <a:r>
              <a:rPr lang="fr-FR">
                <a:latin typeface="Arial" panose="020B0604020202020204" pitchFamily="34" charset="0"/>
                <a:cs typeface="Arial" panose="020B0604020202020204" pitchFamily="34" charset="0"/>
              </a:rPr>
              <a:t>(notamment le meurtre), le procès se déroule </a:t>
            </a:r>
            <a:r>
              <a:rPr lang="fr-FR" b="1">
                <a:latin typeface="Arial" panose="020B0604020202020204" pitchFamily="34" charset="0"/>
                <a:cs typeface="Arial" panose="020B0604020202020204" pitchFamily="34" charset="0"/>
              </a:rPr>
              <a:t>toujours</a:t>
            </a:r>
            <a:r>
              <a:rPr lang="fr-FR">
                <a:latin typeface="Arial" panose="020B0604020202020204" pitchFamily="34" charset="0"/>
                <a:cs typeface="Arial" panose="020B0604020202020204" pitchFamily="34" charset="0"/>
              </a:rPr>
              <a:t> devant jury (avec de rares exceptions). </a:t>
            </a:r>
          </a:p>
          <a:p>
            <a:pPr marL="170539" indent="-170539">
              <a:buFont typeface="Arial" panose="020B0604020202020204" pitchFamily="34" charset="0"/>
              <a:buChar char="•"/>
            </a:pPr>
            <a:r>
              <a:rPr lang="fr-FR">
                <a:latin typeface="Arial" panose="020B0604020202020204" pitchFamily="34" charset="0"/>
                <a:cs typeface="Arial" panose="020B0604020202020204" pitchFamily="34" charset="0"/>
              </a:rPr>
              <a:t>Dans tous les autres cas qui ne tombent pas dans ces deux catégories, </a:t>
            </a:r>
            <a:r>
              <a:rPr lang="fr-FR" b="1">
                <a:latin typeface="Arial" panose="020B0604020202020204" pitchFamily="34" charset="0"/>
                <a:cs typeface="Arial" panose="020B0604020202020204" pitchFamily="34" charset="0"/>
              </a:rPr>
              <a:t>c’est à la personne accusée de choisir</a:t>
            </a:r>
            <a:r>
              <a:rPr lang="fr-FR">
                <a:latin typeface="Arial" panose="020B0604020202020204" pitchFamily="34" charset="0"/>
                <a:cs typeface="Arial" panose="020B0604020202020204" pitchFamily="34" charset="0"/>
              </a:rPr>
              <a:t> si elle ou il veut ou non un jury.</a:t>
            </a:r>
          </a:p>
          <a:p>
            <a:endParaRPr lang="fr-FR">
              <a:latin typeface="Arial" panose="020B0604020202020204" pitchFamily="34" charset="0"/>
              <a:cs typeface="Arial" panose="020B0604020202020204" pitchFamily="34" charset="0"/>
            </a:endParaRPr>
          </a:p>
          <a:p>
            <a:r>
              <a:rPr lang="fr-FR">
                <a:latin typeface="Arial" panose="020B0604020202020204" pitchFamily="34" charset="0"/>
                <a:cs typeface="Arial" panose="020B0604020202020204" pitchFamily="34" charset="0"/>
              </a:rPr>
              <a:t>Lorsqu’il y en a un, le jury est composé de </a:t>
            </a:r>
            <a:r>
              <a:rPr lang="fr-FR" b="1">
                <a:latin typeface="Arial" panose="020B0604020202020204" pitchFamily="34" charset="0"/>
                <a:cs typeface="Arial" panose="020B0604020202020204" pitchFamily="34" charset="0"/>
              </a:rPr>
              <a:t>12 personnes</a:t>
            </a:r>
            <a:r>
              <a:rPr lang="fr-FR">
                <a:latin typeface="Arial" panose="020B0604020202020204" pitchFamily="34" charset="0"/>
                <a:cs typeface="Arial" panose="020B0604020202020204" pitchFamily="34" charset="0"/>
              </a:rPr>
              <a:t> (la ou le membre d’un jury s’appelle une « </a:t>
            </a:r>
            <a:r>
              <a:rPr lang="fr-FR" b="1">
                <a:latin typeface="Arial" panose="020B0604020202020204" pitchFamily="34" charset="0"/>
                <a:cs typeface="Arial" panose="020B0604020202020204" pitchFamily="34" charset="0"/>
              </a:rPr>
              <a:t>jurée</a:t>
            </a:r>
            <a:r>
              <a:rPr lang="fr-FR">
                <a:latin typeface="Arial" panose="020B0604020202020204" pitchFamily="34" charset="0"/>
                <a:cs typeface="Arial" panose="020B0604020202020204" pitchFamily="34" charset="0"/>
              </a:rPr>
              <a:t> » ou un « </a:t>
            </a:r>
            <a:r>
              <a:rPr lang="fr-FR" b="1">
                <a:latin typeface="Arial" panose="020B0604020202020204" pitchFamily="34" charset="0"/>
                <a:cs typeface="Arial" panose="020B0604020202020204" pitchFamily="34" charset="0"/>
              </a:rPr>
              <a:t>juré</a:t>
            </a:r>
            <a:r>
              <a:rPr lang="fr-FR">
                <a:latin typeface="Arial" panose="020B0604020202020204" pitchFamily="34" charset="0"/>
                <a:cs typeface="Arial" panose="020B0604020202020204" pitchFamily="34" charset="0"/>
              </a:rPr>
              <a:t> »). </a:t>
            </a:r>
          </a:p>
          <a:p>
            <a:endParaRPr lang="fr-FR">
              <a:latin typeface="Arial" panose="020B0604020202020204" pitchFamily="34" charset="0"/>
              <a:cs typeface="Arial" panose="020B0604020202020204" pitchFamily="34" charset="0"/>
            </a:endParaRPr>
          </a:p>
          <a:p>
            <a:r>
              <a:rPr lang="fr-FR">
                <a:latin typeface="Arial" panose="020B0604020202020204" pitchFamily="34" charset="0"/>
                <a:cs typeface="Arial" panose="020B0604020202020204" pitchFamily="34" charset="0"/>
              </a:rPr>
              <a:t>Ce sont alors les jurées et les jurés (et non la ou le juge) qui décident si la personne accusée doit être déclarée coupable ou non coupable (c’est-à-dire qui </a:t>
            </a:r>
            <a:r>
              <a:rPr lang="fr-FR" b="1">
                <a:latin typeface="Arial" panose="020B0604020202020204" pitchFamily="34" charset="0"/>
                <a:cs typeface="Arial" panose="020B0604020202020204" pitchFamily="34" charset="0"/>
              </a:rPr>
              <a:t>rendent le « verdict »</a:t>
            </a:r>
            <a:r>
              <a:rPr lang="fr-FR">
                <a:latin typeface="Arial" panose="020B0604020202020204" pitchFamily="34" charset="0"/>
                <a:cs typeface="Arial" panose="020B0604020202020204" pitchFamily="34" charset="0"/>
              </a:rPr>
              <a:t>). Les jurées et les jurés doivent prendre cette décision à l’unanimité.</a:t>
            </a:r>
          </a:p>
          <a:p>
            <a:endParaRPr lang="fr-FR">
              <a:latin typeface="Arial" panose="020B0604020202020204" pitchFamily="34" charset="0"/>
              <a:cs typeface="Arial" panose="020B0604020202020204" pitchFamily="34" charset="0"/>
            </a:endParaRPr>
          </a:p>
          <a:p>
            <a:r>
              <a:rPr lang="fr-FR">
                <a:latin typeface="Arial" panose="020B0604020202020204" pitchFamily="34" charset="0"/>
                <a:cs typeface="Arial" panose="020B0604020202020204" pitchFamily="34" charset="0"/>
              </a:rPr>
              <a:t>Comme elles ou ils ne sont pas spécialistes en droit, elles ou ils se réunissent pour prendre leur décision seulement après que la ou le juge leur ait expliqué les notions juridiques nécessaires. La ou le juge peut aussi répondre à leurs questions si elles ou ils en ont.</a:t>
            </a:r>
          </a:p>
          <a:p>
            <a:endParaRPr lang="fr-FR">
              <a:latin typeface="Arial" panose="020B0604020202020204" pitchFamily="34" charset="0"/>
              <a:cs typeface="Arial" panose="020B0604020202020204" pitchFamily="34" charset="0"/>
            </a:endParaRPr>
          </a:p>
          <a:p>
            <a:pPr>
              <a:lnSpc>
                <a:spcPct val="107000"/>
              </a:lnSpc>
              <a:spcAft>
                <a:spcPts val="800"/>
              </a:spcAft>
            </a:pPr>
            <a:r>
              <a:rPr lang="fr-CA" sz="1800">
                <a:effectLst/>
                <a:latin typeface="Arial"/>
                <a:ea typeface="Calibri"/>
                <a:cs typeface="Arial"/>
              </a:rPr>
              <a:t>Les </a:t>
            </a:r>
            <a:r>
              <a:rPr lang="fr-CA" sz="1800" u="none">
                <a:effectLst/>
                <a:latin typeface="Arial"/>
                <a:ea typeface="Calibri"/>
                <a:cs typeface="Arial"/>
              </a:rPr>
              <a:t>juré</a:t>
            </a:r>
            <a:r>
              <a:rPr lang="fr-CA" sz="1800" u="none">
                <a:solidFill>
                  <a:srgbClr val="008080"/>
                </a:solidFill>
                <a:effectLst/>
                <a:latin typeface="Arial"/>
                <a:ea typeface="Calibri"/>
                <a:cs typeface="Arial"/>
              </a:rPr>
              <a:t>e</a:t>
            </a:r>
            <a:r>
              <a:rPr lang="fr-CA" sz="1800" u="none">
                <a:effectLst/>
                <a:latin typeface="Arial"/>
                <a:ea typeface="Calibri"/>
                <a:cs typeface="Arial"/>
              </a:rPr>
              <a:t>s</a:t>
            </a:r>
            <a:r>
              <a:rPr lang="fr-CA" sz="1800" u="none">
                <a:solidFill>
                  <a:srgbClr val="008080"/>
                </a:solidFill>
                <a:effectLst/>
                <a:latin typeface="Arial"/>
                <a:ea typeface="Calibri"/>
                <a:cs typeface="Arial"/>
              </a:rPr>
              <a:t> et les jurés</a:t>
            </a:r>
            <a:r>
              <a:rPr lang="fr-CA" sz="1800" u="none">
                <a:effectLst/>
                <a:latin typeface="Arial"/>
                <a:ea typeface="Calibri"/>
                <a:cs typeface="Arial"/>
              </a:rPr>
              <a:t> </a:t>
            </a:r>
            <a:r>
              <a:rPr lang="fr-CA" sz="1800">
                <a:effectLst/>
                <a:latin typeface="Arial"/>
                <a:ea typeface="Calibri"/>
                <a:cs typeface="Arial"/>
              </a:rPr>
              <a:t>doivent rendre un verdict unanime, c’est-à-dire </a:t>
            </a:r>
            <a:r>
              <a:rPr lang="fr-CA" sz="1800" u="none">
                <a:effectLst/>
                <a:latin typeface="Arial"/>
                <a:ea typeface="Calibri"/>
                <a:cs typeface="Arial"/>
              </a:rPr>
              <a:t>qu</a:t>
            </a:r>
            <a:r>
              <a:rPr lang="fr-CA" sz="1800" u="none">
                <a:solidFill>
                  <a:srgbClr val="008080"/>
                </a:solidFill>
                <a:effectLst/>
                <a:latin typeface="Arial"/>
                <a:ea typeface="Calibri"/>
                <a:cs typeface="Arial"/>
              </a:rPr>
              <a:t>e tout le monde</a:t>
            </a:r>
            <a:r>
              <a:rPr lang="fr-CA" sz="1800" u="none" strike="noStrike">
                <a:solidFill>
                  <a:srgbClr val="FF0000"/>
                </a:solidFill>
                <a:effectLst/>
                <a:latin typeface="Arial"/>
                <a:ea typeface="Calibri"/>
                <a:cs typeface="Arial"/>
              </a:rPr>
              <a:t> doit </a:t>
            </a:r>
            <a:r>
              <a:rPr lang="fr-CA" sz="1800" u="none">
                <a:effectLst/>
                <a:latin typeface="Arial"/>
                <a:ea typeface="Calibri"/>
                <a:cs typeface="Arial"/>
              </a:rPr>
              <a:t>être d’accord sur la culpabilité ou la non-culpabilité de l</a:t>
            </a:r>
            <a:r>
              <a:rPr lang="fr-CA" sz="1800" u="none">
                <a:solidFill>
                  <a:srgbClr val="008080"/>
                </a:solidFill>
                <a:effectLst/>
                <a:latin typeface="Arial"/>
                <a:ea typeface="Calibri"/>
                <a:cs typeface="Arial"/>
              </a:rPr>
              <a:t>a personne accusée</a:t>
            </a:r>
            <a:r>
              <a:rPr lang="fr-CA" sz="1800">
                <a:effectLst/>
                <a:latin typeface="Arial"/>
                <a:ea typeface="Calibri"/>
                <a:cs typeface="Arial"/>
              </a:rPr>
              <a:t>. Leur décision doit être basée sur le droit et la preuve entendue lors du procès et non sur leur opinion personnelle. Elles et ils doivent discuter tant que la décision n’est pas unanime</a:t>
            </a:r>
            <a:r>
              <a:rPr lang="fr-CA" sz="1800">
                <a:latin typeface="Arial"/>
                <a:ea typeface="Calibri"/>
                <a:cs typeface="Arial"/>
              </a:rPr>
              <a:t>,</a:t>
            </a:r>
            <a:r>
              <a:rPr lang="fr-CA" sz="1800">
                <a:effectLst/>
                <a:latin typeface="Arial"/>
                <a:ea typeface="Calibri"/>
                <a:cs typeface="Arial"/>
              </a:rPr>
              <a:t> ce qui peut prendre une ou plusieurs journées.</a:t>
            </a:r>
            <a:endParaRPr lang="fr-FR">
              <a:latin typeface="Arial"/>
              <a:ea typeface="Calibri"/>
              <a:cs typeface="Arial"/>
            </a:endParaRPr>
          </a:p>
          <a:p>
            <a:endParaRPr lang="fr-FR">
              <a:latin typeface="Arial" panose="020B0604020202020204" pitchFamily="34" charset="0"/>
              <a:cs typeface="Arial" panose="020B0604020202020204" pitchFamily="34" charset="0"/>
            </a:endParaRPr>
          </a:p>
          <a:p>
            <a:r>
              <a:rPr lang="fr-FR">
                <a:latin typeface="Arial" panose="020B0604020202020204" pitchFamily="34" charset="0"/>
                <a:cs typeface="Arial" panose="020B0604020202020204" pitchFamily="34" charset="0"/>
              </a:rPr>
              <a:t>Toutefois, ce ne sont pas les jurées et les jurés qui choisiront la </a:t>
            </a:r>
            <a:r>
              <a:rPr lang="fr-FR" b="1">
                <a:latin typeface="Arial" panose="020B0604020202020204" pitchFamily="34" charset="0"/>
                <a:cs typeface="Arial" panose="020B0604020202020204" pitchFamily="34" charset="0"/>
              </a:rPr>
              <a:t>peine</a:t>
            </a:r>
            <a:r>
              <a:rPr lang="fr-FR">
                <a:latin typeface="Arial" panose="020B0604020202020204" pitchFamily="34" charset="0"/>
                <a:cs typeface="Arial" panose="020B0604020202020204" pitchFamily="34" charset="0"/>
              </a:rPr>
              <a:t> à donner. </a:t>
            </a:r>
            <a:r>
              <a:rPr lang="fr-FR" b="1">
                <a:latin typeface="Arial" panose="020B0604020202020204" pitchFamily="34" charset="0"/>
                <a:cs typeface="Arial" panose="020B0604020202020204" pitchFamily="34" charset="0"/>
              </a:rPr>
              <a:t>Cette décision revient toujours à la juge ou au juge</a:t>
            </a:r>
            <a:r>
              <a:rPr lang="fr-FR">
                <a:latin typeface="Arial" panose="020B0604020202020204" pitchFamily="34" charset="0"/>
                <a:cs typeface="Arial" panose="020B0604020202020204" pitchFamily="34" charset="0"/>
              </a:rPr>
              <a:t> et elle est prise lors d’une étape ultérieure au verdict (voir les commentaires de la </a:t>
            </a:r>
            <a:r>
              <a:rPr lang="fr-FR" b="1">
                <a:solidFill>
                  <a:srgbClr val="F6891F"/>
                </a:solidFill>
                <a:latin typeface="Arial" panose="020B0604020202020204" pitchFamily="34" charset="0"/>
                <a:cs typeface="Arial" panose="020B0604020202020204" pitchFamily="34" charset="0"/>
              </a:rPr>
              <a:t>diapositive 29</a:t>
            </a:r>
            <a:r>
              <a:rPr lang="fr-FR">
                <a:latin typeface="Arial" panose="020B0604020202020204" pitchFamily="34" charset="0"/>
                <a:cs typeface="Arial" panose="020B0604020202020204" pitchFamily="34" charset="0"/>
              </a:rPr>
              <a:t>).</a:t>
            </a:r>
            <a:endParaRPr lang="fr-FR" b="1">
              <a:latin typeface="Arial" panose="020B0604020202020204" pitchFamily="34" charset="0"/>
              <a:cs typeface="Arial" panose="020B0604020202020204" pitchFamily="34" charset="0"/>
            </a:endParaRPr>
          </a:p>
          <a:p>
            <a:pPr lvl="0"/>
            <a:endParaRPr lang="fr-FR" b="1">
              <a:solidFill>
                <a:prstClr val="black"/>
              </a:solidFill>
              <a:latin typeface="Arial" panose="020B0604020202020204" pitchFamily="34" charset="0"/>
              <a:cs typeface="Arial" panose="020B0604020202020204" pitchFamily="34" charset="0"/>
            </a:endParaRPr>
          </a:p>
          <a:p>
            <a:pPr lvl="0"/>
            <a:endParaRPr lang="fr-FR" b="1">
              <a:solidFill>
                <a:prstClr val="black"/>
              </a:solidFill>
              <a:latin typeface="Arial" panose="020B0604020202020204" pitchFamily="34" charset="0"/>
              <a:cs typeface="Arial" panose="020B0604020202020204" pitchFamily="34" charset="0"/>
            </a:endParaRPr>
          </a:p>
          <a:p>
            <a:pPr lvl="0"/>
            <a:r>
              <a:rPr lang="fr-FR" sz="900" b="1">
                <a:solidFill>
                  <a:prstClr val="black"/>
                </a:solidFill>
                <a:latin typeface="Arial" panose="020B0604020202020204" pitchFamily="34" charset="0"/>
                <a:cs typeface="Arial" panose="020B0604020202020204" pitchFamily="34" charset="0"/>
              </a:rPr>
              <a:t>SOURCES</a:t>
            </a:r>
            <a:endParaRPr lang="fr-FR" sz="900">
              <a:solidFill>
                <a:prstClr val="black"/>
              </a:solidFill>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FR" sz="900" i="1">
                <a:solidFill>
                  <a:prstClr val="black"/>
                </a:solidFill>
                <a:latin typeface="Arial" panose="020B0604020202020204" pitchFamily="34" charset="0"/>
                <a:cs typeface="Arial" panose="020B0604020202020204" pitchFamily="34" charset="0"/>
              </a:rPr>
              <a:t>Code de déontologie de la magistrature</a:t>
            </a:r>
            <a:r>
              <a:rPr lang="fr-FR" sz="900">
                <a:solidFill>
                  <a:prstClr val="black"/>
                </a:solidFill>
                <a:latin typeface="Arial" panose="020B0604020202020204" pitchFamily="34" charset="0"/>
                <a:cs typeface="Arial" panose="020B0604020202020204" pitchFamily="34" charset="0"/>
              </a:rPr>
              <a:t>, R.Q. c. T-16, r.4.1, art 1.</a:t>
            </a:r>
          </a:p>
          <a:p>
            <a:pPr marL="170539" indent="-170539">
              <a:buFont typeface="Arial" panose="020B0604020202020204" pitchFamily="34" charset="0"/>
              <a:buChar char="•"/>
            </a:pPr>
            <a:r>
              <a:rPr lang="fr-FR" sz="900" i="1">
                <a:solidFill>
                  <a:prstClr val="black"/>
                </a:solidFill>
                <a:latin typeface="Arial" panose="020B0604020202020204" pitchFamily="34" charset="0"/>
                <a:cs typeface="Arial" panose="020B0604020202020204" pitchFamily="34" charset="0"/>
              </a:rPr>
              <a:t>Code civil du Québec</a:t>
            </a:r>
            <a:r>
              <a:rPr lang="fr-FR" sz="900">
                <a:solidFill>
                  <a:prstClr val="black"/>
                </a:solidFill>
                <a:latin typeface="Arial" panose="020B0604020202020204" pitchFamily="34" charset="0"/>
                <a:cs typeface="Arial" panose="020B0604020202020204" pitchFamily="34" charset="0"/>
              </a:rPr>
              <a:t>, </a:t>
            </a:r>
            <a:r>
              <a:rPr lang="fr-CA" sz="900">
                <a:solidFill>
                  <a:prstClr val="black"/>
                </a:solidFill>
                <a:latin typeface="Arial" panose="020B0604020202020204" pitchFamily="34" charset="0"/>
                <a:cs typeface="Arial" panose="020B0604020202020204" pitchFamily="34" charset="0"/>
              </a:rPr>
              <a:t>LRQ, c C-1991, art 2858.</a:t>
            </a:r>
          </a:p>
          <a:p>
            <a:pPr marL="170539" indent="-170539">
              <a:buFont typeface="Arial" panose="020B0604020202020204" pitchFamily="34" charset="0"/>
              <a:buChar char="•"/>
            </a:pPr>
            <a:r>
              <a:rPr lang="en-CA" sz="900" i="1">
                <a:solidFill>
                  <a:prstClr val="black"/>
                </a:solidFill>
                <a:latin typeface="Arial" panose="020B0604020202020204" pitchFamily="34" charset="0"/>
                <a:cs typeface="Arial" panose="020B0604020202020204" pitchFamily="34" charset="0"/>
              </a:rPr>
              <a:t>Code </a:t>
            </a:r>
            <a:r>
              <a:rPr lang="en-CA" sz="900" i="1" err="1">
                <a:solidFill>
                  <a:prstClr val="black"/>
                </a:solidFill>
                <a:latin typeface="Arial" panose="020B0604020202020204" pitchFamily="34" charset="0"/>
                <a:cs typeface="Arial" panose="020B0604020202020204" pitchFamily="34" charset="0"/>
              </a:rPr>
              <a:t>criminel</a:t>
            </a:r>
            <a:r>
              <a:rPr lang="en-CA" sz="900">
                <a:solidFill>
                  <a:prstClr val="black"/>
                </a:solidFill>
                <a:latin typeface="Arial" panose="020B0604020202020204" pitchFamily="34" charset="0"/>
                <a:cs typeface="Arial" panose="020B0604020202020204" pitchFamily="34" charset="0"/>
              </a:rPr>
              <a:t>, art 553(a)(</a:t>
            </a:r>
            <a:r>
              <a:rPr lang="en-CA" sz="900" err="1">
                <a:solidFill>
                  <a:prstClr val="black"/>
                </a:solidFill>
                <a:latin typeface="Arial" panose="020B0604020202020204" pitchFamily="34" charset="0"/>
                <a:cs typeface="Arial" panose="020B0604020202020204" pitchFamily="34" charset="0"/>
              </a:rPr>
              <a:t>i</a:t>
            </a:r>
            <a:r>
              <a:rPr lang="en-CA" sz="900">
                <a:solidFill>
                  <a:prstClr val="black"/>
                </a:solidFill>
                <a:latin typeface="Arial" panose="020B0604020202020204" pitchFamily="34" charset="0"/>
                <a:cs typeface="Arial" panose="020B0604020202020204" pitchFamily="34" charset="0"/>
              </a:rPr>
              <a:t>) et (c)(x), 469(a)(vi) et (viii), 473, 536 et 631.</a:t>
            </a:r>
          </a:p>
          <a:p>
            <a:pPr marL="170539" indent="-170539">
              <a:buFont typeface="Arial" panose="020B0604020202020204" pitchFamily="34" charset="0"/>
              <a:buChar char="•"/>
              <a:defRPr/>
            </a:pPr>
            <a:r>
              <a:rPr lang="fr-CA" sz="900" i="1">
                <a:solidFill>
                  <a:prstClr val="black"/>
                </a:solidFill>
                <a:latin typeface="Arial" panose="020B0604020202020204" pitchFamily="34" charset="0"/>
                <a:cs typeface="Arial" panose="020B0604020202020204" pitchFamily="34" charset="0"/>
              </a:rPr>
              <a:t>R c </a:t>
            </a:r>
            <a:r>
              <a:rPr lang="fr-CA" sz="900" i="1" err="1">
                <a:solidFill>
                  <a:prstClr val="black"/>
                </a:solidFill>
                <a:latin typeface="Arial" panose="020B0604020202020204" pitchFamily="34" charset="0"/>
                <a:cs typeface="Arial" panose="020B0604020202020204" pitchFamily="34" charset="0"/>
              </a:rPr>
              <a:t>Lifchus</a:t>
            </a:r>
            <a:r>
              <a:rPr lang="fr-CA" sz="900">
                <a:solidFill>
                  <a:prstClr val="black"/>
                </a:solidFill>
                <a:latin typeface="Arial" panose="020B0604020202020204" pitchFamily="34" charset="0"/>
                <a:cs typeface="Arial" panose="020B0604020202020204" pitchFamily="34" charset="0"/>
              </a:rPr>
              <a:t>, [1997] 3 R.C.S. 320, para 22 : exemple de directives au jury – explication de la notion de « hors de tout doute raisonnable ».</a:t>
            </a:r>
          </a:p>
          <a:p>
            <a:pPr marL="170539" indent="-170539">
              <a:buFont typeface="Arial" panose="020B0604020202020204" pitchFamily="34" charset="0"/>
              <a:buChar char="•"/>
            </a:pPr>
            <a:r>
              <a:rPr lang="fr-CA" sz="900">
                <a:solidFill>
                  <a:prstClr val="black"/>
                </a:solidFill>
                <a:latin typeface="Arial" panose="020B0604020202020204" pitchFamily="34" charset="0"/>
                <a:cs typeface="Arial" panose="020B0604020202020204" pitchFamily="34" charset="0"/>
              </a:rPr>
              <a:t>Pierre Béliveau et Martin </a:t>
            </a:r>
            <a:r>
              <a:rPr lang="fr-CA" sz="900" err="1">
                <a:solidFill>
                  <a:prstClr val="black"/>
                </a:solidFill>
                <a:latin typeface="Arial" panose="020B0604020202020204" pitchFamily="34" charset="0"/>
                <a:cs typeface="Arial" panose="020B0604020202020204" pitchFamily="34" charset="0"/>
              </a:rPr>
              <a:t>Vauclair</a:t>
            </a:r>
            <a:r>
              <a:rPr lang="fr-CA" sz="900">
                <a:solidFill>
                  <a:prstClr val="black"/>
                </a:solidFill>
                <a:latin typeface="Arial" panose="020B0604020202020204" pitchFamily="34" charset="0"/>
                <a:cs typeface="Arial" panose="020B0604020202020204" pitchFamily="34" charset="0"/>
              </a:rPr>
              <a:t>, </a:t>
            </a:r>
            <a:r>
              <a:rPr lang="fr-CA" sz="900" i="1">
                <a:solidFill>
                  <a:prstClr val="black"/>
                </a:solidFill>
                <a:latin typeface="Arial" panose="020B0604020202020204" pitchFamily="34" charset="0"/>
                <a:cs typeface="Arial" panose="020B0604020202020204" pitchFamily="34" charset="0"/>
              </a:rPr>
              <a:t>Traité général de preuve et de procédures pénales</a:t>
            </a:r>
            <a:r>
              <a:rPr lang="fr-CA" sz="900">
                <a:solidFill>
                  <a:prstClr val="black"/>
                </a:solidFill>
                <a:latin typeface="Arial" panose="020B0604020202020204" pitchFamily="34" charset="0"/>
                <a:cs typeface="Arial" panose="020B0604020202020204" pitchFamily="34" charset="0"/>
              </a:rPr>
              <a:t>, 22</a:t>
            </a:r>
            <a:r>
              <a:rPr lang="fr-CA" sz="900" baseline="30000">
                <a:solidFill>
                  <a:prstClr val="black"/>
                </a:solidFill>
                <a:latin typeface="Arial" panose="020B0604020202020204" pitchFamily="34" charset="0"/>
                <a:cs typeface="Arial" panose="020B0604020202020204" pitchFamily="34" charset="0"/>
              </a:rPr>
              <a:t>e</a:t>
            </a:r>
            <a:r>
              <a:rPr lang="fr-CA" sz="900">
                <a:solidFill>
                  <a:prstClr val="black"/>
                </a:solidFill>
                <a:latin typeface="Arial" panose="020B0604020202020204" pitchFamily="34" charset="0"/>
                <a:cs typeface="Arial" panose="020B0604020202020204" pitchFamily="34" charset="0"/>
              </a:rPr>
              <a:t> éd, Cowansville (</a:t>
            </a:r>
            <a:r>
              <a:rPr lang="fr-CA" sz="900" err="1">
                <a:solidFill>
                  <a:prstClr val="black"/>
                </a:solidFill>
                <a:latin typeface="Arial" panose="020B0604020202020204" pitchFamily="34" charset="0"/>
                <a:cs typeface="Arial" panose="020B0604020202020204" pitchFamily="34" charset="0"/>
              </a:rPr>
              <a:t>Qc</a:t>
            </a:r>
            <a:r>
              <a:rPr lang="fr-CA" sz="900">
                <a:solidFill>
                  <a:prstClr val="black"/>
                </a:solidFill>
                <a:latin typeface="Arial" panose="020B0604020202020204" pitchFamily="34" charset="0"/>
                <a:cs typeface="Arial" panose="020B0604020202020204" pitchFamily="34" charset="0"/>
              </a:rPr>
              <a:t>), Yvon Blais, 2015 aux para 534 et 1533. </a:t>
            </a:r>
          </a:p>
          <a:p>
            <a:pPr marL="170539" indent="-170539">
              <a:buFont typeface="Arial" panose="020B0604020202020204" pitchFamily="34" charset="0"/>
              <a:buChar char="•"/>
            </a:pPr>
            <a:r>
              <a:rPr lang="fr-CA" sz="900">
                <a:solidFill>
                  <a:prstClr val="black"/>
                </a:solidFill>
                <a:latin typeface="Arial" panose="020B0604020202020204" pitchFamily="34" charset="0"/>
                <a:cs typeface="Arial" panose="020B0604020202020204" pitchFamily="34" charset="0"/>
              </a:rPr>
              <a:t>Collection de Droit 2015-2016, Volume 11, Preuve et procédure pénale, Chapitre VII, </a:t>
            </a:r>
            <a:r>
              <a:rPr lang="en-CA" sz="900">
                <a:solidFill>
                  <a:srgbClr val="FF0000"/>
                </a:solidFill>
                <a:latin typeface="Arial" panose="020B0604020202020204" pitchFamily="34" charset="0"/>
                <a:cs typeface="Arial" panose="020B0604020202020204" pitchFamily="34" charset="0"/>
              </a:rPr>
              <a:t> </a:t>
            </a:r>
            <a:r>
              <a:rPr lang="en-CA" sz="900">
                <a:solidFill>
                  <a:prstClr val="black"/>
                </a:solidFill>
                <a:latin typeface="Arial" panose="020B0604020202020204" pitchFamily="34" charset="0"/>
                <a:cs typeface="Arial" panose="020B0604020202020204" pitchFamily="34" charset="0"/>
              </a:rPr>
              <a:t>p 31.</a:t>
            </a:r>
            <a:endParaRPr lang="fr-CA" sz="900">
              <a:solidFill>
                <a:prstClr val="black"/>
              </a:solidFill>
              <a:latin typeface="Arial" panose="020B0604020202020204" pitchFamily="34" charset="0"/>
              <a:cs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14</a:t>
            </a:fld>
            <a:endParaRPr lang="fr-CA"/>
          </a:p>
        </p:txBody>
      </p:sp>
    </p:spTree>
    <p:extLst>
      <p:ext uri="{BB962C8B-B14F-4D97-AF65-F5344CB8AC3E}">
        <p14:creationId xmlns:p14="http://schemas.microsoft.com/office/powerpoint/2010/main" val="916541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t>NOTES AU PERSONNEL ENSEIGNANT</a:t>
            </a:r>
          </a:p>
          <a:p>
            <a:endParaRPr lang="fr-CA"/>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Lire cette diapositive qui résume le contenu du cahier de l’élève p. 10.</a:t>
            </a:r>
          </a:p>
          <a:p>
            <a:endParaRPr lang="fr-CA" noProof="0">
              <a:latin typeface="Arial" panose="020B0604020202020204" pitchFamily="34" charset="0"/>
              <a:cs typeface="Arial" panose="020B0604020202020204" pitchFamily="34" charset="0"/>
            </a:endParaRPr>
          </a:p>
          <a:p>
            <a:r>
              <a:rPr lang="fr-CA" noProof="0">
                <a:latin typeface="Arial" panose="020B0604020202020204" pitchFamily="34" charset="0"/>
                <a:cs typeface="Arial" panose="020B0604020202020204" pitchFamily="34" charset="0"/>
              </a:rPr>
              <a:t>Nous parlerons plus loin du rôle du témoin lors de l’interrogatoire (</a:t>
            </a:r>
            <a:r>
              <a:rPr lang="fr-CA" b="1" noProof="0">
                <a:solidFill>
                  <a:srgbClr val="F6891F"/>
                </a:solidFill>
                <a:latin typeface="Arial" panose="020B0604020202020204" pitchFamily="34" charset="0"/>
                <a:cs typeface="Arial" panose="020B0604020202020204" pitchFamily="34" charset="0"/>
              </a:rPr>
              <a:t>diapositive 20 et suivantes</a:t>
            </a:r>
            <a:r>
              <a:rPr lang="fr-CA" noProof="0">
                <a:latin typeface="Arial" panose="020B0604020202020204" pitchFamily="34" charset="0"/>
                <a:cs typeface="Arial" panose="020B0604020202020204" pitchFamily="34" charset="0"/>
              </a:rPr>
              <a:t>). </a:t>
            </a:r>
            <a:endParaRPr lang="fr-CA" sz="1200" noProof="0">
              <a:latin typeface="Arial" panose="020B0604020202020204" pitchFamily="34" charset="0"/>
              <a:cs typeface="Arial" panose="020B0604020202020204" pitchFamily="34" charset="0"/>
            </a:endParaRPr>
          </a:p>
          <a:p>
            <a:endParaRPr lang="en-CA">
              <a:latin typeface="Arial" panose="020B0604020202020204" pitchFamily="34" charset="0"/>
              <a:cs typeface="Arial" panose="020B0604020202020204" pitchFamily="34" charset="0"/>
            </a:endParaRPr>
          </a:p>
          <a:p>
            <a:r>
              <a:rPr lang="en-CA" sz="1200" b="1">
                <a:latin typeface="Arial" panose="020B0604020202020204" pitchFamily="34" charset="0"/>
                <a:cs typeface="Arial" panose="020B0604020202020204" pitchFamily="34" charset="0"/>
              </a:rPr>
              <a:t>SOURCES</a:t>
            </a:r>
          </a:p>
          <a:p>
            <a:endParaRPr lang="en-CA" sz="120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1200">
                <a:latin typeface="Arial" panose="020B0604020202020204" pitchFamily="34" charset="0"/>
                <a:cs typeface="Arial" panose="020B0604020202020204" pitchFamily="34" charset="0"/>
              </a:rPr>
              <a:t>Collection de Droit 2015-2016, Volume 11, Preuve et procédure pénale, Chapitre VII, p. 135 et suivantes. </a:t>
            </a:r>
          </a:p>
          <a:p>
            <a:pPr marL="170539" indent="-170539">
              <a:buFont typeface="Arial" panose="020B0604020202020204" pitchFamily="34" charset="0"/>
              <a:buChar char="•"/>
            </a:pPr>
            <a:r>
              <a:rPr lang="en-CA" sz="1200" i="1" err="1">
                <a:latin typeface="Arial" panose="020B0604020202020204" pitchFamily="34" charset="0"/>
                <a:cs typeface="Arial" panose="020B0604020202020204" pitchFamily="34" charset="0"/>
              </a:rPr>
              <a:t>Loi</a:t>
            </a:r>
            <a:r>
              <a:rPr lang="en-CA" sz="1200" i="1">
                <a:latin typeface="Arial" panose="020B0604020202020204" pitchFamily="34" charset="0"/>
                <a:cs typeface="Arial" panose="020B0604020202020204" pitchFamily="34" charset="0"/>
              </a:rPr>
              <a:t> sur la prevue au Canada</a:t>
            </a:r>
            <a:r>
              <a:rPr lang="en-CA" sz="1200">
                <a:latin typeface="Arial" panose="020B0604020202020204" pitchFamily="34" charset="0"/>
                <a:cs typeface="Arial" panose="020B0604020202020204" pitchFamily="34" charset="0"/>
              </a:rPr>
              <a:t>, </a:t>
            </a:r>
            <a:r>
              <a:rPr lang="pl-PL" sz="1200" b="0"/>
              <a:t>L.R.C. (1985), ch. C-5</a:t>
            </a:r>
            <a:r>
              <a:rPr lang="en-CA" sz="1200" b="0"/>
              <a:t>, art. 14 (1)</a:t>
            </a:r>
            <a:endParaRPr lang="fr-CA" sz="1200" b="0">
              <a:latin typeface="Arial" panose="020B0604020202020204" pitchFamily="34" charset="0"/>
              <a:cs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15</a:t>
            </a:fld>
            <a:endParaRPr lang="fr-CA"/>
          </a:p>
        </p:txBody>
      </p:sp>
    </p:spTree>
    <p:extLst>
      <p:ext uri="{BB962C8B-B14F-4D97-AF65-F5344CB8AC3E}">
        <p14:creationId xmlns:p14="http://schemas.microsoft.com/office/powerpoint/2010/main" val="956470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t>NOTES AU PERSONNEL ENSEIGNANT</a:t>
            </a:r>
          </a:p>
          <a:p>
            <a:pPr marL="0" lvl="1" defTabSz="919365">
              <a:defRPr/>
            </a:pPr>
            <a:endParaRPr lang="fr-CA">
              <a:latin typeface="+mn-lt"/>
              <a:cs typeface="+mn-cs"/>
            </a:endParaRPr>
          </a:p>
          <a:p>
            <a:pPr marL="0" lvl="1" defTabSz="919365">
              <a:defRPr/>
            </a:pPr>
            <a:r>
              <a:rPr lang="fr-CA" noProof="0">
                <a:latin typeface="+mn-lt"/>
                <a:cs typeface="+mn-cs"/>
              </a:rPr>
              <a:t>La personne accusée </a:t>
            </a:r>
            <a:r>
              <a:rPr lang="fr-CA" b="1" noProof="0">
                <a:latin typeface="+mn-lt"/>
                <a:cs typeface="+mn-cs"/>
              </a:rPr>
              <a:t>peut</a:t>
            </a:r>
            <a:r>
              <a:rPr lang="fr-CA" noProof="0">
                <a:latin typeface="+mn-lt"/>
                <a:cs typeface="+mn-cs"/>
              </a:rPr>
              <a:t> faire partie des témoins de la défense.</a:t>
            </a:r>
          </a:p>
          <a:p>
            <a:pPr marL="0" lvl="1" defTabSz="919365">
              <a:defRPr/>
            </a:pPr>
            <a:endParaRPr lang="fr-CA" noProof="0">
              <a:latin typeface="Arial" panose="020B0604020202020204" pitchFamily="34" charset="0"/>
              <a:cs typeface="Arial" panose="020B0604020202020204" pitchFamily="34" charset="0"/>
            </a:endParaRPr>
          </a:p>
          <a:p>
            <a:pPr marL="0" lvl="1" defTabSz="919365">
              <a:defRPr/>
            </a:pPr>
            <a:r>
              <a:rPr lang="fr-CA" noProof="0">
                <a:latin typeface="Arial" panose="020B0604020202020204" pitchFamily="34" charset="0"/>
                <a:cs typeface="Arial" panose="020B0604020202020204" pitchFamily="34" charset="0"/>
              </a:rPr>
              <a:t>Elle a </a:t>
            </a:r>
            <a:r>
              <a:rPr lang="fr-CA" b="1" noProof="0">
                <a:latin typeface="Arial" panose="020B0604020202020204" pitchFamily="34" charset="0"/>
                <a:cs typeface="Arial" panose="020B0604020202020204" pitchFamily="34" charset="0"/>
              </a:rPr>
              <a:t>droit au silence </a:t>
            </a:r>
            <a:r>
              <a:rPr lang="fr-CA" noProof="0">
                <a:latin typeface="Arial" panose="020B0604020202020204" pitchFamily="34" charset="0"/>
                <a:cs typeface="Arial" panose="020B0604020202020204" pitchFamily="34" charset="0"/>
              </a:rPr>
              <a:t>en tout temps, ce qui signifie qu’elle peut choisir de ne pas parler pendant son procès. On ne peut donc pas la contraindre à témoigner, même pour sa défense.</a:t>
            </a:r>
          </a:p>
          <a:p>
            <a:pPr marL="0" lvl="1" defTabSz="919365">
              <a:defRPr/>
            </a:pPr>
            <a:endParaRPr lang="fr-CA" noProof="0">
              <a:latin typeface="Arial" panose="020B0604020202020204" pitchFamily="34" charset="0"/>
              <a:cs typeface="Arial" panose="020B0604020202020204" pitchFamily="34" charset="0"/>
            </a:endParaRPr>
          </a:p>
          <a:p>
            <a:pPr marL="0" lvl="1" defTabSz="919365">
              <a:defRPr/>
            </a:pPr>
            <a:r>
              <a:rPr lang="fr-CA" noProof="0">
                <a:latin typeface="Arial" panose="020B0604020202020204" pitchFamily="34" charset="0"/>
                <a:cs typeface="Arial" panose="020B0604020202020204" pitchFamily="34" charset="0"/>
              </a:rPr>
              <a:t>Le choix de témoigner ou non revient donc à la personne accusée, conseillée par son avocate ou son avocat. En principe, la ou le juge (ou le jury) ne doit pas interpréter le silence de la personne accusée pour conclure qu’elle ou il est coupable.</a:t>
            </a:r>
          </a:p>
          <a:p>
            <a:pPr marL="0" lvl="1" defTabSz="919365">
              <a:defRPr/>
            </a:pPr>
            <a:endParaRPr lang="fr-CA" b="1" noProof="0">
              <a:latin typeface="Arial" panose="020B0604020202020204" pitchFamily="34" charset="0"/>
              <a:cs typeface="Arial" panose="020B0604020202020204" pitchFamily="34" charset="0"/>
            </a:endParaRPr>
          </a:p>
          <a:p>
            <a:pPr marL="0" lvl="1" defTabSz="919365">
              <a:defRPr/>
            </a:pPr>
            <a:endParaRPr lang="fr-CA" b="1" noProof="0">
              <a:latin typeface="Arial" panose="020B0604020202020204" pitchFamily="34" charset="0"/>
              <a:cs typeface="Arial" panose="020B0604020202020204" pitchFamily="34" charset="0"/>
            </a:endParaRPr>
          </a:p>
          <a:p>
            <a:pPr marL="0" lvl="1" defTabSz="919365">
              <a:defRPr/>
            </a:pPr>
            <a:r>
              <a:rPr lang="fr-CA" sz="900" b="1" noProof="0">
                <a:latin typeface="Arial" panose="020B0604020202020204" pitchFamily="34" charset="0"/>
                <a:cs typeface="Arial" panose="020B0604020202020204" pitchFamily="34" charset="0"/>
              </a:rPr>
              <a:t>SOURCES</a:t>
            </a:r>
            <a:endParaRPr lang="fr-CA" sz="900" noProof="0">
              <a:latin typeface="Arial" panose="020B0604020202020204" pitchFamily="34" charset="0"/>
              <a:cs typeface="Arial" panose="020B0604020202020204" pitchFamily="34" charset="0"/>
            </a:endParaRPr>
          </a:p>
          <a:p>
            <a:pPr marL="170539" indent="-170539" defTabSz="919365">
              <a:buFont typeface="Arial" panose="020B0604020202020204" pitchFamily="34" charset="0"/>
              <a:buChar char="•"/>
              <a:defRPr/>
            </a:pPr>
            <a:r>
              <a:rPr lang="fr-CA" sz="900" noProof="0">
                <a:latin typeface="Arial" panose="020B0604020202020204" pitchFamily="34" charset="0"/>
                <a:cs typeface="Arial" panose="020B0604020202020204" pitchFamily="34" charset="0"/>
              </a:rPr>
              <a:t>Hubert Reid, Dictionnaire de droit québécois et canadien 4e éd., 2010, Wilson &amp; Lafleur, 11, </a:t>
            </a:r>
            <a:r>
              <a:rPr lang="fr-CA" sz="900" noProof="0" err="1">
                <a:latin typeface="Arial" panose="020B0604020202020204" pitchFamily="34" charset="0"/>
                <a:cs typeface="Arial" panose="020B0604020202020204" pitchFamily="34" charset="0"/>
              </a:rPr>
              <a:t>sub</a:t>
            </a:r>
            <a:r>
              <a:rPr lang="fr-CA" sz="900" noProof="0">
                <a:latin typeface="Arial" panose="020B0604020202020204" pitchFamily="34" charset="0"/>
                <a:cs typeface="Arial" panose="020B0604020202020204" pitchFamily="34" charset="0"/>
              </a:rPr>
              <a:t> </a:t>
            </a:r>
            <a:r>
              <a:rPr lang="fr-CA" sz="900" noProof="0" err="1">
                <a:latin typeface="Arial" panose="020B0604020202020204" pitchFamily="34" charset="0"/>
                <a:cs typeface="Arial" panose="020B0604020202020204" pitchFamily="34" charset="0"/>
              </a:rPr>
              <a:t>verbo</a:t>
            </a:r>
            <a:r>
              <a:rPr lang="fr-CA" sz="900" noProof="0">
                <a:latin typeface="Arial" panose="020B0604020202020204" pitchFamily="34" charset="0"/>
                <a:cs typeface="Arial" panose="020B0604020202020204" pitchFamily="34" charset="0"/>
              </a:rPr>
              <a:t> « Accusé »</a:t>
            </a:r>
          </a:p>
          <a:p>
            <a:pPr marL="170539" indent="-170539" defTabSz="919365">
              <a:buFont typeface="Arial" panose="020B0604020202020204" pitchFamily="34" charset="0"/>
              <a:buChar char="•"/>
              <a:defRPr/>
            </a:pPr>
            <a:r>
              <a:rPr lang="fr-CA" sz="900" noProof="0">
                <a:latin typeface="Arial" panose="020B0604020202020204" pitchFamily="34" charset="0"/>
                <a:cs typeface="Arial" panose="020B0604020202020204" pitchFamily="34" charset="0"/>
              </a:rPr>
              <a:t>Pierre Béliveau et Martin </a:t>
            </a:r>
            <a:r>
              <a:rPr lang="fr-CA" sz="900" noProof="0" err="1">
                <a:latin typeface="Arial" panose="020B0604020202020204" pitchFamily="34" charset="0"/>
                <a:cs typeface="Arial" panose="020B0604020202020204" pitchFamily="34" charset="0"/>
              </a:rPr>
              <a:t>Vauclair</a:t>
            </a:r>
            <a:r>
              <a:rPr lang="fr-CA" sz="900" noProof="0">
                <a:latin typeface="Arial" panose="020B0604020202020204" pitchFamily="34" charset="0"/>
                <a:cs typeface="Arial" panose="020B0604020202020204" pitchFamily="34" charset="0"/>
              </a:rPr>
              <a:t>, </a:t>
            </a:r>
            <a:r>
              <a:rPr lang="fr-CA" sz="900" i="1" noProof="0">
                <a:latin typeface="Arial" panose="020B0604020202020204" pitchFamily="34" charset="0"/>
                <a:cs typeface="Arial" panose="020B0604020202020204" pitchFamily="34" charset="0"/>
              </a:rPr>
              <a:t>Traité général de preuve et de procédures pénales</a:t>
            </a:r>
            <a:r>
              <a:rPr lang="fr-CA" sz="900" noProof="0">
                <a:latin typeface="Arial" panose="020B0604020202020204" pitchFamily="34" charset="0"/>
                <a:cs typeface="Arial" panose="020B0604020202020204" pitchFamily="34" charset="0"/>
              </a:rPr>
              <a:t>, 22</a:t>
            </a:r>
            <a:r>
              <a:rPr lang="fr-CA" sz="900" baseline="30000" noProof="0">
                <a:latin typeface="Arial" panose="020B0604020202020204" pitchFamily="34" charset="0"/>
                <a:cs typeface="Arial" panose="020B0604020202020204" pitchFamily="34" charset="0"/>
              </a:rPr>
              <a:t>e</a:t>
            </a:r>
            <a:r>
              <a:rPr lang="fr-CA" sz="900" noProof="0">
                <a:latin typeface="Arial" panose="020B0604020202020204" pitchFamily="34" charset="0"/>
                <a:cs typeface="Arial" panose="020B0604020202020204" pitchFamily="34" charset="0"/>
              </a:rPr>
              <a:t> éd, </a:t>
            </a:r>
            <a:r>
              <a:rPr lang="fr-CA" sz="900" noProof="0" err="1">
                <a:latin typeface="Arial" panose="020B0604020202020204" pitchFamily="34" charset="0"/>
                <a:cs typeface="Arial" panose="020B0604020202020204" pitchFamily="34" charset="0"/>
              </a:rPr>
              <a:t>Cowansville</a:t>
            </a:r>
            <a:r>
              <a:rPr lang="fr-CA" sz="900" noProof="0">
                <a:latin typeface="Arial" panose="020B0604020202020204" pitchFamily="34" charset="0"/>
                <a:cs typeface="Arial" panose="020B0604020202020204" pitchFamily="34" charset="0"/>
              </a:rPr>
              <a:t> (</a:t>
            </a:r>
            <a:r>
              <a:rPr lang="fr-CA" sz="900" noProof="0" err="1">
                <a:latin typeface="Arial" panose="020B0604020202020204" pitchFamily="34" charset="0"/>
                <a:cs typeface="Arial" panose="020B0604020202020204" pitchFamily="34" charset="0"/>
              </a:rPr>
              <a:t>Qc</a:t>
            </a:r>
            <a:r>
              <a:rPr lang="fr-CA" sz="900" noProof="0">
                <a:latin typeface="Arial" panose="020B0604020202020204" pitchFamily="34" charset="0"/>
                <a:cs typeface="Arial" panose="020B0604020202020204" pitchFamily="34" charset="0"/>
              </a:rPr>
              <a:t>), Yvon Blais, 2015, aux para 1615-1628.</a:t>
            </a:r>
          </a:p>
          <a:p>
            <a:pPr marL="170539" indent="-170539" defTabSz="919365">
              <a:buFont typeface="Arial" panose="020B0604020202020204" pitchFamily="34" charset="0"/>
              <a:buChar char="•"/>
              <a:defRPr/>
            </a:pPr>
            <a:r>
              <a:rPr lang="fr-CA" sz="900" i="1" noProof="0">
                <a:latin typeface="Arial" panose="020B0604020202020204" pitchFamily="34" charset="0"/>
                <a:cs typeface="Arial" panose="020B0604020202020204" pitchFamily="34" charset="0"/>
              </a:rPr>
              <a:t>Loi sur la preuve au Canada</a:t>
            </a:r>
            <a:r>
              <a:rPr lang="fr-CA" sz="900" noProof="0">
                <a:latin typeface="Arial" panose="020B0604020202020204" pitchFamily="34" charset="0"/>
                <a:cs typeface="Arial" panose="020B0604020202020204" pitchFamily="34" charset="0"/>
              </a:rPr>
              <a:t>, LRC 1985, c C-5, art 4(1) et (6).</a:t>
            </a:r>
            <a:endParaRPr lang="fr-CA" sz="900" i="1" noProof="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noProof="0">
                <a:latin typeface="Arial" panose="020B0604020202020204" pitchFamily="34" charset="0"/>
                <a:cs typeface="Arial" panose="020B0604020202020204" pitchFamily="34" charset="0"/>
              </a:rPr>
              <a:t>Loi constitutionnelle de 1982, Annexe B de la Loi de 1982 sur le Canada (R-U), 1982, art 7, 9, 10 et 11.</a:t>
            </a:r>
          </a:p>
          <a:p>
            <a:pPr marL="170539" indent="-170539" defTabSz="919365">
              <a:buFont typeface="Arial" panose="020B0604020202020204" pitchFamily="34" charset="0"/>
              <a:buChar char="•"/>
              <a:defRPr/>
            </a:pPr>
            <a:r>
              <a:rPr lang="fr-CA" sz="900" noProof="0">
                <a:latin typeface="Arial" panose="020B0604020202020204" pitchFamily="34" charset="0"/>
                <a:cs typeface="Arial" panose="020B0604020202020204" pitchFamily="34" charset="0"/>
              </a:rPr>
              <a:t>Dubois c. La Reine, [1985] 2 R.C.S. 350, para 10.</a:t>
            </a:r>
          </a:p>
          <a:p>
            <a:pPr marL="170539" indent="-170539" defTabSz="919365">
              <a:buFont typeface="Arial" panose="020B0604020202020204" pitchFamily="34" charset="0"/>
              <a:buChar char="•"/>
              <a:defRPr/>
            </a:pPr>
            <a:r>
              <a:rPr lang="fr-CA" sz="900" noProof="0">
                <a:latin typeface="Arial" panose="020B0604020202020204" pitchFamily="34" charset="0"/>
                <a:cs typeface="Arial" panose="020B0604020202020204" pitchFamily="34" charset="0"/>
              </a:rPr>
              <a:t>R. c. Noble, [1997] 1 RCS 874, 1997 </a:t>
            </a:r>
            <a:r>
              <a:rPr lang="fr-CA" sz="900" noProof="0" err="1">
                <a:latin typeface="Arial" panose="020B0604020202020204" pitchFamily="34" charset="0"/>
                <a:cs typeface="Arial" panose="020B0604020202020204" pitchFamily="34" charset="0"/>
              </a:rPr>
              <a:t>CanLII</a:t>
            </a:r>
            <a:r>
              <a:rPr lang="fr-CA" sz="900" noProof="0">
                <a:latin typeface="Arial" panose="020B0604020202020204" pitchFamily="34" charset="0"/>
                <a:cs typeface="Arial" panose="020B0604020202020204" pitchFamily="34" charset="0"/>
              </a:rPr>
              <a:t> 388 (CSC).</a:t>
            </a:r>
          </a:p>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16</a:t>
            </a:fld>
            <a:endParaRPr lang="fr-CA"/>
          </a:p>
        </p:txBody>
      </p:sp>
    </p:spTree>
    <p:extLst>
      <p:ext uri="{BB962C8B-B14F-4D97-AF65-F5344CB8AC3E}">
        <p14:creationId xmlns:p14="http://schemas.microsoft.com/office/powerpoint/2010/main" val="1996550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t>NOTES AU PERSONNEL ENSEIGNANT</a:t>
            </a:r>
          </a:p>
          <a:p>
            <a:endParaRPr lang="fr-CA"/>
          </a:p>
          <a:p>
            <a:pPr marL="171450" marR="0" lvl="0" indent="-171450" algn="l" defTabSz="9095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Lire cette diapositive qui résume le contenu du cahier de l’élève p. 11.</a:t>
            </a:r>
          </a:p>
          <a:p>
            <a:pPr defTabSz="909542">
              <a:defRPr/>
            </a:pPr>
            <a:endParaRPr lang="fr-CA" b="1" noProof="0">
              <a:latin typeface="Arial" panose="020B0604020202020204" pitchFamily="34" charset="0"/>
              <a:cs typeface="Arial" panose="020B0604020202020204" pitchFamily="34" charset="0"/>
            </a:endParaRPr>
          </a:p>
          <a:p>
            <a:pPr defTabSz="909542">
              <a:defRPr/>
            </a:pPr>
            <a:r>
              <a:rPr lang="fr-CA" noProof="0">
                <a:latin typeface="Arial" panose="020B0604020202020204" pitchFamily="34" charset="0"/>
                <a:cs typeface="Arial" panose="020B0604020202020204" pitchFamily="34" charset="0"/>
              </a:rPr>
              <a:t>Notez que les paroles du personnage correspondent à « l’affirmation solennelle », qui est différente du serment. Pour plus de détails, voir les commentaires de la </a:t>
            </a:r>
            <a:r>
              <a:rPr lang="fr-CA" b="1" noProof="0">
                <a:solidFill>
                  <a:srgbClr val="F6891F"/>
                </a:solidFill>
                <a:latin typeface="Arial" panose="020B0604020202020204" pitchFamily="34" charset="0"/>
                <a:cs typeface="Arial" panose="020B0604020202020204" pitchFamily="34" charset="0"/>
              </a:rPr>
              <a:t>diapositive 21</a:t>
            </a:r>
            <a:r>
              <a:rPr lang="fr-CA" noProof="0">
                <a:latin typeface="Arial" panose="020B0604020202020204" pitchFamily="34" charset="0"/>
                <a:cs typeface="Arial" panose="020B0604020202020204" pitchFamily="34" charset="0"/>
              </a:rPr>
              <a:t>.</a:t>
            </a:r>
          </a:p>
          <a:p>
            <a:pPr marL="0" lvl="1"/>
            <a:endParaRPr lang="en-CA" b="1">
              <a:latin typeface="Arial" panose="020B0604020202020204" pitchFamily="34" charset="0"/>
              <a:cs typeface="Arial" panose="020B0604020202020204" pitchFamily="34" charset="0"/>
            </a:endParaRPr>
          </a:p>
          <a:p>
            <a:pPr marL="0" lvl="1"/>
            <a:endParaRPr lang="fr-CA" b="1">
              <a:latin typeface="Arial" panose="020B0604020202020204" pitchFamily="34" charset="0"/>
              <a:cs typeface="Arial" panose="020B0604020202020204" pitchFamily="34" charset="0"/>
            </a:endParaRPr>
          </a:p>
          <a:p>
            <a:pPr marL="0" lvl="1"/>
            <a:r>
              <a:rPr lang="fr-CA" sz="900" b="1">
                <a:latin typeface="Arial" panose="020B0604020202020204" pitchFamily="34" charset="0"/>
                <a:cs typeface="Arial" panose="020B0604020202020204" pitchFamily="34" charset="0"/>
              </a:rPr>
              <a:t>SOURCES</a:t>
            </a:r>
            <a:endParaRPr lang="fr-CA" sz="90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i="1">
                <a:latin typeface="Arial" panose="020B0604020202020204" pitchFamily="34" charset="0"/>
                <a:cs typeface="Arial" panose="020B0604020202020204" pitchFamily="34" charset="0"/>
              </a:rPr>
              <a:t>Loi sur la preuve</a:t>
            </a:r>
            <a:r>
              <a:rPr lang="fr-CA" sz="900">
                <a:latin typeface="Arial" panose="020B0604020202020204" pitchFamily="34" charset="0"/>
                <a:cs typeface="Arial" panose="020B0604020202020204" pitchFamily="34" charset="0"/>
              </a:rPr>
              <a:t>, L.R.C. 1985, c. C-5, art. 13 à 15.</a:t>
            </a:r>
          </a:p>
          <a:p>
            <a:pPr marL="170539" indent="-170539">
              <a:buFont typeface="Arial" panose="020B0604020202020204" pitchFamily="34" charset="0"/>
              <a:buChar char="•"/>
            </a:pPr>
            <a:r>
              <a:rPr lang="fr-CA" sz="900" i="1">
                <a:latin typeface="Arial" panose="020B0604020202020204" pitchFamily="34" charset="0"/>
                <a:cs typeface="Arial" panose="020B0604020202020204" pitchFamily="34" charset="0"/>
              </a:rPr>
              <a:t>Règlement de la Cour du Québec</a:t>
            </a:r>
            <a:r>
              <a:rPr lang="fr-CA" sz="900">
                <a:latin typeface="Arial" panose="020B0604020202020204" pitchFamily="34" charset="0"/>
                <a:cs typeface="Arial" panose="020B0604020202020204" pitchFamily="34" charset="0"/>
              </a:rPr>
              <a:t>, RLRQ, c. 25.01, r.9, art. 30, 34(1) et 37.</a:t>
            </a:r>
          </a:p>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17</a:t>
            </a:fld>
            <a:endParaRPr lang="fr-CA"/>
          </a:p>
        </p:txBody>
      </p:sp>
    </p:spTree>
    <p:extLst>
      <p:ext uri="{BB962C8B-B14F-4D97-AF65-F5344CB8AC3E}">
        <p14:creationId xmlns:p14="http://schemas.microsoft.com/office/powerpoint/2010/main" val="23132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t>NOTES AU PERSONNEL ENSEIGNANT</a:t>
            </a:r>
          </a:p>
          <a:p>
            <a:endParaRPr lang="fr-CA"/>
          </a:p>
          <a:p>
            <a:pPr marL="171450" marR="0" lvl="0" indent="-171450" algn="l" defTabSz="9095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Lire cette diapositive qui résume le contenu du cahier de l’élève p. 11.</a:t>
            </a:r>
          </a:p>
          <a:p>
            <a:pPr marL="0" lvl="1"/>
            <a:endParaRPr lang="en-CA" b="1">
              <a:latin typeface="Arial" panose="020B0604020202020204" pitchFamily="34" charset="0"/>
              <a:cs typeface="Arial" panose="020B0604020202020204" pitchFamily="34" charset="0"/>
            </a:endParaRPr>
          </a:p>
          <a:p>
            <a:pPr marL="0" lvl="1"/>
            <a:endParaRPr lang="fr-CA" b="1">
              <a:latin typeface="Arial" panose="020B0604020202020204" pitchFamily="34" charset="0"/>
              <a:cs typeface="Arial" panose="020B0604020202020204" pitchFamily="34" charset="0"/>
            </a:endParaRPr>
          </a:p>
          <a:p>
            <a:pPr marL="0" lvl="1"/>
            <a:r>
              <a:rPr lang="fr-CA" sz="900" b="1">
                <a:latin typeface="Arial" panose="020B0604020202020204" pitchFamily="34" charset="0"/>
                <a:cs typeface="Arial" panose="020B0604020202020204" pitchFamily="34" charset="0"/>
              </a:rPr>
              <a:t>SOURCES</a:t>
            </a:r>
            <a:endParaRPr lang="fr-CA" sz="900" i="1">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Règlement de la Cour du Québec, RLRQ, c. 25.01, r.9, art. 21, al.2 et 29, al.2 à 4. </a:t>
            </a:r>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18</a:t>
            </a:fld>
            <a:endParaRPr lang="fr-CA"/>
          </a:p>
        </p:txBody>
      </p:sp>
    </p:spTree>
    <p:extLst>
      <p:ext uri="{BB962C8B-B14F-4D97-AF65-F5344CB8AC3E}">
        <p14:creationId xmlns:p14="http://schemas.microsoft.com/office/powerpoint/2010/main" val="1963005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en-CA" b="1">
              <a:solidFill>
                <a:schemeClr val="accent1"/>
              </a:solidFill>
              <a:latin typeface="Arial" panose="020B0604020202020204" pitchFamily="34" charset="0"/>
              <a:cs typeface="Arial" panose="020B0604020202020204" pitchFamily="34" charset="0"/>
            </a:endParaRPr>
          </a:p>
          <a:p>
            <a:pPr>
              <a:defRPr/>
            </a:pPr>
            <a:r>
              <a:rPr lang="fr-CA">
                <a:latin typeface="Arial" panose="020B0604020202020204" pitchFamily="34" charset="0"/>
                <a:cs typeface="Arial" panose="020B0604020202020204" pitchFamily="34" charset="0"/>
              </a:rPr>
              <a:t>Cette diapositive présente un résumé des étapes décrites sur les prochaines diapositives.</a:t>
            </a:r>
          </a:p>
          <a:p>
            <a:pPr>
              <a:defRPr/>
            </a:pPr>
            <a:endParaRPr lang="fr-CA" b="1">
              <a:latin typeface="Arial" panose="020B0604020202020204" pitchFamily="34" charset="0"/>
              <a:cs typeface="Arial" panose="020B0604020202020204" pitchFamily="34" charset="0"/>
            </a:endParaRPr>
          </a:p>
          <a:p>
            <a:pPr>
              <a:defRPr/>
            </a:pPr>
            <a:r>
              <a:rPr lang="fr-CA" b="0">
                <a:latin typeface="Arial" panose="020B0604020202020204" pitchFamily="34" charset="0"/>
                <a:cs typeface="Arial" panose="020B0604020202020204" pitchFamily="34" charset="0"/>
              </a:rPr>
              <a:t>Nous vous offrons plusieurs courtes vidéos présentant les étapes du déroulement d’un procès sur notre chaine YouTube.</a:t>
            </a:r>
          </a:p>
          <a:p>
            <a:pPr marL="0" lvl="1"/>
            <a:endParaRPr lang="en-CA" b="1">
              <a:latin typeface="Arial" panose="020B0604020202020204" pitchFamily="34" charset="0"/>
              <a:cs typeface="Arial" panose="020B0604020202020204" pitchFamily="34" charset="0"/>
            </a:endParaRPr>
          </a:p>
          <a:p>
            <a:pPr marL="0" lvl="1"/>
            <a:endParaRPr lang="fr-CA" b="1">
              <a:latin typeface="Arial" panose="020B0604020202020204" pitchFamily="34" charset="0"/>
              <a:cs typeface="Arial" panose="020B0604020202020204" pitchFamily="34" charset="0"/>
            </a:endParaRPr>
          </a:p>
          <a:p>
            <a:pPr marL="0" lvl="1"/>
            <a:r>
              <a:rPr lang="fr-CA" sz="900" b="1">
                <a:latin typeface="Arial" panose="020B0604020202020204" pitchFamily="34" charset="0"/>
                <a:cs typeface="Arial" panose="020B0604020202020204" pitchFamily="34" charset="0"/>
              </a:rPr>
              <a:t>SOURCES</a:t>
            </a:r>
            <a:endParaRPr lang="fr-CA" sz="900" i="1">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Règlement de la Cour du Québec, RLRQ, c. 25.01, r.9, art. 21, al.2 et 29, al.2 à 4. </a:t>
            </a:r>
          </a:p>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20</a:t>
            </a:fld>
            <a:endParaRPr lang="fr-CA"/>
          </a:p>
        </p:txBody>
      </p:sp>
    </p:spTree>
    <p:extLst>
      <p:ext uri="{BB962C8B-B14F-4D97-AF65-F5344CB8AC3E}">
        <p14:creationId xmlns:p14="http://schemas.microsoft.com/office/powerpoint/2010/main" val="3830999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AU PERSONNEL ENSEIGNANT</a:t>
            </a:r>
          </a:p>
          <a:p>
            <a:endParaRPr lang="fr-CA"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dirty="0">
                <a:latin typeface="Arial" panose="020B0604020202020204" pitchFamily="34" charset="0"/>
                <a:cs typeface="Arial" panose="020B0604020202020204" pitchFamily="34" charset="0"/>
              </a:rPr>
              <a:t>Visionner cette vidéo avec les élèves. L’essentiel de celle-ci est résumé à la diapositive suivante.</a:t>
            </a:r>
            <a:endParaRPr lang="fr-CA" b="1"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21</a:t>
            </a:fld>
            <a:endParaRPr lang="fr-CA"/>
          </a:p>
        </p:txBody>
      </p:sp>
    </p:spTree>
    <p:extLst>
      <p:ext uri="{BB962C8B-B14F-4D97-AF65-F5344CB8AC3E}">
        <p14:creationId xmlns:p14="http://schemas.microsoft.com/office/powerpoint/2010/main" val="1070397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en-CA" b="1">
              <a:solidFill>
                <a:schemeClr val="accent1"/>
              </a:solidFill>
              <a:latin typeface="Arial" panose="020B0604020202020204" pitchFamily="34" charset="0"/>
              <a:cs typeface="Arial" panose="020B0604020202020204" pitchFamily="34" charset="0"/>
            </a:endParaRPr>
          </a:p>
          <a:p>
            <a:pPr marL="171450" marR="0" lvl="0" indent="-171450" algn="l" defTabSz="9095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Lire cette diapositive qui résume le contenu du cahier de l’élève p. 11.</a:t>
            </a:r>
          </a:p>
          <a:p>
            <a:pPr defTabSz="909542">
              <a:defRPr/>
            </a:pPr>
            <a:endParaRPr lang="fr-CA" noProof="0">
              <a:latin typeface="Arial" panose="020B0604020202020204" pitchFamily="34" charset="0"/>
              <a:cs typeface="Arial" panose="020B0604020202020204" pitchFamily="34" charset="0"/>
            </a:endParaRPr>
          </a:p>
          <a:p>
            <a:pPr defTabSz="909542">
              <a:defRPr/>
            </a:pPr>
            <a:r>
              <a:rPr lang="fr-CA" noProof="0">
                <a:latin typeface="Arial" panose="020B0604020202020204" pitchFamily="34" charset="0"/>
                <a:cs typeface="Arial" panose="020B0604020202020204" pitchFamily="34" charset="0"/>
              </a:rPr>
              <a:t>Vous pouvez mettre l’accent sur la preuve testimoniale (la preuve par témoin) puisque c’est celle-ci qui sera présentée lors du procès simulé. </a:t>
            </a:r>
          </a:p>
          <a:p>
            <a:endParaRPr lang="en-CA">
              <a:latin typeface="Arial" panose="020B0604020202020204" pitchFamily="34" charset="0"/>
              <a:cs typeface="Arial" panose="020B0604020202020204" pitchFamily="34" charset="0"/>
            </a:endParaRPr>
          </a:p>
          <a:p>
            <a:endParaRPr lang="en-CA">
              <a:latin typeface="Arial" panose="020B0604020202020204" pitchFamily="34" charset="0"/>
              <a:cs typeface="Arial" panose="020B0604020202020204" pitchFamily="34" charset="0"/>
            </a:endParaRPr>
          </a:p>
          <a:p>
            <a:r>
              <a:rPr lang="en-CA" sz="900" b="1">
                <a:latin typeface="Arial" panose="020B0604020202020204" pitchFamily="34" charset="0"/>
                <a:cs typeface="Arial" panose="020B0604020202020204" pitchFamily="34" charset="0"/>
              </a:rPr>
              <a:t>SOURCES</a:t>
            </a:r>
            <a:endParaRPr lang="fr-CA" sz="90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Collection de Droit 2015-2016, Volume 11, </a:t>
            </a:r>
            <a:r>
              <a:rPr lang="fr-CA" sz="900" i="1">
                <a:latin typeface="Arial" panose="020B0604020202020204" pitchFamily="34" charset="0"/>
                <a:cs typeface="Arial" panose="020B0604020202020204" pitchFamily="34" charset="0"/>
              </a:rPr>
              <a:t>Preuve et procédure pénale</a:t>
            </a:r>
            <a:r>
              <a:rPr lang="fr-CA" sz="900">
                <a:latin typeface="Arial" panose="020B0604020202020204" pitchFamily="34" charset="0"/>
                <a:cs typeface="Arial" panose="020B0604020202020204" pitchFamily="34" charset="0"/>
              </a:rPr>
              <a:t>, p. 132-144.</a:t>
            </a:r>
          </a:p>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22</a:t>
            </a:fld>
            <a:endParaRPr lang="fr-CA"/>
          </a:p>
        </p:txBody>
      </p:sp>
    </p:spTree>
    <p:extLst>
      <p:ext uri="{BB962C8B-B14F-4D97-AF65-F5344CB8AC3E}">
        <p14:creationId xmlns:p14="http://schemas.microsoft.com/office/powerpoint/2010/main" val="1121545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noProof="0">
                <a:latin typeface="Arial" panose="020B0604020202020204" pitchFamily="34" charset="0"/>
                <a:cs typeface="Arial" panose="020B0604020202020204" pitchFamily="34" charset="0"/>
              </a:rPr>
              <a:t>NOTES AU PERSONNEL ENSEIGNANT</a:t>
            </a:r>
          </a:p>
          <a:p>
            <a:pPr defTabSz="909542">
              <a:defRPr/>
            </a:pPr>
            <a:endParaRPr lang="fr-CA" b="1" noProof="0">
              <a:solidFill>
                <a:schemeClr val="accent1"/>
              </a:solidFill>
              <a:latin typeface="Arial" panose="020B0604020202020204" pitchFamily="34" charset="0"/>
              <a:cs typeface="Arial" panose="020B0604020202020204" pitchFamily="34" charset="0"/>
            </a:endParaRPr>
          </a:p>
          <a:p>
            <a:pPr marL="171450" marR="0" lvl="0" indent="-171450" algn="l" defTabSz="959887" rtl="0" eaLnBrk="0" fontAlgn="base" latinLnBrk="0" hangingPunct="0">
              <a:lnSpc>
                <a:spcPct val="100000"/>
              </a:lnSpc>
              <a:spcBef>
                <a:spcPts val="0"/>
              </a:spcBef>
              <a:spcAft>
                <a:spcPts val="0"/>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Lire cette diapositive qui résume le contenu du cahier de l’élève p. 11.</a:t>
            </a:r>
          </a:p>
          <a:p>
            <a:pPr defTabSz="959887" eaLnBrk="0" fontAlgn="base" hangingPunct="0">
              <a:defRPr/>
            </a:pPr>
            <a:endParaRPr lang="fr-CA" b="1" noProof="0">
              <a:latin typeface="Arial" panose="020B0604020202020204" pitchFamily="34" charset="0"/>
              <a:cs typeface="Arial" panose="020B0604020202020204" pitchFamily="34" charset="0"/>
            </a:endParaRPr>
          </a:p>
          <a:p>
            <a:pPr defTabSz="959887" eaLnBrk="0" fontAlgn="base" hangingPunct="0">
              <a:defRPr/>
            </a:pPr>
            <a:r>
              <a:rPr lang="fr-CA" b="1" noProof="0">
                <a:latin typeface="Arial" panose="020B0604020202020204" pitchFamily="34" charset="0"/>
                <a:cs typeface="Arial" panose="020B0604020202020204" pitchFamily="34" charset="0"/>
              </a:rPr>
              <a:t>L’assermentation des témoins</a:t>
            </a:r>
            <a:endParaRPr lang="fr-CA" noProof="0">
              <a:latin typeface="Arial" panose="020B0604020202020204" pitchFamily="34" charset="0"/>
              <a:cs typeface="Arial" panose="020B0604020202020204" pitchFamily="34" charset="0"/>
            </a:endParaRPr>
          </a:p>
          <a:p>
            <a:pPr defTabSz="959887" eaLnBrk="0" fontAlgn="base" hangingPunct="0">
              <a:defRPr/>
            </a:pPr>
            <a:endParaRPr lang="fr-CA" noProof="0">
              <a:latin typeface="Arial" panose="020B0604020202020204" pitchFamily="34" charset="0"/>
              <a:cs typeface="Arial" panose="020B0604020202020204" pitchFamily="34" charset="0"/>
            </a:endParaRPr>
          </a:p>
          <a:p>
            <a:pPr defTabSz="959887" eaLnBrk="0" fontAlgn="base" hangingPunct="0">
              <a:defRPr/>
            </a:pPr>
            <a:r>
              <a:rPr lang="fr-CA" noProof="0">
                <a:latin typeface="Arial" panose="020B0604020202020204" pitchFamily="34" charset="0"/>
                <a:cs typeface="Arial" panose="020B0604020202020204" pitchFamily="34" charset="0"/>
              </a:rPr>
              <a:t>L’assermentation est </a:t>
            </a:r>
            <a:r>
              <a:rPr lang="fr-CA" b="1" noProof="0">
                <a:latin typeface="Arial" panose="020B0604020202020204" pitchFamily="34" charset="0"/>
                <a:cs typeface="Arial" panose="020B0604020202020204" pitchFamily="34" charset="0"/>
              </a:rPr>
              <a:t>essentielle</a:t>
            </a:r>
            <a:r>
              <a:rPr lang="fr-CA" noProof="0">
                <a:latin typeface="Arial" panose="020B0604020202020204" pitchFamily="34" charset="0"/>
                <a:cs typeface="Arial" panose="020B0604020202020204" pitchFamily="34" charset="0"/>
              </a:rPr>
              <a:t> pour que le témoignage puisse être reçu par le tribunal. Il y a une exception si le témoin a moins de 14 ans : la ou le juge lui demande seulement de promettre de dire la vérité. Elle ou il n'est pas assermenté.</a:t>
            </a:r>
          </a:p>
          <a:p>
            <a:pPr defTabSz="959887" eaLnBrk="0" fontAlgn="base" hangingPunct="0">
              <a:defRPr/>
            </a:pPr>
            <a:endParaRPr lang="fr-CA" noProof="0">
              <a:latin typeface="Arial" panose="020B0604020202020204" pitchFamily="34" charset="0"/>
              <a:cs typeface="Arial" panose="020B0604020202020204" pitchFamily="34" charset="0"/>
            </a:endParaRPr>
          </a:p>
          <a:p>
            <a:pPr defTabSz="959887" eaLnBrk="0" fontAlgn="base" hangingPunct="0">
              <a:defRPr/>
            </a:pPr>
            <a:r>
              <a:rPr lang="fr-CA" noProof="0">
                <a:latin typeface="Arial" panose="020B0604020202020204" pitchFamily="34" charset="0"/>
                <a:cs typeface="Arial" panose="020B0604020202020204" pitchFamily="34" charset="0"/>
              </a:rPr>
              <a:t>Lors de l’assermentation, le témoin jure de dire la vérité en prêtant « serment » ou en faisant une « affirmation solennelle ». </a:t>
            </a:r>
          </a:p>
          <a:p>
            <a:pPr defTabSz="959887" eaLnBrk="0" fontAlgn="base" hangingPunct="0">
              <a:defRPr/>
            </a:pPr>
            <a:endParaRPr lang="fr-CA" noProof="0">
              <a:latin typeface="Arial" panose="020B0604020202020204" pitchFamily="34" charset="0"/>
              <a:cs typeface="Arial" panose="020B0604020202020204" pitchFamily="34" charset="0"/>
            </a:endParaRPr>
          </a:p>
          <a:p>
            <a:pPr marL="170539" indent="-170539" defTabSz="959887" eaLnBrk="0" fontAlgn="base" hangingPunct="0">
              <a:buFont typeface="Arial" panose="020B0604020202020204" pitchFamily="34" charset="0"/>
              <a:buChar char="•"/>
              <a:defRPr/>
            </a:pPr>
            <a:r>
              <a:rPr lang="fr-CA" noProof="0">
                <a:latin typeface="Arial" panose="020B0604020202020204" pitchFamily="34" charset="0"/>
                <a:cs typeface="Arial" panose="020B0604020202020204" pitchFamily="34" charset="0"/>
              </a:rPr>
              <a:t>Le </a:t>
            </a:r>
            <a:r>
              <a:rPr lang="fr-CA" b="1" noProof="0">
                <a:latin typeface="Arial" panose="020B0604020202020204" pitchFamily="34" charset="0"/>
                <a:cs typeface="Arial" panose="020B0604020202020204" pitchFamily="34" charset="0"/>
              </a:rPr>
              <a:t>serment</a:t>
            </a:r>
            <a:r>
              <a:rPr lang="fr-CA" noProof="0">
                <a:latin typeface="Arial" panose="020B0604020202020204" pitchFamily="34" charset="0"/>
                <a:cs typeface="Arial" panose="020B0604020202020204" pitchFamily="34" charset="0"/>
              </a:rPr>
              <a:t>, plus traditionnel, se fait </a:t>
            </a:r>
            <a:r>
              <a:rPr lang="fr-CA" b="1" noProof="0">
                <a:latin typeface="Arial" panose="020B0604020202020204" pitchFamily="34" charset="0"/>
                <a:cs typeface="Arial" panose="020B0604020202020204" pitchFamily="34" charset="0"/>
              </a:rPr>
              <a:t>la main sur la Bible</a:t>
            </a:r>
            <a:r>
              <a:rPr lang="fr-CA" noProof="0">
                <a:latin typeface="Arial" panose="020B0604020202020204" pitchFamily="34" charset="0"/>
                <a:cs typeface="Arial" panose="020B0604020202020204" pitchFamily="34" charset="0"/>
              </a:rPr>
              <a:t>, ou d’une autre façon selon les croyances religieuses du témoin. </a:t>
            </a:r>
          </a:p>
          <a:p>
            <a:pPr marL="170539" indent="-170539" defTabSz="959887" eaLnBrk="0" fontAlgn="base" hangingPunct="0">
              <a:buFont typeface="Arial" panose="020B0604020202020204" pitchFamily="34" charset="0"/>
              <a:buChar char="•"/>
              <a:defRPr/>
            </a:pPr>
            <a:r>
              <a:rPr lang="fr-CA" noProof="0">
                <a:latin typeface="Arial" panose="020B0604020202020204" pitchFamily="34" charset="0"/>
                <a:cs typeface="Arial" panose="020B0604020202020204" pitchFamily="34" charset="0"/>
              </a:rPr>
              <a:t>L’</a:t>
            </a:r>
            <a:r>
              <a:rPr lang="fr-CA" b="1" noProof="0">
                <a:latin typeface="Arial" panose="020B0604020202020204" pitchFamily="34" charset="0"/>
                <a:cs typeface="Arial" panose="020B0604020202020204" pitchFamily="34" charset="0"/>
              </a:rPr>
              <a:t>affirmation solennelle </a:t>
            </a:r>
            <a:r>
              <a:rPr lang="fr-CA" noProof="0">
                <a:latin typeface="Arial" panose="020B0604020202020204" pitchFamily="34" charset="0"/>
                <a:cs typeface="Arial" panose="020B0604020202020204" pitchFamily="34" charset="0"/>
              </a:rPr>
              <a:t>n’a pas de dimension religieuse et se fait avec</a:t>
            </a:r>
            <a:r>
              <a:rPr lang="fr-CA" b="1" noProof="0">
                <a:latin typeface="Arial" panose="020B0604020202020204" pitchFamily="34" charset="0"/>
                <a:cs typeface="Arial" panose="020B0604020202020204" pitchFamily="34" charset="0"/>
              </a:rPr>
              <a:t> la main droite levée</a:t>
            </a:r>
            <a:r>
              <a:rPr lang="fr-CA" noProof="0">
                <a:latin typeface="Arial" panose="020B0604020202020204" pitchFamily="34" charset="0"/>
                <a:cs typeface="Arial" panose="020B0604020202020204" pitchFamily="34" charset="0"/>
              </a:rPr>
              <a:t>; elle a le même effet que le serment.</a:t>
            </a:r>
          </a:p>
          <a:p>
            <a:pPr defTabSz="959887" eaLnBrk="0" fontAlgn="base" hangingPunct="0">
              <a:defRPr/>
            </a:pPr>
            <a:endParaRPr lang="fr-CA" b="1" noProof="0">
              <a:latin typeface="Arial" panose="020B0604020202020204" pitchFamily="34" charset="0"/>
              <a:cs typeface="Arial" panose="020B0604020202020204" pitchFamily="34" charset="0"/>
            </a:endParaRPr>
          </a:p>
          <a:p>
            <a:pPr defTabSz="959887" eaLnBrk="0" fontAlgn="base" hangingPunct="0">
              <a:defRPr/>
            </a:pPr>
            <a:r>
              <a:rPr lang="fr-CA" noProof="0">
                <a:latin typeface="Arial" panose="020B0604020202020204" pitchFamily="34" charset="0"/>
                <a:cs typeface="Arial" panose="020B0604020202020204" pitchFamily="34" charset="0"/>
              </a:rPr>
              <a:t>Le témoin choisit s’il veut prêter serment ou faire une affirmation solennelle. C’est l’</a:t>
            </a:r>
            <a:r>
              <a:rPr lang="fr-CA" b="1" noProof="0">
                <a:latin typeface="Arial" panose="020B0604020202020204" pitchFamily="34" charset="0"/>
                <a:cs typeface="Arial" panose="020B0604020202020204" pitchFamily="34" charset="0"/>
              </a:rPr>
              <a:t>affirmation solennelle </a:t>
            </a:r>
            <a:r>
              <a:rPr lang="fr-CA" noProof="0">
                <a:latin typeface="Arial" panose="020B0604020202020204" pitchFamily="34" charset="0"/>
                <a:cs typeface="Arial" panose="020B0604020202020204" pitchFamily="34" charset="0"/>
              </a:rPr>
              <a:t>qui a été retenue dans le cadre de cet interrogatoire simulé.</a:t>
            </a:r>
          </a:p>
          <a:p>
            <a:pPr defTabSz="959887" eaLnBrk="0" fontAlgn="base" hangingPunct="0">
              <a:defRPr/>
            </a:pPr>
            <a:endParaRPr lang="fr-CA" b="1" noProof="0">
              <a:latin typeface="Arial" panose="020B0604020202020204" pitchFamily="34" charset="0"/>
              <a:cs typeface="Arial" panose="020B0604020202020204" pitchFamily="34" charset="0"/>
            </a:endParaRPr>
          </a:p>
          <a:p>
            <a:pPr defTabSz="959887" eaLnBrk="0" fontAlgn="base" hangingPunct="0">
              <a:defRPr/>
            </a:pPr>
            <a:r>
              <a:rPr lang="fr-CA" b="1" noProof="0">
                <a:latin typeface="Arial" panose="020B0604020202020204" pitchFamily="34" charset="0"/>
                <a:cs typeface="Arial" panose="020B0604020202020204" pitchFamily="34" charset="0"/>
              </a:rPr>
              <a:t>* Pour plus d’informations sur le témoignage, vous pouvez consulter l’article d’Éducaloi : </a:t>
            </a:r>
            <a:r>
              <a:rPr lang="fr-CA" b="1" i="1" noProof="0">
                <a:latin typeface="Arial" panose="020B0604020202020204" pitchFamily="34" charset="0"/>
                <a:cs typeface="Arial" panose="020B0604020202020204" pitchFamily="34" charset="0"/>
              </a:rPr>
              <a:t>Le rôle des témoins </a:t>
            </a:r>
            <a:r>
              <a:rPr lang="fr-CA" b="1" noProof="0">
                <a:latin typeface="Arial" panose="020B0604020202020204" pitchFamily="34" charset="0"/>
                <a:cs typeface="Arial" panose="020B0604020202020204" pitchFamily="34" charset="0"/>
              </a:rPr>
              <a:t>(</a:t>
            </a:r>
            <a:r>
              <a:rPr lang="fr-CA" b="1" noProof="0">
                <a:latin typeface="Arial" panose="020B0604020202020204" pitchFamily="34" charset="0"/>
                <a:cs typeface="Arial" panose="020B0604020202020204" pitchFamily="34" charset="0"/>
                <a:hlinkClick r:id="rId3"/>
              </a:rPr>
              <a:t>www.educaloi.qc.ca/capsules/role-des-temoins</a:t>
            </a:r>
            <a:r>
              <a:rPr lang="fr-CA" b="1" noProof="0">
                <a:latin typeface="Arial" panose="020B0604020202020204" pitchFamily="34" charset="0"/>
                <a:cs typeface="Arial" panose="020B0604020202020204" pitchFamily="34" charset="0"/>
              </a:rPr>
              <a:t>) </a:t>
            </a:r>
          </a:p>
          <a:p>
            <a:pPr defTabSz="909542">
              <a:defRPr/>
            </a:pPr>
            <a:endParaRPr lang="fr-CA" b="1" noProof="0">
              <a:latin typeface="Arial" panose="020B0604020202020204" pitchFamily="34" charset="0"/>
              <a:cs typeface="Arial" panose="020B0604020202020204" pitchFamily="34" charset="0"/>
            </a:endParaRPr>
          </a:p>
          <a:p>
            <a:pPr defTabSz="909542">
              <a:defRPr/>
            </a:pPr>
            <a:endParaRPr lang="fr-CA" b="1" noProof="0">
              <a:latin typeface="Arial" panose="020B0604020202020204" pitchFamily="34" charset="0"/>
              <a:cs typeface="Arial" panose="020B0604020202020204" pitchFamily="34" charset="0"/>
            </a:endParaRPr>
          </a:p>
          <a:p>
            <a:pPr defTabSz="909542">
              <a:defRPr/>
            </a:pPr>
            <a:r>
              <a:rPr lang="fr-CA" sz="900" b="1" noProof="0">
                <a:latin typeface="Arial" panose="020B0604020202020204" pitchFamily="34" charset="0"/>
                <a:cs typeface="Arial" panose="020B0604020202020204" pitchFamily="34" charset="0"/>
              </a:rPr>
              <a:t>SOURCES</a:t>
            </a:r>
            <a:endParaRPr lang="fr-CA" sz="900" noProof="0">
              <a:latin typeface="Arial" panose="020B0604020202020204" pitchFamily="34" charset="0"/>
              <a:cs typeface="Arial" panose="020B0604020202020204" pitchFamily="34" charset="0"/>
            </a:endParaRPr>
          </a:p>
          <a:p>
            <a:pPr marL="170539" indent="-170539" defTabSz="909542">
              <a:buFont typeface="Arial" panose="020B0604020202020204" pitchFamily="34" charset="0"/>
              <a:buChar char="•"/>
              <a:defRPr/>
            </a:pPr>
            <a:r>
              <a:rPr lang="fr-CA" sz="900" i="1" noProof="0">
                <a:latin typeface="Arial" panose="020B0604020202020204" pitchFamily="34" charset="0"/>
                <a:cs typeface="Arial" panose="020B0604020202020204" pitchFamily="34" charset="0"/>
              </a:rPr>
              <a:t>Loi sur la preuve au Canada</a:t>
            </a:r>
            <a:r>
              <a:rPr lang="fr-CA" sz="900" noProof="0">
                <a:latin typeface="Arial" panose="020B0604020202020204" pitchFamily="34" charset="0"/>
                <a:cs typeface="Arial" panose="020B0604020202020204" pitchFamily="34" charset="0"/>
              </a:rPr>
              <a:t>, L.R.C. (1985), c. C-5, art. 14 à 16.1.</a:t>
            </a:r>
          </a:p>
          <a:p>
            <a:pPr marL="170539" indent="-170539" defTabSz="909542">
              <a:buFont typeface="Arial" panose="020B0604020202020204" pitchFamily="34" charset="0"/>
              <a:buChar char="•"/>
              <a:defRPr/>
            </a:pPr>
            <a:r>
              <a:rPr lang="fr-CA" sz="900" i="1" noProof="0">
                <a:latin typeface="Arial" panose="020B0604020202020204" pitchFamily="34" charset="0"/>
                <a:cs typeface="Arial" panose="020B0604020202020204" pitchFamily="34" charset="0"/>
              </a:rPr>
              <a:t>R c B (KG)</a:t>
            </a:r>
            <a:r>
              <a:rPr lang="fr-CA" sz="900" noProof="0">
                <a:latin typeface="Arial" panose="020B0604020202020204" pitchFamily="34" charset="0"/>
                <a:cs typeface="Arial" panose="020B0604020202020204" pitchFamily="34" charset="0"/>
              </a:rPr>
              <a:t>, [1993] 1 RCS 740.</a:t>
            </a:r>
          </a:p>
          <a:p>
            <a:pPr marL="170539" indent="-170539" defTabSz="909542">
              <a:buFont typeface="Arial" panose="020B0604020202020204" pitchFamily="34" charset="0"/>
              <a:buChar char="•"/>
              <a:defRPr/>
            </a:pPr>
            <a:r>
              <a:rPr lang="fr-CA" sz="900" noProof="0">
                <a:latin typeface="Arial" panose="020B0604020202020204" pitchFamily="34" charset="0"/>
                <a:cs typeface="Arial" panose="020B0604020202020204" pitchFamily="34" charset="0"/>
              </a:rPr>
              <a:t>Pierre Béliveau et Martin </a:t>
            </a:r>
            <a:r>
              <a:rPr lang="fr-CA" sz="900" noProof="0" err="1">
                <a:latin typeface="Arial" panose="020B0604020202020204" pitchFamily="34" charset="0"/>
                <a:cs typeface="Arial" panose="020B0604020202020204" pitchFamily="34" charset="0"/>
              </a:rPr>
              <a:t>Vauclair</a:t>
            </a:r>
            <a:r>
              <a:rPr lang="fr-CA" sz="900" noProof="0">
                <a:latin typeface="Arial" panose="020B0604020202020204" pitchFamily="34" charset="0"/>
                <a:cs typeface="Arial" panose="020B0604020202020204" pitchFamily="34" charset="0"/>
              </a:rPr>
              <a:t>, </a:t>
            </a:r>
            <a:r>
              <a:rPr lang="fr-CA" sz="900" i="1" noProof="0">
                <a:latin typeface="Arial" panose="020B0604020202020204" pitchFamily="34" charset="0"/>
                <a:cs typeface="Arial" panose="020B0604020202020204" pitchFamily="34" charset="0"/>
              </a:rPr>
              <a:t>Traité général de preuve et de procédures pénales</a:t>
            </a:r>
            <a:r>
              <a:rPr lang="fr-CA" sz="900" noProof="0">
                <a:latin typeface="Arial" panose="020B0604020202020204" pitchFamily="34" charset="0"/>
                <a:cs typeface="Arial" panose="020B0604020202020204" pitchFamily="34" charset="0"/>
              </a:rPr>
              <a:t>, 22</a:t>
            </a:r>
            <a:r>
              <a:rPr lang="fr-CA" sz="900" baseline="30000" noProof="0">
                <a:latin typeface="Arial" panose="020B0604020202020204" pitchFamily="34" charset="0"/>
                <a:cs typeface="Arial" panose="020B0604020202020204" pitchFamily="34" charset="0"/>
              </a:rPr>
              <a:t>e</a:t>
            </a:r>
            <a:r>
              <a:rPr lang="fr-CA" sz="900" noProof="0">
                <a:latin typeface="Arial" panose="020B0604020202020204" pitchFamily="34" charset="0"/>
                <a:cs typeface="Arial" panose="020B0604020202020204" pitchFamily="34" charset="0"/>
              </a:rPr>
              <a:t> éd, Cowansville (</a:t>
            </a:r>
            <a:r>
              <a:rPr lang="fr-CA" sz="900" noProof="0" err="1">
                <a:latin typeface="Arial" panose="020B0604020202020204" pitchFamily="34" charset="0"/>
                <a:cs typeface="Arial" panose="020B0604020202020204" pitchFamily="34" charset="0"/>
              </a:rPr>
              <a:t>Qc</a:t>
            </a:r>
            <a:r>
              <a:rPr lang="fr-CA" sz="900" noProof="0">
                <a:latin typeface="Arial" panose="020B0604020202020204" pitchFamily="34" charset="0"/>
                <a:cs typeface="Arial" panose="020B0604020202020204" pitchFamily="34" charset="0"/>
              </a:rPr>
              <a:t>), Yvon Blais, 2015, au para 1494.</a:t>
            </a:r>
            <a:endParaRPr lang="fr-CA" noProof="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23</a:t>
            </a:fld>
            <a:endParaRPr lang="fr-CA"/>
          </a:p>
        </p:txBody>
      </p:sp>
    </p:spTree>
    <p:extLst>
      <p:ext uri="{BB962C8B-B14F-4D97-AF65-F5344CB8AC3E}">
        <p14:creationId xmlns:p14="http://schemas.microsoft.com/office/powerpoint/2010/main" val="192350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a:t>NOTES AU PERSONNEL ENSEIGNANT</a:t>
            </a:r>
          </a:p>
          <a:p>
            <a:endParaRPr lang="fr-CA"/>
          </a:p>
          <a:p>
            <a:pPr marL="171450" indent="-171450">
              <a:buFont typeface="Wingdings" panose="05000000000000000000" pitchFamily="2" charset="2"/>
              <a:buChar char="q"/>
            </a:pPr>
            <a:r>
              <a:rPr lang="fr-CA"/>
              <a:t>Expliquer le déroulement général de l’activité à venir.</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a:t>
            </a:fld>
            <a:endParaRPr lang="fr-CA"/>
          </a:p>
        </p:txBody>
      </p:sp>
    </p:spTree>
    <p:extLst>
      <p:ext uri="{BB962C8B-B14F-4D97-AF65-F5344CB8AC3E}">
        <p14:creationId xmlns:p14="http://schemas.microsoft.com/office/powerpoint/2010/main" val="4160783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en-CA" b="1">
              <a:solidFill>
                <a:schemeClr val="accent1"/>
              </a:solidFill>
              <a:latin typeface="Arial" panose="020B0604020202020204" pitchFamily="34" charset="0"/>
              <a:cs typeface="Arial" panose="020B0604020202020204" pitchFamily="34" charset="0"/>
            </a:endParaRPr>
          </a:p>
          <a:p>
            <a:pPr marL="171450" marR="0" lvl="0" indent="-171450" algn="l" defTabSz="959887" rtl="0" eaLnBrk="0" fontAlgn="base" latinLnBrk="0" hangingPunct="0">
              <a:lnSpc>
                <a:spcPct val="100000"/>
              </a:lnSpc>
              <a:spcBef>
                <a:spcPts val="0"/>
              </a:spcBef>
              <a:spcAft>
                <a:spcPts val="0"/>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Lire cette diapositive qui résume le contenu du cahier de l’élève p. 11.</a:t>
            </a:r>
          </a:p>
          <a:p>
            <a:pPr marL="0" marR="0" lvl="0" indent="0" algn="l" defTabSz="959887" rtl="0" eaLnBrk="0" fontAlgn="base" latinLnBrk="0" hangingPunct="0">
              <a:lnSpc>
                <a:spcPct val="100000"/>
              </a:lnSpc>
              <a:spcBef>
                <a:spcPts val="0"/>
              </a:spcBef>
              <a:spcAft>
                <a:spcPts val="0"/>
              </a:spcAft>
              <a:buClrTx/>
              <a:buSzTx/>
              <a:buFont typeface="Wingdings" panose="05000000000000000000" pitchFamily="2" charset="2"/>
              <a:buNone/>
              <a:tabLst/>
              <a:defRPr/>
            </a:pPr>
            <a:endParaRPr lang="fr-CA" noProof="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b="1">
                <a:latin typeface="Arial" panose="020B0604020202020204" pitchFamily="34" charset="0"/>
                <a:cs typeface="Arial" panose="020B0604020202020204" pitchFamily="34" charset="0"/>
              </a:rPr>
              <a:t>Le témoin rapporte seulement des faits dont il a personnellement connaissance</a:t>
            </a:r>
            <a:r>
              <a:rPr lang="fr-CA">
                <a:latin typeface="Arial" panose="020B0604020202020204" pitchFamily="34" charset="0"/>
                <a:cs typeface="Arial" panose="020B0604020202020204" pitchFamily="34" charset="0"/>
              </a:rPr>
              <a:t>. </a:t>
            </a:r>
          </a:p>
          <a:p>
            <a:r>
              <a:rPr lang="fr-CA">
                <a:latin typeface="Arial" panose="020B0604020202020204" pitchFamily="34" charset="0"/>
                <a:cs typeface="Arial" panose="020B0604020202020204" pitchFamily="34" charset="0"/>
              </a:rPr>
              <a:t>S’il témoigne sur quelque chose que quelqu’un d’autre lui a raconté, l’équipe adverse pourrait s’objecter car il s’agirait de « ouï-dire ». </a:t>
            </a:r>
          </a:p>
          <a:p>
            <a:endParaRPr lang="fr-CA">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b="1">
                <a:latin typeface="Arial" panose="020B0604020202020204" pitchFamily="34" charset="0"/>
                <a:cs typeface="Arial" panose="020B0604020202020204" pitchFamily="34" charset="0"/>
              </a:rPr>
              <a:t>Le témoin ne peut pas donner son opinion. </a:t>
            </a:r>
          </a:p>
          <a:p>
            <a:r>
              <a:rPr lang="fr-CA">
                <a:latin typeface="Arial" panose="020B0604020202020204" pitchFamily="34" charset="0"/>
                <a:cs typeface="Arial" panose="020B0604020202020204" pitchFamily="34" charset="0"/>
              </a:rPr>
              <a:t>Sauf sur des choses très évidentes. Par exemple, il peut donner son avis sur l’âge, l’état d’ébriété, la vitesse d’une voiture ou l’identité d’une personne. </a:t>
            </a:r>
          </a:p>
          <a:p>
            <a:endParaRPr lang="fr-CA">
              <a:latin typeface="Arial" panose="020B0604020202020204" pitchFamily="34" charset="0"/>
              <a:cs typeface="Arial" panose="020B0604020202020204" pitchFamily="34" charset="0"/>
            </a:endParaRPr>
          </a:p>
          <a:p>
            <a:r>
              <a:rPr lang="fr-CA">
                <a:latin typeface="Arial" panose="020B0604020202020204" pitchFamily="34" charset="0"/>
                <a:cs typeface="Arial" panose="020B0604020202020204" pitchFamily="34" charset="0"/>
              </a:rPr>
              <a:t>Lorsqu’il témoigne, le témoin doit être </a:t>
            </a:r>
            <a:r>
              <a:rPr lang="fr-CA" b="1">
                <a:latin typeface="Arial" panose="020B0604020202020204" pitchFamily="34" charset="0"/>
                <a:cs typeface="Arial" panose="020B0604020202020204" pitchFamily="34" charset="0"/>
              </a:rPr>
              <a:t>respectueux et coopératif </a:t>
            </a:r>
            <a:r>
              <a:rPr lang="fr-CA">
                <a:latin typeface="Arial" panose="020B0604020202020204" pitchFamily="34" charset="0"/>
                <a:cs typeface="Arial" panose="020B0604020202020204" pitchFamily="34" charset="0"/>
              </a:rPr>
              <a:t>et il doit en tout temps</a:t>
            </a:r>
            <a:r>
              <a:rPr lang="fr-CA" b="1">
                <a:latin typeface="Arial" panose="020B0604020202020204" pitchFamily="34" charset="0"/>
                <a:cs typeface="Arial" panose="020B0604020202020204" pitchFamily="34" charset="0"/>
              </a:rPr>
              <a:t> regarder le juge</a:t>
            </a:r>
            <a:r>
              <a:rPr lang="fr-CA">
                <a:latin typeface="Arial" panose="020B0604020202020204" pitchFamily="34" charset="0"/>
                <a:cs typeface="Arial" panose="020B0604020202020204" pitchFamily="34" charset="0"/>
              </a:rPr>
              <a:t>. Il répond au meilleur de sa connaissance, il ne doit pas exagérer ni minimiser un fait.</a:t>
            </a:r>
          </a:p>
          <a:p>
            <a:endParaRPr lang="fr-CA">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a:p>
            <a:pPr defTabSz="909542">
              <a:defRPr/>
            </a:pPr>
            <a:r>
              <a:rPr lang="en-CA" sz="900" b="1">
                <a:latin typeface="Arial" panose="020B0604020202020204" pitchFamily="34" charset="0"/>
                <a:cs typeface="Arial" panose="020B0604020202020204" pitchFamily="34" charset="0"/>
              </a:rPr>
              <a:t>SOURCES</a:t>
            </a:r>
            <a:endParaRPr lang="fr-CA" sz="90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i="1">
                <a:latin typeface="Arial" panose="020B0604020202020204" pitchFamily="34" charset="0"/>
                <a:cs typeface="Arial" panose="020B0604020202020204" pitchFamily="34" charset="0"/>
              </a:rPr>
              <a:t>Loi sur la preuve au Canada</a:t>
            </a:r>
            <a:r>
              <a:rPr lang="fr-CA" sz="900">
                <a:latin typeface="Arial" panose="020B0604020202020204" pitchFamily="34" charset="0"/>
                <a:cs typeface="Arial" panose="020B0604020202020204" pitchFamily="34" charset="0"/>
              </a:rPr>
              <a:t>, L.R.C. (1985), c. C-5, art. 14 et 15.</a:t>
            </a:r>
          </a:p>
          <a:p>
            <a:pPr marL="170539" indent="-170539">
              <a:buFont typeface="Arial" panose="020B0604020202020204" pitchFamily="34" charset="0"/>
              <a:buChar char="•"/>
            </a:pPr>
            <a:r>
              <a:rPr lang="fr-CA" sz="900" i="1" err="1">
                <a:latin typeface="Arial" panose="020B0604020202020204" pitchFamily="34" charset="0"/>
                <a:cs typeface="Arial" panose="020B0604020202020204" pitchFamily="34" charset="0"/>
              </a:rPr>
              <a:t>Graat</a:t>
            </a:r>
            <a:r>
              <a:rPr lang="fr-CA" sz="900" i="1">
                <a:latin typeface="Arial" panose="020B0604020202020204" pitchFamily="34" charset="0"/>
                <a:cs typeface="Arial" panose="020B0604020202020204" pitchFamily="34" charset="0"/>
              </a:rPr>
              <a:t> c La Reine</a:t>
            </a:r>
            <a:r>
              <a:rPr lang="fr-CA" sz="900">
                <a:latin typeface="Arial" panose="020B0604020202020204" pitchFamily="34" charset="0"/>
                <a:cs typeface="Arial" panose="020B0604020202020204" pitchFamily="34" charset="0"/>
              </a:rPr>
              <a:t>, [1982] 2 R.C.S. 819 aux pp 835, 838.</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Charles-Maxime PANACCIO, L’administration de la preuve, 4e éd., Montréal, Wilson &amp; Lafleur, 2010, Par. 585-586.</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Nicolas BELLEMARE, Droit pénal : preuve et procédure, Titre I, ch. VII, École du Barreau du Québec, dans Collection de droit 2015-2016, p. 135 à 138 et 140.</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24</a:t>
            </a:fld>
            <a:endParaRPr lang="fr-CA"/>
          </a:p>
        </p:txBody>
      </p:sp>
    </p:spTree>
    <p:extLst>
      <p:ext uri="{BB962C8B-B14F-4D97-AF65-F5344CB8AC3E}">
        <p14:creationId xmlns:p14="http://schemas.microsoft.com/office/powerpoint/2010/main" val="4159992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en-CA" b="1">
              <a:solidFill>
                <a:schemeClr val="accent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Lire cette diapositive qui résume le contenu du cahier de l’élève p. 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Une question est </a:t>
            </a:r>
            <a:r>
              <a:rPr kumimoji="0" lang="fr-CA"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pertinente</a:t>
            </a:r>
            <a:r>
              <a:rPr kumimoji="0" lang="fr-CA"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si elle est utile dans le cadre du procès. </a:t>
            </a:r>
            <a:r>
              <a:rPr kumimoji="0" lang="fr-CA"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Elle ne doit donc pas être hors contexte</a:t>
            </a:r>
            <a:r>
              <a:rPr kumimoji="0" lang="fr-CA"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 ne peut pas demander n’importe quoi au témoin : les questions doivent avoir un lien avec l’infraction reprochée à la personne accusée.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SOURCES</a:t>
            </a:r>
          </a:p>
          <a:p>
            <a:pPr marL="170539" marR="0" lvl="0" indent="-17053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Nicolas BELLEMARE, </a:t>
            </a:r>
            <a:r>
              <a:rPr kumimoji="0" lang="fr-CA"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Droit pénal : preuve et procédure</a:t>
            </a:r>
            <a:r>
              <a:rPr kumimoji="0" lang="fr-CA"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Titre I, ch. VII, École du Barreau du Québec, dans Collection de droit 2015-2016, p. 126 à 128,</a:t>
            </a:r>
          </a:p>
          <a:p>
            <a:pPr marL="0" indent="0">
              <a:buFont typeface="Arial" panose="020B0604020202020204" pitchFamily="34" charset="0"/>
              <a:buNone/>
            </a:pPr>
            <a:endParaRPr lang="fr-CA" sz="9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25</a:t>
            </a:fld>
            <a:endParaRPr lang="fr-CA"/>
          </a:p>
        </p:txBody>
      </p:sp>
    </p:spTree>
    <p:extLst>
      <p:ext uri="{BB962C8B-B14F-4D97-AF65-F5344CB8AC3E}">
        <p14:creationId xmlns:p14="http://schemas.microsoft.com/office/powerpoint/2010/main" val="3337644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en-CA" b="1">
              <a:solidFill>
                <a:schemeClr val="accent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900" noProof="0">
                <a:latin typeface="Arial" panose="020B0604020202020204" pitchFamily="34" charset="0"/>
                <a:cs typeface="Arial" panose="020B0604020202020204" pitchFamily="34" charset="0"/>
              </a:rPr>
              <a:t>Lire cette diapositive qui résume le contenu du cahier de l’élève p. 12.</a:t>
            </a:r>
          </a:p>
          <a:p>
            <a:pPr marL="0" indent="0">
              <a:buFont typeface="Arial" panose="020B0604020202020204" pitchFamily="34" charset="0"/>
              <a:buNone/>
            </a:pPr>
            <a:endParaRPr lang="fr-CA" sz="9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26</a:t>
            </a:fld>
            <a:endParaRPr lang="fr-CA"/>
          </a:p>
        </p:txBody>
      </p:sp>
    </p:spTree>
    <p:extLst>
      <p:ext uri="{BB962C8B-B14F-4D97-AF65-F5344CB8AC3E}">
        <p14:creationId xmlns:p14="http://schemas.microsoft.com/office/powerpoint/2010/main" val="3417680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AU PERSONNEL ENSEIGNANT</a:t>
            </a:r>
          </a:p>
          <a:p>
            <a:endParaRPr lang="fr-CA"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dirty="0">
                <a:latin typeface="Arial" panose="020B0604020202020204" pitchFamily="34" charset="0"/>
                <a:cs typeface="Arial" panose="020B0604020202020204" pitchFamily="34" charset="0"/>
              </a:rPr>
              <a:t>Visionner cette vidéo avec les élèves. L’essentiel de celle-ci est résumé à la diapositive suivante.</a:t>
            </a:r>
            <a:endParaRPr lang="fr-CA" b="1"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27</a:t>
            </a:fld>
            <a:endParaRPr lang="fr-CA"/>
          </a:p>
        </p:txBody>
      </p:sp>
    </p:spTree>
    <p:extLst>
      <p:ext uri="{BB962C8B-B14F-4D97-AF65-F5344CB8AC3E}">
        <p14:creationId xmlns:p14="http://schemas.microsoft.com/office/powerpoint/2010/main" val="3095071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en-CA" b="1">
              <a:solidFill>
                <a:schemeClr val="accent1"/>
              </a:solidFill>
              <a:latin typeface="Arial" panose="020B0604020202020204" pitchFamily="34" charset="0"/>
              <a:cs typeface="Arial" panose="020B0604020202020204" pitchFamily="34" charset="0"/>
            </a:endParaRPr>
          </a:p>
          <a:p>
            <a:pPr marL="171450" marR="0" lvl="0" indent="-171450" algn="l" defTabSz="959887" rtl="0" eaLnBrk="0" fontAlgn="base" latinLnBrk="0" hangingPunct="0">
              <a:lnSpc>
                <a:spcPct val="100000"/>
              </a:lnSpc>
              <a:spcBef>
                <a:spcPts val="0"/>
              </a:spcBef>
              <a:spcAft>
                <a:spcPts val="0"/>
              </a:spcAft>
              <a:buClrTx/>
              <a:buSzTx/>
              <a:buFont typeface="Wingdings" panose="05000000000000000000" pitchFamily="2" charset="2"/>
              <a:buChar char="q"/>
              <a:tabLst/>
              <a:defRPr/>
            </a:pPr>
            <a:r>
              <a:rPr lang="fr-CA" sz="900" noProof="0">
                <a:latin typeface="Arial" panose="020B0604020202020204" pitchFamily="34" charset="0"/>
                <a:cs typeface="Arial" panose="020B0604020202020204" pitchFamily="34" charset="0"/>
              </a:rPr>
              <a:t>Lire cette diapositive qui résume le contenu du cahier de l’élève p. 12.</a:t>
            </a:r>
          </a:p>
          <a:p>
            <a:pPr defTabSz="959887" eaLnBrk="0" fontAlgn="base" hangingPunct="0">
              <a:defRPr/>
            </a:pPr>
            <a:endParaRPr lang="fr-CA" sz="900">
              <a:latin typeface="Arial" panose="020B0604020202020204" pitchFamily="34" charset="0"/>
              <a:cs typeface="Arial" panose="020B0604020202020204" pitchFamily="34" charset="0"/>
            </a:endParaRPr>
          </a:p>
          <a:p>
            <a:pPr defTabSz="959887" eaLnBrk="0" fontAlgn="base" hangingPunct="0">
              <a:defRPr/>
            </a:pPr>
            <a:r>
              <a:rPr lang="fr-CA" sz="900">
                <a:latin typeface="Arial" panose="020B0604020202020204" pitchFamily="34" charset="0"/>
                <a:cs typeface="Arial" panose="020B0604020202020204" pitchFamily="34" charset="0"/>
              </a:rPr>
              <a:t>Un témoin est appelé pour se faire interroger par l’avocat qui l’a convoqué (de la Poursuite ou de la Défense). </a:t>
            </a:r>
          </a:p>
          <a:p>
            <a:pPr defTabSz="959887" eaLnBrk="0" fontAlgn="base" hangingPunct="0">
              <a:defRPr/>
            </a:pPr>
            <a:endParaRPr lang="fr-CA" sz="900">
              <a:latin typeface="Arial" panose="020B0604020202020204" pitchFamily="34" charset="0"/>
              <a:cs typeface="Arial" panose="020B0604020202020204" pitchFamily="34" charset="0"/>
            </a:endParaRPr>
          </a:p>
          <a:p>
            <a:pPr defTabSz="959887" eaLnBrk="0" fontAlgn="base" hangingPunct="0">
              <a:defRPr/>
            </a:pPr>
            <a:r>
              <a:rPr lang="fr-CA" sz="900">
                <a:latin typeface="Arial" panose="020B0604020202020204" pitchFamily="34" charset="0"/>
                <a:cs typeface="Arial" panose="020B0604020202020204" pitchFamily="34" charset="0"/>
              </a:rPr>
              <a:t>Une fois que l’avocate ou l’avocat qui l’a convoqué a fini de l’interroger, le témoin se fera    « </a:t>
            </a:r>
            <a:r>
              <a:rPr lang="fr-CA" sz="900" b="1">
                <a:latin typeface="Arial" panose="020B0604020202020204" pitchFamily="34" charset="0"/>
                <a:cs typeface="Arial" panose="020B0604020202020204" pitchFamily="34" charset="0"/>
              </a:rPr>
              <a:t>contre-interroger</a:t>
            </a:r>
            <a:r>
              <a:rPr lang="fr-CA" sz="900">
                <a:latin typeface="Arial" panose="020B0604020202020204" pitchFamily="34" charset="0"/>
                <a:cs typeface="Arial" panose="020B0604020202020204" pitchFamily="34" charset="0"/>
              </a:rPr>
              <a:t> » par l’autre partie si elle le souhaite.</a:t>
            </a:r>
          </a:p>
          <a:p>
            <a:pPr defTabSz="959887" eaLnBrk="0" fontAlgn="base" hangingPunct="0">
              <a:defRPr/>
            </a:pPr>
            <a:endParaRPr lang="en-CA" sz="900">
              <a:latin typeface="Arial" panose="020B0604020202020204" pitchFamily="34" charset="0"/>
              <a:cs typeface="Arial" panose="020B0604020202020204" pitchFamily="34" charset="0"/>
            </a:endParaRPr>
          </a:p>
          <a:p>
            <a:pPr defTabSz="959887" eaLnBrk="0" fontAlgn="base" hangingPunct="0">
              <a:defRPr/>
            </a:pPr>
            <a:r>
              <a:rPr lang="fr-CA" sz="900" noProof="0">
                <a:latin typeface="Arial" panose="020B0604020202020204" pitchFamily="34" charset="0"/>
                <a:cs typeface="Arial" panose="020B0604020202020204" pitchFamily="34" charset="0"/>
              </a:rPr>
              <a:t>Le droit de faire un contre-interrogatoire est très important. Il peut permettre de faire ressortir de </a:t>
            </a:r>
            <a:r>
              <a:rPr lang="fr-CA" sz="900" b="1" noProof="0">
                <a:latin typeface="Arial" panose="020B0604020202020204" pitchFamily="34" charset="0"/>
                <a:cs typeface="Arial" panose="020B0604020202020204" pitchFamily="34" charset="0"/>
              </a:rPr>
              <a:t>nouvelles informations </a:t>
            </a:r>
            <a:r>
              <a:rPr lang="fr-CA" sz="900" noProof="0">
                <a:latin typeface="Arial" panose="020B0604020202020204" pitchFamily="34" charset="0"/>
                <a:cs typeface="Arial" panose="020B0604020202020204" pitchFamily="34" charset="0"/>
              </a:rPr>
              <a:t>ou d’apporter des </a:t>
            </a:r>
            <a:r>
              <a:rPr lang="fr-CA" sz="900" b="1" noProof="0">
                <a:latin typeface="Arial" panose="020B0604020202020204" pitchFamily="34" charset="0"/>
                <a:cs typeface="Arial" panose="020B0604020202020204" pitchFamily="34" charset="0"/>
              </a:rPr>
              <a:t>nuances</a:t>
            </a:r>
            <a:r>
              <a:rPr lang="fr-CA" sz="900" noProof="0">
                <a:latin typeface="Arial" panose="020B0604020202020204" pitchFamily="34" charset="0"/>
                <a:cs typeface="Arial" panose="020B0604020202020204" pitchFamily="34" charset="0"/>
              </a:rPr>
              <a:t> à ce qui a </a:t>
            </a:r>
            <a:r>
              <a:rPr lang="fr-CA" sz="900">
                <a:latin typeface="Arial" panose="020B0604020202020204" pitchFamily="34" charset="0"/>
                <a:cs typeface="Arial" panose="020B0604020202020204" pitchFamily="34" charset="0"/>
              </a:rPr>
              <a:t>été dit pendant l’interrogatoire.</a:t>
            </a:r>
          </a:p>
          <a:p>
            <a:pPr defTabSz="959887" eaLnBrk="0" fontAlgn="base" hangingPunct="0">
              <a:defRPr/>
            </a:pPr>
            <a:endParaRPr lang="fr-CA" sz="900">
              <a:latin typeface="Arial" panose="020B0604020202020204" pitchFamily="34" charset="0"/>
              <a:cs typeface="Arial" panose="020B0604020202020204" pitchFamily="34" charset="0"/>
            </a:endParaRPr>
          </a:p>
          <a:p>
            <a:pPr defTabSz="959887" eaLnBrk="0" fontAlgn="base" hangingPunct="0">
              <a:defRPr/>
            </a:pPr>
            <a:r>
              <a:rPr lang="fr-CA" sz="900">
                <a:latin typeface="Arial" panose="020B0604020202020204" pitchFamily="34" charset="0"/>
                <a:cs typeface="Arial" panose="020B0604020202020204" pitchFamily="34" charset="0"/>
              </a:rPr>
              <a:t>Le contre-interrogatoire sert aussi souvent à </a:t>
            </a:r>
            <a:r>
              <a:rPr lang="fr-CA" sz="900" b="1">
                <a:latin typeface="Arial" panose="020B0604020202020204" pitchFamily="34" charset="0"/>
                <a:cs typeface="Arial" panose="020B0604020202020204" pitchFamily="34" charset="0"/>
              </a:rPr>
              <a:t>affaiblir la crédibilité </a:t>
            </a:r>
            <a:r>
              <a:rPr lang="fr-CA" sz="900">
                <a:latin typeface="Arial" panose="020B0604020202020204" pitchFamily="34" charset="0"/>
                <a:cs typeface="Arial" panose="020B0604020202020204" pitchFamily="34" charset="0"/>
              </a:rPr>
              <a:t>du témoin de la partie adverse : c’est pourquoi on permet que l’avocate ou l’avocat essaie de « piéger » le témoin en lui posant des questions </a:t>
            </a:r>
            <a:r>
              <a:rPr lang="fr-CA" sz="900" b="1">
                <a:latin typeface="Arial" panose="020B0604020202020204" pitchFamily="34" charset="0"/>
                <a:cs typeface="Arial" panose="020B0604020202020204" pitchFamily="34" charset="0"/>
              </a:rPr>
              <a:t>suggestives</a:t>
            </a:r>
            <a:r>
              <a:rPr lang="fr-CA" sz="900">
                <a:latin typeface="Arial" panose="020B0604020202020204" pitchFamily="34" charset="0"/>
                <a:cs typeface="Arial" panose="020B0604020202020204" pitchFamily="34" charset="0"/>
              </a:rPr>
              <a:t>, c’est-à-dire qui dirigent le témoin vers une réponse plutôt qu’une autre. </a:t>
            </a:r>
          </a:p>
          <a:p>
            <a:pPr defTabSz="959887" eaLnBrk="0" fontAlgn="base" hangingPunct="0">
              <a:defRPr/>
            </a:pPr>
            <a:endParaRPr lang="fr-CA" sz="900">
              <a:latin typeface="Arial" panose="020B0604020202020204" pitchFamily="34" charset="0"/>
              <a:cs typeface="Arial" panose="020B0604020202020204" pitchFamily="34" charset="0"/>
            </a:endParaRPr>
          </a:p>
          <a:p>
            <a:pPr defTabSz="959887" eaLnBrk="0" fontAlgn="base" hangingPunct="0">
              <a:defRPr/>
            </a:pPr>
            <a:r>
              <a:rPr lang="fr-CA" sz="900">
                <a:latin typeface="Arial" panose="020B0604020202020204" pitchFamily="34" charset="0"/>
                <a:cs typeface="Arial" panose="020B0604020202020204" pitchFamily="34" charset="0"/>
              </a:rPr>
              <a:t>Même un témoin honnête et de bonne foi peut donner un témoignage qui n’est pas fiable. Il est possible, par exemple, qu’il ait eu des problèmes de vision ou de mémoire, que son état de choc ne lui ait pas permis de bien observer la scène, etc.</a:t>
            </a:r>
          </a:p>
          <a:p>
            <a:endParaRPr lang="en-CA" sz="900">
              <a:latin typeface="Arial" panose="020B0604020202020204" pitchFamily="34" charset="0"/>
              <a:cs typeface="Arial" panose="020B0604020202020204" pitchFamily="34" charset="0"/>
            </a:endParaRPr>
          </a:p>
          <a:p>
            <a:endParaRPr lang="fr-CA" sz="900">
              <a:latin typeface="Arial" panose="020B0604020202020204" pitchFamily="34" charset="0"/>
              <a:cs typeface="Arial" panose="020B0604020202020204" pitchFamily="34" charset="0"/>
            </a:endParaRPr>
          </a:p>
          <a:p>
            <a:r>
              <a:rPr lang="fr-CA" sz="800" b="1">
                <a:latin typeface="Arial" panose="020B0604020202020204" pitchFamily="34" charset="0"/>
                <a:cs typeface="Arial" panose="020B0604020202020204" pitchFamily="34" charset="0"/>
              </a:rPr>
              <a:t>SOURCES</a:t>
            </a:r>
          </a:p>
          <a:p>
            <a:pPr marL="170539" indent="-170539">
              <a:buFont typeface="Arial" panose="020B0604020202020204" pitchFamily="34" charset="0"/>
              <a:buChar char="•"/>
            </a:pPr>
            <a:r>
              <a:rPr lang="en-CA" sz="800" i="1">
                <a:latin typeface="Arial" panose="020B0604020202020204" pitchFamily="34" charset="0"/>
                <a:cs typeface="Arial" panose="020B0604020202020204" pitchFamily="34" charset="0"/>
              </a:rPr>
              <a:t>R c </a:t>
            </a:r>
            <a:r>
              <a:rPr lang="en-CA" sz="800" i="1" err="1">
                <a:latin typeface="Arial" panose="020B0604020202020204" pitchFamily="34" charset="0"/>
                <a:cs typeface="Arial" panose="020B0604020202020204" pitchFamily="34" charset="0"/>
              </a:rPr>
              <a:t>Lyttle</a:t>
            </a:r>
            <a:r>
              <a:rPr lang="en-CA" sz="800">
                <a:latin typeface="Arial" panose="020B0604020202020204" pitchFamily="34" charset="0"/>
                <a:cs typeface="Arial" panose="020B0604020202020204" pitchFamily="34" charset="0"/>
              </a:rPr>
              <a:t>, 2004 CSC 5 aux para 43-44, [2004] 1 RCS 193.</a:t>
            </a:r>
            <a:endParaRPr lang="fr-CA" sz="800" i="1">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800">
                <a:latin typeface="Arial" panose="020B0604020202020204" pitchFamily="34" charset="0"/>
                <a:cs typeface="Arial" panose="020B0604020202020204" pitchFamily="34" charset="0"/>
              </a:rPr>
              <a:t>Nicolas BELLEMARE, </a:t>
            </a:r>
            <a:r>
              <a:rPr lang="fr-CA" sz="800" i="1">
                <a:latin typeface="Arial" panose="020B0604020202020204" pitchFamily="34" charset="0"/>
                <a:cs typeface="Arial" panose="020B0604020202020204" pitchFamily="34" charset="0"/>
              </a:rPr>
              <a:t>Droit pénal : preuve et procédure</a:t>
            </a:r>
            <a:r>
              <a:rPr lang="fr-CA" sz="800">
                <a:latin typeface="Arial" panose="020B0604020202020204" pitchFamily="34" charset="0"/>
                <a:cs typeface="Arial" panose="020B0604020202020204" pitchFamily="34" charset="0"/>
              </a:rPr>
              <a:t>, Titre I, ch. VII, École du Barreau du Québec, dans Collection de droit 2015-2016, p. 123-124 et 155-156.</a:t>
            </a:r>
          </a:p>
          <a:p>
            <a:pPr marL="0" indent="0">
              <a:buFont typeface="Arial" panose="020B0604020202020204" pitchFamily="34" charset="0"/>
              <a:buNone/>
            </a:pPr>
            <a:endParaRPr lang="fr-CA" sz="9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28</a:t>
            </a:fld>
            <a:endParaRPr lang="fr-CA"/>
          </a:p>
        </p:txBody>
      </p:sp>
    </p:spTree>
    <p:extLst>
      <p:ext uri="{BB962C8B-B14F-4D97-AF65-F5344CB8AC3E}">
        <p14:creationId xmlns:p14="http://schemas.microsoft.com/office/powerpoint/2010/main" val="149353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AU PERSONNEL ENSEIGNANT</a:t>
            </a:r>
          </a:p>
          <a:p>
            <a:endParaRPr lang="fr-CA"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dirty="0">
                <a:latin typeface="Arial" panose="020B0604020202020204" pitchFamily="34" charset="0"/>
                <a:cs typeface="Arial" panose="020B0604020202020204" pitchFamily="34" charset="0"/>
              </a:rPr>
              <a:t>Visionner cette vidéo avec les élèves. L’essentiel de celle-ci est résumé à la diapositive suivante.</a:t>
            </a:r>
            <a:endParaRPr lang="fr-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fr-CA" noProof="0"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29</a:t>
            </a:fld>
            <a:endParaRPr lang="fr-CA"/>
          </a:p>
        </p:txBody>
      </p:sp>
    </p:spTree>
    <p:extLst>
      <p:ext uri="{BB962C8B-B14F-4D97-AF65-F5344CB8AC3E}">
        <p14:creationId xmlns:p14="http://schemas.microsoft.com/office/powerpoint/2010/main" val="3868176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en-CA" b="1">
              <a:solidFill>
                <a:schemeClr val="accent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900" noProof="0">
                <a:latin typeface="Arial" panose="020B0604020202020204" pitchFamily="34" charset="0"/>
                <a:cs typeface="Arial" panose="020B0604020202020204" pitchFamily="34" charset="0"/>
              </a:rPr>
              <a:t>Lire cette diapositive qui résume le contenu du cahier de l’élève p. 13.</a:t>
            </a:r>
          </a:p>
          <a:p>
            <a:endParaRPr lang="fr-CA" sz="900">
              <a:latin typeface="Arial" panose="020B0604020202020204" pitchFamily="34" charset="0"/>
              <a:cs typeface="Arial" panose="020B0604020202020204" pitchFamily="34" charset="0"/>
            </a:endParaRPr>
          </a:p>
          <a:p>
            <a:r>
              <a:rPr lang="fr-CA" sz="900">
                <a:latin typeface="Arial" panose="020B0604020202020204" pitchFamily="34" charset="0"/>
                <a:cs typeface="Arial" panose="020B0604020202020204" pitchFamily="34" charset="0"/>
              </a:rPr>
              <a:t>Pendant un interrogatoire ou un contre-interrogatoire, les avocates ou les avocats de la partie adverse peuvent s’objecter si elles ou ils considèrent que les règles n’ont pas été respectées. </a:t>
            </a:r>
          </a:p>
          <a:p>
            <a:endParaRPr lang="fr-CA" sz="900">
              <a:latin typeface="Arial" panose="020B0604020202020204" pitchFamily="34" charset="0"/>
              <a:cs typeface="Arial" panose="020B0604020202020204" pitchFamily="34" charset="0"/>
            </a:endParaRPr>
          </a:p>
          <a:p>
            <a:r>
              <a:rPr lang="fr-CA" sz="900">
                <a:latin typeface="Arial" panose="020B0604020202020204" pitchFamily="34" charset="0"/>
                <a:cs typeface="Arial" panose="020B0604020202020204" pitchFamily="34" charset="0"/>
              </a:rPr>
              <a:t>Si la ou le juge accepte une objection, la preuve sera ignorée. C’est comme si elle n’avait jamais été présentée!</a:t>
            </a:r>
          </a:p>
          <a:p>
            <a:endParaRPr lang="fr-CA" sz="900">
              <a:latin typeface="Arial" panose="020B0604020202020204" pitchFamily="34" charset="0"/>
              <a:cs typeface="Arial" panose="020B0604020202020204" pitchFamily="34" charset="0"/>
            </a:endParaRPr>
          </a:p>
          <a:p>
            <a:r>
              <a:rPr lang="fr-CA" sz="900">
                <a:latin typeface="Arial" panose="020B0604020202020204" pitchFamily="34" charset="0"/>
                <a:cs typeface="Arial" panose="020B0604020202020204" pitchFamily="34" charset="0"/>
              </a:rPr>
              <a:t>Voici 4 motifs (parmi d’autres) qui permettent de s’objecter :</a:t>
            </a:r>
          </a:p>
          <a:p>
            <a:r>
              <a:rPr lang="fr-CA" sz="900">
                <a:latin typeface="Arial" panose="020B0604020202020204" pitchFamily="34" charset="0"/>
                <a:cs typeface="Arial" panose="020B0604020202020204" pitchFamily="34" charset="0"/>
              </a:rPr>
              <a:t>a) La question n’est </a:t>
            </a:r>
            <a:r>
              <a:rPr lang="fr-CA" sz="900" b="1">
                <a:latin typeface="Arial" panose="020B0604020202020204" pitchFamily="34" charset="0"/>
                <a:cs typeface="Arial" panose="020B0604020202020204" pitchFamily="34" charset="0"/>
              </a:rPr>
              <a:t>pas pertinente.</a:t>
            </a:r>
            <a:endParaRPr lang="fr-CA" sz="900">
              <a:latin typeface="Arial" panose="020B0604020202020204" pitchFamily="34" charset="0"/>
              <a:cs typeface="Arial" panose="020B0604020202020204" pitchFamily="34" charset="0"/>
            </a:endParaRPr>
          </a:p>
          <a:p>
            <a:r>
              <a:rPr lang="fr-CA" sz="900">
                <a:latin typeface="Arial" panose="020B0604020202020204" pitchFamily="34" charset="0"/>
                <a:cs typeface="Arial" panose="020B0604020202020204" pitchFamily="34" charset="0"/>
              </a:rPr>
              <a:t>b) La question est </a:t>
            </a:r>
            <a:r>
              <a:rPr lang="fr-CA" sz="900" b="1">
                <a:latin typeface="Arial" panose="020B0604020202020204" pitchFamily="34" charset="0"/>
                <a:cs typeface="Arial" panose="020B0604020202020204" pitchFamily="34" charset="0"/>
              </a:rPr>
              <a:t>suggestive</a:t>
            </a:r>
            <a:r>
              <a:rPr lang="fr-CA" sz="900">
                <a:latin typeface="Arial" panose="020B0604020202020204" pitchFamily="34" charset="0"/>
                <a:cs typeface="Arial" panose="020B0604020202020204" pitchFamily="34" charset="0"/>
              </a:rPr>
              <a:t> (lors de l’interrogatoire seulement).</a:t>
            </a:r>
          </a:p>
          <a:p>
            <a:r>
              <a:rPr lang="fr-CA" sz="900">
                <a:latin typeface="Arial" panose="020B0604020202020204" pitchFamily="34" charset="0"/>
                <a:cs typeface="Arial" panose="020B0604020202020204" pitchFamily="34" charset="0"/>
              </a:rPr>
              <a:t>c) Le témoin donne son </a:t>
            </a:r>
            <a:r>
              <a:rPr lang="fr-CA" sz="900" b="1">
                <a:latin typeface="Arial" panose="020B0604020202020204" pitchFamily="34" charset="0"/>
                <a:cs typeface="Arial" panose="020B0604020202020204" pitchFamily="34" charset="0"/>
              </a:rPr>
              <a:t>opinion.</a:t>
            </a:r>
            <a:r>
              <a:rPr lang="fr-CA" sz="900">
                <a:latin typeface="Arial" panose="020B0604020202020204" pitchFamily="34" charset="0"/>
                <a:cs typeface="Arial" panose="020B0604020202020204" pitchFamily="34" charset="0"/>
              </a:rPr>
              <a:t> </a:t>
            </a:r>
          </a:p>
          <a:p>
            <a:r>
              <a:rPr lang="fr-CA" sz="900">
                <a:latin typeface="Arial" panose="020B0604020202020204" pitchFamily="34" charset="0"/>
                <a:cs typeface="Arial" panose="020B0604020202020204" pitchFamily="34" charset="0"/>
              </a:rPr>
              <a:t>d) Le témoin raconte quelque chose qu’on lui a raconté (c’est du </a:t>
            </a:r>
            <a:r>
              <a:rPr lang="fr-CA" sz="900" b="1">
                <a:latin typeface="Arial" panose="020B0604020202020204" pitchFamily="34" charset="0"/>
                <a:cs typeface="Arial" panose="020B0604020202020204" pitchFamily="34" charset="0"/>
              </a:rPr>
              <a:t>ouï-dire</a:t>
            </a:r>
            <a:r>
              <a:rPr lang="fr-CA" sz="900">
                <a:latin typeface="Arial" panose="020B0604020202020204" pitchFamily="34" charset="0"/>
                <a:cs typeface="Arial" panose="020B0604020202020204" pitchFamily="34" charset="0"/>
              </a:rPr>
              <a:t>).</a:t>
            </a:r>
          </a:p>
          <a:p>
            <a:endParaRPr lang="fr-CA" sz="900">
              <a:latin typeface="Arial" panose="020B0604020202020204" pitchFamily="34" charset="0"/>
              <a:cs typeface="Arial" panose="020B0604020202020204" pitchFamily="34" charset="0"/>
            </a:endParaRPr>
          </a:p>
          <a:p>
            <a:r>
              <a:rPr lang="fr-CA" sz="900">
                <a:latin typeface="Arial" panose="020B0604020202020204" pitchFamily="34" charset="0"/>
                <a:cs typeface="Arial" panose="020B0604020202020204" pitchFamily="34" charset="0"/>
              </a:rPr>
              <a:t>L’avocate ou l’avocat qui a une raison de s’objecter doit le faire dès que possible. Pour ce faire, elle ou il se lève et dit « Objection! », puis explique à la juge ou au juge pourquoi.</a:t>
            </a:r>
          </a:p>
          <a:p>
            <a:endParaRPr lang="fr-CA" sz="900">
              <a:latin typeface="Arial" panose="020B0604020202020204" pitchFamily="34" charset="0"/>
              <a:cs typeface="Arial" panose="020B0604020202020204" pitchFamily="34" charset="0"/>
            </a:endParaRPr>
          </a:p>
          <a:p>
            <a:r>
              <a:rPr lang="fr-CA" sz="900">
                <a:latin typeface="Arial" panose="020B0604020202020204" pitchFamily="34" charset="0"/>
                <a:cs typeface="Arial" panose="020B0604020202020204" pitchFamily="34" charset="0"/>
              </a:rPr>
              <a:t>La ou le juge devra ensuite décider si elle ou il accepte l’objection ou si elle ou il la rejette. </a:t>
            </a:r>
          </a:p>
          <a:p>
            <a:pPr lvl="0"/>
            <a:endParaRPr lang="en-CA" sz="900">
              <a:latin typeface="Arial" panose="020B0604020202020204" pitchFamily="34" charset="0"/>
              <a:cs typeface="Arial" panose="020B0604020202020204" pitchFamily="34" charset="0"/>
            </a:endParaRPr>
          </a:p>
          <a:p>
            <a:pPr lvl="0"/>
            <a:endParaRPr lang="fr-CA" sz="900">
              <a:latin typeface="Arial" panose="020B0604020202020204" pitchFamily="34" charset="0"/>
              <a:cs typeface="Arial" panose="020B0604020202020204" pitchFamily="34" charset="0"/>
            </a:endParaRPr>
          </a:p>
          <a:p>
            <a:pPr lvl="0"/>
            <a:r>
              <a:rPr lang="fr-CA" sz="800" b="1">
                <a:latin typeface="Arial" panose="020B0604020202020204" pitchFamily="34" charset="0"/>
                <a:cs typeface="Arial" panose="020B0604020202020204" pitchFamily="34" charset="0"/>
              </a:rPr>
              <a:t>SOURCES</a:t>
            </a:r>
            <a:endParaRPr lang="fr-CA" sz="80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800">
                <a:latin typeface="Arial" panose="020B0604020202020204" pitchFamily="34" charset="0"/>
                <a:cs typeface="Arial" panose="020B0604020202020204" pitchFamily="34" charset="0"/>
              </a:rPr>
              <a:t>CENTRE D’ACCÈS À L’INFORMATION JURIDIQUE, « </a:t>
            </a:r>
            <a:r>
              <a:rPr lang="fr-CA" sz="800" err="1">
                <a:latin typeface="Arial" panose="020B0604020202020204" pitchFamily="34" charset="0"/>
                <a:cs typeface="Arial" panose="020B0604020202020204" pitchFamily="34" charset="0"/>
              </a:rPr>
              <a:t>eDictionnaire</a:t>
            </a:r>
            <a:r>
              <a:rPr lang="fr-CA" sz="800">
                <a:latin typeface="Arial" panose="020B0604020202020204" pitchFamily="34" charset="0"/>
                <a:cs typeface="Arial" panose="020B0604020202020204" pitchFamily="34" charset="0"/>
              </a:rPr>
              <a:t> », </a:t>
            </a:r>
            <a:r>
              <a:rPr lang="fr-CA" sz="800">
                <a:latin typeface="Arial" panose="020B0604020202020204" pitchFamily="34" charset="0"/>
                <a:cs typeface="Arial" panose="020B0604020202020204" pitchFamily="34" charset="0"/>
                <a:hlinkClick r:id="rId3"/>
              </a:rPr>
              <a:t>http://dictionnairereid.caij.qc.ca/recherche#q=objection&amp;t=edictionnaire&amp;sort=relevancy&amp;m=search</a:t>
            </a:r>
            <a:r>
              <a:rPr lang="fr-CA" sz="800">
                <a:latin typeface="Arial" panose="020B0604020202020204" pitchFamily="34" charset="0"/>
                <a:cs typeface="Arial" panose="020B0604020202020204" pitchFamily="34" charset="0"/>
              </a:rPr>
              <a:t> (consulté le 1er mars 2016).</a:t>
            </a:r>
          </a:p>
          <a:p>
            <a:pPr marL="171450" indent="-171450">
              <a:buFont typeface="Arial" panose="020B0604020202020204" pitchFamily="34" charset="0"/>
              <a:buChar char="•"/>
            </a:pPr>
            <a:r>
              <a:rPr lang="fr-CA" sz="900"/>
              <a:t>Trucs et astuces de la magistrature, L’honorable Dominique B. Joly, Cour municipale de la Ville de Montréal, p. 10 </a:t>
            </a:r>
          </a:p>
          <a:p>
            <a:pPr marL="171450" indent="-171450">
              <a:buFont typeface="Arial" panose="020B0604020202020204" pitchFamily="34" charset="0"/>
              <a:buChar char="•"/>
            </a:pPr>
            <a:r>
              <a:rPr lang="fr-CA" sz="900" i="1"/>
              <a:t>Règlement de la Cour supérieure du Québec</a:t>
            </a:r>
            <a:r>
              <a:rPr lang="fr-CA" sz="900"/>
              <a:t>, chambre criminelle (2002), art. 7 al. 2</a:t>
            </a:r>
          </a:p>
          <a:p>
            <a:pPr marL="0" indent="0">
              <a:buFont typeface="Arial" panose="020B0604020202020204" pitchFamily="34" charset="0"/>
              <a:buNone/>
            </a:pPr>
            <a:endParaRPr lang="fr-CA" sz="9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30</a:t>
            </a:fld>
            <a:endParaRPr lang="fr-CA"/>
          </a:p>
        </p:txBody>
      </p:sp>
    </p:spTree>
    <p:extLst>
      <p:ext uri="{BB962C8B-B14F-4D97-AF65-F5344CB8AC3E}">
        <p14:creationId xmlns:p14="http://schemas.microsoft.com/office/powerpoint/2010/main" val="2053019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en-CA" b="1">
              <a:solidFill>
                <a:schemeClr val="accent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noProof="0">
                <a:latin typeface="Arial" panose="020B0604020202020204" pitchFamily="34" charset="0"/>
                <a:cs typeface="Arial" panose="020B0604020202020204" pitchFamily="34" charset="0"/>
              </a:rPr>
              <a:t>Lire cette diapositive qui nomme les moyens de défense décrit dans le cahier de l’élève p. 14.</a:t>
            </a:r>
          </a:p>
          <a:p>
            <a:endParaRPr lang="en-CA">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9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31</a:t>
            </a:fld>
            <a:endParaRPr lang="fr-CA"/>
          </a:p>
        </p:txBody>
      </p:sp>
    </p:spTree>
    <p:extLst>
      <p:ext uri="{BB962C8B-B14F-4D97-AF65-F5344CB8AC3E}">
        <p14:creationId xmlns:p14="http://schemas.microsoft.com/office/powerpoint/2010/main" val="3274865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AU PERSONNEL ENSEIGNANT</a:t>
            </a:r>
          </a:p>
          <a:p>
            <a:endParaRPr lang="fr-CA"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dirty="0">
                <a:latin typeface="Arial" panose="020B0604020202020204" pitchFamily="34" charset="0"/>
                <a:cs typeface="Arial" panose="020B0604020202020204" pitchFamily="34" charset="0"/>
              </a:rPr>
              <a:t>Visionner cette vidéo avec les élèves. L’essentiel de celle-ci est résumé à la diapositive suivante.</a:t>
            </a:r>
            <a:endParaRPr lang="fr-CA" b="1"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32</a:t>
            </a:fld>
            <a:endParaRPr lang="fr-CA"/>
          </a:p>
        </p:txBody>
      </p:sp>
    </p:spTree>
    <p:extLst>
      <p:ext uri="{BB962C8B-B14F-4D97-AF65-F5344CB8AC3E}">
        <p14:creationId xmlns:p14="http://schemas.microsoft.com/office/powerpoint/2010/main" val="3945340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en-CA" b="1">
              <a:solidFill>
                <a:schemeClr val="accent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noProof="0">
                <a:latin typeface="Arial" panose="020B0604020202020204" pitchFamily="34" charset="0"/>
                <a:cs typeface="Arial" panose="020B0604020202020204" pitchFamily="34" charset="0"/>
              </a:rPr>
              <a:t>Lire cette diapositive qui résume le contenu du cahier de l’élève p. 14.</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noProof="0">
                <a:latin typeface="Arial" panose="020B0604020202020204" pitchFamily="34" charset="0"/>
                <a:cs typeface="Arial" panose="020B0604020202020204" pitchFamily="34" charset="0"/>
              </a:rPr>
              <a:t>Mentionner aux élèves que cette simulation est centrée sur l’interrogatoire, donc il n’y aura pas de plaidoiries. Sauf, si l’enseignante ou l’enseignant en décide autrement.</a:t>
            </a:r>
          </a:p>
          <a:p>
            <a:endParaRPr lang="fr-CA" b="1">
              <a:latin typeface="Arial" panose="020B0604020202020204" pitchFamily="34" charset="0"/>
              <a:cs typeface="Arial" panose="020B0604020202020204" pitchFamily="34" charset="0"/>
            </a:endParaRPr>
          </a:p>
          <a:p>
            <a:pPr marL="0" lvl="1">
              <a:defRPr/>
            </a:pPr>
            <a:r>
              <a:rPr lang="fr-CA" b="1">
                <a:latin typeface="Arial" panose="020B0604020202020204" pitchFamily="34" charset="0"/>
                <a:cs typeface="Arial" panose="020B0604020202020204" pitchFamily="34" charset="0"/>
              </a:rPr>
              <a:t>INFORMATIONS COMPLÉMENTAIRES</a:t>
            </a:r>
          </a:p>
          <a:p>
            <a:endParaRPr lang="fr-CA">
              <a:latin typeface="Arial" panose="020B0604020202020204" pitchFamily="34" charset="0"/>
              <a:cs typeface="Arial" panose="020B0604020202020204" pitchFamily="34" charset="0"/>
            </a:endParaRPr>
          </a:p>
          <a:p>
            <a:r>
              <a:rPr lang="fr-CA">
                <a:latin typeface="Arial" panose="020B0604020202020204" pitchFamily="34" charset="0"/>
                <a:cs typeface="Arial" panose="020B0604020202020204" pitchFamily="34" charset="0"/>
              </a:rPr>
              <a:t>Si vous voulez faire vivre une </a:t>
            </a:r>
            <a:r>
              <a:rPr lang="fr-CA" b="1">
                <a:latin typeface="Arial" panose="020B0604020202020204" pitchFamily="34" charset="0"/>
                <a:cs typeface="Arial" panose="020B0604020202020204" pitchFamily="34" charset="0"/>
              </a:rPr>
              <a:t>expérience de plaidoirie </a:t>
            </a:r>
            <a:r>
              <a:rPr lang="fr-CA">
                <a:latin typeface="Arial" panose="020B0604020202020204" pitchFamily="34" charset="0"/>
                <a:cs typeface="Arial" panose="020B0604020202020204" pitchFamily="34" charset="0"/>
              </a:rPr>
              <a:t>à vos élèves, mais sur le thème des chartes des droits et libertés, nous vous suggérons l’excellent </a:t>
            </a:r>
            <a:r>
              <a:rPr lang="fr-CA" b="1" i="1">
                <a:latin typeface="Arial" panose="020B0604020202020204" pitchFamily="34" charset="0"/>
                <a:cs typeface="Arial" panose="020B0604020202020204" pitchFamily="34" charset="0"/>
              </a:rPr>
              <a:t>Programme citoyenneté et chartes</a:t>
            </a:r>
            <a:r>
              <a:rPr lang="fr-CA">
                <a:latin typeface="Arial" panose="020B0604020202020204" pitchFamily="34" charset="0"/>
                <a:cs typeface="Arial" panose="020B0604020202020204" pitchFamily="34" charset="0"/>
              </a:rPr>
              <a:t>, créé par l’</a:t>
            </a:r>
            <a:r>
              <a:rPr lang="fr-CA" b="1">
                <a:latin typeface="Arial" panose="020B0604020202020204" pitchFamily="34" charset="0"/>
                <a:cs typeface="Arial" panose="020B0604020202020204" pitchFamily="34" charset="0"/>
              </a:rPr>
              <a:t>Association du Barreau canadien (section Québec)</a:t>
            </a:r>
            <a:r>
              <a:rPr lang="fr-CA">
                <a:latin typeface="Arial" panose="020B0604020202020204" pitchFamily="34" charset="0"/>
                <a:cs typeface="Arial" panose="020B0604020202020204" pitchFamily="34" charset="0"/>
              </a:rPr>
              <a:t>. Trouvez de plus amples informations sur notre site Web : </a:t>
            </a:r>
            <a:r>
              <a:rPr lang="en-CA" u="sng">
                <a:latin typeface="Arial" panose="020B0604020202020204" pitchFamily="34" charset="0"/>
                <a:cs typeface="Arial" panose="020B0604020202020204" pitchFamily="34" charset="0"/>
              </a:rPr>
              <a:t>www.educationjuridique.ca/fr/reseau/ressources-externes/</a:t>
            </a:r>
            <a:endParaRPr lang="en-CA" b="1" u="sng">
              <a:latin typeface="Arial" panose="020B0604020202020204" pitchFamily="34" charset="0"/>
              <a:cs typeface="Arial" panose="020B0604020202020204" pitchFamily="34" charset="0"/>
            </a:endParaRPr>
          </a:p>
          <a:p>
            <a:endParaRPr lang="fr-CA" b="1">
              <a:latin typeface="Arial" panose="020B0604020202020204" pitchFamily="34" charset="0"/>
              <a:cs typeface="Arial" panose="020B0604020202020204" pitchFamily="34" charset="0"/>
            </a:endParaRPr>
          </a:p>
          <a:p>
            <a:r>
              <a:rPr lang="fr-CA" sz="900" b="1">
                <a:latin typeface="Arial" panose="020B0604020202020204" pitchFamily="34" charset="0"/>
                <a:cs typeface="Arial" panose="020B0604020202020204" pitchFamily="34" charset="0"/>
              </a:rPr>
              <a:t>SOURCES</a:t>
            </a:r>
            <a:endParaRPr lang="fr-CA" sz="90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en-CA" sz="900" i="1">
                <a:latin typeface="Arial" panose="020B0604020202020204" pitchFamily="34" charset="0"/>
                <a:cs typeface="Arial" panose="020B0604020202020204" pitchFamily="34" charset="0"/>
              </a:rPr>
              <a:t>Code </a:t>
            </a:r>
            <a:r>
              <a:rPr lang="en-CA" sz="900" i="1" err="1">
                <a:latin typeface="Arial" panose="020B0604020202020204" pitchFamily="34" charset="0"/>
                <a:cs typeface="Arial" panose="020B0604020202020204" pitchFamily="34" charset="0"/>
              </a:rPr>
              <a:t>criminel</a:t>
            </a:r>
            <a:r>
              <a:rPr lang="en-CA" sz="900">
                <a:latin typeface="Arial" panose="020B0604020202020204" pitchFamily="34" charset="0"/>
                <a:cs typeface="Arial" panose="020B0604020202020204" pitchFamily="34" charset="0"/>
              </a:rPr>
              <a:t>, art 651.</a:t>
            </a:r>
            <a:endParaRPr lang="fr-CA" sz="900" i="1">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Michel BEAUCHEMIN, </a:t>
            </a:r>
            <a:r>
              <a:rPr lang="fr-CA" sz="900" i="1">
                <a:latin typeface="Arial" panose="020B0604020202020204" pitchFamily="34" charset="0"/>
                <a:cs typeface="Arial" panose="020B0604020202020204" pitchFamily="34" charset="0"/>
              </a:rPr>
              <a:t>Collection de droit 2015-2016</a:t>
            </a:r>
            <a:r>
              <a:rPr lang="fr-CA" sz="900">
                <a:latin typeface="Arial" panose="020B0604020202020204" pitchFamily="34" charset="0"/>
                <a:cs typeface="Arial" panose="020B0604020202020204" pitchFamily="34" charset="0"/>
              </a:rPr>
              <a:t>, Volume 11 – droit pénal : procédure et preuve, Titre I – la procédure et la preuve, chapitre IV, à la p 101, en ligne : </a:t>
            </a:r>
            <a:r>
              <a:rPr lang="fr-CA" sz="900" u="sng">
                <a:latin typeface="Arial" panose="020B0604020202020204" pitchFamily="34" charset="0"/>
                <a:cs typeface="Arial" panose="020B0604020202020204" pitchFamily="34" charset="0"/>
                <a:hlinkClick r:id="rId3"/>
              </a:rPr>
              <a:t>http://edoctrine.caij.qc.ca/collection-de-droit/2015/11/831832433/</a:t>
            </a:r>
            <a:r>
              <a:rPr lang="fr-CA" sz="900">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fr-CA" sz="9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33</a:t>
            </a:fld>
            <a:endParaRPr lang="fr-CA"/>
          </a:p>
        </p:txBody>
      </p:sp>
    </p:spTree>
    <p:extLst>
      <p:ext uri="{BB962C8B-B14F-4D97-AF65-F5344CB8AC3E}">
        <p14:creationId xmlns:p14="http://schemas.microsoft.com/office/powerpoint/2010/main" val="3184258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NOTES AU PERSONNEL ENSEIGNANT</a:t>
            </a:r>
          </a:p>
          <a:p>
            <a:endParaRPr lang="fr-CA" dirty="0"/>
          </a:p>
          <a:p>
            <a:pPr marL="171450" indent="-171450" defTabSz="908371">
              <a:buFont typeface="Wingdings" panose="05000000000000000000" pitchFamily="2" charset="2"/>
              <a:buChar char="q"/>
              <a:defRPr/>
            </a:pPr>
            <a:r>
              <a:rPr lang="en-CA" dirty="0">
                <a:latin typeface="Arial"/>
                <a:cs typeface="Arial"/>
              </a:rPr>
              <a:t>Lire </a:t>
            </a:r>
            <a:r>
              <a:rPr lang="en-CA" dirty="0" err="1">
                <a:latin typeface="Arial"/>
                <a:cs typeface="Arial"/>
              </a:rPr>
              <a:t>cette</a:t>
            </a:r>
            <a:r>
              <a:rPr lang="en-CA" dirty="0">
                <a:latin typeface="Arial"/>
                <a:cs typeface="Arial"/>
              </a:rPr>
              <a:t> diapositive qui </a:t>
            </a:r>
            <a:r>
              <a:rPr lang="en-CA" dirty="0" err="1">
                <a:latin typeface="Arial"/>
                <a:cs typeface="Arial"/>
              </a:rPr>
              <a:t>résume</a:t>
            </a:r>
            <a:r>
              <a:rPr lang="en-CA" dirty="0">
                <a:latin typeface="Arial"/>
                <a:cs typeface="Arial"/>
              </a:rPr>
              <a:t> le </a:t>
            </a:r>
            <a:r>
              <a:rPr lang="en-CA" dirty="0" err="1">
                <a:latin typeface="Arial"/>
                <a:cs typeface="Arial"/>
              </a:rPr>
              <a:t>contenu</a:t>
            </a:r>
            <a:r>
              <a:rPr lang="en-CA" dirty="0">
                <a:latin typeface="Arial"/>
                <a:cs typeface="Arial"/>
              </a:rPr>
              <a:t> du cahier de </a:t>
            </a:r>
            <a:r>
              <a:rPr lang="en-CA" dirty="0" err="1">
                <a:latin typeface="Arial"/>
                <a:cs typeface="Arial"/>
              </a:rPr>
              <a:t>l’élève</a:t>
            </a:r>
            <a:r>
              <a:rPr lang="en-CA" dirty="0">
                <a:latin typeface="Arial"/>
                <a:cs typeface="Arial"/>
              </a:rPr>
              <a:t> p. 6.</a:t>
            </a:r>
          </a:p>
          <a:p>
            <a:pPr marL="0" indent="0" defTabSz="908371">
              <a:buFont typeface="Wingdings" panose="05000000000000000000" pitchFamily="2" charset="2"/>
              <a:buNone/>
              <a:defRPr/>
            </a:pPr>
            <a:endParaRPr lang="en-CA" dirty="0">
              <a:latin typeface="Arial" panose="020B0604020202020204" pitchFamily="34" charset="0"/>
              <a:cs typeface="Arial" panose="020B0604020202020204" pitchFamily="34" charset="0"/>
            </a:endParaRPr>
          </a:p>
          <a:p>
            <a:pPr defTabSz="908371">
              <a:defRPr/>
            </a:pP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L’État</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poursuit</a:t>
            </a:r>
            <a:r>
              <a:rPr lang="en-CA" dirty="0">
                <a:latin typeface="Arial" panose="020B0604020202020204" pitchFamily="34" charset="0"/>
                <a:cs typeface="Arial" panose="020B0604020202020204" pitchFamily="34" charset="0"/>
              </a:rPr>
              <a:t> la </a:t>
            </a:r>
            <a:r>
              <a:rPr lang="en-CA" dirty="0" err="1">
                <a:latin typeface="Arial" panose="020B0604020202020204" pitchFamily="34" charset="0"/>
                <a:cs typeface="Arial" panose="020B0604020202020204" pitchFamily="34" charset="0"/>
              </a:rPr>
              <a:t>personne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accusée</a:t>
            </a:r>
            <a:r>
              <a:rPr lang="en-CA" dirty="0">
                <a:latin typeface="Arial" panose="020B0604020202020204" pitchFamily="34" charset="0"/>
                <a:cs typeface="Arial" panose="020B0604020202020204" pitchFamily="34" charset="0"/>
              </a:rPr>
              <a:t> » : </a:t>
            </a:r>
            <a:r>
              <a:rPr lang="en-CA" dirty="0" err="1">
                <a:latin typeface="Arial" panose="020B0604020202020204" pitchFamily="34" charset="0"/>
                <a:cs typeface="Arial" panose="020B0604020202020204" pitchFamily="34" charset="0"/>
              </a:rPr>
              <a:t>quelques</a:t>
            </a:r>
            <a:r>
              <a:rPr lang="en-CA" dirty="0">
                <a:latin typeface="Arial" panose="020B0604020202020204" pitchFamily="34" charset="0"/>
                <a:cs typeface="Arial" panose="020B0604020202020204" pitchFamily="34" charset="0"/>
              </a:rPr>
              <a:t> </a:t>
            </a:r>
            <a:r>
              <a:rPr lang="en-CA" b="1" dirty="0" err="1">
                <a:latin typeface="Arial" panose="020B0604020202020204" pitchFamily="34" charset="0"/>
                <a:cs typeface="Arial" panose="020B0604020202020204" pitchFamily="34" charset="0"/>
              </a:rPr>
              <a:t>précisions</a:t>
            </a:r>
            <a:r>
              <a:rPr lang="en-CA" dirty="0">
                <a:latin typeface="Arial" panose="020B0604020202020204" pitchFamily="34" charset="0"/>
                <a:cs typeface="Arial" panose="020B0604020202020204" pitchFamily="34" charset="0"/>
              </a:rPr>
              <a:t>…</a:t>
            </a:r>
          </a:p>
          <a:p>
            <a:pPr defTabSz="908371">
              <a:defRPr/>
            </a:pPr>
            <a:endParaRPr lang="fr-CA" b="1" dirty="0">
              <a:latin typeface="Arial" panose="020B0604020202020204" pitchFamily="34" charset="0"/>
              <a:cs typeface="Arial" panose="020B0604020202020204" pitchFamily="34" charset="0"/>
            </a:endParaRPr>
          </a:p>
          <a:p>
            <a:pPr defTabSz="908371">
              <a:defRPr/>
            </a:pPr>
            <a:r>
              <a:rPr lang="fr-CA" b="1" dirty="0">
                <a:latin typeface="Arial"/>
                <a:cs typeface="Arial"/>
              </a:rPr>
              <a:t>La procureure ou le procureur aux poursuites criminelles et pénales </a:t>
            </a:r>
            <a:r>
              <a:rPr lang="fr-CA" dirty="0">
                <a:latin typeface="Arial"/>
                <a:cs typeface="Arial"/>
              </a:rPr>
              <a:t>est l’avocate ou l’avocat de l’État. C’est elle ou lui qui poursuit la personne accusée dans un procès criminel. Dans le cadre de l’activité, nous l’appellerons la «</a:t>
            </a:r>
            <a:r>
              <a:rPr lang="fr-CA" b="1" dirty="0">
                <a:latin typeface="Arial"/>
                <a:cs typeface="Arial"/>
              </a:rPr>
              <a:t> Poursuite</a:t>
            </a:r>
            <a:r>
              <a:rPr lang="fr-CA" dirty="0">
                <a:latin typeface="Arial"/>
                <a:cs typeface="Arial"/>
              </a:rPr>
              <a:t> ».</a:t>
            </a:r>
          </a:p>
          <a:p>
            <a:pPr defTabSz="908371">
              <a:defRPr/>
            </a:pPr>
            <a:endParaRPr lang="fr-CA" dirty="0">
              <a:latin typeface="Arial" panose="020B0604020202020204" pitchFamily="34" charset="0"/>
              <a:cs typeface="Arial" panose="020B0604020202020204" pitchFamily="34" charset="0"/>
            </a:endParaRPr>
          </a:p>
          <a:p>
            <a:pPr defTabSz="908371">
              <a:defRPr/>
            </a:pPr>
            <a:r>
              <a:rPr lang="fr-CA" dirty="0">
                <a:latin typeface="Arial"/>
                <a:cs typeface="Arial"/>
              </a:rPr>
              <a:t>Ce n’est donc pas la victime qui poursuit la personne accusée. D'ailleurs, il n'y a pas toujours de « victime » dans un procès criminel. Par exemple, il n'y a généralement pas de victime directe pour les infractions liées à la drogue (la production, la possession, le trafic, etc.).</a:t>
            </a:r>
          </a:p>
          <a:p>
            <a:endParaRPr lang="en-CA" b="1"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r>
              <a:rPr lang="fr-CA" sz="900" b="1" dirty="0">
                <a:latin typeface="Arial" panose="020B0604020202020204" pitchFamily="34" charset="0"/>
                <a:cs typeface="Arial" panose="020B0604020202020204" pitchFamily="34" charset="0"/>
              </a:rPr>
              <a:t>SOURCES</a:t>
            </a:r>
            <a:endParaRPr lang="fr-CA" sz="900" dirty="0">
              <a:latin typeface="Arial" panose="020B0604020202020204" pitchFamily="34" charset="0"/>
              <a:cs typeface="Arial" panose="020B0604020202020204" pitchFamily="34" charset="0"/>
            </a:endParaRPr>
          </a:p>
          <a:p>
            <a:pPr marL="170509" indent="-170509">
              <a:buFont typeface="Arial" pitchFamily="34" charset="0"/>
              <a:buChar char="•"/>
            </a:pPr>
            <a:r>
              <a:rPr lang="fr-CA" sz="900" dirty="0">
                <a:latin typeface="Arial" panose="020B0604020202020204" pitchFamily="34" charset="0"/>
                <a:cs typeface="Arial" panose="020B0604020202020204" pitchFamily="34" charset="0"/>
              </a:rPr>
              <a:t>Code criminel, L.R.C. (1985), ch. C-46, art. 2.</a:t>
            </a:r>
          </a:p>
          <a:p>
            <a:pPr marL="170509" indent="-170509">
              <a:buFont typeface="Arial" pitchFamily="34" charset="0"/>
              <a:buChar char="•"/>
            </a:pPr>
            <a:r>
              <a:rPr lang="fr-CA" sz="900" dirty="0">
                <a:latin typeface="Arial" panose="020B0604020202020204" pitchFamily="34" charset="0"/>
                <a:cs typeface="Arial" panose="020B0604020202020204" pitchFamily="34" charset="0"/>
              </a:rPr>
              <a:t>Loi sur le Directeur des poursuites criminelles et pénales, L.R.Q., c. D-9.1.1, art. 1.</a:t>
            </a:r>
          </a:p>
          <a:p>
            <a:pPr marL="170509" indent="-170509" defTabSz="940924" eaLnBrk="0" fontAlgn="base" hangingPunct="0">
              <a:buFont typeface="Arial" pitchFamily="34" charset="0"/>
              <a:buChar char="•"/>
              <a:defRPr/>
            </a:pPr>
            <a:r>
              <a:rPr lang="fr-CA" sz="900" dirty="0">
                <a:latin typeface="Arial" panose="020B0604020202020204" pitchFamily="34" charset="0"/>
                <a:cs typeface="Arial" panose="020B0604020202020204" pitchFamily="34" charset="0"/>
              </a:rPr>
              <a:t>Reid, Hubert, Dictionnaire de droit québécois et canadien, 4e éd, Wilson &amp; Lafleur, 2010, p. 218.</a:t>
            </a: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a:t>
            </a:fld>
            <a:endParaRPr lang="fr-CA"/>
          </a:p>
        </p:txBody>
      </p:sp>
    </p:spTree>
    <p:extLst>
      <p:ext uri="{BB962C8B-B14F-4D97-AF65-F5344CB8AC3E}">
        <p14:creationId xmlns:p14="http://schemas.microsoft.com/office/powerpoint/2010/main" val="422207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AU PERSONNEL ENSEIGNANT</a:t>
            </a:r>
          </a:p>
          <a:p>
            <a:endParaRPr lang="fr-CA"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dirty="0">
                <a:latin typeface="Arial" panose="020B0604020202020204" pitchFamily="34" charset="0"/>
                <a:cs typeface="Arial" panose="020B0604020202020204" pitchFamily="34" charset="0"/>
              </a:rPr>
              <a:t>Visionner cette vidéo avec les élèves. L’essentiel de celle-ci est résumé à la diapositive suivante.</a:t>
            </a:r>
            <a:endParaRPr lang="fr-CA" b="1"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34</a:t>
            </a:fld>
            <a:endParaRPr lang="fr-CA"/>
          </a:p>
        </p:txBody>
      </p:sp>
    </p:spTree>
    <p:extLst>
      <p:ext uri="{BB962C8B-B14F-4D97-AF65-F5344CB8AC3E}">
        <p14:creationId xmlns:p14="http://schemas.microsoft.com/office/powerpoint/2010/main" val="1348268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en-CA" b="1">
              <a:solidFill>
                <a:schemeClr val="accent1"/>
              </a:solidFill>
              <a:latin typeface="Arial" panose="020B0604020202020204" pitchFamily="34" charset="0"/>
              <a:cs typeface="Arial" panose="020B0604020202020204" pitchFamily="34" charset="0"/>
            </a:endParaRPr>
          </a:p>
          <a:p>
            <a:pPr marL="171450" marR="0" lvl="0" indent="-171450" algn="l" defTabSz="9095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noProof="0">
                <a:latin typeface="Arial" panose="020B0604020202020204" pitchFamily="34" charset="0"/>
                <a:cs typeface="Arial" panose="020B0604020202020204" pitchFamily="34" charset="0"/>
              </a:rPr>
              <a:t>Lire cette diapositive qui résume le contenu du cahier de l’élève p. 15.</a:t>
            </a:r>
          </a:p>
          <a:p>
            <a:pPr defTabSz="909542">
              <a:defRPr/>
            </a:pPr>
            <a:endParaRPr lang="en-CA" b="1">
              <a:solidFill>
                <a:schemeClr val="accent1"/>
              </a:solidFill>
              <a:latin typeface="Arial" panose="020B0604020202020204" pitchFamily="34" charset="0"/>
              <a:cs typeface="Arial" panose="020B0604020202020204" pitchFamily="34" charset="0"/>
            </a:endParaRPr>
          </a:p>
          <a:p>
            <a:pPr defTabSz="909542">
              <a:defRPr/>
            </a:pPr>
            <a:endParaRPr lang="en-CA" b="1">
              <a:solidFill>
                <a:schemeClr val="accent1"/>
              </a:solidFill>
              <a:latin typeface="Arial" panose="020B0604020202020204" pitchFamily="34" charset="0"/>
              <a:cs typeface="Arial" panose="020B0604020202020204" pitchFamily="34" charset="0"/>
            </a:endParaRPr>
          </a:p>
          <a:p>
            <a:r>
              <a:rPr lang="fr-CA" sz="900" b="1">
                <a:latin typeface="Arial" panose="020B0604020202020204" pitchFamily="34" charset="0"/>
                <a:cs typeface="Arial" panose="020B0604020202020204" pitchFamily="34" charset="0"/>
              </a:rPr>
              <a:t>SOURCES</a:t>
            </a:r>
          </a:p>
          <a:p>
            <a:pPr marL="170539" indent="-170539" defTabSz="909542">
              <a:buFont typeface="Arial" panose="020B0604020202020204" pitchFamily="34" charset="0"/>
              <a:buChar char="•"/>
              <a:defRPr/>
            </a:pPr>
            <a:r>
              <a:rPr lang="fr-CA" sz="900" i="1">
                <a:latin typeface="Arial" panose="020B0604020202020204" pitchFamily="34" charset="0"/>
                <a:cs typeface="Arial" panose="020B0604020202020204" pitchFamily="34" charset="0"/>
              </a:rPr>
              <a:t>Loi constitutionnelle de 1982</a:t>
            </a:r>
            <a:r>
              <a:rPr lang="fr-CA" sz="900">
                <a:latin typeface="Arial" panose="020B0604020202020204" pitchFamily="34" charset="0"/>
                <a:cs typeface="Arial" panose="020B0604020202020204" pitchFamily="34" charset="0"/>
              </a:rPr>
              <a:t>, Annexe B de la Loi de 1982 sur le Canada (R-U), 1982, c 11, &lt;http://canlii.ca/t/q3x8&gt; (Charte canadienne des droits et libertés), « Garanties juridiques », art. 9, 10, 11</a:t>
            </a:r>
          </a:p>
          <a:p>
            <a:pPr marL="170539" lvl="1" indent="-170539" defTabSz="909542">
              <a:buFont typeface="Arial" panose="020B0604020202020204" pitchFamily="34" charset="0"/>
              <a:buChar char="•"/>
              <a:defRPr/>
            </a:pPr>
            <a:r>
              <a:rPr lang="fr-CA" sz="900" i="1">
                <a:latin typeface="Arial" panose="020B0604020202020204" pitchFamily="34" charset="0"/>
                <a:cs typeface="Arial" panose="020B0604020202020204" pitchFamily="34" charset="0"/>
              </a:rPr>
              <a:t>Code criminel</a:t>
            </a:r>
            <a:r>
              <a:rPr lang="fr-CA" sz="900">
                <a:latin typeface="Arial" panose="020B0604020202020204" pitchFamily="34" charset="0"/>
                <a:cs typeface="Arial" panose="020B0604020202020204" pitchFamily="34" charset="0"/>
              </a:rPr>
              <a:t>, L.R.C. 1985, c. C-46, art. 652.1(1). </a:t>
            </a:r>
          </a:p>
          <a:p>
            <a:pPr marL="170539" lvl="1" indent="-170539" defTabSz="909542">
              <a:buFont typeface="Arial" panose="020B0604020202020204" pitchFamily="34" charset="0"/>
              <a:buChar char="•"/>
              <a:defRPr/>
            </a:pPr>
            <a:r>
              <a:rPr lang="fr-CA" sz="900">
                <a:latin typeface="Arial" panose="020B0604020202020204" pitchFamily="34" charset="0"/>
                <a:cs typeface="Arial" panose="020B0604020202020204" pitchFamily="34" charset="0"/>
              </a:rPr>
              <a:t>R c. </a:t>
            </a:r>
            <a:r>
              <a:rPr lang="fr-CA" sz="900" err="1">
                <a:latin typeface="Arial" panose="020B0604020202020204" pitchFamily="34" charset="0"/>
                <a:cs typeface="Arial" panose="020B0604020202020204" pitchFamily="34" charset="0"/>
              </a:rPr>
              <a:t>Oakes</a:t>
            </a:r>
            <a:r>
              <a:rPr lang="fr-CA" sz="900">
                <a:latin typeface="Arial" panose="020B0604020202020204" pitchFamily="34" charset="0"/>
                <a:cs typeface="Arial" panose="020B0604020202020204" pitchFamily="34" charset="0"/>
              </a:rPr>
              <a:t> (1986) 1 RCS 103, EYB 1986-67556</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Pierre Béliveau et Martin </a:t>
            </a:r>
            <a:r>
              <a:rPr lang="fr-CA" sz="900" err="1">
                <a:latin typeface="Arial" panose="020B0604020202020204" pitchFamily="34" charset="0"/>
                <a:cs typeface="Arial" panose="020B0604020202020204" pitchFamily="34" charset="0"/>
              </a:rPr>
              <a:t>Vauclair</a:t>
            </a:r>
            <a:r>
              <a:rPr lang="fr-CA" sz="900">
                <a:latin typeface="Arial" panose="020B0604020202020204" pitchFamily="34" charset="0"/>
                <a:cs typeface="Arial" panose="020B0604020202020204" pitchFamily="34" charset="0"/>
              </a:rPr>
              <a:t>, </a:t>
            </a:r>
            <a:r>
              <a:rPr lang="fr-CA" sz="900" i="1">
                <a:latin typeface="Arial" panose="020B0604020202020204" pitchFamily="34" charset="0"/>
                <a:cs typeface="Arial" panose="020B0604020202020204" pitchFamily="34" charset="0"/>
              </a:rPr>
              <a:t>Traité général de preuve et de procédures pénales</a:t>
            </a:r>
            <a:r>
              <a:rPr lang="fr-CA" sz="900">
                <a:latin typeface="Arial" panose="020B0604020202020204" pitchFamily="34" charset="0"/>
                <a:cs typeface="Arial" panose="020B0604020202020204" pitchFamily="34" charset="0"/>
              </a:rPr>
              <a:t>, 22</a:t>
            </a:r>
            <a:r>
              <a:rPr lang="fr-CA" sz="900" baseline="30000">
                <a:latin typeface="Arial" panose="020B0604020202020204" pitchFamily="34" charset="0"/>
                <a:cs typeface="Arial" panose="020B0604020202020204" pitchFamily="34" charset="0"/>
              </a:rPr>
              <a:t>e</a:t>
            </a:r>
            <a:r>
              <a:rPr lang="fr-CA" sz="900">
                <a:latin typeface="Arial" panose="020B0604020202020204" pitchFamily="34" charset="0"/>
                <a:cs typeface="Arial" panose="020B0604020202020204" pitchFamily="34" charset="0"/>
              </a:rPr>
              <a:t> éd, Cowansville (</a:t>
            </a:r>
            <a:r>
              <a:rPr lang="fr-CA" sz="900" err="1">
                <a:latin typeface="Arial" panose="020B0604020202020204" pitchFamily="34" charset="0"/>
                <a:cs typeface="Arial" panose="020B0604020202020204" pitchFamily="34" charset="0"/>
              </a:rPr>
              <a:t>Qc</a:t>
            </a:r>
            <a:r>
              <a:rPr lang="fr-CA" sz="900">
                <a:latin typeface="Arial" panose="020B0604020202020204" pitchFamily="34" charset="0"/>
                <a:cs typeface="Arial" panose="020B0604020202020204" pitchFamily="34" charset="0"/>
              </a:rPr>
              <a:t>), Yvon Blais, 2015, p. 1101 et suivantes. </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Hubert Reid, Dictionnaire de droit québécois et canadien, 4</a:t>
            </a:r>
            <a:r>
              <a:rPr lang="fr-CA" sz="900" baseline="30000">
                <a:latin typeface="Arial" panose="020B0604020202020204" pitchFamily="34" charset="0"/>
                <a:cs typeface="Arial" panose="020B0604020202020204" pitchFamily="34" charset="0"/>
              </a:rPr>
              <a:t>e</a:t>
            </a:r>
            <a:r>
              <a:rPr lang="fr-CA" sz="900">
                <a:latin typeface="Arial" panose="020B0604020202020204" pitchFamily="34" charset="0"/>
                <a:cs typeface="Arial" panose="020B0604020202020204" pitchFamily="34" charset="0"/>
              </a:rPr>
              <a:t> </a:t>
            </a:r>
            <a:r>
              <a:rPr lang="fr-CA" sz="900" err="1">
                <a:latin typeface="Arial" panose="020B0604020202020204" pitchFamily="34" charset="0"/>
                <a:cs typeface="Arial" panose="020B0604020202020204" pitchFamily="34" charset="0"/>
              </a:rPr>
              <a:t>ed</a:t>
            </a:r>
            <a:r>
              <a:rPr lang="fr-CA" sz="900">
                <a:latin typeface="Arial" panose="020B0604020202020204" pitchFamily="34" charset="0"/>
                <a:cs typeface="Arial" panose="020B0604020202020204" pitchFamily="34" charset="0"/>
              </a:rPr>
              <a:t>, Montréal, Wilson et Lafleur, 2010, </a:t>
            </a:r>
            <a:r>
              <a:rPr lang="fr-CA" sz="900" i="1" err="1">
                <a:latin typeface="Arial" panose="020B0604020202020204" pitchFamily="34" charset="0"/>
                <a:cs typeface="Arial" panose="020B0604020202020204" pitchFamily="34" charset="0"/>
              </a:rPr>
              <a:t>sub</a:t>
            </a:r>
            <a:r>
              <a:rPr lang="fr-CA" sz="900" i="1">
                <a:latin typeface="Arial" panose="020B0604020202020204" pitchFamily="34" charset="0"/>
                <a:cs typeface="Arial" panose="020B0604020202020204" pitchFamily="34" charset="0"/>
              </a:rPr>
              <a:t> verbo</a:t>
            </a:r>
            <a:r>
              <a:rPr lang="fr-CA" sz="900">
                <a:latin typeface="Arial" panose="020B0604020202020204" pitchFamily="34" charset="0"/>
                <a:cs typeface="Arial" panose="020B0604020202020204" pitchFamily="34" charset="0"/>
              </a:rPr>
              <a:t> « délibéré »</a:t>
            </a:r>
            <a:endParaRPr lang="fr-CA" sz="900" b="1">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sz="9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35</a:t>
            </a:fld>
            <a:endParaRPr lang="fr-CA"/>
          </a:p>
        </p:txBody>
      </p:sp>
    </p:spTree>
    <p:extLst>
      <p:ext uri="{BB962C8B-B14F-4D97-AF65-F5344CB8AC3E}">
        <p14:creationId xmlns:p14="http://schemas.microsoft.com/office/powerpoint/2010/main" val="4268865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fr-CA" b="1">
              <a:solidFill>
                <a:schemeClr val="accent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100" noProof="0">
                <a:latin typeface="Arial" panose="020B0604020202020204" pitchFamily="34" charset="0"/>
                <a:cs typeface="Arial" panose="020B0604020202020204" pitchFamily="34" charset="0"/>
              </a:rPr>
              <a:t>Lire cette diapositive qui résume le contenu du cahier de l’élève p. 15.</a:t>
            </a:r>
          </a:p>
          <a:p>
            <a:endParaRPr lang="fr-CA" sz="1100" b="1">
              <a:latin typeface="Arial" panose="020B0604020202020204" pitchFamily="34" charset="0"/>
              <a:cs typeface="Arial" panose="020B0604020202020204" pitchFamily="34" charset="0"/>
            </a:endParaRPr>
          </a:p>
          <a:p>
            <a:r>
              <a:rPr lang="fr-CA" sz="1100" b="1">
                <a:latin typeface="Arial" panose="020B0604020202020204" pitchFamily="34" charset="0"/>
                <a:cs typeface="Arial" panose="020B0604020202020204" pitchFamily="34" charset="0"/>
              </a:rPr>
              <a:t>La détermination de la peine</a:t>
            </a:r>
          </a:p>
          <a:p>
            <a:endParaRPr lang="fr-CA" sz="1100">
              <a:latin typeface="Arial" panose="020B0604020202020204" pitchFamily="34" charset="0"/>
              <a:cs typeface="Arial" panose="020B0604020202020204" pitchFamily="34" charset="0"/>
            </a:endParaRPr>
          </a:p>
          <a:p>
            <a:r>
              <a:rPr lang="fr-CA" sz="1100">
                <a:latin typeface="Arial" panose="020B0604020202020204" pitchFamily="34" charset="0"/>
                <a:cs typeface="Arial" panose="020B0604020202020204" pitchFamily="34" charset="0"/>
              </a:rPr>
              <a:t>Cette étape se fait </a:t>
            </a:r>
            <a:r>
              <a:rPr lang="fr-CA" sz="1100" b="1">
                <a:latin typeface="Arial" panose="020B0604020202020204" pitchFamily="34" charset="0"/>
                <a:cs typeface="Arial" panose="020B0604020202020204" pitchFamily="34" charset="0"/>
              </a:rPr>
              <a:t>après que le verdict soit rendu</a:t>
            </a:r>
            <a:r>
              <a:rPr lang="fr-CA" sz="1100">
                <a:latin typeface="Arial" panose="020B0604020202020204" pitchFamily="34" charset="0"/>
                <a:cs typeface="Arial" panose="020B0604020202020204" pitchFamily="34" charset="0"/>
              </a:rPr>
              <a:t>.</a:t>
            </a:r>
          </a:p>
          <a:p>
            <a:endParaRPr lang="fr-CA" sz="1100">
              <a:latin typeface="Arial" panose="020B0604020202020204" pitchFamily="34" charset="0"/>
              <a:cs typeface="Arial" panose="020B0604020202020204" pitchFamily="34" charset="0"/>
            </a:endParaRPr>
          </a:p>
          <a:p>
            <a:r>
              <a:rPr lang="fr-CA" sz="1100">
                <a:latin typeface="Arial" panose="020B0604020202020204" pitchFamily="34" charset="0"/>
                <a:cs typeface="Arial" panose="020B0604020202020204" pitchFamily="34" charset="0"/>
              </a:rPr>
              <a:t>Dans sa réflexion, la ou le juge garde en tête les grands principes et objectifs de la peine en général. Elle ou il prend aussi compte de faits en rapport avec la personne accusée ou le crime commis, les « </a:t>
            </a:r>
            <a:r>
              <a:rPr lang="fr-CA" sz="1100" b="1">
                <a:latin typeface="Arial" panose="020B0604020202020204" pitchFamily="34" charset="0"/>
                <a:cs typeface="Arial" panose="020B0604020202020204" pitchFamily="34" charset="0"/>
              </a:rPr>
              <a:t>circonstances aggravantes</a:t>
            </a:r>
            <a:r>
              <a:rPr lang="fr-CA" sz="1100">
                <a:latin typeface="Arial" panose="020B0604020202020204" pitchFamily="34" charset="0"/>
                <a:cs typeface="Arial" panose="020B0604020202020204" pitchFamily="34" charset="0"/>
              </a:rPr>
              <a:t> ou </a:t>
            </a:r>
            <a:r>
              <a:rPr lang="fr-CA" sz="1100" b="1">
                <a:latin typeface="Arial" panose="020B0604020202020204" pitchFamily="34" charset="0"/>
                <a:cs typeface="Arial" panose="020B0604020202020204" pitchFamily="34" charset="0"/>
              </a:rPr>
              <a:t>atténuantes</a:t>
            </a:r>
            <a:r>
              <a:rPr lang="fr-CA" sz="1100">
                <a:latin typeface="Arial" panose="020B0604020202020204" pitchFamily="34" charset="0"/>
                <a:cs typeface="Arial" panose="020B0604020202020204" pitchFamily="34" charset="0"/>
              </a:rPr>
              <a:t> », qui pourraient justifier que la peine soit plus ou moins sévère. Elle ou il doit toujours écouter les arguments que la Poursuite et la Défense souhaitent apporter à ce sujet.</a:t>
            </a:r>
          </a:p>
          <a:p>
            <a:endParaRPr lang="fr-CA" sz="1100">
              <a:latin typeface="Arial" panose="020B0604020202020204" pitchFamily="34" charset="0"/>
              <a:cs typeface="Arial" panose="020B0604020202020204" pitchFamily="34" charset="0"/>
            </a:endParaRPr>
          </a:p>
          <a:p>
            <a:r>
              <a:rPr lang="fr-CA" sz="1100">
                <a:latin typeface="Arial" panose="020B0604020202020204" pitchFamily="34" charset="0"/>
                <a:cs typeface="Arial" panose="020B0604020202020204" pitchFamily="34" charset="0"/>
              </a:rPr>
              <a:t>En plus de l’</a:t>
            </a:r>
            <a:r>
              <a:rPr lang="fr-CA" sz="1100" b="1">
                <a:latin typeface="Arial" panose="020B0604020202020204" pitchFamily="34" charset="0"/>
                <a:cs typeface="Arial" panose="020B0604020202020204" pitchFamily="34" charset="0"/>
              </a:rPr>
              <a:t>emprisonnement</a:t>
            </a:r>
            <a:r>
              <a:rPr lang="fr-CA" sz="1100">
                <a:latin typeface="Arial" panose="020B0604020202020204" pitchFamily="34" charset="0"/>
                <a:cs typeface="Arial" panose="020B0604020202020204" pitchFamily="34" charset="0"/>
              </a:rPr>
              <a:t>, différentes peines sont possibles, par exemple : </a:t>
            </a:r>
          </a:p>
          <a:p>
            <a:pPr marL="170539" indent="-170539">
              <a:buFontTx/>
              <a:buChar char="-"/>
            </a:pPr>
            <a:r>
              <a:rPr lang="fr-CA" sz="1100">
                <a:latin typeface="Arial" panose="020B0604020202020204" pitchFamily="34" charset="0"/>
                <a:cs typeface="Arial" panose="020B0604020202020204" pitchFamily="34" charset="0"/>
              </a:rPr>
              <a:t>l’</a:t>
            </a:r>
            <a:r>
              <a:rPr lang="fr-CA" sz="1100" b="1">
                <a:latin typeface="Arial" panose="020B0604020202020204" pitchFamily="34" charset="0"/>
                <a:cs typeface="Arial" panose="020B0604020202020204" pitchFamily="34" charset="0"/>
              </a:rPr>
              <a:t>amende</a:t>
            </a:r>
            <a:r>
              <a:rPr lang="fr-CA" sz="1100">
                <a:latin typeface="Arial" panose="020B0604020202020204" pitchFamily="34" charset="0"/>
                <a:cs typeface="Arial" panose="020B0604020202020204" pitchFamily="34" charset="0"/>
              </a:rPr>
              <a:t>;</a:t>
            </a:r>
          </a:p>
          <a:p>
            <a:pPr marL="170539" indent="-170539">
              <a:buFontTx/>
              <a:buChar char="-"/>
            </a:pPr>
            <a:r>
              <a:rPr lang="fr-CA" sz="1100">
                <a:latin typeface="Arial" panose="020B0604020202020204" pitchFamily="34" charset="0"/>
                <a:cs typeface="Arial" panose="020B0604020202020204" pitchFamily="34" charset="0"/>
              </a:rPr>
              <a:t>une </a:t>
            </a:r>
            <a:r>
              <a:rPr lang="fr-CA" sz="1100" b="1">
                <a:latin typeface="Arial" panose="020B0604020202020204" pitchFamily="34" charset="0"/>
                <a:cs typeface="Arial" panose="020B0604020202020204" pitchFamily="34" charset="0"/>
              </a:rPr>
              <a:t>peine dans la communauté</a:t>
            </a:r>
            <a:r>
              <a:rPr lang="fr-CA" sz="1100">
                <a:latin typeface="Arial" panose="020B0604020202020204" pitchFamily="34" charset="0"/>
                <a:cs typeface="Arial" panose="020B0604020202020204" pitchFamily="34" charset="0"/>
              </a:rPr>
              <a:t>;</a:t>
            </a:r>
          </a:p>
          <a:p>
            <a:pPr marL="170539" indent="-170539">
              <a:buFontTx/>
              <a:buChar char="-"/>
            </a:pPr>
            <a:r>
              <a:rPr lang="fr-CA" sz="1100">
                <a:latin typeface="Arial" panose="020B0604020202020204" pitchFamily="34" charset="0"/>
                <a:cs typeface="Arial" panose="020B0604020202020204" pitchFamily="34" charset="0"/>
              </a:rPr>
              <a:t>etc. </a:t>
            </a:r>
          </a:p>
          <a:p>
            <a:endParaRPr lang="fr-CA" sz="1100">
              <a:latin typeface="Arial" panose="020B0604020202020204" pitchFamily="34" charset="0"/>
              <a:cs typeface="Arial" panose="020B0604020202020204" pitchFamily="34" charset="0"/>
            </a:endParaRPr>
          </a:p>
          <a:p>
            <a:r>
              <a:rPr lang="fr-CA" sz="1100">
                <a:latin typeface="Arial" panose="020B0604020202020204" pitchFamily="34" charset="0"/>
                <a:cs typeface="Arial" panose="020B0604020202020204" pitchFamily="34" charset="0"/>
              </a:rPr>
              <a:t>La ou le juge peut aussi décider que ce n’est pas approprié que la personne accusée soit punie, vu les circonstances particulières, même si elle est reconnue coupable (c’est « </a:t>
            </a:r>
            <a:r>
              <a:rPr lang="fr-CA" sz="1100" b="1">
                <a:latin typeface="Arial" panose="020B0604020202020204" pitchFamily="34" charset="0"/>
                <a:cs typeface="Arial" panose="020B0604020202020204" pitchFamily="34" charset="0"/>
              </a:rPr>
              <a:t>l’absolution</a:t>
            </a:r>
            <a:r>
              <a:rPr lang="fr-CA" sz="1100">
                <a:latin typeface="Arial" panose="020B0604020202020204" pitchFamily="34" charset="0"/>
                <a:cs typeface="Arial" panose="020B0604020202020204" pitchFamily="34" charset="0"/>
              </a:rPr>
              <a:t> »).</a:t>
            </a:r>
          </a:p>
          <a:p>
            <a:endParaRPr lang="fr-CA" sz="1100">
              <a:latin typeface="Arial" panose="020B0604020202020204" pitchFamily="34" charset="0"/>
              <a:cs typeface="Arial" panose="020B0604020202020204" pitchFamily="34" charset="0"/>
            </a:endParaRPr>
          </a:p>
          <a:p>
            <a:r>
              <a:rPr lang="fr-CA" sz="1100">
                <a:latin typeface="Arial" panose="020B0604020202020204" pitchFamily="34" charset="0"/>
                <a:cs typeface="Arial" panose="020B0604020202020204" pitchFamily="34" charset="0"/>
              </a:rPr>
              <a:t>Attention! </a:t>
            </a:r>
            <a:r>
              <a:rPr lang="fr-CA" sz="1100" b="1">
                <a:latin typeface="Arial" panose="020B0604020202020204" pitchFamily="34" charset="0"/>
                <a:cs typeface="Arial" panose="020B0604020202020204" pitchFamily="34" charset="0"/>
              </a:rPr>
              <a:t>La ou le juge n’est pas totalement libre dans son choix</a:t>
            </a:r>
            <a:r>
              <a:rPr lang="fr-CA" sz="1100">
                <a:latin typeface="Arial" panose="020B0604020202020204" pitchFamily="34" charset="0"/>
                <a:cs typeface="Arial" panose="020B0604020202020204" pitchFamily="34" charset="0"/>
              </a:rPr>
              <a:t>. Le </a:t>
            </a:r>
            <a:r>
              <a:rPr lang="fr-CA" sz="1100" i="1">
                <a:latin typeface="Arial" panose="020B0604020202020204" pitchFamily="34" charset="0"/>
                <a:cs typeface="Arial" panose="020B0604020202020204" pitchFamily="34" charset="0"/>
              </a:rPr>
              <a:t>Code criminel</a:t>
            </a:r>
            <a:r>
              <a:rPr lang="fr-CA" sz="1100">
                <a:latin typeface="Arial" panose="020B0604020202020204" pitchFamily="34" charset="0"/>
                <a:cs typeface="Arial" panose="020B0604020202020204" pitchFamily="34" charset="0"/>
              </a:rPr>
              <a:t> précise parfois quelle est la peine la plus sévère ou la moins sévère qui peut être donnée pour ce type d’infraction. La ou le juge doit aussi donner une peine semblable à ce qui a été donné par les tribunaux dans le passé dans des circonstances semblables (sauf s’il est justifié qu’elle ou il s’en écarte).</a:t>
            </a:r>
            <a:endParaRPr lang="fr-CA" sz="1100" b="1">
              <a:latin typeface="Arial" panose="020B0604020202020204" pitchFamily="34" charset="0"/>
              <a:cs typeface="Arial" panose="020B0604020202020204" pitchFamily="34" charset="0"/>
            </a:endParaRPr>
          </a:p>
          <a:p>
            <a:pPr defTabSz="909542">
              <a:defRPr/>
            </a:pPr>
            <a:endParaRPr lang="fr-CA" sz="1100" b="1">
              <a:latin typeface="Arial" panose="020B0604020202020204" pitchFamily="34" charset="0"/>
              <a:cs typeface="Arial" panose="020B0604020202020204" pitchFamily="34" charset="0"/>
            </a:endParaRPr>
          </a:p>
          <a:p>
            <a:pPr>
              <a:defRPr/>
            </a:pPr>
            <a:r>
              <a:rPr lang="fr-CA" sz="1100" b="1">
                <a:latin typeface="Arial" panose="020B0604020202020204" pitchFamily="34" charset="0"/>
                <a:cs typeface="Arial" panose="020B0604020202020204" pitchFamily="34" charset="0"/>
              </a:rPr>
              <a:t>* Pour plus d’informations sur les étapes d’un procès criminel, vous pouvez consulter l’article d’</a:t>
            </a:r>
            <a:r>
              <a:rPr lang="fr-CA" sz="1100" b="1" err="1">
                <a:latin typeface="Arial" panose="020B0604020202020204" pitchFamily="34" charset="0"/>
                <a:cs typeface="Arial" panose="020B0604020202020204" pitchFamily="34" charset="0"/>
              </a:rPr>
              <a:t>Éducaloi</a:t>
            </a:r>
            <a:r>
              <a:rPr lang="fr-CA" sz="1100" b="1">
                <a:latin typeface="Arial" panose="020B0604020202020204" pitchFamily="34" charset="0"/>
                <a:cs typeface="Arial" panose="020B0604020202020204" pitchFamily="34" charset="0"/>
              </a:rPr>
              <a:t> : </a:t>
            </a:r>
            <a:r>
              <a:rPr lang="fr-CA" sz="1100" b="1" i="1">
                <a:latin typeface="Arial" panose="020B0604020202020204" pitchFamily="34" charset="0"/>
                <a:cs typeface="Arial" panose="020B0604020202020204" pitchFamily="34" charset="0"/>
              </a:rPr>
              <a:t>Le procès criminel, comment ça marche?</a:t>
            </a:r>
            <a:r>
              <a:rPr lang="fr-CA" sz="1100" b="1">
                <a:latin typeface="Arial" panose="020B0604020202020204" pitchFamily="34" charset="0"/>
                <a:cs typeface="Arial" panose="020B0604020202020204" pitchFamily="34" charset="0"/>
              </a:rPr>
              <a:t> (</a:t>
            </a:r>
            <a:r>
              <a:rPr lang="fr-CA" sz="1100" b="1" err="1">
                <a:latin typeface="Arial" panose="020B0604020202020204" pitchFamily="34" charset="0"/>
                <a:cs typeface="Arial" panose="020B0604020202020204" pitchFamily="34" charset="0"/>
              </a:rPr>
              <a:t>www.educaloi.qc.ca</a:t>
            </a:r>
            <a:r>
              <a:rPr lang="fr-CA" sz="1100" b="1">
                <a:latin typeface="Arial" panose="020B0604020202020204" pitchFamily="34" charset="0"/>
                <a:cs typeface="Arial" panose="020B0604020202020204" pitchFamily="34" charset="0"/>
              </a:rPr>
              <a:t>/capsules/le-</a:t>
            </a:r>
            <a:r>
              <a:rPr lang="fr-CA" sz="1100" b="1" err="1">
                <a:latin typeface="Arial" panose="020B0604020202020204" pitchFamily="34" charset="0"/>
                <a:cs typeface="Arial" panose="020B0604020202020204" pitchFamily="34" charset="0"/>
              </a:rPr>
              <a:t>proces</a:t>
            </a:r>
            <a:r>
              <a:rPr lang="fr-CA" sz="1100" b="1">
                <a:latin typeface="Arial" panose="020B0604020202020204" pitchFamily="34" charset="0"/>
                <a:cs typeface="Arial" panose="020B0604020202020204" pitchFamily="34" charset="0"/>
              </a:rPr>
              <a:t>-criminel-comment-ca-marche/) </a:t>
            </a:r>
          </a:p>
          <a:p>
            <a:pPr defTabSz="909542">
              <a:defRPr/>
            </a:pPr>
            <a:endParaRPr lang="fr-CA" b="1">
              <a:latin typeface="Arial" panose="020B0604020202020204" pitchFamily="34" charset="0"/>
              <a:cs typeface="Arial" panose="020B0604020202020204" pitchFamily="34" charset="0"/>
            </a:endParaRPr>
          </a:p>
          <a:p>
            <a:pPr defTabSz="909542">
              <a:defRPr/>
            </a:pPr>
            <a:endParaRPr lang="fr-CA" b="1">
              <a:latin typeface="Arial" panose="020B0604020202020204" pitchFamily="34" charset="0"/>
              <a:cs typeface="Arial" panose="020B0604020202020204" pitchFamily="34" charset="0"/>
            </a:endParaRPr>
          </a:p>
          <a:p>
            <a:pPr defTabSz="909542">
              <a:defRPr/>
            </a:pPr>
            <a:r>
              <a:rPr lang="fr-CA" sz="900" b="1">
                <a:latin typeface="Arial" panose="020B0604020202020204" pitchFamily="34" charset="0"/>
                <a:cs typeface="Arial" panose="020B0604020202020204" pitchFamily="34" charset="0"/>
              </a:rPr>
              <a:t>SOURCES</a:t>
            </a:r>
          </a:p>
          <a:p>
            <a:pPr marL="170539" indent="-170539" defTabSz="909542">
              <a:buFont typeface="Arial" panose="020B0604020202020204" pitchFamily="34" charset="0"/>
              <a:buChar char="•"/>
              <a:defRPr/>
            </a:pPr>
            <a:r>
              <a:rPr lang="fr-CA" sz="900" i="1">
                <a:latin typeface="Arial" panose="020B0604020202020204" pitchFamily="34" charset="0"/>
                <a:cs typeface="Arial" panose="020B0604020202020204" pitchFamily="34" charset="0"/>
              </a:rPr>
              <a:t>Code criminel</a:t>
            </a:r>
            <a:r>
              <a:rPr lang="fr-CA" sz="900">
                <a:latin typeface="Arial" panose="020B0604020202020204" pitchFamily="34" charset="0"/>
                <a:cs typeface="Arial" panose="020B0604020202020204" pitchFamily="34" charset="0"/>
              </a:rPr>
              <a:t>,</a:t>
            </a:r>
            <a:r>
              <a:rPr lang="fr-CA" sz="900" i="1">
                <a:latin typeface="Arial" panose="020B0604020202020204" pitchFamily="34" charset="0"/>
                <a:cs typeface="Arial" panose="020B0604020202020204" pitchFamily="34" charset="0"/>
              </a:rPr>
              <a:t> </a:t>
            </a:r>
            <a:r>
              <a:rPr lang="fr-CA" sz="900">
                <a:latin typeface="Arial" panose="020B0604020202020204" pitchFamily="34" charset="0"/>
                <a:cs typeface="Arial" panose="020B0604020202020204" pitchFamily="34" charset="0"/>
              </a:rPr>
              <a:t>L.R.C. 1985, c. C-46, art. 716 et </a:t>
            </a:r>
            <a:r>
              <a:rPr lang="fr-CA" sz="900" err="1">
                <a:latin typeface="Arial" panose="020B0604020202020204" pitchFamily="34" charset="0"/>
                <a:cs typeface="Arial" panose="020B0604020202020204" pitchFamily="34" charset="0"/>
              </a:rPr>
              <a:t>ss</a:t>
            </a:r>
            <a:r>
              <a:rPr lang="fr-CA" sz="900">
                <a:latin typeface="Arial" panose="020B0604020202020204" pitchFamily="34" charset="0"/>
                <a:cs typeface="Arial" panose="020B0604020202020204" pitchFamily="34" charset="0"/>
              </a:rPr>
              <a:t>.</a:t>
            </a:r>
          </a:p>
          <a:p>
            <a:pPr marL="170539" indent="-170539">
              <a:buFont typeface="Arial" panose="020B0604020202020204" pitchFamily="34" charset="0"/>
              <a:buChar char="•"/>
            </a:pPr>
            <a:r>
              <a:rPr lang="fr-CA" sz="900" i="1">
                <a:latin typeface="Arial" panose="020B0604020202020204" pitchFamily="34" charset="0"/>
                <a:cs typeface="Arial" panose="020B0604020202020204" pitchFamily="34" charset="0"/>
              </a:rPr>
              <a:t>Code criminel</a:t>
            </a:r>
            <a:r>
              <a:rPr lang="fr-CA" sz="900">
                <a:latin typeface="Arial" panose="020B0604020202020204" pitchFamily="34" charset="0"/>
                <a:cs typeface="Arial" panose="020B0604020202020204" pitchFamily="34" charset="0"/>
              </a:rPr>
              <a:t>,</a:t>
            </a:r>
            <a:r>
              <a:rPr lang="fr-CA" sz="900" i="1">
                <a:latin typeface="Arial" panose="020B0604020202020204" pitchFamily="34" charset="0"/>
                <a:cs typeface="Arial" panose="020B0604020202020204" pitchFamily="34" charset="0"/>
              </a:rPr>
              <a:t> </a:t>
            </a:r>
            <a:r>
              <a:rPr lang="fr-CA" sz="900">
                <a:latin typeface="Arial" panose="020B0604020202020204" pitchFamily="34" charset="0"/>
                <a:cs typeface="Arial" panose="020B0604020202020204" pitchFamily="34" charset="0"/>
              </a:rPr>
              <a:t>L.R.C. 1985, c. C-46, art. 675 et 676.</a:t>
            </a:r>
          </a:p>
          <a:p>
            <a:pPr marL="170539" lvl="1" indent="-170539" defTabSz="909542">
              <a:buFont typeface="Arial" panose="020B0604020202020204" pitchFamily="34" charset="0"/>
              <a:buChar char="•"/>
              <a:defRPr/>
            </a:pPr>
            <a:r>
              <a:rPr lang="fr-CA" sz="900" i="1">
                <a:latin typeface="Arial" panose="020B0604020202020204" pitchFamily="34" charset="0"/>
                <a:cs typeface="Arial" panose="020B0604020202020204" pitchFamily="34" charset="0"/>
              </a:rPr>
              <a:t>Code criminel</a:t>
            </a:r>
            <a:r>
              <a:rPr lang="fr-CA" sz="900">
                <a:latin typeface="Arial" panose="020B0604020202020204" pitchFamily="34" charset="0"/>
                <a:cs typeface="Arial" panose="020B0604020202020204" pitchFamily="34" charset="0"/>
              </a:rPr>
              <a:t>, L.R.C. 1985, c. C-46, art. 718, 718.2, 718.3, 723, 730.</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Nicolas BELLEMARE, </a:t>
            </a:r>
            <a:r>
              <a:rPr lang="fr-CA" sz="900" i="1">
                <a:latin typeface="Arial" panose="020B0604020202020204" pitchFamily="34" charset="0"/>
                <a:cs typeface="Arial" panose="020B0604020202020204" pitchFamily="34" charset="0"/>
              </a:rPr>
              <a:t>Collection de droit 2015-2016</a:t>
            </a:r>
            <a:r>
              <a:rPr lang="fr-CA" sz="900">
                <a:latin typeface="Arial" panose="020B0604020202020204" pitchFamily="34" charset="0"/>
                <a:cs typeface="Arial" panose="020B0604020202020204" pitchFamily="34" charset="0"/>
              </a:rPr>
              <a:t>, Vol. 11 – Droit pénal : procédure et preuve, Titre I, p. 104 à 108 et p.273-274.</a:t>
            </a:r>
          </a:p>
          <a:p>
            <a:pPr marL="170539" lvl="1" indent="-170539" defTabSz="909542">
              <a:buFont typeface="Arial" panose="020B0604020202020204" pitchFamily="34" charset="0"/>
              <a:buChar char="•"/>
              <a:defRPr/>
            </a:pPr>
            <a:r>
              <a:rPr lang="fr-CA" sz="900" i="1">
                <a:latin typeface="Arial" panose="020B0604020202020204" pitchFamily="34" charset="0"/>
                <a:cs typeface="Arial" panose="020B0604020202020204" pitchFamily="34" charset="0"/>
              </a:rPr>
              <a:t>R. c. </a:t>
            </a:r>
            <a:r>
              <a:rPr lang="fr-CA" sz="900" i="1" err="1">
                <a:latin typeface="Arial" panose="020B0604020202020204" pitchFamily="34" charset="0"/>
                <a:cs typeface="Arial" panose="020B0604020202020204" pitchFamily="34" charset="0"/>
              </a:rPr>
              <a:t>Nasogaluak</a:t>
            </a:r>
            <a:r>
              <a:rPr lang="fr-CA" sz="900">
                <a:latin typeface="Arial" panose="020B0604020202020204" pitchFamily="34" charset="0"/>
                <a:cs typeface="Arial" panose="020B0604020202020204" pitchFamily="34" charset="0"/>
              </a:rPr>
              <a:t>, [2010] 1 RCS 206 aux para 43-44, 2010 CSC 6 (</a:t>
            </a:r>
            <a:r>
              <a:rPr lang="fr-CA" sz="900" err="1">
                <a:latin typeface="Arial" panose="020B0604020202020204" pitchFamily="34" charset="0"/>
                <a:cs typeface="Arial" panose="020B0604020202020204" pitchFamily="34" charset="0"/>
              </a:rPr>
              <a:t>CanLII</a:t>
            </a:r>
            <a:r>
              <a:rPr lang="fr-CA" sz="90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fr-CA" sz="9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36</a:t>
            </a:fld>
            <a:endParaRPr lang="fr-CA"/>
          </a:p>
        </p:txBody>
      </p:sp>
    </p:spTree>
    <p:extLst>
      <p:ext uri="{BB962C8B-B14F-4D97-AF65-F5344CB8AC3E}">
        <p14:creationId xmlns:p14="http://schemas.microsoft.com/office/powerpoint/2010/main" val="1852050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en-CA" b="1">
              <a:solidFill>
                <a:schemeClr val="accent1"/>
              </a:solidFill>
              <a:latin typeface="Arial" panose="020B0604020202020204" pitchFamily="34" charset="0"/>
              <a:cs typeface="Arial" panose="020B0604020202020204" pitchFamily="34" charset="0"/>
            </a:endParaRPr>
          </a:p>
          <a:p>
            <a:pPr marL="171450" marR="0" lvl="0" indent="-171450" algn="l" defTabSz="9095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sz="1200" noProof="0">
                <a:latin typeface="Arial" panose="020B0604020202020204" pitchFamily="34" charset="0"/>
                <a:cs typeface="Arial" panose="020B0604020202020204" pitchFamily="34" charset="0"/>
              </a:rPr>
              <a:t>Lire cette diapositive qui résume le contenu du cahier de l’élève p. 16.</a:t>
            </a:r>
          </a:p>
          <a:p>
            <a:pPr defTabSz="909542">
              <a:defRPr/>
            </a:pPr>
            <a:endParaRPr lang="en-CA" b="1">
              <a:solidFill>
                <a:schemeClr val="accent1"/>
              </a:solidFill>
              <a:latin typeface="Arial" panose="020B0604020202020204" pitchFamily="34" charset="0"/>
              <a:cs typeface="Arial" panose="020B0604020202020204" pitchFamily="34" charset="0"/>
            </a:endParaRPr>
          </a:p>
          <a:p>
            <a:r>
              <a:rPr lang="fr-CA" sz="900" b="1">
                <a:latin typeface="Arial" panose="020B0604020202020204" pitchFamily="34" charset="0"/>
                <a:cs typeface="Arial" panose="020B0604020202020204" pitchFamily="34" charset="0"/>
              </a:rPr>
              <a:t>Les personnes présentes dans la salle doivent</a:t>
            </a:r>
            <a:r>
              <a:rPr lang="fr-CA" sz="900">
                <a:latin typeface="Arial" panose="020B0604020202020204" pitchFamily="34" charset="0"/>
                <a:cs typeface="Arial" panose="020B0604020202020204" pitchFamily="34" charset="0"/>
              </a:rPr>
              <a:t> :</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Garder le silence.</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S’habiller convenablement (ex. pas de chapeau ou de camisole, etc.).</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Éteindre leurs cellulaires, appareils photo et autres appareils et s’abstenir de les utiliser.</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S’abstenir d’enregistrer, de quelque façon que ce soit, ce qui se dit dans la salle de cour.</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S’abstenir de manger, boire ou mâcher de la gomme.</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Toujours être respectueux et suivre les consignes du personnel de la cour.</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Se lever lorsque la ou le juge entre ou sort de la salle d’audience.</a:t>
            </a:r>
          </a:p>
          <a:p>
            <a:r>
              <a:rPr lang="fr-CA" sz="900">
                <a:latin typeface="Arial" panose="020B0604020202020204" pitchFamily="34" charset="0"/>
                <a:cs typeface="Arial" panose="020B0604020202020204" pitchFamily="34" charset="0"/>
              </a:rPr>
              <a:t> </a:t>
            </a:r>
          </a:p>
          <a:p>
            <a:r>
              <a:rPr lang="fr-CA" sz="900" b="1">
                <a:latin typeface="Arial" panose="020B0604020202020204" pitchFamily="34" charset="0"/>
                <a:cs typeface="Arial" panose="020B0604020202020204" pitchFamily="34" charset="0"/>
              </a:rPr>
              <a:t>Les avocates et les avocats doivent</a:t>
            </a:r>
            <a:r>
              <a:rPr lang="fr-CA" sz="900">
                <a:latin typeface="Arial" panose="020B0604020202020204" pitchFamily="34" charset="0"/>
                <a:cs typeface="Arial" panose="020B0604020202020204" pitchFamily="34" charset="0"/>
              </a:rPr>
              <a:t> :</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Se lever pour s’adresser à la juge ou au juge.</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Toujours être respectueux.</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S’adresser au juge en disant : « Monsieur le juge » ou « Madame la juge ».</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S’abstenir d’interrompre la ou le juge ou la partie adverse (sauf pour s’objecter).</a:t>
            </a:r>
          </a:p>
          <a:p>
            <a:pPr lvl="0"/>
            <a:endParaRPr lang="fr-CA" sz="900">
              <a:latin typeface="Arial" panose="020B0604020202020204" pitchFamily="34" charset="0"/>
              <a:cs typeface="Arial" panose="020B0604020202020204" pitchFamily="34" charset="0"/>
            </a:endParaRPr>
          </a:p>
          <a:p>
            <a:pPr defTabSz="909542">
              <a:defRPr/>
            </a:pPr>
            <a:r>
              <a:rPr lang="fr-CA" sz="900" b="1">
                <a:latin typeface="Arial" panose="020B0604020202020204" pitchFamily="34" charset="0"/>
                <a:cs typeface="Arial" panose="020B0604020202020204" pitchFamily="34" charset="0"/>
              </a:rPr>
              <a:t>* Pour plus d’informations sur le décorum, vous pouvez consulter l’article de </a:t>
            </a:r>
            <a:r>
              <a:rPr lang="fr-CA" sz="900" b="1" err="1">
                <a:latin typeface="Arial" panose="020B0604020202020204" pitchFamily="34" charset="0"/>
                <a:cs typeface="Arial" panose="020B0604020202020204" pitchFamily="34" charset="0"/>
              </a:rPr>
              <a:t>JuridiQC</a:t>
            </a:r>
            <a:r>
              <a:rPr lang="fr-CA" sz="900" b="1">
                <a:latin typeface="Arial" panose="020B0604020202020204" pitchFamily="34" charset="0"/>
                <a:cs typeface="Arial" panose="020B0604020202020204" pitchFamily="34" charset="0"/>
              </a:rPr>
              <a:t> : </a:t>
            </a:r>
            <a:r>
              <a:rPr lang="fr-CA" sz="900" b="1" i="1">
                <a:latin typeface="Arial" panose="020B0604020202020204" pitchFamily="34" charset="0"/>
                <a:cs typeface="Arial" panose="020B0604020202020204" pitchFamily="34" charset="0"/>
              </a:rPr>
              <a:t>Les règles et usages à suivre à la Cour en 10 questions</a:t>
            </a:r>
          </a:p>
          <a:p>
            <a:r>
              <a:rPr lang="fr-CA" sz="900" b="1">
                <a:latin typeface="Arial" panose="020B0604020202020204" pitchFamily="34" charset="0"/>
                <a:cs typeface="Arial" panose="020B0604020202020204" pitchFamily="34" charset="0"/>
              </a:rPr>
              <a:t>(</a:t>
            </a:r>
            <a:r>
              <a:rPr lang="fr-CA" sz="800" u="sng" kern="1200">
                <a:solidFill>
                  <a:srgbClr val="00B0F0"/>
                </a:solidFill>
                <a:effectLst/>
                <a:latin typeface="Arial" panose="020B0604020202020204" pitchFamily="34" charset="0"/>
                <a:ea typeface="+mn-ea"/>
                <a:cs typeface="Arial" panose="020B0604020202020204" pitchFamily="34" charset="0"/>
              </a:rPr>
              <a:t>https://juridiqc.gouv.qc.ca/separation-et-divorce/tribunal/fonctionnement-de-la-cour/les-regles-et-usages-a-suivre-a-la-cour-en-10-questions</a:t>
            </a:r>
            <a:r>
              <a:rPr lang="fr-CA" sz="900" b="1">
                <a:latin typeface="Arial" panose="020B0604020202020204" pitchFamily="34" charset="0"/>
                <a:cs typeface="Arial" panose="020B0604020202020204" pitchFamily="34" charset="0"/>
              </a:rPr>
              <a:t>)</a:t>
            </a:r>
          </a:p>
          <a:p>
            <a:pPr lvl="0"/>
            <a:endParaRPr lang="en-CA" sz="900">
              <a:latin typeface="Arial" panose="020B0604020202020204" pitchFamily="34" charset="0"/>
              <a:cs typeface="Arial" panose="020B0604020202020204" pitchFamily="34" charset="0"/>
            </a:endParaRPr>
          </a:p>
          <a:p>
            <a:pPr lvl="0"/>
            <a:endParaRPr lang="fr-CA" sz="900">
              <a:latin typeface="Arial" panose="020B0604020202020204" pitchFamily="34" charset="0"/>
              <a:cs typeface="Arial" panose="020B0604020202020204" pitchFamily="34" charset="0"/>
            </a:endParaRPr>
          </a:p>
          <a:p>
            <a:pPr lvl="0"/>
            <a:r>
              <a:rPr lang="fr-CA" sz="800" b="1">
                <a:latin typeface="Arial" panose="020B0604020202020204" pitchFamily="34" charset="0"/>
                <a:cs typeface="Arial" panose="020B0604020202020204" pitchFamily="34" charset="0"/>
              </a:rPr>
              <a:t>SOURCES</a:t>
            </a:r>
            <a:endParaRPr lang="fr-CA" sz="80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800" i="1">
                <a:latin typeface="Arial" panose="020B0604020202020204" pitchFamily="34" charset="0"/>
                <a:cs typeface="Arial" panose="020B0604020202020204" pitchFamily="34" charset="0"/>
              </a:rPr>
              <a:t>Règlement de la Cour du Québec</a:t>
            </a:r>
            <a:r>
              <a:rPr lang="fr-CA" sz="800">
                <a:latin typeface="Arial" panose="020B0604020202020204" pitchFamily="34" charset="0"/>
                <a:cs typeface="Arial" panose="020B0604020202020204" pitchFamily="34" charset="0"/>
              </a:rPr>
              <a:t>, RLRQ, c. C+25.01, r.9, art.22(1), 25(1), (2) et (3), 29(1).</a:t>
            </a:r>
          </a:p>
          <a:p>
            <a:pPr marL="170539" indent="-170539">
              <a:buFont typeface="Arial" panose="020B0604020202020204" pitchFamily="34" charset="0"/>
              <a:buChar char="•"/>
            </a:pPr>
            <a:r>
              <a:rPr lang="fr-CA" sz="800" i="1">
                <a:latin typeface="Arial" panose="020B0604020202020204" pitchFamily="34" charset="0"/>
                <a:cs typeface="Arial" panose="020B0604020202020204" pitchFamily="34" charset="0"/>
              </a:rPr>
              <a:t>Règles de procédure de la Cour supérieure du Québec, chambre criminelle</a:t>
            </a:r>
            <a:r>
              <a:rPr lang="fr-CA" sz="800">
                <a:latin typeface="Arial" panose="020B0604020202020204" pitchFamily="34" charset="0"/>
                <a:cs typeface="Arial" panose="020B0604020202020204" pitchFamily="34" charset="0"/>
              </a:rPr>
              <a:t>, TR/2002-46, art. 4, 7(2), 8(1), (2) et (3), 8A.</a:t>
            </a:r>
          </a:p>
          <a:p>
            <a:pPr marL="170539" indent="-170539">
              <a:buFont typeface="Arial" panose="020B0604020202020204" pitchFamily="34" charset="0"/>
              <a:buChar char="•"/>
            </a:pPr>
            <a:r>
              <a:rPr lang="en-CA" sz="800">
                <a:latin typeface="Arial" panose="020B0604020202020204" pitchFamily="34" charset="0"/>
                <a:cs typeface="Arial" panose="020B0604020202020204" pitchFamily="34" charset="0"/>
              </a:rPr>
              <a:t>Cour du Québec, </a:t>
            </a:r>
            <a:r>
              <a:rPr lang="en-CA" sz="800" i="1" err="1">
                <a:latin typeface="Arial" panose="020B0604020202020204" pitchFamily="34" charset="0"/>
                <a:cs typeface="Arial" panose="020B0604020202020204" pitchFamily="34" charset="0"/>
              </a:rPr>
              <a:t>Lignes</a:t>
            </a:r>
            <a:r>
              <a:rPr lang="en-CA" sz="800" i="1">
                <a:latin typeface="Arial" panose="020B0604020202020204" pitchFamily="34" charset="0"/>
                <a:cs typeface="Arial" panose="020B0604020202020204" pitchFamily="34" charset="0"/>
              </a:rPr>
              <a:t> directrices </a:t>
            </a:r>
            <a:r>
              <a:rPr lang="en-CA" sz="800" i="1" err="1">
                <a:latin typeface="Arial" panose="020B0604020202020204" pitchFamily="34" charset="0"/>
                <a:cs typeface="Arial" panose="020B0604020202020204" pitchFamily="34" charset="0"/>
              </a:rPr>
              <a:t>concernant</a:t>
            </a:r>
            <a:r>
              <a:rPr lang="en-CA" sz="800" i="1">
                <a:latin typeface="Arial" panose="020B0604020202020204" pitchFamily="34" charset="0"/>
                <a:cs typeface="Arial" panose="020B0604020202020204" pitchFamily="34" charset="0"/>
              </a:rPr>
              <a:t> </a:t>
            </a:r>
            <a:r>
              <a:rPr lang="en-CA" sz="800" i="1" err="1">
                <a:latin typeface="Arial" panose="020B0604020202020204" pitchFamily="34" charset="0"/>
                <a:cs typeface="Arial" panose="020B0604020202020204" pitchFamily="34" charset="0"/>
              </a:rPr>
              <a:t>l’utilisation</a:t>
            </a:r>
            <a:r>
              <a:rPr lang="en-CA" sz="800" i="1">
                <a:latin typeface="Arial" panose="020B0604020202020204" pitchFamily="34" charset="0"/>
                <a:cs typeface="Arial" panose="020B0604020202020204" pitchFamily="34" charset="0"/>
              </a:rPr>
              <a:t> des technologies </a:t>
            </a:r>
            <a:r>
              <a:rPr lang="en-CA" sz="800" i="1" err="1">
                <a:latin typeface="Arial" panose="020B0604020202020204" pitchFamily="34" charset="0"/>
                <a:cs typeface="Arial" panose="020B0604020202020204" pitchFamily="34" charset="0"/>
              </a:rPr>
              <a:t>en</a:t>
            </a:r>
            <a:r>
              <a:rPr lang="en-CA" sz="800" i="1">
                <a:latin typeface="Arial" panose="020B0604020202020204" pitchFamily="34" charset="0"/>
                <a:cs typeface="Arial" panose="020B0604020202020204" pitchFamily="34" charset="0"/>
              </a:rPr>
              <a:t> salle </a:t>
            </a:r>
            <a:r>
              <a:rPr lang="en-CA" sz="800" i="1" err="1">
                <a:latin typeface="Arial" panose="020B0604020202020204" pitchFamily="34" charset="0"/>
                <a:cs typeface="Arial" panose="020B0604020202020204" pitchFamily="34" charset="0"/>
              </a:rPr>
              <a:t>d’audience</a:t>
            </a:r>
            <a:r>
              <a:rPr lang="en-CA" sz="800">
                <a:latin typeface="Arial" panose="020B0604020202020204" pitchFamily="34" charset="0"/>
                <a:cs typeface="Arial" panose="020B0604020202020204" pitchFamily="34" charset="0"/>
              </a:rPr>
              <a:t>, </a:t>
            </a:r>
            <a:r>
              <a:rPr lang="en-CA" sz="800" err="1">
                <a:latin typeface="Arial" panose="020B0604020202020204" pitchFamily="34" charset="0"/>
                <a:cs typeface="Arial" panose="020B0604020202020204" pitchFamily="34" charset="0"/>
              </a:rPr>
              <a:t>en</a:t>
            </a:r>
            <a:r>
              <a:rPr lang="en-CA" sz="800">
                <a:latin typeface="Arial" panose="020B0604020202020204" pitchFamily="34" charset="0"/>
                <a:cs typeface="Arial" panose="020B0604020202020204" pitchFamily="34" charset="0"/>
              </a:rPr>
              <a:t> </a:t>
            </a:r>
            <a:r>
              <a:rPr lang="en-CA" sz="800" err="1">
                <a:latin typeface="Arial" panose="020B0604020202020204" pitchFamily="34" charset="0"/>
                <a:cs typeface="Arial" panose="020B0604020202020204" pitchFamily="34" charset="0"/>
              </a:rPr>
              <a:t>ligne</a:t>
            </a:r>
            <a:r>
              <a:rPr lang="en-CA" sz="800">
                <a:latin typeface="Arial" panose="020B0604020202020204" pitchFamily="34" charset="0"/>
                <a:cs typeface="Arial" panose="020B0604020202020204" pitchFamily="34" charset="0"/>
              </a:rPr>
              <a:t>: &lt;http://www.tribunaux.qc.ca/c-quebec/CommuniquesDocumentation/LignesDirectricesTech_28mars2013.pdf&gt;</a:t>
            </a:r>
            <a:endParaRPr lang="fr-CA" sz="80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800">
                <a:latin typeface="Arial" panose="020B0604020202020204" pitchFamily="34" charset="0"/>
                <a:cs typeface="Arial" panose="020B0604020202020204" pitchFamily="34" charset="0"/>
              </a:rPr>
              <a:t>Fondation du Barreau, Guide « Seul devant la Cour en matières criminelles et pénale », </a:t>
            </a:r>
            <a:r>
              <a:rPr lang="fr-CA" sz="800">
                <a:latin typeface="Arial" panose="020B0604020202020204" pitchFamily="34" charset="0"/>
                <a:cs typeface="Arial" panose="020B0604020202020204" pitchFamily="34" charset="0"/>
                <a:hlinkClick r:id="rId3"/>
              </a:rPr>
              <a:t>www.fondationdubarreau.qc.ca/pdf/publication/seul-devant-la-cour-criminelle-penale-fr.pdf</a:t>
            </a:r>
            <a:r>
              <a:rPr lang="fr-CA" sz="800">
                <a:latin typeface="Arial" panose="020B0604020202020204" pitchFamily="34" charset="0"/>
                <a:cs typeface="Arial" panose="020B0604020202020204" pitchFamily="34" charset="0"/>
              </a:rPr>
              <a:t>, p. 17 (consulté le 1er mars 2016).</a:t>
            </a:r>
          </a:p>
          <a:p>
            <a:pPr marL="0" indent="0">
              <a:buFont typeface="Arial" panose="020B0604020202020204" pitchFamily="34" charset="0"/>
              <a:buNone/>
            </a:pPr>
            <a:endParaRPr lang="fr-CA" sz="9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37</a:t>
            </a:fld>
            <a:endParaRPr lang="fr-CA"/>
          </a:p>
        </p:txBody>
      </p:sp>
    </p:spTree>
    <p:extLst>
      <p:ext uri="{BB962C8B-B14F-4D97-AF65-F5344CB8AC3E}">
        <p14:creationId xmlns:p14="http://schemas.microsoft.com/office/powerpoint/2010/main" val="3919840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en-CA" b="1">
              <a:solidFill>
                <a:schemeClr val="accent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900">
                <a:latin typeface="Arial" panose="020B0604020202020204" pitchFamily="34" charset="0"/>
                <a:cs typeface="Arial" panose="020B0604020202020204" pitchFamily="34" charset="0"/>
              </a:rPr>
              <a:t>Expliquer et animer les prochaines étapes de l’activités. Celles-ci sont décrites dans le cahier de l’élève p. 17.</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38</a:t>
            </a:fld>
            <a:endParaRPr lang="fr-CA"/>
          </a:p>
        </p:txBody>
      </p:sp>
    </p:spTree>
    <p:extLst>
      <p:ext uri="{BB962C8B-B14F-4D97-AF65-F5344CB8AC3E}">
        <p14:creationId xmlns:p14="http://schemas.microsoft.com/office/powerpoint/2010/main" val="2348794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en-CA" b="1">
              <a:solidFill>
                <a:schemeClr val="accent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900">
                <a:latin typeface="Arial" panose="020B0604020202020204" pitchFamily="34" charset="0"/>
                <a:cs typeface="Arial" panose="020B0604020202020204" pitchFamily="34" charset="0"/>
              </a:rPr>
              <a:t>Utiliser cette diapositive lors de la répartition des rôles. Ces informations sont aussi présentes dans le cahier de l’élève p. 17.</a:t>
            </a: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39</a:t>
            </a:fld>
            <a:endParaRPr lang="fr-CA"/>
          </a:p>
        </p:txBody>
      </p:sp>
    </p:spTree>
    <p:extLst>
      <p:ext uri="{BB962C8B-B14F-4D97-AF65-F5344CB8AC3E}">
        <p14:creationId xmlns:p14="http://schemas.microsoft.com/office/powerpoint/2010/main" val="11772568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en-CA" b="1">
              <a:solidFill>
                <a:schemeClr val="accent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900">
                <a:latin typeface="Arial" panose="020B0604020202020204" pitchFamily="34" charset="0"/>
                <a:cs typeface="Arial" panose="020B0604020202020204" pitchFamily="34" charset="0"/>
              </a:rPr>
              <a:t>Utiliser cette diapositive au début de la période du procès simulé. Ces informations sont aussi présentes dans le cahier de l’élève p. 18.</a:t>
            </a:r>
          </a:p>
          <a:p>
            <a:pPr marL="0" indent="0">
              <a:buFont typeface="Arial" panose="020B0604020202020204" pitchFamily="34" charset="0"/>
              <a:buNone/>
            </a:pPr>
            <a:endParaRPr lang="fr-CA" sz="9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40</a:t>
            </a:fld>
            <a:endParaRPr lang="fr-CA"/>
          </a:p>
        </p:txBody>
      </p:sp>
    </p:spTree>
    <p:extLst>
      <p:ext uri="{BB962C8B-B14F-4D97-AF65-F5344CB8AC3E}">
        <p14:creationId xmlns:p14="http://schemas.microsoft.com/office/powerpoint/2010/main" val="24012940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1">
              <a:defRPr/>
            </a:pPr>
            <a:r>
              <a:rPr lang="fr-CA" b="1">
                <a:latin typeface="Arial" panose="020B0604020202020204" pitchFamily="34" charset="0"/>
                <a:cs typeface="Arial" panose="020B0604020202020204" pitchFamily="34" charset="0"/>
              </a:rPr>
              <a:t>NOTES AU PERSONNEL ENSEIGNANT</a:t>
            </a:r>
          </a:p>
          <a:p>
            <a:pPr defTabSz="909542">
              <a:defRPr/>
            </a:pPr>
            <a:endParaRPr lang="en-CA" b="1">
              <a:solidFill>
                <a:schemeClr val="accent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fr-CA" sz="900">
                <a:latin typeface="Arial" panose="020B0604020202020204" pitchFamily="34" charset="0"/>
                <a:cs typeface="Arial" panose="020B0604020202020204" pitchFamily="34" charset="0"/>
              </a:rPr>
              <a:t>Utiliser cette diapositive au début de la période du procès simulé. Ces informations sont aussi présentes dans le cahier de l’élève p. 18.</a:t>
            </a:r>
          </a:p>
          <a:p>
            <a:pPr marL="0" indent="0">
              <a:buFont typeface="Arial" panose="020B0604020202020204" pitchFamily="34" charset="0"/>
              <a:buNone/>
            </a:pPr>
            <a:endParaRPr lang="fr-CA" sz="90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41</a:t>
            </a:fld>
            <a:endParaRPr lang="fr-CA"/>
          </a:p>
        </p:txBody>
      </p:sp>
    </p:spTree>
    <p:extLst>
      <p:ext uri="{BB962C8B-B14F-4D97-AF65-F5344CB8AC3E}">
        <p14:creationId xmlns:p14="http://schemas.microsoft.com/office/powerpoint/2010/main" val="1089370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NOTES AU PERSONNEL ENSEIGNANT</a:t>
            </a:r>
          </a:p>
          <a:p>
            <a:endParaRPr lang="fr-CA"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dirty="0">
                <a:latin typeface="Arial" panose="020B0604020202020204" pitchFamily="34" charset="0"/>
                <a:cs typeface="Arial" panose="020B0604020202020204" pitchFamily="34" charset="0"/>
              </a:rPr>
              <a:t>Visionner cette vidéo avec les élèves. L’essentiel de celle-ci est résumé à la diapositive suivante.</a:t>
            </a:r>
            <a:endParaRPr lang="fr-CA" b="1"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5</a:t>
            </a:fld>
            <a:endParaRPr lang="fr-CA"/>
          </a:p>
        </p:txBody>
      </p:sp>
    </p:spTree>
    <p:extLst>
      <p:ext uri="{BB962C8B-B14F-4D97-AF65-F5344CB8AC3E}">
        <p14:creationId xmlns:p14="http://schemas.microsoft.com/office/powerpoint/2010/main" val="1002865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t>NOTES AU PERSONNEL ENSEIGNANT</a:t>
            </a:r>
          </a:p>
          <a:p>
            <a:endParaRPr lang="fr-CA">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Lire cette diapositive qui résume le contenu du cahier de l’élève p. 7.</a:t>
            </a:r>
          </a:p>
          <a:p>
            <a:endParaRPr lang="fr-CA">
              <a:latin typeface="Arial" panose="020B0604020202020204" pitchFamily="34" charset="0"/>
              <a:cs typeface="Arial" panose="020B0604020202020204" pitchFamily="34" charset="0"/>
            </a:endParaRPr>
          </a:p>
          <a:p>
            <a:r>
              <a:rPr lang="fr-CA">
                <a:latin typeface="Arial" panose="020B0604020202020204" pitchFamily="34" charset="0"/>
                <a:cs typeface="Arial" panose="020B0604020202020204" pitchFamily="34" charset="0"/>
              </a:rPr>
              <a:t>Cette « présomption d'innocence » signifie que la personne accusée est officiellement innocente tant et aussi longtemps que la preuve de sa culpabilité n'a pas été faite devant le tribunal. </a:t>
            </a:r>
          </a:p>
          <a:p>
            <a:pPr marL="170539" indent="-170539">
              <a:buFont typeface="Wingdings" panose="05000000000000000000" pitchFamily="2" charset="2"/>
              <a:buChar char="q"/>
            </a:pPr>
            <a:endParaRPr lang="fr-CA">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a:latin typeface="Arial" panose="020B0604020202020204" pitchFamily="34" charset="0"/>
                <a:cs typeface="Arial" panose="020B0604020202020204" pitchFamily="34" charset="0"/>
              </a:rPr>
              <a:t>Pourquoi? Parce que les conséquences d'une condamnation sont très sérieuses.</a:t>
            </a:r>
          </a:p>
          <a:p>
            <a:endParaRPr lang="fr-CA">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a:latin typeface="Arial" panose="020B0604020202020204" pitchFamily="34" charset="0"/>
                <a:cs typeface="Arial" panose="020B0604020202020204" pitchFamily="34" charset="0"/>
              </a:rPr>
              <a:t>Par exemple, une personne accusée déclarée coupable peut faire face à de lourdes amendes et à une peine d'emprisonnement. Elle doit aussi faire face aux conséquences d'avoir un dossier criminel et d'être perçue comme une criminelle. Il faut donc être certain de sa culpabilité avant de la déclarer « coupable ».</a:t>
            </a:r>
          </a:p>
          <a:p>
            <a:endParaRPr lang="fr-CA">
              <a:latin typeface="Arial" panose="020B0604020202020204" pitchFamily="34" charset="0"/>
              <a:cs typeface="Arial" panose="020B0604020202020204" pitchFamily="34" charset="0"/>
            </a:endParaRPr>
          </a:p>
          <a:p>
            <a:r>
              <a:rPr lang="fr-CA" b="1">
                <a:latin typeface="Arial" panose="020B0604020202020204" pitchFamily="34" charset="0"/>
                <a:cs typeface="Arial" panose="020B0604020202020204" pitchFamily="34" charset="0"/>
              </a:rPr>
              <a:t>* Pour plus d’informations sur le sujet, vous pouvez consulter l’article d’</a:t>
            </a:r>
            <a:r>
              <a:rPr lang="fr-CA" b="1" err="1">
                <a:latin typeface="Arial" panose="020B0604020202020204" pitchFamily="34" charset="0"/>
                <a:cs typeface="Arial" panose="020B0604020202020204" pitchFamily="34" charset="0"/>
              </a:rPr>
              <a:t>Éducaloi</a:t>
            </a:r>
            <a:r>
              <a:rPr lang="fr-CA" b="1">
                <a:latin typeface="Arial" panose="020B0604020202020204" pitchFamily="34" charset="0"/>
                <a:cs typeface="Arial" panose="020B0604020202020204" pitchFamily="34" charset="0"/>
              </a:rPr>
              <a:t> : </a:t>
            </a:r>
            <a:r>
              <a:rPr lang="fr-CA" b="1" i="1">
                <a:latin typeface="Arial" panose="020B0604020202020204" pitchFamily="34" charset="0"/>
                <a:cs typeface="Arial" panose="020B0604020202020204" pitchFamily="34" charset="0"/>
              </a:rPr>
              <a:t>Droits de l’accusé pendant un procès criminel </a:t>
            </a:r>
            <a:r>
              <a:rPr lang="fr-CA" b="1">
                <a:latin typeface="Arial" panose="020B0604020202020204" pitchFamily="34" charset="0"/>
                <a:cs typeface="Arial" panose="020B0604020202020204" pitchFamily="34" charset="0"/>
              </a:rPr>
              <a:t>(</a:t>
            </a:r>
            <a:r>
              <a:rPr lang="fr-CA" b="1">
                <a:latin typeface="Arial" panose="020B0604020202020204" pitchFamily="34" charset="0"/>
                <a:cs typeface="Arial" panose="020B0604020202020204" pitchFamily="34" charset="0"/>
                <a:hlinkClick r:id="rId3"/>
              </a:rPr>
              <a:t>www.educaloi.qc.ca/capsules/droits-de-laccuse-pendant-un-proces-criminel</a:t>
            </a:r>
            <a:r>
              <a:rPr lang="fr-CA" b="1">
                <a:latin typeface="Arial" panose="020B0604020202020204" pitchFamily="34" charset="0"/>
                <a:cs typeface="Arial" panose="020B0604020202020204" pitchFamily="34" charset="0"/>
              </a:rPr>
              <a:t>) </a:t>
            </a:r>
          </a:p>
          <a:p>
            <a:endParaRPr lang="en-CA">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a:p>
            <a:r>
              <a:rPr lang="fr-CA" sz="900" b="1">
                <a:latin typeface="Arial" panose="020B0604020202020204" pitchFamily="34" charset="0"/>
                <a:cs typeface="Arial" panose="020B0604020202020204" pitchFamily="34" charset="0"/>
              </a:rPr>
              <a:t>SOURCES</a:t>
            </a:r>
            <a:endParaRPr lang="fr-CA" sz="90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Loi constitutionnelle de 1982, Annexe B de la Loi de 1982 sur le Canada (R-U), 1982, c 11, (Charte canadienne des droits et libertés) &lt;http://</a:t>
            </a:r>
            <a:r>
              <a:rPr lang="fr-CA" sz="900" err="1">
                <a:latin typeface="Arial" panose="020B0604020202020204" pitchFamily="34" charset="0"/>
                <a:cs typeface="Arial" panose="020B0604020202020204" pitchFamily="34" charset="0"/>
              </a:rPr>
              <a:t>canlii.ca</a:t>
            </a:r>
            <a:r>
              <a:rPr lang="fr-CA" sz="900">
                <a:latin typeface="Arial" panose="020B0604020202020204" pitchFamily="34" charset="0"/>
                <a:cs typeface="Arial" panose="020B0604020202020204" pitchFamily="34" charset="0"/>
              </a:rPr>
              <a:t>/</a:t>
            </a:r>
            <a:r>
              <a:rPr lang="fr-CA" sz="900" err="1">
                <a:latin typeface="Arial" panose="020B0604020202020204" pitchFamily="34" charset="0"/>
                <a:cs typeface="Arial" panose="020B0604020202020204" pitchFamily="34" charset="0"/>
              </a:rPr>
              <a:t>t</a:t>
            </a:r>
            <a:r>
              <a:rPr lang="fr-CA" sz="900">
                <a:latin typeface="Arial" panose="020B0604020202020204" pitchFamily="34" charset="0"/>
                <a:cs typeface="Arial" panose="020B0604020202020204" pitchFamily="34" charset="0"/>
              </a:rPr>
              <a:t>/q3x8&gt; art. 11 d).</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R c. </a:t>
            </a:r>
            <a:r>
              <a:rPr lang="fr-CA" sz="900" err="1">
                <a:latin typeface="Arial" panose="020B0604020202020204" pitchFamily="34" charset="0"/>
                <a:cs typeface="Arial" panose="020B0604020202020204" pitchFamily="34" charset="0"/>
              </a:rPr>
              <a:t>Oakes</a:t>
            </a:r>
            <a:r>
              <a:rPr lang="fr-CA" sz="900">
                <a:latin typeface="Arial" panose="020B0604020202020204" pitchFamily="34" charset="0"/>
                <a:cs typeface="Arial" panose="020B0604020202020204" pitchFamily="34" charset="0"/>
              </a:rPr>
              <a:t> (1986) 1 RCS 103 aux para 27-32, EYB 1986-67556</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Collection de Droit 2015-2016, Volume 11, Preuve et procédure pénale, Chapitre VII, p. 116-117</a:t>
            </a:r>
          </a:p>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6</a:t>
            </a:fld>
            <a:endParaRPr lang="fr-CA"/>
          </a:p>
        </p:txBody>
      </p:sp>
    </p:spTree>
    <p:extLst>
      <p:ext uri="{BB962C8B-B14F-4D97-AF65-F5344CB8AC3E}">
        <p14:creationId xmlns:p14="http://schemas.microsoft.com/office/powerpoint/2010/main" val="1885789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596"/>
              </a:spcAft>
              <a:buClrTx/>
              <a:buSzTx/>
              <a:buFontTx/>
              <a:buNone/>
              <a:tabLst/>
              <a:defRPr/>
            </a:pPr>
            <a:r>
              <a:rPr lang="fr-CA" b="1"/>
              <a:t>NOTES AU PERSONNEL ENSEIGNANT</a:t>
            </a:r>
          </a:p>
          <a:p>
            <a:pPr>
              <a:spcAft>
                <a:spcPts val="596"/>
              </a:spcAft>
            </a:pPr>
            <a:endParaRPr lang="fr-CA">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596"/>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Lire cette diapositive qui résume le contenu du cahier de l’élève p. 7.</a:t>
            </a:r>
          </a:p>
          <a:p>
            <a:pPr>
              <a:spcAft>
                <a:spcPts val="596"/>
              </a:spcAft>
            </a:pPr>
            <a:endParaRPr lang="fr-CA">
              <a:latin typeface="Arial" panose="020B0604020202020204" pitchFamily="34" charset="0"/>
              <a:cs typeface="Arial" panose="020B0604020202020204" pitchFamily="34" charset="0"/>
            </a:endParaRPr>
          </a:p>
          <a:p>
            <a:pPr>
              <a:spcAft>
                <a:spcPts val="596"/>
              </a:spcAft>
            </a:pPr>
            <a:r>
              <a:rPr lang="fr-CA">
                <a:latin typeface="Arial" panose="020B0604020202020204" pitchFamily="34" charset="0"/>
                <a:cs typeface="Arial" panose="020B0604020202020204" pitchFamily="34" charset="0"/>
              </a:rPr>
              <a:t>Qu’est-ce qu’un </a:t>
            </a:r>
            <a:r>
              <a:rPr lang="fr-CA" b="1">
                <a:latin typeface="Arial" panose="020B0604020202020204" pitchFamily="34" charset="0"/>
                <a:cs typeface="Arial" panose="020B0604020202020204" pitchFamily="34" charset="0"/>
              </a:rPr>
              <a:t>doute raisonnable</a:t>
            </a:r>
            <a:r>
              <a:rPr lang="fr-CA">
                <a:latin typeface="Arial" panose="020B0604020202020204" pitchFamily="34" charset="0"/>
                <a:cs typeface="Arial" panose="020B0604020202020204" pitchFamily="34" charset="0"/>
              </a:rPr>
              <a:t>? </a:t>
            </a:r>
          </a:p>
          <a:p>
            <a:pPr marL="298628" lvl="1" indent="-298628" eaLnBrk="0" fontAlgn="base" hangingPunct="0">
              <a:spcAft>
                <a:spcPts val="596"/>
              </a:spcAft>
              <a:buFont typeface="Arial" panose="020B0604020202020204" pitchFamily="34" charset="0"/>
              <a:buChar char="•"/>
              <a:defRPr/>
            </a:pPr>
            <a:r>
              <a:rPr lang="fr-CA">
                <a:latin typeface="Arial" panose="020B0604020202020204" pitchFamily="34" charset="0"/>
                <a:cs typeface="Arial" panose="020B0604020202020204" pitchFamily="34" charset="0"/>
              </a:rPr>
              <a:t>Un doute raisonnable n’est pas un doute imaginaire. Le doute ne doit pas être fondé sur la sympathie ou sur un préjugé. Il repose plutôt sur la raison et le bon sens. </a:t>
            </a:r>
          </a:p>
          <a:p>
            <a:pPr marL="298628" lvl="1" indent="-298628" eaLnBrk="0" fontAlgn="base" hangingPunct="0">
              <a:spcAft>
                <a:spcPts val="596"/>
              </a:spcAft>
              <a:buFont typeface="Arial" panose="020B0604020202020204" pitchFamily="34" charset="0"/>
              <a:buChar char="•"/>
              <a:defRPr/>
            </a:pPr>
            <a:r>
              <a:rPr lang="fr-CA">
                <a:latin typeface="Arial" panose="020B0604020202020204" pitchFamily="34" charset="0"/>
                <a:cs typeface="Arial" panose="020B0604020202020204" pitchFamily="34" charset="0"/>
              </a:rPr>
              <a:t>Avant de déclarer une personne accusée coupable, la juge, le juge ou le jury ne doit pas seulement penser que cette personne est « probablement » coupable :</a:t>
            </a:r>
          </a:p>
          <a:p>
            <a:pPr marL="753398" lvl="2" indent="-298628" eaLnBrk="0" fontAlgn="base" hangingPunct="0">
              <a:spcAft>
                <a:spcPts val="596"/>
              </a:spcAft>
              <a:buFont typeface="Courier New" panose="02070309020205020404" pitchFamily="49" charset="0"/>
              <a:buChar char="o"/>
              <a:defRPr/>
            </a:pPr>
            <a:r>
              <a:rPr lang="fr-CA">
                <a:latin typeface="Arial" panose="020B0604020202020204" pitchFamily="34" charset="0"/>
                <a:cs typeface="Arial" panose="020B0604020202020204" pitchFamily="34" charset="0"/>
              </a:rPr>
              <a:t>Si, après avoir évalué l’ensemble de la preuve, la juge, le juge ou le jury a un doute, il doit déclarer la personne accusée non coupable. </a:t>
            </a:r>
          </a:p>
          <a:p>
            <a:pPr marL="753398" lvl="2" indent="-298628" eaLnBrk="0" fontAlgn="base" hangingPunct="0">
              <a:spcAft>
                <a:spcPts val="596"/>
              </a:spcAft>
              <a:buFont typeface="Courier New" panose="02070309020205020404" pitchFamily="49" charset="0"/>
              <a:buChar char="o"/>
              <a:defRPr/>
            </a:pPr>
            <a:r>
              <a:rPr lang="fr-CA">
                <a:latin typeface="Arial" panose="020B0604020202020204" pitchFamily="34" charset="0"/>
                <a:cs typeface="Arial" panose="020B0604020202020204" pitchFamily="34" charset="0"/>
              </a:rPr>
              <a:t>Si, après avoir évalué l’ensemble de la preuve, la juge, le juge ou le jury est certain que la personne accusée a commis l’infraction, elle ou il doit le déclarer coupable.</a:t>
            </a:r>
            <a:endParaRPr lang="en-CA">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a:p>
            <a:pPr defTabSz="959887" eaLnBrk="0" fontAlgn="base" hangingPunct="0">
              <a:defRPr/>
            </a:pPr>
            <a:r>
              <a:rPr lang="fr-CA" b="1">
                <a:latin typeface="Arial" panose="020B0604020202020204" pitchFamily="34" charset="0"/>
                <a:cs typeface="Arial" panose="020B0604020202020204" pitchFamily="34" charset="0"/>
              </a:rPr>
              <a:t>* Pour plus d’informations sur le fardeau de preuve « hors de tout doute raisonnable », vous pouvez regarder la vidéo d’Éducaloi : </a:t>
            </a:r>
            <a:r>
              <a:rPr lang="fr-CA" b="1" i="1">
                <a:latin typeface="Arial" panose="020B0604020202020204" pitchFamily="34" charset="0"/>
                <a:cs typeface="Arial" panose="020B0604020202020204" pitchFamily="34" charset="0"/>
              </a:rPr>
              <a:t>Le fardeau de la preuve en droit </a:t>
            </a:r>
            <a:r>
              <a:rPr lang="fr-CA" b="1">
                <a:latin typeface="Arial" panose="020B0604020202020204" pitchFamily="34" charset="0"/>
                <a:cs typeface="Arial" panose="020B0604020202020204" pitchFamily="34" charset="0"/>
              </a:rPr>
              <a:t>(</a:t>
            </a:r>
            <a:r>
              <a:rPr lang="fr-CA" b="1">
                <a:latin typeface="Arial" panose="020B0604020202020204" pitchFamily="34" charset="0"/>
                <a:cs typeface="Arial" panose="020B0604020202020204" pitchFamily="34" charset="0"/>
                <a:hlinkClick r:id="rId3"/>
              </a:rPr>
              <a:t>www.educaloi.qc.ca/educaloi-tv/le-fardeau-de-la-preuve-en-droit</a:t>
            </a:r>
            <a:r>
              <a:rPr lang="fr-CA" b="1">
                <a:latin typeface="Arial" panose="020B0604020202020204" pitchFamily="34" charset="0"/>
                <a:cs typeface="Arial" panose="020B0604020202020204" pitchFamily="34" charset="0"/>
              </a:rPr>
              <a:t>) </a:t>
            </a:r>
          </a:p>
          <a:p>
            <a:endParaRPr lang="en-CA">
              <a:latin typeface="Arial" panose="020B0604020202020204" pitchFamily="34" charset="0"/>
              <a:cs typeface="Arial" panose="020B0604020202020204" pitchFamily="34" charset="0"/>
            </a:endParaRPr>
          </a:p>
          <a:p>
            <a:endParaRPr lang="fr-CA">
              <a:latin typeface="Arial" panose="020B0604020202020204" pitchFamily="34" charset="0"/>
              <a:cs typeface="Arial" panose="020B0604020202020204" pitchFamily="34" charset="0"/>
            </a:endParaRPr>
          </a:p>
          <a:p>
            <a:r>
              <a:rPr lang="fr-CA" sz="900" b="1">
                <a:latin typeface="Arial" panose="020B0604020202020204" pitchFamily="34" charset="0"/>
                <a:cs typeface="Arial" panose="020B0604020202020204" pitchFamily="34" charset="0"/>
              </a:rPr>
              <a:t>SOURCES</a:t>
            </a:r>
            <a:endParaRPr lang="fr-CA" sz="900">
              <a:latin typeface="Arial" panose="020B0604020202020204" pitchFamily="34" charset="0"/>
              <a:cs typeface="Arial" panose="020B0604020202020204" pitchFamily="34" charset="0"/>
            </a:endParaRPr>
          </a:p>
          <a:p>
            <a:pPr marL="170539" indent="-170539">
              <a:buFont typeface="Arial" panose="020B0604020202020204" pitchFamily="34" charset="0"/>
              <a:buChar char="•"/>
            </a:pPr>
            <a:r>
              <a:rPr lang="fr-CA" sz="900" i="1">
                <a:latin typeface="Arial" panose="020B0604020202020204" pitchFamily="34" charset="0"/>
                <a:cs typeface="Arial" panose="020B0604020202020204" pitchFamily="34" charset="0"/>
              </a:rPr>
              <a:t>Loi constitutionnelle de 1982</a:t>
            </a:r>
            <a:r>
              <a:rPr lang="fr-CA" sz="900">
                <a:latin typeface="Arial" panose="020B0604020202020204" pitchFamily="34" charset="0"/>
                <a:cs typeface="Arial" panose="020B0604020202020204" pitchFamily="34" charset="0"/>
              </a:rPr>
              <a:t>, Annexe B de la Loi de 1982 sur le Canada (R-U), 1982, c 11, (Charte canadienne des droits et libertés), art. 11 d).</a:t>
            </a:r>
          </a:p>
          <a:p>
            <a:pPr marL="170539" indent="-170539">
              <a:buFont typeface="Arial" panose="020B0604020202020204" pitchFamily="34" charset="0"/>
              <a:buChar char="•"/>
            </a:pPr>
            <a:r>
              <a:rPr lang="fr-CA" sz="900" i="1">
                <a:latin typeface="Arial" panose="020B0604020202020204" pitchFamily="34" charset="0"/>
                <a:cs typeface="Arial" panose="020B0604020202020204" pitchFamily="34" charset="0"/>
              </a:rPr>
              <a:t>R c </a:t>
            </a:r>
            <a:r>
              <a:rPr lang="fr-CA" sz="900" i="1" err="1">
                <a:latin typeface="Arial" panose="020B0604020202020204" pitchFamily="34" charset="0"/>
                <a:cs typeface="Arial" panose="020B0604020202020204" pitchFamily="34" charset="0"/>
              </a:rPr>
              <a:t>Oakes</a:t>
            </a:r>
            <a:r>
              <a:rPr lang="fr-CA" sz="900">
                <a:latin typeface="Arial" panose="020B0604020202020204" pitchFamily="34" charset="0"/>
                <a:cs typeface="Arial" panose="020B0604020202020204" pitchFamily="34" charset="0"/>
              </a:rPr>
              <a:t>, [1986] 1 RCS 103, EYB 1986-67556</a:t>
            </a:r>
          </a:p>
          <a:p>
            <a:pPr marL="170539" indent="-170539">
              <a:buFont typeface="Arial" panose="020B0604020202020204" pitchFamily="34" charset="0"/>
              <a:buChar char="•"/>
            </a:pPr>
            <a:r>
              <a:rPr lang="fr-CA" sz="900" i="1">
                <a:latin typeface="Arial" panose="020B0604020202020204" pitchFamily="34" charset="0"/>
                <a:cs typeface="Arial" panose="020B0604020202020204" pitchFamily="34" charset="0"/>
              </a:rPr>
              <a:t>R c </a:t>
            </a:r>
            <a:r>
              <a:rPr lang="fr-CA" sz="900" i="1" err="1">
                <a:latin typeface="Arial" panose="020B0604020202020204" pitchFamily="34" charset="0"/>
                <a:cs typeface="Arial" panose="020B0604020202020204" pitchFamily="34" charset="0"/>
              </a:rPr>
              <a:t>Lifchus</a:t>
            </a:r>
            <a:r>
              <a:rPr lang="fr-CA" sz="900">
                <a:latin typeface="Arial" panose="020B0604020202020204" pitchFamily="34" charset="0"/>
                <a:cs typeface="Arial" panose="020B0604020202020204" pitchFamily="34" charset="0"/>
              </a:rPr>
              <a:t>, [1997] 3 R.C.S. 320, par. 36</a:t>
            </a:r>
          </a:p>
          <a:p>
            <a:pPr marL="170539" indent="-170539">
              <a:buFont typeface="Arial" panose="020B0604020202020204" pitchFamily="34" charset="0"/>
              <a:buChar char="•"/>
            </a:pPr>
            <a:r>
              <a:rPr lang="fr-CA" sz="900">
                <a:latin typeface="Arial" panose="020B0604020202020204" pitchFamily="34" charset="0"/>
                <a:cs typeface="Arial" panose="020B0604020202020204" pitchFamily="34" charset="0"/>
              </a:rPr>
              <a:t>Collection de Droit 2015-2016, Volume 11, Preuve et procédure pénale, Chapitre VII, p. 116-118</a:t>
            </a:r>
          </a:p>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7</a:t>
            </a:fld>
            <a:endParaRPr lang="fr-CA"/>
          </a:p>
        </p:txBody>
      </p:sp>
    </p:spTree>
    <p:extLst>
      <p:ext uri="{BB962C8B-B14F-4D97-AF65-F5344CB8AC3E}">
        <p14:creationId xmlns:p14="http://schemas.microsoft.com/office/powerpoint/2010/main" val="2781571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596"/>
              </a:spcAft>
              <a:buClrTx/>
              <a:buSzTx/>
              <a:buFontTx/>
              <a:buNone/>
              <a:tabLst/>
              <a:defRPr/>
            </a:pPr>
            <a:r>
              <a:rPr lang="fr-CA" b="1"/>
              <a:t>NOTES AU PERSONNEL ENSEIGNANT</a:t>
            </a:r>
          </a:p>
          <a:p>
            <a:pPr>
              <a:spcAft>
                <a:spcPts val="596"/>
              </a:spcAft>
            </a:pPr>
            <a:endParaRPr lang="fr-CA">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596"/>
              </a:spcAft>
              <a:buClrTx/>
              <a:buSzTx/>
              <a:buFont typeface="Wingdings" panose="05000000000000000000" pitchFamily="2" charset="2"/>
              <a:buChar char="q"/>
              <a:tabLst/>
              <a:defRPr/>
            </a:pPr>
            <a:r>
              <a:rPr lang="fr-CA" noProof="0">
                <a:latin typeface="Arial" panose="020B0604020202020204" pitchFamily="34" charset="0"/>
                <a:cs typeface="Arial" panose="020B0604020202020204" pitchFamily="34" charset="0"/>
              </a:rPr>
              <a:t>Lire cette diapositive qui résume le contenu du cahier de l’élève p. 8.</a:t>
            </a:r>
          </a:p>
          <a:p>
            <a:pPr>
              <a:spcAft>
                <a:spcPts val="596"/>
              </a:spcAft>
            </a:pPr>
            <a:endParaRPr lang="fr-CA">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9</a:t>
            </a:fld>
            <a:endParaRPr lang="fr-CA"/>
          </a:p>
        </p:txBody>
      </p:sp>
    </p:spTree>
    <p:extLst>
      <p:ext uri="{BB962C8B-B14F-4D97-AF65-F5344CB8AC3E}">
        <p14:creationId xmlns:p14="http://schemas.microsoft.com/office/powerpoint/2010/main" val="3878960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t>NOTES AU PERSONNEL ENSEIGNANT</a:t>
            </a:r>
          </a:p>
          <a:p>
            <a:endParaRPr lang="fr-CA"/>
          </a:p>
          <a:p>
            <a:pPr marL="171450" marR="0" lvl="0" indent="-171450" algn="l" defTabSz="9095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a:latin typeface="Arial"/>
                <a:cs typeface="Arial"/>
              </a:rPr>
              <a:t>Lire cette diapositive qui résume le contenu du cahier de l’élève p. 9.</a:t>
            </a:r>
          </a:p>
          <a:p>
            <a:pPr defTabSz="909542">
              <a:defRPr/>
            </a:pPr>
            <a:endParaRPr lang="fr-CA">
              <a:latin typeface="Arial" panose="020B0604020202020204" pitchFamily="34" charset="0"/>
              <a:cs typeface="Arial" panose="020B0604020202020204" pitchFamily="34" charset="0"/>
            </a:endParaRPr>
          </a:p>
          <a:p>
            <a:pPr defTabSz="909542">
              <a:defRPr/>
            </a:pPr>
            <a:r>
              <a:rPr lang="fr-CA">
                <a:latin typeface="Arial"/>
                <a:cs typeface="Arial"/>
              </a:rPr>
              <a:t>Vous pouvez par la suite abréger en utilisant le terme « </a:t>
            </a:r>
            <a:r>
              <a:rPr lang="fr-CA" b="1">
                <a:latin typeface="Arial"/>
                <a:cs typeface="Arial"/>
              </a:rPr>
              <a:t>la Poursuite</a:t>
            </a:r>
            <a:r>
              <a:rPr lang="fr-CA">
                <a:latin typeface="Arial"/>
                <a:cs typeface="Arial"/>
              </a:rPr>
              <a:t> ».</a:t>
            </a:r>
          </a:p>
          <a:p>
            <a:pPr defTabSz="909542">
              <a:defRPr/>
            </a:pPr>
            <a:endParaRPr lang="en-CA">
              <a:latin typeface="Arial" panose="020B0604020202020204" pitchFamily="34" charset="0"/>
              <a:cs typeface="Arial" panose="020B0604020202020204" pitchFamily="34" charset="0"/>
            </a:endParaRPr>
          </a:p>
          <a:p>
            <a:pPr defTabSz="909542">
              <a:defRPr/>
            </a:pPr>
            <a:r>
              <a:rPr lang="en-CA" b="1">
                <a:latin typeface="Arial"/>
                <a:cs typeface="Arial"/>
              </a:rPr>
              <a:t>INFORMATIONS COMPLÉMENTAIRES</a:t>
            </a:r>
            <a:endParaRPr lang="fr-CA" b="1">
              <a:latin typeface="Arial"/>
              <a:cs typeface="Arial"/>
            </a:endParaRPr>
          </a:p>
          <a:p>
            <a:pPr defTabSz="909542">
              <a:defRPr/>
            </a:pPr>
            <a:endParaRPr lang="fr-CA">
              <a:latin typeface="Arial" panose="020B0604020202020204" pitchFamily="34" charset="0"/>
              <a:cs typeface="Arial" panose="020B0604020202020204" pitchFamily="34" charset="0"/>
            </a:endParaRPr>
          </a:p>
          <a:p>
            <a:r>
              <a:rPr lang="fr-CA">
                <a:latin typeface="Arial"/>
                <a:cs typeface="Arial"/>
              </a:rPr>
              <a:t>« Aider le tribunal à découvrir la vérité » : on dit aussi que la Poursuite cherche à ce que « justice complète soit rendue », dans un procès juste et équitable.</a:t>
            </a:r>
          </a:p>
          <a:p>
            <a:pPr defTabSz="919365">
              <a:defRPr/>
            </a:pPr>
            <a:endParaRPr lang="fr-CA">
              <a:latin typeface="Arial" panose="020B0604020202020204" pitchFamily="34" charset="0"/>
              <a:cs typeface="Arial" panose="020B0604020202020204" pitchFamily="34" charset="0"/>
            </a:endParaRPr>
          </a:p>
          <a:p>
            <a:pPr defTabSz="919365">
              <a:defRPr/>
            </a:pPr>
            <a:r>
              <a:rPr lang="fr-CA">
                <a:latin typeface="Arial"/>
                <a:cs typeface="Arial"/>
              </a:rPr>
              <a:t>La Poursuite </a:t>
            </a:r>
            <a:r>
              <a:rPr lang="fr-CA" b="1">
                <a:latin typeface="Arial"/>
                <a:cs typeface="Arial"/>
              </a:rPr>
              <a:t>ne cherche donc pas à gagner son procès à tout prix</a:t>
            </a:r>
            <a:r>
              <a:rPr lang="fr-CA">
                <a:latin typeface="Arial"/>
                <a:cs typeface="Arial"/>
              </a:rPr>
              <a:t>. Contrairement à l’avocate ou à l’avocat de la défense, qui agit au nom de sa cliente ou de son client, la procureure ou le procureur aux poursuites criminelles et pénales est une personne employée par le ministère de la Justice qui doit agir dans l’intérêt du public et de l’administration de la justice. </a:t>
            </a:r>
            <a:endParaRPr lang="fr-CA">
              <a:latin typeface="Arial" panose="020B0604020202020204" pitchFamily="34" charset="0"/>
              <a:cs typeface="Arial" panose="020B0604020202020204" pitchFamily="34" charset="0"/>
            </a:endParaRPr>
          </a:p>
          <a:p>
            <a:pPr defTabSz="919365">
              <a:defRPr/>
            </a:pPr>
            <a:endParaRPr lang="fr-CA">
              <a:latin typeface="Arial" panose="020B0604020202020204" pitchFamily="34" charset="0"/>
              <a:cs typeface="Arial" panose="020B0604020202020204" pitchFamily="34" charset="0"/>
            </a:endParaRPr>
          </a:p>
          <a:p>
            <a:pPr defTabSz="919365">
              <a:defRPr/>
            </a:pPr>
            <a:r>
              <a:rPr lang="fr-CA">
                <a:latin typeface="Arial"/>
                <a:cs typeface="Arial"/>
              </a:rPr>
              <a:t>Cela signifie qu’elle ou il doit aider le tribunal à </a:t>
            </a:r>
            <a:r>
              <a:rPr lang="fr-CA" b="1">
                <a:latin typeface="Arial"/>
                <a:cs typeface="Arial"/>
              </a:rPr>
              <a:t>faire toute la lumière sur une cause</a:t>
            </a:r>
            <a:r>
              <a:rPr lang="fr-CA">
                <a:latin typeface="Arial"/>
                <a:cs typeface="Arial"/>
              </a:rPr>
              <a:t>. La Poursuite a l’obligation de dévoiler toute la preuve qu’elle a entre les mains à la Défense, même si certaines preuves sont </a:t>
            </a:r>
            <a:r>
              <a:rPr lang="fr-CA" err="1">
                <a:latin typeface="Arial"/>
                <a:cs typeface="Arial"/>
              </a:rPr>
              <a:t>disculpatoires</a:t>
            </a:r>
            <a:r>
              <a:rPr lang="fr-CA">
                <a:latin typeface="Arial"/>
                <a:cs typeface="Arial"/>
              </a:rPr>
              <a:t> (c’est-à-dire à l’avantage de la personne accusée). </a:t>
            </a:r>
            <a:endParaRPr lang="fr-CA">
              <a:latin typeface="Arial" panose="020B0604020202020204" pitchFamily="34" charset="0"/>
              <a:cs typeface="Arial" panose="020B0604020202020204" pitchFamily="34" charset="0"/>
            </a:endParaRPr>
          </a:p>
          <a:p>
            <a:pPr defTabSz="919365">
              <a:defRPr/>
            </a:pPr>
            <a:endParaRPr lang="fr-FR" b="1">
              <a:latin typeface="Arial" panose="020B0604020202020204" pitchFamily="34" charset="0"/>
              <a:cs typeface="Arial" panose="020B0604020202020204" pitchFamily="34" charset="0"/>
            </a:endParaRPr>
          </a:p>
          <a:p>
            <a:pPr defTabSz="919365">
              <a:defRPr/>
            </a:pPr>
            <a:endParaRPr lang="fr-FR" b="1">
              <a:latin typeface="Arial" panose="020B0604020202020204" pitchFamily="34" charset="0"/>
              <a:cs typeface="Arial" panose="020B0604020202020204" pitchFamily="34" charset="0"/>
            </a:endParaRPr>
          </a:p>
          <a:p>
            <a:pPr defTabSz="919365">
              <a:defRPr/>
            </a:pPr>
            <a:r>
              <a:rPr lang="fr-FR" sz="900" b="1">
                <a:latin typeface="Arial"/>
                <a:cs typeface="Arial"/>
              </a:rPr>
              <a:t>SOURCES</a:t>
            </a:r>
            <a:endParaRPr lang="fr-FR" sz="900">
              <a:latin typeface="Arial"/>
              <a:cs typeface="Arial"/>
            </a:endParaRPr>
          </a:p>
          <a:p>
            <a:pPr marL="170180" indent="-170180" defTabSz="919365">
              <a:buFont typeface="Arial" panose="020B0604020202020204" pitchFamily="34" charset="0"/>
              <a:buChar char="•"/>
              <a:defRPr/>
            </a:pPr>
            <a:r>
              <a:rPr lang="fr-FR" sz="900">
                <a:latin typeface="Arial"/>
                <a:cs typeface="Arial"/>
              </a:rPr>
              <a:t>Loi sur le directeur des poursuites criminelles et pénales, L.R.Q. c. D-9.1.1, art 1,13(1),25</a:t>
            </a:r>
            <a:endParaRPr lang="fr-CA" sz="900">
              <a:latin typeface="Arial"/>
              <a:cs typeface="Arial"/>
            </a:endParaRPr>
          </a:p>
          <a:p>
            <a:pPr marL="170180" indent="-170180" defTabSz="919365">
              <a:buFont typeface="Arial" panose="020B0604020202020204" pitchFamily="34" charset="0"/>
              <a:buChar char="•"/>
              <a:defRPr/>
            </a:pPr>
            <a:r>
              <a:rPr lang="fr-CA" sz="900">
                <a:latin typeface="Arial"/>
                <a:cs typeface="Arial"/>
              </a:rPr>
              <a:t>Dubois c. La Reine, [1985] 2 R.C.S. 350, para 10.</a:t>
            </a:r>
          </a:p>
          <a:p>
            <a:pPr marL="170180" indent="-170180" defTabSz="919365">
              <a:buFont typeface="Arial" panose="020B0604020202020204" pitchFamily="34" charset="0"/>
              <a:buChar char="•"/>
              <a:defRPr/>
            </a:pPr>
            <a:r>
              <a:rPr lang="fr-CA" sz="900">
                <a:latin typeface="Arial"/>
                <a:cs typeface="Arial"/>
              </a:rPr>
              <a:t>Boucher c. La Reine [1955] RCS 16, p.25.</a:t>
            </a:r>
          </a:p>
          <a:p>
            <a:pPr marL="170180" indent="-170180" defTabSz="919365">
              <a:buFont typeface="Arial" panose="020B0604020202020204" pitchFamily="34" charset="0"/>
              <a:buChar char="•"/>
              <a:defRPr/>
            </a:pPr>
            <a:r>
              <a:rPr lang="en-CA" sz="900">
                <a:latin typeface="Arial"/>
                <a:cs typeface="Arial"/>
              </a:rPr>
              <a:t>R. c. Stinchcombe, [1991] 3 RCS 326, p. 340.</a:t>
            </a:r>
            <a:endParaRPr lang="fr-CA">
              <a:latin typeface="Arial"/>
              <a:cs typeface="Arial"/>
            </a:endParaRPr>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11</a:t>
            </a:fld>
            <a:endParaRPr lang="fr-CA"/>
          </a:p>
        </p:txBody>
      </p:sp>
    </p:spTree>
    <p:extLst>
      <p:ext uri="{BB962C8B-B14F-4D97-AF65-F5344CB8AC3E}">
        <p14:creationId xmlns:p14="http://schemas.microsoft.com/office/powerpoint/2010/main" val="560243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a:t>NOTES AU PERSONNEL ENSEIGNANT</a:t>
            </a:r>
          </a:p>
          <a:p>
            <a:endParaRPr lang="fr-CA"/>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noProof="0">
                <a:latin typeface="Arial"/>
                <a:cs typeface="Arial"/>
              </a:rPr>
              <a:t>Lire cette diapositive qui résume le contenu du cahier de l’élève p. 9.</a:t>
            </a:r>
          </a:p>
          <a:p>
            <a:endParaRPr lang="fr-CA">
              <a:latin typeface="Arial" panose="020B0604020202020204" pitchFamily="34" charset="0"/>
              <a:cs typeface="Arial" panose="020B0604020202020204" pitchFamily="34" charset="0"/>
            </a:endParaRPr>
          </a:p>
          <a:p>
            <a:r>
              <a:rPr lang="fr-CA">
                <a:latin typeface="Arial"/>
                <a:cs typeface="Arial"/>
              </a:rPr>
              <a:t>Vous pouvez par la suite abréger en utilisant le terme « </a:t>
            </a:r>
            <a:r>
              <a:rPr lang="fr-CA" b="1">
                <a:latin typeface="Arial"/>
                <a:cs typeface="Arial"/>
              </a:rPr>
              <a:t>la Défense</a:t>
            </a:r>
            <a:r>
              <a:rPr lang="fr-CA">
                <a:latin typeface="Arial"/>
                <a:cs typeface="Arial"/>
              </a:rPr>
              <a:t> »</a:t>
            </a:r>
          </a:p>
          <a:p>
            <a:endParaRPr lang="en-CA">
              <a:latin typeface="Arial" panose="020B0604020202020204" pitchFamily="34" charset="0"/>
              <a:cs typeface="Arial" panose="020B0604020202020204" pitchFamily="34" charset="0"/>
            </a:endParaRPr>
          </a:p>
          <a:p>
            <a:r>
              <a:rPr lang="en-CA" b="1">
                <a:latin typeface="Arial"/>
                <a:cs typeface="Arial"/>
              </a:rPr>
              <a:t>INFORMATIONS COMPLÉMENTAIRES</a:t>
            </a:r>
            <a:endParaRPr lang="fr-CA" b="1">
              <a:latin typeface="Arial"/>
              <a:cs typeface="Arial"/>
            </a:endParaRPr>
          </a:p>
          <a:p>
            <a:endParaRPr lang="fr-CA">
              <a:latin typeface="Arial" panose="020B0604020202020204" pitchFamily="34" charset="0"/>
              <a:cs typeface="Arial" panose="020B0604020202020204" pitchFamily="34" charset="0"/>
            </a:endParaRPr>
          </a:p>
          <a:p>
            <a:r>
              <a:rPr lang="fr-CA">
                <a:latin typeface="Arial"/>
                <a:cs typeface="Arial"/>
              </a:rPr>
              <a:t>La Défense peut-elle défendre sa cliente ou son client même si elle sait que la personne accusée a commis le crime qu’on lui reproche?</a:t>
            </a:r>
            <a:r>
              <a:rPr lang="fr-CA" b="1">
                <a:latin typeface="Arial"/>
                <a:cs typeface="Arial"/>
              </a:rPr>
              <a:t> </a:t>
            </a:r>
            <a:endParaRPr lang="fr-CA" b="1">
              <a:latin typeface="Arial" panose="020B0604020202020204" pitchFamily="34" charset="0"/>
              <a:cs typeface="Arial" panose="020B0604020202020204" pitchFamily="34" charset="0"/>
            </a:endParaRPr>
          </a:p>
          <a:p>
            <a:endParaRPr lang="fr-CA" b="1">
              <a:latin typeface="Arial" panose="020B0604020202020204" pitchFamily="34" charset="0"/>
              <a:cs typeface="Arial" panose="020B0604020202020204" pitchFamily="34" charset="0"/>
            </a:endParaRPr>
          </a:p>
          <a:p>
            <a:r>
              <a:rPr lang="fr-CA" b="1">
                <a:latin typeface="Arial"/>
                <a:cs typeface="Arial"/>
              </a:rPr>
              <a:t>Oui</a:t>
            </a:r>
            <a:r>
              <a:rPr lang="fr-CA">
                <a:latin typeface="Arial"/>
                <a:cs typeface="Arial"/>
              </a:rPr>
              <a:t>, mais cela mérite quelques explications…</a:t>
            </a:r>
          </a:p>
          <a:p>
            <a:endParaRPr lang="fr-CA">
              <a:latin typeface="Arial" panose="020B0604020202020204" pitchFamily="34" charset="0"/>
              <a:cs typeface="Arial" panose="020B0604020202020204" pitchFamily="34" charset="0"/>
            </a:endParaRPr>
          </a:p>
          <a:p>
            <a:pPr marL="170180" indent="-170180">
              <a:buFont typeface="Arial" panose="020B0604020202020204" pitchFamily="34" charset="0"/>
              <a:buChar char="•"/>
            </a:pPr>
            <a:r>
              <a:rPr lang="fr-CA">
                <a:latin typeface="Arial"/>
                <a:cs typeface="Arial"/>
              </a:rPr>
              <a:t>D’abord, </a:t>
            </a:r>
            <a:r>
              <a:rPr lang="fr-CA" b="1">
                <a:latin typeface="Arial"/>
                <a:cs typeface="Arial"/>
              </a:rPr>
              <a:t>toutes</a:t>
            </a:r>
            <a:r>
              <a:rPr lang="fr-CA">
                <a:latin typeface="Arial"/>
                <a:cs typeface="Arial"/>
              </a:rPr>
              <a:t> les personnes accusées ont le droit d’être représentées par une avocate ou un avocat. Elles ont aussi le droit de subir un </a:t>
            </a:r>
            <a:r>
              <a:rPr lang="fr-CA" b="1">
                <a:latin typeface="Arial"/>
                <a:cs typeface="Arial"/>
              </a:rPr>
              <a:t>procès juste et équitable</a:t>
            </a:r>
            <a:r>
              <a:rPr lang="fr-CA">
                <a:latin typeface="Arial"/>
                <a:cs typeface="Arial"/>
              </a:rPr>
              <a:t>, devant une juge ou un juge indépendant et neutre.</a:t>
            </a:r>
          </a:p>
          <a:p>
            <a:pPr marL="170539" indent="-170539">
              <a:buFont typeface="Arial" panose="020B0604020202020204" pitchFamily="34" charset="0"/>
              <a:buChar char="•"/>
            </a:pPr>
            <a:endParaRPr lang="fr-CA">
              <a:latin typeface="Arial" panose="020B0604020202020204" pitchFamily="34" charset="0"/>
              <a:cs typeface="Arial" panose="020B0604020202020204" pitchFamily="34" charset="0"/>
            </a:endParaRPr>
          </a:p>
          <a:p>
            <a:pPr marL="170180" indent="-170180">
              <a:buFont typeface="Arial" panose="020B0604020202020204" pitchFamily="34" charset="0"/>
              <a:buChar char="•"/>
              <a:defRPr/>
            </a:pPr>
            <a:r>
              <a:rPr lang="fr-CA">
                <a:latin typeface="Arial"/>
                <a:cs typeface="Arial"/>
              </a:rPr>
              <a:t>Lorsqu’une avocate ou un avocat sait que sa cliente ou son client a commis le crime, elle ou il a le devoir de s’assurer que </a:t>
            </a:r>
            <a:r>
              <a:rPr lang="fr-CA" b="1">
                <a:latin typeface="Arial"/>
                <a:cs typeface="Arial"/>
              </a:rPr>
              <a:t>les droits de de la personne accusée</a:t>
            </a:r>
            <a:r>
              <a:rPr lang="fr-CA">
                <a:latin typeface="Arial"/>
                <a:cs typeface="Arial"/>
              </a:rPr>
              <a:t> sont respectés. Si la personne accusée est reconnue coupable (ou si elle plaide coupable), son avocate ou son avocat s’assurera que la </a:t>
            </a:r>
            <a:r>
              <a:rPr lang="fr-CA" b="1">
                <a:latin typeface="Arial"/>
                <a:cs typeface="Arial"/>
              </a:rPr>
              <a:t>peine</a:t>
            </a:r>
            <a:r>
              <a:rPr lang="fr-CA">
                <a:latin typeface="Arial"/>
                <a:cs typeface="Arial"/>
              </a:rPr>
              <a:t> imposée par la ou le juge est appropriée dans les circonstances.</a:t>
            </a:r>
          </a:p>
          <a:p>
            <a:pPr defTabSz="909542">
              <a:defRPr/>
            </a:pPr>
            <a:endParaRPr lang="fr-CA">
              <a:latin typeface="Arial" panose="020B0604020202020204" pitchFamily="34" charset="0"/>
              <a:cs typeface="Arial" panose="020B0604020202020204" pitchFamily="34" charset="0"/>
            </a:endParaRPr>
          </a:p>
          <a:p>
            <a:pPr marL="170180" indent="-170180">
              <a:buFont typeface="Arial" panose="020B0604020202020204" pitchFamily="34" charset="0"/>
              <a:buChar char="•"/>
            </a:pPr>
            <a:r>
              <a:rPr lang="fr-CA">
                <a:latin typeface="Arial"/>
                <a:cs typeface="Arial"/>
              </a:rPr>
              <a:t>Par contre, la Défense</a:t>
            </a:r>
            <a:r>
              <a:rPr lang="fr-CA" b="1">
                <a:latin typeface="Arial"/>
                <a:cs typeface="Arial"/>
              </a:rPr>
              <a:t> ne peut pas induire la cour en erreur</a:t>
            </a:r>
            <a:r>
              <a:rPr lang="fr-CA">
                <a:latin typeface="Arial"/>
                <a:cs typeface="Arial"/>
              </a:rPr>
              <a:t>. Cela veut dire qu'elle ne peut pas mettre la cour (la juge, le juge ou le jury) sur une fausse piste. Par exemple, la Défense ne peut pas : </a:t>
            </a:r>
            <a:endParaRPr lang="fr-CA">
              <a:latin typeface="Arial" panose="020B0604020202020204" pitchFamily="34" charset="0"/>
              <a:cs typeface="Arial" panose="020B0604020202020204" pitchFamily="34" charset="0"/>
            </a:endParaRPr>
          </a:p>
          <a:p>
            <a:pPr marL="454772" lvl="1"/>
            <a:endParaRPr lang="fr-CA">
              <a:latin typeface="Arial" panose="020B0604020202020204" pitchFamily="34" charset="0"/>
              <a:cs typeface="Arial" panose="020B0604020202020204" pitchFamily="34" charset="0"/>
            </a:endParaRPr>
          </a:p>
          <a:p>
            <a:pPr marL="624840" lvl="1" indent="-170180">
              <a:buFont typeface="Arial" panose="020B0604020202020204" pitchFamily="34" charset="0"/>
              <a:buChar char="•"/>
            </a:pPr>
            <a:r>
              <a:rPr lang="fr-CA">
                <a:latin typeface="Arial"/>
                <a:cs typeface="Arial"/>
              </a:rPr>
              <a:t>Invoquer des moyens de défense (comme, par exemple, l’alibi) qu’elle sait être faux.</a:t>
            </a:r>
          </a:p>
          <a:p>
            <a:pPr marL="624840" lvl="1" indent="-170180">
              <a:buFont typeface="Arial" panose="020B0604020202020204" pitchFamily="34" charset="0"/>
              <a:buChar char="•"/>
            </a:pPr>
            <a:r>
              <a:rPr lang="fr-CA">
                <a:latin typeface="Arial"/>
                <a:cs typeface="Arial"/>
              </a:rPr>
              <a:t>Tenter de faire condamner une autre personne à la place de sa cliente ou son client.</a:t>
            </a:r>
          </a:p>
          <a:p>
            <a:pPr marL="624840" lvl="1" indent="-170180">
              <a:buFont typeface="Arial" panose="020B0604020202020204" pitchFamily="34" charset="0"/>
              <a:buChar char="•"/>
            </a:pPr>
            <a:r>
              <a:rPr lang="fr-CA" noProof="0">
                <a:latin typeface="Arial"/>
                <a:cs typeface="Arial"/>
              </a:rPr>
              <a:t>Faire témoigner sa cliente ou son client devant la cour pour qu’elle ou il clame son innocence, si elle le sait coupable.</a:t>
            </a:r>
          </a:p>
          <a:p>
            <a:endParaRPr lang="en-CA" b="1">
              <a:latin typeface="Arial" panose="020B0604020202020204" pitchFamily="34" charset="0"/>
              <a:cs typeface="Arial" panose="020B0604020202020204" pitchFamily="34" charset="0"/>
            </a:endParaRPr>
          </a:p>
          <a:p>
            <a:endParaRPr lang="fr-CA" b="1">
              <a:latin typeface="Arial" panose="020B0604020202020204" pitchFamily="34" charset="0"/>
              <a:cs typeface="Arial" panose="020B0604020202020204" pitchFamily="34" charset="0"/>
            </a:endParaRPr>
          </a:p>
          <a:p>
            <a:r>
              <a:rPr lang="fr-CA" sz="900" b="1">
                <a:latin typeface="Arial"/>
                <a:cs typeface="Arial"/>
              </a:rPr>
              <a:t>SOURCES</a:t>
            </a:r>
            <a:endParaRPr lang="fr-CA" sz="900">
              <a:latin typeface="Arial"/>
              <a:cs typeface="Arial"/>
            </a:endParaRPr>
          </a:p>
          <a:p>
            <a:pPr marL="170180" indent="-170180" defTabSz="909542">
              <a:buFont typeface="Arial" panose="020B0604020202020204" pitchFamily="34" charset="0"/>
              <a:buChar char="•"/>
              <a:defRPr/>
            </a:pPr>
            <a:r>
              <a:rPr lang="fr-CA" sz="900" i="1">
                <a:latin typeface="Arial"/>
                <a:cs typeface="Arial"/>
              </a:rPr>
              <a:t>Loi constitutionnelle de 1982</a:t>
            </a:r>
            <a:r>
              <a:rPr lang="fr-CA" sz="900">
                <a:latin typeface="Arial"/>
                <a:cs typeface="Arial"/>
              </a:rPr>
              <a:t>, Annexe B de la Loi de 1982 sur le Canada (R-U), 1982, c 11, &lt;http://</a:t>
            </a:r>
            <a:r>
              <a:rPr lang="fr-CA" sz="900" err="1">
                <a:latin typeface="Arial"/>
                <a:cs typeface="Arial"/>
              </a:rPr>
              <a:t>canlii.ca</a:t>
            </a:r>
            <a:r>
              <a:rPr lang="fr-CA" sz="900">
                <a:latin typeface="Arial"/>
                <a:cs typeface="Arial"/>
              </a:rPr>
              <a:t>/</a:t>
            </a:r>
            <a:r>
              <a:rPr lang="fr-CA" sz="900" err="1">
                <a:latin typeface="Arial"/>
                <a:cs typeface="Arial"/>
              </a:rPr>
              <a:t>t</a:t>
            </a:r>
            <a:r>
              <a:rPr lang="fr-CA" sz="900">
                <a:latin typeface="Arial"/>
                <a:cs typeface="Arial"/>
              </a:rPr>
              <a:t>/q3x8&gt; (Charte canadienne des droits et libertés), « Garanties juridiques », art. 9, 10, 11</a:t>
            </a:r>
          </a:p>
          <a:p>
            <a:pPr marL="170180" indent="-170180">
              <a:buFont typeface="Arial" panose="020B0604020202020204" pitchFamily="34" charset="0"/>
              <a:buChar char="•"/>
              <a:defRPr/>
            </a:pPr>
            <a:r>
              <a:rPr lang="fr-CA" sz="900" i="1">
                <a:latin typeface="Arial"/>
                <a:cs typeface="Arial"/>
              </a:rPr>
              <a:t>Code criminel, </a:t>
            </a:r>
            <a:r>
              <a:rPr lang="fr-CA" sz="900">
                <a:latin typeface="Arial"/>
                <a:cs typeface="Arial"/>
              </a:rPr>
              <a:t>art. 723.</a:t>
            </a:r>
          </a:p>
          <a:p>
            <a:pPr marL="170180" indent="-170180" defTabSz="909542">
              <a:buFont typeface="Arial" panose="020B0604020202020204" pitchFamily="34" charset="0"/>
              <a:buChar char="•"/>
              <a:defRPr/>
            </a:pPr>
            <a:r>
              <a:rPr lang="fr-CA" sz="900" i="1">
                <a:latin typeface="Arial"/>
                <a:cs typeface="Arial"/>
              </a:rPr>
              <a:t>Code de déontologie des avocats</a:t>
            </a:r>
            <a:r>
              <a:rPr lang="fr-CA" sz="900">
                <a:latin typeface="Arial"/>
                <a:cs typeface="Arial"/>
              </a:rPr>
              <a:t>, RLRQ c B-1, r 3.1, &lt;http://</a:t>
            </a:r>
            <a:r>
              <a:rPr lang="fr-CA" sz="900" err="1">
                <a:latin typeface="Arial"/>
                <a:cs typeface="Arial"/>
              </a:rPr>
              <a:t>canlii.ca</a:t>
            </a:r>
            <a:r>
              <a:rPr lang="fr-CA" sz="900">
                <a:latin typeface="Arial"/>
                <a:cs typeface="Arial"/>
              </a:rPr>
              <a:t>/</a:t>
            </a:r>
            <a:r>
              <a:rPr lang="fr-CA" sz="900" err="1">
                <a:latin typeface="Arial"/>
                <a:cs typeface="Arial"/>
              </a:rPr>
              <a:t>t</a:t>
            </a:r>
            <a:r>
              <a:rPr lang="fr-CA" sz="900">
                <a:latin typeface="Arial"/>
                <a:cs typeface="Arial"/>
              </a:rPr>
              <a:t>/69gc9&gt; , art. 8 et 116.</a:t>
            </a:r>
          </a:p>
          <a:p>
            <a:pPr marL="170180" indent="-170180">
              <a:buFont typeface="Arial" panose="020B0604020202020204" pitchFamily="34" charset="0"/>
              <a:buChar char="•"/>
            </a:pPr>
            <a:r>
              <a:rPr lang="fr-CA" sz="900">
                <a:latin typeface="Arial"/>
                <a:cs typeface="Arial"/>
              </a:rPr>
              <a:t>Collection de Droit, 2015-2016, Vol. 1 Éthique et Déontologie, p. 167 et p. 176 et </a:t>
            </a:r>
            <a:r>
              <a:rPr lang="fr-CA" sz="900" err="1">
                <a:latin typeface="Arial"/>
                <a:cs typeface="Arial"/>
              </a:rPr>
              <a:t>ss</a:t>
            </a:r>
            <a:r>
              <a:rPr lang="fr-CA" sz="900">
                <a:latin typeface="Arial"/>
                <a:cs typeface="Arial"/>
              </a:rPr>
              <a:t>.</a:t>
            </a:r>
          </a:p>
          <a:p>
            <a:endParaRPr lang="fr-CA"/>
          </a:p>
        </p:txBody>
      </p:sp>
      <p:sp>
        <p:nvSpPr>
          <p:cNvPr id="4" name="Espace réservé du numéro de diapositive 3"/>
          <p:cNvSpPr>
            <a:spLocks noGrp="1"/>
          </p:cNvSpPr>
          <p:nvPr>
            <p:ph type="sldNum" sz="quarter" idx="5"/>
          </p:nvPr>
        </p:nvSpPr>
        <p:spPr/>
        <p:txBody>
          <a:bodyPr/>
          <a:lstStyle/>
          <a:p>
            <a:fld id="{F6C799D8-CF1A-4970-BB24-D57ECCEF09D1}" type="slidenum">
              <a:rPr lang="fr-CA" smtClean="0"/>
              <a:t>12</a:t>
            </a:fld>
            <a:endParaRPr lang="fr-CA"/>
          </a:p>
        </p:txBody>
      </p:sp>
    </p:spTree>
    <p:extLst>
      <p:ext uri="{BB962C8B-B14F-4D97-AF65-F5344CB8AC3E}">
        <p14:creationId xmlns:p14="http://schemas.microsoft.com/office/powerpoint/2010/main" val="2407778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www.instagram.com/educaloi/?hl=fr-ca" TargetMode="External"/><Relationship Id="rId3" Type="http://schemas.openxmlformats.org/officeDocument/2006/relationships/hyperlink" Target="https://www.facebook.com/educaloi/?ref=page_internal" TargetMode="External"/><Relationship Id="rId7" Type="http://schemas.openxmlformats.org/officeDocument/2006/relationships/image" Target="../media/image26.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 Id="rId9" Type="http://schemas.openxmlformats.org/officeDocument/2006/relationships/image" Target="../media/image27.jpe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2.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youtube.com/c/educaloi/videos" TargetMode="External"/><Relationship Id="rId7" Type="http://schemas.openxmlformats.org/officeDocument/2006/relationships/hyperlink" Target="https://www.instagram.com/educaloi/?hl=fr-ca" TargetMode="External"/><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hyperlink" Target="https://educaloi.qc.ca/" TargetMode="External"/><Relationship Id="rId9" Type="http://schemas.openxmlformats.org/officeDocument/2006/relationships/hyperlink" Target="http://educationjuridique.ca/" TargetMode="Externa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2271433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éparateur de section visuels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95719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éparateur de section visuels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
        <p:nvSpPr>
          <p:cNvPr id="4" name="Espace réservé du contenu 3">
            <a:extLst>
              <a:ext uri="{FF2B5EF4-FFF2-40B4-BE49-F238E27FC236}">
                <a16:creationId xmlns:a16="http://schemas.microsoft.com/office/drawing/2014/main" id="{9EE3594B-961B-0D42-8254-9F51E34C4193}"/>
              </a:ext>
            </a:extLst>
          </p:cNvPr>
          <p:cNvSpPr>
            <a:spLocks noGrp="1"/>
          </p:cNvSpPr>
          <p:nvPr>
            <p:ph sz="quarter" idx="15"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431675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éparateur de section visuels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a:xfrm>
            <a:off x="886968" y="822960"/>
            <a:ext cx="10421938" cy="914400"/>
          </a:xfrm>
        </p:spPr>
        <p:txBody>
          <a:bodyPr/>
          <a:lstStyle/>
          <a:p>
            <a:r>
              <a:rPr lang="fr-CA"/>
              <a:t>Cliquez pour insérer le titre</a:t>
            </a:r>
          </a:p>
        </p:txBody>
      </p:sp>
      <p:sp>
        <p:nvSpPr>
          <p:cNvPr id="6" name="Espace réservé du contenu 3">
            <a:extLst>
              <a:ext uri="{FF2B5EF4-FFF2-40B4-BE49-F238E27FC236}">
                <a16:creationId xmlns:a16="http://schemas.microsoft.com/office/drawing/2014/main" id="{7E291F59-C5CC-0A4A-BFE3-2DE71C6C588C}"/>
              </a:ext>
            </a:extLst>
          </p:cNvPr>
          <p:cNvSpPr>
            <a:spLocks noGrp="1"/>
          </p:cNvSpPr>
          <p:nvPr>
            <p:ph sz="quarter" idx="16"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7" name="Espace réservé du contenu 3">
            <a:extLst>
              <a:ext uri="{FF2B5EF4-FFF2-40B4-BE49-F238E27FC236}">
                <a16:creationId xmlns:a16="http://schemas.microsoft.com/office/drawing/2014/main" id="{949FF223-6198-4D49-AC94-4E61593391F2}"/>
              </a:ext>
            </a:extLst>
          </p:cNvPr>
          <p:cNvSpPr>
            <a:spLocks noGrp="1"/>
          </p:cNvSpPr>
          <p:nvPr>
            <p:ph sz="quarter" idx="17"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52400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8"/>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9"/>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ogo et médias sociaux / visuels / Gri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277751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 Gri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421366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347014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53586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1192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322678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359362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p15:clr>
            <a:srgbClr val="FBAE40"/>
          </p15:clr>
        </p15:guide>
        <p15:guide id="2" orient="horz" pos="29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62880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343132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323128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77452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70758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179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336649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3927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34689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31029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09351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266692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31792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40800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99943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355864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45598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0600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322916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80089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143039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190740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8"/>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a:solidFill>
                  <a:srgbClr val="000000"/>
                </a:solidFill>
                <a:effectLst/>
                <a:latin typeface="Calibri" panose="020F0502020204030204" pitchFamily="34" charset="0"/>
              </a:rPr>
              <a:t>Diapo avec logo et site web : Logo + </a:t>
            </a:r>
            <a:r>
              <a:rPr lang="fr-CA" sz="1800" b="0" i="0" u="sng" strike="noStrike">
                <a:solidFill>
                  <a:srgbClr val="0563C1"/>
                </a:solidFill>
                <a:effectLst/>
                <a:latin typeface="Calibri" panose="020F0502020204030204" pitchFamily="34" charset="0"/>
                <a:hlinkClick r:id="rId9"/>
              </a:rPr>
              <a:t>educationjuridique.ca</a:t>
            </a:r>
            <a:endParaRPr lang="fr-CA"/>
          </a:p>
          <a:p>
            <a:pPr algn="ctr"/>
            <a:r>
              <a:rPr lang="fr-CA"/>
              <a:t>https://</a:t>
            </a:r>
            <a:r>
              <a:rPr lang="fr-CA" err="1"/>
              <a:t>www.educationjuridique.ca</a:t>
            </a:r>
            <a:r>
              <a:rPr lang="fr-CA"/>
              <a:t>/</a:t>
            </a:r>
            <a:r>
              <a:rPr lang="fr-CA" err="1"/>
              <a:t>fr</a:t>
            </a:r>
            <a:r>
              <a:rPr lang="fr-CA"/>
              <a:t>/</a:t>
            </a:r>
            <a:br>
              <a:rPr lang="fr-CA"/>
            </a:br>
            <a:endParaRPr lang="fr-CA"/>
          </a:p>
          <a:p>
            <a:pPr algn="ctr"/>
            <a:r>
              <a:rPr lang="fr-CA" b="1">
                <a:solidFill>
                  <a:srgbClr val="FF0000"/>
                </a:solidFill>
              </a:rPr>
              <a:t>ATTENTE LOGO. MISE EN PAGE À FINALISER</a:t>
            </a:r>
          </a:p>
        </p:txBody>
      </p:sp>
    </p:spTree>
    <p:extLst>
      <p:ext uri="{BB962C8B-B14F-4D97-AF65-F5344CB8AC3E}">
        <p14:creationId xmlns:p14="http://schemas.microsoft.com/office/powerpoint/2010/main" val="31131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6" name="Image 5">
            <a:extLst>
              <a:ext uri="{FF2B5EF4-FFF2-40B4-BE49-F238E27FC236}">
                <a16:creationId xmlns:a16="http://schemas.microsoft.com/office/drawing/2014/main" id="{03ACBE21-375A-AA4B-871B-2C2AB5F7F572}"/>
              </a:ext>
            </a:extLst>
          </p:cNvPr>
          <p:cNvPicPr>
            <a:picLocks noChangeAspect="1"/>
          </p:cNvPicPr>
          <p:nvPr userDrawn="1"/>
        </p:nvPicPr>
        <p:blipFill>
          <a:blip r:embed="rId2"/>
          <a:stretch>
            <a:fillRect/>
          </a:stretch>
        </p:blipFill>
        <p:spPr>
          <a:xfrm>
            <a:off x="956441" y="2215775"/>
            <a:ext cx="3977640" cy="2479887"/>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theme" Target="../theme/theme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image" Target="../media/image2.sv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86" r:id="rId5"/>
    <p:sldLayoutId id="2147483653" r:id="rId6"/>
    <p:sldLayoutId id="2147483673" r:id="rId7"/>
    <p:sldLayoutId id="2147483663" r:id="rId8"/>
    <p:sldLayoutId id="2147483664" r:id="rId9"/>
    <p:sldLayoutId id="2147483682" r:id="rId10"/>
    <p:sldLayoutId id="2147483651" r:id="rId11"/>
    <p:sldLayoutId id="2147483654" r:id="rId12"/>
    <p:sldLayoutId id="2147483655" r:id="rId13"/>
    <p:sldLayoutId id="2147483656" r:id="rId14"/>
    <p:sldLayoutId id="2147483683" r:id="rId15"/>
    <p:sldLayoutId id="2147483669" r:id="rId16"/>
    <p:sldLayoutId id="2147483670" r:id="rId17"/>
    <p:sldLayoutId id="2147483671" r:id="rId18"/>
    <p:sldLayoutId id="2147483672" r:id="rId19"/>
    <p:sldLayoutId id="2147483684" r:id="rId20"/>
    <p:sldLayoutId id="2147483660" r:id="rId21"/>
    <p:sldLayoutId id="2147483657" r:id="rId22"/>
    <p:sldLayoutId id="2147483658" r:id="rId23"/>
    <p:sldLayoutId id="2147483659" r:id="rId24"/>
    <p:sldLayoutId id="2147483674" r:id="rId25"/>
    <p:sldLayoutId id="2147483681" r:id="rId26"/>
    <p:sldLayoutId id="2147483666" r:id="rId27"/>
    <p:sldLayoutId id="2147483665" r:id="rId28"/>
    <p:sldLayoutId id="2147483667" r:id="rId29"/>
    <p:sldLayoutId id="2147483676" r:id="rId30"/>
    <p:sldLayoutId id="2147483680" r:id="rId31"/>
    <p:sldLayoutId id="2147483685" r:id="rId32"/>
    <p:sldLayoutId id="2147483679" r:id="rId3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5">
            <a:extLst>
              <a:ext uri="{96DAC541-7B7A-43D3-8B79-37D633B846F1}">
                <asvg:svgBlip xmlns:asvg="http://schemas.microsoft.com/office/drawing/2016/SVG/main" r:embed="rId3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74043444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0">
            <a:extLst>
              <a:ext uri="{96DAC541-7B7A-43D3-8B79-37D633B846F1}">
                <asvg:svgBlip xmlns:asvg="http://schemas.microsoft.com/office/drawing/2016/SVG/main" r:embed="rId31"/>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p15:clr>
            <a:srgbClr val="F26B43"/>
          </p15:clr>
        </p15:guide>
        <p15:guide id="2" pos="556">
          <p15:clr>
            <a:srgbClr val="F26B43"/>
          </p15:clr>
        </p15:guide>
        <p15:guide id="3" pos="71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6.xml"/><Relationship Id="rId7" Type="http://schemas.openxmlformats.org/officeDocument/2006/relationships/image" Target="../media/image46.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2.gif"/><Relationship Id="rId5" Type="http://schemas.openxmlformats.org/officeDocument/2006/relationships/notesSlide" Target="../notesSlides/notesSlide8.xml"/><Relationship Id="rId4"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8.jpeg"/><Relationship Id="rId5" Type="http://schemas.openxmlformats.org/officeDocument/2006/relationships/image" Target="../media/image42.gif"/><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0.jpeg"/><Relationship Id="rId5" Type="http://schemas.openxmlformats.org/officeDocument/2006/relationships/image" Target="../media/image42.gif"/><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1.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2.gif"/><Relationship Id="rId5" Type="http://schemas.microsoft.com/office/2018/10/relationships/comments" Target="../comments/modernComment_166_52B06F27.xml"/><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52.jpeg"/><Relationship Id="rId5" Type="http://schemas.openxmlformats.org/officeDocument/2006/relationships/image" Target="../media/image42.gif"/><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3.jpeg"/><Relationship Id="rId5" Type="http://schemas.openxmlformats.org/officeDocument/2006/relationships/image" Target="../media/image42.gif"/><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5.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54.jpeg"/><Relationship Id="rId5" Type="http://schemas.openxmlformats.org/officeDocument/2006/relationships/image" Target="../media/image42.gif"/><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56.png"/><Relationship Id="rId5" Type="http://schemas.openxmlformats.org/officeDocument/2006/relationships/image" Target="../media/image42.gif"/><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youtube.com/playlist?list=PLqcJpiwHizBr_G9FKODUD6H7ya63jpgHL&amp;si=-qxJlVpJH66uLagn" TargetMode="Externa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5.jpeg"/><Relationship Id="rId5" Type="http://schemas.openxmlformats.org/officeDocument/2006/relationships/image" Target="../media/image42.gif"/><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video" Target="https://www.youtube.com/embed/5bj4Bz0-jeA?list=PLqcJpiwHizBr_G9FKODUD6H7ya63jpgHL" TargetMode="Externa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23.xml"/><Relationship Id="rId5" Type="http://schemas.openxmlformats.org/officeDocument/2006/relationships/image" Target="../media/image42.gif"/><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60.jpeg"/><Relationship Id="rId5" Type="http://schemas.openxmlformats.org/officeDocument/2006/relationships/image" Target="../media/image42.gif"/><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2.jpe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42.gif"/><Relationship Id="rId5" Type="http://schemas.microsoft.com/office/2018/10/relationships/comments" Target="../comments/modernComment_16F_EACDF6.xml"/><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1.sv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7.png"/><Relationship Id="rId5" Type="http://schemas.openxmlformats.org/officeDocument/2006/relationships/image" Target="../media/image42.gif"/><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1.sv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7.png"/><Relationship Id="rId5" Type="http://schemas.openxmlformats.org/officeDocument/2006/relationships/image" Target="../media/image42.gif"/><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video" Target="https://www.youtube.com/embed/eKAli5wgB4c?list=PLqcJpiwHizBr_G9FKODUD6H7ya63jpgHL" TargetMode="Externa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tags" Target="../tags/tag34.xml"/><Relationship Id="rId7" Type="http://schemas.openxmlformats.org/officeDocument/2006/relationships/image" Target="../media/image42.gif"/><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24.xml"/><Relationship Id="rId5" Type="http://schemas.openxmlformats.org/officeDocument/2006/relationships/slideLayout" Target="../slideLayouts/slideLayout5.xml"/><Relationship Id="rId4" Type="http://schemas.openxmlformats.org/officeDocument/2006/relationships/tags" Target="../tags/tag3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video" Target="https://www.youtube.com/embed/_IvgXSSRrlU?list=PLqcJpiwHizBr_G9FKODUD6H7ya63jpgHL" TargetMode="Externa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svg"/></Relationships>
</file>

<file path=ppt/slides/_rels/slide30.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65.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42.gif"/><Relationship Id="rId5" Type="http://schemas.openxmlformats.org/officeDocument/2006/relationships/notesSlide" Target="../notesSlides/notesSlide26.xml"/><Relationship Id="rId4"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44.jpe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42.gif"/><Relationship Id="rId5" Type="http://schemas.openxmlformats.org/officeDocument/2006/relationships/notesSlide" Target="../notesSlides/notesSlide27.xml"/><Relationship Id="rId4"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video" Target="https://www.youtube.com/embed/YZRDaZ11pD0?list=PLqcJpiwHizBr_G9FKODUD6H7ya63jpgHL" TargetMode="Externa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5.xml"/><Relationship Id="rId7" Type="http://schemas.openxmlformats.org/officeDocument/2006/relationships/image" Target="../media/image46.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42.gif"/><Relationship Id="rId5" Type="http://schemas.openxmlformats.org/officeDocument/2006/relationships/image" Target="../media/image67.jpe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video" Target="https://www.youtube.com/embed/UUtqDIV-16E?list=PLqcJpiwHizBr_G9FKODUD6H7ya63jpgHL" TargetMode="Externa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image" Target="../media/image42.gif"/><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69.jpeg"/><Relationship Id="rId5" Type="http://schemas.openxmlformats.org/officeDocument/2006/relationships/notesSlide" Target="../notesSlides/notesSlide31.xml"/><Relationship Id="rId4"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70.jpe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42.gif"/><Relationship Id="rId5" Type="http://schemas.openxmlformats.org/officeDocument/2006/relationships/notesSlide" Target="../notesSlides/notesSlide32.xml"/><Relationship Id="rId4"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tags" Target="../tags/tag52.xml"/><Relationship Id="rId7" Type="http://schemas.microsoft.com/office/2018/10/relationships/comments" Target="../comments/modernComment_177_3744069A.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notesSlide" Target="../notesSlides/notesSlide33.xml"/><Relationship Id="rId5" Type="http://schemas.openxmlformats.org/officeDocument/2006/relationships/slideLayout" Target="../slideLayouts/slideLayout5.xml"/><Relationship Id="rId4" Type="http://schemas.openxmlformats.org/officeDocument/2006/relationships/tags" Target="../tags/tag53.xml"/><Relationship Id="rId9" Type="http://schemas.openxmlformats.org/officeDocument/2006/relationships/image" Target="../media/image42.gi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72.jpeg"/><Relationship Id="rId5" Type="http://schemas.openxmlformats.org/officeDocument/2006/relationships/image" Target="../media/image42.gif"/><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58.xml"/><Relationship Id="rId7" Type="http://schemas.openxmlformats.org/officeDocument/2006/relationships/image" Target="../media/image54.jpe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42.gif"/><Relationship Id="rId5" Type="http://schemas.openxmlformats.org/officeDocument/2006/relationships/notesSlide" Target="../notesSlides/notesSlide35.xml"/><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7.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46.jpeg"/><Relationship Id="rId5" Type="http://schemas.openxmlformats.org/officeDocument/2006/relationships/image" Target="../media/image42.gif"/><Relationship Id="rId4"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xml"/><Relationship Id="rId1" Type="http://schemas.openxmlformats.org/officeDocument/2006/relationships/tags" Target="../tags/tag61.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www.youtube.com/embed/DjHJ8XrE9Pk?list=PLqcJpiwHizBr_G9FKODUD6H7ya63jpgHL" TargetMode="External"/><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1.xml"/><Relationship Id="rId5" Type="http://schemas.openxmlformats.org/officeDocument/2006/relationships/image" Target="../media/image42.gif"/><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42.gif"/><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44.jpeg"/><Relationship Id="rId4" Type="http://schemas.openxmlformats.org/officeDocument/2006/relationships/image" Target="../media/image4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7">
            <a:extLst>
              <a:ext uri="{FF2B5EF4-FFF2-40B4-BE49-F238E27FC236}">
                <a16:creationId xmlns:a16="http://schemas.microsoft.com/office/drawing/2014/main" id="{EB706226-4730-FA4D-ABEC-69D1B174C6AA}"/>
              </a:ext>
            </a:extLst>
          </p:cNvPr>
          <p:cNvSpPr>
            <a:spLocks noGrp="1"/>
          </p:cNvSpPr>
          <p:nvPr/>
        </p:nvSpPr>
        <p:spPr>
          <a:xfrm>
            <a:off x="1229991" y="1946193"/>
            <a:ext cx="9732017" cy="23774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accent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CA" sz="4400" b="1" i="0" u="none" strike="noStrike" kern="1200" cap="none" spc="0" normalizeH="0" baseline="0" noProof="0">
                <a:ln>
                  <a:noFill/>
                </a:ln>
                <a:solidFill>
                  <a:srgbClr val="333F48"/>
                </a:solidFill>
                <a:effectLst/>
                <a:uLnTx/>
                <a:uFillTx/>
                <a:latin typeface="Arial" panose="020B0604020202020204"/>
                <a:ea typeface="+mj-ea"/>
                <a:cs typeface="Arial" panose="020B0604020202020204"/>
              </a:rPr>
              <a:t>Procès </a:t>
            </a:r>
            <a:r>
              <a:rPr kumimoji="0" lang="fr-CA" sz="4400" b="1" i="0" u="none" strike="noStrike" kern="1200" cap="none" spc="0" normalizeH="0" baseline="0" noProof="0" err="1">
                <a:ln>
                  <a:noFill/>
                </a:ln>
                <a:solidFill>
                  <a:srgbClr val="333F48"/>
                </a:solidFill>
                <a:effectLst/>
                <a:uLnTx/>
                <a:uFillTx/>
                <a:latin typeface="Arial" panose="020B0604020202020204"/>
                <a:ea typeface="+mj-ea"/>
                <a:cs typeface="Arial" panose="020B0604020202020204"/>
              </a:rPr>
              <a:t>simul</a:t>
            </a:r>
            <a:r>
              <a:rPr lang="fr-CA" sz="4400">
                <a:solidFill>
                  <a:srgbClr val="333F48"/>
                </a:solidFill>
                <a:latin typeface="Arial" panose="020B0604020202020204"/>
                <a:cs typeface="Arial" panose="020B0604020202020204"/>
              </a:rPr>
              <a:t>é : l’interrogatoire</a:t>
            </a:r>
            <a:endParaRPr kumimoji="0" lang="fr-CA" sz="4800" b="1" i="0" u="none" strike="noStrike" kern="1200" cap="none" spc="0" normalizeH="0" baseline="0" noProof="0">
              <a:ln>
                <a:noFill/>
              </a:ln>
              <a:solidFill>
                <a:srgbClr val="333F48"/>
              </a:solidFill>
              <a:effectLst/>
              <a:uLnTx/>
              <a:uFillTx/>
              <a:latin typeface="Arial" panose="020B0604020202020204"/>
              <a:ea typeface="+mj-ea"/>
              <a:cs typeface="Arial" panose="020B0604020202020204"/>
            </a:endParaRPr>
          </a:p>
        </p:txBody>
      </p:sp>
      <p:pic>
        <p:nvPicPr>
          <p:cNvPr id="9" name="Image 8">
            <a:extLst>
              <a:ext uri="{FF2B5EF4-FFF2-40B4-BE49-F238E27FC236}">
                <a16:creationId xmlns:a16="http://schemas.microsoft.com/office/drawing/2014/main" id="{ECEE3190-7CDA-92E0-6268-833950956C11}"/>
              </a:ext>
            </a:extLst>
          </p:cNvPr>
          <p:cNvPicPr>
            <a:picLocks noChangeAspect="1"/>
          </p:cNvPicPr>
          <p:nvPr/>
        </p:nvPicPr>
        <p:blipFill>
          <a:blip r:embed="rId3"/>
          <a:srcRect/>
          <a:stretch/>
        </p:blipFill>
        <p:spPr>
          <a:xfrm>
            <a:off x="211040" y="2439481"/>
            <a:ext cx="7813843" cy="4199035"/>
          </a:xfrm>
          <a:prstGeom prst="rect">
            <a:avLst/>
          </a:prstGeom>
        </p:spPr>
      </p:pic>
    </p:spTree>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859535" y="1143000"/>
            <a:ext cx="5669280" cy="4572000"/>
          </a:xfrm>
        </p:spPr>
        <p:txBody>
          <a:bodyPr/>
          <a:lstStyle/>
          <a:p>
            <a:r>
              <a:rPr lang="fr-CA"/>
              <a:t>Les personnes impliquées dans un procès criminel</a:t>
            </a:r>
          </a:p>
        </p:txBody>
      </p:sp>
      <p:pic>
        <p:nvPicPr>
          <p:cNvPr id="4" name="Espace réservé pour une image  3" descr="Une image contenant dessin humoristique, capture d’écran, Jeu PC&#10;&#10;Description générée automatiquement">
            <a:extLst>
              <a:ext uri="{FF2B5EF4-FFF2-40B4-BE49-F238E27FC236}">
                <a16:creationId xmlns:a16="http://schemas.microsoft.com/office/drawing/2014/main" id="{45A6D82E-E704-C84F-DC1F-2F5BC1B5C6A7}"/>
              </a:ext>
            </a:extLst>
          </p:cNvPr>
          <p:cNvPicPr>
            <a:picLocks noGrp="1" noChangeAspect="1"/>
          </p:cNvPicPr>
          <p:nvPr>
            <p:ph type="pic" sz="quarter" idx="16"/>
          </p:nvPr>
        </p:nvPicPr>
        <p:blipFill rotWithShape="1">
          <a:blip r:embed="rId2"/>
          <a:srcRect l="25361" t="-3880" r="7999" b="3880"/>
          <a:stretch/>
        </p:blipFill>
        <p:spPr>
          <a:xfrm>
            <a:off x="6976872" y="1416462"/>
            <a:ext cx="4023360" cy="4023360"/>
          </a:xfrm>
        </p:spPr>
      </p:pic>
    </p:spTree>
    <p:extLst>
      <p:ext uri="{BB962C8B-B14F-4D97-AF65-F5344CB8AC3E}">
        <p14:creationId xmlns:p14="http://schemas.microsoft.com/office/powerpoint/2010/main" val="9468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470263" y="400050"/>
            <a:ext cx="6766559" cy="914400"/>
          </a:xfrm>
        </p:spPr>
        <p:txBody>
          <a:bodyPr/>
          <a:lstStyle/>
          <a:p>
            <a:r>
              <a:rPr lang="fr-CA">
                <a:solidFill>
                  <a:srgbClr val="F6891F"/>
                </a:solidFill>
              </a:rPr>
              <a:t>La procureure ou le procureur de la poursuite</a:t>
            </a:r>
          </a:p>
        </p:txBody>
      </p:sp>
      <p:sp>
        <p:nvSpPr>
          <p:cNvPr id="2" name="Espace réservé du contenu 2">
            <a:extLst>
              <a:ext uri="{FF2B5EF4-FFF2-40B4-BE49-F238E27FC236}">
                <a16:creationId xmlns:a16="http://schemas.microsoft.com/office/drawing/2014/main" id="{94918889-C9BD-94A5-7BD9-D91CFEDAD27F}"/>
              </a:ext>
            </a:extLst>
          </p:cNvPr>
          <p:cNvSpPr txBox="1">
            <a:spLocks/>
          </p:cNvSpPr>
          <p:nvPr>
            <p:custDataLst>
              <p:tags r:id="rId1"/>
            </p:custDataLst>
          </p:nvPr>
        </p:nvSpPr>
        <p:spPr>
          <a:xfrm>
            <a:off x="274320" y="3145582"/>
            <a:ext cx="7565122" cy="331236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SzPct val="65000"/>
              <a:buFontTx/>
              <a:buBlip>
                <a:blip r:embed="rId6"/>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La procureure ou le procureur de la poursuite doit :</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aider le tribunal à </a:t>
            </a:r>
            <a:r>
              <a:rPr kumimoji="0" lang="fr-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découvrir la vérité</a:t>
            </a:r>
            <a:r>
              <a:rPr lang="fr-CA" sz="2800" noProof="0">
                <a:solidFill>
                  <a:sysClr val="windowText" lastClr="000000"/>
                </a:solidFill>
              </a:rPr>
              <a:t>.</a:t>
            </a:r>
            <a:endPar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prouver que la personne accusée est coupable, </a:t>
            </a:r>
            <a:r>
              <a:rPr kumimoji="0" lang="fr-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hors de tout doute raisonnable</a:t>
            </a: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a:t>
            </a:r>
          </a:p>
          <a:p>
            <a:pPr marL="0" marR="0" lvl="0" indent="0" algn="l" defTabSz="914400" rtl="0" eaLnBrk="1" fontAlgn="auto" latinLnBrk="0" hangingPunct="1">
              <a:lnSpc>
                <a:spcPct val="100000"/>
              </a:lnSpc>
              <a:spcBef>
                <a:spcPct val="20000"/>
              </a:spcBef>
              <a:spcAft>
                <a:spcPts val="0"/>
              </a:spcAft>
              <a:buClrTx/>
              <a:buSzPct val="65000"/>
              <a:buNone/>
              <a:tabLst/>
              <a:defRPr/>
            </a:pP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On la nomme aussi simplement </a:t>
            </a:r>
            <a:b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b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La</a:t>
            </a:r>
            <a:r>
              <a:rPr kumimoji="0" lang="fr-CA" sz="2800" b="0" i="0" u="none" strike="noStrike" kern="1200" cap="none" spc="0" normalizeH="0" noProof="0">
                <a:ln>
                  <a:noFill/>
                </a:ln>
                <a:solidFill>
                  <a:sysClr val="windowText" lastClr="000000"/>
                </a:solidFill>
                <a:effectLst/>
                <a:uLnTx/>
                <a:uFillTx/>
                <a:latin typeface="Arial" pitchFamily="34" charset="0"/>
                <a:ea typeface="+mn-ea"/>
                <a:cs typeface="Arial" pitchFamily="34" charset="0"/>
              </a:rPr>
              <a:t> Poursuite ».</a:t>
            </a:r>
            <a:endPar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3" name="Rectangle à coins arrondis 5">
            <a:extLst>
              <a:ext uri="{FF2B5EF4-FFF2-40B4-BE49-F238E27FC236}">
                <a16:creationId xmlns:a16="http://schemas.microsoft.com/office/drawing/2014/main" id="{3B94963A-1098-71EA-3343-C61CB091B5E8}"/>
              </a:ext>
            </a:extLst>
          </p:cNvPr>
          <p:cNvSpPr/>
          <p:nvPr>
            <p:custDataLst>
              <p:tags r:id="rId2"/>
            </p:custDataLst>
          </p:nvPr>
        </p:nvSpPr>
        <p:spPr>
          <a:xfrm>
            <a:off x="274320" y="1775387"/>
            <a:ext cx="6283234" cy="1030818"/>
          </a:xfrm>
          <a:prstGeom prst="roundRect">
            <a:avLst/>
          </a:prstGeom>
          <a:ln w="28575">
            <a:solidFill>
              <a:srgbClr val="F6891F"/>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2200" b="0" i="0" u="none" strike="noStrike" kern="0" cap="none" spc="0" normalizeH="0" baseline="0" noProof="0">
                <a:ln>
                  <a:noFill/>
                </a:ln>
                <a:solidFill>
                  <a:srgbClr val="F6891F"/>
                </a:solidFill>
                <a:effectLst/>
                <a:uLnTx/>
                <a:uFillTx/>
                <a:latin typeface="Arial" panose="020B0604020202020204" pitchFamily="34" charset="0"/>
                <a:cs typeface="Arial" panose="020B0604020202020204" pitchFamily="34" charset="0"/>
              </a:rPr>
              <a:t>Nom officiel :  </a:t>
            </a:r>
            <a:r>
              <a:rPr kumimoji="0" lang="fr-CA" sz="2200" b="1" i="0" u="none" strike="noStrike" kern="0" cap="none" spc="0" normalizeH="0" baseline="0" noProof="0">
                <a:ln>
                  <a:noFill/>
                </a:ln>
                <a:solidFill>
                  <a:srgbClr val="F6891F"/>
                </a:solidFill>
                <a:effectLst/>
                <a:uLnTx/>
                <a:uFillTx/>
                <a:latin typeface="Arial" panose="020B0604020202020204" pitchFamily="34" charset="0"/>
                <a:cs typeface="Arial" panose="020B0604020202020204" pitchFamily="34" charset="0"/>
              </a:rPr>
              <a:t>Procureure ou procureur aux poursuites criminelles et pénales</a:t>
            </a:r>
            <a:r>
              <a:rPr kumimoji="0" lang="fr-CA" sz="2200" b="0" i="0" u="none" strike="noStrike" kern="0" cap="none" spc="0" normalizeH="0" baseline="0" noProof="0">
                <a:ln>
                  <a:noFill/>
                </a:ln>
                <a:solidFill>
                  <a:srgbClr val="F6891F"/>
                </a:solidFill>
                <a:effectLst/>
                <a:uLnTx/>
                <a:uFillTx/>
                <a:latin typeface="Arial" panose="020B0604020202020204" pitchFamily="34" charset="0"/>
                <a:cs typeface="Arial" panose="020B0604020202020204" pitchFamily="34" charset="0"/>
              </a:rPr>
              <a:t>. </a:t>
            </a:r>
          </a:p>
        </p:txBody>
      </p:sp>
      <p:sp>
        <p:nvSpPr>
          <p:cNvPr id="4" name="Bulle ronde 4">
            <a:extLst>
              <a:ext uri="{FF2B5EF4-FFF2-40B4-BE49-F238E27FC236}">
                <a16:creationId xmlns:a16="http://schemas.microsoft.com/office/drawing/2014/main" id="{AABF30B6-E1D7-1132-F5F8-226424F621D3}"/>
              </a:ext>
            </a:extLst>
          </p:cNvPr>
          <p:cNvSpPr/>
          <p:nvPr>
            <p:custDataLst>
              <p:tags r:id="rId3"/>
            </p:custDataLst>
          </p:nvPr>
        </p:nvSpPr>
        <p:spPr>
          <a:xfrm>
            <a:off x="7073153" y="443593"/>
            <a:ext cx="3576917" cy="1741713"/>
          </a:xfrm>
          <a:prstGeom prst="wedgeEllipseCallout">
            <a:avLst>
              <a:gd name="adj1" fmla="val 33329"/>
              <a:gd name="adj2" fmla="val 58336"/>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CA" sz="2000">
                <a:solidFill>
                  <a:schemeClr val="tx1"/>
                </a:solidFill>
                <a:latin typeface="Arial" panose="020B0604020202020204" pitchFamily="34" charset="0"/>
                <a:cs typeface="Arial" panose="020B0604020202020204" pitchFamily="34" charset="0"/>
              </a:rPr>
              <a:t>Mon rôle est de </a:t>
            </a:r>
            <a:r>
              <a:rPr lang="fr-CA" sz="2000" b="1">
                <a:solidFill>
                  <a:schemeClr val="tx1"/>
                </a:solidFill>
                <a:latin typeface="Arial" panose="020B0604020202020204" pitchFamily="34" charset="0"/>
                <a:cs typeface="Arial" panose="020B0604020202020204" pitchFamily="34" charset="0"/>
              </a:rPr>
              <a:t>poursuivre l’accusé au nom de l’État</a:t>
            </a:r>
            <a:r>
              <a:rPr lang="fr-CA" sz="2000">
                <a:solidFill>
                  <a:schemeClr val="tx1"/>
                </a:solidFill>
                <a:latin typeface="Arial" panose="020B0604020202020204" pitchFamily="34" charset="0"/>
                <a:cs typeface="Arial" panose="020B0604020202020204" pitchFamily="34" charset="0"/>
              </a:rPr>
              <a:t>. </a:t>
            </a:r>
          </a:p>
        </p:txBody>
      </p:sp>
      <p:grpSp>
        <p:nvGrpSpPr>
          <p:cNvPr id="6" name="Groupe 5">
            <a:extLst>
              <a:ext uri="{FF2B5EF4-FFF2-40B4-BE49-F238E27FC236}">
                <a16:creationId xmlns:a16="http://schemas.microsoft.com/office/drawing/2014/main" id="{2B44EB57-8603-3C6D-67EF-102ECE6E7002}"/>
              </a:ext>
            </a:extLst>
          </p:cNvPr>
          <p:cNvGrpSpPr/>
          <p:nvPr/>
        </p:nvGrpSpPr>
        <p:grpSpPr>
          <a:xfrm>
            <a:off x="9046506" y="1701191"/>
            <a:ext cx="3207129" cy="5156809"/>
            <a:chOff x="9046506" y="1701191"/>
            <a:chExt cx="3207129" cy="5156809"/>
          </a:xfrm>
        </p:grpSpPr>
        <p:pic>
          <p:nvPicPr>
            <p:cNvPr id="5" name="Image 4" descr="Une image contenant chaussures, silhouette, illustration, dessin humoristique&#10;&#10;Description générée automatiquement">
              <a:extLst>
                <a:ext uri="{FF2B5EF4-FFF2-40B4-BE49-F238E27FC236}">
                  <a16:creationId xmlns:a16="http://schemas.microsoft.com/office/drawing/2014/main" id="{7EF93289-3183-68F6-AEAA-5A229DA1FEA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046506" y="1701191"/>
              <a:ext cx="3207129" cy="5156809"/>
            </a:xfrm>
            <a:prstGeom prst="rect">
              <a:avLst/>
            </a:prstGeom>
          </p:spPr>
        </p:pic>
        <p:pic>
          <p:nvPicPr>
            <p:cNvPr id="8" name="Image 7" descr="Une image contenant habits, robe, art&#10;&#10;Description générée automatiquement">
              <a:extLst>
                <a:ext uri="{FF2B5EF4-FFF2-40B4-BE49-F238E27FC236}">
                  <a16:creationId xmlns:a16="http://schemas.microsoft.com/office/drawing/2014/main" id="{143D2C0D-5906-F9E1-D0F2-5385F4352A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8356" y="2528740"/>
              <a:ext cx="2023427" cy="3148677"/>
            </a:xfrm>
            <a:prstGeom prst="rect">
              <a:avLst/>
            </a:prstGeom>
          </p:spPr>
        </p:pic>
      </p:grpSp>
    </p:spTree>
    <p:extLst>
      <p:ext uri="{BB962C8B-B14F-4D97-AF65-F5344CB8AC3E}">
        <p14:creationId xmlns:p14="http://schemas.microsoft.com/office/powerpoint/2010/main" val="2421384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469063" y="445258"/>
            <a:ext cx="5212080" cy="914400"/>
          </a:xfrm>
        </p:spPr>
        <p:txBody>
          <a:bodyPr/>
          <a:lstStyle/>
          <a:p>
            <a:pPr algn="r"/>
            <a:r>
              <a:rPr lang="fr-CA">
                <a:solidFill>
                  <a:srgbClr val="F6891F"/>
                </a:solidFill>
              </a:rPr>
              <a:t>L’avocate ou l’avocat de la défense</a:t>
            </a:r>
            <a:endParaRPr lang="fr-CA"/>
          </a:p>
        </p:txBody>
      </p:sp>
      <p:sp>
        <p:nvSpPr>
          <p:cNvPr id="3" name="Espace réservé du contenu 2">
            <a:extLst>
              <a:ext uri="{FF2B5EF4-FFF2-40B4-BE49-F238E27FC236}">
                <a16:creationId xmlns:a16="http://schemas.microsoft.com/office/drawing/2014/main" id="{1FFC85E2-621D-7A1B-8DA6-ABD258986587}"/>
              </a:ext>
            </a:extLst>
          </p:cNvPr>
          <p:cNvSpPr txBox="1">
            <a:spLocks/>
          </p:cNvSpPr>
          <p:nvPr>
            <p:custDataLst>
              <p:tags r:id="rId1"/>
            </p:custDataLst>
          </p:nvPr>
        </p:nvSpPr>
        <p:spPr>
          <a:xfrm>
            <a:off x="5069542" y="1712894"/>
            <a:ext cx="7011108" cy="5152145"/>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chemeClr val="dk1"/>
                </a:solidFill>
                <a:latin typeface="+mn-lt"/>
                <a:ea typeface="+mn-ea"/>
                <a:cs typeface="+mn-cs"/>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chemeClr val="dk1"/>
                </a:solidFill>
                <a:latin typeface="+mn-lt"/>
                <a:ea typeface="+mn-ea"/>
                <a:cs typeface="+mn-cs"/>
              </a:defRPr>
            </a:lvl2pPr>
            <a:lvl3pPr marL="1143000" indent="-228600" algn="l" defTabSz="914400" rtl="0" eaLnBrk="1" latinLnBrk="0" hangingPunct="1">
              <a:spcBef>
                <a:spcPct val="20000"/>
              </a:spcBef>
              <a:buClr>
                <a:srgbClr val="F6891F"/>
              </a:buClr>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Clr>
                <a:srgbClr val="F6891F"/>
              </a:buClr>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Clr>
                <a:srgbClr val="F6891F"/>
              </a:buClr>
              <a:buFont typeface="Wingdings" pitchFamily="2" charset="2"/>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r>
              <a:rPr kumimoji="0" lang="fr-CA"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L’avocate ou l’avocat de la défense doit :</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kumimoji="0" lang="fr-CA"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soulever les faiblesses de la preuve présentée par la Poursuite;</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kumimoji="0" lang="fr-CA"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s’assurer que l’accusé a la possibilité de </a:t>
            </a:r>
            <a:r>
              <a:rPr kumimoji="0" lang="fr-CA" sz="28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faire valoir sa version des faits</a:t>
            </a:r>
            <a:r>
              <a:rPr kumimoji="0" lang="fr-CA"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kumimoji="0" lang="fr-CA"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s’assurer que les </a:t>
            </a:r>
            <a:r>
              <a:rPr kumimoji="0" lang="fr-CA" sz="28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droits de la personne accusée </a:t>
            </a:r>
            <a:r>
              <a:rPr kumimoji="0" lang="fr-CA"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soient respectés tout au long du processus.</a:t>
            </a:r>
          </a:p>
          <a:p>
            <a:pPr marL="0" marR="0" lvl="0" indent="0" algn="l" defTabSz="914400" rtl="0" eaLnBrk="1" fontAlgn="auto" latinLnBrk="0" hangingPunct="1">
              <a:lnSpc>
                <a:spcPct val="100000"/>
              </a:lnSpc>
              <a:spcBef>
                <a:spcPts val="1200"/>
              </a:spcBef>
              <a:spcAft>
                <a:spcPts val="0"/>
              </a:spcAft>
              <a:buClrTx/>
              <a:buSzPct val="65000"/>
              <a:buNone/>
              <a:tabLst/>
              <a:defRPr/>
            </a:pPr>
            <a:r>
              <a:rPr lang="fr-CA" sz="2800">
                <a:solidFill>
                  <a:sysClr val="windowText" lastClr="000000"/>
                </a:solidFill>
                <a:latin typeface="Arial" panose="020B0604020202020204" pitchFamily="34" charset="0"/>
                <a:cs typeface="Arial" panose="020B0604020202020204" pitchFamily="34" charset="0"/>
              </a:rPr>
              <a:t>On la nomme aussi simplement </a:t>
            </a:r>
            <a:br>
              <a:rPr lang="fr-CA" sz="2800">
                <a:solidFill>
                  <a:sysClr val="windowText" lastClr="000000"/>
                </a:solidFill>
                <a:latin typeface="Arial" panose="020B0604020202020204" pitchFamily="34" charset="0"/>
                <a:cs typeface="Arial" panose="020B0604020202020204" pitchFamily="34" charset="0"/>
              </a:rPr>
            </a:br>
            <a:r>
              <a:rPr lang="fr-CA" sz="2800">
                <a:solidFill>
                  <a:sysClr val="windowText" lastClr="000000"/>
                </a:solidFill>
                <a:latin typeface="Arial" panose="020B0604020202020204" pitchFamily="34" charset="0"/>
                <a:cs typeface="Arial" panose="020B0604020202020204" pitchFamily="34" charset="0"/>
              </a:rPr>
              <a:t>« La Défense ».</a:t>
            </a:r>
            <a:endParaRPr kumimoji="0" lang="fr-CA"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24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2" name="Bulle ronde 4">
            <a:extLst>
              <a:ext uri="{FF2B5EF4-FFF2-40B4-BE49-F238E27FC236}">
                <a16:creationId xmlns:a16="http://schemas.microsoft.com/office/drawing/2014/main" id="{90487B7A-93A1-A71E-5A5E-F83310BF51D8}"/>
              </a:ext>
            </a:extLst>
          </p:cNvPr>
          <p:cNvSpPr/>
          <p:nvPr>
            <p:custDataLst>
              <p:tags r:id="rId2"/>
            </p:custDataLst>
          </p:nvPr>
        </p:nvSpPr>
        <p:spPr>
          <a:xfrm>
            <a:off x="2600792" y="243552"/>
            <a:ext cx="2804926" cy="1891425"/>
          </a:xfrm>
          <a:prstGeom prst="wedgeEllipseCallout">
            <a:avLst>
              <a:gd name="adj1" fmla="val -52992"/>
              <a:gd name="adj2" fmla="val 44540"/>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CA" sz="2000">
                <a:solidFill>
                  <a:schemeClr val="tx1"/>
                </a:solidFill>
                <a:latin typeface="Arial" panose="020B0604020202020204" pitchFamily="34" charset="0"/>
                <a:cs typeface="Arial" panose="020B0604020202020204" pitchFamily="34" charset="0"/>
              </a:rPr>
              <a:t>Mon rôle est de défendre la personne accusée.</a:t>
            </a:r>
          </a:p>
        </p:txBody>
      </p:sp>
      <p:grpSp>
        <p:nvGrpSpPr>
          <p:cNvPr id="5" name="Groupe 4">
            <a:extLst>
              <a:ext uri="{FF2B5EF4-FFF2-40B4-BE49-F238E27FC236}">
                <a16:creationId xmlns:a16="http://schemas.microsoft.com/office/drawing/2014/main" id="{C90C332A-1B75-64D3-6E7C-1643AC87A3D6}"/>
              </a:ext>
            </a:extLst>
          </p:cNvPr>
          <p:cNvGrpSpPr/>
          <p:nvPr/>
        </p:nvGrpSpPr>
        <p:grpSpPr>
          <a:xfrm>
            <a:off x="254402" y="1585104"/>
            <a:ext cx="3567742" cy="4857851"/>
            <a:chOff x="254402" y="1585104"/>
            <a:chExt cx="3567742" cy="4857851"/>
          </a:xfrm>
        </p:grpSpPr>
        <p:pic>
          <p:nvPicPr>
            <p:cNvPr id="4" name="Image 3" descr="Une image contenant habits, chaussures, debout, dessin humoristique&#10;&#10;Description générée automatiquement">
              <a:extLst>
                <a:ext uri="{FF2B5EF4-FFF2-40B4-BE49-F238E27FC236}">
                  <a16:creationId xmlns:a16="http://schemas.microsoft.com/office/drawing/2014/main" id="{3E24DD62-2828-C88F-E7B5-0CF5956D2564}"/>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254402" y="1585104"/>
              <a:ext cx="3567742" cy="4857851"/>
            </a:xfrm>
            <a:prstGeom prst="rect">
              <a:avLst/>
            </a:prstGeom>
          </p:spPr>
        </p:pic>
        <p:pic>
          <p:nvPicPr>
            <p:cNvPr id="6" name="Image 5" descr="Une image contenant art&#10;&#10;Description générée automatiquement avec une confiance moyenne">
              <a:extLst>
                <a:ext uri="{FF2B5EF4-FFF2-40B4-BE49-F238E27FC236}">
                  <a16:creationId xmlns:a16="http://schemas.microsoft.com/office/drawing/2014/main" id="{A2FCE7D9-E562-FFA6-00F3-92BADE1E77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9443" y="2301881"/>
              <a:ext cx="2219930" cy="2910265"/>
            </a:xfrm>
            <a:prstGeom prst="rect">
              <a:avLst/>
            </a:prstGeom>
          </p:spPr>
        </p:pic>
      </p:grpSp>
    </p:spTree>
    <p:extLst>
      <p:ext uri="{BB962C8B-B14F-4D97-AF65-F5344CB8AC3E}">
        <p14:creationId xmlns:p14="http://schemas.microsoft.com/office/powerpoint/2010/main" val="3633348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572676" y="922933"/>
            <a:ext cx="5943600" cy="914400"/>
          </a:xfrm>
        </p:spPr>
        <p:txBody>
          <a:bodyPr/>
          <a:lstStyle/>
          <a:p>
            <a:r>
              <a:rPr lang="fr-CA">
                <a:solidFill>
                  <a:srgbClr val="F6891F"/>
                </a:solidFill>
              </a:rPr>
              <a:t>La ou le juge</a:t>
            </a:r>
          </a:p>
        </p:txBody>
      </p:sp>
      <p:sp>
        <p:nvSpPr>
          <p:cNvPr id="12" name="Espace réservé du contenu 2">
            <a:extLst>
              <a:ext uri="{FF2B5EF4-FFF2-40B4-BE49-F238E27FC236}">
                <a16:creationId xmlns:a16="http://schemas.microsoft.com/office/drawing/2014/main" id="{4BB9241C-C5D1-8E3F-8D56-472F521796CF}"/>
              </a:ext>
            </a:extLst>
          </p:cNvPr>
          <p:cNvSpPr txBox="1">
            <a:spLocks/>
          </p:cNvSpPr>
          <p:nvPr>
            <p:custDataLst>
              <p:tags r:id="rId1"/>
            </p:custDataLst>
          </p:nvPr>
        </p:nvSpPr>
        <p:spPr>
          <a:xfrm>
            <a:off x="419540" y="1741238"/>
            <a:ext cx="5292703" cy="4306988"/>
          </a:xfrm>
          <a:prstGeom prst="rect">
            <a:avLst/>
          </a:prstGeom>
          <a:solidFill>
            <a:srgbClr val="EFF1F1"/>
          </a:solidFill>
          <a:ln w="12700" cap="flat" cmpd="sng" algn="ctr">
            <a:noFill/>
            <a:prstDash val="solid"/>
            <a:miter lim="800000"/>
          </a:ln>
          <a:effectLst/>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chemeClr val="dk1"/>
                </a:solidFill>
                <a:latin typeface="+mn-lt"/>
                <a:ea typeface="+mn-ea"/>
                <a:cs typeface="+mn-cs"/>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chemeClr val="dk1"/>
                </a:solidFill>
                <a:latin typeface="+mn-lt"/>
                <a:ea typeface="+mn-ea"/>
                <a:cs typeface="+mn-cs"/>
              </a:defRPr>
            </a:lvl2pPr>
            <a:lvl3pPr marL="1143000" indent="-228600" algn="l" defTabSz="914400" rtl="0" eaLnBrk="1" latinLnBrk="0" hangingPunct="1">
              <a:spcBef>
                <a:spcPct val="20000"/>
              </a:spcBef>
              <a:buClr>
                <a:srgbClr val="F6891F"/>
              </a:buClr>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Clr>
                <a:srgbClr val="F6891F"/>
              </a:buClr>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Clr>
                <a:srgbClr val="F6891F"/>
              </a:buClr>
              <a:buFont typeface="Wingdings" pitchFamily="2" charset="2"/>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fr-CA" sz="2800">
                <a:solidFill>
                  <a:schemeClr val="tx1"/>
                </a:solidFill>
                <a:latin typeface="Arial" panose="020B0604020202020204" pitchFamily="34" charset="0"/>
                <a:cs typeface="Arial" panose="020B0604020202020204" pitchFamily="34" charset="0"/>
              </a:rPr>
              <a:t>Elle ou il doit être </a:t>
            </a:r>
            <a:r>
              <a:rPr lang="fr-CA" sz="2800" b="1">
                <a:solidFill>
                  <a:schemeClr val="tx1"/>
                </a:solidFill>
                <a:latin typeface="Arial" panose="020B0604020202020204" pitchFamily="34" charset="0"/>
                <a:cs typeface="Arial" panose="020B0604020202020204" pitchFamily="34" charset="0"/>
              </a:rPr>
              <a:t>impartial</a:t>
            </a:r>
            <a:r>
              <a:rPr lang="fr-CA" sz="2800">
                <a:solidFill>
                  <a:schemeClr val="tx1"/>
                </a:solidFill>
                <a:latin typeface="Arial" panose="020B0604020202020204" pitchFamily="34" charset="0"/>
                <a:cs typeface="Arial" panose="020B0604020202020204" pitchFamily="34" charset="0"/>
              </a:rPr>
              <a:t>, c’est-à-dire </a:t>
            </a:r>
            <a:r>
              <a:rPr lang="fr-CA" sz="2800" b="1">
                <a:solidFill>
                  <a:schemeClr val="tx1"/>
                </a:solidFill>
                <a:latin typeface="Arial" panose="020B0604020202020204" pitchFamily="34" charset="0"/>
                <a:cs typeface="Arial" panose="020B0604020202020204" pitchFamily="34" charset="0"/>
              </a:rPr>
              <a:t>neutre</a:t>
            </a:r>
            <a:r>
              <a:rPr lang="fr-CA" sz="2800">
                <a:solidFill>
                  <a:schemeClr val="tx1"/>
                </a:solidFill>
                <a:latin typeface="Arial" panose="020B0604020202020204" pitchFamily="34" charset="0"/>
                <a:cs typeface="Arial" panose="020B0604020202020204" pitchFamily="34" charset="0"/>
              </a:rPr>
              <a:t>. </a:t>
            </a:r>
          </a:p>
          <a:p>
            <a:r>
              <a:rPr lang="fr-CA" sz="2800">
                <a:solidFill>
                  <a:schemeClr val="tx1"/>
                </a:solidFill>
                <a:latin typeface="Arial" panose="020B0604020202020204" pitchFamily="34" charset="0"/>
                <a:cs typeface="Arial" panose="020B0604020202020204" pitchFamily="34" charset="0"/>
              </a:rPr>
              <a:t>C’est elle ou lui qui </a:t>
            </a:r>
            <a:r>
              <a:rPr lang="fr-CA" sz="2800" b="1">
                <a:solidFill>
                  <a:schemeClr val="tx1"/>
                </a:solidFill>
                <a:latin typeface="Arial" panose="020B0604020202020204" pitchFamily="34" charset="0"/>
                <a:cs typeface="Arial" panose="020B0604020202020204" pitchFamily="34" charset="0"/>
              </a:rPr>
              <a:t>rend le verdict</a:t>
            </a:r>
            <a:r>
              <a:rPr lang="fr-CA" sz="2800">
                <a:solidFill>
                  <a:schemeClr val="tx1"/>
                </a:solidFill>
                <a:latin typeface="Arial" panose="020B0604020202020204" pitchFamily="34" charset="0"/>
                <a:cs typeface="Arial" panose="020B0604020202020204" pitchFamily="34" charset="0"/>
              </a:rPr>
              <a:t> s’il n’y a pas de jury.</a:t>
            </a:r>
          </a:p>
          <a:p>
            <a:r>
              <a:rPr lang="fr-CA" sz="2800">
                <a:solidFill>
                  <a:schemeClr val="tx1"/>
                </a:solidFill>
                <a:latin typeface="Arial" panose="020B0604020202020204" pitchFamily="34" charset="0"/>
                <a:cs typeface="Arial" panose="020B0604020202020204" pitchFamily="34" charset="0"/>
              </a:rPr>
              <a:t>C’est toujours elle ou lui qui </a:t>
            </a:r>
            <a:r>
              <a:rPr lang="fr-CA" sz="2800" b="1">
                <a:solidFill>
                  <a:schemeClr val="tx1"/>
                </a:solidFill>
                <a:latin typeface="Arial" panose="020B0604020202020204" pitchFamily="34" charset="0"/>
                <a:cs typeface="Arial" panose="020B0604020202020204" pitchFamily="34" charset="0"/>
              </a:rPr>
              <a:t>détermine la peine</a:t>
            </a:r>
            <a:r>
              <a:rPr lang="fr-CA" sz="2800">
                <a:solidFill>
                  <a:schemeClr val="tx1"/>
                </a:solidFill>
                <a:latin typeface="Arial" panose="020B0604020202020204" pitchFamily="34" charset="0"/>
                <a:cs typeface="Arial" panose="020B0604020202020204" pitchFamily="34" charset="0"/>
              </a:rPr>
              <a:t>.</a:t>
            </a:r>
          </a:p>
        </p:txBody>
      </p:sp>
      <p:sp>
        <p:nvSpPr>
          <p:cNvPr id="2" name="Bulle ronde 4">
            <a:extLst>
              <a:ext uri="{FF2B5EF4-FFF2-40B4-BE49-F238E27FC236}">
                <a16:creationId xmlns:a16="http://schemas.microsoft.com/office/drawing/2014/main" id="{FE566FE3-B746-AD5D-B8BF-1EFB3344A082}"/>
              </a:ext>
            </a:extLst>
          </p:cNvPr>
          <p:cNvSpPr/>
          <p:nvPr>
            <p:custDataLst>
              <p:tags r:id="rId2"/>
            </p:custDataLst>
          </p:nvPr>
        </p:nvSpPr>
        <p:spPr>
          <a:xfrm>
            <a:off x="5534822" y="750969"/>
            <a:ext cx="4657021" cy="1458475"/>
          </a:xfrm>
          <a:prstGeom prst="wedgeEllipseCallout">
            <a:avLst>
              <a:gd name="adj1" fmla="val 11444"/>
              <a:gd name="adj2" fmla="val 80134"/>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CA" sz="2000">
                <a:solidFill>
                  <a:schemeClr val="tx1"/>
                </a:solidFill>
                <a:latin typeface="Arial" panose="020B0604020202020204" pitchFamily="34" charset="0"/>
                <a:cs typeface="Arial" panose="020B0604020202020204" pitchFamily="34" charset="0"/>
              </a:rPr>
              <a:t>Mon rôle est de </a:t>
            </a:r>
            <a:r>
              <a:rPr lang="fr-CA" sz="2000" b="1">
                <a:solidFill>
                  <a:schemeClr val="tx1"/>
                </a:solidFill>
                <a:latin typeface="Arial" panose="020B0604020202020204" pitchFamily="34" charset="0"/>
                <a:cs typeface="Arial" panose="020B0604020202020204" pitchFamily="34" charset="0"/>
              </a:rPr>
              <a:t>m’assurer du respect des règles du procès</a:t>
            </a:r>
            <a:r>
              <a:rPr lang="fr-CA" sz="2000">
                <a:solidFill>
                  <a:schemeClr val="tx1"/>
                </a:solidFill>
                <a:latin typeface="Arial" panose="020B0604020202020204" pitchFamily="34" charset="0"/>
                <a:cs typeface="Arial" panose="020B0604020202020204" pitchFamily="34" charset="0"/>
              </a:rPr>
              <a:t>. </a:t>
            </a:r>
          </a:p>
        </p:txBody>
      </p:sp>
      <p:grpSp>
        <p:nvGrpSpPr>
          <p:cNvPr id="4" name="Groupe 3">
            <a:extLst>
              <a:ext uri="{FF2B5EF4-FFF2-40B4-BE49-F238E27FC236}">
                <a16:creationId xmlns:a16="http://schemas.microsoft.com/office/drawing/2014/main" id="{537CA0A2-4BDE-2381-0A24-E31F35170F91}"/>
              </a:ext>
            </a:extLst>
          </p:cNvPr>
          <p:cNvGrpSpPr/>
          <p:nvPr/>
        </p:nvGrpSpPr>
        <p:grpSpPr>
          <a:xfrm>
            <a:off x="7515923" y="1403419"/>
            <a:ext cx="3962500" cy="5476211"/>
            <a:chOff x="7515923" y="1403419"/>
            <a:chExt cx="3962500" cy="5476211"/>
          </a:xfrm>
        </p:grpSpPr>
        <p:pic>
          <p:nvPicPr>
            <p:cNvPr id="3" name="Image 2" descr="Une image contenant habits, chaussures, personne, homme&#10;&#10;Description générée automatiquement">
              <a:extLst>
                <a:ext uri="{FF2B5EF4-FFF2-40B4-BE49-F238E27FC236}">
                  <a16:creationId xmlns:a16="http://schemas.microsoft.com/office/drawing/2014/main" id="{A0A62AAA-DF97-AFBA-04A3-7D3997BA085E}"/>
                </a:ext>
              </a:extLst>
            </p:cNvPr>
            <p:cNvPicPr>
              <a:picLocks noChangeAspect="1"/>
            </p:cNvPicPr>
            <p:nvPr/>
          </p:nvPicPr>
          <p:blipFill rotWithShape="1">
            <a:blip r:embed="rId6">
              <a:clrChange>
                <a:clrFrom>
                  <a:srgbClr val="FFFFFF"/>
                </a:clrFrom>
                <a:clrTo>
                  <a:srgbClr val="FFFFFF">
                    <a:alpha val="0"/>
                  </a:srgbClr>
                </a:clrTo>
              </a:clrChange>
            </a:blip>
            <a:srcRect l="74553" t="532" r="3372" b="24702"/>
            <a:stretch/>
          </p:blipFill>
          <p:spPr>
            <a:xfrm>
              <a:off x="7515923" y="1403419"/>
              <a:ext cx="3962500" cy="5476211"/>
            </a:xfrm>
            <a:prstGeom prst="rect">
              <a:avLst/>
            </a:prstGeom>
          </p:spPr>
        </p:pic>
        <p:sp>
          <p:nvSpPr>
            <p:cNvPr id="5" name="Ellipse 4">
              <a:extLst>
                <a:ext uri="{FF2B5EF4-FFF2-40B4-BE49-F238E27FC236}">
                  <a16:creationId xmlns:a16="http://schemas.microsoft.com/office/drawing/2014/main" id="{314E0EF1-7931-E0C8-7350-233063434DF4}"/>
                </a:ext>
              </a:extLst>
            </p:cNvPr>
            <p:cNvSpPr/>
            <p:nvPr/>
          </p:nvSpPr>
          <p:spPr>
            <a:xfrm>
              <a:off x="9160476" y="2297430"/>
              <a:ext cx="463583" cy="440252"/>
            </a:xfrm>
            <a:prstGeom prst="ellipse">
              <a:avLst/>
            </a:prstGeom>
            <a:solidFill>
              <a:srgbClr val="FEA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grpSp>
    </p:spTree>
    <p:extLst>
      <p:ext uri="{BB962C8B-B14F-4D97-AF65-F5344CB8AC3E}">
        <p14:creationId xmlns:p14="http://schemas.microsoft.com/office/powerpoint/2010/main" val="3374227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299246" y="640727"/>
            <a:ext cx="5212080" cy="914400"/>
          </a:xfrm>
        </p:spPr>
        <p:txBody>
          <a:bodyPr/>
          <a:lstStyle/>
          <a:p>
            <a:pPr algn="r"/>
            <a:r>
              <a:rPr lang="fr-CA">
                <a:solidFill>
                  <a:srgbClr val="F6891F"/>
                </a:solidFill>
              </a:rPr>
              <a:t>Le jury</a:t>
            </a:r>
            <a:endParaRPr lang="fr-CA"/>
          </a:p>
        </p:txBody>
      </p:sp>
      <p:sp>
        <p:nvSpPr>
          <p:cNvPr id="2" name="Rectangle 1">
            <a:extLst>
              <a:ext uri="{FF2B5EF4-FFF2-40B4-BE49-F238E27FC236}">
                <a16:creationId xmlns:a16="http://schemas.microsoft.com/office/drawing/2014/main" id="{EA325ECF-1628-F74E-7C91-CB4E6E5557C4}"/>
              </a:ext>
            </a:extLst>
          </p:cNvPr>
          <p:cNvSpPr/>
          <p:nvPr>
            <p:custDataLst>
              <p:tags r:id="rId1"/>
            </p:custDataLst>
          </p:nvPr>
        </p:nvSpPr>
        <p:spPr>
          <a:xfrm>
            <a:off x="6096000" y="1555127"/>
            <a:ext cx="6096000" cy="3416320"/>
          </a:xfrm>
          <a:prstGeom prst="rect">
            <a:avLst/>
          </a:prstGeom>
        </p:spPr>
        <p:txBody>
          <a:bodyPr wrap="square">
            <a:spAutoFit/>
          </a:bodyPr>
          <a:lstStyle/>
          <a:p>
            <a:pPr marL="342900" indent="-342900">
              <a:spcBef>
                <a:spcPts val="1200"/>
              </a:spcBef>
              <a:buSzPct val="65000"/>
              <a:buFontTx/>
              <a:buBlip>
                <a:blip r:embed="rId6"/>
              </a:buBlip>
            </a:pPr>
            <a:r>
              <a:rPr lang="fr-CA" sz="2800" b="1">
                <a:solidFill>
                  <a:prstClr val="black"/>
                </a:solidFill>
                <a:cs typeface="Arial" pitchFamily="34" charset="0"/>
              </a:rPr>
              <a:t>Seulement quelques procès </a:t>
            </a:r>
            <a:r>
              <a:rPr lang="fr-CA" sz="2800">
                <a:solidFill>
                  <a:prstClr val="black"/>
                </a:solidFill>
                <a:cs typeface="Arial" pitchFamily="34" charset="0"/>
              </a:rPr>
              <a:t>se déroulent devant un jury.</a:t>
            </a:r>
          </a:p>
          <a:p>
            <a:pPr marL="342900" indent="-342900">
              <a:spcBef>
                <a:spcPts val="1200"/>
              </a:spcBef>
              <a:buSzPct val="65000"/>
              <a:buFontTx/>
              <a:buBlip>
                <a:blip r:embed="rId6"/>
              </a:buBlip>
            </a:pPr>
            <a:r>
              <a:rPr lang="fr-CA" sz="2800">
                <a:solidFill>
                  <a:prstClr val="black"/>
                </a:solidFill>
                <a:cs typeface="Arial" pitchFamily="34" charset="0"/>
              </a:rPr>
              <a:t>Il est nécessaire pour certaines </a:t>
            </a:r>
            <a:r>
              <a:rPr lang="fr-CA" sz="2800" b="1">
                <a:solidFill>
                  <a:prstClr val="black"/>
                </a:solidFill>
                <a:cs typeface="Arial" pitchFamily="34" charset="0"/>
              </a:rPr>
              <a:t>infractions graves</a:t>
            </a:r>
            <a:r>
              <a:rPr lang="fr-CA" sz="2800">
                <a:solidFill>
                  <a:prstClr val="black"/>
                </a:solidFill>
                <a:cs typeface="Arial" pitchFamily="34" charset="0"/>
              </a:rPr>
              <a:t>, comme le meurtre.</a:t>
            </a:r>
          </a:p>
          <a:p>
            <a:pPr marL="1436688" indent="-342900">
              <a:spcBef>
                <a:spcPts val="1200"/>
              </a:spcBef>
              <a:buSzPct val="65000"/>
              <a:buFontTx/>
              <a:buBlip>
                <a:blip r:embed="rId6"/>
              </a:buBlip>
            </a:pPr>
            <a:r>
              <a:rPr lang="fr-CA" sz="2800">
                <a:solidFill>
                  <a:prstClr val="black"/>
                </a:solidFill>
                <a:cs typeface="Arial" pitchFamily="34" charset="0"/>
              </a:rPr>
              <a:t>Il est composé de </a:t>
            </a:r>
            <a:r>
              <a:rPr lang="fr-CA" sz="2800" b="1">
                <a:solidFill>
                  <a:prstClr val="black"/>
                </a:solidFill>
                <a:cs typeface="Arial" pitchFamily="34" charset="0"/>
              </a:rPr>
              <a:t>12 personnes</a:t>
            </a:r>
            <a:r>
              <a:rPr lang="fr-CA" sz="2800">
                <a:solidFill>
                  <a:prstClr val="black"/>
                </a:solidFill>
                <a:cs typeface="Arial" pitchFamily="34" charset="0"/>
              </a:rPr>
              <a:t>, les jurés.</a:t>
            </a:r>
          </a:p>
        </p:txBody>
      </p:sp>
      <p:pic>
        <p:nvPicPr>
          <p:cNvPr id="4" name="Image 3" descr="Une image contenant habits, Visage humain, personne, dessin humoristique&#10;&#10;Description générée automatiquement">
            <a:extLst>
              <a:ext uri="{FF2B5EF4-FFF2-40B4-BE49-F238E27FC236}">
                <a16:creationId xmlns:a16="http://schemas.microsoft.com/office/drawing/2014/main" id="{6CF4626E-913F-9991-D10B-5491DD9842E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05335" y="3045137"/>
            <a:ext cx="7424700" cy="4571710"/>
          </a:xfrm>
          <a:prstGeom prst="rect">
            <a:avLst/>
          </a:prstGeom>
        </p:spPr>
      </p:pic>
      <p:sp>
        <p:nvSpPr>
          <p:cNvPr id="5" name="Bulle ronde 9">
            <a:extLst>
              <a:ext uri="{FF2B5EF4-FFF2-40B4-BE49-F238E27FC236}">
                <a16:creationId xmlns:a16="http://schemas.microsoft.com/office/drawing/2014/main" id="{7B5B9A94-9607-CA78-FA43-F9D554295C9A}"/>
              </a:ext>
            </a:extLst>
          </p:cNvPr>
          <p:cNvSpPr/>
          <p:nvPr>
            <p:custDataLst>
              <p:tags r:id="rId2"/>
            </p:custDataLst>
          </p:nvPr>
        </p:nvSpPr>
        <p:spPr>
          <a:xfrm>
            <a:off x="1048871" y="900953"/>
            <a:ext cx="4061012" cy="2099110"/>
          </a:xfrm>
          <a:prstGeom prst="wedgeEllipseCallout">
            <a:avLst>
              <a:gd name="adj1" fmla="val -8888"/>
              <a:gd name="adj2" fmla="val 62624"/>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2400" b="0" i="0" u="none" strike="noStrike" kern="0" cap="none" spc="0" normalizeH="0" baseline="0" noProof="0">
                <a:ln>
                  <a:noFill/>
                </a:ln>
                <a:solidFill>
                  <a:prstClr val="black"/>
                </a:solidFill>
                <a:effectLst/>
                <a:uLnTx/>
                <a:uFillTx/>
                <a:ea typeface="+mn-ea"/>
                <a:cs typeface="+mn-cs"/>
              </a:rPr>
              <a:t>Nous devons nous entendre sur un verdict </a:t>
            </a:r>
            <a:r>
              <a:rPr kumimoji="0" lang="fr-CA" sz="2400" b="1" i="0" u="none" strike="noStrike" kern="0" cap="none" spc="0" normalizeH="0" baseline="0" noProof="0">
                <a:ln>
                  <a:noFill/>
                </a:ln>
                <a:solidFill>
                  <a:prstClr val="black"/>
                </a:solidFill>
                <a:effectLst/>
                <a:uLnTx/>
                <a:uFillTx/>
                <a:ea typeface="+mn-ea"/>
                <a:cs typeface="+mn-cs"/>
              </a:rPr>
              <a:t>unanime</a:t>
            </a:r>
            <a:r>
              <a:rPr kumimoji="0" lang="fr-CA" sz="2400" b="0" i="0" u="none" strike="noStrike" kern="0" cap="none" spc="0" normalizeH="0" baseline="0" noProof="0">
                <a:ln>
                  <a:noFill/>
                </a:ln>
                <a:solidFill>
                  <a:prstClr val="black"/>
                </a:solidFill>
                <a:effectLst/>
                <a:uLnTx/>
                <a:uFillTx/>
                <a:ea typeface="+mn-ea"/>
                <a:cs typeface="+mn-cs"/>
              </a:rPr>
              <a:t>.</a:t>
            </a:r>
          </a:p>
        </p:txBody>
      </p:sp>
    </p:spTree>
    <p:extLst>
      <p:ext uri="{BB962C8B-B14F-4D97-AF65-F5344CB8AC3E}">
        <p14:creationId xmlns:p14="http://schemas.microsoft.com/office/powerpoint/2010/main" val="138729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extLst>
    <p:ext uri="{6950BFC3-D8DA-4A85-94F7-54DA5524770B}">
      <p188:commentRel xmlns:p188="http://schemas.microsoft.com/office/powerpoint/2018/8/main" r:id="rId5"/>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37927" y="714048"/>
            <a:ext cx="5943600" cy="914400"/>
          </a:xfrm>
        </p:spPr>
        <p:txBody>
          <a:bodyPr/>
          <a:lstStyle/>
          <a:p>
            <a:r>
              <a:rPr lang="fr-CA">
                <a:solidFill>
                  <a:srgbClr val="F6891F"/>
                </a:solidFill>
              </a:rPr>
              <a:t>Le témoin</a:t>
            </a:r>
          </a:p>
        </p:txBody>
      </p:sp>
      <p:sp>
        <p:nvSpPr>
          <p:cNvPr id="5" name="Rectangle 4">
            <a:extLst>
              <a:ext uri="{FF2B5EF4-FFF2-40B4-BE49-F238E27FC236}">
                <a16:creationId xmlns:a16="http://schemas.microsoft.com/office/drawing/2014/main" id="{936B475A-94B6-BA59-8E91-B25D94A2C2EA}"/>
              </a:ext>
            </a:extLst>
          </p:cNvPr>
          <p:cNvSpPr/>
          <p:nvPr>
            <p:custDataLst>
              <p:tags r:id="rId1"/>
            </p:custDataLst>
          </p:nvPr>
        </p:nvSpPr>
        <p:spPr>
          <a:xfrm>
            <a:off x="459743" y="1469575"/>
            <a:ext cx="5636257" cy="1569660"/>
          </a:xfrm>
          <a:prstGeom prst="rect">
            <a:avLst/>
          </a:prstGeom>
        </p:spPr>
        <p:txBody>
          <a:bodyPr wrap="square">
            <a:spAutoFit/>
          </a:bodyPr>
          <a:lstStyle/>
          <a:p>
            <a:pPr marL="342900" indent="-342900">
              <a:spcBef>
                <a:spcPts val="1200"/>
              </a:spcBef>
              <a:buSzPct val="65000"/>
              <a:buFontTx/>
              <a:buBlip>
                <a:blip r:embed="rId5"/>
              </a:buBlip>
            </a:pPr>
            <a:r>
              <a:rPr lang="fr-CA" sz="3200">
                <a:solidFill>
                  <a:prstClr val="black"/>
                </a:solidFill>
                <a:cs typeface="Arial" pitchFamily="34" charset="0"/>
              </a:rPr>
              <a:t>Le témoin doit promettre de dire «</a:t>
            </a:r>
            <a:r>
              <a:rPr lang="fr-CA" sz="3200" b="1">
                <a:solidFill>
                  <a:prstClr val="black"/>
                </a:solidFill>
                <a:cs typeface="Arial" pitchFamily="34" charset="0"/>
              </a:rPr>
              <a:t> la vérité, toute la vérité, rien que la vérité </a:t>
            </a:r>
            <a:r>
              <a:rPr lang="fr-CA" sz="3200">
                <a:solidFill>
                  <a:prstClr val="black"/>
                </a:solidFill>
                <a:cs typeface="Arial" pitchFamily="34" charset="0"/>
              </a:rPr>
              <a:t>». </a:t>
            </a:r>
          </a:p>
        </p:txBody>
      </p:sp>
      <p:pic>
        <p:nvPicPr>
          <p:cNvPr id="3" name="Image 2" descr="Une image contenant habits, dessin humoristique, Visage humain, personne&#10;&#10;Description générée automatiquement">
            <a:extLst>
              <a:ext uri="{FF2B5EF4-FFF2-40B4-BE49-F238E27FC236}">
                <a16:creationId xmlns:a16="http://schemas.microsoft.com/office/drawing/2014/main" id="{705A8E2C-611E-9887-F9AB-17E6E2961365}"/>
              </a:ext>
            </a:extLst>
          </p:cNvPr>
          <p:cNvPicPr>
            <a:picLocks noChangeAspect="1"/>
          </p:cNvPicPr>
          <p:nvPr/>
        </p:nvPicPr>
        <p:blipFill>
          <a:blip r:embed="rId6"/>
          <a:stretch>
            <a:fillRect/>
          </a:stretch>
        </p:blipFill>
        <p:spPr>
          <a:xfrm>
            <a:off x="8028965" y="1896035"/>
            <a:ext cx="4247443" cy="4961965"/>
          </a:xfrm>
          <a:prstGeom prst="rect">
            <a:avLst/>
          </a:prstGeom>
        </p:spPr>
      </p:pic>
      <p:sp>
        <p:nvSpPr>
          <p:cNvPr id="9" name="Bulle ronde 9">
            <a:extLst>
              <a:ext uri="{FF2B5EF4-FFF2-40B4-BE49-F238E27FC236}">
                <a16:creationId xmlns:a16="http://schemas.microsoft.com/office/drawing/2014/main" id="{4BAE9EC5-ADF0-C3FC-171B-054229B760FF}"/>
              </a:ext>
            </a:extLst>
          </p:cNvPr>
          <p:cNvSpPr/>
          <p:nvPr>
            <p:custDataLst>
              <p:tags r:id="rId2"/>
            </p:custDataLst>
          </p:nvPr>
        </p:nvSpPr>
        <p:spPr>
          <a:xfrm>
            <a:off x="3536576" y="3429000"/>
            <a:ext cx="4492389" cy="2308324"/>
          </a:xfrm>
          <a:prstGeom prst="wedgeEllipseCallout">
            <a:avLst>
              <a:gd name="adj1" fmla="val 51735"/>
              <a:gd name="adj2" fmla="val -51033"/>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2500" b="0" i="0" u="none" strike="noStrike" kern="0" cap="none" spc="0" normalizeH="0" baseline="0" noProof="0">
                <a:ln>
                  <a:noFill/>
                </a:ln>
                <a:solidFill>
                  <a:prstClr val="black"/>
                </a:solidFill>
                <a:effectLst/>
                <a:uLnTx/>
                <a:uFillTx/>
                <a:ea typeface="+mn-ea"/>
                <a:cs typeface="+mn-cs"/>
              </a:rPr>
              <a:t>Je dois témoigner uniquement sur ce que j’ai </a:t>
            </a:r>
            <a:r>
              <a:rPr kumimoji="0" lang="fr-CA" sz="2500" b="1" i="0" u="none" strike="noStrike" kern="0" cap="none" spc="0" normalizeH="0" baseline="0" noProof="0">
                <a:ln>
                  <a:noFill/>
                </a:ln>
                <a:solidFill>
                  <a:prstClr val="black"/>
                </a:solidFill>
                <a:effectLst/>
                <a:uLnTx/>
                <a:uFillTx/>
                <a:ea typeface="+mn-ea"/>
                <a:cs typeface="+mn-cs"/>
              </a:rPr>
              <a:t>vu, entendu, senti</a:t>
            </a:r>
            <a:r>
              <a:rPr kumimoji="0" lang="fr-CA" sz="2500" b="0" i="0" u="none" strike="noStrike" kern="0" cap="none" spc="0" normalizeH="0" baseline="0" noProof="0">
                <a:ln>
                  <a:noFill/>
                </a:ln>
                <a:solidFill>
                  <a:prstClr val="black"/>
                </a:solidFill>
                <a:effectLst/>
                <a:uLnTx/>
                <a:uFillTx/>
                <a:ea typeface="+mn-ea"/>
                <a:cs typeface="+mn-cs"/>
              </a:rPr>
              <a:t>…</a:t>
            </a:r>
          </a:p>
        </p:txBody>
      </p:sp>
    </p:spTree>
    <p:extLst>
      <p:ext uri="{BB962C8B-B14F-4D97-AF65-F5344CB8AC3E}">
        <p14:creationId xmlns:p14="http://schemas.microsoft.com/office/powerpoint/2010/main" val="4173865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469063" y="822960"/>
            <a:ext cx="5212080" cy="914400"/>
          </a:xfrm>
        </p:spPr>
        <p:txBody>
          <a:bodyPr/>
          <a:lstStyle/>
          <a:p>
            <a:pPr algn="r"/>
            <a:r>
              <a:rPr lang="fr-CA">
                <a:solidFill>
                  <a:srgbClr val="F6891F"/>
                </a:solidFill>
              </a:rPr>
              <a:t>La personne accusée</a:t>
            </a:r>
            <a:endParaRPr lang="fr-CA"/>
          </a:p>
        </p:txBody>
      </p:sp>
      <p:sp>
        <p:nvSpPr>
          <p:cNvPr id="3" name="Espace réservé du contenu 2">
            <a:extLst>
              <a:ext uri="{FF2B5EF4-FFF2-40B4-BE49-F238E27FC236}">
                <a16:creationId xmlns:a16="http://schemas.microsoft.com/office/drawing/2014/main" id="{2D6894B5-B664-E0A3-9D9D-6342A22750D7}"/>
              </a:ext>
            </a:extLst>
          </p:cNvPr>
          <p:cNvSpPr txBox="1">
            <a:spLocks/>
          </p:cNvSpPr>
          <p:nvPr>
            <p:custDataLst>
              <p:tags r:id="rId1"/>
            </p:custDataLst>
          </p:nvPr>
        </p:nvSpPr>
        <p:spPr>
          <a:xfrm>
            <a:off x="6734843" y="1973366"/>
            <a:ext cx="49463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Elle est </a:t>
            </a:r>
            <a:r>
              <a:rPr kumimoji="0" lang="fr-CA"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soupçonnée</a:t>
            </a:r>
            <a:r>
              <a:rPr kumimoji="0" lang="fr-CA"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d’avoir commis une infraction. </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Elle </a:t>
            </a:r>
            <a:r>
              <a:rPr kumimoji="0" lang="fr-CA"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peut témoigner </a:t>
            </a:r>
            <a:r>
              <a:rPr kumimoji="0" lang="fr-CA"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à son procès, mais elle n’est pas obligée. </a:t>
            </a:r>
          </a:p>
        </p:txBody>
      </p:sp>
      <p:pic>
        <p:nvPicPr>
          <p:cNvPr id="4" name="Image 3" descr="Une image contenant habits, homme, personne, debout&#10;&#10;Description générée automatiquement">
            <a:extLst>
              <a:ext uri="{FF2B5EF4-FFF2-40B4-BE49-F238E27FC236}">
                <a16:creationId xmlns:a16="http://schemas.microsoft.com/office/drawing/2014/main" id="{606C299A-5849-1012-CE4C-DC45AB92C3AF}"/>
              </a:ext>
            </a:extLst>
          </p:cNvPr>
          <p:cNvPicPr>
            <a:picLocks noChangeAspect="1"/>
          </p:cNvPicPr>
          <p:nvPr/>
        </p:nvPicPr>
        <p:blipFill>
          <a:blip r:embed="rId6"/>
          <a:stretch>
            <a:fillRect/>
          </a:stretch>
        </p:blipFill>
        <p:spPr>
          <a:xfrm>
            <a:off x="232305" y="2321094"/>
            <a:ext cx="4205224" cy="4900117"/>
          </a:xfrm>
          <a:prstGeom prst="rect">
            <a:avLst/>
          </a:prstGeom>
        </p:spPr>
      </p:pic>
      <p:sp>
        <p:nvSpPr>
          <p:cNvPr id="9" name="Bulle ronde 9">
            <a:extLst>
              <a:ext uri="{FF2B5EF4-FFF2-40B4-BE49-F238E27FC236}">
                <a16:creationId xmlns:a16="http://schemas.microsoft.com/office/drawing/2014/main" id="{B7992329-A541-FFD4-2A5C-6448C5DB0C49}"/>
              </a:ext>
            </a:extLst>
          </p:cNvPr>
          <p:cNvSpPr/>
          <p:nvPr>
            <p:custDataLst>
              <p:tags r:id="rId2"/>
            </p:custDataLst>
          </p:nvPr>
        </p:nvSpPr>
        <p:spPr>
          <a:xfrm>
            <a:off x="2474259" y="645459"/>
            <a:ext cx="3621742" cy="1869141"/>
          </a:xfrm>
          <a:prstGeom prst="wedgeEllipseCallout">
            <a:avLst>
              <a:gd name="adj1" fmla="val -26225"/>
              <a:gd name="adj2" fmla="val 69928"/>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2200" b="0" i="0" u="none" strike="noStrike" kern="0" cap="none" spc="0" normalizeH="0" baseline="0" noProof="0">
                <a:ln>
                  <a:noFill/>
                </a:ln>
                <a:solidFill>
                  <a:prstClr val="black"/>
                </a:solidFill>
                <a:effectLst/>
                <a:uLnTx/>
                <a:uFillTx/>
                <a:ea typeface="+mn-ea"/>
                <a:cs typeface="+mn-cs"/>
              </a:rPr>
              <a:t>Rappelez-vous que je suis présumé innocent!</a:t>
            </a:r>
          </a:p>
        </p:txBody>
      </p:sp>
    </p:spTree>
    <p:extLst>
      <p:ext uri="{BB962C8B-B14F-4D97-AF65-F5344CB8AC3E}">
        <p14:creationId xmlns:p14="http://schemas.microsoft.com/office/powerpoint/2010/main" val="1315225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570464" y="673211"/>
            <a:ext cx="5943600" cy="914400"/>
          </a:xfrm>
        </p:spPr>
        <p:txBody>
          <a:bodyPr/>
          <a:lstStyle/>
          <a:p>
            <a:r>
              <a:rPr lang="fr-CA">
                <a:solidFill>
                  <a:srgbClr val="F6891F"/>
                </a:solidFill>
              </a:rPr>
              <a:t>La paratechnicienne ou le paratechnicien judiciaire</a:t>
            </a:r>
          </a:p>
        </p:txBody>
      </p:sp>
      <p:sp>
        <p:nvSpPr>
          <p:cNvPr id="6" name="Espace réservé du contenu 2">
            <a:extLst>
              <a:ext uri="{FF2B5EF4-FFF2-40B4-BE49-F238E27FC236}">
                <a16:creationId xmlns:a16="http://schemas.microsoft.com/office/drawing/2014/main" id="{5E5BF475-D04B-8CE2-1111-F5B6758523B3}"/>
              </a:ext>
            </a:extLst>
          </p:cNvPr>
          <p:cNvSpPr txBox="1">
            <a:spLocks/>
          </p:cNvSpPr>
          <p:nvPr>
            <p:custDataLst>
              <p:tags r:id="rId1"/>
            </p:custDataLst>
          </p:nvPr>
        </p:nvSpPr>
        <p:spPr>
          <a:xfrm>
            <a:off x="449488" y="2992191"/>
            <a:ext cx="6879160" cy="24382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kumimoji="0" lang="en-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Elle </a:t>
            </a:r>
            <a:r>
              <a:rPr kumimoji="0" lang="en-CA" sz="2800" b="0" i="0" u="none" strike="noStrike" kern="1200" cap="none" spc="0" normalizeH="0" baseline="0" noProof="0" err="1">
                <a:ln>
                  <a:noFill/>
                </a:ln>
                <a:solidFill>
                  <a:sysClr val="windowText" lastClr="000000"/>
                </a:solidFill>
                <a:effectLst/>
                <a:uLnTx/>
                <a:uFillTx/>
                <a:latin typeface="Arial" pitchFamily="34" charset="0"/>
                <a:ea typeface="+mn-ea"/>
                <a:cs typeface="Arial" pitchFamily="34" charset="0"/>
              </a:rPr>
              <a:t>ou</a:t>
            </a:r>
            <a:r>
              <a:rPr kumimoji="0" lang="en-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il </a:t>
            </a:r>
            <a:r>
              <a:rPr kumimoji="0" lang="en-CA" sz="2800" b="1" i="0" u="none" strike="noStrike" kern="1200" cap="none" spc="0" normalizeH="0" baseline="0" noProof="0" err="1">
                <a:ln>
                  <a:noFill/>
                </a:ln>
                <a:solidFill>
                  <a:sysClr val="windowText" lastClr="000000"/>
                </a:solidFill>
                <a:effectLst/>
                <a:uLnTx/>
                <a:uFillTx/>
                <a:latin typeface="Arial" pitchFamily="34" charset="0"/>
                <a:ea typeface="+mn-ea"/>
                <a:cs typeface="Arial" pitchFamily="34" charset="0"/>
              </a:rPr>
              <a:t>prépare</a:t>
            </a:r>
            <a:r>
              <a:rPr kumimoji="0" lang="en-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le dossier </a:t>
            </a:r>
            <a:r>
              <a:rPr kumimoji="0" lang="en-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du </a:t>
            </a:r>
            <a:r>
              <a:rPr kumimoji="0" lang="en-CA" sz="2800" b="0" i="0" u="none" strike="noStrike" kern="1200" cap="none" spc="0" normalizeH="0" baseline="0" noProof="0" err="1">
                <a:ln>
                  <a:noFill/>
                </a:ln>
                <a:solidFill>
                  <a:sysClr val="windowText" lastClr="000000"/>
                </a:solidFill>
                <a:effectLst/>
                <a:uLnTx/>
                <a:uFillTx/>
                <a:latin typeface="Arial" pitchFamily="34" charset="0"/>
                <a:ea typeface="+mn-ea"/>
                <a:cs typeface="Arial" pitchFamily="34" charset="0"/>
              </a:rPr>
              <a:t>procès</a:t>
            </a:r>
            <a:r>
              <a:rPr kumimoji="0" lang="en-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a:t>
            </a:r>
            <a:endPar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kumimoji="0" lang="fr-CA" sz="2800" b="0" i="0" u="none" strike="noStrike" kern="1200" cap="none" spc="0" normalizeH="0" baseline="0" noProof="0" err="1">
                <a:ln>
                  <a:noFill/>
                </a:ln>
                <a:solidFill>
                  <a:sysClr val="windowText" lastClr="000000"/>
                </a:solidFill>
                <a:effectLst/>
                <a:uLnTx/>
                <a:uFillTx/>
                <a:latin typeface="Arial" pitchFamily="34" charset="0"/>
                <a:ea typeface="+mn-ea"/>
                <a:cs typeface="Arial" pitchFamily="34" charset="0"/>
              </a:rPr>
              <a:t>Ell</a:t>
            </a:r>
            <a:r>
              <a:rPr lang="fr-CA" sz="2800">
                <a:solidFill>
                  <a:sysClr val="windowText" lastClr="000000"/>
                </a:solidFill>
              </a:rPr>
              <a:t>e ou il</a:t>
            </a: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a:t>
            </a:r>
            <a:r>
              <a:rPr kumimoji="0" lang="fr-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prend en note</a:t>
            </a: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tout ce qui se passe pendant le procès. </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Elle ou il demande aussi aux témoins </a:t>
            </a:r>
            <a:r>
              <a:rPr kumimoji="0" lang="fr-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de prêter serment ou de faire une affirmation solennelle</a:t>
            </a: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a:t>
            </a:r>
          </a:p>
        </p:txBody>
      </p:sp>
      <p:grpSp>
        <p:nvGrpSpPr>
          <p:cNvPr id="5" name="Groupe 4">
            <a:extLst>
              <a:ext uri="{FF2B5EF4-FFF2-40B4-BE49-F238E27FC236}">
                <a16:creationId xmlns:a16="http://schemas.microsoft.com/office/drawing/2014/main" id="{32908781-6AED-F117-2ED8-46F9F981DE27}"/>
              </a:ext>
            </a:extLst>
          </p:cNvPr>
          <p:cNvGrpSpPr/>
          <p:nvPr/>
        </p:nvGrpSpPr>
        <p:grpSpPr>
          <a:xfrm>
            <a:off x="8049093" y="2630393"/>
            <a:ext cx="3994859" cy="4167051"/>
            <a:chOff x="8049093" y="2630393"/>
            <a:chExt cx="3994859" cy="4167051"/>
          </a:xfrm>
        </p:grpSpPr>
        <p:pic>
          <p:nvPicPr>
            <p:cNvPr id="3" name="Image 2" descr="Une image contenant habits, meubles, dessin humoristique, personne&#10;&#10;Description générée automatiquement">
              <a:extLst>
                <a:ext uri="{FF2B5EF4-FFF2-40B4-BE49-F238E27FC236}">
                  <a16:creationId xmlns:a16="http://schemas.microsoft.com/office/drawing/2014/main" id="{87AEB9DC-0A05-0BA9-3956-8C6C0F4F0555}"/>
                </a:ext>
              </a:extLst>
            </p:cNvPr>
            <p:cNvPicPr>
              <a:picLocks noChangeAspect="1"/>
            </p:cNvPicPr>
            <p:nvPr/>
          </p:nvPicPr>
          <p:blipFill>
            <a:blip r:embed="rId6"/>
            <a:stretch>
              <a:fillRect/>
            </a:stretch>
          </p:blipFill>
          <p:spPr>
            <a:xfrm>
              <a:off x="8049093" y="2630393"/>
              <a:ext cx="3994859" cy="4167051"/>
            </a:xfrm>
            <a:prstGeom prst="rect">
              <a:avLst/>
            </a:prstGeom>
          </p:spPr>
        </p:pic>
        <p:pic>
          <p:nvPicPr>
            <p:cNvPr id="4" name="Image 3" descr="Une image contenant art&#10;&#10;Description générée automatiquement avec une confiance moyenne">
              <a:extLst>
                <a:ext uri="{FF2B5EF4-FFF2-40B4-BE49-F238E27FC236}">
                  <a16:creationId xmlns:a16="http://schemas.microsoft.com/office/drawing/2014/main" id="{4B98A1A5-88A9-FE2F-62F0-D8234CB8C6FF}"/>
                </a:ext>
              </a:extLst>
            </p:cNvPr>
            <p:cNvPicPr>
              <a:picLocks noChangeAspect="1"/>
            </p:cNvPicPr>
            <p:nvPr/>
          </p:nvPicPr>
          <p:blipFill>
            <a:blip r:embed="rId7"/>
            <a:stretch>
              <a:fillRect/>
            </a:stretch>
          </p:blipFill>
          <p:spPr>
            <a:xfrm>
              <a:off x="10207630" y="3324668"/>
              <a:ext cx="1147307" cy="1351621"/>
            </a:xfrm>
            <a:prstGeom prst="rect">
              <a:avLst/>
            </a:prstGeom>
          </p:spPr>
        </p:pic>
      </p:grpSp>
      <p:sp>
        <p:nvSpPr>
          <p:cNvPr id="8" name="Bulle ronde 4">
            <a:extLst>
              <a:ext uri="{FF2B5EF4-FFF2-40B4-BE49-F238E27FC236}">
                <a16:creationId xmlns:a16="http://schemas.microsoft.com/office/drawing/2014/main" id="{491BEDD1-2FAF-E042-BDE4-516CF7EF2499}"/>
              </a:ext>
            </a:extLst>
          </p:cNvPr>
          <p:cNvSpPr/>
          <p:nvPr>
            <p:custDataLst>
              <p:tags r:id="rId2"/>
            </p:custDataLst>
          </p:nvPr>
        </p:nvSpPr>
        <p:spPr>
          <a:xfrm flipH="1">
            <a:off x="6236784" y="673211"/>
            <a:ext cx="4662058" cy="2318980"/>
          </a:xfrm>
          <a:prstGeom prst="wedgeEllipseCallout">
            <a:avLst>
              <a:gd name="adj1" fmla="val -37713"/>
              <a:gd name="adj2" fmla="val 57017"/>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CA" sz="2000"/>
              <a:t>Affirmez-vous solennellement de dire la vérité, rien que la vérité? Levez la main droite et dites « Je l’affirme solennellement ».</a:t>
            </a:r>
          </a:p>
        </p:txBody>
      </p:sp>
    </p:spTree>
    <p:extLst>
      <p:ext uri="{BB962C8B-B14F-4D97-AF65-F5344CB8AC3E}">
        <p14:creationId xmlns:p14="http://schemas.microsoft.com/office/powerpoint/2010/main" val="2384835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495188" y="917089"/>
            <a:ext cx="5212080" cy="914400"/>
          </a:xfrm>
        </p:spPr>
        <p:txBody>
          <a:bodyPr/>
          <a:lstStyle/>
          <a:p>
            <a:pPr algn="r"/>
            <a:r>
              <a:rPr lang="fr-CA">
                <a:solidFill>
                  <a:srgbClr val="F6891F"/>
                </a:solidFill>
              </a:rPr>
              <a:t>L’huissière-audiencière ou l’huissier-audiencier</a:t>
            </a:r>
            <a:endParaRPr lang="fr-CA"/>
          </a:p>
        </p:txBody>
      </p:sp>
      <p:sp>
        <p:nvSpPr>
          <p:cNvPr id="4" name="Espace réservé du contenu 2">
            <a:extLst>
              <a:ext uri="{FF2B5EF4-FFF2-40B4-BE49-F238E27FC236}">
                <a16:creationId xmlns:a16="http://schemas.microsoft.com/office/drawing/2014/main" id="{10D2BB93-57CE-67CE-D68B-2FF9601E4466}"/>
              </a:ext>
            </a:extLst>
          </p:cNvPr>
          <p:cNvSpPr txBox="1">
            <a:spLocks/>
          </p:cNvSpPr>
          <p:nvPr>
            <p:custDataLst>
              <p:tags r:id="rId1"/>
            </p:custDataLst>
          </p:nvPr>
        </p:nvSpPr>
        <p:spPr>
          <a:xfrm>
            <a:off x="6573161" y="2887867"/>
            <a:ext cx="5414682" cy="42772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Elle ou il prépare la salle d’audience.</a:t>
            </a:r>
          </a:p>
          <a:p>
            <a:pPr marL="342900" marR="0" lvl="0" indent="-342900" defTabSz="914400" rtl="0" eaLnBrk="1" fontAlgn="auto" latinLnBrk="0" hangingPunct="1">
              <a:lnSpc>
                <a:spcPct val="100000"/>
              </a:lnSpc>
              <a:spcBef>
                <a:spcPts val="1200"/>
              </a:spcBef>
              <a:spcAft>
                <a:spcPts val="0"/>
              </a:spcAft>
              <a:buClrTx/>
              <a:buSzPct val="65000"/>
              <a:buFontTx/>
              <a:buBlip>
                <a:blip r:embed="rId5"/>
              </a:buBlip>
              <a:tabLst/>
              <a:defRPr/>
            </a:pP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À l’arrivée du juge, elle ou il demande aux gens de garder le silence, de se lever et c’est lui qui prononce la fameuse phrase : « </a:t>
            </a:r>
            <a:r>
              <a:rPr kumimoji="0" lang="fr-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La cour est ouverte </a:t>
            </a: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a:t>
            </a:r>
          </a:p>
        </p:txBody>
      </p:sp>
      <p:sp>
        <p:nvSpPr>
          <p:cNvPr id="6" name="Bulle ronde 4">
            <a:extLst>
              <a:ext uri="{FF2B5EF4-FFF2-40B4-BE49-F238E27FC236}">
                <a16:creationId xmlns:a16="http://schemas.microsoft.com/office/drawing/2014/main" id="{1CB5BD33-35EF-0D90-C931-2BB8A43F50A4}"/>
              </a:ext>
            </a:extLst>
          </p:cNvPr>
          <p:cNvSpPr/>
          <p:nvPr>
            <p:custDataLst>
              <p:tags r:id="rId2"/>
            </p:custDataLst>
          </p:nvPr>
        </p:nvSpPr>
        <p:spPr>
          <a:xfrm flipH="1">
            <a:off x="3162144" y="451199"/>
            <a:ext cx="3411017" cy="2104710"/>
          </a:xfrm>
          <a:prstGeom prst="wedgeEllipseCallout">
            <a:avLst>
              <a:gd name="adj1" fmla="val 62967"/>
              <a:gd name="adj2" fmla="val 26016"/>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CA" sz="2000">
                <a:solidFill>
                  <a:schemeClr val="tx1"/>
                </a:solidFill>
              </a:rPr>
              <a:t>Silence dans la salle! Veuillez vous lever. La cour est ouverte.</a:t>
            </a:r>
          </a:p>
        </p:txBody>
      </p:sp>
      <p:pic>
        <p:nvPicPr>
          <p:cNvPr id="5" name="Image 4" descr="Une image contenant habits, personne, vêtement sacerdotal&#10;&#10;Description générée automatiquement">
            <a:extLst>
              <a:ext uri="{FF2B5EF4-FFF2-40B4-BE49-F238E27FC236}">
                <a16:creationId xmlns:a16="http://schemas.microsoft.com/office/drawing/2014/main" id="{694A88DC-AF1C-C41C-0FE8-EE352CDC75A8}"/>
              </a:ext>
            </a:extLst>
          </p:cNvPr>
          <p:cNvPicPr>
            <a:picLocks noChangeAspect="1"/>
          </p:cNvPicPr>
          <p:nvPr/>
        </p:nvPicPr>
        <p:blipFill>
          <a:blip r:embed="rId6"/>
          <a:stretch>
            <a:fillRect/>
          </a:stretch>
        </p:blipFill>
        <p:spPr>
          <a:xfrm flipH="1">
            <a:off x="710917" y="1374289"/>
            <a:ext cx="2745166" cy="5165040"/>
          </a:xfrm>
          <a:prstGeom prst="rect">
            <a:avLst/>
          </a:prstGeom>
        </p:spPr>
      </p:pic>
    </p:spTree>
    <p:extLst>
      <p:ext uri="{BB962C8B-B14F-4D97-AF65-F5344CB8AC3E}">
        <p14:creationId xmlns:p14="http://schemas.microsoft.com/office/powerpoint/2010/main" val="2705506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859535" y="1143000"/>
            <a:ext cx="5669280" cy="4572000"/>
          </a:xfrm>
        </p:spPr>
        <p:txBody>
          <a:bodyPr/>
          <a:lstStyle/>
          <a:p>
            <a:r>
              <a:rPr lang="fr-CA"/>
              <a:t>Les étapes d’un procès</a:t>
            </a:r>
          </a:p>
        </p:txBody>
      </p:sp>
      <p:pic>
        <p:nvPicPr>
          <p:cNvPr id="4" name="Espace réservé pour une image  3">
            <a:extLst>
              <a:ext uri="{FF2B5EF4-FFF2-40B4-BE49-F238E27FC236}">
                <a16:creationId xmlns:a16="http://schemas.microsoft.com/office/drawing/2014/main" id="{45A6D82E-E704-C84F-DC1F-2F5BC1B5C6A7}"/>
              </a:ext>
            </a:extLst>
          </p:cNvPr>
          <p:cNvPicPr>
            <a:picLocks noGrp="1" noChangeAspect="1"/>
          </p:cNvPicPr>
          <p:nvPr>
            <p:ph type="pic" sz="quarter" idx="16"/>
          </p:nvPr>
        </p:nvPicPr>
        <p:blipFill rotWithShape="1">
          <a:blip r:embed="rId2"/>
          <a:srcRect l="24612" t="-21" r="8722" b="21"/>
          <a:stretch/>
        </p:blipFill>
        <p:spPr>
          <a:xfrm>
            <a:off x="6976872" y="1416462"/>
            <a:ext cx="4023360" cy="4023360"/>
          </a:xfrm>
        </p:spPr>
      </p:pic>
    </p:spTree>
    <p:extLst>
      <p:ext uri="{BB962C8B-B14F-4D97-AF65-F5344CB8AC3E}">
        <p14:creationId xmlns:p14="http://schemas.microsoft.com/office/powerpoint/2010/main" val="3505851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85031" y="467854"/>
            <a:ext cx="10421938" cy="914400"/>
          </a:xfrm>
        </p:spPr>
        <p:txBody>
          <a:bodyPr/>
          <a:lstStyle/>
          <a:p>
            <a:r>
              <a:rPr lang="fr-CA"/>
              <a:t>Introduction</a:t>
            </a:r>
          </a:p>
        </p:txBody>
      </p:sp>
      <p:sp>
        <p:nvSpPr>
          <p:cNvPr id="6" name="Espace réservé du texte 5">
            <a:extLst>
              <a:ext uri="{FF2B5EF4-FFF2-40B4-BE49-F238E27FC236}">
                <a16:creationId xmlns:a16="http://schemas.microsoft.com/office/drawing/2014/main" id="{4741C981-56BE-8E49-B56B-9613627100AB}"/>
              </a:ext>
            </a:extLst>
          </p:cNvPr>
          <p:cNvSpPr>
            <a:spLocks noGrp="1"/>
          </p:cNvSpPr>
          <p:nvPr>
            <p:ph type="body" sz="quarter" idx="14"/>
          </p:nvPr>
        </p:nvSpPr>
        <p:spPr>
          <a:xfrm>
            <a:off x="885031" y="1231333"/>
            <a:ext cx="9064901" cy="3092092"/>
          </a:xfrm>
        </p:spPr>
        <p:txBody>
          <a:bodyPr/>
          <a:lstStyle/>
          <a:p>
            <a:r>
              <a:rPr lang="fr-CA"/>
              <a:t>Dans cette trousse, vous :</a:t>
            </a:r>
          </a:p>
          <a:p>
            <a:pPr marL="457200" indent="-457200">
              <a:buFont typeface="Arial" panose="020B0604020202020204" pitchFamily="34" charset="0"/>
              <a:buChar char="•"/>
            </a:pPr>
            <a:r>
              <a:rPr lang="fr-CA"/>
              <a:t>Apprendrez les principes du droit criminel.</a:t>
            </a:r>
          </a:p>
          <a:p>
            <a:pPr marL="457200" indent="-457200">
              <a:buFont typeface="Arial" panose="020B0604020202020204" pitchFamily="34" charset="0"/>
              <a:buChar char="•"/>
            </a:pPr>
            <a:r>
              <a:rPr lang="fr-CA"/>
              <a:t>Découvrirez une mise en situation.</a:t>
            </a:r>
          </a:p>
          <a:p>
            <a:pPr marL="457200" indent="-457200">
              <a:buFont typeface="Arial" panose="020B0604020202020204" pitchFamily="34" charset="0"/>
              <a:buChar char="•"/>
            </a:pPr>
            <a:r>
              <a:rPr lang="fr-CA"/>
              <a:t>Rédigerez des questions pertinentes pour le procès.</a:t>
            </a:r>
          </a:p>
          <a:p>
            <a:pPr marL="457200" indent="-457200">
              <a:buFont typeface="Arial" panose="020B0604020202020204" pitchFamily="34" charset="0"/>
              <a:buChar char="•"/>
            </a:pPr>
            <a:r>
              <a:rPr lang="fr-CA"/>
              <a:t>Jouerez différents rôles lors d’un procès simulé.</a:t>
            </a:r>
          </a:p>
          <a:p>
            <a:pPr marL="457200" indent="-457200">
              <a:buFont typeface="Arial" panose="020B0604020202020204" pitchFamily="34" charset="0"/>
              <a:buChar char="•"/>
            </a:pPr>
            <a:r>
              <a:rPr lang="fr-CA"/>
              <a:t>Analyserez les preuves pour établir un verdict.</a:t>
            </a:r>
          </a:p>
        </p:txBody>
      </p:sp>
      <p:pic>
        <p:nvPicPr>
          <p:cNvPr id="3" name="Image 2" descr="Une image contenant habits, homme, personne, mode&#10;&#10;Description générée automatiquement">
            <a:extLst>
              <a:ext uri="{FF2B5EF4-FFF2-40B4-BE49-F238E27FC236}">
                <a16:creationId xmlns:a16="http://schemas.microsoft.com/office/drawing/2014/main" id="{F55CE08D-FE01-0E99-A246-514ECFA501B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6674" y="3990810"/>
            <a:ext cx="12905348" cy="3745947"/>
          </a:xfrm>
          <a:prstGeom prst="rect">
            <a:avLst/>
          </a:prstGeom>
        </p:spPr>
      </p:pic>
    </p:spTree>
    <p:extLst>
      <p:ext uri="{BB962C8B-B14F-4D97-AF65-F5344CB8AC3E}">
        <p14:creationId xmlns:p14="http://schemas.microsoft.com/office/powerpoint/2010/main" val="276116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340966" y="665680"/>
            <a:ext cx="5363148" cy="914400"/>
          </a:xfrm>
        </p:spPr>
        <p:txBody>
          <a:bodyPr/>
          <a:lstStyle/>
          <a:p>
            <a:r>
              <a:rPr lang="fr-CA"/>
              <a:t>Déroulement d’un procès</a:t>
            </a:r>
          </a:p>
        </p:txBody>
      </p:sp>
      <p:sp>
        <p:nvSpPr>
          <p:cNvPr id="10" name="Espace réservé du contenu 2">
            <a:extLst>
              <a:ext uri="{FF2B5EF4-FFF2-40B4-BE49-F238E27FC236}">
                <a16:creationId xmlns:a16="http://schemas.microsoft.com/office/drawing/2014/main" id="{576EDC85-24BC-D4A5-55F6-79D9C7F2863F}"/>
              </a:ext>
            </a:extLst>
          </p:cNvPr>
          <p:cNvSpPr txBox="1">
            <a:spLocks/>
          </p:cNvSpPr>
          <p:nvPr>
            <p:custDataLst>
              <p:tags r:id="rId1"/>
            </p:custDataLst>
          </p:nvPr>
        </p:nvSpPr>
        <p:spPr>
          <a:xfrm>
            <a:off x="340966" y="1856818"/>
            <a:ext cx="5276063" cy="34075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sz="34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Présentation de la preuve</a:t>
            </a:r>
          </a:p>
          <a:p>
            <a:pPr marR="0" lvl="1" algn="l" defTabSz="914400" rtl="0" eaLnBrk="1" fontAlgn="auto" latinLnBrk="0" hangingPunct="1">
              <a:lnSpc>
                <a:spcPct val="100000"/>
              </a:lnSpc>
              <a:spcBef>
                <a:spcPct val="20000"/>
              </a:spcBef>
              <a:spcAft>
                <a:spcPts val="0"/>
              </a:spcAft>
              <a:buClr>
                <a:srgbClr val="F6891F"/>
              </a:buClr>
              <a:buSzPct val="65000"/>
              <a:tabLst/>
              <a:defRPr/>
            </a:pPr>
            <a:r>
              <a:rPr kumimoji="0" lang="fr-CA" sz="24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Preuve de la Poursuite</a:t>
            </a:r>
          </a:p>
          <a:p>
            <a:pPr marR="0" lvl="1" algn="l" defTabSz="914400" rtl="0" eaLnBrk="1" fontAlgn="auto" latinLnBrk="0" hangingPunct="1">
              <a:lnSpc>
                <a:spcPct val="100000"/>
              </a:lnSpc>
              <a:spcBef>
                <a:spcPct val="20000"/>
              </a:spcBef>
              <a:spcAft>
                <a:spcPts val="0"/>
              </a:spcAft>
              <a:buClr>
                <a:srgbClr val="F6891F"/>
              </a:buClr>
              <a:buSzPct val="65000"/>
              <a:tabLst/>
              <a:defRPr/>
            </a:pPr>
            <a:r>
              <a:rPr kumimoji="0" lang="fr-CA" sz="24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Preuve de la Défense</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sz="34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Plaidoirie</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sz="34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Verdict</a:t>
            </a:r>
          </a:p>
        </p:txBody>
      </p:sp>
      <p:pic>
        <p:nvPicPr>
          <p:cNvPr id="3" name="Image 2" descr="Une image contenant dessin humoristique, capture d’écran, Jeu PC&#10;&#10;Description générée automatiquement">
            <a:extLst>
              <a:ext uri="{FF2B5EF4-FFF2-40B4-BE49-F238E27FC236}">
                <a16:creationId xmlns:a16="http://schemas.microsoft.com/office/drawing/2014/main" id="{3B4B5EC5-66CA-C261-A910-C2AFCEA70085}"/>
              </a:ext>
            </a:extLst>
          </p:cNvPr>
          <p:cNvPicPr>
            <a:picLocks noChangeAspect="1"/>
          </p:cNvPicPr>
          <p:nvPr/>
        </p:nvPicPr>
        <p:blipFill rotWithShape="1">
          <a:blip r:embed="rId6"/>
          <a:srcRect l="27319" r="10332"/>
          <a:stretch/>
        </p:blipFill>
        <p:spPr>
          <a:xfrm>
            <a:off x="5778137" y="0"/>
            <a:ext cx="6413863" cy="6858000"/>
          </a:xfrm>
          <a:prstGeom prst="rect">
            <a:avLst/>
          </a:prstGeom>
        </p:spPr>
      </p:pic>
      <p:sp>
        <p:nvSpPr>
          <p:cNvPr id="2" name="Espace réservé du contenu 2">
            <a:extLst>
              <a:ext uri="{FF2B5EF4-FFF2-40B4-BE49-F238E27FC236}">
                <a16:creationId xmlns:a16="http://schemas.microsoft.com/office/drawing/2014/main" id="{D08FC339-9EFD-B77C-6502-D0348C5E0055}"/>
              </a:ext>
            </a:extLst>
          </p:cNvPr>
          <p:cNvSpPr txBox="1">
            <a:spLocks/>
          </p:cNvSpPr>
          <p:nvPr>
            <p:custDataLst>
              <p:tags r:id="rId2"/>
            </p:custDataLst>
          </p:nvPr>
        </p:nvSpPr>
        <p:spPr>
          <a:xfrm>
            <a:off x="177680" y="5679148"/>
            <a:ext cx="5276063" cy="10263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None/>
              <a:tabLst/>
              <a:defRPr/>
            </a:pPr>
            <a:r>
              <a:rPr lang="fr-CA" sz="2800">
                <a:solidFill>
                  <a:sysClr val="windowText" lastClr="000000"/>
                </a:solidFill>
                <a:hlinkClick r:id="rId7"/>
              </a:rPr>
              <a:t>Vidéos</a:t>
            </a:r>
            <a:r>
              <a:rPr lang="fr-CA" sz="2800">
                <a:solidFill>
                  <a:sysClr val="windowText" lastClr="000000"/>
                </a:solidFill>
              </a:rPr>
              <a:t> présentant les étapes d’un procès.</a:t>
            </a:r>
            <a:endPar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21178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2049647" y="304314"/>
            <a:ext cx="8083787" cy="914400"/>
          </a:xfrm>
        </p:spPr>
        <p:txBody>
          <a:bodyPr/>
          <a:lstStyle/>
          <a:p>
            <a:pPr algn="ctr"/>
            <a:r>
              <a:rPr lang="fr-CA"/>
              <a:t>La présentation de la preuve</a:t>
            </a:r>
            <a:endParaRPr lang="fr-FR">
              <a:cs typeface="Arial" panose="020B0604020202020204"/>
            </a:endParaRPr>
          </a:p>
        </p:txBody>
      </p:sp>
      <p:pic>
        <p:nvPicPr>
          <p:cNvPr id="2" name="Média en ligne 1" title="4 - Les étapes d’un procès - La preuve de la poursuite">
            <a:hlinkClick r:id="" action="ppaction://media"/>
            <a:extLst>
              <a:ext uri="{FF2B5EF4-FFF2-40B4-BE49-F238E27FC236}">
                <a16:creationId xmlns:a16="http://schemas.microsoft.com/office/drawing/2014/main" id="{997DD20D-9A3A-AFDB-CF28-7D1FB647EA80}"/>
              </a:ext>
            </a:extLst>
          </p:cNvPr>
          <p:cNvPicPr>
            <a:picLocks noRot="1" noChangeAspect="1"/>
          </p:cNvPicPr>
          <p:nvPr>
            <a:videoFile r:link="rId1"/>
          </p:nvPr>
        </p:nvPicPr>
        <p:blipFill>
          <a:blip r:embed="rId4"/>
          <a:stretch>
            <a:fillRect/>
          </a:stretch>
        </p:blipFill>
        <p:spPr>
          <a:xfrm>
            <a:off x="1349375" y="1032565"/>
            <a:ext cx="9710738" cy="5486400"/>
          </a:xfrm>
          <a:prstGeom prst="rect">
            <a:avLst/>
          </a:prstGeom>
        </p:spPr>
      </p:pic>
    </p:spTree>
    <p:extLst>
      <p:ext uri="{BB962C8B-B14F-4D97-AF65-F5344CB8AC3E}">
        <p14:creationId xmlns:p14="http://schemas.microsoft.com/office/powerpoint/2010/main" val="191247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6994943" cy="914400"/>
          </a:xfrm>
        </p:spPr>
        <p:txBody>
          <a:bodyPr/>
          <a:lstStyle/>
          <a:p>
            <a:r>
              <a:rPr lang="fr-CA"/>
              <a:t>La présentation de la preuve</a:t>
            </a:r>
          </a:p>
        </p:txBody>
      </p:sp>
      <p:pic>
        <p:nvPicPr>
          <p:cNvPr id="4" name="Image 3" descr="Une image contenant meubles, pupitre, personne&#10;&#10;Description générée automatiquement">
            <a:extLst>
              <a:ext uri="{FF2B5EF4-FFF2-40B4-BE49-F238E27FC236}">
                <a16:creationId xmlns:a16="http://schemas.microsoft.com/office/drawing/2014/main" id="{CE935342-E23E-116A-67A2-D1D226CF91FE}"/>
              </a:ext>
            </a:extLst>
          </p:cNvPr>
          <p:cNvPicPr>
            <a:picLocks noChangeAspect="1"/>
          </p:cNvPicPr>
          <p:nvPr/>
        </p:nvPicPr>
        <p:blipFill>
          <a:blip r:embed="rId4"/>
          <a:stretch>
            <a:fillRect/>
          </a:stretch>
        </p:blipFill>
        <p:spPr>
          <a:xfrm>
            <a:off x="7911204" y="292674"/>
            <a:ext cx="3703517" cy="6565326"/>
          </a:xfrm>
          <a:prstGeom prst="rect">
            <a:avLst/>
          </a:prstGeom>
        </p:spPr>
      </p:pic>
      <p:sp>
        <p:nvSpPr>
          <p:cNvPr id="2" name="Espace réservé du contenu 2">
            <a:extLst>
              <a:ext uri="{FF2B5EF4-FFF2-40B4-BE49-F238E27FC236}">
                <a16:creationId xmlns:a16="http://schemas.microsoft.com/office/drawing/2014/main" id="{9C3AE0DF-7A2B-A7D3-88C6-42FD3198A21B}"/>
              </a:ext>
            </a:extLst>
          </p:cNvPr>
          <p:cNvSpPr txBox="1">
            <a:spLocks/>
          </p:cNvSpPr>
          <p:nvPr>
            <p:custDataLst>
              <p:tags r:id="rId1"/>
            </p:custDataLst>
          </p:nvPr>
        </p:nvSpPr>
        <p:spPr>
          <a:xfrm>
            <a:off x="694183" y="1484784"/>
            <a:ext cx="7755632" cy="49685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r>
              <a:rPr kumimoji="0" lang="fr-CA" sz="2400" b="1" i="0" u="none" strike="noStrike" kern="1200" cap="none" spc="0" normalizeH="0" baseline="0" noProof="0">
                <a:ln>
                  <a:noFill/>
                </a:ln>
                <a:solidFill>
                  <a:srgbClr val="F6891F"/>
                </a:solidFill>
                <a:effectLst/>
                <a:uLnTx/>
                <a:uFillTx/>
                <a:latin typeface="Arial" pitchFamily="34" charset="0"/>
                <a:ea typeface="+mn-ea"/>
                <a:cs typeface="Arial" pitchFamily="34" charset="0"/>
              </a:rPr>
              <a:t>Comment prouver que ce qu’on dit est vrai?</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sz="24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Les avocates et les avocats peuvent utiliser des </a:t>
            </a:r>
            <a:r>
              <a:rPr kumimoji="0" lang="fr-CA" sz="24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preuves « matérielles »</a:t>
            </a:r>
            <a:r>
              <a:rPr kumimoji="0" lang="fr-CA" sz="24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Par exemple : </a:t>
            </a:r>
          </a:p>
          <a:p>
            <a:pPr marR="0" lvl="1" algn="l" defTabSz="914400" rtl="0" eaLnBrk="1" fontAlgn="auto" latinLnBrk="0" hangingPunct="1">
              <a:lnSpc>
                <a:spcPct val="100000"/>
              </a:lnSpc>
              <a:spcBef>
                <a:spcPct val="20000"/>
              </a:spcBef>
              <a:spcAft>
                <a:spcPts val="0"/>
              </a:spcAft>
              <a:buClr>
                <a:srgbClr val="F6891F"/>
              </a:buClr>
              <a:buSzPct val="65000"/>
              <a:tabLst/>
              <a:defRPr/>
            </a:pPr>
            <a:r>
              <a:rPr kumimoji="0" lang="fr-CA" sz="20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l’arme du crime, </a:t>
            </a:r>
          </a:p>
          <a:p>
            <a:pPr marR="0" lvl="1" algn="l" defTabSz="914400" rtl="0" eaLnBrk="1" fontAlgn="auto" latinLnBrk="0" hangingPunct="1">
              <a:lnSpc>
                <a:spcPct val="100000"/>
              </a:lnSpc>
              <a:spcBef>
                <a:spcPct val="20000"/>
              </a:spcBef>
              <a:spcAft>
                <a:spcPts val="0"/>
              </a:spcAft>
              <a:buClr>
                <a:srgbClr val="F6891F"/>
              </a:buClr>
              <a:buSzPct val="65000"/>
              <a:tabLst/>
              <a:defRPr/>
            </a:pPr>
            <a:r>
              <a:rPr kumimoji="0" lang="fr-CA" sz="20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un prélèvement d’ADN.</a:t>
            </a:r>
          </a:p>
          <a:p>
            <a:pPr marL="457200" marR="0" lvl="1" indent="0" algn="l" defTabSz="914400" rtl="0" eaLnBrk="1" fontAlgn="auto" latinLnBrk="0" hangingPunct="1">
              <a:lnSpc>
                <a:spcPct val="100000"/>
              </a:lnSpc>
              <a:spcBef>
                <a:spcPct val="20000"/>
              </a:spcBef>
              <a:spcAft>
                <a:spcPts val="0"/>
              </a:spcAft>
              <a:buClr>
                <a:srgbClr val="F6891F"/>
              </a:buClr>
              <a:buSzPct val="65000"/>
              <a:buFont typeface="Wingdings" pitchFamily="2" charset="2"/>
              <a:buNone/>
              <a:tabLst/>
              <a:defRPr/>
            </a:pPr>
            <a:endParaRPr kumimoji="0" lang="fr-CA" sz="20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sz="24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Elles ou ils peuvent faire venir des </a:t>
            </a:r>
            <a:r>
              <a:rPr kumimoji="0" lang="fr-CA" sz="24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témoins</a:t>
            </a:r>
            <a:r>
              <a:rPr kumimoji="0" lang="fr-CA" sz="24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au procès. Par exemple : </a:t>
            </a:r>
          </a:p>
          <a:p>
            <a:pPr marR="0" lvl="1" algn="l" defTabSz="914400" rtl="0" eaLnBrk="1" fontAlgn="auto" latinLnBrk="0" hangingPunct="1">
              <a:lnSpc>
                <a:spcPct val="100000"/>
              </a:lnSpc>
              <a:spcBef>
                <a:spcPct val="20000"/>
              </a:spcBef>
              <a:spcAft>
                <a:spcPts val="0"/>
              </a:spcAft>
              <a:buClr>
                <a:srgbClr val="F6891F"/>
              </a:buClr>
              <a:buSzPct val="65000"/>
              <a:tabLst/>
              <a:defRPr/>
            </a:pPr>
            <a:r>
              <a:rPr kumimoji="0" lang="fr-CA" sz="20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un témoin qui a vu le crime, </a:t>
            </a:r>
          </a:p>
          <a:p>
            <a:pPr marR="0" lvl="1" algn="l" defTabSz="914400" rtl="0" eaLnBrk="1" fontAlgn="auto" latinLnBrk="0" hangingPunct="1">
              <a:lnSpc>
                <a:spcPct val="100000"/>
              </a:lnSpc>
              <a:spcBef>
                <a:spcPct val="20000"/>
              </a:spcBef>
              <a:spcAft>
                <a:spcPts val="0"/>
              </a:spcAft>
              <a:buClr>
                <a:srgbClr val="F6891F"/>
              </a:buClr>
              <a:buSzPct val="65000"/>
              <a:tabLst/>
              <a:defRPr/>
            </a:pPr>
            <a:r>
              <a:rPr kumimoji="0" lang="fr-CA" sz="20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un témoin qui a vu la personne accusée à un autre endroit au moment du crime, </a:t>
            </a:r>
          </a:p>
          <a:p>
            <a:pPr marR="0" lvl="1" algn="l" defTabSz="914400" rtl="0" eaLnBrk="1" fontAlgn="auto" latinLnBrk="0" hangingPunct="1">
              <a:lnSpc>
                <a:spcPct val="100000"/>
              </a:lnSpc>
              <a:spcBef>
                <a:spcPct val="20000"/>
              </a:spcBef>
              <a:spcAft>
                <a:spcPts val="0"/>
              </a:spcAft>
              <a:buClr>
                <a:srgbClr val="F6891F"/>
              </a:buClr>
              <a:buSzPct val="65000"/>
              <a:tabLst/>
              <a:defRPr/>
            </a:pPr>
            <a:r>
              <a:rPr kumimoji="0" lang="fr-CA" sz="20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etc.</a:t>
            </a:r>
          </a:p>
        </p:txBody>
      </p:sp>
    </p:spTree>
    <p:extLst>
      <p:ext uri="{BB962C8B-B14F-4D97-AF65-F5344CB8AC3E}">
        <p14:creationId xmlns:p14="http://schemas.microsoft.com/office/powerpoint/2010/main" val="117723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1000"/>
                                        <p:tgtEl>
                                          <p:spTgt spid="2">
                                            <p:txEl>
                                              <p:pRg st="6" end="6"/>
                                            </p:txEl>
                                          </p:spTgt>
                                        </p:tgtEl>
                                      </p:cBhvr>
                                    </p:animEffect>
                                    <p:anim calcmode="lin" valueType="num">
                                      <p:cBhvr>
                                        <p:cTn id="3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1000"/>
                                        <p:tgtEl>
                                          <p:spTgt spid="2">
                                            <p:txEl>
                                              <p:pRg st="7" end="7"/>
                                            </p:txEl>
                                          </p:spTgt>
                                        </p:tgtEl>
                                      </p:cBhvr>
                                    </p:animEffect>
                                    <p:anim calcmode="lin" valueType="num">
                                      <p:cBhvr>
                                        <p:cTn id="4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Effect transition="in" filter="fade">
                                      <p:cBhvr>
                                        <p:cTn id="44" dur="1000"/>
                                        <p:tgtEl>
                                          <p:spTgt spid="2">
                                            <p:txEl>
                                              <p:pRg st="8" end="8"/>
                                            </p:txEl>
                                          </p:spTgt>
                                        </p:tgtEl>
                                      </p:cBhvr>
                                    </p:animEffect>
                                    <p:anim calcmode="lin" valueType="num">
                                      <p:cBhvr>
                                        <p:cTn id="4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6994943" cy="914400"/>
          </a:xfrm>
        </p:spPr>
        <p:txBody>
          <a:bodyPr/>
          <a:lstStyle/>
          <a:p>
            <a:r>
              <a:rPr lang="fr-CA"/>
              <a:t>Le témoignage</a:t>
            </a:r>
          </a:p>
        </p:txBody>
      </p:sp>
      <p:sp>
        <p:nvSpPr>
          <p:cNvPr id="4" name="Espace réservé du contenu 2">
            <a:extLst>
              <a:ext uri="{FF2B5EF4-FFF2-40B4-BE49-F238E27FC236}">
                <a16:creationId xmlns:a16="http://schemas.microsoft.com/office/drawing/2014/main" id="{AB8C7E8B-8403-62F8-2283-7F94642FAF42}"/>
              </a:ext>
            </a:extLst>
          </p:cNvPr>
          <p:cNvSpPr txBox="1">
            <a:spLocks/>
          </p:cNvSpPr>
          <p:nvPr>
            <p:custDataLst>
              <p:tags r:id="rId1"/>
            </p:custDataLst>
          </p:nvPr>
        </p:nvSpPr>
        <p:spPr>
          <a:xfrm>
            <a:off x="732851" y="1495555"/>
            <a:ext cx="5928686" cy="34563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r>
              <a:rPr kumimoji="0" lang="fr-CA" sz="3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Les personnes qui viennent témoigner doivent d’abord :</a:t>
            </a:r>
          </a:p>
          <a:p>
            <a:pPr>
              <a:defRPr/>
            </a:pPr>
            <a:r>
              <a:rPr lang="fr-CA">
                <a:solidFill>
                  <a:sysClr val="windowText" lastClr="000000"/>
                </a:solidFill>
              </a:rPr>
              <a:t>S’identifier,</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Promettre de dire la vérité.</a:t>
            </a:r>
          </a:p>
        </p:txBody>
      </p:sp>
      <p:sp>
        <p:nvSpPr>
          <p:cNvPr id="9" name="Rectangle à coins arrondis 8">
            <a:extLst>
              <a:ext uri="{FF2B5EF4-FFF2-40B4-BE49-F238E27FC236}">
                <a16:creationId xmlns:a16="http://schemas.microsoft.com/office/drawing/2014/main" id="{6D9DA8E9-9D9E-3C41-9784-1E31D472DE6B}"/>
              </a:ext>
            </a:extLst>
          </p:cNvPr>
          <p:cNvSpPr/>
          <p:nvPr>
            <p:custDataLst>
              <p:tags r:id="rId2"/>
            </p:custDataLst>
          </p:nvPr>
        </p:nvSpPr>
        <p:spPr>
          <a:xfrm>
            <a:off x="2495600" y="4536497"/>
            <a:ext cx="7200800" cy="1368152"/>
          </a:xfrm>
          <a:prstGeom prst="roundRect">
            <a:avLst/>
          </a:prstGeom>
          <a:ln w="38100">
            <a:solidFill>
              <a:srgbClr val="E46C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3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C’est ce qu’on appelle </a:t>
            </a:r>
            <a:r>
              <a:rPr kumimoji="0" lang="fr-CA" sz="3200" b="0" i="0" u="none" strike="noStrike" kern="0" cap="none" spc="0" normalizeH="0" baseline="0" noProof="0">
                <a:ln>
                  <a:noFill/>
                </a:ln>
                <a:solidFill>
                  <a:srgbClr val="F79646"/>
                </a:solidFill>
                <a:effectLst/>
                <a:uLnTx/>
                <a:uFillTx/>
                <a:latin typeface="Arial" panose="020B0604020202020204" pitchFamily="34" charset="0"/>
                <a:cs typeface="Arial" panose="020B0604020202020204" pitchFamily="34" charset="0"/>
              </a:rPr>
              <a:t>« l’assermentation » des témoins.</a:t>
            </a:r>
          </a:p>
        </p:txBody>
      </p:sp>
      <p:pic>
        <p:nvPicPr>
          <p:cNvPr id="2" name="Image 1">
            <a:extLst>
              <a:ext uri="{FF2B5EF4-FFF2-40B4-BE49-F238E27FC236}">
                <a16:creationId xmlns:a16="http://schemas.microsoft.com/office/drawing/2014/main" id="{A3ED66BE-4F13-C966-8089-AB3CBF82ABD3}"/>
              </a:ext>
            </a:extLst>
          </p:cNvPr>
          <p:cNvPicPr>
            <a:picLocks noChangeAspect="1"/>
          </p:cNvPicPr>
          <p:nvPr/>
        </p:nvPicPr>
        <p:blipFill>
          <a:blip r:embed="rId6"/>
          <a:srcRect/>
          <a:stretch/>
        </p:blipFill>
        <p:spPr>
          <a:xfrm>
            <a:off x="6923660" y="1172826"/>
            <a:ext cx="4433127" cy="2937858"/>
          </a:xfrm>
          <a:prstGeom prst="rect">
            <a:avLst/>
          </a:prstGeom>
        </p:spPr>
      </p:pic>
    </p:spTree>
    <p:extLst>
      <p:ext uri="{BB962C8B-B14F-4D97-AF65-F5344CB8AC3E}">
        <p14:creationId xmlns:p14="http://schemas.microsoft.com/office/powerpoint/2010/main" val="1882168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6994943" cy="914400"/>
          </a:xfrm>
        </p:spPr>
        <p:txBody>
          <a:bodyPr/>
          <a:lstStyle/>
          <a:p>
            <a:r>
              <a:rPr lang="fr-CA"/>
              <a:t>Le témoignage</a:t>
            </a:r>
          </a:p>
        </p:txBody>
      </p:sp>
      <p:sp>
        <p:nvSpPr>
          <p:cNvPr id="2" name="Espace réservé du contenu 2">
            <a:extLst>
              <a:ext uri="{FF2B5EF4-FFF2-40B4-BE49-F238E27FC236}">
                <a16:creationId xmlns:a16="http://schemas.microsoft.com/office/drawing/2014/main" id="{F93AC24F-1548-720D-F8C6-FD81A9512C62}"/>
              </a:ext>
            </a:extLst>
          </p:cNvPr>
          <p:cNvSpPr txBox="1">
            <a:spLocks/>
          </p:cNvSpPr>
          <p:nvPr>
            <p:custDataLst>
              <p:tags r:id="rId1"/>
            </p:custDataLst>
          </p:nvPr>
        </p:nvSpPr>
        <p:spPr>
          <a:xfrm>
            <a:off x="694183" y="1319955"/>
            <a:ext cx="775563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6"/>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r>
              <a:rPr kumimoji="0" lang="fr-CA" sz="32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Le témoin rapporte les faits </a:t>
            </a:r>
            <a:r>
              <a:rPr kumimoji="0" lang="fr-CA" sz="32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dont il a eu personnellement connaissance, </a:t>
            </a:r>
            <a:r>
              <a:rPr kumimoji="0" lang="fr-CA" sz="32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c’est-à-dire : </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ce qu’il a </a:t>
            </a:r>
            <a:r>
              <a:rPr kumimoji="0" lang="fr-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vu,</a:t>
            </a:r>
            <a:endPar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ce qu’il a </a:t>
            </a:r>
            <a:r>
              <a:rPr kumimoji="0" lang="fr-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entendu,</a:t>
            </a:r>
            <a:endPar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en-CA" sz="2800" b="0" i="0" u="none" strike="noStrike" kern="1200" cap="none" spc="0" normalizeH="0" baseline="0" noProof="0" err="1">
                <a:ln>
                  <a:noFill/>
                </a:ln>
                <a:solidFill>
                  <a:sysClr val="windowText" lastClr="000000"/>
                </a:solidFill>
                <a:effectLst/>
                <a:uLnTx/>
                <a:uFillTx/>
                <a:latin typeface="Arial" pitchFamily="34" charset="0"/>
                <a:ea typeface="+mn-ea"/>
                <a:cs typeface="Arial" pitchFamily="34" charset="0"/>
              </a:rPr>
              <a:t>ce</a:t>
            </a:r>
            <a:r>
              <a:rPr kumimoji="0" lang="en-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a:t>
            </a:r>
            <a:r>
              <a:rPr kumimoji="0" lang="en-CA" sz="2800" b="0" i="0" u="none" strike="noStrike" kern="1200" cap="none" spc="0" normalizeH="0" baseline="0" noProof="0" err="1">
                <a:ln>
                  <a:noFill/>
                </a:ln>
                <a:solidFill>
                  <a:sysClr val="windowText" lastClr="000000"/>
                </a:solidFill>
                <a:effectLst/>
                <a:uLnTx/>
                <a:uFillTx/>
                <a:latin typeface="Arial" pitchFamily="34" charset="0"/>
                <a:ea typeface="+mn-ea"/>
                <a:cs typeface="Arial" pitchFamily="34" charset="0"/>
              </a:rPr>
              <a:t>qu’il</a:t>
            </a:r>
            <a:r>
              <a:rPr kumimoji="0" lang="en-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a </a:t>
            </a:r>
            <a:r>
              <a:rPr kumimoji="0" lang="en-CA" sz="2800" b="1" i="0" u="none" strike="noStrike" kern="1200" cap="none" spc="0" normalizeH="0" baseline="0" noProof="0" err="1">
                <a:ln>
                  <a:noFill/>
                </a:ln>
                <a:solidFill>
                  <a:sysClr val="windowText" lastClr="000000"/>
                </a:solidFill>
                <a:effectLst/>
                <a:uLnTx/>
                <a:uFillTx/>
                <a:latin typeface="Arial" pitchFamily="34" charset="0"/>
                <a:ea typeface="+mn-ea"/>
                <a:cs typeface="Arial" pitchFamily="34" charset="0"/>
              </a:rPr>
              <a:t>vécu</a:t>
            </a:r>
            <a:r>
              <a:rPr kumimoji="0" lang="en-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a:t>
            </a:r>
            <a:endParaRPr kumimoji="0" lang="fr-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ce qu’il a </a:t>
            </a:r>
            <a:r>
              <a:rPr kumimoji="0" lang="fr-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senti,</a:t>
            </a:r>
            <a:endPar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etc.</a:t>
            </a: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32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 typeface="Arial" panose="020B0604020202020204" pitchFamily="34" charset="0"/>
              <a:buChar char="•"/>
              <a:tabLst/>
              <a:defRPr/>
            </a:pPr>
            <a:endParaRPr kumimoji="0" lang="fr-CA" sz="32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3" name="Rectangle à coins arrondis 4">
            <a:extLst>
              <a:ext uri="{FF2B5EF4-FFF2-40B4-BE49-F238E27FC236}">
                <a16:creationId xmlns:a16="http://schemas.microsoft.com/office/drawing/2014/main" id="{697F1E97-E8BC-0F77-E490-ABC0C49A5507}"/>
              </a:ext>
            </a:extLst>
          </p:cNvPr>
          <p:cNvSpPr/>
          <p:nvPr>
            <p:custDataLst>
              <p:tags r:id="rId2"/>
            </p:custDataLst>
          </p:nvPr>
        </p:nvSpPr>
        <p:spPr>
          <a:xfrm>
            <a:off x="4510337" y="3671047"/>
            <a:ext cx="3939478" cy="2771748"/>
          </a:xfrm>
          <a:prstGeom prst="roundRect">
            <a:avLst/>
          </a:prstGeom>
          <a:noFill/>
          <a:ln w="38100" cap="flat" cmpd="sng" algn="ctr">
            <a:solidFill>
              <a:srgbClr val="E46C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A" sz="2200" b="0" i="0" u="none" strike="noStrike" kern="0" cap="none" spc="0" normalizeH="0" baseline="0" noProof="0">
                <a:ln>
                  <a:noFill/>
                </a:ln>
                <a:effectLst/>
                <a:uLnTx/>
                <a:uFillTx/>
                <a:ea typeface="+mn-ea"/>
                <a:cs typeface="+mn-cs"/>
              </a:rPr>
              <a:t>Attention! Un témoin </a:t>
            </a:r>
            <a:r>
              <a:rPr kumimoji="0" lang="fr-CA" sz="2200" b="1" i="0" u="none" strike="noStrike" kern="0" cap="none" spc="0" normalizeH="0" baseline="0" noProof="0">
                <a:ln>
                  <a:noFill/>
                </a:ln>
                <a:effectLst/>
                <a:uLnTx/>
                <a:uFillTx/>
                <a:ea typeface="+mn-ea"/>
                <a:cs typeface="+mn-cs"/>
              </a:rPr>
              <a:t>ne peut pas donner son opinion</a:t>
            </a:r>
            <a:r>
              <a:rPr kumimoji="0" lang="fr-CA" sz="2200" b="0" i="0" u="none" strike="noStrike" kern="0" cap="none" spc="0" normalizeH="0" baseline="0" noProof="0">
                <a:ln>
                  <a:noFill/>
                </a:ln>
                <a:effectLst/>
                <a:uLnTx/>
                <a:uFillTx/>
                <a:ea typeface="+mn-ea"/>
                <a:cs typeface="+mn-cs"/>
              </a:rPr>
              <a:t>, sauf si…</a:t>
            </a:r>
          </a:p>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CA" sz="2200" kern="0"/>
              <a:t>Elle ou il est un expert, ou</a:t>
            </a:r>
          </a:p>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CA" sz="2200" b="0" i="0" u="none" strike="noStrike" kern="0" cap="none" spc="0" normalizeH="0" baseline="0" noProof="0">
                <a:ln>
                  <a:noFill/>
                </a:ln>
                <a:effectLst/>
                <a:uLnTx/>
                <a:uFillTx/>
                <a:ea typeface="+mn-ea"/>
                <a:cs typeface="+mn-cs"/>
              </a:rPr>
              <a:t>Il s’agit de quelque chose de très évident.</a:t>
            </a:r>
          </a:p>
        </p:txBody>
      </p:sp>
      <p:pic>
        <p:nvPicPr>
          <p:cNvPr id="5" name="Image 4" descr="Une image contenant habits, dessin humoristique, Visage humain, personne&#10;&#10;Description générée automatiquement">
            <a:extLst>
              <a:ext uri="{FF2B5EF4-FFF2-40B4-BE49-F238E27FC236}">
                <a16:creationId xmlns:a16="http://schemas.microsoft.com/office/drawing/2014/main" id="{10B4B3CA-41FA-4BC5-D2A9-88F70E5E868F}"/>
              </a:ext>
            </a:extLst>
          </p:cNvPr>
          <p:cNvPicPr>
            <a:picLocks noChangeAspect="1"/>
          </p:cNvPicPr>
          <p:nvPr/>
        </p:nvPicPr>
        <p:blipFill>
          <a:blip r:embed="rId7"/>
          <a:stretch>
            <a:fillRect/>
          </a:stretch>
        </p:blipFill>
        <p:spPr>
          <a:xfrm>
            <a:off x="8680913" y="1495555"/>
            <a:ext cx="3511087" cy="4101737"/>
          </a:xfrm>
          <a:prstGeom prst="rect">
            <a:avLst/>
          </a:prstGeom>
        </p:spPr>
      </p:pic>
    </p:spTree>
    <p:extLst>
      <p:ext uri="{BB962C8B-B14F-4D97-AF65-F5344CB8AC3E}">
        <p14:creationId xmlns:p14="http://schemas.microsoft.com/office/powerpoint/2010/main" val="15388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6950BFC3-D8DA-4A85-94F7-54DA5524770B}">
      <p188:commentRel xmlns:p188="http://schemas.microsoft.com/office/powerpoint/2018/8/main" r:id="rId5"/>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fr-CA"/>
              <a:t>Les règles entourant l’interrogatoire</a:t>
            </a:r>
          </a:p>
        </p:txBody>
      </p:sp>
      <p:sp>
        <p:nvSpPr>
          <p:cNvPr id="4" name="Espace réservé du contenu 2">
            <a:extLst>
              <a:ext uri="{FF2B5EF4-FFF2-40B4-BE49-F238E27FC236}">
                <a16:creationId xmlns:a16="http://schemas.microsoft.com/office/drawing/2014/main" id="{6067E405-C672-94EF-5194-A78BB9E7DB22}"/>
              </a:ext>
            </a:extLst>
          </p:cNvPr>
          <p:cNvSpPr txBox="1">
            <a:spLocks/>
          </p:cNvSpPr>
          <p:nvPr>
            <p:custDataLst>
              <p:tags r:id="rId1"/>
            </p:custDataLst>
          </p:nvPr>
        </p:nvSpPr>
        <p:spPr>
          <a:xfrm>
            <a:off x="694183" y="1495555"/>
            <a:ext cx="10764966" cy="49685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Les questions doivent être </a:t>
            </a:r>
            <a:r>
              <a:rPr kumimoji="0" lang="fr-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ouvertes</a:t>
            </a: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a:t>
            </a:r>
          </a:p>
          <a:p>
            <a:pPr lvl="1" indent="-342900">
              <a:buClrTx/>
              <a:buBlip>
                <a:blip r:embed="rId5"/>
              </a:buBlip>
              <a:defRPr/>
            </a:pPr>
            <a:r>
              <a:rPr kumimoji="0" lang="fr-CA" sz="2500" b="0" i="0" u="none" strike="noStrike" kern="1200" cap="none" spc="0" normalizeH="0" baseline="0" noProof="0">
                <a:ln>
                  <a:noFill/>
                </a:ln>
                <a:solidFill>
                  <a:sysClr val="windowText" lastClr="000000"/>
                </a:solidFill>
                <a:effectLst/>
                <a:uLnTx/>
                <a:uFillTx/>
              </a:rPr>
              <a:t>Une question ouverte est une question qui </a:t>
            </a:r>
            <a:r>
              <a:rPr kumimoji="0" lang="fr-CA" sz="2500" i="0" u="none" strike="noStrike" kern="1200" cap="none" spc="0" normalizeH="0" baseline="0" noProof="0">
                <a:ln>
                  <a:noFill/>
                </a:ln>
                <a:solidFill>
                  <a:sysClr val="windowText" lastClr="000000"/>
                </a:solidFill>
                <a:effectLst/>
                <a:uLnTx/>
                <a:uFillTx/>
              </a:rPr>
              <a:t>ne se répond pas seulement par « oui » ou par « non ».</a:t>
            </a:r>
          </a:p>
          <a:p>
            <a:pPr lvl="1" indent="-342900">
              <a:buClrTx/>
              <a:buBlip>
                <a:blip r:embed="rId5"/>
              </a:buBlip>
              <a:defRPr/>
            </a:pPr>
            <a:r>
              <a:rPr lang="fr-CA" sz="2500">
                <a:solidFill>
                  <a:sysClr val="windowText" lastClr="000000"/>
                </a:solidFill>
              </a:rPr>
              <a:t>Les questions ouvertes commencent souvent par : </a:t>
            </a:r>
            <a:r>
              <a:rPr lang="fr-CA" sz="2500" b="1">
                <a:solidFill>
                  <a:sysClr val="windowText" lastClr="000000"/>
                </a:solidFill>
              </a:rPr>
              <a:t>Qui? Quand? Pourquoi? Comment? Où? Quel ou quelle…? </a:t>
            </a:r>
            <a:r>
              <a:rPr lang="fr-CA" sz="2500">
                <a:solidFill>
                  <a:sysClr val="windowText" lastClr="000000"/>
                </a:solidFill>
              </a:rPr>
              <a:t>Racontez-moi…</a:t>
            </a:r>
          </a:p>
          <a:p>
            <a:pPr lvl="1" indent="-342900">
              <a:buClrTx/>
              <a:buBlip>
                <a:blip r:embed="rId5"/>
              </a:buBlip>
              <a:defRPr/>
            </a:pPr>
            <a:r>
              <a:rPr kumimoji="0" lang="fr-CA" sz="2500" b="0" i="0" u="none" strike="noStrike" kern="1200" cap="none" spc="0" normalizeH="0" baseline="0" noProof="0">
                <a:ln>
                  <a:noFill/>
                </a:ln>
                <a:solidFill>
                  <a:sysClr val="windowText" lastClr="000000"/>
                </a:solidFill>
                <a:effectLst/>
                <a:uLnTx/>
                <a:uFillTx/>
              </a:rPr>
              <a:t>Par exemple : </a:t>
            </a:r>
            <a:endParaRPr lang="fr-CA" sz="2500" noProof="0">
              <a:solidFill>
                <a:sysClr val="windowText" lastClr="000000"/>
              </a:solidFill>
            </a:endParaRPr>
          </a:p>
          <a:p>
            <a:pPr>
              <a:defRPr/>
            </a:pPr>
            <a:endParaRPr kumimoji="0" lang="fr-CA"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a:defRPr/>
            </a:pPr>
            <a:endParaRPr lang="fr-CA" sz="2800">
              <a:solidFill>
                <a:sysClr val="windowText" lastClr="000000"/>
              </a:solidFill>
            </a:endParaRPr>
          </a:p>
          <a:p>
            <a:pPr>
              <a:defRPr/>
            </a:pPr>
            <a:r>
              <a:rPr kumimoji="0" lang="fr-CA" sz="2800" b="0" i="0" u="none" strike="noStrike" kern="1200" cap="none" spc="0" normalizeH="0" baseline="0" noProof="0">
                <a:ln>
                  <a:noFill/>
                </a:ln>
                <a:solidFill>
                  <a:sysClr val="windowText" lastClr="000000"/>
                </a:solidFill>
                <a:effectLst/>
                <a:uLnTx/>
                <a:uFillTx/>
              </a:rPr>
              <a:t>Les questions doivent être </a:t>
            </a:r>
            <a:r>
              <a:rPr kumimoji="0" lang="fr-CA" sz="2800" b="1" i="0" u="none" strike="noStrike" kern="1200" cap="none" spc="0" normalizeH="0" baseline="0" noProof="0">
                <a:ln>
                  <a:noFill/>
                </a:ln>
                <a:solidFill>
                  <a:sysClr val="windowText" lastClr="000000"/>
                </a:solidFill>
                <a:effectLst/>
                <a:uLnTx/>
                <a:uFillTx/>
              </a:rPr>
              <a:t>pertinentes</a:t>
            </a:r>
            <a:r>
              <a:rPr kumimoji="0" lang="fr-CA" sz="2800" b="0" i="0" u="none" strike="noStrike" kern="1200" cap="none" spc="0" normalizeH="0" baseline="0" noProof="0">
                <a:ln>
                  <a:noFill/>
                </a:ln>
                <a:solidFill>
                  <a:sysClr val="windowText" lastClr="000000"/>
                </a:solidFill>
                <a:effectLst/>
                <a:uLnTx/>
                <a:uFillTx/>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endParaRPr kumimoji="0" lang="fr-CA" sz="32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32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32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8" name="ZoneTexte 7">
            <a:extLst>
              <a:ext uri="{FF2B5EF4-FFF2-40B4-BE49-F238E27FC236}">
                <a16:creationId xmlns:a16="http://schemas.microsoft.com/office/drawing/2014/main" id="{BB20182E-4068-3B57-19A8-55D8E0A1EC0C}"/>
              </a:ext>
            </a:extLst>
          </p:cNvPr>
          <p:cNvSpPr txBox="1"/>
          <p:nvPr>
            <p:custDataLst>
              <p:tags r:id="rId2"/>
            </p:custDataLst>
          </p:nvPr>
        </p:nvSpPr>
        <p:spPr>
          <a:xfrm>
            <a:off x="1691679" y="2564904"/>
            <a:ext cx="45719" cy="369332"/>
          </a:xfrm>
          <a:prstGeom prst="rect">
            <a:avLst/>
          </a:prstGeom>
          <a:noFill/>
        </p:spPr>
        <p:txBody>
          <a:bodyPr wrap="square" rtlCol="0">
            <a:spAutoFit/>
          </a:bodyPr>
          <a:lstStyle/>
          <a:p>
            <a:endParaRPr lang="fr-CA">
              <a:solidFill>
                <a:prstClr val="black"/>
              </a:solidFill>
              <a:latin typeface="Calibri"/>
            </a:endParaRPr>
          </a:p>
        </p:txBody>
      </p:sp>
      <p:pic>
        <p:nvPicPr>
          <p:cNvPr id="2" name="Graphique 1">
            <a:extLst>
              <a:ext uri="{FF2B5EF4-FFF2-40B4-BE49-F238E27FC236}">
                <a16:creationId xmlns:a16="http://schemas.microsoft.com/office/drawing/2014/main" id="{7A4B37F4-0FE3-4D3D-94BC-D5A1E9C660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68120" y="581154"/>
            <a:ext cx="1495839" cy="1495839"/>
          </a:xfrm>
          <a:prstGeom prst="rect">
            <a:avLst/>
          </a:prstGeom>
        </p:spPr>
      </p:pic>
      <p:sp>
        <p:nvSpPr>
          <p:cNvPr id="3" name="ZoneTexte 2">
            <a:extLst>
              <a:ext uri="{FF2B5EF4-FFF2-40B4-BE49-F238E27FC236}">
                <a16:creationId xmlns:a16="http://schemas.microsoft.com/office/drawing/2014/main" id="{4FCB4E7A-22A3-437D-F8AA-23ADA4F661F2}"/>
              </a:ext>
            </a:extLst>
          </p:cNvPr>
          <p:cNvSpPr txBox="1"/>
          <p:nvPr/>
        </p:nvSpPr>
        <p:spPr>
          <a:xfrm>
            <a:off x="1028699" y="4182035"/>
            <a:ext cx="8155642" cy="1138773"/>
          </a:xfrm>
          <a:prstGeom prst="rect">
            <a:avLst/>
          </a:prstGeom>
          <a:noFill/>
        </p:spPr>
        <p:txBody>
          <a:bodyPr wrap="square" rtlCol="0">
            <a:spAutoFit/>
          </a:bodyPr>
          <a:lstStyle/>
          <a:p>
            <a:pPr marL="800100" lvl="1" indent="-342900">
              <a:buClr>
                <a:srgbClr val="F5881F"/>
              </a:buClr>
              <a:buFont typeface="Wingdings" panose="05000000000000000000" pitchFamily="2" charset="2"/>
              <a:buChar char="Ø"/>
              <a:defRPr/>
            </a:pPr>
            <a:r>
              <a:rPr lang="fr-CA" sz="2200">
                <a:solidFill>
                  <a:sysClr val="windowText" lastClr="000000"/>
                </a:solidFill>
              </a:rPr>
              <a:t>Quand avez-vous vu telle personne pour la dernière fois? </a:t>
            </a:r>
          </a:p>
          <a:p>
            <a:pPr marL="800100" lvl="1" indent="-342900">
              <a:buClr>
                <a:srgbClr val="F5881F"/>
              </a:buClr>
              <a:buFont typeface="Wingdings" panose="05000000000000000000" pitchFamily="2" charset="2"/>
              <a:buChar char="Ø"/>
              <a:defRPr/>
            </a:pPr>
            <a:r>
              <a:rPr lang="fr-CA" sz="2200">
                <a:solidFill>
                  <a:sysClr val="windowText" lastClr="000000"/>
                </a:solidFill>
              </a:rPr>
              <a:t>Où étiez-vous hier soir à 22h? </a:t>
            </a:r>
            <a:endParaRPr kumimoji="0" lang="fr-CA" sz="2200" b="0" i="0" u="none" strike="noStrike" kern="1200" cap="none" spc="0" normalizeH="0" baseline="0" noProof="0">
              <a:ln>
                <a:noFill/>
              </a:ln>
              <a:solidFill>
                <a:sysClr val="windowText" lastClr="000000"/>
              </a:solidFill>
              <a:effectLst/>
              <a:uLnTx/>
              <a:uFillTx/>
            </a:endParaRPr>
          </a:p>
          <a:p>
            <a:pPr algn="l"/>
            <a:endParaRPr lang="fr-CA" sz="2400" err="1"/>
          </a:p>
        </p:txBody>
      </p:sp>
    </p:spTree>
    <p:extLst>
      <p:ext uri="{BB962C8B-B14F-4D97-AF65-F5344CB8AC3E}">
        <p14:creationId xmlns:p14="http://schemas.microsoft.com/office/powerpoint/2010/main" val="2693125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1000"/>
                                        <p:tgtEl>
                                          <p:spTgt spid="4">
                                            <p:txEl>
                                              <p:pRg st="6" end="6"/>
                                            </p:txEl>
                                          </p:spTgt>
                                        </p:tgtEl>
                                      </p:cBhvr>
                                    </p:animEffect>
                                    <p:anim calcmode="lin" valueType="num">
                                      <p:cBhvr>
                                        <p:cTn id="3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fr-CA"/>
              <a:t>Les questions suggestives</a:t>
            </a:r>
          </a:p>
        </p:txBody>
      </p:sp>
      <p:sp>
        <p:nvSpPr>
          <p:cNvPr id="4" name="Espace réservé du contenu 2">
            <a:extLst>
              <a:ext uri="{FF2B5EF4-FFF2-40B4-BE49-F238E27FC236}">
                <a16:creationId xmlns:a16="http://schemas.microsoft.com/office/drawing/2014/main" id="{6067E405-C672-94EF-5194-A78BB9E7DB22}"/>
              </a:ext>
            </a:extLst>
          </p:cNvPr>
          <p:cNvSpPr txBox="1">
            <a:spLocks/>
          </p:cNvSpPr>
          <p:nvPr>
            <p:custDataLst>
              <p:tags r:id="rId1"/>
            </p:custDataLst>
          </p:nvPr>
        </p:nvSpPr>
        <p:spPr>
          <a:xfrm>
            <a:off x="694183" y="1484784"/>
            <a:ext cx="10356994" cy="49685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sz="2800" b="0" i="0" u="none" strike="noStrike" kern="1200" cap="none" spc="0" normalizeH="0" baseline="0" noProof="0">
                <a:ln>
                  <a:noFill/>
                </a:ln>
                <a:solidFill>
                  <a:sysClr val="windowText" lastClr="000000"/>
                </a:solidFill>
                <a:effectLst/>
                <a:uLnTx/>
                <a:uFillTx/>
              </a:rPr>
              <a:t>Une question est suggestive lorsqu’elle </a:t>
            </a:r>
            <a:r>
              <a:rPr kumimoji="0" lang="fr-CA" sz="2800" b="1" i="0" u="none" strike="noStrike" kern="1200" cap="none" spc="0" normalizeH="0" baseline="0" noProof="0">
                <a:ln>
                  <a:noFill/>
                </a:ln>
                <a:solidFill>
                  <a:sysClr val="windowText" lastClr="000000"/>
                </a:solidFill>
                <a:effectLst/>
                <a:uLnTx/>
                <a:uFillTx/>
              </a:rPr>
              <a:t>propose une réponse </a:t>
            </a:r>
            <a:r>
              <a:rPr kumimoji="0" lang="fr-CA" sz="2800" b="0" i="0" u="none" strike="noStrike" kern="1200" cap="none" spc="0" normalizeH="0" baseline="0" noProof="0">
                <a:ln>
                  <a:noFill/>
                </a:ln>
                <a:solidFill>
                  <a:sysClr val="windowText" lastClr="000000"/>
                </a:solidFill>
                <a:effectLst/>
                <a:uLnTx/>
                <a:uFillTx/>
              </a:rPr>
              <a:t>ou une partie de la réponse.</a:t>
            </a:r>
          </a:p>
          <a:p>
            <a:pPr lvl="1" indent="-342900">
              <a:buClrTx/>
              <a:buBlip>
                <a:blip r:embed="rId5"/>
              </a:buBlip>
              <a:defRPr/>
            </a:pPr>
            <a:r>
              <a:rPr lang="fr-CA" sz="2500">
                <a:solidFill>
                  <a:sysClr val="windowText" lastClr="000000"/>
                </a:solidFill>
              </a:rPr>
              <a:t>Exemple : Étiez-vous en colère envers Albertine?</a:t>
            </a:r>
            <a:endParaRPr kumimoji="0" lang="fr-CA" sz="2500" b="0" i="0" u="none" strike="noStrike" kern="1200" cap="none" spc="0" normalizeH="0" baseline="0" noProof="0">
              <a:ln>
                <a:noFill/>
              </a:ln>
              <a:solidFill>
                <a:sysClr val="windowText" lastClr="000000"/>
              </a:solidFill>
              <a:effectLst/>
              <a:uLnTx/>
              <a:uFillTx/>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fr-CA" sz="2800">
                <a:solidFill>
                  <a:sysClr val="windowText" lastClr="000000"/>
                </a:solidFill>
              </a:rPr>
              <a:t>Généralement, elles peuvent se répondre </a:t>
            </a:r>
            <a:r>
              <a:rPr lang="fr-CA" sz="2800" b="1">
                <a:solidFill>
                  <a:sysClr val="windowText" lastClr="000000"/>
                </a:solidFill>
              </a:rPr>
              <a:t>par « oui » ou par « non »</a:t>
            </a:r>
            <a:r>
              <a:rPr lang="fr-CA" sz="2800">
                <a:solidFill>
                  <a:sysClr val="windowText" lastClr="000000"/>
                </a:solidFill>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sz="2800" b="0" i="0" u="none" strike="noStrike" kern="1200" cap="none" spc="0" normalizeH="0" baseline="0" noProof="0">
                <a:ln>
                  <a:noFill/>
                </a:ln>
                <a:solidFill>
                  <a:sysClr val="windowText" lastClr="000000"/>
                </a:solidFill>
                <a:effectLst/>
                <a:uLnTx/>
                <a:uFillTx/>
              </a:rPr>
              <a:t>Une question suggestive posée lors de l’interrogatoire peut mener à une </a:t>
            </a:r>
            <a:r>
              <a:rPr kumimoji="0" lang="fr-CA" sz="2800" b="1" i="0" u="none" strike="noStrike" kern="1200" cap="none" spc="0" normalizeH="0" baseline="0" noProof="0">
                <a:ln>
                  <a:noFill/>
                </a:ln>
                <a:solidFill>
                  <a:sysClr val="windowText" lastClr="000000"/>
                </a:solidFill>
                <a:effectLst/>
                <a:uLnTx/>
                <a:uFillTx/>
              </a:rPr>
              <a:t>objection</a:t>
            </a:r>
            <a:r>
              <a:rPr kumimoji="0" lang="fr-CA" sz="2800" b="0" i="0" u="none" strike="noStrike" kern="1200" cap="none" spc="0" normalizeH="0" baseline="0" noProof="0">
                <a:ln>
                  <a:noFill/>
                </a:ln>
                <a:solidFill>
                  <a:sysClr val="windowText" lastClr="000000"/>
                </a:solidFill>
                <a:effectLst/>
                <a:uLnTx/>
                <a:uFillTx/>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fr-CA" sz="2800">
                <a:solidFill>
                  <a:sysClr val="windowText" lastClr="000000"/>
                </a:solidFill>
              </a:rPr>
              <a:t>Les questions suggestives sont permises lors du contre-interrogatoire.</a:t>
            </a:r>
            <a:endParaRPr kumimoji="0" lang="fr-CA" sz="2800" b="0" i="0" u="none" strike="noStrike" kern="1200" cap="none" spc="0" normalizeH="0" baseline="0" noProof="0">
              <a:ln>
                <a:noFill/>
              </a:ln>
              <a:solidFill>
                <a:sysClr val="windowText" lastClr="000000"/>
              </a:solidFill>
              <a:effectLst/>
              <a:uLnTx/>
              <a:uFillTx/>
            </a:endParaRPr>
          </a:p>
          <a:p>
            <a:pPr marL="0" marR="0" lvl="0" indent="0" algn="l" defTabSz="914400" rtl="0" eaLnBrk="1" fontAlgn="auto" latinLnBrk="0" hangingPunct="1">
              <a:lnSpc>
                <a:spcPct val="100000"/>
              </a:lnSpc>
              <a:spcBef>
                <a:spcPct val="20000"/>
              </a:spcBef>
              <a:spcAft>
                <a:spcPts val="0"/>
              </a:spcAft>
              <a:buClrTx/>
              <a:buSzPct val="65000"/>
              <a:buNone/>
              <a:tabLst/>
              <a:defRPr/>
            </a:pPr>
            <a:endParaRPr kumimoji="0" lang="fr-CA" sz="32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endParaRPr kumimoji="0" lang="fr-CA" sz="32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32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32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8" name="ZoneTexte 7">
            <a:extLst>
              <a:ext uri="{FF2B5EF4-FFF2-40B4-BE49-F238E27FC236}">
                <a16:creationId xmlns:a16="http://schemas.microsoft.com/office/drawing/2014/main" id="{BB20182E-4068-3B57-19A8-55D8E0A1EC0C}"/>
              </a:ext>
            </a:extLst>
          </p:cNvPr>
          <p:cNvSpPr txBox="1"/>
          <p:nvPr>
            <p:custDataLst>
              <p:tags r:id="rId2"/>
            </p:custDataLst>
          </p:nvPr>
        </p:nvSpPr>
        <p:spPr>
          <a:xfrm>
            <a:off x="1691679" y="2564904"/>
            <a:ext cx="45719" cy="369332"/>
          </a:xfrm>
          <a:prstGeom prst="rect">
            <a:avLst/>
          </a:prstGeom>
          <a:noFill/>
        </p:spPr>
        <p:txBody>
          <a:bodyPr wrap="square" rtlCol="0">
            <a:spAutoFit/>
          </a:bodyPr>
          <a:lstStyle/>
          <a:p>
            <a:endParaRPr lang="fr-CA">
              <a:solidFill>
                <a:prstClr val="black"/>
              </a:solidFill>
              <a:latin typeface="Calibri"/>
            </a:endParaRPr>
          </a:p>
        </p:txBody>
      </p:sp>
      <p:pic>
        <p:nvPicPr>
          <p:cNvPr id="2" name="Graphique 1">
            <a:extLst>
              <a:ext uri="{FF2B5EF4-FFF2-40B4-BE49-F238E27FC236}">
                <a16:creationId xmlns:a16="http://schemas.microsoft.com/office/drawing/2014/main" id="{52DE0B85-78B3-4FB7-9B50-BDA49B8D58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03257" y="285050"/>
            <a:ext cx="1495839" cy="1495839"/>
          </a:xfrm>
          <a:prstGeom prst="rect">
            <a:avLst/>
          </a:prstGeom>
        </p:spPr>
      </p:pic>
    </p:spTree>
    <p:extLst>
      <p:ext uri="{BB962C8B-B14F-4D97-AF65-F5344CB8AC3E}">
        <p14:creationId xmlns:p14="http://schemas.microsoft.com/office/powerpoint/2010/main" val="102543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2049647" y="304314"/>
            <a:ext cx="8083787" cy="914400"/>
          </a:xfrm>
        </p:spPr>
        <p:txBody>
          <a:bodyPr/>
          <a:lstStyle/>
          <a:p>
            <a:pPr algn="ctr"/>
            <a:r>
              <a:rPr lang="fr-CA"/>
              <a:t>Le contre-interrogatoire</a:t>
            </a:r>
            <a:endParaRPr lang="fr-FR"/>
          </a:p>
        </p:txBody>
      </p:sp>
      <p:pic>
        <p:nvPicPr>
          <p:cNvPr id="3" name="Média en ligne 2" title="5 - Les étapes d’un procès - Le contre interrogatoire par la défense">
            <a:hlinkClick r:id="" action="ppaction://media"/>
            <a:extLst>
              <a:ext uri="{FF2B5EF4-FFF2-40B4-BE49-F238E27FC236}">
                <a16:creationId xmlns:a16="http://schemas.microsoft.com/office/drawing/2014/main" id="{7ED9131A-A59E-3059-7A27-A5D0E21E4C40}"/>
              </a:ext>
            </a:extLst>
          </p:cNvPr>
          <p:cNvPicPr>
            <a:picLocks noRot="1" noChangeAspect="1"/>
          </p:cNvPicPr>
          <p:nvPr>
            <a:videoFile r:link="rId1"/>
          </p:nvPr>
        </p:nvPicPr>
        <p:blipFill>
          <a:blip r:embed="rId4"/>
          <a:stretch>
            <a:fillRect/>
          </a:stretch>
        </p:blipFill>
        <p:spPr>
          <a:xfrm>
            <a:off x="1241425" y="980440"/>
            <a:ext cx="9710738" cy="5486400"/>
          </a:xfrm>
          <a:prstGeom prst="rect">
            <a:avLst/>
          </a:prstGeom>
        </p:spPr>
      </p:pic>
    </p:spTree>
    <p:extLst>
      <p:ext uri="{BB962C8B-B14F-4D97-AF65-F5344CB8AC3E}">
        <p14:creationId xmlns:p14="http://schemas.microsoft.com/office/powerpoint/2010/main" val="2066536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fr-CA"/>
              <a:t>Le contre-interrogatoire</a:t>
            </a:r>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fr-CA">
              <a:solidFill>
                <a:prstClr val="black"/>
              </a:solidFill>
              <a:latin typeface="Calibri"/>
            </a:endParaRPr>
          </a:p>
        </p:txBody>
      </p:sp>
      <p:sp>
        <p:nvSpPr>
          <p:cNvPr id="2" name="Espace réservé du contenu 2">
            <a:extLst>
              <a:ext uri="{FF2B5EF4-FFF2-40B4-BE49-F238E27FC236}">
                <a16:creationId xmlns:a16="http://schemas.microsoft.com/office/drawing/2014/main" id="{CD2EAB85-FE49-4455-6669-84F17CDAB245}"/>
              </a:ext>
            </a:extLst>
          </p:cNvPr>
          <p:cNvSpPr txBox="1">
            <a:spLocks/>
          </p:cNvSpPr>
          <p:nvPr>
            <p:custDataLst>
              <p:tags r:id="rId2"/>
            </p:custDataLst>
          </p:nvPr>
        </p:nvSpPr>
        <p:spPr>
          <a:xfrm>
            <a:off x="394790" y="1008299"/>
            <a:ext cx="7755632" cy="322981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SzPct val="65000"/>
              <a:buFontTx/>
              <a:buBlip>
                <a:blip r:embed="rId7"/>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35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7"/>
              </a:buBlip>
              <a:tabLst/>
              <a:defRPr/>
            </a:pPr>
            <a:r>
              <a:rPr kumimoji="0" lang="fr-CA" sz="30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Lorsqu’une avocate ou un avocat a fini d’interroger son témoin, l’avocate ou l’avocat de la partie adverse peut contre-interroger ce témoin.</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7"/>
              </a:buBlip>
              <a:tabLst/>
              <a:defRPr/>
            </a:pPr>
            <a:r>
              <a:rPr kumimoji="0" lang="fr-CA" sz="30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Elle ou il pourra essayer d’attaquer sa </a:t>
            </a:r>
            <a:r>
              <a:rPr kumimoji="0" lang="fr-CA" sz="30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crédibilité</a:t>
            </a:r>
            <a:r>
              <a:rPr kumimoji="0" lang="fr-CA" sz="30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7"/>
              </a:buBlip>
              <a:tabLst/>
              <a:defRPr/>
            </a:pPr>
            <a:endParaRPr kumimoji="0" lang="fr-CA" sz="32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grpSp>
        <p:nvGrpSpPr>
          <p:cNvPr id="9" name="Groupe 8">
            <a:extLst>
              <a:ext uri="{FF2B5EF4-FFF2-40B4-BE49-F238E27FC236}">
                <a16:creationId xmlns:a16="http://schemas.microsoft.com/office/drawing/2014/main" id="{4C9843FA-F1A2-D9FB-71DC-031D0F3832FD}"/>
              </a:ext>
            </a:extLst>
          </p:cNvPr>
          <p:cNvGrpSpPr/>
          <p:nvPr/>
        </p:nvGrpSpPr>
        <p:grpSpPr>
          <a:xfrm>
            <a:off x="732851" y="4238117"/>
            <a:ext cx="7079510" cy="2027893"/>
            <a:chOff x="732851" y="4077072"/>
            <a:chExt cx="7079510" cy="2199773"/>
          </a:xfrm>
        </p:grpSpPr>
        <p:sp>
          <p:nvSpPr>
            <p:cNvPr id="3" name="ZoneTexte 2">
              <a:extLst>
                <a:ext uri="{FF2B5EF4-FFF2-40B4-BE49-F238E27FC236}">
                  <a16:creationId xmlns:a16="http://schemas.microsoft.com/office/drawing/2014/main" id="{36ECE8D8-8920-E7DD-0F29-8E650D6906E3}"/>
                </a:ext>
              </a:extLst>
            </p:cNvPr>
            <p:cNvSpPr txBox="1"/>
            <p:nvPr>
              <p:custDataLst>
                <p:tags r:id="rId3"/>
              </p:custDataLst>
            </p:nvPr>
          </p:nvSpPr>
          <p:spPr>
            <a:xfrm>
              <a:off x="843220" y="4269017"/>
              <a:ext cx="6858772" cy="1569660"/>
            </a:xfrm>
            <a:prstGeom prst="rect">
              <a:avLst/>
            </a:prstGeom>
            <a:noFill/>
          </p:spPr>
          <p:txBody>
            <a:bodyPr wrap="square" rtlCol="0">
              <a:spAutoFit/>
            </a:bodyPr>
            <a:lstStyle/>
            <a:p>
              <a:pPr algn="ctr"/>
              <a:r>
                <a:rPr lang="fr-CA" sz="2400" i="1">
                  <a:solidFill>
                    <a:schemeClr val="tx2"/>
                  </a:solidFill>
                  <a:cs typeface="Arial" panose="020B0604020202020204" pitchFamily="34" charset="0"/>
                </a:rPr>
                <a:t>Attention</a:t>
              </a:r>
              <a:r>
                <a:rPr lang="fr-CA" sz="2400">
                  <a:solidFill>
                    <a:schemeClr val="tx2"/>
                  </a:solidFill>
                  <a:cs typeface="Arial" panose="020B0604020202020204" pitchFamily="34" charset="0"/>
                </a:rPr>
                <a:t>!  </a:t>
              </a:r>
            </a:p>
            <a:p>
              <a:r>
                <a:rPr lang="fr-CA" sz="2400">
                  <a:solidFill>
                    <a:schemeClr val="tx2"/>
                  </a:solidFill>
                  <a:cs typeface="Arial" panose="020B0604020202020204" pitchFamily="34" charset="0"/>
                </a:rPr>
                <a:t>Durant le contre-interrogatoire, il faut aussi poser des </a:t>
              </a:r>
              <a:r>
                <a:rPr lang="fr-CA" sz="2400" b="1">
                  <a:solidFill>
                    <a:schemeClr val="tx2"/>
                  </a:solidFill>
                  <a:cs typeface="Arial" panose="020B0604020202020204" pitchFamily="34" charset="0"/>
                </a:rPr>
                <a:t>questions pertinentes. </a:t>
              </a:r>
            </a:p>
            <a:p>
              <a:r>
                <a:rPr lang="fr-CA" sz="2400">
                  <a:solidFill>
                    <a:schemeClr val="tx2"/>
                  </a:solidFill>
                  <a:cs typeface="Arial" panose="020B0604020202020204" pitchFamily="34" charset="0"/>
                </a:rPr>
                <a:t>Toutefois, elles peuvent être </a:t>
              </a:r>
              <a:r>
                <a:rPr lang="fr-CA" sz="2400" b="1">
                  <a:solidFill>
                    <a:schemeClr val="tx2"/>
                  </a:solidFill>
                  <a:cs typeface="Arial" panose="020B0604020202020204" pitchFamily="34" charset="0"/>
                </a:rPr>
                <a:t>suggestives</a:t>
              </a:r>
              <a:r>
                <a:rPr lang="fr-CA" sz="2000">
                  <a:solidFill>
                    <a:srgbClr val="F79646"/>
                  </a:solidFill>
                  <a:cs typeface="Arial" panose="020B0604020202020204" pitchFamily="34" charset="0"/>
                </a:rPr>
                <a:t>. </a:t>
              </a:r>
            </a:p>
          </p:txBody>
        </p:sp>
        <p:sp>
          <p:nvSpPr>
            <p:cNvPr id="5" name="Rectangle à coins arrondis 6">
              <a:extLst>
                <a:ext uri="{FF2B5EF4-FFF2-40B4-BE49-F238E27FC236}">
                  <a16:creationId xmlns:a16="http://schemas.microsoft.com/office/drawing/2014/main" id="{4686A770-ACA1-EC3E-12F8-2C2C607AC4D0}"/>
                </a:ext>
              </a:extLst>
            </p:cNvPr>
            <p:cNvSpPr/>
            <p:nvPr>
              <p:custDataLst>
                <p:tags r:id="rId4"/>
              </p:custDataLst>
            </p:nvPr>
          </p:nvSpPr>
          <p:spPr>
            <a:xfrm>
              <a:off x="732851" y="4077072"/>
              <a:ext cx="7079510" cy="2199773"/>
            </a:xfrm>
            <a:prstGeom prst="roundRect">
              <a:avLst/>
            </a:prstGeom>
            <a:noFill/>
            <a:ln w="38100" cap="flat" cmpd="sng" algn="ctr">
              <a:solidFill>
                <a:srgbClr val="E46C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A"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6" name="Image 5" descr="Une image contenant dessin humoristique, joint, habits, debout&#10;&#10;Description générée automatiquement">
            <a:extLst>
              <a:ext uri="{FF2B5EF4-FFF2-40B4-BE49-F238E27FC236}">
                <a16:creationId xmlns:a16="http://schemas.microsoft.com/office/drawing/2014/main" id="{6B52B61A-FE95-BCE8-F60B-2F70783B7EC0}"/>
              </a:ext>
            </a:extLst>
          </p:cNvPr>
          <p:cNvPicPr>
            <a:picLocks noChangeAspect="1"/>
          </p:cNvPicPr>
          <p:nvPr/>
        </p:nvPicPr>
        <p:blipFill>
          <a:blip r:embed="rId8"/>
          <a:stretch>
            <a:fillRect/>
          </a:stretch>
        </p:blipFill>
        <p:spPr>
          <a:xfrm>
            <a:off x="8039429" y="0"/>
            <a:ext cx="4069080" cy="6819900"/>
          </a:xfrm>
          <a:prstGeom prst="rect">
            <a:avLst/>
          </a:prstGeom>
        </p:spPr>
      </p:pic>
    </p:spTree>
    <p:extLst>
      <p:ext uri="{BB962C8B-B14F-4D97-AF65-F5344CB8AC3E}">
        <p14:creationId xmlns:p14="http://schemas.microsoft.com/office/powerpoint/2010/main" val="2500292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2049647" y="304314"/>
            <a:ext cx="8083787" cy="914400"/>
          </a:xfrm>
        </p:spPr>
        <p:txBody>
          <a:bodyPr/>
          <a:lstStyle/>
          <a:p>
            <a:pPr algn="ctr"/>
            <a:r>
              <a:rPr lang="fr-CA"/>
              <a:t>Les objections</a:t>
            </a:r>
            <a:endParaRPr lang="fr-FR"/>
          </a:p>
        </p:txBody>
      </p:sp>
      <p:pic>
        <p:nvPicPr>
          <p:cNvPr id="2" name="Média en ligne 1" title="6 - Les étapes d’un procès - Les objections">
            <a:hlinkClick r:id="" action="ppaction://media"/>
            <a:extLst>
              <a:ext uri="{FF2B5EF4-FFF2-40B4-BE49-F238E27FC236}">
                <a16:creationId xmlns:a16="http://schemas.microsoft.com/office/drawing/2014/main" id="{79505478-9DBA-8689-2820-ABE9E0857AEA}"/>
              </a:ext>
            </a:extLst>
          </p:cNvPr>
          <p:cNvPicPr>
            <a:picLocks noRot="1" noChangeAspect="1"/>
          </p:cNvPicPr>
          <p:nvPr>
            <a:videoFile r:link="rId1"/>
          </p:nvPr>
        </p:nvPicPr>
        <p:blipFill>
          <a:blip r:embed="rId4"/>
          <a:stretch>
            <a:fillRect/>
          </a:stretch>
        </p:blipFill>
        <p:spPr>
          <a:xfrm>
            <a:off x="1241425" y="1041400"/>
            <a:ext cx="9710738" cy="5486400"/>
          </a:xfrm>
          <a:prstGeom prst="rect">
            <a:avLst/>
          </a:prstGeom>
        </p:spPr>
      </p:pic>
    </p:spTree>
    <p:extLst>
      <p:ext uri="{BB962C8B-B14F-4D97-AF65-F5344CB8AC3E}">
        <p14:creationId xmlns:p14="http://schemas.microsoft.com/office/powerpoint/2010/main" val="66651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583263" y="675103"/>
            <a:ext cx="6820479" cy="914400"/>
          </a:xfrm>
        </p:spPr>
        <p:txBody>
          <a:bodyPr/>
          <a:lstStyle/>
          <a:p>
            <a:r>
              <a:rPr lang="fr-CA"/>
              <a:t>Le droit criminel</a:t>
            </a:r>
          </a:p>
        </p:txBody>
      </p:sp>
      <p:sp>
        <p:nvSpPr>
          <p:cNvPr id="3" name="Espace réservé du texte 2">
            <a:extLst>
              <a:ext uri="{FF2B5EF4-FFF2-40B4-BE49-F238E27FC236}">
                <a16:creationId xmlns:a16="http://schemas.microsoft.com/office/drawing/2014/main" id="{C8ABB7B4-6713-4842-AF8B-545E36BC1F1F}"/>
              </a:ext>
            </a:extLst>
          </p:cNvPr>
          <p:cNvSpPr>
            <a:spLocks noGrp="1"/>
          </p:cNvSpPr>
          <p:nvPr>
            <p:ph type="body" sz="quarter" idx="14"/>
          </p:nvPr>
        </p:nvSpPr>
        <p:spPr>
          <a:xfrm>
            <a:off x="579714" y="1568499"/>
            <a:ext cx="6824028" cy="1803055"/>
          </a:xfrm>
        </p:spPr>
        <p:txBody>
          <a:bodyPr/>
          <a:lstStyle/>
          <a:p>
            <a:r>
              <a:rPr lang="fr-CA" sz="2600" b="1">
                <a:solidFill>
                  <a:srgbClr val="F6891F"/>
                </a:solidFill>
                <a:latin typeface="Arial" pitchFamily="34" charset="0"/>
                <a:cs typeface="Arial" pitchFamily="34" charset="0"/>
              </a:rPr>
              <a:t>C’est quoi?</a:t>
            </a:r>
          </a:p>
          <a:p>
            <a:r>
              <a:rPr lang="fr-CA" sz="2600">
                <a:latin typeface="Arial" pitchFamily="34" charset="0"/>
                <a:cs typeface="Arial" pitchFamily="34" charset="0"/>
              </a:rPr>
              <a:t>Les règles qui visent à </a:t>
            </a:r>
            <a:r>
              <a:rPr lang="fr-CA" sz="2600" b="1">
                <a:latin typeface="Arial" pitchFamily="34" charset="0"/>
                <a:cs typeface="Arial" pitchFamily="34" charset="0"/>
              </a:rPr>
              <a:t>protéger le grand public </a:t>
            </a:r>
            <a:r>
              <a:rPr lang="fr-CA" sz="2600">
                <a:latin typeface="Arial" pitchFamily="34" charset="0"/>
                <a:cs typeface="Arial" pitchFamily="34" charset="0"/>
              </a:rPr>
              <a:t>et à assurer le </a:t>
            </a:r>
            <a:r>
              <a:rPr lang="fr-CA" sz="2600" b="1">
                <a:latin typeface="Arial" pitchFamily="34" charset="0"/>
                <a:cs typeface="Arial" pitchFamily="34" charset="0"/>
              </a:rPr>
              <a:t>respect des valeurs </a:t>
            </a:r>
            <a:r>
              <a:rPr lang="fr-CA" sz="2600">
                <a:latin typeface="Arial" pitchFamily="34" charset="0"/>
                <a:cs typeface="Arial" pitchFamily="34" charset="0"/>
              </a:rPr>
              <a:t>reconnues dans notre société.</a:t>
            </a:r>
          </a:p>
        </p:txBody>
      </p:sp>
      <p:sp>
        <p:nvSpPr>
          <p:cNvPr id="4" name="Espace réservé du texte 2">
            <a:extLst>
              <a:ext uri="{FF2B5EF4-FFF2-40B4-BE49-F238E27FC236}">
                <a16:creationId xmlns:a16="http://schemas.microsoft.com/office/drawing/2014/main" id="{212533B1-A57D-0329-8612-BC5AE32FCDE8}"/>
              </a:ext>
            </a:extLst>
          </p:cNvPr>
          <p:cNvSpPr txBox="1">
            <a:spLocks/>
          </p:cNvSpPr>
          <p:nvPr/>
        </p:nvSpPr>
        <p:spPr>
          <a:xfrm>
            <a:off x="579714" y="3446171"/>
            <a:ext cx="6824028" cy="146200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CA" sz="2600" b="1">
                <a:solidFill>
                  <a:srgbClr val="F6891F"/>
                </a:solidFill>
                <a:latin typeface="Arial" pitchFamily="34" charset="0"/>
                <a:cs typeface="Arial" pitchFamily="34" charset="0"/>
              </a:rPr>
              <a:t>Où se retrouvent les règles?</a:t>
            </a:r>
          </a:p>
          <a:p>
            <a:r>
              <a:rPr lang="fr-CA" sz="2600">
                <a:latin typeface="Arial" pitchFamily="34" charset="0"/>
                <a:cs typeface="Arial" pitchFamily="34" charset="0"/>
              </a:rPr>
              <a:t>Principalement dans le </a:t>
            </a:r>
            <a:r>
              <a:rPr lang="fr-CA" sz="2600" b="1">
                <a:latin typeface="Arial" pitchFamily="34" charset="0"/>
                <a:cs typeface="Arial" pitchFamily="34" charset="0"/>
              </a:rPr>
              <a:t>Code criminel</a:t>
            </a:r>
            <a:r>
              <a:rPr lang="fr-CA" sz="2600">
                <a:latin typeface="Arial" pitchFamily="34" charset="0"/>
                <a:cs typeface="Arial" pitchFamily="34" charset="0"/>
              </a:rPr>
              <a:t>, mais aussi dans d’autres lois.</a:t>
            </a:r>
          </a:p>
        </p:txBody>
      </p:sp>
      <p:sp>
        <p:nvSpPr>
          <p:cNvPr id="5" name="Espace réservé du texte 2">
            <a:extLst>
              <a:ext uri="{FF2B5EF4-FFF2-40B4-BE49-F238E27FC236}">
                <a16:creationId xmlns:a16="http://schemas.microsoft.com/office/drawing/2014/main" id="{8AF3C77C-B45E-F952-B1C8-17359F6AD44F}"/>
              </a:ext>
            </a:extLst>
          </p:cNvPr>
          <p:cNvSpPr txBox="1">
            <a:spLocks/>
          </p:cNvSpPr>
          <p:nvPr/>
        </p:nvSpPr>
        <p:spPr>
          <a:xfrm>
            <a:off x="579714" y="4948517"/>
            <a:ext cx="6824028" cy="146200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CA" b="1">
                <a:solidFill>
                  <a:srgbClr val="F6891F"/>
                </a:solidFill>
                <a:latin typeface="Arial" pitchFamily="34" charset="0"/>
                <a:cs typeface="Arial" pitchFamily="34" charset="0"/>
              </a:rPr>
              <a:t>Qui poursuit qui?</a:t>
            </a:r>
          </a:p>
          <a:p>
            <a:r>
              <a:rPr lang="fr-CA" sz="2800" b="1">
                <a:latin typeface="Arial" pitchFamily="34" charset="0"/>
                <a:cs typeface="Arial" pitchFamily="34" charset="0"/>
              </a:rPr>
              <a:t>L’État</a:t>
            </a:r>
            <a:r>
              <a:rPr lang="fr-CA" sz="2800">
                <a:latin typeface="Arial" pitchFamily="34" charset="0"/>
                <a:cs typeface="Arial" pitchFamily="34" charset="0"/>
              </a:rPr>
              <a:t> poursuit la personne </a:t>
            </a:r>
            <a:r>
              <a:rPr lang="fr-CA" sz="2800" b="1">
                <a:latin typeface="Arial" pitchFamily="34" charset="0"/>
                <a:cs typeface="Arial" pitchFamily="34" charset="0"/>
              </a:rPr>
              <a:t>accusée</a:t>
            </a:r>
            <a:r>
              <a:rPr lang="fr-CA" sz="2800">
                <a:latin typeface="Arial" panose="020B0604020202020204" pitchFamily="34" charset="0"/>
                <a:cs typeface="Arial" panose="020B0604020202020204" pitchFamily="34" charset="0"/>
              </a:rPr>
              <a:t>.</a:t>
            </a:r>
          </a:p>
        </p:txBody>
      </p:sp>
      <p:pic>
        <p:nvPicPr>
          <p:cNvPr id="9" name="Image 8" descr="Une image contenant capture d’écran, mur, intérieur, léger&#10;&#10;Description générée automatiquement">
            <a:extLst>
              <a:ext uri="{FF2B5EF4-FFF2-40B4-BE49-F238E27FC236}">
                <a16:creationId xmlns:a16="http://schemas.microsoft.com/office/drawing/2014/main" id="{79D084B7-AC75-D650-A927-9F64A07B5B13}"/>
              </a:ext>
            </a:extLst>
          </p:cNvPr>
          <p:cNvPicPr>
            <a:picLocks noChangeAspect="1"/>
          </p:cNvPicPr>
          <p:nvPr/>
        </p:nvPicPr>
        <p:blipFill rotWithShape="1">
          <a:blip r:embed="rId5"/>
          <a:srcRect l="1131" r="42013"/>
          <a:stretch/>
        </p:blipFill>
        <p:spPr>
          <a:xfrm>
            <a:off x="7403742" y="0"/>
            <a:ext cx="5459768" cy="6858000"/>
          </a:xfrm>
          <a:prstGeom prst="rect">
            <a:avLst/>
          </a:prstGeom>
        </p:spPr>
      </p:pic>
    </p:spTree>
    <p:extLst>
      <p:ext uri="{BB962C8B-B14F-4D97-AF65-F5344CB8AC3E}">
        <p14:creationId xmlns:p14="http://schemas.microsoft.com/office/powerpoint/2010/main" val="419348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03292" y="621496"/>
            <a:ext cx="9258642" cy="914400"/>
          </a:xfrm>
        </p:spPr>
        <p:txBody>
          <a:bodyPr/>
          <a:lstStyle/>
          <a:p>
            <a:r>
              <a:rPr lang="fr-CA"/>
              <a:t>Les objections</a:t>
            </a:r>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fr-CA">
              <a:solidFill>
                <a:prstClr val="black"/>
              </a:solidFill>
              <a:latin typeface="Calibri"/>
            </a:endParaRPr>
          </a:p>
        </p:txBody>
      </p:sp>
      <p:sp>
        <p:nvSpPr>
          <p:cNvPr id="2" name="Espace réservé du contenu 2">
            <a:extLst>
              <a:ext uri="{FF2B5EF4-FFF2-40B4-BE49-F238E27FC236}">
                <a16:creationId xmlns:a16="http://schemas.microsoft.com/office/drawing/2014/main" id="{E178F4EE-0480-6067-9A03-67FB449D27DB}"/>
              </a:ext>
            </a:extLst>
          </p:cNvPr>
          <p:cNvSpPr txBox="1">
            <a:spLocks/>
          </p:cNvSpPr>
          <p:nvPr>
            <p:custDataLst>
              <p:tags r:id="rId2"/>
            </p:custDataLst>
          </p:nvPr>
        </p:nvSpPr>
        <p:spPr>
          <a:xfrm>
            <a:off x="694183" y="1772816"/>
            <a:ext cx="5425183" cy="41583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6"/>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r>
              <a:rPr kumimoji="0" lang="fr-CA" sz="2800" b="0" i="0" u="none" strike="noStrike" kern="1200" cap="none" spc="0" normalizeH="0" baseline="0" noProof="0">
                <a:ln>
                  <a:noFill/>
                </a:ln>
                <a:solidFill>
                  <a:sysClr val="windowText" lastClr="000000"/>
                </a:solidFill>
                <a:effectLst/>
                <a:uLnTx/>
                <a:uFillTx/>
              </a:rPr>
              <a:t>Lorsqu’une </a:t>
            </a:r>
            <a:r>
              <a:rPr kumimoji="0" lang="fr-CA" sz="2800" b="1" i="0" u="none" strike="noStrike" kern="1200" cap="none" spc="0" normalizeH="0" baseline="0" noProof="0">
                <a:ln>
                  <a:noFill/>
                </a:ln>
                <a:solidFill>
                  <a:sysClr val="windowText" lastClr="000000"/>
                </a:solidFill>
                <a:effectLst/>
                <a:uLnTx/>
                <a:uFillTx/>
              </a:rPr>
              <a:t>règle n’est pas respectée</a:t>
            </a:r>
            <a:r>
              <a:rPr kumimoji="0" lang="fr-CA" sz="2800" b="0" i="0" u="none" strike="noStrike" kern="1200" cap="none" spc="0" normalizeH="0" baseline="0" noProof="0">
                <a:ln>
                  <a:noFill/>
                </a:ln>
                <a:solidFill>
                  <a:sysClr val="windowText" lastClr="000000"/>
                </a:solidFill>
                <a:effectLst/>
                <a:uLnTx/>
                <a:uFillTx/>
              </a:rPr>
              <a:t>, l’avocate ou l’avocat adverse peut s’objecter ainsi:</a:t>
            </a:r>
          </a:p>
          <a:p>
            <a:pPr marL="514350" marR="0" lvl="0" indent="-514350" algn="l" defTabSz="914400" rtl="0" eaLnBrk="1" fontAlgn="auto" latinLnBrk="0" hangingPunct="1">
              <a:lnSpc>
                <a:spcPct val="100000"/>
              </a:lnSpc>
              <a:spcBef>
                <a:spcPct val="20000"/>
              </a:spcBef>
              <a:spcAft>
                <a:spcPts val="0"/>
              </a:spcAft>
              <a:buClr>
                <a:srgbClr val="E46C00"/>
              </a:buClr>
              <a:buSzPct val="75000"/>
              <a:buFont typeface="+mj-lt"/>
              <a:buAutoNum type="arabicPeriod"/>
              <a:tabLst/>
              <a:defRPr/>
            </a:pPr>
            <a:r>
              <a:rPr kumimoji="0" lang="fr-CA" sz="2800" b="0" i="0" u="none" strike="noStrike" kern="1200" cap="none" spc="0" normalizeH="0" baseline="0" noProof="0">
                <a:ln>
                  <a:noFill/>
                </a:ln>
                <a:solidFill>
                  <a:sysClr val="windowText" lastClr="000000"/>
                </a:solidFill>
                <a:effectLst/>
                <a:uLnTx/>
                <a:uFillTx/>
              </a:rPr>
              <a:t>Elle ou il se lève.</a:t>
            </a:r>
          </a:p>
          <a:p>
            <a:pPr marL="514350" marR="0" lvl="0" indent="-514350" algn="l" defTabSz="914400" rtl="0" eaLnBrk="1" fontAlgn="auto" latinLnBrk="0" hangingPunct="1">
              <a:lnSpc>
                <a:spcPct val="100000"/>
              </a:lnSpc>
              <a:spcBef>
                <a:spcPct val="20000"/>
              </a:spcBef>
              <a:spcAft>
                <a:spcPts val="0"/>
              </a:spcAft>
              <a:buClr>
                <a:srgbClr val="E46C00"/>
              </a:buClr>
              <a:buSzPct val="75000"/>
              <a:buFont typeface="+mj-lt"/>
              <a:buAutoNum type="arabicPeriod"/>
              <a:tabLst/>
              <a:defRPr/>
            </a:pPr>
            <a:r>
              <a:rPr kumimoji="0" lang="fr-CA" sz="2800" b="0" i="0" u="none" strike="noStrike" kern="1200" cap="none" spc="0" normalizeH="0" baseline="0" noProof="0">
                <a:ln>
                  <a:noFill/>
                </a:ln>
                <a:solidFill>
                  <a:sysClr val="windowText" lastClr="000000"/>
                </a:solidFill>
                <a:effectLst/>
                <a:uLnTx/>
                <a:uFillTx/>
              </a:rPr>
              <a:t>Elle ou il dit </a:t>
            </a:r>
            <a:r>
              <a:rPr kumimoji="0" lang="fr-CA" sz="2800" b="1" i="0" u="none" strike="noStrike" kern="1200" cap="none" spc="0" normalizeH="0" baseline="0" noProof="0">
                <a:ln>
                  <a:noFill/>
                </a:ln>
                <a:solidFill>
                  <a:sysClr val="windowText" lastClr="000000"/>
                </a:solidFill>
                <a:effectLst/>
                <a:uLnTx/>
                <a:uFillTx/>
              </a:rPr>
              <a:t>« Objection »</a:t>
            </a:r>
            <a:r>
              <a:rPr kumimoji="0" lang="fr-CA" sz="2800" i="0" u="none" strike="noStrike" kern="1200" cap="none" spc="0" normalizeH="0" baseline="0" noProof="0">
                <a:ln>
                  <a:noFill/>
                </a:ln>
                <a:solidFill>
                  <a:sysClr val="windowText" lastClr="000000"/>
                </a:solidFill>
                <a:effectLst/>
                <a:uLnTx/>
                <a:uFillTx/>
              </a:rPr>
              <a:t>.</a:t>
            </a:r>
          </a:p>
          <a:p>
            <a:pPr marL="514350" marR="0" lvl="0" indent="-514350" algn="l" defTabSz="914400" rtl="0" eaLnBrk="1" fontAlgn="auto" latinLnBrk="0" hangingPunct="1">
              <a:lnSpc>
                <a:spcPct val="100000"/>
              </a:lnSpc>
              <a:spcBef>
                <a:spcPct val="20000"/>
              </a:spcBef>
              <a:spcAft>
                <a:spcPts val="0"/>
              </a:spcAft>
              <a:buClr>
                <a:srgbClr val="E46C00"/>
              </a:buClr>
              <a:buSzPct val="75000"/>
              <a:buFont typeface="+mj-lt"/>
              <a:buAutoNum type="arabicPeriod"/>
              <a:tabLst/>
              <a:defRPr/>
            </a:pPr>
            <a:r>
              <a:rPr kumimoji="0" lang="fr-CA" sz="2800" b="0" i="0" u="none" strike="noStrike" kern="1200" cap="none" spc="0" normalizeH="0" baseline="0" noProof="0">
                <a:ln>
                  <a:noFill/>
                </a:ln>
                <a:solidFill>
                  <a:sysClr val="windowText" lastClr="000000"/>
                </a:solidFill>
                <a:effectLst/>
                <a:uLnTx/>
                <a:uFillTx/>
              </a:rPr>
              <a:t>Elle ou </a:t>
            </a:r>
            <a:r>
              <a:rPr lang="fr-CA" sz="2800">
                <a:solidFill>
                  <a:sysClr val="windowText" lastClr="000000"/>
                </a:solidFill>
              </a:rPr>
              <a:t>il </a:t>
            </a:r>
            <a:r>
              <a:rPr kumimoji="0" lang="fr-CA" sz="2800" b="0" i="0" u="none" strike="noStrike" kern="1200" cap="none" spc="0" normalizeH="0" baseline="0" noProof="0">
                <a:ln>
                  <a:noFill/>
                </a:ln>
                <a:solidFill>
                  <a:sysClr val="windowText" lastClr="000000"/>
                </a:solidFill>
                <a:effectLst/>
                <a:uLnTx/>
                <a:uFillTx/>
              </a:rPr>
              <a:t>explique son objection.</a:t>
            </a:r>
          </a:p>
        </p:txBody>
      </p:sp>
      <p:pic>
        <p:nvPicPr>
          <p:cNvPr id="6" name="Image 5" descr="Une image contenant habits, dessin humoristique, illustration&#10;&#10;Description générée automatiquement">
            <a:extLst>
              <a:ext uri="{FF2B5EF4-FFF2-40B4-BE49-F238E27FC236}">
                <a16:creationId xmlns:a16="http://schemas.microsoft.com/office/drawing/2014/main" id="{825293E8-2982-CA29-2F64-957DC6B6D140}"/>
              </a:ext>
            </a:extLst>
          </p:cNvPr>
          <p:cNvPicPr>
            <a:picLocks noChangeAspect="1"/>
          </p:cNvPicPr>
          <p:nvPr/>
        </p:nvPicPr>
        <p:blipFill>
          <a:blip r:embed="rId7"/>
          <a:stretch>
            <a:fillRect/>
          </a:stretch>
        </p:blipFill>
        <p:spPr>
          <a:xfrm>
            <a:off x="6369081" y="1772816"/>
            <a:ext cx="7202540" cy="6874066"/>
          </a:xfrm>
          <a:prstGeom prst="rect">
            <a:avLst/>
          </a:prstGeom>
        </p:spPr>
      </p:pic>
      <p:sp>
        <p:nvSpPr>
          <p:cNvPr id="3" name="Bulle ronde 5">
            <a:extLst>
              <a:ext uri="{FF2B5EF4-FFF2-40B4-BE49-F238E27FC236}">
                <a16:creationId xmlns:a16="http://schemas.microsoft.com/office/drawing/2014/main" id="{42731CF0-58D3-DE9B-059A-8DB0C6CFE652}"/>
              </a:ext>
            </a:extLst>
          </p:cNvPr>
          <p:cNvSpPr/>
          <p:nvPr>
            <p:custDataLst>
              <p:tags r:id="rId3"/>
            </p:custDataLst>
          </p:nvPr>
        </p:nvSpPr>
        <p:spPr>
          <a:xfrm>
            <a:off x="5647765" y="363071"/>
            <a:ext cx="3899647" cy="1788458"/>
          </a:xfrm>
          <a:prstGeom prst="wedgeEllipseCallout">
            <a:avLst>
              <a:gd name="adj1" fmla="val 13190"/>
              <a:gd name="adj2" fmla="val 78326"/>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CA" sz="2000" kern="0"/>
              <a:t>Objection Monsieur le juge! La question n’est pas pertinente.</a:t>
            </a:r>
            <a:endParaRPr kumimoji="0" lang="fr-CA" sz="2000" b="0" i="0" u="none" strike="noStrike" kern="0" cap="none" spc="0" normalizeH="0" baseline="0" noProof="0">
              <a:ln>
                <a:noFill/>
              </a:ln>
              <a:effectLst/>
              <a:uLnTx/>
              <a:uFillTx/>
              <a:ea typeface="+mn-ea"/>
              <a:cs typeface="+mn-cs"/>
            </a:endParaRPr>
          </a:p>
        </p:txBody>
      </p:sp>
    </p:spTree>
    <p:extLst>
      <p:ext uri="{BB962C8B-B14F-4D97-AF65-F5344CB8AC3E}">
        <p14:creationId xmlns:p14="http://schemas.microsoft.com/office/powerpoint/2010/main" val="285601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fr-CA"/>
              <a:t>Les moyens de défense</a:t>
            </a:r>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fr-CA">
              <a:solidFill>
                <a:prstClr val="black"/>
              </a:solidFill>
              <a:latin typeface="Calibri"/>
            </a:endParaRPr>
          </a:p>
        </p:txBody>
      </p:sp>
      <p:sp>
        <p:nvSpPr>
          <p:cNvPr id="2" name="Espace réservé du contenu 2">
            <a:extLst>
              <a:ext uri="{FF2B5EF4-FFF2-40B4-BE49-F238E27FC236}">
                <a16:creationId xmlns:a16="http://schemas.microsoft.com/office/drawing/2014/main" id="{34F703D6-2B71-4F5B-F54D-2B2AA491EC33}"/>
              </a:ext>
            </a:extLst>
          </p:cNvPr>
          <p:cNvSpPr txBox="1">
            <a:spLocks/>
          </p:cNvSpPr>
          <p:nvPr>
            <p:custDataLst>
              <p:tags r:id="rId2"/>
            </p:custDataLst>
          </p:nvPr>
        </p:nvSpPr>
        <p:spPr>
          <a:xfrm>
            <a:off x="694182" y="1700808"/>
            <a:ext cx="5401817" cy="266218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6"/>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fr-CA" sz="40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L’alibi</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fr-CA" sz="40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La légitime défense</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lang="fr-CA" sz="4000">
                <a:solidFill>
                  <a:sysClr val="windowText" lastClr="000000"/>
                </a:solidFill>
              </a:rPr>
              <a:t>La contrainte</a:t>
            </a:r>
            <a:endParaRPr kumimoji="0" lang="fr-CA" sz="40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4" name="Rectangle : coins arrondis 3">
            <a:extLst>
              <a:ext uri="{FF2B5EF4-FFF2-40B4-BE49-F238E27FC236}">
                <a16:creationId xmlns:a16="http://schemas.microsoft.com/office/drawing/2014/main" id="{292D4D93-71C0-BA97-FF29-AA0CEDDFBEEA}"/>
              </a:ext>
            </a:extLst>
          </p:cNvPr>
          <p:cNvSpPr/>
          <p:nvPr/>
        </p:nvSpPr>
        <p:spPr>
          <a:xfrm>
            <a:off x="732851" y="4451888"/>
            <a:ext cx="6609808" cy="1477383"/>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CA" sz="3600" i="1">
                <a:solidFill>
                  <a:srgbClr val="E46C00"/>
                </a:solidFill>
                <a:cs typeface="Arial" panose="020B0604020202020204" pitchFamily="34" charset="0"/>
              </a:rPr>
              <a:t>Nul n’est censé ignorer la loi!</a:t>
            </a:r>
            <a:endParaRPr lang="fr-CA" sz="2800">
              <a:solidFill>
                <a:srgbClr val="E46C00"/>
              </a:solidFill>
              <a:cs typeface="Arial" panose="020B0604020202020204" pitchFamily="34" charset="0"/>
            </a:endParaRPr>
          </a:p>
        </p:txBody>
      </p:sp>
      <p:pic>
        <p:nvPicPr>
          <p:cNvPr id="6" name="Image 5" descr="Une image contenant habits, dessin humoristique, debout, Pantalons&#10;&#10;Description générée automatiquement">
            <a:extLst>
              <a:ext uri="{FF2B5EF4-FFF2-40B4-BE49-F238E27FC236}">
                <a16:creationId xmlns:a16="http://schemas.microsoft.com/office/drawing/2014/main" id="{0BEE5694-6844-C11F-085F-18A76D42A76C}"/>
              </a:ext>
            </a:extLst>
          </p:cNvPr>
          <p:cNvPicPr>
            <a:picLocks noChangeAspect="1"/>
          </p:cNvPicPr>
          <p:nvPr/>
        </p:nvPicPr>
        <p:blipFill>
          <a:blip r:embed="rId7"/>
          <a:stretch>
            <a:fillRect/>
          </a:stretch>
        </p:blipFill>
        <p:spPr>
          <a:xfrm>
            <a:off x="9517150" y="884523"/>
            <a:ext cx="2184110" cy="5460274"/>
          </a:xfrm>
          <a:prstGeom prst="rect">
            <a:avLst/>
          </a:prstGeom>
        </p:spPr>
      </p:pic>
      <p:sp>
        <p:nvSpPr>
          <p:cNvPr id="9" name="Bulle ronde 5">
            <a:extLst>
              <a:ext uri="{FF2B5EF4-FFF2-40B4-BE49-F238E27FC236}">
                <a16:creationId xmlns:a16="http://schemas.microsoft.com/office/drawing/2014/main" id="{84F1F035-DE04-70C6-C001-A1ACB97FDB79}"/>
              </a:ext>
            </a:extLst>
          </p:cNvPr>
          <p:cNvSpPr/>
          <p:nvPr>
            <p:custDataLst>
              <p:tags r:id="rId3"/>
            </p:custDataLst>
          </p:nvPr>
        </p:nvSpPr>
        <p:spPr>
          <a:xfrm>
            <a:off x="6048485" y="1456852"/>
            <a:ext cx="3815941" cy="1614957"/>
          </a:xfrm>
          <a:prstGeom prst="wedgeEllipseCallout">
            <a:avLst>
              <a:gd name="adj1" fmla="val 52266"/>
              <a:gd name="adj2" fmla="val -36104"/>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CA" sz="2200" kern="0"/>
              <a:t>J’étais en train de promener mon cher chien Coucou!</a:t>
            </a:r>
            <a:endParaRPr kumimoji="0" lang="fr-CA" sz="2200" b="0" i="0" u="none" strike="noStrike" kern="0" cap="none" spc="0" normalizeH="0" baseline="0" noProof="0">
              <a:ln>
                <a:noFill/>
              </a:ln>
              <a:effectLst/>
              <a:uLnTx/>
              <a:uFillTx/>
              <a:ea typeface="+mn-ea"/>
              <a:cs typeface="+mn-cs"/>
            </a:endParaRPr>
          </a:p>
        </p:txBody>
      </p:sp>
    </p:spTree>
    <p:extLst>
      <p:ext uri="{BB962C8B-B14F-4D97-AF65-F5344CB8AC3E}">
        <p14:creationId xmlns:p14="http://schemas.microsoft.com/office/powerpoint/2010/main" val="2474350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2049647" y="304314"/>
            <a:ext cx="8083787" cy="914400"/>
          </a:xfrm>
        </p:spPr>
        <p:txBody>
          <a:bodyPr/>
          <a:lstStyle/>
          <a:p>
            <a:pPr algn="ctr"/>
            <a:r>
              <a:rPr lang="fr-CA"/>
              <a:t>Les plaidoiries</a:t>
            </a:r>
            <a:endParaRPr lang="fr-FR"/>
          </a:p>
        </p:txBody>
      </p:sp>
      <p:pic>
        <p:nvPicPr>
          <p:cNvPr id="3" name="Média en ligne 2" title="8 - Les étapes d’un procès - Les plaidoiries">
            <a:hlinkClick r:id="" action="ppaction://media"/>
            <a:extLst>
              <a:ext uri="{FF2B5EF4-FFF2-40B4-BE49-F238E27FC236}">
                <a16:creationId xmlns:a16="http://schemas.microsoft.com/office/drawing/2014/main" id="{35ECB862-2CEC-C661-0D31-B4235D446253}"/>
              </a:ext>
            </a:extLst>
          </p:cNvPr>
          <p:cNvPicPr>
            <a:picLocks noRot="1" noChangeAspect="1"/>
          </p:cNvPicPr>
          <p:nvPr>
            <a:videoFile r:link="rId1"/>
          </p:nvPr>
        </p:nvPicPr>
        <p:blipFill>
          <a:blip r:embed="rId4"/>
          <a:stretch>
            <a:fillRect/>
          </a:stretch>
        </p:blipFill>
        <p:spPr>
          <a:xfrm>
            <a:off x="1241425" y="1082040"/>
            <a:ext cx="9710738" cy="5486400"/>
          </a:xfrm>
          <a:prstGeom prst="rect">
            <a:avLst/>
          </a:prstGeom>
        </p:spPr>
      </p:pic>
    </p:spTree>
    <p:extLst>
      <p:ext uri="{BB962C8B-B14F-4D97-AF65-F5344CB8AC3E}">
        <p14:creationId xmlns:p14="http://schemas.microsoft.com/office/powerpoint/2010/main" val="1133403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fr-CA"/>
              <a:t>Les plaidoiries</a:t>
            </a:r>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fr-CA">
              <a:solidFill>
                <a:prstClr val="black"/>
              </a:solidFill>
              <a:latin typeface="Calibri"/>
            </a:endParaRPr>
          </a:p>
        </p:txBody>
      </p:sp>
      <p:pic>
        <p:nvPicPr>
          <p:cNvPr id="10" name="Image 9" descr="Une image contenant habits, dessin humoristique, personne, illustration&#10;&#10;Description générée automatiquement">
            <a:extLst>
              <a:ext uri="{FF2B5EF4-FFF2-40B4-BE49-F238E27FC236}">
                <a16:creationId xmlns:a16="http://schemas.microsoft.com/office/drawing/2014/main" id="{45762C7C-5CA1-DBD9-D3AC-0993152B6A99}"/>
              </a:ext>
            </a:extLst>
          </p:cNvPr>
          <p:cNvPicPr>
            <a:picLocks noChangeAspect="1"/>
          </p:cNvPicPr>
          <p:nvPr/>
        </p:nvPicPr>
        <p:blipFill rotWithShape="1">
          <a:blip r:embed="rId5"/>
          <a:srcRect t="3561" r="26114"/>
          <a:stretch/>
        </p:blipFill>
        <p:spPr>
          <a:xfrm>
            <a:off x="629307" y="3429000"/>
            <a:ext cx="5616232" cy="3429000"/>
          </a:xfrm>
          <a:prstGeom prst="rect">
            <a:avLst/>
          </a:prstGeom>
        </p:spPr>
      </p:pic>
      <p:sp>
        <p:nvSpPr>
          <p:cNvPr id="2" name="Espace réservé du contenu 2">
            <a:extLst>
              <a:ext uri="{FF2B5EF4-FFF2-40B4-BE49-F238E27FC236}">
                <a16:creationId xmlns:a16="http://schemas.microsoft.com/office/drawing/2014/main" id="{34F703D6-2B71-4F5B-F54D-2B2AA491EC33}"/>
              </a:ext>
            </a:extLst>
          </p:cNvPr>
          <p:cNvSpPr txBox="1">
            <a:spLocks/>
          </p:cNvSpPr>
          <p:nvPr>
            <p:custDataLst>
              <p:tags r:id="rId2"/>
            </p:custDataLst>
          </p:nvPr>
        </p:nvSpPr>
        <p:spPr>
          <a:xfrm>
            <a:off x="550106" y="1344197"/>
            <a:ext cx="9950215" cy="39657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6"/>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fr-CA" sz="2600" b="0" i="0" u="none" strike="noStrike" kern="1200" cap="none" spc="0" normalizeH="0" baseline="0">
                <a:ln>
                  <a:noFill/>
                </a:ln>
                <a:solidFill>
                  <a:sysClr val="windowText" lastClr="000000"/>
                </a:solidFill>
                <a:effectLst/>
                <a:uLnTx/>
                <a:uFillTx/>
                <a:latin typeface="Arial" pitchFamily="34" charset="0"/>
                <a:ea typeface="+mn-ea"/>
                <a:cs typeface="Arial" pitchFamily="34" charset="0"/>
              </a:rPr>
              <a:t>Les avocates et les avocats de la poursuite et de la défense font leurs plaidoiries une fois que </a:t>
            </a:r>
            <a:r>
              <a:rPr kumimoji="0" lang="fr-CA" sz="2600" b="1" i="0" u="none" strike="noStrike" kern="1200" cap="none" spc="0" normalizeH="0" baseline="0">
                <a:ln>
                  <a:noFill/>
                </a:ln>
                <a:solidFill>
                  <a:sysClr val="windowText" lastClr="000000"/>
                </a:solidFill>
                <a:effectLst/>
                <a:uLnTx/>
                <a:uFillTx/>
                <a:latin typeface="Arial" pitchFamily="34" charset="0"/>
                <a:ea typeface="+mn-ea"/>
                <a:cs typeface="Arial" pitchFamily="34" charset="0"/>
              </a:rPr>
              <a:t>toutes</a:t>
            </a:r>
            <a:r>
              <a:rPr kumimoji="0" lang="fr-CA" sz="2600" b="0" i="0" u="none" strike="noStrike" kern="1200" cap="none" spc="0" normalizeH="0" baseline="0">
                <a:ln>
                  <a:noFill/>
                </a:ln>
                <a:solidFill>
                  <a:sysClr val="windowText" lastClr="000000"/>
                </a:solidFill>
                <a:effectLst/>
                <a:uLnTx/>
                <a:uFillTx/>
                <a:latin typeface="Arial" pitchFamily="34" charset="0"/>
                <a:ea typeface="+mn-ea"/>
                <a:cs typeface="Arial" pitchFamily="34" charset="0"/>
              </a:rPr>
              <a:t> les preuves ont été présentées.</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fr-CA" sz="2600" b="0" i="0" u="none" strike="noStrike" kern="1200" cap="none" spc="0" normalizeH="0" baseline="0">
                <a:ln>
                  <a:noFill/>
                </a:ln>
                <a:solidFill>
                  <a:sysClr val="windowText" lastClr="000000"/>
                </a:solidFill>
                <a:effectLst/>
                <a:uLnTx/>
                <a:uFillTx/>
                <a:latin typeface="Arial" pitchFamily="34" charset="0"/>
                <a:ea typeface="+mn-ea"/>
                <a:cs typeface="Arial" pitchFamily="34" charset="0"/>
              </a:rPr>
              <a:t>La plaidoirie sert à résumer ce qu’on a voulu démontrer et à convaincre la ou le juge (ou le jury) de ses arguments.</a:t>
            </a:r>
          </a:p>
        </p:txBody>
      </p:sp>
      <p:grpSp>
        <p:nvGrpSpPr>
          <p:cNvPr id="5" name="Groupe 4">
            <a:extLst>
              <a:ext uri="{FF2B5EF4-FFF2-40B4-BE49-F238E27FC236}">
                <a16:creationId xmlns:a16="http://schemas.microsoft.com/office/drawing/2014/main" id="{51787B3D-52D4-6AE4-74FF-4E79D03F7848}"/>
              </a:ext>
            </a:extLst>
          </p:cNvPr>
          <p:cNvGrpSpPr/>
          <p:nvPr/>
        </p:nvGrpSpPr>
        <p:grpSpPr>
          <a:xfrm>
            <a:off x="7246880" y="3371478"/>
            <a:ext cx="2209941" cy="3553410"/>
            <a:chOff x="7246880" y="3371478"/>
            <a:chExt cx="2209941" cy="3553410"/>
          </a:xfrm>
        </p:grpSpPr>
        <p:pic>
          <p:nvPicPr>
            <p:cNvPr id="3" name="Image 2" descr="Une image contenant chaussures, silhouette, illustration, dessin humoristique&#10;&#10;Description générée automatiquement">
              <a:extLst>
                <a:ext uri="{FF2B5EF4-FFF2-40B4-BE49-F238E27FC236}">
                  <a16:creationId xmlns:a16="http://schemas.microsoft.com/office/drawing/2014/main" id="{C2F007D0-D31E-8B89-8897-2DF9AEFECD6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246880" y="3371478"/>
              <a:ext cx="2209941" cy="3553410"/>
            </a:xfrm>
            <a:prstGeom prst="rect">
              <a:avLst/>
            </a:prstGeom>
          </p:spPr>
        </p:pic>
        <p:pic>
          <p:nvPicPr>
            <p:cNvPr id="4" name="Image 3" descr="Une image contenant habits, robe, art&#10;&#10;Description générée automatiquement">
              <a:extLst>
                <a:ext uri="{FF2B5EF4-FFF2-40B4-BE49-F238E27FC236}">
                  <a16:creationId xmlns:a16="http://schemas.microsoft.com/office/drawing/2014/main" id="{4D73F811-EB86-C936-2F9D-E35F08584F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0349" y="3931169"/>
              <a:ext cx="1450897" cy="2257756"/>
            </a:xfrm>
            <a:prstGeom prst="rect">
              <a:avLst/>
            </a:prstGeom>
          </p:spPr>
        </p:pic>
      </p:grpSp>
    </p:spTree>
    <p:extLst>
      <p:ext uri="{BB962C8B-B14F-4D97-AF65-F5344CB8AC3E}">
        <p14:creationId xmlns:p14="http://schemas.microsoft.com/office/powerpoint/2010/main" val="23367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1338447" y="304314"/>
            <a:ext cx="9516347" cy="914400"/>
          </a:xfrm>
        </p:spPr>
        <p:txBody>
          <a:bodyPr/>
          <a:lstStyle/>
          <a:p>
            <a:pPr algn="ctr"/>
            <a:r>
              <a:rPr lang="fr-CA"/>
              <a:t>Les délibérations, le verdict et la peine</a:t>
            </a:r>
            <a:endParaRPr lang="fr-FR"/>
          </a:p>
        </p:txBody>
      </p:sp>
      <p:pic>
        <p:nvPicPr>
          <p:cNvPr id="2" name="Média en ligne 1" title="9 - Les étapes d’un procès - Les délibérations, le verdict et la peine">
            <a:hlinkClick r:id="" action="ppaction://media"/>
            <a:extLst>
              <a:ext uri="{FF2B5EF4-FFF2-40B4-BE49-F238E27FC236}">
                <a16:creationId xmlns:a16="http://schemas.microsoft.com/office/drawing/2014/main" id="{4C92B7BB-DE21-8859-2E7D-3EC05EB00C7B}"/>
              </a:ext>
            </a:extLst>
          </p:cNvPr>
          <p:cNvPicPr>
            <a:picLocks noRot="1" noChangeAspect="1"/>
          </p:cNvPicPr>
          <p:nvPr>
            <a:videoFile r:link="rId1"/>
          </p:nvPr>
        </p:nvPicPr>
        <p:blipFill>
          <a:blip r:embed="rId4"/>
          <a:stretch>
            <a:fillRect/>
          </a:stretch>
        </p:blipFill>
        <p:spPr>
          <a:xfrm>
            <a:off x="1241425" y="939800"/>
            <a:ext cx="9710738" cy="5486400"/>
          </a:xfrm>
          <a:prstGeom prst="rect">
            <a:avLst/>
          </a:prstGeom>
        </p:spPr>
      </p:pic>
    </p:spTree>
    <p:extLst>
      <p:ext uri="{BB962C8B-B14F-4D97-AF65-F5344CB8AC3E}">
        <p14:creationId xmlns:p14="http://schemas.microsoft.com/office/powerpoint/2010/main" val="180930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683568" y="324064"/>
            <a:ext cx="9258642" cy="914400"/>
          </a:xfrm>
        </p:spPr>
        <p:txBody>
          <a:bodyPr/>
          <a:lstStyle/>
          <a:p>
            <a:r>
              <a:rPr lang="fr-CA"/>
              <a:t>Le verdict</a:t>
            </a:r>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fr-CA">
              <a:solidFill>
                <a:prstClr val="black"/>
              </a:solidFill>
              <a:latin typeface="Calibri"/>
            </a:endParaRPr>
          </a:p>
        </p:txBody>
      </p:sp>
      <p:sp>
        <p:nvSpPr>
          <p:cNvPr id="2" name="Espace réservé du texte 2">
            <a:extLst>
              <a:ext uri="{FF2B5EF4-FFF2-40B4-BE49-F238E27FC236}">
                <a16:creationId xmlns:a16="http://schemas.microsoft.com/office/drawing/2014/main" id="{34AE3DE5-54F2-5DCC-C28D-6B36E9C2B747}"/>
              </a:ext>
            </a:extLst>
          </p:cNvPr>
          <p:cNvSpPr txBox="1">
            <a:spLocks/>
          </p:cNvSpPr>
          <p:nvPr>
            <p:custDataLst>
              <p:tags r:id="rId2"/>
            </p:custDataLst>
          </p:nvPr>
        </p:nvSpPr>
        <p:spPr>
          <a:xfrm>
            <a:off x="683568" y="1495555"/>
            <a:ext cx="11112192" cy="63976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SzPct val="65000"/>
              <a:buFontTx/>
              <a:buNone/>
              <a:defRPr sz="3200" b="0" kern="1200">
                <a:solidFill>
                  <a:srgbClr val="333F48"/>
                </a:solidFill>
                <a:latin typeface="Arial" pitchFamily="34" charset="0"/>
                <a:ea typeface="+mn-ea"/>
                <a:cs typeface="Arial" pitchFamily="34" charset="0"/>
              </a:defRPr>
            </a:lvl1pPr>
            <a:lvl2pPr marL="457200" indent="0" algn="l" defTabSz="914400" rtl="0" eaLnBrk="1" latinLnBrk="0" hangingPunct="1">
              <a:spcBef>
                <a:spcPct val="20000"/>
              </a:spcBef>
              <a:buClr>
                <a:srgbClr val="E46C0A"/>
              </a:buClr>
              <a:buSzPct val="65000"/>
              <a:buFont typeface="Wingdings" pitchFamily="2" charset="2"/>
              <a:buNone/>
              <a:defRPr sz="2000" b="1" kern="1200">
                <a:solidFill>
                  <a:srgbClr val="333F48"/>
                </a:solidFill>
                <a:latin typeface="Arial" pitchFamily="34" charset="0"/>
                <a:ea typeface="+mn-ea"/>
                <a:cs typeface="Arial" pitchFamily="34" charset="0"/>
              </a:defRPr>
            </a:lvl2pPr>
            <a:lvl3pPr marL="914400" indent="0" algn="l" defTabSz="914400" rtl="0" eaLnBrk="1" latinLnBrk="0" hangingPunct="1">
              <a:spcBef>
                <a:spcPct val="20000"/>
              </a:spcBef>
              <a:buClr>
                <a:srgbClr val="E46C0A"/>
              </a:buClr>
              <a:buFont typeface="Arial" pitchFamily="34" charset="0"/>
              <a:buNone/>
              <a:defRPr sz="1800" b="1" kern="1200">
                <a:solidFill>
                  <a:srgbClr val="333F48"/>
                </a:solidFill>
                <a:latin typeface="Arial" pitchFamily="34" charset="0"/>
                <a:ea typeface="+mn-ea"/>
                <a:cs typeface="Arial" pitchFamily="34" charset="0"/>
              </a:defRPr>
            </a:lvl3pPr>
            <a:lvl4pPr marL="1371600" indent="0" algn="l" defTabSz="914400" rtl="0" eaLnBrk="1" latinLnBrk="0" hangingPunct="1">
              <a:spcBef>
                <a:spcPct val="20000"/>
              </a:spcBef>
              <a:buClr>
                <a:srgbClr val="E46C0A"/>
              </a:buClr>
              <a:buFont typeface="Arial" pitchFamily="34" charset="0"/>
              <a:buNone/>
              <a:defRPr sz="1600" b="1" kern="1200">
                <a:solidFill>
                  <a:srgbClr val="333F48"/>
                </a:solidFill>
                <a:latin typeface="Arial" pitchFamily="34" charset="0"/>
                <a:ea typeface="+mn-ea"/>
                <a:cs typeface="Arial" pitchFamily="34" charset="0"/>
              </a:defRPr>
            </a:lvl4pPr>
            <a:lvl5pPr marL="1828800" indent="0" algn="l" defTabSz="914400" rtl="0" eaLnBrk="1" latinLnBrk="0" hangingPunct="1">
              <a:spcBef>
                <a:spcPct val="20000"/>
              </a:spcBef>
              <a:buClr>
                <a:srgbClr val="E46C0A"/>
              </a:buClr>
              <a:buFont typeface="Wingdings" pitchFamily="2" charset="2"/>
              <a:buNone/>
              <a:defRPr sz="1600" b="1" kern="1200">
                <a:solidFill>
                  <a:srgbClr val="333F48"/>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24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pic>
        <p:nvPicPr>
          <p:cNvPr id="5" name="Image 4" descr="Une image contenant meubles, intérieur&#10;&#10;Description générée automatiquement">
            <a:extLst>
              <a:ext uri="{FF2B5EF4-FFF2-40B4-BE49-F238E27FC236}">
                <a16:creationId xmlns:a16="http://schemas.microsoft.com/office/drawing/2014/main" id="{A5653979-B94E-7EAF-323A-C844D3E39AAB}"/>
              </a:ext>
            </a:extLst>
          </p:cNvPr>
          <p:cNvPicPr>
            <a:picLocks noChangeAspect="1"/>
          </p:cNvPicPr>
          <p:nvPr/>
        </p:nvPicPr>
        <p:blipFill>
          <a:blip r:embed="rId6"/>
          <a:stretch>
            <a:fillRect/>
          </a:stretch>
        </p:blipFill>
        <p:spPr>
          <a:xfrm>
            <a:off x="1497388" y="3558854"/>
            <a:ext cx="9144916" cy="4407836"/>
          </a:xfrm>
          <a:prstGeom prst="rect">
            <a:avLst/>
          </a:prstGeom>
        </p:spPr>
      </p:pic>
      <p:sp>
        <p:nvSpPr>
          <p:cNvPr id="3" name="Espace réservé du contenu 3">
            <a:extLst>
              <a:ext uri="{FF2B5EF4-FFF2-40B4-BE49-F238E27FC236}">
                <a16:creationId xmlns:a16="http://schemas.microsoft.com/office/drawing/2014/main" id="{3F6C3251-C56C-7D2A-E3CC-B80EC831A27C}"/>
              </a:ext>
            </a:extLst>
          </p:cNvPr>
          <p:cNvSpPr txBox="1">
            <a:spLocks/>
          </p:cNvSpPr>
          <p:nvPr>
            <p:custDataLst>
              <p:tags r:id="rId3"/>
            </p:custDataLst>
          </p:nvPr>
        </p:nvSpPr>
        <p:spPr>
          <a:xfrm>
            <a:off x="513751" y="958592"/>
            <a:ext cx="11112191"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7"/>
              </a:buBlip>
              <a:defRPr sz="24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E46C0A"/>
              </a:buClr>
              <a:buSzPct val="65000"/>
              <a:buFont typeface="Wingdings" pitchFamily="2" charset="2"/>
              <a:buChar char="Ø"/>
              <a:defRPr sz="20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E46C0A"/>
              </a:buClr>
              <a:buFont typeface="Arial" pitchFamily="34" charset="0"/>
              <a:buChar char="•"/>
              <a:defRPr sz="18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E46C0A"/>
              </a:buClr>
              <a:buFont typeface="Arial" pitchFamily="34" charset="0"/>
              <a:buChar char="–"/>
              <a:defRPr sz="16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16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defRPr/>
            </a:pPr>
            <a:r>
              <a:rPr kumimoji="0" lang="fr-CA" sz="2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Après avoir entendu les plaidoiries, la ou le juge (ou le jury) se retire de la salle de cour pour « </a:t>
            </a:r>
            <a:r>
              <a:rPr kumimoji="0" lang="fr-CA" sz="260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délibérer</a:t>
            </a:r>
            <a:r>
              <a:rPr kumimoji="0" lang="fr-CA" sz="2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 (réfléchir à la décision qu’elle ou il prendra).</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7"/>
              </a:buBlip>
              <a:tabLst/>
              <a:defRPr/>
            </a:pPr>
            <a:r>
              <a:rPr kumimoji="0" lang="fr-CA" sz="2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C’est à ce moment que la juge, le juge (ou le jury) décide si la personne accusée est </a:t>
            </a:r>
            <a:r>
              <a:rPr kumimoji="0" lang="fr-CA" sz="2600" b="1" i="0" u="none" strike="noStrike" kern="1200" cap="none" spc="0" normalizeH="0" baseline="0" noProof="0">
                <a:ln>
                  <a:noFill/>
                </a:ln>
                <a:solidFill>
                  <a:srgbClr val="F6891F"/>
                </a:solidFill>
                <a:effectLst/>
                <a:uLnTx/>
                <a:uFillTx/>
                <a:latin typeface="Arial" pitchFamily="34" charset="0"/>
                <a:ea typeface="+mn-ea"/>
                <a:cs typeface="Arial" pitchFamily="34" charset="0"/>
              </a:rPr>
              <a:t>coupable hors de tout doute raisonnable</a:t>
            </a:r>
            <a:r>
              <a:rPr kumimoji="0" lang="fr-CA" sz="26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a:t>
            </a:r>
            <a:r>
              <a:rPr kumimoji="0" lang="fr-CA" sz="2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ou non.</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7"/>
              </a:buBlip>
              <a:tabLst/>
              <a:defRPr/>
            </a:pPr>
            <a:r>
              <a:rPr kumimoji="0" lang="fr-CA" sz="2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Si</a:t>
            </a:r>
            <a:r>
              <a:rPr kumimoji="0" lang="fr-CA" sz="2600" b="0" i="0" u="none" strike="noStrike" kern="1200" cap="none" spc="0" normalizeH="0" baseline="0" noProof="0">
                <a:ln>
                  <a:noFill/>
                </a:ln>
                <a:solidFill>
                  <a:srgbClr val="333F48"/>
                </a:solidFill>
                <a:effectLst/>
                <a:uLnTx/>
                <a:uFillTx/>
                <a:latin typeface="Arial" pitchFamily="34" charset="0"/>
                <a:ea typeface="+mn-ea"/>
                <a:cs typeface="Arial" pitchFamily="34" charset="0"/>
              </a:rPr>
              <a:t> </a:t>
            </a:r>
            <a:r>
              <a:rPr kumimoji="0" lang="fr-CA" sz="2600" b="1" i="0" u="none" strike="noStrike" kern="1200" cap="none" spc="0" normalizeH="0" baseline="0" noProof="0">
                <a:ln>
                  <a:noFill/>
                </a:ln>
                <a:solidFill>
                  <a:srgbClr val="F6891F"/>
                </a:solidFill>
                <a:effectLst/>
                <a:uLnTx/>
                <a:uFillTx/>
                <a:latin typeface="Arial" pitchFamily="34" charset="0"/>
                <a:ea typeface="+mn-ea"/>
                <a:cs typeface="Arial" pitchFamily="34" charset="0"/>
              </a:rPr>
              <a:t>un doute subsiste</a:t>
            </a:r>
            <a:r>
              <a:rPr kumimoji="0" lang="fr-CA" sz="2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l’accusé doit être </a:t>
            </a:r>
            <a:r>
              <a:rPr kumimoji="0" lang="fr-CA" sz="2600" b="1" i="0" u="none" strike="noStrike" kern="1200" cap="none" spc="0" normalizeH="0" baseline="0" noProof="0">
                <a:ln>
                  <a:noFill/>
                </a:ln>
                <a:solidFill>
                  <a:srgbClr val="F6891F"/>
                </a:solidFill>
                <a:effectLst/>
                <a:uLnTx/>
                <a:uFillTx/>
                <a:latin typeface="Arial" pitchFamily="34" charset="0"/>
                <a:ea typeface="+mn-ea"/>
                <a:cs typeface="Arial" pitchFamily="34" charset="0"/>
              </a:rPr>
              <a:t>déclaré non coupable</a:t>
            </a:r>
            <a:r>
              <a:rPr kumimoji="0" lang="fr-CA" sz="2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a:t>
            </a:r>
            <a:endParaRPr kumimoji="0" lang="fr-CA" sz="2600" b="0" i="0" u="none" strike="noStrike" kern="1200" cap="none" spc="0" normalizeH="0" baseline="0" noProof="0">
              <a:ln>
                <a:noFill/>
              </a:ln>
              <a:solidFill>
                <a:srgbClr val="333F48"/>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595010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fr-CA"/>
              <a:t>Et ensuite…</a:t>
            </a:r>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fr-CA">
              <a:solidFill>
                <a:prstClr val="black"/>
              </a:solidFill>
              <a:latin typeface="Calibri"/>
            </a:endParaRPr>
          </a:p>
        </p:txBody>
      </p:sp>
      <p:sp>
        <p:nvSpPr>
          <p:cNvPr id="2" name="Espace réservé du contenu 3">
            <a:extLst>
              <a:ext uri="{FF2B5EF4-FFF2-40B4-BE49-F238E27FC236}">
                <a16:creationId xmlns:a16="http://schemas.microsoft.com/office/drawing/2014/main" id="{48EDD411-50AD-6AD8-9AC9-6C3309E7275F}"/>
              </a:ext>
            </a:extLst>
          </p:cNvPr>
          <p:cNvSpPr txBox="1">
            <a:spLocks/>
          </p:cNvSpPr>
          <p:nvPr>
            <p:custDataLst>
              <p:tags r:id="rId2"/>
            </p:custDataLst>
          </p:nvPr>
        </p:nvSpPr>
        <p:spPr>
          <a:xfrm>
            <a:off x="511858" y="1334724"/>
            <a:ext cx="10715667" cy="10296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6"/>
              </a:buBlip>
              <a:defRPr sz="24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E46C0A"/>
              </a:buClr>
              <a:buSzPct val="65000"/>
              <a:buFont typeface="Wingdings" pitchFamily="2" charset="2"/>
              <a:buChar char="Ø"/>
              <a:defRPr sz="20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E46C0A"/>
              </a:buClr>
              <a:buFont typeface="Arial" pitchFamily="34" charset="0"/>
              <a:buChar char="•"/>
              <a:defRPr sz="18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E46C0A"/>
              </a:buClr>
              <a:buFont typeface="Arial" pitchFamily="34" charset="0"/>
              <a:buChar char="–"/>
              <a:defRPr sz="16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16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Si la personne accusée est </a:t>
            </a:r>
            <a:r>
              <a:rPr kumimoji="0" lang="fr-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déclarée coupable</a:t>
            </a:r>
            <a:r>
              <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 la ou le juge (jamais le jury) déterminera </a:t>
            </a:r>
            <a:r>
              <a:rPr lang="fr-CA" sz="2800" b="1">
                <a:solidFill>
                  <a:sysClr val="windowText" lastClr="000000"/>
                </a:solidFill>
              </a:rPr>
              <a:t>l</a:t>
            </a:r>
            <a:r>
              <a:rPr kumimoji="0" lang="fr-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a peine.</a:t>
            </a:r>
            <a:endPar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pic>
        <p:nvPicPr>
          <p:cNvPr id="4" name="Image 3" descr="Une image contenant meubles, dessin humoristique, table, illustration&#10;&#10;Description générée automatiquement">
            <a:extLst>
              <a:ext uri="{FF2B5EF4-FFF2-40B4-BE49-F238E27FC236}">
                <a16:creationId xmlns:a16="http://schemas.microsoft.com/office/drawing/2014/main" id="{DA9FA5B8-07FB-C948-6DAC-FFCAD262CA26}"/>
              </a:ext>
            </a:extLst>
          </p:cNvPr>
          <p:cNvPicPr>
            <a:picLocks noChangeAspect="1"/>
          </p:cNvPicPr>
          <p:nvPr/>
        </p:nvPicPr>
        <p:blipFill>
          <a:blip r:embed="rId7"/>
          <a:stretch>
            <a:fillRect/>
          </a:stretch>
        </p:blipFill>
        <p:spPr>
          <a:xfrm flipH="1">
            <a:off x="7212141" y="2486081"/>
            <a:ext cx="5075393" cy="4293096"/>
          </a:xfrm>
          <a:prstGeom prst="rect">
            <a:avLst/>
          </a:prstGeom>
        </p:spPr>
      </p:pic>
      <p:sp>
        <p:nvSpPr>
          <p:cNvPr id="5" name="Espace réservé du contenu 3">
            <a:extLst>
              <a:ext uri="{FF2B5EF4-FFF2-40B4-BE49-F238E27FC236}">
                <a16:creationId xmlns:a16="http://schemas.microsoft.com/office/drawing/2014/main" id="{C5CF5633-A8C6-E8BC-D85B-A7D0DE2CADAB}"/>
              </a:ext>
            </a:extLst>
          </p:cNvPr>
          <p:cNvSpPr txBox="1">
            <a:spLocks/>
          </p:cNvSpPr>
          <p:nvPr>
            <p:custDataLst>
              <p:tags r:id="rId3"/>
            </p:custDataLst>
          </p:nvPr>
        </p:nvSpPr>
        <p:spPr>
          <a:xfrm>
            <a:off x="511858" y="2564904"/>
            <a:ext cx="6973158" cy="4009127"/>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SzPct val="65000"/>
              <a:buFontTx/>
              <a:buBlip>
                <a:blip r:embed="rId6"/>
              </a:buBlip>
              <a:defRPr sz="24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E46C0A"/>
              </a:buClr>
              <a:buSzPct val="65000"/>
              <a:buFont typeface="Wingdings" pitchFamily="2" charset="2"/>
              <a:buChar char="Ø"/>
              <a:defRPr sz="20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E46C0A"/>
              </a:buClr>
              <a:buFont typeface="Arial" pitchFamily="34" charset="0"/>
              <a:buChar char="•"/>
              <a:defRPr sz="18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E46C0A"/>
              </a:buClr>
              <a:buFont typeface="Arial" pitchFamily="34" charset="0"/>
              <a:buChar char="–"/>
              <a:defRPr sz="16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16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fr-CA" sz="5900" b="0" i="0" u="none" strike="noStrike" kern="1200" cap="none" spc="0" normalizeH="0" baseline="0" noProof="0">
                <a:ln>
                  <a:noFill/>
                </a:ln>
                <a:solidFill>
                  <a:sysClr val="windowText" lastClr="000000"/>
                </a:solidFill>
                <a:effectLst/>
                <a:uLnTx/>
                <a:uFillTx/>
              </a:rPr>
              <a:t>La ou le juge peut décider de prendre sa décision </a:t>
            </a:r>
            <a:r>
              <a:rPr kumimoji="0" lang="fr-CA" sz="5900" b="1" i="0" u="none" strike="noStrike" kern="1200" cap="none" spc="0" normalizeH="0" baseline="0" noProof="0">
                <a:ln>
                  <a:noFill/>
                </a:ln>
                <a:solidFill>
                  <a:sysClr val="windowText" lastClr="000000"/>
                </a:solidFill>
                <a:effectLst/>
                <a:uLnTx/>
                <a:uFillTx/>
              </a:rPr>
              <a:t>sur le banc</a:t>
            </a:r>
            <a:r>
              <a:rPr kumimoji="0" lang="fr-CA" sz="5900" b="0" i="0" u="none" strike="noStrike" kern="1200" cap="none" spc="0" normalizeH="0" baseline="0" noProof="0">
                <a:ln>
                  <a:noFill/>
                </a:ln>
                <a:solidFill>
                  <a:sysClr val="windowText" lastClr="000000"/>
                </a:solidFill>
                <a:effectLst/>
                <a:uLnTx/>
                <a:uFillTx/>
              </a:rPr>
              <a:t>, c’est-à-dire dans la salle de cour, ou elle ou il peut écrire un </a:t>
            </a:r>
            <a:r>
              <a:rPr kumimoji="0" lang="fr-CA" sz="5900" b="1" i="0" u="none" strike="noStrike" kern="1200" cap="none" spc="0" normalizeH="0" baseline="0" noProof="0">
                <a:ln>
                  <a:noFill/>
                </a:ln>
                <a:solidFill>
                  <a:sysClr val="windowText" lastClr="000000"/>
                </a:solidFill>
                <a:effectLst/>
                <a:uLnTx/>
                <a:uFillTx/>
              </a:rPr>
              <a:t>jugement</a:t>
            </a:r>
            <a:r>
              <a:rPr kumimoji="0" lang="fr-CA" sz="5900" b="0" i="0" u="none" strike="noStrike" kern="1200" cap="none" spc="0" normalizeH="0" baseline="0" noProof="0">
                <a:ln>
                  <a:noFill/>
                </a:ln>
                <a:solidFill>
                  <a:sysClr val="windowText" lastClr="000000"/>
                </a:solidFill>
                <a:effectLst/>
                <a:uLnTx/>
                <a:uFillTx/>
              </a:rPr>
              <a:t> expliquant sa décision.</a:t>
            </a:r>
          </a:p>
          <a:p>
            <a:pPr marL="0" marR="0" lvl="0" indent="0" algn="l" defTabSz="914400" rtl="0" eaLnBrk="1" fontAlgn="auto" latinLnBrk="0" hangingPunct="1">
              <a:lnSpc>
                <a:spcPct val="100000"/>
              </a:lnSpc>
              <a:spcBef>
                <a:spcPct val="20000"/>
              </a:spcBef>
              <a:spcAft>
                <a:spcPts val="0"/>
              </a:spcAft>
              <a:buClrTx/>
              <a:buSzPct val="65000"/>
              <a:buNone/>
              <a:tabLst/>
              <a:defRPr/>
            </a:pPr>
            <a:endParaRPr kumimoji="0" lang="fr-CA" sz="5900" b="0" i="0" u="none" strike="noStrike" kern="1200" cap="none" spc="0" normalizeH="0" baseline="0" noProof="0">
              <a:ln>
                <a:noFill/>
              </a:ln>
              <a:solidFill>
                <a:sysClr val="windowText" lastClr="000000"/>
              </a:solidFill>
              <a:effectLst/>
              <a:uLnTx/>
              <a:uFillTx/>
            </a:endParaRPr>
          </a:p>
          <a:p>
            <a:pPr>
              <a:defRPr/>
            </a:pPr>
            <a:r>
              <a:rPr lang="fr-CA" sz="5900">
                <a:solidFill>
                  <a:sysClr val="windowText" lastClr="000000"/>
                </a:solidFill>
              </a:rPr>
              <a:t>Si la Poursuite ou la Défense croit que la décision </a:t>
            </a:r>
            <a:r>
              <a:rPr lang="fr-CA" sz="5900" b="1">
                <a:solidFill>
                  <a:sysClr val="windowText" lastClr="000000"/>
                </a:solidFill>
              </a:rPr>
              <a:t>contient une erreur</a:t>
            </a:r>
            <a:r>
              <a:rPr lang="fr-CA" sz="5900">
                <a:solidFill>
                  <a:sysClr val="windowText" lastClr="000000"/>
                </a:solidFill>
              </a:rPr>
              <a:t>, elle peut faire une demande </a:t>
            </a:r>
            <a:r>
              <a:rPr lang="fr-CA" sz="5900" b="1">
                <a:solidFill>
                  <a:sysClr val="windowText" lastClr="000000"/>
                </a:solidFill>
              </a:rPr>
              <a:t>d’appel de la décision.</a:t>
            </a:r>
          </a:p>
          <a:p>
            <a:pPr marL="0" marR="0" lvl="0" indent="0" algn="l" defTabSz="914400" rtl="0" eaLnBrk="1" fontAlgn="auto" latinLnBrk="0" hangingPunct="1">
              <a:lnSpc>
                <a:spcPct val="100000"/>
              </a:lnSpc>
              <a:spcBef>
                <a:spcPct val="20000"/>
              </a:spcBef>
              <a:spcAft>
                <a:spcPts val="0"/>
              </a:spcAft>
              <a:buClrTx/>
              <a:buSzPct val="65000"/>
              <a:buNone/>
              <a:tabLst/>
              <a:defRPr/>
            </a:pPr>
            <a:r>
              <a:rPr lang="fr-CA" sz="2800">
                <a:solidFill>
                  <a:sysClr val="windowText" lastClr="000000"/>
                </a:solidFill>
              </a:rPr>
              <a:t> </a:t>
            </a:r>
            <a:endPar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endPar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endPar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653037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fr-CA"/>
              <a:t>Le décorum</a:t>
            </a:r>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fr-CA">
              <a:solidFill>
                <a:prstClr val="black"/>
              </a:solidFill>
              <a:latin typeface="Calibri"/>
            </a:endParaRPr>
          </a:p>
        </p:txBody>
      </p:sp>
      <p:sp>
        <p:nvSpPr>
          <p:cNvPr id="2" name="Rectangle à coins arrondis 5">
            <a:extLst>
              <a:ext uri="{FF2B5EF4-FFF2-40B4-BE49-F238E27FC236}">
                <a16:creationId xmlns:a16="http://schemas.microsoft.com/office/drawing/2014/main" id="{B3B265C0-CFF3-64B1-658D-4BD5C9AD1B66}"/>
              </a:ext>
            </a:extLst>
          </p:cNvPr>
          <p:cNvSpPr/>
          <p:nvPr>
            <p:custDataLst>
              <p:tags r:id="rId2"/>
            </p:custDataLst>
          </p:nvPr>
        </p:nvSpPr>
        <p:spPr>
          <a:xfrm>
            <a:off x="2056736" y="1331041"/>
            <a:ext cx="8078528" cy="1143000"/>
          </a:xfrm>
          <a:prstGeom prst="roundRect">
            <a:avLst/>
          </a:prstGeom>
          <a:solidFill>
            <a:sysClr val="window" lastClr="FFFFFF"/>
          </a:solidFill>
          <a:ln w="38100" cap="flat" cmpd="sng" algn="ctr">
            <a:solidFill>
              <a:srgbClr val="ED7D3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defRPr/>
            </a:pPr>
            <a:r>
              <a:rPr lang="fr-CA" sz="2400" kern="0">
                <a:solidFill>
                  <a:srgbClr val="ED7D31"/>
                </a:solidFill>
                <a:ea typeface="Calibri" panose="020F0502020204030204" pitchFamily="34" charset="0"/>
                <a:cs typeface="Arial" panose="020B0604020202020204" pitchFamily="34" charset="0"/>
              </a:rPr>
              <a:t>Le mot « </a:t>
            </a:r>
            <a:r>
              <a:rPr lang="fr-CA" sz="2400" b="1" kern="0">
                <a:solidFill>
                  <a:srgbClr val="ED7D31"/>
                </a:solidFill>
                <a:ea typeface="Calibri" panose="020F0502020204030204" pitchFamily="34" charset="0"/>
                <a:cs typeface="Arial" panose="020B0604020202020204" pitchFamily="34" charset="0"/>
              </a:rPr>
              <a:t>décorum</a:t>
            </a:r>
            <a:r>
              <a:rPr lang="fr-CA" sz="2400" kern="0">
                <a:solidFill>
                  <a:srgbClr val="ED7D31"/>
                </a:solidFill>
                <a:ea typeface="Calibri" panose="020F0502020204030204" pitchFamily="34" charset="0"/>
                <a:cs typeface="Arial" panose="020B0604020202020204" pitchFamily="34" charset="0"/>
              </a:rPr>
              <a:t> » est un grand mot pour dire </a:t>
            </a:r>
            <a:br>
              <a:rPr lang="fr-CA" sz="2400" kern="0">
                <a:solidFill>
                  <a:srgbClr val="ED7D31"/>
                </a:solidFill>
                <a:ea typeface="Calibri" panose="020F0502020204030204" pitchFamily="34" charset="0"/>
                <a:cs typeface="Arial" panose="020B0604020202020204" pitchFamily="34" charset="0"/>
              </a:rPr>
            </a:br>
            <a:r>
              <a:rPr lang="fr-CA" sz="2400" kern="0">
                <a:solidFill>
                  <a:srgbClr val="ED7D31"/>
                </a:solidFill>
                <a:ea typeface="Calibri" panose="020F0502020204030204" pitchFamily="34" charset="0"/>
                <a:cs typeface="Arial" panose="020B0604020202020204" pitchFamily="34" charset="0"/>
              </a:rPr>
              <a:t>« ensemble de </a:t>
            </a:r>
            <a:r>
              <a:rPr lang="fr-CA" sz="2400" b="1" u="sng" kern="0">
                <a:solidFill>
                  <a:srgbClr val="ED7D31"/>
                </a:solidFill>
                <a:ea typeface="Calibri" panose="020F0502020204030204" pitchFamily="34" charset="0"/>
                <a:cs typeface="Arial" panose="020B0604020202020204" pitchFamily="34" charset="0"/>
              </a:rPr>
              <a:t>règles</a:t>
            </a:r>
            <a:r>
              <a:rPr lang="fr-CA" sz="2400" kern="0">
                <a:solidFill>
                  <a:srgbClr val="ED7D31"/>
                </a:solidFill>
                <a:ea typeface="Calibri" panose="020F0502020204030204" pitchFamily="34" charset="0"/>
                <a:cs typeface="Arial" panose="020B0604020202020204" pitchFamily="34" charset="0"/>
              </a:rPr>
              <a:t> que l’on doit respecter à la cour ».</a:t>
            </a:r>
            <a:endParaRPr lang="fr-CA" sz="2400" kern="0">
              <a:solidFill>
                <a:sysClr val="windowText" lastClr="000000"/>
              </a:solidFill>
              <a:ea typeface="Calibri" panose="020F0502020204030204" pitchFamily="34" charset="0"/>
              <a:cs typeface="Arial" panose="020B0604020202020204" pitchFamily="34" charset="0"/>
            </a:endParaRPr>
          </a:p>
        </p:txBody>
      </p:sp>
      <p:pic>
        <p:nvPicPr>
          <p:cNvPr id="11" name="Image 10" descr="Une image contenant habits, dessin humoristique, personne&#10;&#10;Description générée automatiquement">
            <a:extLst>
              <a:ext uri="{FF2B5EF4-FFF2-40B4-BE49-F238E27FC236}">
                <a16:creationId xmlns:a16="http://schemas.microsoft.com/office/drawing/2014/main" id="{B5C41918-3DE6-2FF0-780B-7B03328979B1}"/>
              </a:ext>
            </a:extLst>
          </p:cNvPr>
          <p:cNvPicPr>
            <a:picLocks noChangeAspect="1"/>
          </p:cNvPicPr>
          <p:nvPr/>
        </p:nvPicPr>
        <p:blipFill>
          <a:blip r:embed="rId8"/>
          <a:stretch>
            <a:fillRect/>
          </a:stretch>
        </p:blipFill>
        <p:spPr>
          <a:xfrm>
            <a:off x="4925734" y="2564904"/>
            <a:ext cx="1760445" cy="4293096"/>
          </a:xfrm>
          <a:prstGeom prst="rect">
            <a:avLst/>
          </a:prstGeom>
        </p:spPr>
      </p:pic>
      <p:sp>
        <p:nvSpPr>
          <p:cNvPr id="5" name="ZoneTexte 4">
            <a:extLst>
              <a:ext uri="{FF2B5EF4-FFF2-40B4-BE49-F238E27FC236}">
                <a16:creationId xmlns:a16="http://schemas.microsoft.com/office/drawing/2014/main" id="{22B885E0-A3E1-AC8E-B374-902F51E70325}"/>
              </a:ext>
            </a:extLst>
          </p:cNvPr>
          <p:cNvSpPr txBox="1"/>
          <p:nvPr>
            <p:custDataLst>
              <p:tags r:id="rId3"/>
            </p:custDataLst>
          </p:nvPr>
        </p:nvSpPr>
        <p:spPr>
          <a:xfrm>
            <a:off x="448045" y="2906065"/>
            <a:ext cx="5112370" cy="2936188"/>
          </a:xfrm>
          <a:prstGeom prst="rect">
            <a:avLst/>
          </a:prstGeom>
          <a:noFill/>
        </p:spPr>
        <p:txBody>
          <a:bodyPr wrap="square" rtlCol="0">
            <a:spAutoFit/>
          </a:bodyPr>
          <a:lstStyle/>
          <a:p>
            <a:r>
              <a:rPr lang="fr-CA" sz="2800">
                <a:solidFill>
                  <a:prstClr val="black"/>
                </a:solidFill>
                <a:cs typeface="Arial" pitchFamily="34" charset="0"/>
              </a:rPr>
              <a:t>Les </a:t>
            </a:r>
            <a:r>
              <a:rPr lang="fr-CA" sz="2800" b="1">
                <a:solidFill>
                  <a:prstClr val="black"/>
                </a:solidFill>
                <a:cs typeface="Arial" pitchFamily="34" charset="0"/>
              </a:rPr>
              <a:t>personnes présentes </a:t>
            </a:r>
            <a:r>
              <a:rPr lang="fr-CA" sz="2800">
                <a:solidFill>
                  <a:prstClr val="black"/>
                </a:solidFill>
                <a:cs typeface="Arial" pitchFamily="34" charset="0"/>
              </a:rPr>
              <a:t>dans la salle doivent :</a:t>
            </a:r>
          </a:p>
          <a:p>
            <a:pPr marL="342900" indent="-342900">
              <a:spcBef>
                <a:spcPct val="20000"/>
              </a:spcBef>
              <a:buSzPct val="65000"/>
              <a:buBlip>
                <a:blip r:embed="rId9"/>
              </a:buBlip>
              <a:defRPr/>
            </a:pPr>
            <a:r>
              <a:rPr lang="fr-CA" sz="2800">
                <a:solidFill>
                  <a:sysClr val="windowText" lastClr="000000"/>
                </a:solidFill>
                <a:latin typeface="Arial" pitchFamily="34" charset="0"/>
                <a:cs typeface="Arial" pitchFamily="34" charset="0"/>
              </a:rPr>
              <a:t>Garder le silence,</a:t>
            </a:r>
          </a:p>
          <a:p>
            <a:pPr marL="342900" indent="-342900">
              <a:spcBef>
                <a:spcPct val="20000"/>
              </a:spcBef>
              <a:buSzPct val="65000"/>
              <a:buBlip>
                <a:blip r:embed="rId9"/>
              </a:buBlip>
              <a:defRPr/>
            </a:pPr>
            <a:r>
              <a:rPr lang="fr-CA" sz="2800">
                <a:solidFill>
                  <a:sysClr val="windowText" lastClr="000000"/>
                </a:solidFill>
                <a:latin typeface="Arial" pitchFamily="34" charset="0"/>
                <a:cs typeface="Arial" pitchFamily="34" charset="0"/>
              </a:rPr>
              <a:t>Éteindre leur cellulaire,</a:t>
            </a:r>
          </a:p>
          <a:p>
            <a:pPr marL="342900" indent="-342900">
              <a:spcBef>
                <a:spcPct val="20000"/>
              </a:spcBef>
              <a:buSzPct val="65000"/>
              <a:buBlip>
                <a:blip r:embed="rId9"/>
              </a:buBlip>
              <a:defRPr/>
            </a:pPr>
            <a:r>
              <a:rPr lang="fr-CA" sz="2800">
                <a:solidFill>
                  <a:sysClr val="windowText" lastClr="000000"/>
                </a:solidFill>
                <a:latin typeface="Arial" pitchFamily="34" charset="0"/>
                <a:cs typeface="Arial" pitchFamily="34" charset="0"/>
              </a:rPr>
              <a:t>Se lever quand la ou le juge arrive et quitte.</a:t>
            </a:r>
          </a:p>
        </p:txBody>
      </p:sp>
      <p:sp>
        <p:nvSpPr>
          <p:cNvPr id="3" name="ZoneTexte 2">
            <a:extLst>
              <a:ext uri="{FF2B5EF4-FFF2-40B4-BE49-F238E27FC236}">
                <a16:creationId xmlns:a16="http://schemas.microsoft.com/office/drawing/2014/main" id="{FDFE9B71-41C4-4970-28B5-1CB7D3E5748D}"/>
              </a:ext>
            </a:extLst>
          </p:cNvPr>
          <p:cNvSpPr txBox="1"/>
          <p:nvPr>
            <p:custDataLst>
              <p:tags r:id="rId4"/>
            </p:custDataLst>
          </p:nvPr>
        </p:nvSpPr>
        <p:spPr>
          <a:xfrm>
            <a:off x="6804049" y="2934236"/>
            <a:ext cx="5217763" cy="3367076"/>
          </a:xfrm>
          <a:prstGeom prst="rect">
            <a:avLst/>
          </a:prstGeom>
          <a:noFill/>
        </p:spPr>
        <p:txBody>
          <a:bodyPr wrap="square" rtlCol="0">
            <a:spAutoFit/>
          </a:bodyPr>
          <a:lstStyle/>
          <a:p>
            <a:r>
              <a:rPr lang="fr-CA" sz="2800">
                <a:solidFill>
                  <a:prstClr val="black"/>
                </a:solidFill>
                <a:cs typeface="Arial" pitchFamily="34" charset="0"/>
              </a:rPr>
              <a:t>Les </a:t>
            </a:r>
            <a:r>
              <a:rPr lang="fr-CA" sz="2800" b="1">
                <a:solidFill>
                  <a:prstClr val="black"/>
                </a:solidFill>
                <a:cs typeface="Arial" pitchFamily="34" charset="0"/>
              </a:rPr>
              <a:t>avocates</a:t>
            </a:r>
            <a:r>
              <a:rPr lang="fr-CA" sz="2800">
                <a:solidFill>
                  <a:prstClr val="black"/>
                </a:solidFill>
                <a:cs typeface="Arial" pitchFamily="34" charset="0"/>
              </a:rPr>
              <a:t> et les </a:t>
            </a:r>
            <a:r>
              <a:rPr lang="fr-CA" sz="2800" b="1">
                <a:solidFill>
                  <a:prstClr val="black"/>
                </a:solidFill>
                <a:cs typeface="Arial" pitchFamily="34" charset="0"/>
              </a:rPr>
              <a:t>avocats</a:t>
            </a:r>
            <a:r>
              <a:rPr lang="fr-CA" sz="2800">
                <a:solidFill>
                  <a:prstClr val="black"/>
                </a:solidFill>
                <a:cs typeface="Arial" pitchFamily="34" charset="0"/>
              </a:rPr>
              <a:t> doivent :</a:t>
            </a:r>
          </a:p>
          <a:p>
            <a:pPr marL="342900" indent="-342900">
              <a:spcBef>
                <a:spcPct val="20000"/>
              </a:spcBef>
              <a:buSzPct val="65000"/>
              <a:buBlip>
                <a:blip r:embed="rId9"/>
              </a:buBlip>
              <a:defRPr/>
            </a:pPr>
            <a:r>
              <a:rPr lang="fr-CA" sz="2800">
                <a:solidFill>
                  <a:sysClr val="windowText" lastClr="000000"/>
                </a:solidFill>
                <a:latin typeface="Arial" pitchFamily="34" charset="0"/>
                <a:cs typeface="Arial" pitchFamily="34" charset="0"/>
              </a:rPr>
              <a:t>Se lever pour s’adresser à la juge ou au juge,</a:t>
            </a:r>
          </a:p>
          <a:p>
            <a:pPr marL="342900" indent="-342900">
              <a:spcBef>
                <a:spcPct val="20000"/>
              </a:spcBef>
              <a:buSzPct val="65000"/>
              <a:buBlip>
                <a:blip r:embed="rId9"/>
              </a:buBlip>
              <a:defRPr/>
            </a:pPr>
            <a:r>
              <a:rPr lang="fr-CA" sz="2800">
                <a:solidFill>
                  <a:sysClr val="windowText" lastClr="000000"/>
                </a:solidFill>
                <a:latin typeface="Arial" pitchFamily="34" charset="0"/>
                <a:cs typeface="Arial" pitchFamily="34" charset="0"/>
              </a:rPr>
              <a:t>Dire « Madame la juge » ou « Monsieur le juge »,</a:t>
            </a:r>
          </a:p>
          <a:p>
            <a:pPr marL="342900" indent="-342900">
              <a:spcBef>
                <a:spcPct val="20000"/>
              </a:spcBef>
              <a:buSzPct val="65000"/>
              <a:buBlip>
                <a:blip r:embed="rId9"/>
              </a:buBlip>
              <a:defRPr/>
            </a:pPr>
            <a:r>
              <a:rPr lang="fr-CA" sz="2800">
                <a:solidFill>
                  <a:sysClr val="windowText" lastClr="000000"/>
                </a:solidFill>
                <a:latin typeface="Arial" pitchFamily="34" charset="0"/>
                <a:cs typeface="Arial" pitchFamily="34" charset="0"/>
              </a:rPr>
              <a:t>Être respectueux.</a:t>
            </a:r>
          </a:p>
        </p:txBody>
      </p:sp>
    </p:spTree>
    <p:extLst>
      <p:ext uri="{BB962C8B-B14F-4D97-AF65-F5344CB8AC3E}">
        <p14:creationId xmlns:p14="http://schemas.microsoft.com/office/powerpoint/2010/main" val="927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1000"/>
                                        <p:tgtEl>
                                          <p:spTgt spid="5">
                                            <p:txEl>
                                              <p:pRg st="0" end="0"/>
                                            </p:txEl>
                                          </p:spTgt>
                                        </p:tgtEl>
                                      </p:cBhvr>
                                    </p:animEffect>
                                    <p:anim calcmode="lin" valueType="num">
                                      <p:cBhvr>
                                        <p:cTn id="4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animEffect transition="in" filter="fade">
                                      <p:cBhvr>
                                        <p:cTn id="49" dur="1000"/>
                                        <p:tgtEl>
                                          <p:spTgt spid="5">
                                            <p:txEl>
                                              <p:pRg st="1" end="1"/>
                                            </p:txEl>
                                          </p:spTgt>
                                        </p:tgtEl>
                                      </p:cBhvr>
                                    </p:animEffect>
                                    <p:anim calcmode="lin" valueType="num">
                                      <p:cBhvr>
                                        <p:cTn id="5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2" end="2"/>
                                            </p:txEl>
                                          </p:spTgt>
                                        </p:tgtEl>
                                        <p:attrNameLst>
                                          <p:attrName>style.visibility</p:attrName>
                                        </p:attrNameLst>
                                      </p:cBhvr>
                                      <p:to>
                                        <p:strVal val="visible"/>
                                      </p:to>
                                    </p:set>
                                    <p:animEffect transition="in" filter="fade">
                                      <p:cBhvr>
                                        <p:cTn id="56" dur="1000"/>
                                        <p:tgtEl>
                                          <p:spTgt spid="5">
                                            <p:txEl>
                                              <p:pRg st="2" end="2"/>
                                            </p:txEl>
                                          </p:spTgt>
                                        </p:tgtEl>
                                      </p:cBhvr>
                                    </p:animEffect>
                                    <p:anim calcmode="lin" valueType="num">
                                      <p:cBhvr>
                                        <p:cTn id="5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3" end="3"/>
                                            </p:txEl>
                                          </p:spTgt>
                                        </p:tgtEl>
                                        <p:attrNameLst>
                                          <p:attrName>style.visibility</p:attrName>
                                        </p:attrNameLst>
                                      </p:cBhvr>
                                      <p:to>
                                        <p:strVal val="visible"/>
                                      </p:to>
                                    </p:set>
                                    <p:animEffect transition="in" filter="fade">
                                      <p:cBhvr>
                                        <p:cTn id="63" dur="1000"/>
                                        <p:tgtEl>
                                          <p:spTgt spid="5">
                                            <p:txEl>
                                              <p:pRg st="3" end="3"/>
                                            </p:txEl>
                                          </p:spTgt>
                                        </p:tgtEl>
                                      </p:cBhvr>
                                    </p:animEffect>
                                    <p:anim calcmode="lin" valueType="num">
                                      <p:cBhvr>
                                        <p:cTn id="6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6950BFC3-D8DA-4A85-94F7-54DA5524770B}">
      <p188:commentRel xmlns:p188="http://schemas.microsoft.com/office/powerpoint/2018/8/main" r:id="rId7"/>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fr-CA"/>
              <a:t>Prochaines étapes de l’activité</a:t>
            </a:r>
          </a:p>
        </p:txBody>
      </p:sp>
      <p:sp>
        <p:nvSpPr>
          <p:cNvPr id="4" name="Espace réservé du contenu 2">
            <a:extLst>
              <a:ext uri="{FF2B5EF4-FFF2-40B4-BE49-F238E27FC236}">
                <a16:creationId xmlns:a16="http://schemas.microsoft.com/office/drawing/2014/main" id="{6067E405-C672-94EF-5194-A78BB9E7DB22}"/>
              </a:ext>
            </a:extLst>
          </p:cNvPr>
          <p:cNvSpPr txBox="1">
            <a:spLocks/>
          </p:cNvSpPr>
          <p:nvPr>
            <p:custDataLst>
              <p:tags r:id="rId1"/>
            </p:custDataLst>
          </p:nvPr>
        </p:nvSpPr>
        <p:spPr>
          <a:xfrm>
            <a:off x="732851" y="1298432"/>
            <a:ext cx="10173042" cy="5311373"/>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sz="2800" b="0" i="0" u="none" strike="noStrike" kern="1200" cap="none" spc="0" normalizeH="0" baseline="0" noProof="0" dirty="0">
                <a:ln>
                  <a:noFill/>
                </a:ln>
                <a:solidFill>
                  <a:sysClr val="windowText" lastClr="000000"/>
                </a:solidFill>
                <a:effectLst/>
                <a:uLnTx/>
                <a:uFillTx/>
                <a:latin typeface="Arial"/>
                <a:cs typeface="Arial"/>
              </a:rPr>
              <a:t>Découverte de la </a:t>
            </a:r>
            <a:r>
              <a:rPr kumimoji="0" lang="fr-CA" sz="2800" b="1" i="0" u="none" strike="noStrike" kern="1200" cap="none" spc="0" normalizeH="0" baseline="0" noProof="0" dirty="0">
                <a:ln>
                  <a:noFill/>
                </a:ln>
                <a:solidFill>
                  <a:sysClr val="windowText" lastClr="000000"/>
                </a:solidFill>
                <a:effectLst/>
                <a:uLnTx/>
                <a:uFillTx/>
                <a:latin typeface="Arial"/>
                <a:cs typeface="Arial"/>
              </a:rPr>
              <a:t>mise en situation</a:t>
            </a:r>
            <a:r>
              <a:rPr kumimoji="0" lang="fr-CA" sz="2800" b="0" i="0" u="none" strike="noStrike" kern="1200" cap="none" spc="0" normalizeH="0" baseline="0" noProof="0" dirty="0">
                <a:ln>
                  <a:noFill/>
                </a:ln>
                <a:solidFill>
                  <a:sysClr val="windowText" lastClr="000000"/>
                </a:solidFill>
                <a:effectLst/>
                <a:uLnTx/>
                <a:uFillTx/>
                <a:latin typeface="Arial"/>
                <a:cs typeface="Arial"/>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sz="2800" b="0" i="0" u="none" strike="noStrike" kern="1200" cap="none" spc="0" normalizeH="0" baseline="0" noProof="0" dirty="0">
                <a:ln>
                  <a:noFill/>
                </a:ln>
                <a:solidFill>
                  <a:sysClr val="windowText" lastClr="000000"/>
                </a:solidFill>
                <a:effectLst/>
                <a:uLnTx/>
                <a:uFillTx/>
                <a:latin typeface="Arial"/>
                <a:cs typeface="Arial"/>
              </a:rPr>
              <a:t>Division en </a:t>
            </a:r>
            <a:r>
              <a:rPr kumimoji="0" lang="fr-CA" sz="2800" b="1" i="0" u="none" strike="noStrike" kern="1200" cap="none" spc="0" normalizeH="0" baseline="0" noProof="0" dirty="0">
                <a:ln>
                  <a:noFill/>
                </a:ln>
                <a:solidFill>
                  <a:sysClr val="windowText" lastClr="000000"/>
                </a:solidFill>
                <a:effectLst/>
                <a:uLnTx/>
                <a:uFillTx/>
                <a:latin typeface="Arial"/>
                <a:cs typeface="Arial"/>
              </a:rPr>
              <a:t>deux grandes équipes </a:t>
            </a:r>
            <a:r>
              <a:rPr kumimoji="0" lang="fr-CA" sz="2800" b="0" i="0" u="none" strike="noStrike" kern="1200" cap="none" spc="0" normalizeH="0" baseline="0" noProof="0" dirty="0">
                <a:ln>
                  <a:noFill/>
                </a:ln>
                <a:solidFill>
                  <a:sysClr val="windowText" lastClr="000000"/>
                </a:solidFill>
                <a:effectLst/>
                <a:uLnTx/>
                <a:uFillTx/>
                <a:latin typeface="Arial"/>
                <a:cs typeface="Arial"/>
              </a:rPr>
              <a:t>(Poursuite et Défense),</a:t>
            </a:r>
            <a:endParaRPr lang="fr-CA" sz="2800" b="0" i="0" u="none" strike="noStrike" kern="1200" cap="none" spc="0" normalizeH="0" baseline="0" noProof="0" dirty="0">
              <a:ln>
                <a:noFill/>
              </a:ln>
              <a:solidFill>
                <a:sysClr val="windowText" lastClr="000000"/>
              </a:solidFill>
              <a:effectLst/>
              <a:uLnTx/>
              <a:uFillTx/>
              <a:latin typeface="Arial"/>
              <a:cs typeface="Arial"/>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fr-CA" sz="2800" b="1" dirty="0">
                <a:solidFill>
                  <a:sysClr val="windowText" lastClr="000000"/>
                </a:solidFill>
                <a:latin typeface="Arial"/>
                <a:cs typeface="Arial"/>
              </a:rPr>
              <a:t>Rédaction</a:t>
            </a:r>
            <a:r>
              <a:rPr lang="fr-CA" sz="2800" dirty="0">
                <a:solidFill>
                  <a:sysClr val="windowText" lastClr="000000"/>
                </a:solidFill>
                <a:latin typeface="Arial"/>
                <a:cs typeface="Arial"/>
              </a:rPr>
              <a:t>, en sous-groupes, de questions pour interroger les témoins,</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sz="2800" b="1" i="0" u="none" strike="noStrike" kern="1200" cap="none" spc="0" normalizeH="0" baseline="0" noProof="0" dirty="0">
                <a:ln>
                  <a:noFill/>
                </a:ln>
                <a:solidFill>
                  <a:sysClr val="windowText" lastClr="000000"/>
                </a:solidFill>
                <a:effectLst/>
                <a:uLnTx/>
                <a:uFillTx/>
                <a:latin typeface="Arial"/>
                <a:cs typeface="Arial"/>
              </a:rPr>
              <a:t>Pratique</a:t>
            </a:r>
            <a:r>
              <a:rPr kumimoji="0" lang="fr-CA" sz="2800" b="0" i="0" u="none" strike="noStrike" kern="1200" cap="none" spc="0" normalizeH="0" baseline="0" noProof="0" dirty="0">
                <a:ln>
                  <a:noFill/>
                </a:ln>
                <a:solidFill>
                  <a:sysClr val="windowText" lastClr="000000"/>
                </a:solidFill>
                <a:effectLst/>
                <a:uLnTx/>
                <a:uFillTx/>
                <a:latin typeface="Arial"/>
                <a:cs typeface="Arial"/>
              </a:rPr>
              <a:t> de ses questions avec </a:t>
            </a:r>
            <a:br>
              <a:rPr lang="fr-CA" sz="2800" b="0" i="0" u="none" strike="noStrike" kern="1200" cap="none" spc="0" normalizeH="0" baseline="0" noProof="0" dirty="0">
                <a:ln>
                  <a:noFill/>
                </a:ln>
                <a:effectLst/>
                <a:uLnTx/>
                <a:uFillTx/>
              </a:rPr>
            </a:br>
            <a:r>
              <a:rPr kumimoji="0" lang="fr-CA" sz="2800" b="0" i="0" u="none" strike="noStrike" kern="1200" cap="none" spc="0" normalizeH="0" baseline="0" noProof="0" dirty="0">
                <a:ln>
                  <a:noFill/>
                </a:ln>
                <a:solidFill>
                  <a:sysClr val="windowText" lastClr="000000"/>
                </a:solidFill>
                <a:effectLst/>
                <a:uLnTx/>
                <a:uFillTx/>
                <a:latin typeface="Arial"/>
                <a:cs typeface="Arial"/>
              </a:rPr>
              <a:t>le membre d’une autre équipe,</a:t>
            </a:r>
            <a:endParaRPr lang="fr-CA" sz="2800" b="0" i="0" u="none" strike="noStrike" kern="1200" cap="none" spc="0" normalizeH="0" baseline="0" noProof="0" dirty="0">
              <a:ln>
                <a:noFill/>
              </a:ln>
              <a:solidFill>
                <a:sysClr val="windowText" lastClr="000000"/>
              </a:solidFill>
              <a:effectLst/>
              <a:uLnTx/>
              <a:uFillTx/>
              <a:latin typeface="Arial"/>
              <a:cs typeface="Arial"/>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fr-CA" sz="2800" b="1" dirty="0">
                <a:solidFill>
                  <a:sysClr val="windowText" lastClr="000000"/>
                </a:solidFill>
                <a:latin typeface="Arial"/>
                <a:cs typeface="Arial"/>
              </a:rPr>
              <a:t>Répartition</a:t>
            </a:r>
            <a:r>
              <a:rPr lang="fr-CA" sz="2800" dirty="0">
                <a:solidFill>
                  <a:sysClr val="windowText" lastClr="000000"/>
                </a:solidFill>
                <a:latin typeface="Arial"/>
                <a:cs typeface="Arial"/>
              </a:rPr>
              <a:t> des </a:t>
            </a:r>
            <a:r>
              <a:rPr lang="fr-CA" sz="2800" b="1" dirty="0">
                <a:solidFill>
                  <a:sysClr val="windowText" lastClr="000000"/>
                </a:solidFill>
                <a:latin typeface="Arial"/>
                <a:cs typeface="Arial"/>
              </a:rPr>
              <a:t>rôles</a:t>
            </a:r>
            <a:r>
              <a:rPr lang="fr-CA" sz="2800" dirty="0">
                <a:solidFill>
                  <a:sysClr val="windowText" lastClr="000000"/>
                </a:solidFill>
                <a:latin typeface="Arial"/>
                <a:cs typeface="Arial"/>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sz="2800" b="1" i="0" u="none" strike="noStrike" kern="1200" cap="none" spc="0" normalizeH="0" baseline="0" noProof="0" dirty="0">
                <a:ln>
                  <a:noFill/>
                </a:ln>
                <a:solidFill>
                  <a:sysClr val="windowText" lastClr="000000"/>
                </a:solidFill>
                <a:effectLst/>
                <a:uLnTx/>
                <a:uFillTx/>
                <a:latin typeface="Arial"/>
                <a:cs typeface="Arial"/>
              </a:rPr>
              <a:t>Mise en commun </a:t>
            </a:r>
            <a:r>
              <a:rPr kumimoji="0" lang="fr-CA" sz="2800" b="0" i="0" u="none" strike="noStrike" kern="1200" cap="none" spc="0" normalizeH="0" baseline="0" noProof="0" dirty="0">
                <a:ln>
                  <a:noFill/>
                </a:ln>
                <a:solidFill>
                  <a:sysClr val="windowText" lastClr="000000"/>
                </a:solidFill>
                <a:effectLst/>
                <a:uLnTx/>
                <a:uFillTx/>
                <a:latin typeface="Arial"/>
                <a:cs typeface="Arial"/>
              </a:rPr>
              <a:t>des m</a:t>
            </a:r>
            <a:r>
              <a:rPr lang="fr-CA" sz="2800" dirty="0" err="1">
                <a:solidFill>
                  <a:sysClr val="windowText" lastClr="000000"/>
                </a:solidFill>
                <a:latin typeface="Arial"/>
                <a:cs typeface="Arial"/>
              </a:rPr>
              <a:t>eilleures</a:t>
            </a:r>
            <a:br>
              <a:rPr lang="fr-CA" sz="2800" dirty="0"/>
            </a:br>
            <a:r>
              <a:rPr lang="fr-CA" sz="2800" dirty="0">
                <a:solidFill>
                  <a:sysClr val="windowText" lastClr="000000"/>
                </a:solidFill>
                <a:latin typeface="Arial"/>
                <a:cs typeface="Arial"/>
              </a:rPr>
              <a:t>questions pour les avocates et </a:t>
            </a:r>
            <a:br>
              <a:rPr lang="fr-CA" sz="2800" dirty="0"/>
            </a:br>
            <a:r>
              <a:rPr lang="fr-CA" sz="2800" dirty="0">
                <a:solidFill>
                  <a:sysClr val="windowText" lastClr="000000"/>
                </a:solidFill>
                <a:latin typeface="Arial"/>
                <a:cs typeface="Arial"/>
              </a:rPr>
              <a:t>les avocats.</a:t>
            </a:r>
            <a:endParaRPr lang="fr-CA" sz="2800" b="0" i="0" u="none" strike="noStrike" kern="1200" cap="none" spc="0" normalizeH="0" baseline="0" noProof="0" dirty="0">
              <a:ln>
                <a:noFill/>
              </a:ln>
              <a:solidFill>
                <a:sysClr val="windowText" lastClr="000000"/>
              </a:solidFill>
              <a:effectLst/>
              <a:uLnTx/>
              <a:uFillTx/>
              <a:latin typeface="Arial"/>
              <a:cs typeface="Arial"/>
            </a:endParaRPr>
          </a:p>
          <a:p>
            <a:pPr marL="0" marR="0" lvl="0" indent="0" algn="l" defTabSz="914400" rtl="0" eaLnBrk="1" fontAlgn="auto" latinLnBrk="0" hangingPunct="1">
              <a:lnSpc>
                <a:spcPct val="100000"/>
              </a:lnSpc>
              <a:spcBef>
                <a:spcPct val="20000"/>
              </a:spcBef>
              <a:spcAft>
                <a:spcPts val="0"/>
              </a:spcAft>
              <a:buClrTx/>
              <a:buSzPct val="65000"/>
              <a:buNone/>
              <a:tabLst/>
              <a:defRPr/>
            </a:pPr>
            <a:endParaRPr kumimoji="0" lang="fr-CA" sz="3200" b="0"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endParaRPr kumimoji="0" lang="fr-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3200" b="1" i="0" u="none" strike="noStrike" kern="120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8" name="ZoneTexte 7">
            <a:extLst>
              <a:ext uri="{FF2B5EF4-FFF2-40B4-BE49-F238E27FC236}">
                <a16:creationId xmlns:a16="http://schemas.microsoft.com/office/drawing/2014/main" id="{BB20182E-4068-3B57-19A8-55D8E0A1EC0C}"/>
              </a:ext>
            </a:extLst>
          </p:cNvPr>
          <p:cNvSpPr txBox="1"/>
          <p:nvPr>
            <p:custDataLst>
              <p:tags r:id="rId2"/>
            </p:custDataLst>
          </p:nvPr>
        </p:nvSpPr>
        <p:spPr>
          <a:xfrm>
            <a:off x="1691679" y="2564904"/>
            <a:ext cx="45719" cy="369332"/>
          </a:xfrm>
          <a:prstGeom prst="rect">
            <a:avLst/>
          </a:prstGeom>
          <a:noFill/>
        </p:spPr>
        <p:txBody>
          <a:bodyPr wrap="square" rtlCol="0">
            <a:spAutoFit/>
          </a:bodyPr>
          <a:lstStyle/>
          <a:p>
            <a:endParaRPr lang="fr-CA">
              <a:solidFill>
                <a:prstClr val="black"/>
              </a:solidFill>
              <a:latin typeface="Calibri"/>
            </a:endParaRPr>
          </a:p>
        </p:txBody>
      </p:sp>
      <p:pic>
        <p:nvPicPr>
          <p:cNvPr id="3" name="Image 2" descr="Une image contenant habits, ordinateur portable, dessin humoristique, illustration&#10;&#10;Description générée automatiquement">
            <a:extLst>
              <a:ext uri="{FF2B5EF4-FFF2-40B4-BE49-F238E27FC236}">
                <a16:creationId xmlns:a16="http://schemas.microsoft.com/office/drawing/2014/main" id="{8ED7A773-8C60-2216-DB61-0656E63C74FA}"/>
              </a:ext>
            </a:extLst>
          </p:cNvPr>
          <p:cNvPicPr>
            <a:picLocks noChangeAspect="1"/>
          </p:cNvPicPr>
          <p:nvPr/>
        </p:nvPicPr>
        <p:blipFill>
          <a:blip r:embed="rId6"/>
          <a:stretch>
            <a:fillRect/>
          </a:stretch>
        </p:blipFill>
        <p:spPr>
          <a:xfrm flipH="1">
            <a:off x="6640286" y="2934236"/>
            <a:ext cx="5551714" cy="3818588"/>
          </a:xfrm>
          <a:prstGeom prst="rect">
            <a:avLst/>
          </a:prstGeom>
        </p:spPr>
      </p:pic>
    </p:spTree>
    <p:extLst>
      <p:ext uri="{BB962C8B-B14F-4D97-AF65-F5344CB8AC3E}">
        <p14:creationId xmlns:p14="http://schemas.microsoft.com/office/powerpoint/2010/main" val="854660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0" y="393893"/>
            <a:ext cx="9258642" cy="914400"/>
          </a:xfrm>
        </p:spPr>
        <p:txBody>
          <a:bodyPr/>
          <a:lstStyle/>
          <a:p>
            <a:r>
              <a:rPr lang="fr-CA">
                <a:solidFill>
                  <a:srgbClr val="F6891F"/>
                </a:solidFill>
              </a:rPr>
              <a:t>Répartition des rôles</a:t>
            </a:r>
            <a:endParaRPr lang="fr-CA"/>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fr-CA">
              <a:solidFill>
                <a:prstClr val="black"/>
              </a:solidFill>
              <a:latin typeface="Calibri"/>
            </a:endParaRPr>
          </a:p>
        </p:txBody>
      </p:sp>
      <p:sp>
        <p:nvSpPr>
          <p:cNvPr id="2" name="Espace réservé du contenu 2">
            <a:extLst>
              <a:ext uri="{FF2B5EF4-FFF2-40B4-BE49-F238E27FC236}">
                <a16:creationId xmlns:a16="http://schemas.microsoft.com/office/drawing/2014/main" id="{D66E5A04-6507-B7ED-0792-9403D41FD736}"/>
              </a:ext>
            </a:extLst>
          </p:cNvPr>
          <p:cNvSpPr txBox="1">
            <a:spLocks/>
          </p:cNvSpPr>
          <p:nvPr>
            <p:custDataLst>
              <p:tags r:id="rId2"/>
            </p:custDataLst>
          </p:nvPr>
        </p:nvSpPr>
        <p:spPr>
          <a:xfrm>
            <a:off x="643641" y="1072989"/>
            <a:ext cx="10572181" cy="49685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6"/>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fr-CA" sz="2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Le témoin de la </a:t>
            </a:r>
            <a:r>
              <a:rPr lang="fr-CA" sz="2600">
                <a:solidFill>
                  <a:sysClr val="windowText" lastClr="000000"/>
                </a:solidFill>
              </a:rPr>
              <a:t>p</a:t>
            </a:r>
            <a:r>
              <a:rPr kumimoji="0" lang="fr-CA" sz="2600" b="0" i="0" u="none" strike="noStrike" kern="1200" cap="none" spc="0" normalizeH="0" baseline="0" noProof="0" err="1">
                <a:ln>
                  <a:noFill/>
                </a:ln>
                <a:solidFill>
                  <a:sysClr val="windowText" lastClr="000000"/>
                </a:solidFill>
                <a:effectLst/>
                <a:uLnTx/>
                <a:uFillTx/>
                <a:latin typeface="Arial" pitchFamily="34" charset="0"/>
                <a:ea typeface="+mn-ea"/>
                <a:cs typeface="Arial" pitchFamily="34" charset="0"/>
              </a:rPr>
              <a:t>oursuite</a:t>
            </a:r>
            <a:r>
              <a:rPr kumimoji="0" lang="fr-CA" sz="2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lang="fr-CA" sz="2600">
                <a:solidFill>
                  <a:sysClr val="windowText" lastClr="000000"/>
                </a:solidFill>
              </a:rPr>
              <a:t>Le témoin de la défense,</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r>
              <a:rPr kumimoji="0" lang="fr-CA" sz="26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rPr>
              <a:t>L</a:t>
            </a:r>
            <a:r>
              <a:rPr lang="fr-CA" sz="2600">
                <a:solidFill>
                  <a:sysClr val="windowText" lastClr="000000"/>
                </a:solidFill>
              </a:rPr>
              <a:t>’avocate ou l’avocat de la poursuite (un ou plusieurs),</a:t>
            </a:r>
          </a:p>
          <a:p>
            <a:pPr>
              <a:defRPr/>
            </a:pPr>
            <a:r>
              <a:rPr lang="fr-CA" sz="2600">
                <a:solidFill>
                  <a:sysClr val="windowText" lastClr="000000"/>
                </a:solidFill>
              </a:rPr>
              <a:t>L’avocate ou l’avocat de la défense (un ou plusieurs),</a:t>
            </a:r>
          </a:p>
          <a:p>
            <a:pPr>
              <a:defRPr/>
            </a:pPr>
            <a:r>
              <a:rPr lang="fr-CA" sz="2600">
                <a:solidFill>
                  <a:sysClr val="windowText" lastClr="000000"/>
                </a:solidFill>
              </a:rPr>
              <a:t>La ou le juge,</a:t>
            </a:r>
          </a:p>
          <a:p>
            <a:pPr marL="0" marR="0" lvl="0" indent="0" algn="l" defTabSz="914400" rtl="0" eaLnBrk="1" fontAlgn="auto" latinLnBrk="0" hangingPunct="1">
              <a:lnSpc>
                <a:spcPct val="100000"/>
              </a:lnSpc>
              <a:spcBef>
                <a:spcPct val="20000"/>
              </a:spcBef>
              <a:spcAft>
                <a:spcPts val="0"/>
              </a:spcAft>
              <a:buClrTx/>
              <a:buSzPct val="65000"/>
              <a:buNone/>
              <a:tabLst/>
              <a:defRPr/>
            </a:pPr>
            <a:endParaRPr kumimoji="0" lang="fr-CA" sz="28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endParaRPr kumimoji="0" lang="fr-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2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32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5" name="Espace réservé du contenu 2">
            <a:extLst>
              <a:ext uri="{FF2B5EF4-FFF2-40B4-BE49-F238E27FC236}">
                <a16:creationId xmlns:a16="http://schemas.microsoft.com/office/drawing/2014/main" id="{60F4FDC6-CC99-AEEC-26C2-9997D7997C21}"/>
              </a:ext>
            </a:extLst>
          </p:cNvPr>
          <p:cNvSpPr txBox="1">
            <a:spLocks/>
          </p:cNvSpPr>
          <p:nvPr>
            <p:custDataLst>
              <p:tags r:id="rId3"/>
            </p:custDataLst>
          </p:nvPr>
        </p:nvSpPr>
        <p:spPr>
          <a:xfrm>
            <a:off x="643641" y="3429000"/>
            <a:ext cx="6114210" cy="49685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6"/>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fr-CA" sz="2600">
                <a:solidFill>
                  <a:sysClr val="windowText" lastClr="000000"/>
                </a:solidFill>
              </a:rPr>
              <a:t>La paratechnicienne ou le paratechnicien judiciaire,</a:t>
            </a:r>
          </a:p>
          <a:p>
            <a:pPr>
              <a:defRPr/>
            </a:pPr>
            <a:r>
              <a:rPr lang="fr-CA" sz="2600">
                <a:solidFill>
                  <a:sysClr val="windowText" lastClr="000000"/>
                </a:solidFill>
              </a:rPr>
              <a:t>L’huissière-audiencière ou l’huissier-audiencier,</a:t>
            </a:r>
          </a:p>
          <a:p>
            <a:pPr>
              <a:defRPr/>
            </a:pPr>
            <a:r>
              <a:rPr lang="fr-CA" sz="2600">
                <a:solidFill>
                  <a:sysClr val="windowText" lastClr="000000"/>
                </a:solidFill>
              </a:rPr>
              <a:t>Le public (les autres élèves).</a:t>
            </a:r>
          </a:p>
          <a:p>
            <a:pPr>
              <a:defRPr/>
            </a:pPr>
            <a:endParaRPr lang="fr-CA">
              <a:solidFill>
                <a:sysClr val="windowText" lastClr="000000"/>
              </a:solidFill>
            </a:endParaRPr>
          </a:p>
          <a:p>
            <a:pPr marL="0" marR="0" lvl="0" indent="0" algn="l" defTabSz="914400" rtl="0" eaLnBrk="1" fontAlgn="auto" latinLnBrk="0" hangingPunct="1">
              <a:lnSpc>
                <a:spcPct val="100000"/>
              </a:lnSpc>
              <a:spcBef>
                <a:spcPct val="20000"/>
              </a:spcBef>
              <a:spcAft>
                <a:spcPts val="0"/>
              </a:spcAft>
              <a:buClrTx/>
              <a:buSzPct val="65000"/>
              <a:buNone/>
              <a:tabLst/>
              <a:defRPr/>
            </a:pPr>
            <a:endParaRPr kumimoji="0" lang="fr-CA" sz="32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6"/>
              </a:buBlip>
              <a:tabLst/>
              <a:defRPr/>
            </a:pPr>
            <a:endParaRPr kumimoji="0" lang="fr-CA" sz="32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32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32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grpSp>
        <p:nvGrpSpPr>
          <p:cNvPr id="9" name="Groupe 8">
            <a:extLst>
              <a:ext uri="{FF2B5EF4-FFF2-40B4-BE49-F238E27FC236}">
                <a16:creationId xmlns:a16="http://schemas.microsoft.com/office/drawing/2014/main" id="{5B5F263D-77E5-5DFF-DCBE-2AB75DC2A11D}"/>
              </a:ext>
            </a:extLst>
          </p:cNvPr>
          <p:cNvGrpSpPr/>
          <p:nvPr/>
        </p:nvGrpSpPr>
        <p:grpSpPr>
          <a:xfrm>
            <a:off x="7621451" y="2241804"/>
            <a:ext cx="4280994" cy="4478833"/>
            <a:chOff x="6895006" y="1987389"/>
            <a:chExt cx="5296994" cy="5525313"/>
          </a:xfrm>
        </p:grpSpPr>
        <p:pic>
          <p:nvPicPr>
            <p:cNvPr id="4" name="Image 3" descr="Une image contenant habits, meubles, dessin humoristique, personne&#10;&#10;Description générée automatiquement">
              <a:extLst>
                <a:ext uri="{FF2B5EF4-FFF2-40B4-BE49-F238E27FC236}">
                  <a16:creationId xmlns:a16="http://schemas.microsoft.com/office/drawing/2014/main" id="{848C104D-D651-9C9B-8396-ABE7402F957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895006" y="1987389"/>
              <a:ext cx="5296994" cy="5525313"/>
            </a:xfrm>
            <a:prstGeom prst="rect">
              <a:avLst/>
            </a:prstGeom>
          </p:spPr>
        </p:pic>
        <p:pic>
          <p:nvPicPr>
            <p:cNvPr id="6" name="Image 5" descr="Une image contenant art&#10;&#10;Description générée automatiquement avec une confiance moyenne">
              <a:extLst>
                <a:ext uri="{FF2B5EF4-FFF2-40B4-BE49-F238E27FC236}">
                  <a16:creationId xmlns:a16="http://schemas.microsoft.com/office/drawing/2014/main" id="{FA4D2FDA-2AC0-59AF-7683-E5422B88E81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751527" y="2902337"/>
              <a:ext cx="1485561" cy="1750113"/>
            </a:xfrm>
            <a:prstGeom prst="rect">
              <a:avLst/>
            </a:prstGeom>
          </p:spPr>
        </p:pic>
      </p:grpSp>
    </p:spTree>
    <p:extLst>
      <p:ext uri="{BB962C8B-B14F-4D97-AF65-F5344CB8AC3E}">
        <p14:creationId xmlns:p14="http://schemas.microsoft.com/office/powerpoint/2010/main" val="2979508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859535" y="1143000"/>
            <a:ext cx="5669280" cy="4572000"/>
          </a:xfrm>
        </p:spPr>
        <p:txBody>
          <a:bodyPr/>
          <a:lstStyle/>
          <a:p>
            <a:r>
              <a:rPr lang="fr-CA"/>
              <a:t>Quelques grands principes du droit criminel</a:t>
            </a:r>
          </a:p>
        </p:txBody>
      </p:sp>
      <p:pic>
        <p:nvPicPr>
          <p:cNvPr id="4" name="Espace réservé pour une image  3">
            <a:extLst>
              <a:ext uri="{FF2B5EF4-FFF2-40B4-BE49-F238E27FC236}">
                <a16:creationId xmlns:a16="http://schemas.microsoft.com/office/drawing/2014/main" id="{65D08F97-AE3A-0539-280A-807F366E495C}"/>
              </a:ext>
            </a:extLst>
          </p:cNvPr>
          <p:cNvPicPr>
            <a:picLocks noGrp="1" noChangeAspect="1"/>
          </p:cNvPicPr>
          <p:nvPr>
            <p:ph type="pic" sz="quarter" idx="16"/>
          </p:nvPr>
        </p:nvPicPr>
        <p:blipFill rotWithShape="1">
          <a:blip r:embed="rId2"/>
          <a:srcRect l="-8798" t="-4776" r="-7696" b="-3674"/>
          <a:stretch/>
        </p:blipFill>
        <p:spPr>
          <a:xfrm>
            <a:off x="6804212" y="1520965"/>
            <a:ext cx="4182035" cy="4023360"/>
          </a:xfrm>
        </p:spPr>
      </p:pic>
    </p:spTree>
    <p:extLst>
      <p:ext uri="{BB962C8B-B14F-4D97-AF65-F5344CB8AC3E}">
        <p14:creationId xmlns:p14="http://schemas.microsoft.com/office/powerpoint/2010/main" val="2108886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32851" y="581155"/>
            <a:ext cx="9258642" cy="914400"/>
          </a:xfrm>
        </p:spPr>
        <p:txBody>
          <a:bodyPr/>
          <a:lstStyle/>
          <a:p>
            <a:r>
              <a:rPr lang="fr-CA">
                <a:solidFill>
                  <a:srgbClr val="F6891F"/>
                </a:solidFill>
              </a:rPr>
              <a:t>Le jour du procès simulé</a:t>
            </a:r>
            <a:endParaRPr lang="fr-CA"/>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fr-CA">
              <a:solidFill>
                <a:prstClr val="black"/>
              </a:solidFill>
              <a:latin typeface="Calibri"/>
            </a:endParaRPr>
          </a:p>
        </p:txBody>
      </p:sp>
      <p:sp>
        <p:nvSpPr>
          <p:cNvPr id="2" name="Espace réservé du contenu 2">
            <a:extLst>
              <a:ext uri="{FF2B5EF4-FFF2-40B4-BE49-F238E27FC236}">
                <a16:creationId xmlns:a16="http://schemas.microsoft.com/office/drawing/2014/main" id="{D66E5A04-6507-B7ED-0792-9403D41FD736}"/>
              </a:ext>
            </a:extLst>
          </p:cNvPr>
          <p:cNvSpPr txBox="1">
            <a:spLocks/>
          </p:cNvSpPr>
          <p:nvPr>
            <p:custDataLst>
              <p:tags r:id="rId2"/>
            </p:custDataLst>
          </p:nvPr>
        </p:nvSpPr>
        <p:spPr>
          <a:xfrm>
            <a:off x="643642" y="1308293"/>
            <a:ext cx="8826930" cy="522632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kumimoji="0" lang="fr-CA" sz="2800" b="0" i="0" u="none" strike="noStrike" kern="1200" cap="none" spc="0" normalizeH="0" baseline="0" noProof="0">
                <a:ln>
                  <a:noFill/>
                </a:ln>
                <a:solidFill>
                  <a:sysClr val="windowText" lastClr="000000"/>
                </a:solidFill>
                <a:effectLst/>
                <a:uLnTx/>
                <a:uFillTx/>
              </a:rPr>
              <a:t>Respecte le </a:t>
            </a:r>
            <a:r>
              <a:rPr kumimoji="0" lang="fr-CA" sz="2800" b="1" i="0" u="none" strike="noStrike" kern="1200" cap="none" spc="0" normalizeH="0" baseline="0" noProof="0">
                <a:ln>
                  <a:noFill/>
                </a:ln>
                <a:solidFill>
                  <a:sysClr val="windowText" lastClr="000000"/>
                </a:solidFill>
                <a:effectLst/>
                <a:uLnTx/>
                <a:uFillTx/>
              </a:rPr>
              <a:t>décorum</a:t>
            </a:r>
            <a:r>
              <a:rPr kumimoji="0" lang="fr-CA" sz="2800" b="0" i="0" u="none" strike="noStrike" kern="1200" cap="none" spc="0" normalizeH="0" baseline="0" noProof="0">
                <a:ln>
                  <a:noFill/>
                </a:ln>
                <a:solidFill>
                  <a:sysClr val="windowText" lastClr="000000"/>
                </a:solidFill>
                <a:effectLst/>
                <a:uLnTx/>
                <a:uFillTx/>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fr-CA" sz="2800">
                <a:solidFill>
                  <a:sysClr val="windowText" lastClr="000000"/>
                </a:solidFill>
              </a:rPr>
              <a:t>Chacune et chacun joue son rôle en respectant le </a:t>
            </a:r>
            <a:r>
              <a:rPr lang="fr-CA" sz="2800" b="1">
                <a:solidFill>
                  <a:sysClr val="windowText" lastClr="000000"/>
                </a:solidFill>
              </a:rPr>
              <a:t>script</a:t>
            </a:r>
            <a:r>
              <a:rPr lang="fr-CA" sz="2800">
                <a:solidFill>
                  <a:sysClr val="windowText" lastClr="000000"/>
                </a:solidFill>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fr-CA" sz="2800">
                <a:solidFill>
                  <a:sysClr val="windowText" lastClr="000000"/>
                </a:solidFill>
              </a:rPr>
              <a:t>Les avocates et les avocats posent des </a:t>
            </a:r>
            <a:r>
              <a:rPr lang="fr-CA" sz="2800" b="1">
                <a:solidFill>
                  <a:sysClr val="windowText" lastClr="000000"/>
                </a:solidFill>
              </a:rPr>
              <a:t>questions pertinentes </a:t>
            </a:r>
            <a:r>
              <a:rPr lang="fr-CA" sz="2800">
                <a:solidFill>
                  <a:sysClr val="windowText" lastClr="000000"/>
                </a:solidFill>
              </a:rPr>
              <a:t>aux témoins.</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fr-CA" sz="2800">
                <a:solidFill>
                  <a:sysClr val="windowText" lastClr="000000"/>
                </a:solidFill>
              </a:rPr>
              <a:t>Les témoins répondent aux questions avec des faits prévus dans leur aide-mémoire.</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fr-CA" sz="2800">
                <a:solidFill>
                  <a:sysClr val="windowText" lastClr="000000"/>
                </a:solidFill>
              </a:rPr>
              <a:t>Les avocates et les avocats soulèvent des </a:t>
            </a:r>
            <a:r>
              <a:rPr lang="fr-CA" sz="2800" b="1">
                <a:solidFill>
                  <a:sysClr val="windowText" lastClr="000000"/>
                </a:solidFill>
              </a:rPr>
              <a:t>objections justifiées</a:t>
            </a:r>
            <a:r>
              <a:rPr lang="fr-CA" sz="2800">
                <a:solidFill>
                  <a:sysClr val="windowText" lastClr="000000"/>
                </a:solidFill>
              </a:rPr>
              <a:t>.</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fr-CA" sz="2800">
                <a:solidFill>
                  <a:sysClr val="windowText" lastClr="000000"/>
                </a:solidFill>
              </a:rPr>
              <a:t>Le public </a:t>
            </a:r>
            <a:r>
              <a:rPr lang="fr-CA" sz="2800" b="1">
                <a:solidFill>
                  <a:sysClr val="windowText" lastClr="000000"/>
                </a:solidFill>
              </a:rPr>
              <a:t>écoute</a:t>
            </a:r>
            <a:r>
              <a:rPr lang="fr-CA" sz="2800">
                <a:solidFill>
                  <a:sysClr val="windowText" lastClr="000000"/>
                </a:solidFill>
              </a:rPr>
              <a:t> le procès sans déranger.</a:t>
            </a: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r>
              <a:rPr lang="fr-CA" sz="2800">
                <a:solidFill>
                  <a:sysClr val="windowText" lastClr="000000"/>
                </a:solidFill>
              </a:rPr>
              <a:t>Chacune et chacun </a:t>
            </a:r>
            <a:r>
              <a:rPr lang="fr-CA" sz="2800" b="1">
                <a:solidFill>
                  <a:sysClr val="windowText" lastClr="000000"/>
                </a:solidFill>
              </a:rPr>
              <a:t>prend des notes </a:t>
            </a:r>
            <a:r>
              <a:rPr lang="fr-CA" sz="2800">
                <a:solidFill>
                  <a:sysClr val="windowText" lastClr="000000"/>
                </a:solidFill>
              </a:rPr>
              <a:t>sur les preuves les plus intéressantes.</a:t>
            </a:r>
          </a:p>
          <a:p>
            <a:pPr marL="0" marR="0" lvl="0" indent="0" algn="l" defTabSz="914400" rtl="0" eaLnBrk="1" fontAlgn="auto" latinLnBrk="0" hangingPunct="1">
              <a:lnSpc>
                <a:spcPct val="100000"/>
              </a:lnSpc>
              <a:spcBef>
                <a:spcPct val="20000"/>
              </a:spcBef>
              <a:spcAft>
                <a:spcPts val="0"/>
              </a:spcAft>
              <a:buClrTx/>
              <a:buSzPct val="65000"/>
              <a:buNone/>
              <a:tabLst/>
              <a:defRPr/>
            </a:pPr>
            <a:endParaRPr kumimoji="0" lang="fr-CA" sz="3200" b="0"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Pct val="65000"/>
              <a:buFontTx/>
              <a:buBlip>
                <a:blip r:embed="rId5"/>
              </a:buBlip>
              <a:tabLst/>
              <a:defRPr/>
            </a:pPr>
            <a:endParaRPr kumimoji="0" lang="fr-CA" sz="32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32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5000"/>
              <a:buFontTx/>
              <a:buNone/>
              <a:tabLst/>
              <a:defRPr/>
            </a:pPr>
            <a:endParaRPr kumimoji="0" lang="fr-CA" sz="32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grpSp>
        <p:nvGrpSpPr>
          <p:cNvPr id="5" name="Groupe 4">
            <a:extLst>
              <a:ext uri="{FF2B5EF4-FFF2-40B4-BE49-F238E27FC236}">
                <a16:creationId xmlns:a16="http://schemas.microsoft.com/office/drawing/2014/main" id="{D8D32CFB-0892-C0E9-4B5A-F3CF6EFAA4D7}"/>
              </a:ext>
            </a:extLst>
          </p:cNvPr>
          <p:cNvGrpSpPr/>
          <p:nvPr/>
        </p:nvGrpSpPr>
        <p:grpSpPr>
          <a:xfrm>
            <a:off x="8576271" y="827734"/>
            <a:ext cx="3848100" cy="6187440"/>
            <a:chOff x="8343900" y="827734"/>
            <a:chExt cx="3848100" cy="6187440"/>
          </a:xfrm>
        </p:grpSpPr>
        <p:pic>
          <p:nvPicPr>
            <p:cNvPr id="4" name="Image 3" descr="Une image contenant chaussures, silhouette, illustration, dessin humoristique&#10;&#10;Description générée automatiquement">
              <a:extLst>
                <a:ext uri="{FF2B5EF4-FFF2-40B4-BE49-F238E27FC236}">
                  <a16:creationId xmlns:a16="http://schemas.microsoft.com/office/drawing/2014/main" id="{3CE70516-A327-49D6-71C9-378A5133EFB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343900" y="827734"/>
              <a:ext cx="3848100" cy="6187440"/>
            </a:xfrm>
            <a:prstGeom prst="rect">
              <a:avLst/>
            </a:prstGeom>
          </p:spPr>
        </p:pic>
        <p:pic>
          <p:nvPicPr>
            <p:cNvPr id="3" name="Image 2" descr="Une image contenant habits, robe, art&#10;&#10;Description générée automatiquement">
              <a:extLst>
                <a:ext uri="{FF2B5EF4-FFF2-40B4-BE49-F238E27FC236}">
                  <a16:creationId xmlns:a16="http://schemas.microsoft.com/office/drawing/2014/main" id="{89C9F8F1-D790-FADE-3018-D909CBE43DC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54082" y="1806794"/>
              <a:ext cx="2470562" cy="4051056"/>
            </a:xfrm>
            <a:prstGeom prst="rect">
              <a:avLst/>
            </a:prstGeom>
          </p:spPr>
        </p:pic>
      </p:grpSp>
    </p:spTree>
    <p:extLst>
      <p:ext uri="{BB962C8B-B14F-4D97-AF65-F5344CB8AC3E}">
        <p14:creationId xmlns:p14="http://schemas.microsoft.com/office/powerpoint/2010/main" val="2244220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1464371" y="570995"/>
            <a:ext cx="9258642" cy="914400"/>
          </a:xfrm>
        </p:spPr>
        <p:txBody>
          <a:bodyPr/>
          <a:lstStyle/>
          <a:p>
            <a:pPr algn="ctr"/>
            <a:r>
              <a:rPr lang="fr-CA">
                <a:solidFill>
                  <a:srgbClr val="F6891F"/>
                </a:solidFill>
              </a:rPr>
              <a:t>Plan de la salle d’audience</a:t>
            </a:r>
            <a:endParaRPr lang="fr-CA">
              <a:cs typeface="Arial" panose="020B0604020202020204"/>
            </a:endParaRPr>
          </a:p>
        </p:txBody>
      </p:sp>
      <p:sp>
        <p:nvSpPr>
          <p:cNvPr id="8" name="ZoneTexte 7">
            <a:extLst>
              <a:ext uri="{FF2B5EF4-FFF2-40B4-BE49-F238E27FC236}">
                <a16:creationId xmlns:a16="http://schemas.microsoft.com/office/drawing/2014/main" id="{BB20182E-4068-3B57-19A8-55D8E0A1EC0C}"/>
              </a:ext>
            </a:extLst>
          </p:cNvPr>
          <p:cNvSpPr txBox="1"/>
          <p:nvPr>
            <p:custDataLst>
              <p:tags r:id="rId1"/>
            </p:custDataLst>
          </p:nvPr>
        </p:nvSpPr>
        <p:spPr>
          <a:xfrm>
            <a:off x="1691679" y="2564904"/>
            <a:ext cx="45719" cy="369332"/>
          </a:xfrm>
          <a:prstGeom prst="rect">
            <a:avLst/>
          </a:prstGeom>
          <a:noFill/>
        </p:spPr>
        <p:txBody>
          <a:bodyPr wrap="square" rtlCol="0">
            <a:spAutoFit/>
          </a:bodyPr>
          <a:lstStyle/>
          <a:p>
            <a:endParaRPr lang="fr-CA">
              <a:solidFill>
                <a:prstClr val="black"/>
              </a:solidFill>
              <a:latin typeface="Calibri"/>
            </a:endParaRPr>
          </a:p>
        </p:txBody>
      </p:sp>
      <p:pic>
        <p:nvPicPr>
          <p:cNvPr id="2" name="Image 1" descr="Une image contenant texte, capture d’écran, conception&#10;&#10;Description générée automatiquement">
            <a:extLst>
              <a:ext uri="{FF2B5EF4-FFF2-40B4-BE49-F238E27FC236}">
                <a16:creationId xmlns:a16="http://schemas.microsoft.com/office/drawing/2014/main" id="{59FA067C-7B6E-3E3A-DC88-28412BA56FD9}"/>
              </a:ext>
            </a:extLst>
          </p:cNvPr>
          <p:cNvPicPr>
            <a:picLocks noChangeAspect="1"/>
          </p:cNvPicPr>
          <p:nvPr/>
        </p:nvPicPr>
        <p:blipFill>
          <a:blip r:embed="rId4"/>
          <a:stretch>
            <a:fillRect/>
          </a:stretch>
        </p:blipFill>
        <p:spPr>
          <a:xfrm>
            <a:off x="2388648" y="1266190"/>
            <a:ext cx="7420418" cy="5248275"/>
          </a:xfrm>
          <a:prstGeom prst="rect">
            <a:avLst/>
          </a:prstGeom>
        </p:spPr>
      </p:pic>
    </p:spTree>
    <p:extLst>
      <p:ext uri="{BB962C8B-B14F-4D97-AF65-F5344CB8AC3E}">
        <p14:creationId xmlns:p14="http://schemas.microsoft.com/office/powerpoint/2010/main" val="321549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3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81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2049647" y="304314"/>
            <a:ext cx="8083787" cy="914400"/>
          </a:xfrm>
        </p:spPr>
        <p:txBody>
          <a:bodyPr/>
          <a:lstStyle/>
          <a:p>
            <a:pPr algn="ctr"/>
            <a:r>
              <a:rPr lang="fr-CA"/>
              <a:t>Les principes du droit criminel</a:t>
            </a:r>
            <a:endParaRPr lang="fr-FR">
              <a:cs typeface="Arial" panose="020B0604020202020204"/>
            </a:endParaRPr>
          </a:p>
        </p:txBody>
      </p:sp>
      <p:pic>
        <p:nvPicPr>
          <p:cNvPr id="2" name="Média en ligne 1" title="1 - Les principes du droit criminel">
            <a:hlinkClick r:id="" action="ppaction://media"/>
            <a:extLst>
              <a:ext uri="{FF2B5EF4-FFF2-40B4-BE49-F238E27FC236}">
                <a16:creationId xmlns:a16="http://schemas.microsoft.com/office/drawing/2014/main" id="{BF09E2E0-A8EE-E241-0CE4-BC6A85ED5C72}"/>
              </a:ext>
            </a:extLst>
          </p:cNvPr>
          <p:cNvPicPr>
            <a:picLocks noRot="1" noChangeAspect="1"/>
          </p:cNvPicPr>
          <p:nvPr>
            <a:videoFile r:link="rId1"/>
          </p:nvPr>
        </p:nvPicPr>
        <p:blipFill>
          <a:blip r:embed="rId4"/>
          <a:stretch>
            <a:fillRect/>
          </a:stretch>
        </p:blipFill>
        <p:spPr>
          <a:xfrm>
            <a:off x="1035936" y="987843"/>
            <a:ext cx="10080000" cy="5690748"/>
          </a:xfrm>
          <a:prstGeom prst="rect">
            <a:avLst/>
          </a:prstGeom>
        </p:spPr>
      </p:pic>
    </p:spTree>
    <p:extLst>
      <p:ext uri="{BB962C8B-B14F-4D97-AF65-F5344CB8AC3E}">
        <p14:creationId xmlns:p14="http://schemas.microsoft.com/office/powerpoint/2010/main" val="2722557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5881734" y="503097"/>
            <a:ext cx="5886135" cy="914400"/>
          </a:xfrm>
        </p:spPr>
        <p:txBody>
          <a:bodyPr/>
          <a:lstStyle/>
          <a:p>
            <a:r>
              <a:rPr lang="fr-CA"/>
              <a:t>La présomption d’innocence</a:t>
            </a:r>
          </a:p>
        </p:txBody>
      </p:sp>
      <p:pic>
        <p:nvPicPr>
          <p:cNvPr id="8" name="Image 7" descr="Une image contenant capture d’écran, mur, intérieur, léger&#10;&#10;Description générée automatiquement">
            <a:extLst>
              <a:ext uri="{FF2B5EF4-FFF2-40B4-BE49-F238E27FC236}">
                <a16:creationId xmlns:a16="http://schemas.microsoft.com/office/drawing/2014/main" id="{B897A3F7-8C6A-FE15-F8EA-264EA084F9AF}"/>
              </a:ext>
            </a:extLst>
          </p:cNvPr>
          <p:cNvPicPr>
            <a:picLocks noChangeAspect="1"/>
          </p:cNvPicPr>
          <p:nvPr/>
        </p:nvPicPr>
        <p:blipFill rotWithShape="1">
          <a:blip r:embed="rId4"/>
          <a:srcRect l="1131" r="42013"/>
          <a:stretch/>
        </p:blipFill>
        <p:spPr>
          <a:xfrm>
            <a:off x="0" y="0"/>
            <a:ext cx="5459768" cy="6858000"/>
          </a:xfrm>
          <a:prstGeom prst="rect">
            <a:avLst/>
          </a:prstGeom>
        </p:spPr>
      </p:pic>
      <p:sp>
        <p:nvSpPr>
          <p:cNvPr id="10" name="Espace réservé du contenu 2">
            <a:extLst>
              <a:ext uri="{FF2B5EF4-FFF2-40B4-BE49-F238E27FC236}">
                <a16:creationId xmlns:a16="http://schemas.microsoft.com/office/drawing/2014/main" id="{576EDC85-24BC-D4A5-55F6-79D9C7F2863F}"/>
              </a:ext>
            </a:extLst>
          </p:cNvPr>
          <p:cNvSpPr txBox="1">
            <a:spLocks/>
          </p:cNvSpPr>
          <p:nvPr>
            <p:custDataLst>
              <p:tags r:id="rId1"/>
            </p:custDataLst>
          </p:nvPr>
        </p:nvSpPr>
        <p:spPr>
          <a:xfrm>
            <a:off x="5667468" y="1976718"/>
            <a:ext cx="5886135" cy="4485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spcBef>
                <a:spcPct val="20000"/>
              </a:spcBef>
              <a:spcAft>
                <a:spcPts val="0"/>
              </a:spcAft>
              <a:buClrTx/>
              <a:buSzPct val="65000"/>
              <a:buFontTx/>
              <a:buBlip>
                <a:blip r:embed="rId5"/>
              </a:buBlip>
              <a:tabLst/>
              <a:defRPr/>
            </a:pPr>
            <a:r>
              <a:rPr kumimoji="0" lang="fr-CA" sz="2400" b="0" i="0" u="none" strike="noStrike" kern="1200" cap="none" spc="0" normalizeH="0" baseline="0" noProof="0">
                <a:ln>
                  <a:noFill/>
                </a:ln>
                <a:solidFill>
                  <a:sysClr val="windowText" lastClr="000000"/>
                </a:solidFill>
                <a:effectLst/>
                <a:uLnTx/>
                <a:uFillTx/>
              </a:rPr>
              <a:t>La personne accusée est considérée </a:t>
            </a:r>
            <a:r>
              <a:rPr kumimoji="0" lang="fr-CA" sz="2400" b="1" i="0" u="none" strike="noStrike" kern="1200" cap="none" spc="0" normalizeH="0" baseline="0" noProof="0">
                <a:ln>
                  <a:noFill/>
                </a:ln>
                <a:solidFill>
                  <a:sysClr val="windowText" lastClr="000000"/>
                </a:solidFill>
                <a:effectLst/>
                <a:uLnTx/>
                <a:uFillTx/>
              </a:rPr>
              <a:t>innocente jusqu’à preuve du contraire</a:t>
            </a:r>
            <a:r>
              <a:rPr kumimoji="0" lang="fr-CA" sz="2400" b="0" i="0" u="none" strike="noStrike" kern="1200" cap="none" spc="0" normalizeH="0" baseline="0" noProof="0">
                <a:ln>
                  <a:noFill/>
                </a:ln>
                <a:solidFill>
                  <a:sysClr val="windowText" lastClr="000000"/>
                </a:solidFill>
                <a:effectLst/>
                <a:uLnTx/>
                <a:uFillTx/>
              </a:rPr>
              <a:t>.</a:t>
            </a:r>
          </a:p>
          <a:p>
            <a:pPr marL="342900" marR="0" lvl="0" indent="-342900" algn="l" defTabSz="914400" rtl="0" eaLnBrk="1" fontAlgn="auto" latinLnBrk="0" hangingPunct="1">
              <a:spcBef>
                <a:spcPct val="20000"/>
              </a:spcBef>
              <a:spcAft>
                <a:spcPts val="0"/>
              </a:spcAft>
              <a:buClrTx/>
              <a:buSzPct val="65000"/>
              <a:buFontTx/>
              <a:buBlip>
                <a:blip r:embed="rId5"/>
              </a:buBlip>
              <a:tabLst/>
              <a:defRPr/>
            </a:pPr>
            <a:r>
              <a:rPr kumimoji="0" lang="fr-CA" sz="2400" b="0" i="0" u="none" strike="noStrike" kern="1200" cap="none" spc="0" normalizeH="0" baseline="0" noProof="0">
                <a:ln>
                  <a:noFill/>
                </a:ln>
                <a:solidFill>
                  <a:sysClr val="windowText" lastClr="000000"/>
                </a:solidFill>
                <a:effectLst/>
                <a:uLnTx/>
                <a:uFillTx/>
              </a:rPr>
              <a:t>C’est la </a:t>
            </a:r>
            <a:r>
              <a:rPr kumimoji="0" lang="fr-CA" sz="2400" b="1" i="0" u="none" strike="noStrike" kern="1200" cap="none" spc="0" normalizeH="0" baseline="0" noProof="0">
                <a:ln>
                  <a:noFill/>
                </a:ln>
                <a:solidFill>
                  <a:sysClr val="windowText" lastClr="000000"/>
                </a:solidFill>
                <a:effectLst/>
                <a:uLnTx/>
                <a:uFillTx/>
              </a:rPr>
              <a:t>Poursuite</a:t>
            </a:r>
            <a:r>
              <a:rPr kumimoji="0" lang="fr-CA" sz="2400" b="0" i="0" u="none" strike="noStrike" kern="1200" cap="none" spc="0" normalizeH="0" noProof="0">
                <a:ln>
                  <a:noFill/>
                </a:ln>
                <a:solidFill>
                  <a:sysClr val="windowText" lastClr="000000"/>
                </a:solidFill>
                <a:effectLst/>
                <a:uLnTx/>
                <a:uFillTx/>
              </a:rPr>
              <a:t> </a:t>
            </a:r>
            <a:r>
              <a:rPr kumimoji="0" lang="fr-CA" sz="2400" b="0" i="0" u="none" strike="noStrike" kern="1200" cap="none" spc="0" normalizeH="0" baseline="0" noProof="0">
                <a:ln>
                  <a:noFill/>
                </a:ln>
                <a:solidFill>
                  <a:sysClr val="windowText" lastClr="000000"/>
                </a:solidFill>
                <a:effectLst/>
                <a:uLnTx/>
                <a:uFillTx/>
              </a:rPr>
              <a:t>qui doit prouver que la personne accusée est coupable.</a:t>
            </a:r>
          </a:p>
          <a:p>
            <a:pPr>
              <a:defRPr/>
            </a:pPr>
            <a:r>
              <a:rPr lang="fr-CA" sz="2400">
                <a:solidFill>
                  <a:sysClr val="windowText" lastClr="000000"/>
                </a:solidFill>
              </a:rPr>
              <a:t>La personne accusée n’a donc pas besoin de prouver qu’elle est innocente. Elle peut se défendre, mais elle n’est même pas obligée de le faire!</a:t>
            </a:r>
          </a:p>
        </p:txBody>
      </p:sp>
    </p:spTree>
    <p:extLst>
      <p:ext uri="{BB962C8B-B14F-4D97-AF65-F5344CB8AC3E}">
        <p14:creationId xmlns:p14="http://schemas.microsoft.com/office/powerpoint/2010/main" val="281420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5763004" y="480794"/>
            <a:ext cx="5886135" cy="914400"/>
          </a:xfrm>
        </p:spPr>
        <p:txBody>
          <a:bodyPr/>
          <a:lstStyle/>
          <a:p>
            <a:r>
              <a:rPr lang="fr-CA"/>
              <a:t>« Hors de tout doute raisonnable »</a:t>
            </a:r>
          </a:p>
        </p:txBody>
      </p:sp>
      <p:pic>
        <p:nvPicPr>
          <p:cNvPr id="8" name="Image 7" descr="Une image contenant capture d’écran, mur, intérieur, léger&#10;&#10;Description générée automatiquement">
            <a:extLst>
              <a:ext uri="{FF2B5EF4-FFF2-40B4-BE49-F238E27FC236}">
                <a16:creationId xmlns:a16="http://schemas.microsoft.com/office/drawing/2014/main" id="{B897A3F7-8C6A-FE15-F8EA-264EA084F9AF}"/>
              </a:ext>
            </a:extLst>
          </p:cNvPr>
          <p:cNvPicPr>
            <a:picLocks noChangeAspect="1"/>
          </p:cNvPicPr>
          <p:nvPr/>
        </p:nvPicPr>
        <p:blipFill rotWithShape="1">
          <a:blip r:embed="rId4"/>
          <a:srcRect l="1131" r="42013"/>
          <a:stretch/>
        </p:blipFill>
        <p:spPr>
          <a:xfrm>
            <a:off x="0" y="0"/>
            <a:ext cx="5459768" cy="6858000"/>
          </a:xfrm>
          <a:prstGeom prst="rect">
            <a:avLst/>
          </a:prstGeom>
        </p:spPr>
      </p:pic>
      <p:sp>
        <p:nvSpPr>
          <p:cNvPr id="10" name="Espace réservé du contenu 2">
            <a:extLst>
              <a:ext uri="{FF2B5EF4-FFF2-40B4-BE49-F238E27FC236}">
                <a16:creationId xmlns:a16="http://schemas.microsoft.com/office/drawing/2014/main" id="{576EDC85-24BC-D4A5-55F6-79D9C7F2863F}"/>
              </a:ext>
            </a:extLst>
          </p:cNvPr>
          <p:cNvSpPr txBox="1">
            <a:spLocks/>
          </p:cNvSpPr>
          <p:nvPr>
            <p:custDataLst>
              <p:tags r:id="rId1"/>
            </p:custDataLst>
          </p:nvPr>
        </p:nvSpPr>
        <p:spPr>
          <a:xfrm>
            <a:off x="5667469" y="1766656"/>
            <a:ext cx="6314666" cy="46105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5"/>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Bef>
                <a:spcPts val="1200"/>
              </a:spcBef>
            </a:pPr>
            <a:r>
              <a:rPr lang="fr-CA" sz="2400">
                <a:solidFill>
                  <a:prstClr val="black"/>
                </a:solidFill>
              </a:rPr>
              <a:t>La Poursuite doit prouver, </a:t>
            </a:r>
            <a:r>
              <a:rPr lang="fr-CA" sz="2400" b="1">
                <a:solidFill>
                  <a:prstClr val="black"/>
                </a:solidFill>
              </a:rPr>
              <a:t>hors de tout doute raisonnable</a:t>
            </a:r>
            <a:r>
              <a:rPr lang="fr-CA" sz="2400">
                <a:solidFill>
                  <a:prstClr val="black"/>
                </a:solidFill>
              </a:rPr>
              <a:t>, que la personne accusée est coupable.</a:t>
            </a:r>
          </a:p>
          <a:p>
            <a:pPr lvl="0">
              <a:spcBef>
                <a:spcPts val="1200"/>
              </a:spcBef>
            </a:pPr>
            <a:r>
              <a:rPr lang="fr-CA" sz="2400">
                <a:solidFill>
                  <a:prstClr val="black"/>
                </a:solidFill>
              </a:rPr>
              <a:t>La juge, le juge ou le jury qui a un </a:t>
            </a:r>
            <a:r>
              <a:rPr lang="fr-CA" sz="2400" b="1">
                <a:solidFill>
                  <a:prstClr val="black"/>
                </a:solidFill>
              </a:rPr>
              <a:t>doute raisonnable </a:t>
            </a:r>
            <a:r>
              <a:rPr lang="fr-CA" sz="2400">
                <a:solidFill>
                  <a:prstClr val="black"/>
                </a:solidFill>
              </a:rPr>
              <a:t>sur la culpabilité de l’accusé doit donc « l’acquitter » (le déclarer non-coupable).</a:t>
            </a:r>
          </a:p>
          <a:p>
            <a:pPr lvl="0">
              <a:spcBef>
                <a:spcPts val="1200"/>
              </a:spcBef>
            </a:pPr>
            <a:r>
              <a:rPr lang="fr-CA" sz="2400" b="1">
                <a:solidFill>
                  <a:srgbClr val="F6891F"/>
                </a:solidFill>
              </a:rPr>
              <a:t>Pourquoi?</a:t>
            </a:r>
            <a:r>
              <a:rPr lang="fr-CA" sz="2400">
                <a:solidFill>
                  <a:prstClr val="black"/>
                </a:solidFill>
              </a:rPr>
              <a:t> Pour éviter que des personnes innocentes soient déclarées coupables par erreur.</a:t>
            </a:r>
          </a:p>
          <a:p>
            <a:pPr marL="0" lvl="0" indent="0">
              <a:spcBef>
                <a:spcPts val="1200"/>
              </a:spcBef>
              <a:buNone/>
            </a:pPr>
            <a:endParaRPr lang="fr-CA" sz="2400">
              <a:solidFill>
                <a:prstClr val="black"/>
              </a:solidFill>
            </a:endParaRPr>
          </a:p>
        </p:txBody>
      </p:sp>
    </p:spTree>
    <p:extLst>
      <p:ext uri="{BB962C8B-B14F-4D97-AF65-F5344CB8AC3E}">
        <p14:creationId xmlns:p14="http://schemas.microsoft.com/office/powerpoint/2010/main" val="2803207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859535" y="1143000"/>
            <a:ext cx="5669280" cy="4572000"/>
          </a:xfrm>
        </p:spPr>
        <p:txBody>
          <a:bodyPr/>
          <a:lstStyle/>
          <a:p>
            <a:r>
              <a:rPr lang="fr-CA"/>
              <a:t>Les étapes avant le procès</a:t>
            </a:r>
          </a:p>
        </p:txBody>
      </p:sp>
      <p:pic>
        <p:nvPicPr>
          <p:cNvPr id="4" name="Espace réservé pour une image  3">
            <a:extLst>
              <a:ext uri="{FF2B5EF4-FFF2-40B4-BE49-F238E27FC236}">
                <a16:creationId xmlns:a16="http://schemas.microsoft.com/office/drawing/2014/main" id="{45A6D82E-E704-C84F-DC1F-2F5BC1B5C6A7}"/>
              </a:ext>
            </a:extLst>
          </p:cNvPr>
          <p:cNvPicPr>
            <a:picLocks noGrp="1" noChangeAspect="1"/>
          </p:cNvPicPr>
          <p:nvPr>
            <p:ph type="pic" sz="quarter" idx="16"/>
          </p:nvPr>
        </p:nvPicPr>
        <p:blipFill rotWithShape="1">
          <a:blip r:embed="rId2"/>
          <a:srcRect l="8157" t="-21" r="-5057" b="21"/>
          <a:stretch/>
        </p:blipFill>
        <p:spPr>
          <a:xfrm>
            <a:off x="6976872" y="1416462"/>
            <a:ext cx="4023360" cy="4023360"/>
          </a:xfrm>
          <a:ln>
            <a:solidFill>
              <a:srgbClr val="E46C00"/>
            </a:solidFill>
          </a:ln>
        </p:spPr>
      </p:pic>
    </p:spTree>
    <p:extLst>
      <p:ext uri="{BB962C8B-B14F-4D97-AF65-F5344CB8AC3E}">
        <p14:creationId xmlns:p14="http://schemas.microsoft.com/office/powerpoint/2010/main" val="595751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78660" y="547496"/>
            <a:ext cx="5886135" cy="914400"/>
          </a:xfrm>
        </p:spPr>
        <p:txBody>
          <a:bodyPr/>
          <a:lstStyle/>
          <a:p>
            <a:r>
              <a:rPr lang="fr-CA">
                <a:solidFill>
                  <a:srgbClr val="F5881F"/>
                </a:solidFill>
              </a:rPr>
              <a:t>Les étapes avant le procès</a:t>
            </a:r>
          </a:p>
        </p:txBody>
      </p:sp>
      <p:sp>
        <p:nvSpPr>
          <p:cNvPr id="10" name="Espace réservé du contenu 2">
            <a:extLst>
              <a:ext uri="{FF2B5EF4-FFF2-40B4-BE49-F238E27FC236}">
                <a16:creationId xmlns:a16="http://schemas.microsoft.com/office/drawing/2014/main" id="{576EDC85-24BC-D4A5-55F6-79D9C7F2863F}"/>
              </a:ext>
            </a:extLst>
          </p:cNvPr>
          <p:cNvSpPr txBox="1">
            <a:spLocks/>
          </p:cNvSpPr>
          <p:nvPr>
            <p:custDataLst>
              <p:tags r:id="rId1"/>
            </p:custDataLst>
          </p:nvPr>
        </p:nvSpPr>
        <p:spPr>
          <a:xfrm>
            <a:off x="392847" y="1942690"/>
            <a:ext cx="7877093" cy="436781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Bef>
                <a:spcPts val="1200"/>
              </a:spcBef>
            </a:pPr>
            <a:r>
              <a:rPr lang="fr-CA" sz="4000">
                <a:solidFill>
                  <a:prstClr val="black"/>
                </a:solidFill>
              </a:rPr>
              <a:t>L’intervention policière</a:t>
            </a:r>
          </a:p>
          <a:p>
            <a:pPr lvl="0">
              <a:spcBef>
                <a:spcPts val="1200"/>
              </a:spcBef>
            </a:pPr>
            <a:r>
              <a:rPr lang="fr-CA" sz="4000">
                <a:solidFill>
                  <a:prstClr val="black"/>
                </a:solidFill>
              </a:rPr>
              <a:t>L’enquête policière</a:t>
            </a:r>
          </a:p>
          <a:p>
            <a:pPr lvl="0">
              <a:spcBef>
                <a:spcPts val="1200"/>
              </a:spcBef>
            </a:pPr>
            <a:r>
              <a:rPr lang="fr-CA" sz="4000">
                <a:solidFill>
                  <a:prstClr val="black"/>
                </a:solidFill>
              </a:rPr>
              <a:t>La poursuite</a:t>
            </a:r>
          </a:p>
          <a:p>
            <a:pPr lvl="0">
              <a:spcBef>
                <a:spcPts val="1200"/>
              </a:spcBef>
            </a:pPr>
            <a:r>
              <a:rPr lang="fr-CA" sz="4000">
                <a:solidFill>
                  <a:prstClr val="black"/>
                </a:solidFill>
              </a:rPr>
              <a:t>La comparution</a:t>
            </a:r>
          </a:p>
          <a:p>
            <a:pPr marL="457200" lvl="1" indent="0">
              <a:spcBef>
                <a:spcPts val="1200"/>
              </a:spcBef>
              <a:buNone/>
            </a:pPr>
            <a:r>
              <a:rPr lang="fr-CA" sz="3600" i="1">
                <a:solidFill>
                  <a:srgbClr val="F6891F"/>
                </a:solidFill>
              </a:rPr>
              <a:t>« Je plaide coupable ou non-coupable »</a:t>
            </a:r>
          </a:p>
        </p:txBody>
      </p:sp>
      <p:pic>
        <p:nvPicPr>
          <p:cNvPr id="3" name="Image 2" descr="Une image contenant habits, dessin humoristique, debout, Pantalons&#10;&#10;Description générée automatiquement">
            <a:extLst>
              <a:ext uri="{FF2B5EF4-FFF2-40B4-BE49-F238E27FC236}">
                <a16:creationId xmlns:a16="http://schemas.microsoft.com/office/drawing/2014/main" id="{9A1619AB-561B-D174-20AA-07E5965DB161}"/>
              </a:ext>
            </a:extLst>
          </p:cNvPr>
          <p:cNvPicPr>
            <a:picLocks noChangeAspect="1"/>
          </p:cNvPicPr>
          <p:nvPr/>
        </p:nvPicPr>
        <p:blipFill>
          <a:blip r:embed="rId5"/>
          <a:stretch>
            <a:fillRect/>
          </a:stretch>
        </p:blipFill>
        <p:spPr>
          <a:xfrm>
            <a:off x="8516470" y="547496"/>
            <a:ext cx="2404334" cy="6010836"/>
          </a:xfrm>
          <a:prstGeom prst="rect">
            <a:avLst/>
          </a:prstGeom>
        </p:spPr>
      </p:pic>
    </p:spTree>
    <p:extLst>
      <p:ext uri="{BB962C8B-B14F-4D97-AF65-F5344CB8AC3E}">
        <p14:creationId xmlns:p14="http://schemas.microsoft.com/office/powerpoint/2010/main" val="418037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1000"/>
                                        <p:tgtEl>
                                          <p:spTgt spid="10">
                                            <p:txEl>
                                              <p:pRg st="4" end="4"/>
                                            </p:txEl>
                                          </p:spTgt>
                                        </p:tgtEl>
                                      </p:cBhvr>
                                    </p:animEffect>
                                    <p:anim calcmode="lin" valueType="num">
                                      <p:cBhvr>
                                        <p:cTn id="34"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6"/>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8ee12ee5-159c-4bfa-a4d1-c6eb204610cd">EDUC-718269152-2043966</_dlc_DocId>
    <_dlc_DocIdUrl xmlns="8ee12ee5-159c-4bfa-a4d1-c6eb204610cd">
      <Url>https://educaloi.sharepoint.com/ms/_layouts/15/DocIdRedir.aspx?ID=EDUC-718269152-2043966</Url>
      <Description>EDUC-718269152-2043966</Description>
    </_dlc_DocIdUrl>
    <SharedWithUsers xmlns="8ee12ee5-159c-4bfa-a4d1-c6eb204610cd">
      <UserInfo>
        <DisplayName/>
        <AccountId xsi:nil="true"/>
        <AccountType/>
      </UserInfo>
    </SharedWithUsers>
    <_dlc_DocIdPersistId xmlns="8ee12ee5-159c-4bfa-a4d1-c6eb204610cd">false</_dlc_DocIdPersistId>
    <lcf76f155ced4ddcb4097134ff3c332f xmlns="0b1dad71-e2b4-4bb3-a4a5-5785788cbbb7">
      <Terms xmlns="http://schemas.microsoft.com/office/infopath/2007/PartnerControls"/>
    </lcf76f155ced4ddcb4097134ff3c332f>
    <TaxCatchAll xmlns="8ee12ee5-159c-4bfa-a4d1-c6eb204610cd"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81A538F08812F84B874514F73EB122CE" ma:contentTypeVersion="17" ma:contentTypeDescription="Crée un document." ma:contentTypeScope="" ma:versionID="8f905a0430a8856b5ab62c3de3a43c88">
  <xsd:schema xmlns:xsd="http://www.w3.org/2001/XMLSchema" xmlns:xs="http://www.w3.org/2001/XMLSchema" xmlns:p="http://schemas.microsoft.com/office/2006/metadata/properties" xmlns:ns2="8ee12ee5-159c-4bfa-a4d1-c6eb204610cd" xmlns:ns3="0b1dad71-e2b4-4bb3-a4a5-5785788cbbb7" targetNamespace="http://schemas.microsoft.com/office/2006/metadata/properties" ma:root="true" ma:fieldsID="60ff81a131188f5f8d1d12143bdc1ef3" ns2:_="" ns3:_="">
    <xsd:import namespace="8ee12ee5-159c-4bfa-a4d1-c6eb204610cd"/>
    <xsd:import namespace="0b1dad71-e2b4-4bb3-a4a5-5785788cbbb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OCR"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1dad71-e2b4-4bb3-a4a5-5785788cbb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8F3EDA-43D3-4EE0-9C76-DD9EEB672391}">
  <ds:schemaRefs>
    <ds:schemaRef ds:uri="http://schemas.microsoft.com/sharepoint/events"/>
  </ds:schemaRefs>
</ds:datastoreItem>
</file>

<file path=customXml/itemProps2.xml><?xml version="1.0" encoding="utf-8"?>
<ds:datastoreItem xmlns:ds="http://schemas.openxmlformats.org/officeDocument/2006/customXml" ds:itemID="{7CD90B93-9FC9-4801-B18B-422DE607BB60}">
  <ds:schemaRefs>
    <ds:schemaRef ds:uri="http://schemas.microsoft.com/sharepoint/v3/contenttype/forms"/>
  </ds:schemaRefs>
</ds:datastoreItem>
</file>

<file path=customXml/itemProps3.xml><?xml version="1.0" encoding="utf-8"?>
<ds:datastoreItem xmlns:ds="http://schemas.openxmlformats.org/officeDocument/2006/customXml" ds:itemID="{CDCC5A95-6AA8-4BED-9482-7FA8D6AE3717}">
  <ds:schemaRefs>
    <ds:schemaRef ds:uri="http://purl.org/dc/terms/"/>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purl.org/dc/dcmitype/"/>
    <ds:schemaRef ds:uri="http://www.w3.org/XML/1998/namespace"/>
    <ds:schemaRef ds:uri="0b1dad71-e2b4-4bb3-a4a5-5785788cbbb7"/>
    <ds:schemaRef ds:uri="8ee12ee5-159c-4bfa-a4d1-c6eb204610cd"/>
  </ds:schemaRefs>
</ds:datastoreItem>
</file>

<file path=customXml/itemProps4.xml><?xml version="1.0" encoding="utf-8"?>
<ds:datastoreItem xmlns:ds="http://schemas.openxmlformats.org/officeDocument/2006/customXml" ds:itemID="{6A1664D1-9AB3-4921-A67F-51ACC2E4EA9F}">
  <ds:schemaRefs>
    <ds:schemaRef ds:uri="0b1dad71-e2b4-4bb3-a4a5-5785788cbbb7"/>
    <ds:schemaRef ds:uri="8ee12ee5-159c-4bfa-a4d1-c6eb204610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18</TotalTime>
  <Words>7314</Words>
  <Application>Microsoft Office PowerPoint</Application>
  <PresentationFormat>Grand écran</PresentationFormat>
  <Paragraphs>676</Paragraphs>
  <Slides>43</Slides>
  <Notes>37</Notes>
  <HiddenSlides>0</HiddenSlides>
  <MMClips>6</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43</vt:i4>
      </vt:variant>
    </vt:vector>
  </HeadingPairs>
  <TitlesOfParts>
    <vt:vector size="51" baseType="lpstr">
      <vt:lpstr>Arial</vt:lpstr>
      <vt:lpstr>Calibri</vt:lpstr>
      <vt:lpstr>Courier New</vt:lpstr>
      <vt:lpstr>Helvetica Light</vt:lpstr>
      <vt:lpstr>Police système</vt:lpstr>
      <vt:lpstr>Wingdings</vt:lpstr>
      <vt:lpstr>éducaloi - Atelier 2021</vt:lpstr>
      <vt:lpstr>1_éducaloi - Atelier 2021</vt:lpstr>
      <vt:lpstr>Présentation PowerPoint</vt:lpstr>
      <vt:lpstr>Introduction</vt:lpstr>
      <vt:lpstr>Le droit criminel</vt:lpstr>
      <vt:lpstr>Présentation PowerPoint</vt:lpstr>
      <vt:lpstr>Les principes du droit criminel</vt:lpstr>
      <vt:lpstr>La présomption d’innocence</vt:lpstr>
      <vt:lpstr>« Hors de tout doute raisonnable »</vt:lpstr>
      <vt:lpstr>Présentation PowerPoint</vt:lpstr>
      <vt:lpstr>Les étapes avant le procès</vt:lpstr>
      <vt:lpstr>Présentation PowerPoint</vt:lpstr>
      <vt:lpstr>La procureure ou le procureur de la poursuite</vt:lpstr>
      <vt:lpstr>L’avocate ou l’avocat de la défense</vt:lpstr>
      <vt:lpstr>La ou le juge</vt:lpstr>
      <vt:lpstr>Le jury</vt:lpstr>
      <vt:lpstr>Le témoin</vt:lpstr>
      <vt:lpstr>La personne accusée</vt:lpstr>
      <vt:lpstr>La paratechnicienne ou le paratechnicien judiciaire</vt:lpstr>
      <vt:lpstr>L’huissière-audiencière ou l’huissier-audiencier</vt:lpstr>
      <vt:lpstr>Présentation PowerPoint</vt:lpstr>
      <vt:lpstr>Déroulement d’un procès</vt:lpstr>
      <vt:lpstr>La présentation de la preuve</vt:lpstr>
      <vt:lpstr>La présentation de la preuve</vt:lpstr>
      <vt:lpstr>Le témoignage</vt:lpstr>
      <vt:lpstr>Le témoignage</vt:lpstr>
      <vt:lpstr>Les règles entourant l’interrogatoire</vt:lpstr>
      <vt:lpstr>Les questions suggestives</vt:lpstr>
      <vt:lpstr>Le contre-interrogatoire</vt:lpstr>
      <vt:lpstr>Le contre-interrogatoire</vt:lpstr>
      <vt:lpstr>Les objections</vt:lpstr>
      <vt:lpstr>Les objections</vt:lpstr>
      <vt:lpstr>Les moyens de défense</vt:lpstr>
      <vt:lpstr>Les plaidoiries</vt:lpstr>
      <vt:lpstr>Les plaidoiries</vt:lpstr>
      <vt:lpstr>Les délibérations, le verdict et la peine</vt:lpstr>
      <vt:lpstr>Le verdict</vt:lpstr>
      <vt:lpstr>Et ensuite…</vt:lpstr>
      <vt:lpstr>Le décorum</vt:lpstr>
      <vt:lpstr>Prochaines étapes de l’activité</vt:lpstr>
      <vt:lpstr>Répartition des rôles</vt:lpstr>
      <vt:lpstr>Le jour du procès simulé</vt:lpstr>
      <vt:lpstr>Plan de la salle d’audience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Audrey Boursaud</cp:lastModifiedBy>
  <cp:revision>5</cp:revision>
  <dcterms:created xsi:type="dcterms:W3CDTF">2021-02-22T16:21:34Z</dcterms:created>
  <dcterms:modified xsi:type="dcterms:W3CDTF">2025-02-21T21:56:56Z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0x01010081A538F08812F84B874514F73EB122CE</vt:lpwstr>
  </property>
  <property fmtid="{D5CDD505-2E9C-101B-9397-08002B2CF9AE}" pid="3" name="_dlc_DocIdItemGuid">
    <vt:lpwstr>357b70d9-7310-46ee-8b86-98d2f7fc2d6f</vt:lpwstr>
  </property>
  <property fmtid="{D5CDD505-2E9C-101B-9397-08002B2CF9AE}" pid="4" name="Order">
    <vt:r8>203843100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