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6.xml" ContentType="application/vnd.openxmlformats-officedocument.presentationml.notesSlide+xml"/>
  <Override PartName="/ppt/tags/tag6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87" r:id="rId6"/>
  </p:sldMasterIdLst>
  <p:notesMasterIdLst>
    <p:notesMasterId r:id="rId49"/>
  </p:notesMasterIdLst>
  <p:handoutMasterIdLst>
    <p:handoutMasterId r:id="rId50"/>
  </p:handoutMasterIdLst>
  <p:sldIdLst>
    <p:sldId id="261" r:id="rId7"/>
    <p:sldId id="267" r:id="rId8"/>
    <p:sldId id="352" r:id="rId9"/>
    <p:sldId id="335" r:id="rId10"/>
    <p:sldId id="354" r:id="rId11"/>
    <p:sldId id="355" r:id="rId12"/>
    <p:sldId id="379" r:id="rId13"/>
    <p:sldId id="380" r:id="rId14"/>
    <p:sldId id="403" r:id="rId15"/>
    <p:sldId id="356" r:id="rId16"/>
    <p:sldId id="269" r:id="rId17"/>
    <p:sldId id="270" r:id="rId18"/>
    <p:sldId id="357" r:id="rId19"/>
    <p:sldId id="358" r:id="rId20"/>
    <p:sldId id="359" r:id="rId21"/>
    <p:sldId id="360" r:id="rId22"/>
    <p:sldId id="361" r:id="rId23"/>
    <p:sldId id="362" r:id="rId24"/>
    <p:sldId id="363" r:id="rId25"/>
    <p:sldId id="364" r:id="rId26"/>
    <p:sldId id="365" r:id="rId27"/>
    <p:sldId id="402" r:id="rId28"/>
    <p:sldId id="366" r:id="rId29"/>
    <p:sldId id="367" r:id="rId30"/>
    <p:sldId id="368" r:id="rId31"/>
    <p:sldId id="369" r:id="rId32"/>
    <p:sldId id="400" r:id="rId33"/>
    <p:sldId id="370" r:id="rId34"/>
    <p:sldId id="386" r:id="rId35"/>
    <p:sldId id="371" r:id="rId36"/>
    <p:sldId id="381" r:id="rId37"/>
    <p:sldId id="401" r:id="rId38"/>
    <p:sldId id="372" r:id="rId39"/>
    <p:sldId id="373" r:id="rId40"/>
    <p:sldId id="374" r:id="rId41"/>
    <p:sldId id="375" r:id="rId42"/>
    <p:sldId id="376" r:id="rId43"/>
    <p:sldId id="377" r:id="rId44"/>
    <p:sldId id="378" r:id="rId45"/>
    <p:sldId id="382" r:id="rId46"/>
    <p:sldId id="326" r:id="rId47"/>
    <p:sldId id="330"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P" userId="S::thais.cattani.perroni@educaloi.qc.ca::cfd5eeab-e9e1-4b2a-b5a4-3d687f911c86" providerId="AD"/>
  <p188:author id="{BEC0F715-6037-B0C0-8391-E8B44091051C}" name="Clément Lemaitre-Provost" initials="CL" userId="S::clement.lemaitre-provost@educaloi.qc.ca::f3d9918a-5e1c-4d93-bfcf-4b1371c3a56c" providerId="AD"/>
  <p188:author id="{E338233E-9DEB-0F50-E85D-54192AB860AF}" name="Elsa Jutras-Vigneault" initials="EJ" userId="S::elsa.jutras-vigneault@educaloi.qc.ca::5e309fbe-32f8-435b-bb9d-af4cef43b13f" providerId="AD"/>
  <p188:author id="{5213BBAD-8C2B-8EB6-3D3E-AC15D3FF1025}" name="Julianne Chu" initials="JC" userId="S::julianne.chu@educaloi.qc.ca::e8f7f30b-d745-4019-beff-dc20084e4c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891F"/>
    <a:srgbClr val="E46C00"/>
    <a:srgbClr val="F5881F"/>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7C0E21-0E09-42A7-9C8E-6A687517E67D}" v="6636" dt="2025-06-19T20:17:56.17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607" autoAdjust="0"/>
  </p:normalViewPr>
  <p:slideViewPr>
    <p:cSldViewPr snapToGrid="0">
      <p:cViewPr varScale="1">
        <p:scale>
          <a:sx n="33" d="100"/>
          <a:sy n="33" d="100"/>
        </p:scale>
        <p:origin x="66" y="5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is Cattani Perroni" userId="S::thais.cattani.perroni@educaloi.qc.ca::cfd5eeab-e9e1-4b2a-b5a4-3d687f911c86" providerId="AD" clId="Web-{15AF487C-BB45-6FC5-0C27-3EC79F9F46BF}"/>
    <pc:docChg chg="modSld">
      <pc:chgData name="Thais Cattani Perroni" userId="S::thais.cattani.perroni@educaloi.qc.ca::cfd5eeab-e9e1-4b2a-b5a4-3d687f911c86" providerId="AD" clId="Web-{15AF487C-BB45-6FC5-0C27-3EC79F9F46BF}" dt="2024-07-09T14:17:26.699" v="3"/>
      <pc:docMkLst>
        <pc:docMk/>
      </pc:docMkLst>
      <pc:sldChg chg="modSp addCm">
        <pc:chgData name="Thais Cattani Perroni" userId="S::thais.cattani.perroni@educaloi.qc.ca::cfd5eeab-e9e1-4b2a-b5a4-3d687f911c86" providerId="AD" clId="Web-{15AF487C-BB45-6FC5-0C27-3EC79F9F46BF}" dt="2024-07-09T14:17:26.699" v="3"/>
        <pc:sldMkLst>
          <pc:docMk/>
          <pc:sldMk cId="1177238437" sldId="365"/>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15AF487C-BB45-6FC5-0C27-3EC79F9F46BF}" dt="2024-07-09T14:17:09.854" v="2"/>
              <pc2:cmMkLst xmlns:pc2="http://schemas.microsoft.com/office/powerpoint/2019/9/main/command">
                <pc:docMk/>
                <pc:sldMk cId="1177238437" sldId="365"/>
                <pc2:cmMk id="{A20F04A3-B69D-4D01-AB72-53F65062E920}"/>
              </pc2:cmMkLst>
            </pc226:cmChg>
          </p:ext>
        </pc:extLst>
      </pc:sldChg>
    </pc:docChg>
  </pc:docChgLst>
  <pc:docChgLst>
    <pc:chgData name="Thais Cattani Perroni" userId="S::thais.cattani.perroni@educaloi.qc.ca::cfd5eeab-e9e1-4b2a-b5a4-3d687f911c86" providerId="AD" clId="Web-{884E06AA-8599-4642-6BC0-6CD649C694D6}"/>
    <pc:docChg chg="">
      <pc:chgData name="Thais Cattani Perroni" userId="S::thais.cattani.perroni@educaloi.qc.ca::cfd5eeab-e9e1-4b2a-b5a4-3d687f911c86" providerId="AD" clId="Web-{884E06AA-8599-4642-6BC0-6CD649C694D6}" dt="2024-07-08T21:17:05.441" v="1"/>
      <pc:docMkLst>
        <pc:docMk/>
      </pc:docMkLst>
      <pc:sldChg chg="addCm">
        <pc:chgData name="Thais Cattani Perroni" userId="S::thais.cattani.perroni@educaloi.qc.ca::cfd5eeab-e9e1-4b2a-b5a4-3d687f911c86" providerId="AD" clId="Web-{884E06AA-8599-4642-6BC0-6CD649C694D6}" dt="2024-07-08T21:11:55.284" v="0"/>
        <pc:sldMkLst>
          <pc:docMk/>
          <pc:sldMk cId="387620748" sldId="261"/>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884E06AA-8599-4642-6BC0-6CD649C694D6}" dt="2024-07-08T21:11:55.284" v="0"/>
              <pc2:cmMkLst xmlns:pc2="http://schemas.microsoft.com/office/powerpoint/2019/9/main/command">
                <pc:docMk/>
                <pc:sldMk cId="387620748" sldId="261"/>
                <pc2:cmMk id="{D4823804-4088-4634-902A-4177783E0C2E}"/>
              </pc2:cmMkLst>
            </pc226:cmChg>
          </p:ext>
        </pc:extLst>
      </pc:sldChg>
      <pc:sldChg chg="addCm">
        <pc:chgData name="Thais Cattani Perroni" userId="S::thais.cattani.perroni@educaloi.qc.ca::cfd5eeab-e9e1-4b2a-b5a4-3d687f911c86" providerId="AD" clId="Web-{884E06AA-8599-4642-6BC0-6CD649C694D6}" dt="2024-07-08T21:17:05.441" v="1"/>
        <pc:sldMkLst>
          <pc:docMk/>
          <pc:sldMk cId="1387294503" sldId="358"/>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884E06AA-8599-4642-6BC0-6CD649C694D6}" dt="2024-07-08T21:17:05.441" v="1"/>
              <pc2:cmMkLst xmlns:pc2="http://schemas.microsoft.com/office/powerpoint/2019/9/main/command">
                <pc:docMk/>
                <pc:sldMk cId="1387294503" sldId="358"/>
                <pc2:cmMk id="{8788D9F5-3FB0-47A7-9C68-6BCF5D5F2CEF}"/>
              </pc2:cmMkLst>
            </pc226:cmChg>
          </p:ext>
        </pc:extLst>
      </pc:sldChg>
    </pc:docChg>
  </pc:docChgLst>
  <pc:docChgLst>
    <pc:chgData name="Clément Lemaitre-Provost" userId="S::clement.lemaitre-provost@educaloi.qc.ca::f3d9918a-5e1c-4d93-bfcf-4b1371c3a56c" providerId="AD" clId="Web-{251C82DC-4445-19C4-08A2-45F5C115B1E6}"/>
    <pc:docChg chg="">
      <pc:chgData name="Clément Lemaitre-Provost" userId="S::clement.lemaitre-provost@educaloi.qc.ca::f3d9918a-5e1c-4d93-bfcf-4b1371c3a56c" providerId="AD" clId="Web-{251C82DC-4445-19C4-08A2-45F5C115B1E6}" dt="2024-07-02T14:33:14.586" v="1"/>
      <pc:docMkLst>
        <pc:docMk/>
      </pc:docMkLst>
      <pc:sldChg chg="modCm">
        <pc:chgData name="Clément Lemaitre-Provost" userId="S::clement.lemaitre-provost@educaloi.qc.ca::f3d9918a-5e1c-4d93-bfcf-4b1371c3a56c" providerId="AD" clId="Web-{251C82DC-4445-19C4-08A2-45F5C115B1E6}" dt="2024-07-02T14:33:14.586" v="1"/>
        <pc:sldMkLst>
          <pc:docMk/>
          <pc:sldMk cId="2421384270" sldId="269"/>
        </pc:sldMkLst>
        <pc:extLst>
          <p:ext xmlns:p="http://schemas.openxmlformats.org/presentationml/2006/main" uri="{D6D511B9-2390-475A-947B-AFAB55BFBCF1}">
            <pc226:cmChg xmlns:pc226="http://schemas.microsoft.com/office/powerpoint/2022/06/main/command" chg="mod modRxn">
              <pc226:chgData name="Clément Lemaitre-Provost" userId="S::clement.lemaitre-provost@educaloi.qc.ca::f3d9918a-5e1c-4d93-bfcf-4b1371c3a56c" providerId="AD" clId="Web-{251C82DC-4445-19C4-08A2-45F5C115B1E6}" dt="2024-07-02T14:33:14.586" v="1"/>
              <pc2:cmMkLst xmlns:pc2="http://schemas.microsoft.com/office/powerpoint/2019/9/main/command">
                <pc:docMk/>
                <pc:sldMk cId="2421384270" sldId="269"/>
                <pc2:cmMk id="{059A7E0A-EAA0-48E0-B066-94297F4A0432}"/>
              </pc2:cmMkLst>
            </pc226:cmChg>
          </p:ext>
        </pc:extLst>
      </pc:sldChg>
    </pc:docChg>
  </pc:docChgLst>
  <pc:docChgLst>
    <pc:chgData name="Clément Lemaitre-Provost" userId="S::clement.lemaitre-provost@educaloi.qc.ca::f3d9918a-5e1c-4d93-bfcf-4b1371c3a56c" providerId="AD" clId="Web-{F7B402FB-E6C1-6755-24C2-B1F62DB0BB4B}"/>
    <pc:docChg chg="modSld">
      <pc:chgData name="Clément Lemaitre-Provost" userId="S::clement.lemaitre-provost@educaloi.qc.ca::f3d9918a-5e1c-4d93-bfcf-4b1371c3a56c" providerId="AD" clId="Web-{F7B402FB-E6C1-6755-24C2-B1F62DB0BB4B}" dt="2024-08-05T18:44:21.987" v="4" actId="1076"/>
      <pc:docMkLst>
        <pc:docMk/>
      </pc:docMkLst>
      <pc:sldChg chg="addSp modSp">
        <pc:chgData name="Clément Lemaitre-Provost" userId="S::clement.lemaitre-provost@educaloi.qc.ca::f3d9918a-5e1c-4d93-bfcf-4b1371c3a56c" providerId="AD" clId="Web-{F7B402FB-E6C1-6755-24C2-B1F62DB0BB4B}" dt="2024-08-05T18:44:21.987" v="4" actId="1076"/>
        <pc:sldMkLst>
          <pc:docMk/>
          <pc:sldMk cId="3215491094" sldId="382"/>
        </pc:sldMkLst>
      </pc:sldChg>
    </pc:docChg>
  </pc:docChgLst>
  <pc:docChgLst>
    <pc:chgData name="Julianne Chu" userId="S::julianne.chu@educaloi.qc.ca::e8f7f30b-d745-4019-beff-dc20084e4c5d" providerId="AD" clId="Web-{182249AF-DCE0-7F14-ECF3-C1A0D2F78C44}"/>
    <pc:docChg chg="">
      <pc:chgData name="Julianne Chu" userId="S::julianne.chu@educaloi.qc.ca::e8f7f30b-d745-4019-beff-dc20084e4c5d" providerId="AD" clId="Web-{182249AF-DCE0-7F14-ECF3-C1A0D2F78C44}" dt="2024-07-17T19:03:05.321" v="0"/>
      <pc:docMkLst>
        <pc:docMk/>
      </pc:docMkLst>
      <pc:sldChg chg="modCm">
        <pc:chgData name="Julianne Chu" userId="S::julianne.chu@educaloi.qc.ca::e8f7f30b-d745-4019-beff-dc20084e4c5d" providerId="AD" clId="Web-{182249AF-DCE0-7F14-ECF3-C1A0D2F78C44}" dt="2024-07-17T19:03:05.321" v="0"/>
        <pc:sldMkLst>
          <pc:docMk/>
          <pc:sldMk cId="927205018" sldId="375"/>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182249AF-DCE0-7F14-ECF3-C1A0D2F78C44}" dt="2024-07-17T19:03:05.321" v="0"/>
              <pc2:cmMkLst xmlns:pc2="http://schemas.microsoft.com/office/powerpoint/2019/9/main/command">
                <pc:docMk/>
                <pc:sldMk cId="927205018" sldId="375"/>
                <pc2:cmMk id="{5B4411CE-8C0A-446F-9544-36F0391B07DB}"/>
              </pc2:cmMkLst>
              <pc226:cmRplyChg chg="add">
                <pc226:chgData name="Julianne Chu" userId="S::julianne.chu@educaloi.qc.ca::e8f7f30b-d745-4019-beff-dc20084e4c5d" providerId="AD" clId="Web-{182249AF-DCE0-7F14-ECF3-C1A0D2F78C44}" dt="2024-07-17T19:03:05.321" v="0"/>
                <pc2:cmRplyMkLst xmlns:pc2="http://schemas.microsoft.com/office/powerpoint/2019/9/main/command">
                  <pc:docMk/>
                  <pc:sldMk cId="927205018" sldId="375"/>
                  <pc2:cmMk id="{5B4411CE-8C0A-446F-9544-36F0391B07DB}"/>
                  <pc2:cmRplyMk id="{316DC320-ED19-415D-A938-A8550CA2D9C2}"/>
                </pc2:cmRplyMkLst>
              </pc226:cmRplyChg>
            </pc226:cmChg>
          </p:ext>
        </pc:extLst>
      </pc:sldChg>
    </pc:docChg>
  </pc:docChgLst>
  <pc:docChgLst>
    <pc:chgData name="Clément Lemaitre-Provost" userId="f3d9918a-5e1c-4d93-bfcf-4b1371c3a56c" providerId="ADAL" clId="{C369B6DC-1DB6-4DFA-A036-AF93E6B59908}"/>
    <pc:docChg chg="undo custSel addSld delSld modSld sldOrd modMainMaster">
      <pc:chgData name="Clément Lemaitre-Provost" userId="f3d9918a-5e1c-4d93-bfcf-4b1371c3a56c" providerId="ADAL" clId="{C369B6DC-1DB6-4DFA-A036-AF93E6B59908}" dt="2024-06-28T18:43:48.333" v="5844" actId="170"/>
      <pc:docMkLst>
        <pc:docMk/>
      </pc:docMkLst>
      <pc:sldChg chg="del modTransition">
        <pc:chgData name="Clément Lemaitre-Provost" userId="f3d9918a-5e1c-4d93-bfcf-4b1371c3a56c" providerId="ADAL" clId="{C369B6DC-1DB6-4DFA-A036-AF93E6B59908}" dt="2024-06-28T17:44:03.203" v="5839" actId="47"/>
        <pc:sldMkLst>
          <pc:docMk/>
          <pc:sldMk cId="2530117343" sldId="256"/>
        </pc:sldMkLst>
      </pc:sldChg>
      <pc:sldChg chg="del modTransition">
        <pc:chgData name="Clément Lemaitre-Provost" userId="f3d9918a-5e1c-4d93-bfcf-4b1371c3a56c" providerId="ADAL" clId="{C369B6DC-1DB6-4DFA-A036-AF93E6B59908}" dt="2024-06-28T17:44:03.203" v="5839" actId="47"/>
        <pc:sldMkLst>
          <pc:docMk/>
          <pc:sldMk cId="1581538156" sldId="258"/>
        </pc:sldMkLst>
      </pc:sldChg>
      <pc:sldChg chg="del modTransition">
        <pc:chgData name="Clément Lemaitre-Provost" userId="f3d9918a-5e1c-4d93-bfcf-4b1371c3a56c" providerId="ADAL" clId="{C369B6DC-1DB6-4DFA-A036-AF93E6B59908}" dt="2024-06-28T17:44:03.203" v="5839" actId="47"/>
        <pc:sldMkLst>
          <pc:docMk/>
          <pc:sldMk cId="387620748" sldId="261"/>
        </pc:sldMkLst>
      </pc:sldChg>
      <pc:sldChg chg="del modTransition">
        <pc:chgData name="Clément Lemaitre-Provost" userId="f3d9918a-5e1c-4d93-bfcf-4b1371c3a56c" providerId="ADAL" clId="{C369B6DC-1DB6-4DFA-A036-AF93E6B59908}" dt="2024-06-28T17:44:03.203" v="5839" actId="47"/>
        <pc:sldMkLst>
          <pc:docMk/>
          <pc:sldMk cId="2826379576" sldId="263"/>
        </pc:sldMkLst>
      </pc:sldChg>
      <pc:sldChg chg="del modTransition">
        <pc:chgData name="Clément Lemaitre-Provost" userId="f3d9918a-5e1c-4d93-bfcf-4b1371c3a56c" providerId="ADAL" clId="{C369B6DC-1DB6-4DFA-A036-AF93E6B59908}" dt="2024-06-28T17:44:03.203" v="5839" actId="47"/>
        <pc:sldMkLst>
          <pc:docMk/>
          <pc:sldMk cId="1513037561" sldId="264"/>
        </pc:sldMkLst>
      </pc:sldChg>
      <pc:sldChg chg="del modTransition">
        <pc:chgData name="Clément Lemaitre-Provost" userId="f3d9918a-5e1c-4d93-bfcf-4b1371c3a56c" providerId="ADAL" clId="{C369B6DC-1DB6-4DFA-A036-AF93E6B59908}" dt="2024-06-28T17:44:03.203" v="5839" actId="47"/>
        <pc:sldMkLst>
          <pc:docMk/>
          <pc:sldMk cId="3174070815" sldId="265"/>
        </pc:sldMkLst>
      </pc:sldChg>
      <pc:sldChg chg="del modTransition">
        <pc:chgData name="Clément Lemaitre-Provost" userId="f3d9918a-5e1c-4d93-bfcf-4b1371c3a56c" providerId="ADAL" clId="{C369B6DC-1DB6-4DFA-A036-AF93E6B59908}" dt="2024-06-28T17:44:03.203" v="5839" actId="47"/>
        <pc:sldMkLst>
          <pc:docMk/>
          <pc:sldMk cId="3697603542" sldId="266"/>
        </pc:sldMkLst>
      </pc:sldChg>
      <pc:sldChg chg="modTransition modAnim">
        <pc:chgData name="Clément Lemaitre-Provost" userId="f3d9918a-5e1c-4d93-bfcf-4b1371c3a56c" providerId="ADAL" clId="{C369B6DC-1DB6-4DFA-A036-AF93E6B59908}" dt="2024-06-28T17:16:43.598" v="4985"/>
        <pc:sldMkLst>
          <pc:docMk/>
          <pc:sldMk cId="2761164563" sldId="267"/>
        </pc:sldMkLst>
      </pc:sldChg>
      <pc:sldChg chg="del modTransition">
        <pc:chgData name="Clément Lemaitre-Provost" userId="f3d9918a-5e1c-4d93-bfcf-4b1371c3a56c" providerId="ADAL" clId="{C369B6DC-1DB6-4DFA-A036-AF93E6B59908}" dt="2024-06-28T17:44:03.203" v="5839" actId="47"/>
        <pc:sldMkLst>
          <pc:docMk/>
          <pc:sldMk cId="2710397120" sldId="268"/>
        </pc:sldMkLst>
      </pc:sldChg>
      <pc:sldChg chg="addSp delSp modSp mod modTransition modAnim modCm modNotesTx">
        <pc:chgData name="Clément Lemaitre-Provost" userId="f3d9918a-5e1c-4d93-bfcf-4b1371c3a56c" providerId="ADAL" clId="{C369B6DC-1DB6-4DFA-A036-AF93E6B59908}" dt="2024-06-28T17:16:43.598" v="4985"/>
        <pc:sldMkLst>
          <pc:docMk/>
          <pc:sldMk cId="2421384270" sldId="269"/>
        </pc:sldMkLst>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C369B6DC-1DB6-4DFA-A036-AF93E6B59908}" dt="2024-06-28T11:41:09.376" v="21" actId="20577"/>
              <pc2:cmMkLst xmlns:pc2="http://schemas.microsoft.com/office/powerpoint/2019/9/main/command">
                <pc:docMk/>
                <pc:sldMk cId="2421384270" sldId="269"/>
                <pc2:cmMk id="{059A7E0A-EAA0-48E0-B066-94297F4A0432}"/>
              </pc2:cmMkLst>
            </pc226:cmChg>
          </p:ext>
        </pc:extLst>
      </pc:sldChg>
      <pc:sldChg chg="addSp modSp mod modTransition modAnim modNotesTx">
        <pc:chgData name="Clément Lemaitre-Provost" userId="f3d9918a-5e1c-4d93-bfcf-4b1371c3a56c" providerId="ADAL" clId="{C369B6DC-1DB6-4DFA-A036-AF93E6B59908}" dt="2024-06-28T17:16:43.598" v="4985"/>
        <pc:sldMkLst>
          <pc:docMk/>
          <pc:sldMk cId="3633348750" sldId="270"/>
        </pc:sldMkLst>
      </pc:sldChg>
      <pc:sldChg chg="del modTransition">
        <pc:chgData name="Clément Lemaitre-Provost" userId="f3d9918a-5e1c-4d93-bfcf-4b1371c3a56c" providerId="ADAL" clId="{C369B6DC-1DB6-4DFA-A036-AF93E6B59908}" dt="2024-06-28T17:44:03.203" v="5839" actId="47"/>
        <pc:sldMkLst>
          <pc:docMk/>
          <pc:sldMk cId="1521540336" sldId="271"/>
        </pc:sldMkLst>
      </pc:sldChg>
      <pc:sldChg chg="del modTransition">
        <pc:chgData name="Clément Lemaitre-Provost" userId="f3d9918a-5e1c-4d93-bfcf-4b1371c3a56c" providerId="ADAL" clId="{C369B6DC-1DB6-4DFA-A036-AF93E6B59908}" dt="2024-06-28T17:44:03.203" v="5839" actId="47"/>
        <pc:sldMkLst>
          <pc:docMk/>
          <pc:sldMk cId="1237255691" sldId="273"/>
        </pc:sldMkLst>
      </pc:sldChg>
      <pc:sldChg chg="del modTransition">
        <pc:chgData name="Clément Lemaitre-Provost" userId="f3d9918a-5e1c-4d93-bfcf-4b1371c3a56c" providerId="ADAL" clId="{C369B6DC-1DB6-4DFA-A036-AF93E6B59908}" dt="2024-06-28T17:44:03.203" v="5839" actId="47"/>
        <pc:sldMkLst>
          <pc:docMk/>
          <pc:sldMk cId="1481830264" sldId="274"/>
        </pc:sldMkLst>
      </pc:sldChg>
      <pc:sldChg chg="del modTransition">
        <pc:chgData name="Clément Lemaitre-Provost" userId="f3d9918a-5e1c-4d93-bfcf-4b1371c3a56c" providerId="ADAL" clId="{C369B6DC-1DB6-4DFA-A036-AF93E6B59908}" dt="2024-06-28T17:44:03.203" v="5839" actId="47"/>
        <pc:sldMkLst>
          <pc:docMk/>
          <pc:sldMk cId="3037727270" sldId="275"/>
        </pc:sldMkLst>
      </pc:sldChg>
      <pc:sldChg chg="del modTransition">
        <pc:chgData name="Clément Lemaitre-Provost" userId="f3d9918a-5e1c-4d93-bfcf-4b1371c3a56c" providerId="ADAL" clId="{C369B6DC-1DB6-4DFA-A036-AF93E6B59908}" dt="2024-06-28T17:44:03.203" v="5839" actId="47"/>
        <pc:sldMkLst>
          <pc:docMk/>
          <pc:sldMk cId="1664878773" sldId="276"/>
        </pc:sldMkLst>
      </pc:sldChg>
      <pc:sldChg chg="del modTransition">
        <pc:chgData name="Clément Lemaitre-Provost" userId="f3d9918a-5e1c-4d93-bfcf-4b1371c3a56c" providerId="ADAL" clId="{C369B6DC-1DB6-4DFA-A036-AF93E6B59908}" dt="2024-06-28T17:44:03.203" v="5839" actId="47"/>
        <pc:sldMkLst>
          <pc:docMk/>
          <pc:sldMk cId="2193327019" sldId="277"/>
        </pc:sldMkLst>
      </pc:sldChg>
      <pc:sldChg chg="del modTransition">
        <pc:chgData name="Clément Lemaitre-Provost" userId="f3d9918a-5e1c-4d93-bfcf-4b1371c3a56c" providerId="ADAL" clId="{C369B6DC-1DB6-4DFA-A036-AF93E6B59908}" dt="2024-06-28T17:44:03.203" v="5839" actId="47"/>
        <pc:sldMkLst>
          <pc:docMk/>
          <pc:sldMk cId="3905683981" sldId="278"/>
        </pc:sldMkLst>
      </pc:sldChg>
      <pc:sldChg chg="del modTransition">
        <pc:chgData name="Clément Lemaitre-Provost" userId="f3d9918a-5e1c-4d93-bfcf-4b1371c3a56c" providerId="ADAL" clId="{C369B6DC-1DB6-4DFA-A036-AF93E6B59908}" dt="2024-06-28T17:44:03.203" v="5839" actId="47"/>
        <pc:sldMkLst>
          <pc:docMk/>
          <pc:sldMk cId="4150871822" sldId="280"/>
        </pc:sldMkLst>
      </pc:sldChg>
      <pc:sldChg chg="del modTransition">
        <pc:chgData name="Clément Lemaitre-Provost" userId="f3d9918a-5e1c-4d93-bfcf-4b1371c3a56c" providerId="ADAL" clId="{C369B6DC-1DB6-4DFA-A036-AF93E6B59908}" dt="2024-06-28T17:44:03.203" v="5839" actId="47"/>
        <pc:sldMkLst>
          <pc:docMk/>
          <pc:sldMk cId="779627954" sldId="281"/>
        </pc:sldMkLst>
      </pc:sldChg>
      <pc:sldChg chg="del modTransition">
        <pc:chgData name="Clément Lemaitre-Provost" userId="f3d9918a-5e1c-4d93-bfcf-4b1371c3a56c" providerId="ADAL" clId="{C369B6DC-1DB6-4DFA-A036-AF93E6B59908}" dt="2024-06-28T17:44:03.203" v="5839" actId="47"/>
        <pc:sldMkLst>
          <pc:docMk/>
          <pc:sldMk cId="1660302561" sldId="283"/>
        </pc:sldMkLst>
      </pc:sldChg>
      <pc:sldChg chg="del modTransition">
        <pc:chgData name="Clément Lemaitre-Provost" userId="f3d9918a-5e1c-4d93-bfcf-4b1371c3a56c" providerId="ADAL" clId="{C369B6DC-1DB6-4DFA-A036-AF93E6B59908}" dt="2024-06-28T17:44:03.203" v="5839" actId="47"/>
        <pc:sldMkLst>
          <pc:docMk/>
          <pc:sldMk cId="771301069" sldId="284"/>
        </pc:sldMkLst>
      </pc:sldChg>
      <pc:sldChg chg="del modTransition">
        <pc:chgData name="Clément Lemaitre-Provost" userId="f3d9918a-5e1c-4d93-bfcf-4b1371c3a56c" providerId="ADAL" clId="{C369B6DC-1DB6-4DFA-A036-AF93E6B59908}" dt="2024-06-28T17:44:03.203" v="5839" actId="47"/>
        <pc:sldMkLst>
          <pc:docMk/>
          <pc:sldMk cId="824967744" sldId="285"/>
        </pc:sldMkLst>
      </pc:sldChg>
      <pc:sldChg chg="del modTransition">
        <pc:chgData name="Clément Lemaitre-Provost" userId="f3d9918a-5e1c-4d93-bfcf-4b1371c3a56c" providerId="ADAL" clId="{C369B6DC-1DB6-4DFA-A036-AF93E6B59908}" dt="2024-06-28T17:44:03.203" v="5839" actId="47"/>
        <pc:sldMkLst>
          <pc:docMk/>
          <pc:sldMk cId="2609825897" sldId="286"/>
        </pc:sldMkLst>
      </pc:sldChg>
      <pc:sldChg chg="del modTransition">
        <pc:chgData name="Clément Lemaitre-Provost" userId="f3d9918a-5e1c-4d93-bfcf-4b1371c3a56c" providerId="ADAL" clId="{C369B6DC-1DB6-4DFA-A036-AF93E6B59908}" dt="2024-06-28T17:44:03.203" v="5839" actId="47"/>
        <pc:sldMkLst>
          <pc:docMk/>
          <pc:sldMk cId="2312116793" sldId="287"/>
        </pc:sldMkLst>
      </pc:sldChg>
      <pc:sldChg chg="del modTransition">
        <pc:chgData name="Clément Lemaitre-Provost" userId="f3d9918a-5e1c-4d93-bfcf-4b1371c3a56c" providerId="ADAL" clId="{C369B6DC-1DB6-4DFA-A036-AF93E6B59908}" dt="2024-06-28T17:44:03.203" v="5839" actId="47"/>
        <pc:sldMkLst>
          <pc:docMk/>
          <pc:sldMk cId="1474094760" sldId="289"/>
        </pc:sldMkLst>
      </pc:sldChg>
      <pc:sldChg chg="del modTransition">
        <pc:chgData name="Clément Lemaitre-Provost" userId="f3d9918a-5e1c-4d93-bfcf-4b1371c3a56c" providerId="ADAL" clId="{C369B6DC-1DB6-4DFA-A036-AF93E6B59908}" dt="2024-06-28T17:44:03.203" v="5839" actId="47"/>
        <pc:sldMkLst>
          <pc:docMk/>
          <pc:sldMk cId="334861513" sldId="290"/>
        </pc:sldMkLst>
      </pc:sldChg>
      <pc:sldChg chg="del modTransition">
        <pc:chgData name="Clément Lemaitre-Provost" userId="f3d9918a-5e1c-4d93-bfcf-4b1371c3a56c" providerId="ADAL" clId="{C369B6DC-1DB6-4DFA-A036-AF93E6B59908}" dt="2024-06-28T17:44:03.203" v="5839" actId="47"/>
        <pc:sldMkLst>
          <pc:docMk/>
          <pc:sldMk cId="3977668317" sldId="291"/>
        </pc:sldMkLst>
      </pc:sldChg>
      <pc:sldChg chg="del modTransition">
        <pc:chgData name="Clément Lemaitre-Provost" userId="f3d9918a-5e1c-4d93-bfcf-4b1371c3a56c" providerId="ADAL" clId="{C369B6DC-1DB6-4DFA-A036-AF93E6B59908}" dt="2024-06-28T17:44:03.203" v="5839" actId="47"/>
        <pc:sldMkLst>
          <pc:docMk/>
          <pc:sldMk cId="481890167" sldId="292"/>
        </pc:sldMkLst>
      </pc:sldChg>
      <pc:sldChg chg="del modTransition">
        <pc:chgData name="Clément Lemaitre-Provost" userId="f3d9918a-5e1c-4d93-bfcf-4b1371c3a56c" providerId="ADAL" clId="{C369B6DC-1DB6-4DFA-A036-AF93E6B59908}" dt="2024-06-28T17:44:03.203" v="5839" actId="47"/>
        <pc:sldMkLst>
          <pc:docMk/>
          <pc:sldMk cId="4127026810" sldId="295"/>
        </pc:sldMkLst>
      </pc:sldChg>
      <pc:sldChg chg="del modTransition">
        <pc:chgData name="Clément Lemaitre-Provost" userId="f3d9918a-5e1c-4d93-bfcf-4b1371c3a56c" providerId="ADAL" clId="{C369B6DC-1DB6-4DFA-A036-AF93E6B59908}" dt="2024-06-28T17:44:03.203" v="5839" actId="47"/>
        <pc:sldMkLst>
          <pc:docMk/>
          <pc:sldMk cId="2250747496" sldId="296"/>
        </pc:sldMkLst>
      </pc:sldChg>
      <pc:sldChg chg="del modTransition">
        <pc:chgData name="Clément Lemaitre-Provost" userId="f3d9918a-5e1c-4d93-bfcf-4b1371c3a56c" providerId="ADAL" clId="{C369B6DC-1DB6-4DFA-A036-AF93E6B59908}" dt="2024-06-28T17:44:03.203" v="5839" actId="47"/>
        <pc:sldMkLst>
          <pc:docMk/>
          <pc:sldMk cId="4250228730" sldId="297"/>
        </pc:sldMkLst>
      </pc:sldChg>
      <pc:sldChg chg="del modTransition">
        <pc:chgData name="Clément Lemaitre-Provost" userId="f3d9918a-5e1c-4d93-bfcf-4b1371c3a56c" providerId="ADAL" clId="{C369B6DC-1DB6-4DFA-A036-AF93E6B59908}" dt="2024-06-28T17:44:03.203" v="5839" actId="47"/>
        <pc:sldMkLst>
          <pc:docMk/>
          <pc:sldMk cId="2766670118" sldId="298"/>
        </pc:sldMkLst>
      </pc:sldChg>
      <pc:sldChg chg="del modTransition">
        <pc:chgData name="Clément Lemaitre-Provost" userId="f3d9918a-5e1c-4d93-bfcf-4b1371c3a56c" providerId="ADAL" clId="{C369B6DC-1DB6-4DFA-A036-AF93E6B59908}" dt="2024-06-28T17:44:03.203" v="5839" actId="47"/>
        <pc:sldMkLst>
          <pc:docMk/>
          <pc:sldMk cId="3166509360" sldId="299"/>
        </pc:sldMkLst>
      </pc:sldChg>
      <pc:sldChg chg="del modTransition">
        <pc:chgData name="Clément Lemaitre-Provost" userId="f3d9918a-5e1c-4d93-bfcf-4b1371c3a56c" providerId="ADAL" clId="{C369B6DC-1DB6-4DFA-A036-AF93E6B59908}" dt="2024-06-28T17:44:03.203" v="5839" actId="47"/>
        <pc:sldMkLst>
          <pc:docMk/>
          <pc:sldMk cId="618742263" sldId="300"/>
        </pc:sldMkLst>
      </pc:sldChg>
      <pc:sldChg chg="del modTransition">
        <pc:chgData name="Clément Lemaitre-Provost" userId="f3d9918a-5e1c-4d93-bfcf-4b1371c3a56c" providerId="ADAL" clId="{C369B6DC-1DB6-4DFA-A036-AF93E6B59908}" dt="2024-06-28T17:44:03.203" v="5839" actId="47"/>
        <pc:sldMkLst>
          <pc:docMk/>
          <pc:sldMk cId="2502170544" sldId="301"/>
        </pc:sldMkLst>
      </pc:sldChg>
      <pc:sldChg chg="del modTransition">
        <pc:chgData name="Clément Lemaitre-Provost" userId="f3d9918a-5e1c-4d93-bfcf-4b1371c3a56c" providerId="ADAL" clId="{C369B6DC-1DB6-4DFA-A036-AF93E6B59908}" dt="2024-06-28T17:44:03.203" v="5839" actId="47"/>
        <pc:sldMkLst>
          <pc:docMk/>
          <pc:sldMk cId="2336451590" sldId="302"/>
        </pc:sldMkLst>
      </pc:sldChg>
      <pc:sldChg chg="del modTransition">
        <pc:chgData name="Clément Lemaitre-Provost" userId="f3d9918a-5e1c-4d93-bfcf-4b1371c3a56c" providerId="ADAL" clId="{C369B6DC-1DB6-4DFA-A036-AF93E6B59908}" dt="2024-06-28T17:44:03.203" v="5839" actId="47"/>
        <pc:sldMkLst>
          <pc:docMk/>
          <pc:sldMk cId="1032604131" sldId="303"/>
        </pc:sldMkLst>
      </pc:sldChg>
      <pc:sldChg chg="del modTransition">
        <pc:chgData name="Clément Lemaitre-Provost" userId="f3d9918a-5e1c-4d93-bfcf-4b1371c3a56c" providerId="ADAL" clId="{C369B6DC-1DB6-4DFA-A036-AF93E6B59908}" dt="2024-06-28T17:44:03.203" v="5839" actId="47"/>
        <pc:sldMkLst>
          <pc:docMk/>
          <pc:sldMk cId="2263598288" sldId="304"/>
        </pc:sldMkLst>
      </pc:sldChg>
      <pc:sldChg chg="del modTransition">
        <pc:chgData name="Clément Lemaitre-Provost" userId="f3d9918a-5e1c-4d93-bfcf-4b1371c3a56c" providerId="ADAL" clId="{C369B6DC-1DB6-4DFA-A036-AF93E6B59908}" dt="2024-06-28T17:44:03.203" v="5839" actId="47"/>
        <pc:sldMkLst>
          <pc:docMk/>
          <pc:sldMk cId="2324307171" sldId="305"/>
        </pc:sldMkLst>
      </pc:sldChg>
      <pc:sldChg chg="del modTransition">
        <pc:chgData name="Clément Lemaitre-Provost" userId="f3d9918a-5e1c-4d93-bfcf-4b1371c3a56c" providerId="ADAL" clId="{C369B6DC-1DB6-4DFA-A036-AF93E6B59908}" dt="2024-06-28T17:44:03.203" v="5839" actId="47"/>
        <pc:sldMkLst>
          <pc:docMk/>
          <pc:sldMk cId="2968019359" sldId="306"/>
        </pc:sldMkLst>
      </pc:sldChg>
      <pc:sldChg chg="del modTransition">
        <pc:chgData name="Clément Lemaitre-Provost" userId="f3d9918a-5e1c-4d93-bfcf-4b1371c3a56c" providerId="ADAL" clId="{C369B6DC-1DB6-4DFA-A036-AF93E6B59908}" dt="2024-06-28T17:44:03.203" v="5839" actId="47"/>
        <pc:sldMkLst>
          <pc:docMk/>
          <pc:sldMk cId="640090494" sldId="307"/>
        </pc:sldMkLst>
      </pc:sldChg>
      <pc:sldChg chg="del modTransition">
        <pc:chgData name="Clément Lemaitre-Provost" userId="f3d9918a-5e1c-4d93-bfcf-4b1371c3a56c" providerId="ADAL" clId="{C369B6DC-1DB6-4DFA-A036-AF93E6B59908}" dt="2024-06-28T17:44:03.203" v="5839" actId="47"/>
        <pc:sldMkLst>
          <pc:docMk/>
          <pc:sldMk cId="1774683797" sldId="309"/>
        </pc:sldMkLst>
      </pc:sldChg>
      <pc:sldChg chg="del modTransition">
        <pc:chgData name="Clément Lemaitre-Provost" userId="f3d9918a-5e1c-4d93-bfcf-4b1371c3a56c" providerId="ADAL" clId="{C369B6DC-1DB6-4DFA-A036-AF93E6B59908}" dt="2024-06-28T17:44:03.203" v="5839" actId="47"/>
        <pc:sldMkLst>
          <pc:docMk/>
          <pc:sldMk cId="3862165895" sldId="310"/>
        </pc:sldMkLst>
      </pc:sldChg>
      <pc:sldChg chg="del modTransition">
        <pc:chgData name="Clément Lemaitre-Provost" userId="f3d9918a-5e1c-4d93-bfcf-4b1371c3a56c" providerId="ADAL" clId="{C369B6DC-1DB6-4DFA-A036-AF93E6B59908}" dt="2024-06-28T17:44:03.203" v="5839" actId="47"/>
        <pc:sldMkLst>
          <pc:docMk/>
          <pc:sldMk cId="641451971" sldId="311"/>
        </pc:sldMkLst>
      </pc:sldChg>
      <pc:sldChg chg="del modTransition">
        <pc:chgData name="Clément Lemaitre-Provost" userId="f3d9918a-5e1c-4d93-bfcf-4b1371c3a56c" providerId="ADAL" clId="{C369B6DC-1DB6-4DFA-A036-AF93E6B59908}" dt="2024-06-28T17:44:03.203" v="5839" actId="47"/>
        <pc:sldMkLst>
          <pc:docMk/>
          <pc:sldMk cId="2174808388" sldId="312"/>
        </pc:sldMkLst>
      </pc:sldChg>
      <pc:sldChg chg="del modTransition">
        <pc:chgData name="Clément Lemaitre-Provost" userId="f3d9918a-5e1c-4d93-bfcf-4b1371c3a56c" providerId="ADAL" clId="{C369B6DC-1DB6-4DFA-A036-AF93E6B59908}" dt="2024-06-28T17:44:03.203" v="5839" actId="47"/>
        <pc:sldMkLst>
          <pc:docMk/>
          <pc:sldMk cId="1835426950" sldId="313"/>
        </pc:sldMkLst>
      </pc:sldChg>
      <pc:sldChg chg="del modTransition">
        <pc:chgData name="Clément Lemaitre-Provost" userId="f3d9918a-5e1c-4d93-bfcf-4b1371c3a56c" providerId="ADAL" clId="{C369B6DC-1DB6-4DFA-A036-AF93E6B59908}" dt="2024-06-28T17:44:03.203" v="5839" actId="47"/>
        <pc:sldMkLst>
          <pc:docMk/>
          <pc:sldMk cId="1461120729" sldId="314"/>
        </pc:sldMkLst>
      </pc:sldChg>
      <pc:sldChg chg="del modTransition">
        <pc:chgData name="Clément Lemaitre-Provost" userId="f3d9918a-5e1c-4d93-bfcf-4b1371c3a56c" providerId="ADAL" clId="{C369B6DC-1DB6-4DFA-A036-AF93E6B59908}" dt="2024-06-28T17:44:03.203" v="5839" actId="47"/>
        <pc:sldMkLst>
          <pc:docMk/>
          <pc:sldMk cId="3544659978" sldId="315"/>
        </pc:sldMkLst>
      </pc:sldChg>
      <pc:sldChg chg="del modTransition">
        <pc:chgData name="Clément Lemaitre-Provost" userId="f3d9918a-5e1c-4d93-bfcf-4b1371c3a56c" providerId="ADAL" clId="{C369B6DC-1DB6-4DFA-A036-AF93E6B59908}" dt="2024-06-28T17:44:03.203" v="5839" actId="47"/>
        <pc:sldMkLst>
          <pc:docMk/>
          <pc:sldMk cId="4206589456" sldId="316"/>
        </pc:sldMkLst>
      </pc:sldChg>
      <pc:sldChg chg="del modTransition">
        <pc:chgData name="Clément Lemaitre-Provost" userId="f3d9918a-5e1c-4d93-bfcf-4b1371c3a56c" providerId="ADAL" clId="{C369B6DC-1DB6-4DFA-A036-AF93E6B59908}" dt="2024-06-28T17:44:03.203" v="5839" actId="47"/>
        <pc:sldMkLst>
          <pc:docMk/>
          <pc:sldMk cId="1286252925" sldId="317"/>
        </pc:sldMkLst>
      </pc:sldChg>
      <pc:sldChg chg="del modTransition">
        <pc:chgData name="Clément Lemaitre-Provost" userId="f3d9918a-5e1c-4d93-bfcf-4b1371c3a56c" providerId="ADAL" clId="{C369B6DC-1DB6-4DFA-A036-AF93E6B59908}" dt="2024-06-28T17:44:03.203" v="5839" actId="47"/>
        <pc:sldMkLst>
          <pc:docMk/>
          <pc:sldMk cId="4029774393" sldId="318"/>
        </pc:sldMkLst>
      </pc:sldChg>
      <pc:sldChg chg="del modTransition">
        <pc:chgData name="Clément Lemaitre-Provost" userId="f3d9918a-5e1c-4d93-bfcf-4b1371c3a56c" providerId="ADAL" clId="{C369B6DC-1DB6-4DFA-A036-AF93E6B59908}" dt="2024-06-28T17:44:03.203" v="5839" actId="47"/>
        <pc:sldMkLst>
          <pc:docMk/>
          <pc:sldMk cId="3081994381" sldId="319"/>
        </pc:sldMkLst>
      </pc:sldChg>
      <pc:sldChg chg="del modTransition">
        <pc:chgData name="Clément Lemaitre-Provost" userId="f3d9918a-5e1c-4d93-bfcf-4b1371c3a56c" providerId="ADAL" clId="{C369B6DC-1DB6-4DFA-A036-AF93E6B59908}" dt="2024-06-28T17:44:03.203" v="5839" actId="47"/>
        <pc:sldMkLst>
          <pc:docMk/>
          <pc:sldMk cId="3684415176" sldId="320"/>
        </pc:sldMkLst>
      </pc:sldChg>
      <pc:sldChg chg="del modTransition">
        <pc:chgData name="Clément Lemaitre-Provost" userId="f3d9918a-5e1c-4d93-bfcf-4b1371c3a56c" providerId="ADAL" clId="{C369B6DC-1DB6-4DFA-A036-AF93E6B59908}" dt="2024-06-28T17:44:03.203" v="5839" actId="47"/>
        <pc:sldMkLst>
          <pc:docMk/>
          <pc:sldMk cId="3944285931" sldId="321"/>
        </pc:sldMkLst>
      </pc:sldChg>
      <pc:sldChg chg="del modTransition">
        <pc:chgData name="Clément Lemaitre-Provost" userId="f3d9918a-5e1c-4d93-bfcf-4b1371c3a56c" providerId="ADAL" clId="{C369B6DC-1DB6-4DFA-A036-AF93E6B59908}" dt="2024-06-28T17:44:03.203" v="5839" actId="47"/>
        <pc:sldMkLst>
          <pc:docMk/>
          <pc:sldMk cId="178050999" sldId="322"/>
        </pc:sldMkLst>
      </pc:sldChg>
      <pc:sldChg chg="del modTransition">
        <pc:chgData name="Clément Lemaitre-Provost" userId="f3d9918a-5e1c-4d93-bfcf-4b1371c3a56c" providerId="ADAL" clId="{C369B6DC-1DB6-4DFA-A036-AF93E6B59908}" dt="2024-06-28T17:44:03.203" v="5839" actId="47"/>
        <pc:sldMkLst>
          <pc:docMk/>
          <pc:sldMk cId="4256239628" sldId="325"/>
        </pc:sldMkLst>
      </pc:sldChg>
      <pc:sldChg chg="del modTransition">
        <pc:chgData name="Clément Lemaitre-Provost" userId="f3d9918a-5e1c-4d93-bfcf-4b1371c3a56c" providerId="ADAL" clId="{C369B6DC-1DB6-4DFA-A036-AF93E6B59908}" dt="2024-06-28T17:44:03.203" v="5839" actId="47"/>
        <pc:sldMkLst>
          <pc:docMk/>
          <pc:sldMk cId="103938082" sldId="326"/>
        </pc:sldMkLst>
      </pc:sldChg>
      <pc:sldChg chg="del modTransition">
        <pc:chgData name="Clément Lemaitre-Provost" userId="f3d9918a-5e1c-4d93-bfcf-4b1371c3a56c" providerId="ADAL" clId="{C369B6DC-1DB6-4DFA-A036-AF93E6B59908}" dt="2024-06-28T17:44:03.203" v="5839" actId="47"/>
        <pc:sldMkLst>
          <pc:docMk/>
          <pc:sldMk cId="2488812988" sldId="330"/>
        </pc:sldMkLst>
      </pc:sldChg>
      <pc:sldChg chg="modTransition">
        <pc:chgData name="Clément Lemaitre-Provost" userId="f3d9918a-5e1c-4d93-bfcf-4b1371c3a56c" providerId="ADAL" clId="{C369B6DC-1DB6-4DFA-A036-AF93E6B59908}" dt="2024-06-28T17:16:43.598" v="4985"/>
        <pc:sldMkLst>
          <pc:docMk/>
          <pc:sldMk cId="1864176548" sldId="331"/>
        </pc:sldMkLst>
      </pc:sldChg>
      <pc:sldChg chg="del modTransition">
        <pc:chgData name="Clément Lemaitre-Provost" userId="f3d9918a-5e1c-4d93-bfcf-4b1371c3a56c" providerId="ADAL" clId="{C369B6DC-1DB6-4DFA-A036-AF93E6B59908}" dt="2024-06-28T17:44:03.203" v="5839" actId="47"/>
        <pc:sldMkLst>
          <pc:docMk/>
          <pc:sldMk cId="2303950096" sldId="332"/>
        </pc:sldMkLst>
      </pc:sldChg>
      <pc:sldChg chg="del modTransition">
        <pc:chgData name="Clément Lemaitre-Provost" userId="f3d9918a-5e1c-4d93-bfcf-4b1371c3a56c" providerId="ADAL" clId="{C369B6DC-1DB6-4DFA-A036-AF93E6B59908}" dt="2024-06-28T17:44:03.203" v="5839" actId="47"/>
        <pc:sldMkLst>
          <pc:docMk/>
          <pc:sldMk cId="836512014" sldId="333"/>
        </pc:sldMkLst>
      </pc:sldChg>
      <pc:sldChg chg="del modTransition">
        <pc:chgData name="Clément Lemaitre-Provost" userId="f3d9918a-5e1c-4d93-bfcf-4b1371c3a56c" providerId="ADAL" clId="{C369B6DC-1DB6-4DFA-A036-AF93E6B59908}" dt="2024-06-28T17:44:03.203" v="5839" actId="47"/>
        <pc:sldMkLst>
          <pc:docMk/>
          <pc:sldMk cId="2855564091" sldId="334"/>
        </pc:sldMkLst>
      </pc:sldChg>
      <pc:sldChg chg="addSp delSp modSp mod modTransition">
        <pc:chgData name="Clément Lemaitre-Provost" userId="f3d9918a-5e1c-4d93-bfcf-4b1371c3a56c" providerId="ADAL" clId="{C369B6DC-1DB6-4DFA-A036-AF93E6B59908}" dt="2024-06-28T17:16:43.598" v="4985"/>
        <pc:sldMkLst>
          <pc:docMk/>
          <pc:sldMk cId="2108886224" sldId="335"/>
        </pc:sldMkLst>
      </pc:sldChg>
      <pc:sldChg chg="del modTransition">
        <pc:chgData name="Clément Lemaitre-Provost" userId="f3d9918a-5e1c-4d93-bfcf-4b1371c3a56c" providerId="ADAL" clId="{C369B6DC-1DB6-4DFA-A036-AF93E6B59908}" dt="2024-06-28T17:44:03.203" v="5839" actId="47"/>
        <pc:sldMkLst>
          <pc:docMk/>
          <pc:sldMk cId="3218236794" sldId="336"/>
        </pc:sldMkLst>
      </pc:sldChg>
      <pc:sldChg chg="del">
        <pc:chgData name="Clément Lemaitre-Provost" userId="f3d9918a-5e1c-4d93-bfcf-4b1371c3a56c" providerId="ADAL" clId="{C369B6DC-1DB6-4DFA-A036-AF93E6B59908}" dt="2024-06-28T11:54:41.455" v="27" actId="47"/>
        <pc:sldMkLst>
          <pc:docMk/>
          <pc:sldMk cId="1185546982" sldId="337"/>
        </pc:sldMkLst>
      </pc:sldChg>
      <pc:sldChg chg="del modTransition">
        <pc:chgData name="Clément Lemaitre-Provost" userId="f3d9918a-5e1c-4d93-bfcf-4b1371c3a56c" providerId="ADAL" clId="{C369B6DC-1DB6-4DFA-A036-AF93E6B59908}" dt="2024-06-28T17:44:03.203" v="5839" actId="47"/>
        <pc:sldMkLst>
          <pc:docMk/>
          <pc:sldMk cId="3289660591" sldId="338"/>
        </pc:sldMkLst>
      </pc:sldChg>
      <pc:sldChg chg="del modTransition">
        <pc:chgData name="Clément Lemaitre-Provost" userId="f3d9918a-5e1c-4d93-bfcf-4b1371c3a56c" providerId="ADAL" clId="{C369B6DC-1DB6-4DFA-A036-AF93E6B59908}" dt="2024-06-28T17:44:03.203" v="5839" actId="47"/>
        <pc:sldMkLst>
          <pc:docMk/>
          <pc:sldMk cId="76363430" sldId="339"/>
        </pc:sldMkLst>
      </pc:sldChg>
      <pc:sldChg chg="modTransition">
        <pc:chgData name="Clément Lemaitre-Provost" userId="f3d9918a-5e1c-4d93-bfcf-4b1371c3a56c" providerId="ADAL" clId="{C369B6DC-1DB6-4DFA-A036-AF93E6B59908}" dt="2024-06-28T17:16:43.598" v="4985"/>
        <pc:sldMkLst>
          <pc:docMk/>
          <pc:sldMk cId="3959984743" sldId="341"/>
        </pc:sldMkLst>
      </pc:sldChg>
      <pc:sldChg chg="modTransition">
        <pc:chgData name="Clément Lemaitre-Provost" userId="f3d9918a-5e1c-4d93-bfcf-4b1371c3a56c" providerId="ADAL" clId="{C369B6DC-1DB6-4DFA-A036-AF93E6B59908}" dt="2024-06-28T17:16:43.598" v="4985"/>
        <pc:sldMkLst>
          <pc:docMk/>
          <pc:sldMk cId="2625235439" sldId="342"/>
        </pc:sldMkLst>
      </pc:sldChg>
      <pc:sldChg chg="del modTransition">
        <pc:chgData name="Clément Lemaitre-Provost" userId="f3d9918a-5e1c-4d93-bfcf-4b1371c3a56c" providerId="ADAL" clId="{C369B6DC-1DB6-4DFA-A036-AF93E6B59908}" dt="2024-06-28T17:44:03.203" v="5839" actId="47"/>
        <pc:sldMkLst>
          <pc:docMk/>
          <pc:sldMk cId="1383287634" sldId="344"/>
        </pc:sldMkLst>
      </pc:sldChg>
      <pc:sldChg chg="del modTransition">
        <pc:chgData name="Clément Lemaitre-Provost" userId="f3d9918a-5e1c-4d93-bfcf-4b1371c3a56c" providerId="ADAL" clId="{C369B6DC-1DB6-4DFA-A036-AF93E6B59908}" dt="2024-06-28T17:44:03.203" v="5839" actId="47"/>
        <pc:sldMkLst>
          <pc:docMk/>
          <pc:sldMk cId="3655522434" sldId="345"/>
        </pc:sldMkLst>
      </pc:sldChg>
      <pc:sldChg chg="modTransition">
        <pc:chgData name="Clément Lemaitre-Provost" userId="f3d9918a-5e1c-4d93-bfcf-4b1371c3a56c" providerId="ADAL" clId="{C369B6DC-1DB6-4DFA-A036-AF93E6B59908}" dt="2024-06-28T17:16:43.598" v="4985"/>
        <pc:sldMkLst>
          <pc:docMk/>
          <pc:sldMk cId="270289038" sldId="346"/>
        </pc:sldMkLst>
      </pc:sldChg>
      <pc:sldChg chg="del modTransition">
        <pc:chgData name="Clément Lemaitre-Provost" userId="f3d9918a-5e1c-4d93-bfcf-4b1371c3a56c" providerId="ADAL" clId="{C369B6DC-1DB6-4DFA-A036-AF93E6B59908}" dt="2024-06-28T17:44:03.203" v="5839" actId="47"/>
        <pc:sldMkLst>
          <pc:docMk/>
          <pc:sldMk cId="3285429528" sldId="347"/>
        </pc:sldMkLst>
      </pc:sldChg>
      <pc:sldChg chg="del modTransition">
        <pc:chgData name="Clément Lemaitre-Provost" userId="f3d9918a-5e1c-4d93-bfcf-4b1371c3a56c" providerId="ADAL" clId="{C369B6DC-1DB6-4DFA-A036-AF93E6B59908}" dt="2024-06-28T17:44:03.203" v="5839" actId="47"/>
        <pc:sldMkLst>
          <pc:docMk/>
          <pc:sldMk cId="2520918506" sldId="348"/>
        </pc:sldMkLst>
      </pc:sldChg>
      <pc:sldChg chg="del modTransition">
        <pc:chgData name="Clément Lemaitre-Provost" userId="f3d9918a-5e1c-4d93-bfcf-4b1371c3a56c" providerId="ADAL" clId="{C369B6DC-1DB6-4DFA-A036-AF93E6B59908}" dt="2024-06-28T17:44:03.203" v="5839" actId="47"/>
        <pc:sldMkLst>
          <pc:docMk/>
          <pc:sldMk cId="3016333997" sldId="349"/>
        </pc:sldMkLst>
      </pc:sldChg>
      <pc:sldChg chg="del modTransition">
        <pc:chgData name="Clément Lemaitre-Provost" userId="f3d9918a-5e1c-4d93-bfcf-4b1371c3a56c" providerId="ADAL" clId="{C369B6DC-1DB6-4DFA-A036-AF93E6B59908}" dt="2024-06-28T17:44:03.203" v="5839" actId="47"/>
        <pc:sldMkLst>
          <pc:docMk/>
          <pc:sldMk cId="3792654381" sldId="350"/>
        </pc:sldMkLst>
      </pc:sldChg>
      <pc:sldChg chg="del modTransition">
        <pc:chgData name="Clément Lemaitre-Provost" userId="f3d9918a-5e1c-4d93-bfcf-4b1371c3a56c" providerId="ADAL" clId="{C369B6DC-1DB6-4DFA-A036-AF93E6B59908}" dt="2024-06-28T17:44:03.203" v="5839" actId="47"/>
        <pc:sldMkLst>
          <pc:docMk/>
          <pc:sldMk cId="3699162059" sldId="351"/>
        </pc:sldMkLst>
      </pc:sldChg>
      <pc:sldChg chg="addSp delSp modSp mod modTransition addCm delCm modNotesTx">
        <pc:chgData name="Clément Lemaitre-Provost" userId="f3d9918a-5e1c-4d93-bfcf-4b1371c3a56c" providerId="ADAL" clId="{C369B6DC-1DB6-4DFA-A036-AF93E6B59908}" dt="2024-06-28T17:16:43.598" v="4985"/>
        <pc:sldMkLst>
          <pc:docMk/>
          <pc:sldMk cId="4193482868" sldId="352"/>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C369B6DC-1DB6-4DFA-A036-AF93E6B59908}" dt="2024-06-28T15:55:52.823" v="2417"/>
              <pc2:cmMkLst xmlns:pc2="http://schemas.microsoft.com/office/powerpoint/2019/9/main/command">
                <pc:docMk/>
                <pc:sldMk cId="4193482868" sldId="352"/>
                <pc2:cmMk id="{78813742-2E77-4649-8D1F-4938E06920A1}"/>
              </pc2:cmMkLst>
            </pc226:cmChg>
            <pc226:cmChg xmlns:pc226="http://schemas.microsoft.com/office/powerpoint/2022/06/main/command" chg="add del">
              <pc226:chgData name="Clément Lemaitre-Provost" userId="f3d9918a-5e1c-4d93-bfcf-4b1371c3a56c" providerId="ADAL" clId="{C369B6DC-1DB6-4DFA-A036-AF93E6B59908}" dt="2024-06-28T15:55:54.894" v="2418"/>
              <pc2:cmMkLst xmlns:pc2="http://schemas.microsoft.com/office/powerpoint/2019/9/main/command">
                <pc:docMk/>
                <pc:sldMk cId="4193482868" sldId="352"/>
                <pc2:cmMk id="{8209E15D-25F8-4144-BC3C-8D69FCD56EC4}"/>
              </pc2:cmMkLst>
            </pc226:cmChg>
          </p:ext>
        </pc:extLst>
      </pc:sldChg>
      <pc:sldChg chg="del modTransition">
        <pc:chgData name="Clément Lemaitre-Provost" userId="f3d9918a-5e1c-4d93-bfcf-4b1371c3a56c" providerId="ADAL" clId="{C369B6DC-1DB6-4DFA-A036-AF93E6B59908}" dt="2024-06-28T17:44:03.203" v="5839" actId="47"/>
        <pc:sldMkLst>
          <pc:docMk/>
          <pc:sldMk cId="2071213788" sldId="353"/>
        </pc:sldMkLst>
      </pc:sldChg>
      <pc:sldChg chg="modSp mod modTransition modAnim modNotesTx">
        <pc:chgData name="Clément Lemaitre-Provost" userId="f3d9918a-5e1c-4d93-bfcf-4b1371c3a56c" providerId="ADAL" clId="{C369B6DC-1DB6-4DFA-A036-AF93E6B59908}" dt="2024-06-28T17:16:43.598" v="4985"/>
        <pc:sldMkLst>
          <pc:docMk/>
          <pc:sldMk cId="2814206767" sldId="354"/>
        </pc:sldMkLst>
      </pc:sldChg>
      <pc:sldChg chg="modSp add del mod modTransition modNotesTx">
        <pc:chgData name="Clément Lemaitre-Provost" userId="f3d9918a-5e1c-4d93-bfcf-4b1371c3a56c" providerId="ADAL" clId="{C369B6DC-1DB6-4DFA-A036-AF93E6B59908}" dt="2024-06-28T17:16:43.598" v="4985"/>
        <pc:sldMkLst>
          <pc:docMk/>
          <pc:sldMk cId="2803207657" sldId="355"/>
        </pc:sldMkLst>
      </pc:sldChg>
      <pc:sldChg chg="modTransition">
        <pc:chgData name="Clément Lemaitre-Provost" userId="f3d9918a-5e1c-4d93-bfcf-4b1371c3a56c" providerId="ADAL" clId="{C369B6DC-1DB6-4DFA-A036-AF93E6B59908}" dt="2024-06-28T17:16:43.598" v="4985"/>
        <pc:sldMkLst>
          <pc:docMk/>
          <pc:sldMk cId="946861980" sldId="356"/>
        </pc:sldMkLst>
      </pc:sldChg>
      <pc:sldChg chg="addSp modSp mod modTransition modAnim modNotesTx">
        <pc:chgData name="Clément Lemaitre-Provost" userId="f3d9918a-5e1c-4d93-bfcf-4b1371c3a56c" providerId="ADAL" clId="{C369B6DC-1DB6-4DFA-A036-AF93E6B59908}" dt="2024-06-28T17:16:43.598" v="4985"/>
        <pc:sldMkLst>
          <pc:docMk/>
          <pc:sldMk cId="3374227957" sldId="357"/>
        </pc:sldMkLst>
      </pc:sldChg>
      <pc:sldChg chg="addSp modSp mod modTransition modAnim modNotesTx">
        <pc:chgData name="Clément Lemaitre-Provost" userId="f3d9918a-5e1c-4d93-bfcf-4b1371c3a56c" providerId="ADAL" clId="{C369B6DC-1DB6-4DFA-A036-AF93E6B59908}" dt="2024-06-28T17:16:43.598" v="4985"/>
        <pc:sldMkLst>
          <pc:docMk/>
          <pc:sldMk cId="1387294503" sldId="358"/>
        </pc:sldMkLst>
      </pc:sldChg>
      <pc:sldChg chg="addSp delSp modSp mod modTransition modNotesTx">
        <pc:chgData name="Clément Lemaitre-Provost" userId="f3d9918a-5e1c-4d93-bfcf-4b1371c3a56c" providerId="ADAL" clId="{C369B6DC-1DB6-4DFA-A036-AF93E6B59908}" dt="2024-06-28T17:16:43.598" v="4985"/>
        <pc:sldMkLst>
          <pc:docMk/>
          <pc:sldMk cId="4173865766" sldId="359"/>
        </pc:sldMkLst>
      </pc:sldChg>
      <pc:sldChg chg="addSp delSp modSp mod modTransition modAnim modNotesTx">
        <pc:chgData name="Clément Lemaitre-Provost" userId="f3d9918a-5e1c-4d93-bfcf-4b1371c3a56c" providerId="ADAL" clId="{C369B6DC-1DB6-4DFA-A036-AF93E6B59908}" dt="2024-06-28T17:16:43.598" v="4985"/>
        <pc:sldMkLst>
          <pc:docMk/>
          <pc:sldMk cId="1315225206" sldId="360"/>
        </pc:sldMkLst>
      </pc:sldChg>
      <pc:sldChg chg="addSp delSp modSp mod modTransition modAnim modNotesTx">
        <pc:chgData name="Clément Lemaitre-Provost" userId="f3d9918a-5e1c-4d93-bfcf-4b1371c3a56c" providerId="ADAL" clId="{C369B6DC-1DB6-4DFA-A036-AF93E6B59908}" dt="2024-06-28T17:16:43.598" v="4985"/>
        <pc:sldMkLst>
          <pc:docMk/>
          <pc:sldMk cId="2384835844" sldId="361"/>
        </pc:sldMkLst>
      </pc:sldChg>
      <pc:sldChg chg="addSp modSp mod modTransition modAnim modNotesTx">
        <pc:chgData name="Clément Lemaitre-Provost" userId="f3d9918a-5e1c-4d93-bfcf-4b1371c3a56c" providerId="ADAL" clId="{C369B6DC-1DB6-4DFA-A036-AF93E6B59908}" dt="2024-06-28T17:16:43.598" v="4985"/>
        <pc:sldMkLst>
          <pc:docMk/>
          <pc:sldMk cId="2705506676" sldId="362"/>
        </pc:sldMkLst>
      </pc:sldChg>
      <pc:sldChg chg="modTransition">
        <pc:chgData name="Clément Lemaitre-Provost" userId="f3d9918a-5e1c-4d93-bfcf-4b1371c3a56c" providerId="ADAL" clId="{C369B6DC-1DB6-4DFA-A036-AF93E6B59908}" dt="2024-06-28T17:16:43.598" v="4985"/>
        <pc:sldMkLst>
          <pc:docMk/>
          <pc:sldMk cId="3505851398" sldId="363"/>
        </pc:sldMkLst>
      </pc:sldChg>
      <pc:sldChg chg="addSp modSp mod modTransition modNotesTx">
        <pc:chgData name="Clément Lemaitre-Provost" userId="f3d9918a-5e1c-4d93-bfcf-4b1371c3a56c" providerId="ADAL" clId="{C369B6DC-1DB6-4DFA-A036-AF93E6B59908}" dt="2024-06-28T17:16:43.598" v="4985"/>
        <pc:sldMkLst>
          <pc:docMk/>
          <pc:sldMk cId="2211784147" sldId="364"/>
        </pc:sldMkLst>
      </pc:sldChg>
      <pc:sldChg chg="addSp modSp mod modTransition modAnim modNotesTx">
        <pc:chgData name="Clément Lemaitre-Provost" userId="f3d9918a-5e1c-4d93-bfcf-4b1371c3a56c" providerId="ADAL" clId="{C369B6DC-1DB6-4DFA-A036-AF93E6B59908}" dt="2024-06-28T17:16:43.598" v="4985"/>
        <pc:sldMkLst>
          <pc:docMk/>
          <pc:sldMk cId="1177238437" sldId="365"/>
        </pc:sldMkLst>
      </pc:sldChg>
      <pc:sldChg chg="addSp delSp modSp mod modTransition modNotesTx">
        <pc:chgData name="Clément Lemaitre-Provost" userId="f3d9918a-5e1c-4d93-bfcf-4b1371c3a56c" providerId="ADAL" clId="{C369B6DC-1DB6-4DFA-A036-AF93E6B59908}" dt="2024-06-28T17:16:43.598" v="4985"/>
        <pc:sldMkLst>
          <pc:docMk/>
          <pc:sldMk cId="1882168776" sldId="366"/>
        </pc:sldMkLst>
      </pc:sldChg>
      <pc:sldChg chg="addSp delSp modSp mod modTransition addCm modNotesTx">
        <pc:chgData name="Clément Lemaitre-Provost" userId="f3d9918a-5e1c-4d93-bfcf-4b1371c3a56c" providerId="ADAL" clId="{C369B6DC-1DB6-4DFA-A036-AF93E6B59908}" dt="2024-06-28T17:16:43.598" v="4985"/>
        <pc:sldMkLst>
          <pc:docMk/>
          <pc:sldMk cId="15388150" sldId="367"/>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C369B6DC-1DB6-4DFA-A036-AF93E6B59908}" dt="2024-06-28T16:21:34.182" v="2865"/>
              <pc2:cmMkLst xmlns:pc2="http://schemas.microsoft.com/office/powerpoint/2019/9/main/command">
                <pc:docMk/>
                <pc:sldMk cId="15388150" sldId="367"/>
                <pc2:cmMk id="{1831BA32-2EF4-4D87-866E-D99EA5894E2D}"/>
              </pc2:cmMkLst>
            </pc226:cmChg>
          </p:ext>
        </pc:extLst>
      </pc:sldChg>
      <pc:sldChg chg="addSp delSp modSp mod modTransition modAnim modNotesTx">
        <pc:chgData name="Clément Lemaitre-Provost" userId="f3d9918a-5e1c-4d93-bfcf-4b1371c3a56c" providerId="ADAL" clId="{C369B6DC-1DB6-4DFA-A036-AF93E6B59908}" dt="2024-06-28T17:16:43.598" v="4985"/>
        <pc:sldMkLst>
          <pc:docMk/>
          <pc:sldMk cId="2693125685" sldId="368"/>
        </pc:sldMkLst>
      </pc:sldChg>
      <pc:sldChg chg="addSp modSp mod modTransition modAnim modNotesTx">
        <pc:chgData name="Clément Lemaitre-Provost" userId="f3d9918a-5e1c-4d93-bfcf-4b1371c3a56c" providerId="ADAL" clId="{C369B6DC-1DB6-4DFA-A036-AF93E6B59908}" dt="2024-06-28T17:16:43.598" v="4985"/>
        <pc:sldMkLst>
          <pc:docMk/>
          <pc:sldMk cId="102543087" sldId="369"/>
        </pc:sldMkLst>
      </pc:sldChg>
      <pc:sldChg chg="addSp modSp mod modTransition modAnim modNotesTx">
        <pc:chgData name="Clément Lemaitre-Provost" userId="f3d9918a-5e1c-4d93-bfcf-4b1371c3a56c" providerId="ADAL" clId="{C369B6DC-1DB6-4DFA-A036-AF93E6B59908}" dt="2024-06-28T17:16:43.598" v="4985"/>
        <pc:sldMkLst>
          <pc:docMk/>
          <pc:sldMk cId="2500292922" sldId="370"/>
        </pc:sldMkLst>
      </pc:sldChg>
      <pc:sldChg chg="addSp delSp modSp mod modTransition modAnim modNotesTx">
        <pc:chgData name="Clément Lemaitre-Provost" userId="f3d9918a-5e1c-4d93-bfcf-4b1371c3a56c" providerId="ADAL" clId="{C369B6DC-1DB6-4DFA-A036-AF93E6B59908}" dt="2024-06-28T17:16:43.598" v="4985"/>
        <pc:sldMkLst>
          <pc:docMk/>
          <pc:sldMk cId="2856015340" sldId="371"/>
        </pc:sldMkLst>
      </pc:sldChg>
      <pc:sldChg chg="addSp delSp modSp mod modTransition modAnim modNotesTx">
        <pc:chgData name="Clément Lemaitre-Provost" userId="f3d9918a-5e1c-4d93-bfcf-4b1371c3a56c" providerId="ADAL" clId="{C369B6DC-1DB6-4DFA-A036-AF93E6B59908}" dt="2024-06-28T17:16:43.598" v="4985"/>
        <pc:sldMkLst>
          <pc:docMk/>
          <pc:sldMk cId="233673002" sldId="372"/>
        </pc:sldMkLst>
      </pc:sldChg>
      <pc:sldChg chg="addSp modSp mod modTransition modAnim modNotesTx">
        <pc:chgData name="Clément Lemaitre-Provost" userId="f3d9918a-5e1c-4d93-bfcf-4b1371c3a56c" providerId="ADAL" clId="{C369B6DC-1DB6-4DFA-A036-AF93E6B59908}" dt="2024-06-28T17:17:36.458" v="4996" actId="12"/>
        <pc:sldMkLst>
          <pc:docMk/>
          <pc:sldMk cId="595010953" sldId="373"/>
        </pc:sldMkLst>
      </pc:sldChg>
      <pc:sldChg chg="addSp modSp mod modTransition modAnim modNotesTx">
        <pc:chgData name="Clément Lemaitre-Provost" userId="f3d9918a-5e1c-4d93-bfcf-4b1371c3a56c" providerId="ADAL" clId="{C369B6DC-1DB6-4DFA-A036-AF93E6B59908}" dt="2024-06-28T17:25:37.141" v="5205"/>
        <pc:sldMkLst>
          <pc:docMk/>
          <pc:sldMk cId="2653037103" sldId="374"/>
        </pc:sldMkLst>
      </pc:sldChg>
      <pc:sldChg chg="addSp delSp modSp mod modTransition modAnim modNotesTx">
        <pc:chgData name="Clément Lemaitre-Provost" userId="f3d9918a-5e1c-4d93-bfcf-4b1371c3a56c" providerId="ADAL" clId="{C369B6DC-1DB6-4DFA-A036-AF93E6B59908}" dt="2024-06-28T18:43:48.333" v="5844" actId="170"/>
        <pc:sldMkLst>
          <pc:docMk/>
          <pc:sldMk cId="927205018" sldId="375"/>
        </pc:sldMkLst>
      </pc:sldChg>
      <pc:sldChg chg="addSp modSp mod modTransition modAnim modNotesTx">
        <pc:chgData name="Clément Lemaitre-Provost" userId="f3d9918a-5e1c-4d93-bfcf-4b1371c3a56c" providerId="ADAL" clId="{C369B6DC-1DB6-4DFA-A036-AF93E6B59908}" dt="2024-06-28T17:43:10.405" v="5831"/>
        <pc:sldMkLst>
          <pc:docMk/>
          <pc:sldMk cId="854660403" sldId="376"/>
        </pc:sldMkLst>
      </pc:sldChg>
      <pc:sldChg chg="addSp modSp mod modTransition modNotesTx">
        <pc:chgData name="Clément Lemaitre-Provost" userId="f3d9918a-5e1c-4d93-bfcf-4b1371c3a56c" providerId="ADAL" clId="{C369B6DC-1DB6-4DFA-A036-AF93E6B59908}" dt="2024-06-28T17:38:16.381" v="5800" actId="1076"/>
        <pc:sldMkLst>
          <pc:docMk/>
          <pc:sldMk cId="2979508786" sldId="377"/>
        </pc:sldMkLst>
      </pc:sldChg>
      <pc:sldChg chg="addSp modSp mod modTransition modAnim modNotesTx">
        <pc:chgData name="Clément Lemaitre-Provost" userId="f3d9918a-5e1c-4d93-bfcf-4b1371c3a56c" providerId="ADAL" clId="{C369B6DC-1DB6-4DFA-A036-AF93E6B59908}" dt="2024-06-28T17:43:50.340" v="5838"/>
        <pc:sldMkLst>
          <pc:docMk/>
          <pc:sldMk cId="2244220226" sldId="378"/>
        </pc:sldMkLst>
      </pc:sldChg>
      <pc:sldChg chg="modSp add mod ord modTransition">
        <pc:chgData name="Clément Lemaitre-Provost" userId="f3d9918a-5e1c-4d93-bfcf-4b1371c3a56c" providerId="ADAL" clId="{C369B6DC-1DB6-4DFA-A036-AF93E6B59908}" dt="2024-06-28T17:16:43.598" v="4985"/>
        <pc:sldMkLst>
          <pc:docMk/>
          <pc:sldMk cId="595751562" sldId="379"/>
        </pc:sldMkLst>
      </pc:sldChg>
      <pc:sldChg chg="modSp add mod ord modTransition modAnim modNotesTx">
        <pc:chgData name="Clément Lemaitre-Provost" userId="f3d9918a-5e1c-4d93-bfcf-4b1371c3a56c" providerId="ADAL" clId="{C369B6DC-1DB6-4DFA-A036-AF93E6B59908}" dt="2024-06-28T17:16:43.598" v="4985"/>
        <pc:sldMkLst>
          <pc:docMk/>
          <pc:sldMk cId="418037724" sldId="380"/>
        </pc:sldMkLst>
      </pc:sldChg>
      <pc:sldChg chg="addSp delSp modSp add mod ord modTransition modAnim modNotesTx">
        <pc:chgData name="Clément Lemaitre-Provost" userId="f3d9918a-5e1c-4d93-bfcf-4b1371c3a56c" providerId="ADAL" clId="{C369B6DC-1DB6-4DFA-A036-AF93E6B59908}" dt="2024-06-28T17:16:43.598" v="4985"/>
        <pc:sldMkLst>
          <pc:docMk/>
          <pc:sldMk cId="2474350694" sldId="381"/>
        </pc:sldMkLst>
      </pc:sldChg>
      <pc:sldMasterChg chg="modTransition modSldLayout">
        <pc:chgData name="Clément Lemaitre-Provost" userId="f3d9918a-5e1c-4d93-bfcf-4b1371c3a56c" providerId="ADAL" clId="{C369B6DC-1DB6-4DFA-A036-AF93E6B59908}" dt="2024-06-28T17:16:43.598" v="4985"/>
        <pc:sldMasterMkLst>
          <pc:docMk/>
          <pc:sldMasterMk cId="3025158510" sldId="2147483648"/>
        </pc:sldMasterMkLst>
        <pc:sldLayoutChg chg="modTransition">
          <pc:chgData name="Clément Lemaitre-Provost" userId="f3d9918a-5e1c-4d93-bfcf-4b1371c3a56c" providerId="ADAL" clId="{C369B6DC-1DB6-4DFA-A036-AF93E6B59908}" dt="2024-06-28T17:16:43.598" v="4985"/>
          <pc:sldLayoutMkLst>
            <pc:docMk/>
            <pc:sldMasterMk cId="3025158510" sldId="2147483648"/>
            <pc:sldLayoutMk cId="2093411282" sldId="2147483649"/>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4212464780" sldId="2147483650"/>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981232345" sldId="2147483651"/>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584362636" sldId="2147483653"/>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312756376" sldId="2147483654"/>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440959554" sldId="2147483655"/>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076730978" sldId="2147483656"/>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826655271" sldId="2147483657"/>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3767911" sldId="2147483658"/>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729742141" sldId="2147483659"/>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3178516531" sldId="2147483660"/>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297416850" sldId="2147483661"/>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883086297" sldId="2147483663"/>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44202410" sldId="2147483664"/>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894341967" sldId="2147483665"/>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548247233" sldId="2147483666"/>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402255252" sldId="2147483667"/>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540461351" sldId="2147483668"/>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367873799" sldId="2147483669"/>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4215250163" sldId="2147483670"/>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513654359" sldId="2147483671"/>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239960129" sldId="2147483672"/>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130009714" sldId="2147483673"/>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4222902392" sldId="2147483674"/>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3705162789" sldId="2147483676"/>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531541676" sldId="2147483681"/>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271433031" sldId="2147483682"/>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957199313" sldId="2147483683"/>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431675898" sldId="2147483684"/>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509351472" sldId="2147483686"/>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838460527" sldId="2147483716"/>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777515854" sldId="2147483717"/>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3148530293" sldId="2147483718"/>
          </pc:sldLayoutMkLst>
        </pc:sldLayoutChg>
      </pc:sldMasterChg>
    </pc:docChg>
  </pc:docChgLst>
  <pc:docChgLst>
    <pc:chgData name="Elsa Jutras-Vigneault" userId="5e309fbe-32f8-435b-bb9d-af4cef43b13f" providerId="ADAL" clId="{8C7FFE00-8507-4042-9C1F-48A647287FE9}"/>
    <pc:docChg chg="undo custSel modSld">
      <pc:chgData name="Elsa Jutras-Vigneault" userId="5e309fbe-32f8-435b-bb9d-af4cef43b13f" providerId="ADAL" clId="{8C7FFE00-8507-4042-9C1F-48A647287FE9}" dt="2024-07-18T15:15:11.387" v="88" actId="1076"/>
      <pc:docMkLst>
        <pc:docMk/>
      </pc:docMkLst>
      <pc:sldChg chg="addSp delSp modSp mod">
        <pc:chgData name="Elsa Jutras-Vigneault" userId="5e309fbe-32f8-435b-bb9d-af4cef43b13f" providerId="ADAL" clId="{8C7FFE00-8507-4042-9C1F-48A647287FE9}" dt="2024-07-18T15:11:14.085" v="22" actId="14100"/>
        <pc:sldMkLst>
          <pc:docMk/>
          <pc:sldMk cId="3374227957" sldId="357"/>
        </pc:sldMkLst>
      </pc:sldChg>
      <pc:sldChg chg="addSp modSp mod">
        <pc:chgData name="Elsa Jutras-Vigneault" userId="5e309fbe-32f8-435b-bb9d-af4cef43b13f" providerId="ADAL" clId="{8C7FFE00-8507-4042-9C1F-48A647287FE9}" dt="2024-07-18T15:14:02.712" v="57" actId="14100"/>
        <pc:sldMkLst>
          <pc:docMk/>
          <pc:sldMk cId="233673002" sldId="372"/>
        </pc:sldMkLst>
      </pc:sldChg>
      <pc:sldChg chg="addSp modSp mod">
        <pc:chgData name="Elsa Jutras-Vigneault" userId="5e309fbe-32f8-435b-bb9d-af4cef43b13f" providerId="ADAL" clId="{8C7FFE00-8507-4042-9C1F-48A647287FE9}" dt="2024-07-18T15:15:11.387" v="88" actId="1076"/>
        <pc:sldMkLst>
          <pc:docMk/>
          <pc:sldMk cId="2244220226" sldId="378"/>
        </pc:sldMkLst>
      </pc:sldChg>
    </pc:docChg>
  </pc:docChgLst>
  <pc:docChgLst>
    <pc:chgData name="Geneviève Benoit" userId="897b1fc1-dd3f-44ed-96a5-8e37eb76e843" providerId="ADAL" clId="{0368D602-C9A2-4B9E-88E5-22AD01B49E44}"/>
    <pc:docChg chg="modSld">
      <pc:chgData name="Geneviève Benoit" userId="897b1fc1-dd3f-44ed-96a5-8e37eb76e843" providerId="ADAL" clId="{0368D602-C9A2-4B9E-88E5-22AD01B49E44}" dt="2021-11-10T14:02:41.888" v="0" actId="947"/>
      <pc:docMkLst>
        <pc:docMk/>
      </pc:docMkLst>
      <pc:sldChg chg="modSp mod">
        <pc:chgData name="Geneviève Benoit" userId="897b1fc1-dd3f-44ed-96a5-8e37eb76e843" providerId="ADAL" clId="{0368D602-C9A2-4B9E-88E5-22AD01B49E44}" dt="2021-11-10T14:02:41.888" v="0" actId="947"/>
        <pc:sldMkLst>
          <pc:docMk/>
          <pc:sldMk cId="3944285931" sldId="321"/>
        </pc:sldMkLst>
      </pc:sldChg>
    </pc:docChg>
  </pc:docChgLst>
  <pc:docChgLst>
    <pc:chgData name="Julianne Chu" userId="S::julianne.chu@educaloi.qc.ca::e8f7f30b-d745-4019-beff-dc20084e4c5d" providerId="AD" clId="Web-{D5A03C41-9AF5-A36C-D059-9DEDDC47F606}"/>
    <pc:docChg chg="modSld">
      <pc:chgData name="Julianne Chu" userId="S::julianne.chu@educaloi.qc.ca::e8f7f30b-d745-4019-beff-dc20084e4c5d" providerId="AD" clId="Web-{D5A03C41-9AF5-A36C-D059-9DEDDC47F606}" dt="2024-10-10T12:52:15.605" v="21"/>
      <pc:docMkLst>
        <pc:docMk/>
      </pc:docMkLst>
      <pc:sldChg chg="modSp modNotes">
        <pc:chgData name="Julianne Chu" userId="S::julianne.chu@educaloi.qc.ca::e8f7f30b-d745-4019-beff-dc20084e4c5d" providerId="AD" clId="Web-{D5A03C41-9AF5-A36C-D059-9DEDDC47F606}" dt="2024-10-10T12:52:15.605" v="21"/>
        <pc:sldMkLst>
          <pc:docMk/>
          <pc:sldMk cId="387620748" sldId="261"/>
        </pc:sldMkLst>
      </pc:sldChg>
      <pc:sldChg chg="modNotes">
        <pc:chgData name="Julianne Chu" userId="S::julianne.chu@educaloi.qc.ca::e8f7f30b-d745-4019-beff-dc20084e4c5d" providerId="AD" clId="Web-{D5A03C41-9AF5-A36C-D059-9DEDDC47F606}" dt="2024-10-10T12:51:38.808" v="20"/>
        <pc:sldMkLst>
          <pc:docMk/>
          <pc:sldMk cId="2761164563" sldId="267"/>
        </pc:sldMkLst>
      </pc:sldChg>
      <pc:sldChg chg="modNotes">
        <pc:chgData name="Julianne Chu" userId="S::julianne.chu@educaloi.qc.ca::e8f7f30b-d745-4019-beff-dc20084e4c5d" providerId="AD" clId="Web-{D5A03C41-9AF5-A36C-D059-9DEDDC47F606}" dt="2024-10-10T12:51:38.808" v="20"/>
        <pc:sldMkLst>
          <pc:docMk/>
          <pc:sldMk cId="3633348750" sldId="270"/>
        </pc:sldMkLst>
      </pc:sldChg>
      <pc:sldChg chg="modNotes">
        <pc:chgData name="Julianne Chu" userId="S::julianne.chu@educaloi.qc.ca::e8f7f30b-d745-4019-beff-dc20084e4c5d" providerId="AD" clId="Web-{D5A03C41-9AF5-A36C-D059-9DEDDC47F606}" dt="2024-10-10T12:51:38.808" v="20"/>
        <pc:sldMkLst>
          <pc:docMk/>
          <pc:sldMk cId="4193482868" sldId="352"/>
        </pc:sldMkLst>
      </pc:sldChg>
      <pc:sldChg chg="modNotes">
        <pc:chgData name="Julianne Chu" userId="S::julianne.chu@educaloi.qc.ca::e8f7f30b-d745-4019-beff-dc20084e4c5d" providerId="AD" clId="Web-{D5A03C41-9AF5-A36C-D059-9DEDDC47F606}" dt="2024-10-10T12:51:38.808" v="20"/>
        <pc:sldMkLst>
          <pc:docMk/>
          <pc:sldMk cId="2814206767" sldId="354"/>
        </pc:sldMkLst>
      </pc:sldChg>
      <pc:sldChg chg="modNotes">
        <pc:chgData name="Julianne Chu" userId="S::julianne.chu@educaloi.qc.ca::e8f7f30b-d745-4019-beff-dc20084e4c5d" providerId="AD" clId="Web-{D5A03C41-9AF5-A36C-D059-9DEDDC47F606}" dt="2024-10-10T12:51:38.808" v="20"/>
        <pc:sldMkLst>
          <pc:docMk/>
          <pc:sldMk cId="2803207657" sldId="355"/>
        </pc:sldMkLst>
      </pc:sldChg>
      <pc:sldChg chg="modNotes">
        <pc:chgData name="Julianne Chu" userId="S::julianne.chu@educaloi.qc.ca::e8f7f30b-d745-4019-beff-dc20084e4c5d" providerId="AD" clId="Web-{D5A03C41-9AF5-A36C-D059-9DEDDC47F606}" dt="2024-10-10T12:51:38.808" v="20"/>
        <pc:sldMkLst>
          <pc:docMk/>
          <pc:sldMk cId="3374227957" sldId="357"/>
        </pc:sldMkLst>
      </pc:sldChg>
      <pc:sldChg chg="modNotes">
        <pc:chgData name="Julianne Chu" userId="S::julianne.chu@educaloi.qc.ca::e8f7f30b-d745-4019-beff-dc20084e4c5d" providerId="AD" clId="Web-{D5A03C41-9AF5-A36C-D059-9DEDDC47F606}" dt="2024-10-10T12:51:38.808" v="20"/>
        <pc:sldMkLst>
          <pc:docMk/>
          <pc:sldMk cId="1387294503" sldId="358"/>
        </pc:sldMkLst>
      </pc:sldChg>
      <pc:sldChg chg="modNotes">
        <pc:chgData name="Julianne Chu" userId="S::julianne.chu@educaloi.qc.ca::e8f7f30b-d745-4019-beff-dc20084e4c5d" providerId="AD" clId="Web-{D5A03C41-9AF5-A36C-D059-9DEDDC47F606}" dt="2024-10-10T12:51:38.808" v="20"/>
        <pc:sldMkLst>
          <pc:docMk/>
          <pc:sldMk cId="4173865766" sldId="359"/>
        </pc:sldMkLst>
      </pc:sldChg>
      <pc:sldChg chg="modNotes">
        <pc:chgData name="Julianne Chu" userId="S::julianne.chu@educaloi.qc.ca::e8f7f30b-d745-4019-beff-dc20084e4c5d" providerId="AD" clId="Web-{D5A03C41-9AF5-A36C-D059-9DEDDC47F606}" dt="2024-10-10T12:51:38.808" v="20"/>
        <pc:sldMkLst>
          <pc:docMk/>
          <pc:sldMk cId="1315225206" sldId="360"/>
        </pc:sldMkLst>
      </pc:sldChg>
      <pc:sldChg chg="modNotes">
        <pc:chgData name="Julianne Chu" userId="S::julianne.chu@educaloi.qc.ca::e8f7f30b-d745-4019-beff-dc20084e4c5d" providerId="AD" clId="Web-{D5A03C41-9AF5-A36C-D059-9DEDDC47F606}" dt="2024-10-10T12:51:38.808" v="20"/>
        <pc:sldMkLst>
          <pc:docMk/>
          <pc:sldMk cId="2384835844" sldId="361"/>
        </pc:sldMkLst>
      </pc:sldChg>
      <pc:sldChg chg="modNotes">
        <pc:chgData name="Julianne Chu" userId="S::julianne.chu@educaloi.qc.ca::e8f7f30b-d745-4019-beff-dc20084e4c5d" providerId="AD" clId="Web-{D5A03C41-9AF5-A36C-D059-9DEDDC47F606}" dt="2024-10-10T12:51:38.808" v="20"/>
        <pc:sldMkLst>
          <pc:docMk/>
          <pc:sldMk cId="2705506676" sldId="362"/>
        </pc:sldMkLst>
      </pc:sldChg>
      <pc:sldChg chg="modNotes">
        <pc:chgData name="Julianne Chu" userId="S::julianne.chu@educaloi.qc.ca::e8f7f30b-d745-4019-beff-dc20084e4c5d" providerId="AD" clId="Web-{D5A03C41-9AF5-A36C-D059-9DEDDC47F606}" dt="2024-10-10T12:51:38.808" v="20"/>
        <pc:sldMkLst>
          <pc:docMk/>
          <pc:sldMk cId="2211784147" sldId="364"/>
        </pc:sldMkLst>
      </pc:sldChg>
      <pc:sldChg chg="modNotes">
        <pc:chgData name="Julianne Chu" userId="S::julianne.chu@educaloi.qc.ca::e8f7f30b-d745-4019-beff-dc20084e4c5d" providerId="AD" clId="Web-{D5A03C41-9AF5-A36C-D059-9DEDDC47F606}" dt="2024-10-10T12:51:38.808" v="20"/>
        <pc:sldMkLst>
          <pc:docMk/>
          <pc:sldMk cId="1177238437" sldId="365"/>
        </pc:sldMkLst>
      </pc:sldChg>
      <pc:sldChg chg="modNotes">
        <pc:chgData name="Julianne Chu" userId="S::julianne.chu@educaloi.qc.ca::e8f7f30b-d745-4019-beff-dc20084e4c5d" providerId="AD" clId="Web-{D5A03C41-9AF5-A36C-D059-9DEDDC47F606}" dt="2024-10-10T12:51:38.808" v="20"/>
        <pc:sldMkLst>
          <pc:docMk/>
          <pc:sldMk cId="1882168776" sldId="366"/>
        </pc:sldMkLst>
      </pc:sldChg>
      <pc:sldChg chg="modNotes">
        <pc:chgData name="Julianne Chu" userId="S::julianne.chu@educaloi.qc.ca::e8f7f30b-d745-4019-beff-dc20084e4c5d" providerId="AD" clId="Web-{D5A03C41-9AF5-A36C-D059-9DEDDC47F606}" dt="2024-10-10T12:51:38.808" v="20"/>
        <pc:sldMkLst>
          <pc:docMk/>
          <pc:sldMk cId="15388150" sldId="367"/>
        </pc:sldMkLst>
      </pc:sldChg>
      <pc:sldChg chg="modNotes">
        <pc:chgData name="Julianne Chu" userId="S::julianne.chu@educaloi.qc.ca::e8f7f30b-d745-4019-beff-dc20084e4c5d" providerId="AD" clId="Web-{D5A03C41-9AF5-A36C-D059-9DEDDC47F606}" dt="2024-10-10T12:51:38.808" v="20"/>
        <pc:sldMkLst>
          <pc:docMk/>
          <pc:sldMk cId="2693125685" sldId="368"/>
        </pc:sldMkLst>
      </pc:sldChg>
      <pc:sldChg chg="modNotes">
        <pc:chgData name="Julianne Chu" userId="S::julianne.chu@educaloi.qc.ca::e8f7f30b-d745-4019-beff-dc20084e4c5d" providerId="AD" clId="Web-{D5A03C41-9AF5-A36C-D059-9DEDDC47F606}" dt="2024-10-10T12:51:38.808" v="20"/>
        <pc:sldMkLst>
          <pc:docMk/>
          <pc:sldMk cId="102543087" sldId="369"/>
        </pc:sldMkLst>
      </pc:sldChg>
      <pc:sldChg chg="modNotes">
        <pc:chgData name="Julianne Chu" userId="S::julianne.chu@educaloi.qc.ca::e8f7f30b-d745-4019-beff-dc20084e4c5d" providerId="AD" clId="Web-{D5A03C41-9AF5-A36C-D059-9DEDDC47F606}" dt="2024-10-10T12:51:38.808" v="20"/>
        <pc:sldMkLst>
          <pc:docMk/>
          <pc:sldMk cId="2500292922" sldId="370"/>
        </pc:sldMkLst>
      </pc:sldChg>
      <pc:sldChg chg="modNotes">
        <pc:chgData name="Julianne Chu" userId="S::julianne.chu@educaloi.qc.ca::e8f7f30b-d745-4019-beff-dc20084e4c5d" providerId="AD" clId="Web-{D5A03C41-9AF5-A36C-D059-9DEDDC47F606}" dt="2024-10-10T12:51:38.808" v="20"/>
        <pc:sldMkLst>
          <pc:docMk/>
          <pc:sldMk cId="2856015340" sldId="371"/>
        </pc:sldMkLst>
      </pc:sldChg>
      <pc:sldChg chg="modNotes">
        <pc:chgData name="Julianne Chu" userId="S::julianne.chu@educaloi.qc.ca::e8f7f30b-d745-4019-beff-dc20084e4c5d" providerId="AD" clId="Web-{D5A03C41-9AF5-A36C-D059-9DEDDC47F606}" dt="2024-10-10T12:51:38.808" v="20"/>
        <pc:sldMkLst>
          <pc:docMk/>
          <pc:sldMk cId="233673002" sldId="372"/>
        </pc:sldMkLst>
      </pc:sldChg>
      <pc:sldChg chg="modNotes">
        <pc:chgData name="Julianne Chu" userId="S::julianne.chu@educaloi.qc.ca::e8f7f30b-d745-4019-beff-dc20084e4c5d" providerId="AD" clId="Web-{D5A03C41-9AF5-A36C-D059-9DEDDC47F606}" dt="2024-10-10T12:51:38.808" v="20"/>
        <pc:sldMkLst>
          <pc:docMk/>
          <pc:sldMk cId="595010953" sldId="373"/>
        </pc:sldMkLst>
      </pc:sldChg>
      <pc:sldChg chg="modNotes">
        <pc:chgData name="Julianne Chu" userId="S::julianne.chu@educaloi.qc.ca::e8f7f30b-d745-4019-beff-dc20084e4c5d" providerId="AD" clId="Web-{D5A03C41-9AF5-A36C-D059-9DEDDC47F606}" dt="2024-10-10T12:51:38.808" v="20"/>
        <pc:sldMkLst>
          <pc:docMk/>
          <pc:sldMk cId="2653037103" sldId="374"/>
        </pc:sldMkLst>
      </pc:sldChg>
      <pc:sldChg chg="modNotes">
        <pc:chgData name="Julianne Chu" userId="S::julianne.chu@educaloi.qc.ca::e8f7f30b-d745-4019-beff-dc20084e4c5d" providerId="AD" clId="Web-{D5A03C41-9AF5-A36C-D059-9DEDDC47F606}" dt="2024-10-10T12:51:38.808" v="20"/>
        <pc:sldMkLst>
          <pc:docMk/>
          <pc:sldMk cId="927205018" sldId="375"/>
        </pc:sldMkLst>
      </pc:sldChg>
      <pc:sldChg chg="modNotes">
        <pc:chgData name="Julianne Chu" userId="S::julianne.chu@educaloi.qc.ca::e8f7f30b-d745-4019-beff-dc20084e4c5d" providerId="AD" clId="Web-{D5A03C41-9AF5-A36C-D059-9DEDDC47F606}" dt="2024-10-10T12:51:38.808" v="20"/>
        <pc:sldMkLst>
          <pc:docMk/>
          <pc:sldMk cId="854660403" sldId="376"/>
        </pc:sldMkLst>
      </pc:sldChg>
      <pc:sldChg chg="modNotes">
        <pc:chgData name="Julianne Chu" userId="S::julianne.chu@educaloi.qc.ca::e8f7f30b-d745-4019-beff-dc20084e4c5d" providerId="AD" clId="Web-{D5A03C41-9AF5-A36C-D059-9DEDDC47F606}" dt="2024-10-10T12:51:38.808" v="20"/>
        <pc:sldMkLst>
          <pc:docMk/>
          <pc:sldMk cId="2979508786" sldId="377"/>
        </pc:sldMkLst>
      </pc:sldChg>
      <pc:sldChg chg="modNotes">
        <pc:chgData name="Julianne Chu" userId="S::julianne.chu@educaloi.qc.ca::e8f7f30b-d745-4019-beff-dc20084e4c5d" providerId="AD" clId="Web-{D5A03C41-9AF5-A36C-D059-9DEDDC47F606}" dt="2024-10-10T12:51:38.808" v="20"/>
        <pc:sldMkLst>
          <pc:docMk/>
          <pc:sldMk cId="2244220226" sldId="378"/>
        </pc:sldMkLst>
      </pc:sldChg>
      <pc:sldChg chg="modNotes">
        <pc:chgData name="Julianne Chu" userId="S::julianne.chu@educaloi.qc.ca::e8f7f30b-d745-4019-beff-dc20084e4c5d" providerId="AD" clId="Web-{D5A03C41-9AF5-A36C-D059-9DEDDC47F606}" dt="2024-10-10T12:51:38.808" v="20"/>
        <pc:sldMkLst>
          <pc:docMk/>
          <pc:sldMk cId="418037724" sldId="380"/>
        </pc:sldMkLst>
      </pc:sldChg>
      <pc:sldChg chg="modNotes">
        <pc:chgData name="Julianne Chu" userId="S::julianne.chu@educaloi.qc.ca::e8f7f30b-d745-4019-beff-dc20084e4c5d" providerId="AD" clId="Web-{D5A03C41-9AF5-A36C-D059-9DEDDC47F606}" dt="2024-10-10T12:51:38.808" v="20"/>
        <pc:sldMkLst>
          <pc:docMk/>
          <pc:sldMk cId="2474350694" sldId="381"/>
        </pc:sldMkLst>
      </pc:sldChg>
      <pc:sldChg chg="modNotes">
        <pc:chgData name="Julianne Chu" userId="S::julianne.chu@educaloi.qc.ca::e8f7f30b-d745-4019-beff-dc20084e4c5d" providerId="AD" clId="Web-{D5A03C41-9AF5-A36C-D059-9DEDDC47F606}" dt="2024-10-10T12:51:38.808" v="20"/>
        <pc:sldMkLst>
          <pc:docMk/>
          <pc:sldMk cId="3215491094" sldId="382"/>
        </pc:sldMkLst>
      </pc:sldChg>
      <pc:sldChg chg="modNotes">
        <pc:chgData name="Julianne Chu" userId="S::julianne.chu@educaloi.qc.ca::e8f7f30b-d745-4019-beff-dc20084e4c5d" providerId="AD" clId="Web-{D5A03C41-9AF5-A36C-D059-9DEDDC47F606}" dt="2024-10-10T12:51:38.808" v="20"/>
        <pc:sldMkLst>
          <pc:docMk/>
          <pc:sldMk cId="2722557652" sldId="383"/>
        </pc:sldMkLst>
      </pc:sldChg>
      <pc:sldChg chg="modNotes">
        <pc:chgData name="Julianne Chu" userId="S::julianne.chu@educaloi.qc.ca::e8f7f30b-d745-4019-beff-dc20084e4c5d" providerId="AD" clId="Web-{D5A03C41-9AF5-A36C-D059-9DEDDC47F606}" dt="2024-10-10T12:51:38.808" v="20"/>
        <pc:sldMkLst>
          <pc:docMk/>
          <pc:sldMk cId="1912474822" sldId="384"/>
        </pc:sldMkLst>
      </pc:sldChg>
      <pc:sldChg chg="modNotes">
        <pc:chgData name="Julianne Chu" userId="S::julianne.chu@educaloi.qc.ca::e8f7f30b-d745-4019-beff-dc20084e4c5d" providerId="AD" clId="Web-{D5A03C41-9AF5-A36C-D059-9DEDDC47F606}" dt="2024-10-10T12:51:38.808" v="20"/>
        <pc:sldMkLst>
          <pc:docMk/>
          <pc:sldMk cId="2066536546" sldId="385"/>
        </pc:sldMkLst>
      </pc:sldChg>
      <pc:sldChg chg="modNotes">
        <pc:chgData name="Julianne Chu" userId="S::julianne.chu@educaloi.qc.ca::e8f7f30b-d745-4019-beff-dc20084e4c5d" providerId="AD" clId="Web-{D5A03C41-9AF5-A36C-D059-9DEDDC47F606}" dt="2024-10-10T12:51:38.808" v="20"/>
        <pc:sldMkLst>
          <pc:docMk/>
          <pc:sldMk cId="66651162" sldId="386"/>
        </pc:sldMkLst>
      </pc:sldChg>
      <pc:sldChg chg="modNotes">
        <pc:chgData name="Julianne Chu" userId="S::julianne.chu@educaloi.qc.ca::e8f7f30b-d745-4019-beff-dc20084e4c5d" providerId="AD" clId="Web-{D5A03C41-9AF5-A36C-D059-9DEDDC47F606}" dt="2024-10-10T12:51:38.808" v="20"/>
        <pc:sldMkLst>
          <pc:docMk/>
          <pc:sldMk cId="1133403042" sldId="387"/>
        </pc:sldMkLst>
      </pc:sldChg>
      <pc:sldChg chg="modNotes">
        <pc:chgData name="Julianne Chu" userId="S::julianne.chu@educaloi.qc.ca::e8f7f30b-d745-4019-beff-dc20084e4c5d" providerId="AD" clId="Web-{D5A03C41-9AF5-A36C-D059-9DEDDC47F606}" dt="2024-10-10T12:51:38.808" v="20"/>
        <pc:sldMkLst>
          <pc:docMk/>
          <pc:sldMk cId="1809302940" sldId="388"/>
        </pc:sldMkLst>
      </pc:sldChg>
    </pc:docChg>
  </pc:docChgLst>
  <pc:docChgLst>
    <pc:chgData name="Florence Lemieux-Cayer" userId="S::florence.lemieux-cayer@educaloi.qc.ca::0c391ade-d38b-453a-9d0f-690d2dc83b0d" providerId="AD" clId="Web-{C3F21A98-C082-442B-7C57-E6A009C3CB00}"/>
    <pc:docChg chg="modSld">
      <pc:chgData name="Florence Lemieux-Cayer" userId="S::florence.lemieux-cayer@educaloi.qc.ca::0c391ade-d38b-453a-9d0f-690d2dc83b0d" providerId="AD" clId="Web-{C3F21A98-C082-442B-7C57-E6A009C3CB00}" dt="2021-07-27T19:17:44.182" v="5"/>
      <pc:docMkLst>
        <pc:docMk/>
      </pc:docMkLst>
      <pc:sldChg chg="addSp delSp modSp">
        <pc:chgData name="Florence Lemieux-Cayer" userId="S::florence.lemieux-cayer@educaloi.qc.ca::0c391ade-d38b-453a-9d0f-690d2dc83b0d" providerId="AD" clId="Web-{C3F21A98-C082-442B-7C57-E6A009C3CB00}" dt="2021-07-27T19:17:44.182" v="5"/>
        <pc:sldMkLst>
          <pc:docMk/>
          <pc:sldMk cId="3959984743" sldId="341"/>
        </pc:sldMkLst>
      </pc:sldChg>
      <pc:sldChg chg="addSp delSp">
        <pc:chgData name="Florence Lemieux-Cayer" userId="S::florence.lemieux-cayer@educaloi.qc.ca::0c391ade-d38b-453a-9d0f-690d2dc83b0d" providerId="AD" clId="Web-{C3F21A98-C082-442B-7C57-E6A009C3CB00}" dt="2021-07-27T18:42:59.879" v="1"/>
        <pc:sldMkLst>
          <pc:docMk/>
          <pc:sldMk cId="2625235439" sldId="342"/>
        </pc:sldMkLst>
      </pc:sldChg>
    </pc:docChg>
  </pc:docChgLst>
  <pc:docChgLst>
    <pc:chgData name="Elsa Jutras-Vigneault" userId="5e309fbe-32f8-435b-bb9d-af4cef43b13f" providerId="ADAL" clId="{75C6B812-087F-4910-98E2-EC697DDA359B}"/>
    <pc:docChg chg="undo custSel modSld">
      <pc:chgData name="Elsa Jutras-Vigneault" userId="5e309fbe-32f8-435b-bb9d-af4cef43b13f" providerId="ADAL" clId="{75C6B812-087F-4910-98E2-EC697DDA359B}" dt="2024-07-23T18:25:48.012" v="108" actId="164"/>
      <pc:docMkLst>
        <pc:docMk/>
      </pc:docMkLst>
      <pc:sldChg chg="addSp modSp mod">
        <pc:chgData name="Elsa Jutras-Vigneault" userId="5e309fbe-32f8-435b-bb9d-af4cef43b13f" providerId="ADAL" clId="{75C6B812-087F-4910-98E2-EC697DDA359B}" dt="2024-07-23T18:23:13.703" v="79" actId="164"/>
        <pc:sldMkLst>
          <pc:docMk/>
          <pc:sldMk cId="3633348750" sldId="270"/>
        </pc:sldMkLst>
      </pc:sldChg>
      <pc:sldChg chg="addSp modSp">
        <pc:chgData name="Elsa Jutras-Vigneault" userId="5e309fbe-32f8-435b-bb9d-af4cef43b13f" providerId="ADAL" clId="{75C6B812-087F-4910-98E2-EC697DDA359B}" dt="2024-07-23T18:23:20.874" v="80" actId="164"/>
        <pc:sldMkLst>
          <pc:docMk/>
          <pc:sldMk cId="3374227957" sldId="357"/>
        </pc:sldMkLst>
      </pc:sldChg>
      <pc:sldChg chg="addSp modSp mod">
        <pc:chgData name="Elsa Jutras-Vigneault" userId="5e309fbe-32f8-435b-bb9d-af4cef43b13f" providerId="ADAL" clId="{75C6B812-087F-4910-98E2-EC697DDA359B}" dt="2024-07-23T18:24:32.059" v="102" actId="170"/>
        <pc:sldMkLst>
          <pc:docMk/>
          <pc:sldMk cId="2384835844" sldId="361"/>
        </pc:sldMkLst>
      </pc:sldChg>
      <pc:sldChg chg="addSp delSp modSp mod">
        <pc:chgData name="Elsa Jutras-Vigneault" userId="5e309fbe-32f8-435b-bb9d-af4cef43b13f" providerId="ADAL" clId="{75C6B812-087F-4910-98E2-EC697DDA359B}" dt="2024-07-23T17:47:05.723" v="21" actId="1076"/>
        <pc:sldMkLst>
          <pc:docMk/>
          <pc:sldMk cId="2705506676" sldId="362"/>
        </pc:sldMkLst>
      </pc:sldChg>
      <pc:sldChg chg="addSp modSp">
        <pc:chgData name="Elsa Jutras-Vigneault" userId="5e309fbe-32f8-435b-bb9d-af4cef43b13f" providerId="ADAL" clId="{75C6B812-087F-4910-98E2-EC697DDA359B}" dt="2024-07-23T18:24:49.932" v="103" actId="164"/>
        <pc:sldMkLst>
          <pc:docMk/>
          <pc:sldMk cId="233673002" sldId="372"/>
        </pc:sldMkLst>
      </pc:sldChg>
      <pc:sldChg chg="addSp modSp mod">
        <pc:chgData name="Elsa Jutras-Vigneault" userId="5e309fbe-32f8-435b-bb9d-af4cef43b13f" providerId="ADAL" clId="{75C6B812-087F-4910-98E2-EC697DDA359B}" dt="2024-07-23T18:25:41.398" v="107" actId="164"/>
        <pc:sldMkLst>
          <pc:docMk/>
          <pc:sldMk cId="2979508786" sldId="377"/>
        </pc:sldMkLst>
      </pc:sldChg>
      <pc:sldChg chg="addSp modSp">
        <pc:chgData name="Elsa Jutras-Vigneault" userId="5e309fbe-32f8-435b-bb9d-af4cef43b13f" providerId="ADAL" clId="{75C6B812-087F-4910-98E2-EC697DDA359B}" dt="2024-07-23T18:25:48.012" v="108" actId="164"/>
        <pc:sldMkLst>
          <pc:docMk/>
          <pc:sldMk cId="2244220226" sldId="378"/>
        </pc:sldMkLst>
      </pc:sldChg>
    </pc:docChg>
  </pc:docChgLst>
  <pc:docChgLst>
    <pc:chgData name="Elsa Jutras-Vigneault" userId="5e309fbe-32f8-435b-bb9d-af4cef43b13f" providerId="ADAL" clId="{70C21DA9-530A-4092-939B-BB809B712957}"/>
    <pc:docChg chg="undo custSel modSld">
      <pc:chgData name="Elsa Jutras-Vigneault" userId="5e309fbe-32f8-435b-bb9d-af4cef43b13f" providerId="ADAL" clId="{70C21DA9-530A-4092-939B-BB809B712957}" dt="2024-07-04T19:19:33.419" v="921" actId="14100"/>
      <pc:docMkLst>
        <pc:docMk/>
      </pc:docMkLst>
      <pc:sldChg chg="modSp mod">
        <pc:chgData name="Elsa Jutras-Vigneault" userId="5e309fbe-32f8-435b-bb9d-af4cef43b13f" providerId="ADAL" clId="{70C21DA9-530A-4092-939B-BB809B712957}" dt="2024-07-04T16:17:33.838" v="909" actId="1076"/>
        <pc:sldMkLst>
          <pc:docMk/>
          <pc:sldMk cId="387620748" sldId="261"/>
        </pc:sldMkLst>
      </pc:sldChg>
      <pc:sldChg chg="modSp mod">
        <pc:chgData name="Elsa Jutras-Vigneault" userId="5e309fbe-32f8-435b-bb9d-af4cef43b13f" providerId="ADAL" clId="{70C21DA9-530A-4092-939B-BB809B712957}" dt="2024-07-03T15:18:43.983" v="3" actId="1076"/>
        <pc:sldMkLst>
          <pc:docMk/>
          <pc:sldMk cId="2761164563" sldId="267"/>
        </pc:sldMkLst>
      </pc:sldChg>
      <pc:sldChg chg="modSp mod">
        <pc:chgData name="Elsa Jutras-Vigneault" userId="5e309fbe-32f8-435b-bb9d-af4cef43b13f" providerId="ADAL" clId="{70C21DA9-530A-4092-939B-BB809B712957}" dt="2024-07-04T16:35:28.400" v="912" actId="208"/>
        <pc:sldMkLst>
          <pc:docMk/>
          <pc:sldMk cId="2421384270" sldId="269"/>
        </pc:sldMkLst>
      </pc:sldChg>
      <pc:sldChg chg="modSp mod">
        <pc:chgData name="Elsa Jutras-Vigneault" userId="5e309fbe-32f8-435b-bb9d-af4cef43b13f" providerId="ADAL" clId="{70C21DA9-530A-4092-939B-BB809B712957}" dt="2024-07-03T15:35:01.451" v="142" actId="1036"/>
        <pc:sldMkLst>
          <pc:docMk/>
          <pc:sldMk cId="3633348750" sldId="270"/>
        </pc:sldMkLst>
      </pc:sldChg>
      <pc:sldChg chg="modSp mod">
        <pc:chgData name="Elsa Jutras-Vigneault" userId="5e309fbe-32f8-435b-bb9d-af4cef43b13f" providerId="ADAL" clId="{70C21DA9-530A-4092-939B-BB809B712957}" dt="2024-07-03T15:25:25.499" v="69" actId="14100"/>
        <pc:sldMkLst>
          <pc:docMk/>
          <pc:sldMk cId="2108886224" sldId="335"/>
        </pc:sldMkLst>
      </pc:sldChg>
      <pc:sldChg chg="addSp delSp modSp mod">
        <pc:chgData name="Elsa Jutras-Vigneault" userId="5e309fbe-32f8-435b-bb9d-af4cef43b13f" providerId="ADAL" clId="{70C21DA9-530A-4092-939B-BB809B712957}" dt="2024-07-03T15:24:36.700" v="61" actId="1036"/>
        <pc:sldMkLst>
          <pc:docMk/>
          <pc:sldMk cId="4193482868" sldId="352"/>
        </pc:sldMkLst>
      </pc:sldChg>
      <pc:sldChg chg="modSp mod modAnim addCm">
        <pc:chgData name="Elsa Jutras-Vigneault" userId="5e309fbe-32f8-435b-bb9d-af4cef43b13f" providerId="ADAL" clId="{70C21DA9-530A-4092-939B-BB809B712957}" dt="2024-07-03T15:28:15.002" v="88" actId="14100"/>
        <pc:sldMkLst>
          <pc:docMk/>
          <pc:sldMk cId="2814206767" sldId="354"/>
        </pc:sldMkLst>
        <pc:extLst>
          <p:ext xmlns:p="http://schemas.openxmlformats.org/presentationml/2006/main" uri="{D6D511B9-2390-475A-947B-AFAB55BFBCF1}">
            <pc226:cmChg xmlns:pc226="http://schemas.microsoft.com/office/powerpoint/2022/06/main/command" chg="add">
              <pc226:chgData name="Elsa Jutras-Vigneault" userId="5e309fbe-32f8-435b-bb9d-af4cef43b13f" providerId="ADAL" clId="{70C21DA9-530A-4092-939B-BB809B712957}" dt="2024-07-03T15:26:33.586" v="77"/>
              <pc2:cmMkLst xmlns:pc2="http://schemas.microsoft.com/office/powerpoint/2019/9/main/command">
                <pc:docMk/>
                <pc:sldMk cId="2814206767" sldId="354"/>
                <pc2:cmMk id="{4316189F-412D-44C5-A954-34A1EC9A21C2}"/>
              </pc2:cmMkLst>
            </pc226:cmChg>
          </p:ext>
        </pc:extLst>
      </pc:sldChg>
      <pc:sldChg chg="modSp mod">
        <pc:chgData name="Elsa Jutras-Vigneault" userId="5e309fbe-32f8-435b-bb9d-af4cef43b13f" providerId="ADAL" clId="{70C21DA9-530A-4092-939B-BB809B712957}" dt="2024-07-03T16:26:07.551" v="903" actId="1076"/>
        <pc:sldMkLst>
          <pc:docMk/>
          <pc:sldMk cId="2803207657" sldId="355"/>
        </pc:sldMkLst>
      </pc:sldChg>
      <pc:sldChg chg="addSp delSp modSp mod addCm modCm">
        <pc:chgData name="Elsa Jutras-Vigneault" userId="5e309fbe-32f8-435b-bb9d-af4cef43b13f" providerId="ADAL" clId="{70C21DA9-530A-4092-939B-BB809B712957}" dt="2024-07-03T16:25:24.960" v="901"/>
        <pc:sldMkLst>
          <pc:docMk/>
          <pc:sldMk cId="3374227957" sldId="357"/>
        </pc:sldMkLst>
        <pc:extLst>
          <p:ext xmlns:p="http://schemas.openxmlformats.org/presentationml/2006/main" uri="{D6D511B9-2390-475A-947B-AFAB55BFBCF1}">
            <pc226:cmChg xmlns:pc226="http://schemas.microsoft.com/office/powerpoint/2022/06/main/command" chg="add mod">
              <pc226:chgData name="Elsa Jutras-Vigneault" userId="5e309fbe-32f8-435b-bb9d-af4cef43b13f" providerId="ADAL" clId="{70C21DA9-530A-4092-939B-BB809B712957}" dt="2024-07-03T16:25:24.960" v="901"/>
              <pc2:cmMkLst xmlns:pc2="http://schemas.microsoft.com/office/powerpoint/2019/9/main/command">
                <pc:docMk/>
                <pc:sldMk cId="3374227957" sldId="357"/>
                <pc2:cmMk id="{9895BB56-94FC-4834-822E-61EEE9F64B30}"/>
              </pc2:cmMkLst>
            </pc226:cmChg>
          </p:ext>
        </pc:extLst>
      </pc:sldChg>
      <pc:sldChg chg="modSp mod modAnim">
        <pc:chgData name="Elsa Jutras-Vigneault" userId="5e309fbe-32f8-435b-bb9d-af4cef43b13f" providerId="ADAL" clId="{70C21DA9-530A-4092-939B-BB809B712957}" dt="2024-07-03T15:40:16.957" v="255" actId="14100"/>
        <pc:sldMkLst>
          <pc:docMk/>
          <pc:sldMk cId="1387294503" sldId="358"/>
        </pc:sldMkLst>
      </pc:sldChg>
      <pc:sldChg chg="modSp mod">
        <pc:chgData name="Elsa Jutras-Vigneault" userId="5e309fbe-32f8-435b-bb9d-af4cef43b13f" providerId="ADAL" clId="{70C21DA9-530A-4092-939B-BB809B712957}" dt="2024-07-03T15:42:32.851" v="282" actId="404"/>
        <pc:sldMkLst>
          <pc:docMk/>
          <pc:sldMk cId="4173865766" sldId="359"/>
        </pc:sldMkLst>
      </pc:sldChg>
      <pc:sldChg chg="modSp mod">
        <pc:chgData name="Elsa Jutras-Vigneault" userId="5e309fbe-32f8-435b-bb9d-af4cef43b13f" providerId="ADAL" clId="{70C21DA9-530A-4092-939B-BB809B712957}" dt="2024-07-03T15:43:11.078" v="288" actId="403"/>
        <pc:sldMkLst>
          <pc:docMk/>
          <pc:sldMk cId="1315225206" sldId="360"/>
        </pc:sldMkLst>
      </pc:sldChg>
      <pc:sldChg chg="modSp mod">
        <pc:chgData name="Elsa Jutras-Vigneault" userId="5e309fbe-32f8-435b-bb9d-af4cef43b13f" providerId="ADAL" clId="{70C21DA9-530A-4092-939B-BB809B712957}" dt="2024-07-03T15:44:32.954" v="302" actId="1076"/>
        <pc:sldMkLst>
          <pc:docMk/>
          <pc:sldMk cId="2384835844" sldId="361"/>
        </pc:sldMkLst>
      </pc:sldChg>
      <pc:sldChg chg="modSp mod modAnim">
        <pc:chgData name="Elsa Jutras-Vigneault" userId="5e309fbe-32f8-435b-bb9d-af4cef43b13f" providerId="ADAL" clId="{70C21DA9-530A-4092-939B-BB809B712957}" dt="2024-07-03T15:46:45.768" v="335" actId="1076"/>
        <pc:sldMkLst>
          <pc:docMk/>
          <pc:sldMk cId="2705506676" sldId="362"/>
        </pc:sldMkLst>
      </pc:sldChg>
      <pc:sldChg chg="modSp mod">
        <pc:chgData name="Elsa Jutras-Vigneault" userId="5e309fbe-32f8-435b-bb9d-af4cef43b13f" providerId="ADAL" clId="{70C21DA9-530A-4092-939B-BB809B712957}" dt="2024-07-03T15:49:44.764" v="418" actId="20577"/>
        <pc:sldMkLst>
          <pc:docMk/>
          <pc:sldMk cId="2211784147" sldId="364"/>
        </pc:sldMkLst>
      </pc:sldChg>
      <pc:sldChg chg="modSp mod">
        <pc:chgData name="Elsa Jutras-Vigneault" userId="5e309fbe-32f8-435b-bb9d-af4cef43b13f" providerId="ADAL" clId="{70C21DA9-530A-4092-939B-BB809B712957}" dt="2024-07-04T17:31:43.094" v="914" actId="1076"/>
        <pc:sldMkLst>
          <pc:docMk/>
          <pc:sldMk cId="1177238437" sldId="365"/>
        </pc:sldMkLst>
      </pc:sldChg>
      <pc:sldChg chg="modSp mod">
        <pc:chgData name="Elsa Jutras-Vigneault" userId="5e309fbe-32f8-435b-bb9d-af4cef43b13f" providerId="ADAL" clId="{70C21DA9-530A-4092-939B-BB809B712957}" dt="2024-07-03T16:04:52.589" v="723" actId="208"/>
        <pc:sldMkLst>
          <pc:docMk/>
          <pc:sldMk cId="1882168776" sldId="366"/>
        </pc:sldMkLst>
      </pc:sldChg>
      <pc:sldChg chg="modSp mod">
        <pc:chgData name="Elsa Jutras-Vigneault" userId="5e309fbe-32f8-435b-bb9d-af4cef43b13f" providerId="ADAL" clId="{70C21DA9-530A-4092-939B-BB809B712957}" dt="2024-07-03T16:04:43.624" v="722" actId="208"/>
        <pc:sldMkLst>
          <pc:docMk/>
          <pc:sldMk cId="15388150" sldId="367"/>
        </pc:sldMkLst>
      </pc:sldChg>
      <pc:sldChg chg="addSp modSp mod modAnim">
        <pc:chgData name="Elsa Jutras-Vigneault" userId="5e309fbe-32f8-435b-bb9d-af4cef43b13f" providerId="ADAL" clId="{70C21DA9-530A-4092-939B-BB809B712957}" dt="2024-07-03T15:58:59.788" v="685" actId="113"/>
        <pc:sldMkLst>
          <pc:docMk/>
          <pc:sldMk cId="2693125685" sldId="368"/>
        </pc:sldMkLst>
      </pc:sldChg>
      <pc:sldChg chg="modSp">
        <pc:chgData name="Elsa Jutras-Vigneault" userId="5e309fbe-32f8-435b-bb9d-af4cef43b13f" providerId="ADAL" clId="{70C21DA9-530A-4092-939B-BB809B712957}" dt="2024-07-03T15:59:27.520" v="689" actId="255"/>
        <pc:sldMkLst>
          <pc:docMk/>
          <pc:sldMk cId="102543087" sldId="369"/>
        </pc:sldMkLst>
      </pc:sldChg>
      <pc:sldChg chg="modSp mod">
        <pc:chgData name="Elsa Jutras-Vigneault" userId="5e309fbe-32f8-435b-bb9d-af4cef43b13f" providerId="ADAL" clId="{70C21DA9-530A-4092-939B-BB809B712957}" dt="2024-07-03T16:02:24.844" v="719" actId="13822"/>
        <pc:sldMkLst>
          <pc:docMk/>
          <pc:sldMk cId="2500292922" sldId="370"/>
        </pc:sldMkLst>
      </pc:sldChg>
      <pc:sldChg chg="modSp mod">
        <pc:chgData name="Elsa Jutras-Vigneault" userId="5e309fbe-32f8-435b-bb9d-af4cef43b13f" providerId="ADAL" clId="{70C21DA9-530A-4092-939B-BB809B712957}" dt="2024-07-04T19:19:33.419" v="921" actId="14100"/>
        <pc:sldMkLst>
          <pc:docMk/>
          <pc:sldMk cId="2856015340" sldId="371"/>
        </pc:sldMkLst>
      </pc:sldChg>
      <pc:sldChg chg="modSp mod">
        <pc:chgData name="Elsa Jutras-Vigneault" userId="5e309fbe-32f8-435b-bb9d-af4cef43b13f" providerId="ADAL" clId="{70C21DA9-530A-4092-939B-BB809B712957}" dt="2024-07-04T18:14:06.395" v="920" actId="255"/>
        <pc:sldMkLst>
          <pc:docMk/>
          <pc:sldMk cId="233673002" sldId="372"/>
        </pc:sldMkLst>
      </pc:sldChg>
      <pc:sldChg chg="modSp mod">
        <pc:chgData name="Elsa Jutras-Vigneault" userId="5e309fbe-32f8-435b-bb9d-af4cef43b13f" providerId="ADAL" clId="{70C21DA9-530A-4092-939B-BB809B712957}" dt="2024-07-03T16:08:52.776" v="767" actId="14100"/>
        <pc:sldMkLst>
          <pc:docMk/>
          <pc:sldMk cId="595010953" sldId="373"/>
        </pc:sldMkLst>
      </pc:sldChg>
      <pc:sldChg chg="addSp delSp modSp mod modAnim">
        <pc:chgData name="Elsa Jutras-Vigneault" userId="5e309fbe-32f8-435b-bb9d-af4cef43b13f" providerId="ADAL" clId="{70C21DA9-530A-4092-939B-BB809B712957}" dt="2024-07-03T16:14:04.066" v="835" actId="1076"/>
        <pc:sldMkLst>
          <pc:docMk/>
          <pc:sldMk cId="2653037103" sldId="374"/>
        </pc:sldMkLst>
      </pc:sldChg>
      <pc:sldChg chg="modSp mod">
        <pc:chgData name="Elsa Jutras-Vigneault" userId="5e309fbe-32f8-435b-bb9d-af4cef43b13f" providerId="ADAL" clId="{70C21DA9-530A-4092-939B-BB809B712957}" dt="2024-07-03T16:14:42.772" v="845" actId="1076"/>
        <pc:sldMkLst>
          <pc:docMk/>
          <pc:sldMk cId="927205018" sldId="375"/>
        </pc:sldMkLst>
      </pc:sldChg>
      <pc:sldChg chg="modSp mod">
        <pc:chgData name="Elsa Jutras-Vigneault" userId="5e309fbe-32f8-435b-bb9d-af4cef43b13f" providerId="ADAL" clId="{70C21DA9-530A-4092-939B-BB809B712957}" dt="2024-07-03T16:15:29.600" v="855" actId="113"/>
        <pc:sldMkLst>
          <pc:docMk/>
          <pc:sldMk cId="854660403" sldId="376"/>
        </pc:sldMkLst>
      </pc:sldChg>
      <pc:sldChg chg="modSp mod">
        <pc:chgData name="Elsa Jutras-Vigneault" userId="5e309fbe-32f8-435b-bb9d-af4cef43b13f" providerId="ADAL" clId="{70C21DA9-530A-4092-939B-BB809B712957}" dt="2024-07-03T16:16:40.899" v="871" actId="1076"/>
        <pc:sldMkLst>
          <pc:docMk/>
          <pc:sldMk cId="2979508786" sldId="377"/>
        </pc:sldMkLst>
      </pc:sldChg>
      <pc:sldChg chg="modSp mod">
        <pc:chgData name="Elsa Jutras-Vigneault" userId="5e309fbe-32f8-435b-bb9d-af4cef43b13f" providerId="ADAL" clId="{70C21DA9-530A-4092-939B-BB809B712957}" dt="2024-07-03T16:17:42.605" v="882" actId="1076"/>
        <pc:sldMkLst>
          <pc:docMk/>
          <pc:sldMk cId="2244220226" sldId="378"/>
        </pc:sldMkLst>
      </pc:sldChg>
      <pc:sldChg chg="modSp mod">
        <pc:chgData name="Elsa Jutras-Vigneault" userId="5e309fbe-32f8-435b-bb9d-af4cef43b13f" providerId="ADAL" clId="{70C21DA9-530A-4092-939B-BB809B712957}" dt="2024-07-03T16:25:36.222" v="902" actId="208"/>
        <pc:sldMkLst>
          <pc:docMk/>
          <pc:sldMk cId="595751562" sldId="379"/>
        </pc:sldMkLst>
      </pc:sldChg>
      <pc:sldChg chg="addSp delSp modSp mod">
        <pc:chgData name="Elsa Jutras-Vigneault" userId="5e309fbe-32f8-435b-bb9d-af4cef43b13f" providerId="ADAL" clId="{70C21DA9-530A-4092-939B-BB809B712957}" dt="2024-07-03T15:30:40.005" v="102" actId="14100"/>
        <pc:sldMkLst>
          <pc:docMk/>
          <pc:sldMk cId="418037724" sldId="380"/>
        </pc:sldMkLst>
      </pc:sldChg>
      <pc:sldChg chg="modSp mod">
        <pc:chgData name="Elsa Jutras-Vigneault" userId="5e309fbe-32f8-435b-bb9d-af4cef43b13f" providerId="ADAL" clId="{70C21DA9-530A-4092-939B-BB809B712957}" dt="2024-07-03T16:06:11.317" v="739" actId="1076"/>
        <pc:sldMkLst>
          <pc:docMk/>
          <pc:sldMk cId="2474350694" sldId="381"/>
        </pc:sldMkLst>
      </pc:sldChg>
    </pc:docChg>
  </pc:docChgLst>
  <pc:docChgLst>
    <pc:chgData name="Clément Lemaitre-Provost" userId="f3d9918a-5e1c-4d93-bfcf-4b1371c3a56c" providerId="ADAL" clId="{A5C2F13E-1612-4E35-9B7F-75643F814409}"/>
    <pc:docChg chg="undo custSel addSld delSld modSld sldOrd">
      <pc:chgData name="Clément Lemaitre-Provost" userId="f3d9918a-5e1c-4d93-bfcf-4b1371c3a56c" providerId="ADAL" clId="{A5C2F13E-1612-4E35-9B7F-75643F814409}" dt="2024-07-16T13:07:15.311" v="3990"/>
      <pc:docMkLst>
        <pc:docMk/>
      </pc:docMkLst>
      <pc:sldChg chg="modSp mod delCm modCm modNotesTx">
        <pc:chgData name="Clément Lemaitre-Provost" userId="f3d9918a-5e1c-4d93-bfcf-4b1371c3a56c" providerId="ADAL" clId="{A5C2F13E-1612-4E35-9B7F-75643F814409}" dt="2024-07-16T13:06:44.114" v="3986"/>
        <pc:sldMkLst>
          <pc:docMk/>
          <pc:sldMk cId="387620748" sldId="261"/>
        </pc:sldMkLst>
        <pc:extLst>
          <p:ext xmlns:p="http://schemas.openxmlformats.org/presentationml/2006/main" uri="{D6D511B9-2390-475A-947B-AFAB55BFBCF1}">
            <pc226:cmChg xmlns:pc226="http://schemas.microsoft.com/office/powerpoint/2022/06/main/command" chg="del mod">
              <pc226:chgData name="Clément Lemaitre-Provost" userId="f3d9918a-5e1c-4d93-bfcf-4b1371c3a56c" providerId="ADAL" clId="{A5C2F13E-1612-4E35-9B7F-75643F814409}" dt="2024-07-16T13:06:44.114" v="3986"/>
              <pc2:cmMkLst xmlns:pc2="http://schemas.microsoft.com/office/powerpoint/2019/9/main/command">
                <pc:docMk/>
                <pc:sldMk cId="387620748" sldId="261"/>
                <pc2:cmMk id="{D4823804-4088-4634-902A-4177783E0C2E}"/>
              </pc2:cmMkLst>
            </pc226:cmChg>
            <pc226:cmChg xmlns:pc226="http://schemas.microsoft.com/office/powerpoint/2022/06/main/command" chg="del">
              <pc226:chgData name="Clément Lemaitre-Provost" userId="f3d9918a-5e1c-4d93-bfcf-4b1371c3a56c" providerId="ADAL" clId="{A5C2F13E-1612-4E35-9B7F-75643F814409}" dt="2024-07-03T17:16:28.749" v="3794"/>
              <pc2:cmMkLst xmlns:pc2="http://schemas.microsoft.com/office/powerpoint/2019/9/main/command">
                <pc:docMk/>
                <pc:sldMk cId="387620748" sldId="261"/>
                <pc2:cmMk id="{74EC4C42-99B4-4F5D-94B4-6EAEA48775E4}"/>
              </pc2:cmMkLst>
            </pc226:cmChg>
          </p:ext>
        </pc:extLst>
      </pc:sldChg>
      <pc:sldChg chg="modSp mod">
        <pc:chgData name="Clément Lemaitre-Provost" userId="f3d9918a-5e1c-4d93-bfcf-4b1371c3a56c" providerId="ADAL" clId="{A5C2F13E-1612-4E35-9B7F-75643F814409}" dt="2024-06-27T17:21:27.222" v="50" actId="20577"/>
        <pc:sldMkLst>
          <pc:docMk/>
          <pc:sldMk cId="2826379576" sldId="263"/>
        </pc:sldMkLst>
      </pc:sldChg>
      <pc:sldChg chg="addSp delSp modSp mod ord modNotesTx">
        <pc:chgData name="Clément Lemaitre-Provost" userId="f3d9918a-5e1c-4d93-bfcf-4b1371c3a56c" providerId="ADAL" clId="{A5C2F13E-1612-4E35-9B7F-75643F814409}" dt="2024-06-27T18:05:19.681" v="1129" actId="20577"/>
        <pc:sldMkLst>
          <pc:docMk/>
          <pc:sldMk cId="2761164563" sldId="267"/>
        </pc:sldMkLst>
      </pc:sldChg>
      <pc:sldChg chg="addSp delSp modSp mod ord addCm delCm modNotesTx">
        <pc:chgData name="Clément Lemaitre-Provost" userId="f3d9918a-5e1c-4d93-bfcf-4b1371c3a56c" providerId="ADAL" clId="{A5C2F13E-1612-4E35-9B7F-75643F814409}" dt="2024-07-16T13:06:55.732" v="3988"/>
        <pc:sldMkLst>
          <pc:docMk/>
          <pc:sldMk cId="2421384270" sldId="269"/>
        </pc:sldMkLst>
        <pc:extLst>
          <p:ext xmlns:p="http://schemas.openxmlformats.org/presentationml/2006/main" uri="{D6D511B9-2390-475A-947B-AFAB55BFBCF1}">
            <pc226:cmChg xmlns:pc226="http://schemas.microsoft.com/office/powerpoint/2022/06/main/command" chg="add del">
              <pc226:chgData name="Clément Lemaitre-Provost" userId="f3d9918a-5e1c-4d93-bfcf-4b1371c3a56c" providerId="ADAL" clId="{A5C2F13E-1612-4E35-9B7F-75643F814409}" dt="2024-07-16T13:06:55.732" v="3988"/>
              <pc2:cmMkLst xmlns:pc2="http://schemas.microsoft.com/office/powerpoint/2019/9/main/command">
                <pc:docMk/>
                <pc:sldMk cId="2421384270" sldId="269"/>
                <pc2:cmMk id="{059A7E0A-EAA0-48E0-B066-94297F4A0432}"/>
              </pc2:cmMkLst>
            </pc226:cmChg>
          </p:ext>
        </pc:extLst>
      </pc:sldChg>
      <pc:sldChg chg="addSp delSp modSp mod ord modNotesTx">
        <pc:chgData name="Clément Lemaitre-Provost" userId="f3d9918a-5e1c-4d93-bfcf-4b1371c3a56c" providerId="ADAL" clId="{A5C2F13E-1612-4E35-9B7F-75643F814409}" dt="2024-06-27T19:16:02.748" v="1771" actId="121"/>
        <pc:sldMkLst>
          <pc:docMk/>
          <pc:sldMk cId="3633348750" sldId="270"/>
        </pc:sldMkLst>
      </pc:sldChg>
      <pc:sldChg chg="addSp delSp modSp del mod ord">
        <pc:chgData name="Clément Lemaitre-Provost" userId="f3d9918a-5e1c-4d93-bfcf-4b1371c3a56c" providerId="ADAL" clId="{A5C2F13E-1612-4E35-9B7F-75643F814409}" dt="2024-06-27T19:49:12.810" v="3164" actId="2696"/>
        <pc:sldMkLst>
          <pc:docMk/>
          <pc:sldMk cId="2236163849" sldId="272"/>
        </pc:sldMkLst>
      </pc:sldChg>
      <pc:sldChg chg="ord">
        <pc:chgData name="Clément Lemaitre-Provost" userId="f3d9918a-5e1c-4d93-bfcf-4b1371c3a56c" providerId="ADAL" clId="{A5C2F13E-1612-4E35-9B7F-75643F814409}" dt="2024-06-27T19:43:04.845" v="2787"/>
        <pc:sldMkLst>
          <pc:docMk/>
          <pc:sldMk cId="1864176548" sldId="331"/>
        </pc:sldMkLst>
      </pc:sldChg>
      <pc:sldChg chg="ord">
        <pc:chgData name="Clément Lemaitre-Provost" userId="f3d9918a-5e1c-4d93-bfcf-4b1371c3a56c" providerId="ADAL" clId="{A5C2F13E-1612-4E35-9B7F-75643F814409}" dt="2024-06-27T19:43:53.156" v="2791"/>
        <pc:sldMkLst>
          <pc:docMk/>
          <pc:sldMk cId="2303950096" sldId="332"/>
        </pc:sldMkLst>
      </pc:sldChg>
      <pc:sldChg chg="addSp delSp modSp mod ord">
        <pc:chgData name="Clément Lemaitre-Provost" userId="f3d9918a-5e1c-4d93-bfcf-4b1371c3a56c" providerId="ADAL" clId="{A5C2F13E-1612-4E35-9B7F-75643F814409}" dt="2024-06-27T18:09:26.606" v="1173" actId="478"/>
        <pc:sldMkLst>
          <pc:docMk/>
          <pc:sldMk cId="2108886224" sldId="335"/>
        </pc:sldMkLst>
      </pc:sldChg>
      <pc:sldChg chg="addSp delSp modSp mod ord">
        <pc:chgData name="Clément Lemaitre-Provost" userId="f3d9918a-5e1c-4d93-bfcf-4b1371c3a56c" providerId="ADAL" clId="{A5C2F13E-1612-4E35-9B7F-75643F814409}" dt="2024-06-27T18:09:29.890" v="1174" actId="478"/>
        <pc:sldMkLst>
          <pc:docMk/>
          <pc:sldMk cId="1185546982" sldId="337"/>
        </pc:sldMkLst>
      </pc:sldChg>
      <pc:sldChg chg="ord">
        <pc:chgData name="Clément Lemaitre-Provost" userId="f3d9918a-5e1c-4d93-bfcf-4b1371c3a56c" providerId="ADAL" clId="{A5C2F13E-1612-4E35-9B7F-75643F814409}" dt="2024-06-27T19:44:24.696" v="2793"/>
        <pc:sldMkLst>
          <pc:docMk/>
          <pc:sldMk cId="3959984743" sldId="341"/>
        </pc:sldMkLst>
      </pc:sldChg>
      <pc:sldChg chg="ord">
        <pc:chgData name="Clément Lemaitre-Provost" userId="f3d9918a-5e1c-4d93-bfcf-4b1371c3a56c" providerId="ADAL" clId="{A5C2F13E-1612-4E35-9B7F-75643F814409}" dt="2024-06-27T19:44:24.696" v="2793"/>
        <pc:sldMkLst>
          <pc:docMk/>
          <pc:sldMk cId="2625235439" sldId="342"/>
        </pc:sldMkLst>
      </pc:sldChg>
      <pc:sldChg chg="addSp delSp modSp del mod">
        <pc:chgData name="Clément Lemaitre-Provost" userId="f3d9918a-5e1c-4d93-bfcf-4b1371c3a56c" providerId="ADAL" clId="{A5C2F13E-1612-4E35-9B7F-75643F814409}" dt="2024-07-03T17:16:13.855" v="3792" actId="47"/>
        <pc:sldMkLst>
          <pc:docMk/>
          <pc:sldMk cId="270289038" sldId="346"/>
        </pc:sldMkLst>
      </pc:sldChg>
      <pc:sldChg chg="addSp delSp modSp mod ord modAnim modCm modNotesTx">
        <pc:chgData name="Clément Lemaitre-Provost" userId="f3d9918a-5e1c-4d93-bfcf-4b1371c3a56c" providerId="ADAL" clId="{A5C2F13E-1612-4E35-9B7F-75643F814409}" dt="2024-07-16T12:56:13.196" v="3830"/>
        <pc:sldMkLst>
          <pc:docMk/>
          <pc:sldMk cId="4193482868" sldId="352"/>
        </pc:sldMkLst>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A5C2F13E-1612-4E35-9B7F-75643F814409}" dt="2024-07-16T12:56:13.196" v="3830"/>
              <pc2:cmMkLst xmlns:pc2="http://schemas.microsoft.com/office/powerpoint/2019/9/main/command">
                <pc:docMk/>
                <pc:sldMk cId="4193482868" sldId="352"/>
                <pc2:cmMk id="{78813742-2E77-4649-8D1F-4938E06920A1}"/>
              </pc2:cmMkLst>
              <pc226:cmRplyChg chg="add">
                <pc226:chgData name="Clément Lemaitre-Provost" userId="f3d9918a-5e1c-4d93-bfcf-4b1371c3a56c" providerId="ADAL" clId="{A5C2F13E-1612-4E35-9B7F-75643F814409}" dt="2024-07-16T12:56:10.338" v="3829"/>
                <pc2:cmRplyMkLst xmlns:pc2="http://schemas.microsoft.com/office/powerpoint/2019/9/main/command">
                  <pc:docMk/>
                  <pc:sldMk cId="4193482868" sldId="352"/>
                  <pc2:cmMk id="{78813742-2E77-4649-8D1F-4938E06920A1}"/>
                  <pc2:cmRplyMk id="{E0E39872-3F72-4398-A878-36C0E11768D8}"/>
                </pc2:cmRplyMkLst>
              </pc226:cmRplyChg>
            </pc226:cmChg>
          </p:ext>
        </pc:extLst>
      </pc:sldChg>
      <pc:sldChg chg="addSp delSp modSp add mod ord delAnim modAnim delCm modCm modNotesTx">
        <pc:chgData name="Clément Lemaitre-Provost" userId="f3d9918a-5e1c-4d93-bfcf-4b1371c3a56c" providerId="ADAL" clId="{A5C2F13E-1612-4E35-9B7F-75643F814409}" dt="2024-07-16T13:06:51.295" v="3987"/>
        <pc:sldMkLst>
          <pc:docMk/>
          <pc:sldMk cId="2814206767" sldId="354"/>
        </pc:sldMkLst>
        <pc:extLst>
          <p:ext xmlns:p="http://schemas.openxmlformats.org/presentationml/2006/main" uri="{D6D511B9-2390-475A-947B-AFAB55BFBCF1}">
            <pc226:cmChg xmlns:pc226="http://schemas.microsoft.com/office/powerpoint/2022/06/main/command" chg="del mod">
              <pc226:chgData name="Clément Lemaitre-Provost" userId="f3d9918a-5e1c-4d93-bfcf-4b1371c3a56c" providerId="ADAL" clId="{A5C2F13E-1612-4E35-9B7F-75643F814409}" dt="2024-07-16T13:06:51.295" v="3987"/>
              <pc2:cmMkLst xmlns:pc2="http://schemas.microsoft.com/office/powerpoint/2019/9/main/command">
                <pc:docMk/>
                <pc:sldMk cId="2814206767" sldId="354"/>
                <pc2:cmMk id="{4316189F-412D-44C5-A954-34A1EC9A21C2}"/>
              </pc2:cmMkLst>
            </pc226:cmChg>
          </p:ext>
        </pc:extLst>
      </pc:sldChg>
      <pc:sldChg chg="modSp add mod modAnim modNotesTx">
        <pc:chgData name="Clément Lemaitre-Provost" userId="f3d9918a-5e1c-4d93-bfcf-4b1371c3a56c" providerId="ADAL" clId="{A5C2F13E-1612-4E35-9B7F-75643F814409}" dt="2024-06-27T19:20:21.382" v="1973" actId="1076"/>
        <pc:sldMkLst>
          <pc:docMk/>
          <pc:sldMk cId="2803207657" sldId="355"/>
        </pc:sldMkLst>
      </pc:sldChg>
      <pc:sldChg chg="new del">
        <pc:chgData name="Clément Lemaitre-Provost" userId="f3d9918a-5e1c-4d93-bfcf-4b1371c3a56c" providerId="ADAL" clId="{A5C2F13E-1612-4E35-9B7F-75643F814409}" dt="2024-06-27T18:03:13.620" v="917" actId="680"/>
        <pc:sldMkLst>
          <pc:docMk/>
          <pc:sldMk cId="249065400" sldId="356"/>
        </pc:sldMkLst>
      </pc:sldChg>
      <pc:sldChg chg="addSp delSp modSp add mod ord">
        <pc:chgData name="Clément Lemaitre-Provost" userId="f3d9918a-5e1c-4d93-bfcf-4b1371c3a56c" providerId="ADAL" clId="{A5C2F13E-1612-4E35-9B7F-75643F814409}" dt="2024-06-27T18:49:35.495" v="1243" actId="18131"/>
        <pc:sldMkLst>
          <pc:docMk/>
          <pc:sldMk cId="946861980" sldId="356"/>
        </pc:sldMkLst>
      </pc:sldChg>
      <pc:sldChg chg="addSp delSp modSp add mod ord modAnim delCm modCm modNotesTx">
        <pc:chgData name="Clément Lemaitre-Provost" userId="f3d9918a-5e1c-4d93-bfcf-4b1371c3a56c" providerId="ADAL" clId="{A5C2F13E-1612-4E35-9B7F-75643F814409}" dt="2024-07-16T13:06:59.872" v="3989"/>
        <pc:sldMkLst>
          <pc:docMk/>
          <pc:sldMk cId="3374227957" sldId="357"/>
        </pc:sldMkLst>
        <pc:extLst>
          <p:ext xmlns:p="http://schemas.openxmlformats.org/presentationml/2006/main" uri="{D6D511B9-2390-475A-947B-AFAB55BFBCF1}">
            <pc226:cmChg xmlns:pc226="http://schemas.microsoft.com/office/powerpoint/2022/06/main/command" chg="del mod">
              <pc226:chgData name="Clément Lemaitre-Provost" userId="f3d9918a-5e1c-4d93-bfcf-4b1371c3a56c" providerId="ADAL" clId="{A5C2F13E-1612-4E35-9B7F-75643F814409}" dt="2024-07-16T13:06:59.872" v="3989"/>
              <pc2:cmMkLst xmlns:pc2="http://schemas.microsoft.com/office/powerpoint/2019/9/main/command">
                <pc:docMk/>
                <pc:sldMk cId="3374227957" sldId="357"/>
                <pc2:cmMk id="{9895BB56-94FC-4834-822E-61EEE9F64B30}"/>
              </pc2:cmMkLst>
            </pc226:cmChg>
          </p:ext>
        </pc:extLst>
      </pc:sldChg>
      <pc:sldChg chg="addSp delSp modSp add mod ord modAnim modCm modNotesTx">
        <pc:chgData name="Clément Lemaitre-Provost" userId="f3d9918a-5e1c-4d93-bfcf-4b1371c3a56c" providerId="ADAL" clId="{A5C2F13E-1612-4E35-9B7F-75643F814409}" dt="2024-07-16T13:05:39.603" v="3983"/>
        <pc:sldMkLst>
          <pc:docMk/>
          <pc:sldMk cId="1387294503" sldId="358"/>
        </pc:sldMkLst>
        <pc:extLst>
          <p:ext xmlns:p="http://schemas.openxmlformats.org/presentationml/2006/main" uri="{D6D511B9-2390-475A-947B-AFAB55BFBCF1}">
            <pc226:cmChg xmlns:pc226="http://schemas.microsoft.com/office/powerpoint/2022/06/main/command" chg="">
              <pc226:chgData name="Clément Lemaitre-Provost" userId="f3d9918a-5e1c-4d93-bfcf-4b1371c3a56c" providerId="ADAL" clId="{A5C2F13E-1612-4E35-9B7F-75643F814409}" dt="2024-07-16T13:05:39.603" v="3983"/>
              <pc2:cmMkLst xmlns:pc2="http://schemas.microsoft.com/office/powerpoint/2019/9/main/command">
                <pc:docMk/>
                <pc:sldMk cId="1387294503" sldId="358"/>
                <pc2:cmMk id="{8788D9F5-3FB0-47A7-9C68-6BCF5D5F2CEF}"/>
              </pc2:cmMkLst>
              <pc226:cmRplyChg chg="add">
                <pc226:chgData name="Clément Lemaitre-Provost" userId="f3d9918a-5e1c-4d93-bfcf-4b1371c3a56c" providerId="ADAL" clId="{A5C2F13E-1612-4E35-9B7F-75643F814409}" dt="2024-07-16T13:05:39.603" v="3983"/>
                <pc2:cmRplyMkLst xmlns:pc2="http://schemas.microsoft.com/office/powerpoint/2019/9/main/command">
                  <pc:docMk/>
                  <pc:sldMk cId="1387294503" sldId="358"/>
                  <pc2:cmMk id="{8788D9F5-3FB0-47A7-9C68-6BCF5D5F2CEF}"/>
                  <pc2:cmRplyMk id="{0514607F-0AE7-4937-B288-0E4D06E093C1}"/>
                </pc2:cmRplyMkLst>
              </pc226:cmRplyChg>
            </pc226:cmChg>
          </p:ext>
        </pc:extLst>
      </pc:sldChg>
      <pc:sldChg chg="addSp delSp modSp add mod ord modAnim modNotesTx">
        <pc:chgData name="Clément Lemaitre-Provost" userId="f3d9918a-5e1c-4d93-bfcf-4b1371c3a56c" providerId="ADAL" clId="{A5C2F13E-1612-4E35-9B7F-75643F814409}" dt="2024-06-27T19:04:23.313" v="1651" actId="164"/>
        <pc:sldMkLst>
          <pc:docMk/>
          <pc:sldMk cId="4173865766" sldId="359"/>
        </pc:sldMkLst>
      </pc:sldChg>
      <pc:sldChg chg="addSp delSp modSp add mod ord modAnim modNotesTx">
        <pc:chgData name="Clément Lemaitre-Provost" userId="f3d9918a-5e1c-4d93-bfcf-4b1371c3a56c" providerId="ADAL" clId="{A5C2F13E-1612-4E35-9B7F-75643F814409}" dt="2024-06-27T19:16:12.929" v="1773" actId="121"/>
        <pc:sldMkLst>
          <pc:docMk/>
          <pc:sldMk cId="1315225206" sldId="360"/>
        </pc:sldMkLst>
      </pc:sldChg>
      <pc:sldChg chg="addSp delSp modSp add mod ord modAnim modNotesTx">
        <pc:chgData name="Clément Lemaitre-Provost" userId="f3d9918a-5e1c-4d93-bfcf-4b1371c3a56c" providerId="ADAL" clId="{A5C2F13E-1612-4E35-9B7F-75643F814409}" dt="2024-06-27T19:02:29.855" v="1630" actId="1076"/>
        <pc:sldMkLst>
          <pc:docMk/>
          <pc:sldMk cId="2384835844" sldId="361"/>
        </pc:sldMkLst>
      </pc:sldChg>
      <pc:sldChg chg="addSp delSp modSp add mod modAnim modNotesTx">
        <pc:chgData name="Clément Lemaitre-Provost" userId="f3d9918a-5e1c-4d93-bfcf-4b1371c3a56c" providerId="ADAL" clId="{A5C2F13E-1612-4E35-9B7F-75643F814409}" dt="2024-06-27T19:16:16.921" v="1774" actId="121"/>
        <pc:sldMkLst>
          <pc:docMk/>
          <pc:sldMk cId="2705506676" sldId="362"/>
        </pc:sldMkLst>
      </pc:sldChg>
      <pc:sldChg chg="modSp add mod ord">
        <pc:chgData name="Clément Lemaitre-Provost" userId="f3d9918a-5e1c-4d93-bfcf-4b1371c3a56c" providerId="ADAL" clId="{A5C2F13E-1612-4E35-9B7F-75643F814409}" dt="2024-06-27T19:17:48.374" v="1804" actId="18131"/>
        <pc:sldMkLst>
          <pc:docMk/>
          <pc:sldMk cId="3505851398" sldId="363"/>
        </pc:sldMkLst>
      </pc:sldChg>
      <pc:sldChg chg="delSp modSp add mod ord modAnim modNotesTx">
        <pc:chgData name="Clément Lemaitre-Provost" userId="f3d9918a-5e1c-4d93-bfcf-4b1371c3a56c" providerId="ADAL" clId="{A5C2F13E-1612-4E35-9B7F-75643F814409}" dt="2024-06-27T19:22:07.439" v="2013" actId="478"/>
        <pc:sldMkLst>
          <pc:docMk/>
          <pc:sldMk cId="2211784147" sldId="364"/>
        </pc:sldMkLst>
      </pc:sldChg>
      <pc:sldChg chg="addSp delSp modSp add mod delCm modCm modNotesTx">
        <pc:chgData name="Clément Lemaitre-Provost" userId="f3d9918a-5e1c-4d93-bfcf-4b1371c3a56c" providerId="ADAL" clId="{A5C2F13E-1612-4E35-9B7F-75643F814409}" dt="2024-07-16T13:07:15.311" v="3990"/>
        <pc:sldMkLst>
          <pc:docMk/>
          <pc:sldMk cId="1177238437" sldId="365"/>
        </pc:sldMkLst>
        <pc:extLst>
          <p:ext xmlns:p="http://schemas.openxmlformats.org/presentationml/2006/main" uri="{D6D511B9-2390-475A-947B-AFAB55BFBCF1}">
            <pc226:cmChg xmlns:pc226="http://schemas.microsoft.com/office/powerpoint/2022/06/main/command" chg="del mod">
              <pc226:chgData name="Clément Lemaitre-Provost" userId="f3d9918a-5e1c-4d93-bfcf-4b1371c3a56c" providerId="ADAL" clId="{A5C2F13E-1612-4E35-9B7F-75643F814409}" dt="2024-07-16T13:07:15.311" v="3990"/>
              <pc2:cmMkLst xmlns:pc2="http://schemas.microsoft.com/office/powerpoint/2019/9/main/command">
                <pc:docMk/>
                <pc:sldMk cId="1177238437" sldId="365"/>
                <pc2:cmMk id="{A20F04A3-B69D-4D01-AB72-53F65062E920}"/>
              </pc2:cmMkLst>
            </pc226:cmChg>
          </p:ext>
        </pc:extLst>
      </pc:sldChg>
      <pc:sldChg chg="addSp delSp modSp add mod modAnim modNotesTx">
        <pc:chgData name="Clément Lemaitre-Provost" userId="f3d9918a-5e1c-4d93-bfcf-4b1371c3a56c" providerId="ADAL" clId="{A5C2F13E-1612-4E35-9B7F-75643F814409}" dt="2024-06-27T19:25:06.670" v="2103"/>
        <pc:sldMkLst>
          <pc:docMk/>
          <pc:sldMk cId="1882168776" sldId="366"/>
        </pc:sldMkLst>
      </pc:sldChg>
      <pc:sldChg chg="addSp delSp modSp add mod modCm modNotesTx">
        <pc:chgData name="Clément Lemaitre-Provost" userId="f3d9918a-5e1c-4d93-bfcf-4b1371c3a56c" providerId="ADAL" clId="{A5C2F13E-1612-4E35-9B7F-75643F814409}" dt="2024-07-16T13:06:27.715" v="3985"/>
        <pc:sldMkLst>
          <pc:docMk/>
          <pc:sldMk cId="15388150" sldId="367"/>
        </pc:sldMkLst>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A5C2F13E-1612-4E35-9B7F-75643F814409}" dt="2024-07-16T13:06:27.715" v="3985"/>
              <pc2:cmMkLst xmlns:pc2="http://schemas.microsoft.com/office/powerpoint/2019/9/main/command">
                <pc:docMk/>
                <pc:sldMk cId="15388150" sldId="367"/>
                <pc2:cmMk id="{1831BA32-2EF4-4D87-866E-D99EA5894E2D}"/>
              </pc2:cmMkLst>
            </pc226:cmChg>
          </p:ext>
        </pc:extLst>
      </pc:sldChg>
      <pc:sldChg chg="addSp delSp modSp add mod modNotesTx">
        <pc:chgData name="Clément Lemaitre-Provost" userId="f3d9918a-5e1c-4d93-bfcf-4b1371c3a56c" providerId="ADAL" clId="{A5C2F13E-1612-4E35-9B7F-75643F814409}" dt="2024-06-27T19:27:29.979" v="2167"/>
        <pc:sldMkLst>
          <pc:docMk/>
          <pc:sldMk cId="2693125685" sldId="368"/>
        </pc:sldMkLst>
      </pc:sldChg>
      <pc:sldChg chg="delSp modSp add mod modNotesTx">
        <pc:chgData name="Clément Lemaitre-Provost" userId="f3d9918a-5e1c-4d93-bfcf-4b1371c3a56c" providerId="ADAL" clId="{A5C2F13E-1612-4E35-9B7F-75643F814409}" dt="2024-06-27T19:28:31.954" v="2238" actId="6549"/>
        <pc:sldMkLst>
          <pc:docMk/>
          <pc:sldMk cId="102543087" sldId="369"/>
        </pc:sldMkLst>
      </pc:sldChg>
      <pc:sldChg chg="addSp delSp modSp add mod modNotesTx">
        <pc:chgData name="Clément Lemaitre-Provost" userId="f3d9918a-5e1c-4d93-bfcf-4b1371c3a56c" providerId="ADAL" clId="{A5C2F13E-1612-4E35-9B7F-75643F814409}" dt="2024-06-27T19:34:24.943" v="2360"/>
        <pc:sldMkLst>
          <pc:docMk/>
          <pc:sldMk cId="2500292922" sldId="370"/>
        </pc:sldMkLst>
      </pc:sldChg>
      <pc:sldChg chg="addSp delSp modSp add mod modNotesTx">
        <pc:chgData name="Clément Lemaitre-Provost" userId="f3d9918a-5e1c-4d93-bfcf-4b1371c3a56c" providerId="ADAL" clId="{A5C2F13E-1612-4E35-9B7F-75643F814409}" dt="2024-06-27T19:34:00.111" v="2357"/>
        <pc:sldMkLst>
          <pc:docMk/>
          <pc:sldMk cId="2856015340" sldId="371"/>
        </pc:sldMkLst>
      </pc:sldChg>
      <pc:sldChg chg="addSp delSp modSp add mod modNotesTx">
        <pc:chgData name="Clément Lemaitre-Provost" userId="f3d9918a-5e1c-4d93-bfcf-4b1371c3a56c" providerId="ADAL" clId="{A5C2F13E-1612-4E35-9B7F-75643F814409}" dt="2024-06-27T19:32:06.375" v="2354"/>
        <pc:sldMkLst>
          <pc:docMk/>
          <pc:sldMk cId="233673002" sldId="372"/>
        </pc:sldMkLst>
      </pc:sldChg>
      <pc:sldChg chg="addSp delSp modSp add mod modNotesTx">
        <pc:chgData name="Clément Lemaitre-Provost" userId="f3d9918a-5e1c-4d93-bfcf-4b1371c3a56c" providerId="ADAL" clId="{A5C2F13E-1612-4E35-9B7F-75643F814409}" dt="2024-06-27T19:31:40.939" v="2351" actId="478"/>
        <pc:sldMkLst>
          <pc:docMk/>
          <pc:sldMk cId="595010953" sldId="373"/>
        </pc:sldMkLst>
      </pc:sldChg>
      <pc:sldChg chg="addSp delSp modSp add mod modNotesTx">
        <pc:chgData name="Clément Lemaitre-Provost" userId="f3d9918a-5e1c-4d93-bfcf-4b1371c3a56c" providerId="ADAL" clId="{A5C2F13E-1612-4E35-9B7F-75643F814409}" dt="2024-06-27T19:31:04.298" v="2347"/>
        <pc:sldMkLst>
          <pc:docMk/>
          <pc:sldMk cId="2653037103" sldId="374"/>
        </pc:sldMkLst>
      </pc:sldChg>
      <pc:sldChg chg="addSp delSp modSp add mod modNotesTx">
        <pc:chgData name="Clément Lemaitre-Provost" userId="f3d9918a-5e1c-4d93-bfcf-4b1371c3a56c" providerId="ADAL" clId="{A5C2F13E-1612-4E35-9B7F-75643F814409}" dt="2024-06-27T19:30:38.373" v="2344" actId="1076"/>
        <pc:sldMkLst>
          <pc:docMk/>
          <pc:sldMk cId="927205018" sldId="375"/>
        </pc:sldMkLst>
      </pc:sldChg>
      <pc:sldChg chg="delSp modSp add mod modNotesTx">
        <pc:chgData name="Clément Lemaitre-Provost" userId="f3d9918a-5e1c-4d93-bfcf-4b1371c3a56c" providerId="ADAL" clId="{A5C2F13E-1612-4E35-9B7F-75643F814409}" dt="2024-06-27T19:41:41.600" v="2785" actId="20577"/>
        <pc:sldMkLst>
          <pc:docMk/>
          <pc:sldMk cId="854660403" sldId="376"/>
        </pc:sldMkLst>
      </pc:sldChg>
      <pc:sldChg chg="addSp delSp modSp add mod">
        <pc:chgData name="Clément Lemaitre-Provost" userId="f3d9918a-5e1c-4d93-bfcf-4b1371c3a56c" providerId="ADAL" clId="{A5C2F13E-1612-4E35-9B7F-75643F814409}" dt="2024-06-27T19:49:09.406" v="3163" actId="1076"/>
        <pc:sldMkLst>
          <pc:docMk/>
          <pc:sldMk cId="2979508786" sldId="377"/>
        </pc:sldMkLst>
      </pc:sldChg>
      <pc:sldChg chg="modSp add mod">
        <pc:chgData name="Clément Lemaitre-Provost" userId="f3d9918a-5e1c-4d93-bfcf-4b1371c3a56c" providerId="ADAL" clId="{A5C2F13E-1612-4E35-9B7F-75643F814409}" dt="2024-06-27T19:57:36.546" v="3742" actId="20577"/>
        <pc:sldMkLst>
          <pc:docMk/>
          <pc:sldMk cId="2244220226" sldId="378"/>
        </pc:sldMkLst>
      </pc:sldChg>
      <pc:sldChg chg="del">
        <pc:chgData name="Clément Lemaitre-Provost" userId="f3d9918a-5e1c-4d93-bfcf-4b1371c3a56c" providerId="ADAL" clId="{A5C2F13E-1612-4E35-9B7F-75643F814409}" dt="2024-07-03T17:16:15.576" v="3793" actId="47"/>
        <pc:sldMkLst>
          <pc:docMk/>
          <pc:sldMk cId="3955693933" sldId="382"/>
        </pc:sldMkLst>
      </pc:sldChg>
    </pc:docChg>
  </pc:docChgLst>
  <pc:docChgLst>
    <pc:chgData name="Clément Lemaitre-Provost" userId="S::clement.lemaitre-provost@educaloi.qc.ca::f3d9918a-5e1c-4d93-bfcf-4b1371c3a56c" providerId="AD" clId="Web-{76C9D4E1-B0B8-0148-B1DF-A5CFFB29F091}"/>
    <pc:docChg chg="addSld modSld">
      <pc:chgData name="Clément Lemaitre-Provost" userId="S::clement.lemaitre-provost@educaloi.qc.ca::f3d9918a-5e1c-4d93-bfcf-4b1371c3a56c" providerId="AD" clId="Web-{76C9D4E1-B0B8-0148-B1DF-A5CFFB29F091}" dt="2024-08-08T15:15:36.023" v="24" actId="20577"/>
      <pc:docMkLst>
        <pc:docMk/>
      </pc:docMkLst>
      <pc:sldChg chg="delSp modSp add replId delAnim">
        <pc:chgData name="Clément Lemaitre-Provost" userId="S::clement.lemaitre-provost@educaloi.qc.ca::f3d9918a-5e1c-4d93-bfcf-4b1371c3a56c" providerId="AD" clId="Web-{76C9D4E1-B0B8-0148-B1DF-A5CFFB29F091}" dt="2024-08-08T15:15:36.023" v="24" actId="20577"/>
        <pc:sldMkLst>
          <pc:docMk/>
          <pc:sldMk cId="2722557652" sldId="383"/>
        </pc:sldMkLst>
      </pc:sldChg>
    </pc:docChg>
  </pc:docChgLst>
  <pc:docChgLst>
    <pc:chgData name="Clément Lemaitre-Provost" userId="f3d9918a-5e1c-4d93-bfcf-4b1371c3a56c" providerId="ADAL" clId="{38A639EF-6722-43FD-B030-4E42157D0FF3}"/>
    <pc:docChg chg="undo custSel addSld delSld modSld sldOrd">
      <pc:chgData name="Clément Lemaitre-Provost" userId="f3d9918a-5e1c-4d93-bfcf-4b1371c3a56c" providerId="ADAL" clId="{38A639EF-6722-43FD-B030-4E42157D0FF3}" dt="2024-08-08T17:18:23.185" v="938" actId="1076"/>
      <pc:docMkLst>
        <pc:docMk/>
      </pc:docMkLst>
      <pc:sldChg chg="modSp">
        <pc:chgData name="Clément Lemaitre-Provost" userId="f3d9918a-5e1c-4d93-bfcf-4b1371c3a56c" providerId="ADAL" clId="{38A639EF-6722-43FD-B030-4E42157D0FF3}" dt="2024-08-08T14:50:05.768" v="309" actId="20577"/>
        <pc:sldMkLst>
          <pc:docMk/>
          <pc:sldMk cId="2761164563" sldId="267"/>
        </pc:sldMkLst>
      </pc:sldChg>
      <pc:sldChg chg="modSp mod modAnim modNotesTx">
        <pc:chgData name="Clément Lemaitre-Provost" userId="f3d9918a-5e1c-4d93-bfcf-4b1371c3a56c" providerId="ADAL" clId="{38A639EF-6722-43FD-B030-4E42157D0FF3}" dt="2024-08-08T14:53:14.869" v="430" actId="20577"/>
        <pc:sldMkLst>
          <pc:docMk/>
          <pc:sldMk cId="2421384270" sldId="269"/>
        </pc:sldMkLst>
      </pc:sldChg>
      <pc:sldChg chg="modSp mod modAnim modNotesTx">
        <pc:chgData name="Clément Lemaitre-Provost" userId="f3d9918a-5e1c-4d93-bfcf-4b1371c3a56c" providerId="ADAL" clId="{38A639EF-6722-43FD-B030-4E42157D0FF3}" dt="2024-08-08T14:53:20.178" v="431" actId="20577"/>
        <pc:sldMkLst>
          <pc:docMk/>
          <pc:sldMk cId="3633348750" sldId="270"/>
        </pc:sldMkLst>
      </pc:sldChg>
      <pc:sldChg chg="del">
        <pc:chgData name="Clément Lemaitre-Provost" userId="f3d9918a-5e1c-4d93-bfcf-4b1371c3a56c" providerId="ADAL" clId="{38A639EF-6722-43FD-B030-4E42157D0FF3}" dt="2024-07-17T15:50:32.403" v="301" actId="47"/>
        <pc:sldMkLst>
          <pc:docMk/>
          <pc:sldMk cId="1864176548" sldId="331"/>
        </pc:sldMkLst>
      </pc:sldChg>
      <pc:sldChg chg="del">
        <pc:chgData name="Clément Lemaitre-Provost" userId="f3d9918a-5e1c-4d93-bfcf-4b1371c3a56c" providerId="ADAL" clId="{38A639EF-6722-43FD-B030-4E42157D0FF3}" dt="2024-07-17T15:48:45.801" v="300" actId="47"/>
        <pc:sldMkLst>
          <pc:docMk/>
          <pc:sldMk cId="3959984743" sldId="341"/>
        </pc:sldMkLst>
      </pc:sldChg>
      <pc:sldChg chg="del">
        <pc:chgData name="Clément Lemaitre-Provost" userId="f3d9918a-5e1c-4d93-bfcf-4b1371c3a56c" providerId="ADAL" clId="{38A639EF-6722-43FD-B030-4E42157D0FF3}" dt="2024-07-17T15:48:45.801" v="300" actId="47"/>
        <pc:sldMkLst>
          <pc:docMk/>
          <pc:sldMk cId="2625235439" sldId="342"/>
        </pc:sldMkLst>
      </pc:sldChg>
      <pc:sldChg chg="modNotesTx">
        <pc:chgData name="Clément Lemaitre-Provost" userId="f3d9918a-5e1c-4d93-bfcf-4b1371c3a56c" providerId="ADAL" clId="{38A639EF-6722-43FD-B030-4E42157D0FF3}" dt="2024-07-17T15:19:55.492" v="1" actId="20577"/>
        <pc:sldMkLst>
          <pc:docMk/>
          <pc:sldMk cId="4193482868" sldId="352"/>
        </pc:sldMkLst>
      </pc:sldChg>
      <pc:sldChg chg="modNotesTx">
        <pc:chgData name="Clément Lemaitre-Provost" userId="f3d9918a-5e1c-4d93-bfcf-4b1371c3a56c" providerId="ADAL" clId="{38A639EF-6722-43FD-B030-4E42157D0FF3}" dt="2024-07-17T15:20:40.742" v="2" actId="790"/>
        <pc:sldMkLst>
          <pc:docMk/>
          <pc:sldMk cId="2814206767" sldId="354"/>
        </pc:sldMkLst>
      </pc:sldChg>
      <pc:sldChg chg="modSp modNotesTx">
        <pc:chgData name="Clément Lemaitre-Provost" userId="f3d9918a-5e1c-4d93-bfcf-4b1371c3a56c" providerId="ADAL" clId="{38A639EF-6722-43FD-B030-4E42157D0FF3}" dt="2024-08-08T14:50:47.718" v="319" actId="20577"/>
        <pc:sldMkLst>
          <pc:docMk/>
          <pc:sldMk cId="2803207657" sldId="355"/>
        </pc:sldMkLst>
      </pc:sldChg>
      <pc:sldChg chg="modNotesTx">
        <pc:chgData name="Clément Lemaitre-Provost" userId="f3d9918a-5e1c-4d93-bfcf-4b1371c3a56c" providerId="ADAL" clId="{38A639EF-6722-43FD-B030-4E42157D0FF3}" dt="2024-07-17T15:26:27.681" v="59" actId="790"/>
        <pc:sldMkLst>
          <pc:docMk/>
          <pc:sldMk cId="3374227957" sldId="357"/>
        </pc:sldMkLst>
      </pc:sldChg>
      <pc:sldChg chg="modNotesTx">
        <pc:chgData name="Clément Lemaitre-Provost" userId="f3d9918a-5e1c-4d93-bfcf-4b1371c3a56c" providerId="ADAL" clId="{38A639EF-6722-43FD-B030-4E42157D0FF3}" dt="2024-07-17T15:30:51.450" v="165" actId="20577"/>
        <pc:sldMkLst>
          <pc:docMk/>
          <pc:sldMk cId="1387294503" sldId="358"/>
        </pc:sldMkLst>
      </pc:sldChg>
      <pc:sldChg chg="modNotesTx">
        <pc:chgData name="Clément Lemaitre-Provost" userId="f3d9918a-5e1c-4d93-bfcf-4b1371c3a56c" providerId="ADAL" clId="{38A639EF-6722-43FD-B030-4E42157D0FF3}" dt="2024-07-17T15:31:01.185" v="166" actId="790"/>
        <pc:sldMkLst>
          <pc:docMk/>
          <pc:sldMk cId="4173865766" sldId="359"/>
        </pc:sldMkLst>
      </pc:sldChg>
      <pc:sldChg chg="modNotesTx">
        <pc:chgData name="Clément Lemaitre-Provost" userId="f3d9918a-5e1c-4d93-bfcf-4b1371c3a56c" providerId="ADAL" clId="{38A639EF-6722-43FD-B030-4E42157D0FF3}" dt="2024-08-08T14:54:15.248" v="432" actId="20577"/>
        <pc:sldMkLst>
          <pc:docMk/>
          <pc:sldMk cId="1315225206" sldId="360"/>
        </pc:sldMkLst>
      </pc:sldChg>
      <pc:sldChg chg="modNotesTx">
        <pc:chgData name="Clément Lemaitre-Provost" userId="f3d9918a-5e1c-4d93-bfcf-4b1371c3a56c" providerId="ADAL" clId="{38A639EF-6722-43FD-B030-4E42157D0FF3}" dt="2024-07-17T15:31:56.498" v="167" actId="790"/>
        <pc:sldMkLst>
          <pc:docMk/>
          <pc:sldMk cId="2384835844" sldId="361"/>
        </pc:sldMkLst>
      </pc:sldChg>
      <pc:sldChg chg="modNotesTx">
        <pc:chgData name="Clément Lemaitre-Provost" userId="f3d9918a-5e1c-4d93-bfcf-4b1371c3a56c" providerId="ADAL" clId="{38A639EF-6722-43FD-B030-4E42157D0FF3}" dt="2024-07-17T15:32:20.902" v="168" actId="790"/>
        <pc:sldMkLst>
          <pc:docMk/>
          <pc:sldMk cId="2705506676" sldId="362"/>
        </pc:sldMkLst>
      </pc:sldChg>
      <pc:sldChg chg="addSp modSp mod modNotesTx">
        <pc:chgData name="Clément Lemaitre-Provost" userId="f3d9918a-5e1c-4d93-bfcf-4b1371c3a56c" providerId="ADAL" clId="{38A639EF-6722-43FD-B030-4E42157D0FF3}" dt="2024-08-08T15:05:53.737" v="744" actId="404"/>
        <pc:sldMkLst>
          <pc:docMk/>
          <pc:sldMk cId="2211784147" sldId="364"/>
        </pc:sldMkLst>
      </pc:sldChg>
      <pc:sldChg chg="modNotesTx">
        <pc:chgData name="Clément Lemaitre-Provost" userId="f3d9918a-5e1c-4d93-bfcf-4b1371c3a56c" providerId="ADAL" clId="{38A639EF-6722-43FD-B030-4E42157D0FF3}" dt="2024-07-17T15:32:41.632" v="169" actId="790"/>
        <pc:sldMkLst>
          <pc:docMk/>
          <pc:sldMk cId="1177238437" sldId="365"/>
        </pc:sldMkLst>
      </pc:sldChg>
      <pc:sldChg chg="modNotesTx">
        <pc:chgData name="Clément Lemaitre-Provost" userId="f3d9918a-5e1c-4d93-bfcf-4b1371c3a56c" providerId="ADAL" clId="{38A639EF-6722-43FD-B030-4E42157D0FF3}" dt="2024-07-17T15:34:03.585" v="181" actId="20577"/>
        <pc:sldMkLst>
          <pc:docMk/>
          <pc:sldMk cId="1882168776" sldId="366"/>
        </pc:sldMkLst>
      </pc:sldChg>
      <pc:sldChg chg="modNotesTx">
        <pc:chgData name="Clément Lemaitre-Provost" userId="f3d9918a-5e1c-4d93-bfcf-4b1371c3a56c" providerId="ADAL" clId="{38A639EF-6722-43FD-B030-4E42157D0FF3}" dt="2024-07-17T15:37:08.857" v="215" actId="20577"/>
        <pc:sldMkLst>
          <pc:docMk/>
          <pc:sldMk cId="2500292922" sldId="370"/>
        </pc:sldMkLst>
      </pc:sldChg>
      <pc:sldChg chg="modNotesTx">
        <pc:chgData name="Clément Lemaitre-Provost" userId="f3d9918a-5e1c-4d93-bfcf-4b1371c3a56c" providerId="ADAL" clId="{38A639EF-6722-43FD-B030-4E42157D0FF3}" dt="2024-07-17T15:38:19.005" v="223" actId="20577"/>
        <pc:sldMkLst>
          <pc:docMk/>
          <pc:sldMk cId="2856015340" sldId="371"/>
        </pc:sldMkLst>
      </pc:sldChg>
      <pc:sldChg chg="modNotesTx">
        <pc:chgData name="Clément Lemaitre-Provost" userId="f3d9918a-5e1c-4d93-bfcf-4b1371c3a56c" providerId="ADAL" clId="{38A639EF-6722-43FD-B030-4E42157D0FF3}" dt="2024-07-17T15:39:50.422" v="224" actId="6549"/>
        <pc:sldMkLst>
          <pc:docMk/>
          <pc:sldMk cId="2653037103" sldId="374"/>
        </pc:sldMkLst>
      </pc:sldChg>
      <pc:sldChg chg="addCm modNotesTx">
        <pc:chgData name="Clément Lemaitre-Provost" userId="f3d9918a-5e1c-4d93-bfcf-4b1371c3a56c" providerId="ADAL" clId="{38A639EF-6722-43FD-B030-4E42157D0FF3}" dt="2024-07-17T15:48:22.578" v="299"/>
        <pc:sldMkLst>
          <pc:docMk/>
          <pc:sldMk cId="927205018" sldId="375"/>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38A639EF-6722-43FD-B030-4E42157D0FF3}" dt="2024-07-17T15:48:22.578" v="299"/>
              <pc2:cmMkLst xmlns:pc2="http://schemas.microsoft.com/office/powerpoint/2019/9/main/command">
                <pc:docMk/>
                <pc:sldMk cId="927205018" sldId="375"/>
                <pc2:cmMk id="{5B4411CE-8C0A-446F-9544-36F0391B07DB}"/>
              </pc2:cmMkLst>
            </pc226:cmChg>
          </p:ext>
        </pc:extLst>
      </pc:sldChg>
      <pc:sldChg chg="modSp">
        <pc:chgData name="Clément Lemaitre-Provost" userId="f3d9918a-5e1c-4d93-bfcf-4b1371c3a56c" providerId="ADAL" clId="{38A639EF-6722-43FD-B030-4E42157D0FF3}" dt="2024-08-08T17:17:50.067" v="934" actId="113"/>
        <pc:sldMkLst>
          <pc:docMk/>
          <pc:sldMk cId="854660403" sldId="376"/>
        </pc:sldMkLst>
      </pc:sldChg>
      <pc:sldChg chg="modSp mod">
        <pc:chgData name="Clément Lemaitre-Provost" userId="f3d9918a-5e1c-4d93-bfcf-4b1371c3a56c" providerId="ADAL" clId="{38A639EF-6722-43FD-B030-4E42157D0FF3}" dt="2024-08-08T17:18:08.921" v="936" actId="1076"/>
        <pc:sldMkLst>
          <pc:docMk/>
          <pc:sldMk cId="2979508786" sldId="377"/>
        </pc:sldMkLst>
      </pc:sldChg>
      <pc:sldChg chg="modSp mod">
        <pc:chgData name="Clément Lemaitre-Provost" userId="f3d9918a-5e1c-4d93-bfcf-4b1371c3a56c" providerId="ADAL" clId="{38A639EF-6722-43FD-B030-4E42157D0FF3}" dt="2024-08-08T17:18:23.185" v="938" actId="1076"/>
        <pc:sldMkLst>
          <pc:docMk/>
          <pc:sldMk cId="2244220226" sldId="378"/>
        </pc:sldMkLst>
      </pc:sldChg>
      <pc:sldChg chg="modNotesTx">
        <pc:chgData name="Clément Lemaitre-Provost" userId="f3d9918a-5e1c-4d93-bfcf-4b1371c3a56c" providerId="ADAL" clId="{38A639EF-6722-43FD-B030-4E42157D0FF3}" dt="2024-07-17T15:23:07.680" v="4" actId="790"/>
        <pc:sldMkLst>
          <pc:docMk/>
          <pc:sldMk cId="418037724" sldId="380"/>
        </pc:sldMkLst>
      </pc:sldChg>
      <pc:sldChg chg="addSp modSp mod ord modAnim modNotesTx">
        <pc:chgData name="Clément Lemaitre-Provost" userId="f3d9918a-5e1c-4d93-bfcf-4b1371c3a56c" providerId="ADAL" clId="{38A639EF-6722-43FD-B030-4E42157D0FF3}" dt="2024-08-08T17:16:30.806" v="929" actId="20577"/>
        <pc:sldMkLst>
          <pc:docMk/>
          <pc:sldMk cId="2722557652" sldId="383"/>
        </pc:sldMkLst>
      </pc:sldChg>
      <pc:sldChg chg="addSp delSp modSp add mod ord addAnim delAnim modNotesTx">
        <pc:chgData name="Clément Lemaitre-Provost" userId="f3d9918a-5e1c-4d93-bfcf-4b1371c3a56c" providerId="ADAL" clId="{38A639EF-6722-43FD-B030-4E42157D0FF3}" dt="2024-08-08T17:16:17.389" v="927" actId="20577"/>
        <pc:sldMkLst>
          <pc:docMk/>
          <pc:sldMk cId="1912474822" sldId="384"/>
        </pc:sldMkLst>
      </pc:sldChg>
      <pc:sldChg chg="modNotesTx">
        <pc:chgData name="Clément Lemaitre-Provost" userId="f3d9918a-5e1c-4d93-bfcf-4b1371c3a56c" providerId="ADAL" clId="{38A639EF-6722-43FD-B030-4E42157D0FF3}" dt="2024-08-08T17:16:06.862" v="925" actId="20577"/>
        <pc:sldMkLst>
          <pc:docMk/>
          <pc:sldMk cId="2066536546" sldId="385"/>
        </pc:sldMkLst>
      </pc:sldChg>
      <pc:sldChg chg="modNotesTx">
        <pc:chgData name="Clément Lemaitre-Provost" userId="f3d9918a-5e1c-4d93-bfcf-4b1371c3a56c" providerId="ADAL" clId="{38A639EF-6722-43FD-B030-4E42157D0FF3}" dt="2024-08-08T17:15:52.929" v="922" actId="20577"/>
        <pc:sldMkLst>
          <pc:docMk/>
          <pc:sldMk cId="66651162" sldId="386"/>
        </pc:sldMkLst>
      </pc:sldChg>
      <pc:sldChg chg="modNotesTx">
        <pc:chgData name="Clément Lemaitre-Provost" userId="f3d9918a-5e1c-4d93-bfcf-4b1371c3a56c" providerId="ADAL" clId="{38A639EF-6722-43FD-B030-4E42157D0FF3}" dt="2024-08-08T17:15:36.468" v="920" actId="20577"/>
        <pc:sldMkLst>
          <pc:docMk/>
          <pc:sldMk cId="1133403042" sldId="387"/>
        </pc:sldMkLst>
      </pc:sldChg>
      <pc:sldChg chg="modNotesTx">
        <pc:chgData name="Clément Lemaitre-Provost" userId="f3d9918a-5e1c-4d93-bfcf-4b1371c3a56c" providerId="ADAL" clId="{38A639EF-6722-43FD-B030-4E42157D0FF3}" dt="2024-08-08T17:16:53.425" v="933" actId="20577"/>
        <pc:sldMkLst>
          <pc:docMk/>
          <pc:sldMk cId="1809302940" sldId="388"/>
        </pc:sldMkLst>
      </pc:sldChg>
    </pc:docChg>
  </pc:docChgLst>
  <pc:docChgLst>
    <pc:chgData name="Kim Bélanger-Baillargeon" userId="S::kim.belanger-baillargeon@educaloi.qc.ca::61e8c17a-4f44-4a20-848f-58a57c92f1ad" providerId="AD" clId="Web-{0C473DC2-2B0B-5ACC-7ABE-477E85FEFF3C}"/>
    <pc:docChg chg="modSld">
      <pc:chgData name="Kim Bélanger-Baillargeon" userId="S::kim.belanger-baillargeon@educaloi.qc.ca::61e8c17a-4f44-4a20-848f-58a57c92f1ad" providerId="AD" clId="Web-{0C473DC2-2B0B-5ACC-7ABE-477E85FEFF3C}" dt="2022-05-10T18:23:45.330" v="0"/>
      <pc:docMkLst>
        <pc:docMk/>
      </pc:docMkLst>
      <pc:sldChg chg="addSp">
        <pc:chgData name="Kim Bélanger-Baillargeon" userId="S::kim.belanger-baillargeon@educaloi.qc.ca::61e8c17a-4f44-4a20-848f-58a57c92f1ad" providerId="AD" clId="Web-{0C473DC2-2B0B-5ACC-7ABE-477E85FEFF3C}" dt="2022-05-10T18:23:45.330" v="0"/>
        <pc:sldMkLst>
          <pc:docMk/>
          <pc:sldMk cId="836512014" sldId="333"/>
        </pc:sldMkLst>
      </pc:sldChg>
    </pc:docChg>
  </pc:docChgLst>
  <pc:docChgLst>
    <pc:chgData name="Noémie Bertrand" userId="S::noemie.bertrand@educaloi.qc.ca::bd165ba6-6ff1-4459-8eb5-d586bcbb4b76" providerId="AD" clId="Web-{2A00A9D2-CC4E-919B-4AA3-8A6C62D9720E}"/>
    <pc:docChg chg="modSld">
      <pc:chgData name="Noémie Bertrand" userId="S::noemie.bertrand@educaloi.qc.ca::bd165ba6-6ff1-4459-8eb5-d586bcbb4b76" providerId="AD" clId="Web-{2A00A9D2-CC4E-919B-4AA3-8A6C62D9720E}" dt="2022-10-26T14:51:23.036" v="1" actId="1076"/>
      <pc:docMkLst>
        <pc:docMk/>
      </pc:docMkLst>
      <pc:sldChg chg="modSp">
        <pc:chgData name="Noémie Bertrand" userId="S::noemie.bertrand@educaloi.qc.ca::bd165ba6-6ff1-4459-8eb5-d586bcbb4b76" providerId="AD" clId="Web-{2A00A9D2-CC4E-919B-4AA3-8A6C62D9720E}" dt="2022-10-26T14:51:23.036" v="1" actId="1076"/>
        <pc:sldMkLst>
          <pc:docMk/>
          <pc:sldMk cId="3289660591" sldId="338"/>
        </pc:sldMkLst>
      </pc:sldChg>
    </pc:docChg>
  </pc:docChgLst>
  <pc:docChgLst>
    <pc:chgData name="Julianne Chu" userId="S::julianne.chu@educaloi.qc.ca::e8f7f30b-d745-4019-beff-dc20084e4c5d" providerId="AD" clId="Web-{5A8E7491-5A40-5176-4212-9C4991B5133C}"/>
    <pc:docChg chg="mod">
      <pc:chgData name="Julianne Chu" userId="S::julianne.chu@educaloi.qc.ca::e8f7f30b-d745-4019-beff-dc20084e4c5d" providerId="AD" clId="Web-{5A8E7491-5A40-5176-4212-9C4991B5133C}" dt="2024-07-02T13:38:49.068" v="3"/>
      <pc:docMkLst>
        <pc:docMk/>
      </pc:docMkLst>
      <pc:sldChg chg="modCm">
        <pc:chgData name="Julianne Chu" userId="S::julianne.chu@educaloi.qc.ca::e8f7f30b-d745-4019-beff-dc20084e4c5d" providerId="AD" clId="Web-{5A8E7491-5A40-5176-4212-9C4991B5133C}" dt="2024-07-02T13:35:31.061" v="1"/>
        <pc:sldMkLst>
          <pc:docMk/>
          <pc:sldMk cId="2421384270" sldId="269"/>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5A8E7491-5A40-5176-4212-9C4991B5133C}" dt="2024-07-02T13:35:31.061" v="1"/>
              <pc2:cmMkLst xmlns:pc2="http://schemas.microsoft.com/office/powerpoint/2019/9/main/command">
                <pc:docMk/>
                <pc:sldMk cId="2421384270" sldId="269"/>
                <pc2:cmMk id="{059A7E0A-EAA0-48E0-B066-94297F4A0432}"/>
              </pc2:cmMkLst>
              <pc226:cmRplyChg chg="add">
                <pc226:chgData name="Julianne Chu" userId="S::julianne.chu@educaloi.qc.ca::e8f7f30b-d745-4019-beff-dc20084e4c5d" providerId="AD" clId="Web-{5A8E7491-5A40-5176-4212-9C4991B5133C}" dt="2024-07-02T13:35:31.061" v="1"/>
                <pc2:cmRplyMkLst xmlns:pc2="http://schemas.microsoft.com/office/powerpoint/2019/9/main/command">
                  <pc:docMk/>
                  <pc:sldMk cId="2421384270" sldId="269"/>
                  <pc2:cmMk id="{059A7E0A-EAA0-48E0-B066-94297F4A0432}"/>
                  <pc2:cmRplyMk id="{5A48C7CC-DBA7-401D-BD7F-4072F84E5D4C}"/>
                </pc2:cmRplyMkLst>
              </pc226:cmRplyChg>
            </pc226:cmChg>
          </p:ext>
        </pc:extLst>
      </pc:sldChg>
      <pc:sldChg chg="modCm">
        <pc:chgData name="Julianne Chu" userId="S::julianne.chu@educaloi.qc.ca::e8f7f30b-d745-4019-beff-dc20084e4c5d" providerId="AD" clId="Web-{5A8E7491-5A40-5176-4212-9C4991B5133C}" dt="2024-07-02T13:38:05.581" v="2"/>
        <pc:sldMkLst>
          <pc:docMk/>
          <pc:sldMk cId="4193482868" sldId="352"/>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5A8E7491-5A40-5176-4212-9C4991B5133C}" dt="2024-07-02T13:38:05.581" v="2"/>
              <pc2:cmMkLst xmlns:pc2="http://schemas.microsoft.com/office/powerpoint/2019/9/main/command">
                <pc:docMk/>
                <pc:sldMk cId="4193482868" sldId="352"/>
                <pc2:cmMk id="{78813742-2E77-4649-8D1F-4938E06920A1}"/>
              </pc2:cmMkLst>
              <pc226:cmRplyChg chg="add">
                <pc226:chgData name="Julianne Chu" userId="S::julianne.chu@educaloi.qc.ca::e8f7f30b-d745-4019-beff-dc20084e4c5d" providerId="AD" clId="Web-{5A8E7491-5A40-5176-4212-9C4991B5133C}" dt="2024-07-02T13:38:05.581" v="2"/>
                <pc2:cmRplyMkLst xmlns:pc2="http://schemas.microsoft.com/office/powerpoint/2019/9/main/command">
                  <pc:docMk/>
                  <pc:sldMk cId="4193482868" sldId="352"/>
                  <pc2:cmMk id="{78813742-2E77-4649-8D1F-4938E06920A1}"/>
                  <pc2:cmRplyMk id="{8689D177-6EB7-40B7-AF18-EB07751DB59C}"/>
                </pc2:cmRplyMkLst>
              </pc226:cmRplyChg>
            </pc226:cmChg>
          </p:ext>
        </pc:extLst>
      </pc:sldChg>
      <pc:sldChg chg="modCm">
        <pc:chgData name="Julianne Chu" userId="S::julianne.chu@educaloi.qc.ca::e8f7f30b-d745-4019-beff-dc20084e4c5d" providerId="AD" clId="Web-{5A8E7491-5A40-5176-4212-9C4991B5133C}" dt="2024-07-02T13:38:49.068" v="3"/>
        <pc:sldMkLst>
          <pc:docMk/>
          <pc:sldMk cId="15388150" sldId="367"/>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5A8E7491-5A40-5176-4212-9C4991B5133C}" dt="2024-07-02T13:38:49.068" v="3"/>
              <pc2:cmMkLst xmlns:pc2="http://schemas.microsoft.com/office/powerpoint/2019/9/main/command">
                <pc:docMk/>
                <pc:sldMk cId="15388150" sldId="367"/>
                <pc2:cmMk id="{1831BA32-2EF4-4D87-866E-D99EA5894E2D}"/>
              </pc2:cmMkLst>
              <pc226:cmRplyChg chg="add">
                <pc226:chgData name="Julianne Chu" userId="S::julianne.chu@educaloi.qc.ca::e8f7f30b-d745-4019-beff-dc20084e4c5d" providerId="AD" clId="Web-{5A8E7491-5A40-5176-4212-9C4991B5133C}" dt="2024-07-02T13:38:49.068" v="3"/>
                <pc2:cmRplyMkLst xmlns:pc2="http://schemas.microsoft.com/office/powerpoint/2019/9/main/command">
                  <pc:docMk/>
                  <pc:sldMk cId="15388150" sldId="367"/>
                  <pc2:cmMk id="{1831BA32-2EF4-4D87-866E-D99EA5894E2D}"/>
                  <pc2:cmRplyMk id="{14382DCE-63C5-46AE-9903-F36204984E94}"/>
                </pc2:cmRplyMkLst>
              </pc226:cmRplyChg>
            </pc226:cmChg>
          </p:ext>
        </pc:extLst>
      </pc:sldChg>
    </pc:docChg>
  </pc:docChgLst>
  <pc:docChgLst>
    <pc:chgData name="Julianne Chu" userId="S::julianne.chu@educaloi.qc.ca::e8f7f30b-d745-4019-beff-dc20084e4c5d" providerId="AD" clId="Web-{D4129CB5-F843-831D-50D9-9D8BBD352117}"/>
    <pc:docChg chg="modSld">
      <pc:chgData name="Julianne Chu" userId="S::julianne.chu@educaloi.qc.ca::e8f7f30b-d745-4019-beff-dc20084e4c5d" providerId="AD" clId="Web-{D4129CB5-F843-831D-50D9-9D8BBD352117}" dt="2024-07-16T16:40:16.265" v="266"/>
      <pc:docMkLst>
        <pc:docMk/>
      </pc:docMkLst>
      <pc:sldChg chg="modNotes">
        <pc:chgData name="Julianne Chu" userId="S::julianne.chu@educaloi.qc.ca::e8f7f30b-d745-4019-beff-dc20084e4c5d" providerId="AD" clId="Web-{D4129CB5-F843-831D-50D9-9D8BBD352117}" dt="2024-07-16T16:35:54.193" v="51"/>
        <pc:sldMkLst>
          <pc:docMk/>
          <pc:sldMk cId="2421384270" sldId="269"/>
        </pc:sldMkLst>
      </pc:sldChg>
      <pc:sldChg chg="modNotes">
        <pc:chgData name="Julianne Chu" userId="S::julianne.chu@educaloi.qc.ca::e8f7f30b-d745-4019-beff-dc20084e4c5d" providerId="AD" clId="Web-{D4129CB5-F843-831D-50D9-9D8BBD352117}" dt="2024-07-16T16:40:16.265" v="266"/>
        <pc:sldMkLst>
          <pc:docMk/>
          <pc:sldMk cId="3633348750" sldId="270"/>
        </pc:sldMkLst>
      </pc:sldChg>
      <pc:sldChg chg="modNotes">
        <pc:chgData name="Julianne Chu" userId="S::julianne.chu@educaloi.qc.ca::e8f7f30b-d745-4019-beff-dc20084e4c5d" providerId="AD" clId="Web-{D4129CB5-F843-831D-50D9-9D8BBD352117}" dt="2024-07-16T16:33:40.938" v="8"/>
        <pc:sldMkLst>
          <pc:docMk/>
          <pc:sldMk cId="4193482868" sldId="352"/>
        </pc:sldMkLst>
      </pc:sldChg>
    </pc:docChg>
  </pc:docChgLst>
  <pc:docChgLst>
    <pc:chgData name="Clément Lemaitre-Provost" userId="S::clement.lemaitre-provost@educaloi.qc.ca::f3d9918a-5e1c-4d93-bfcf-4b1371c3a56c" providerId="AD" clId="Web-{04263362-4038-788C-6026-2A7A9E4C7C1A}"/>
    <pc:docChg chg="modSld">
      <pc:chgData name="Clément Lemaitre-Provost" userId="S::clement.lemaitre-provost@educaloi.qc.ca::f3d9918a-5e1c-4d93-bfcf-4b1371c3a56c" providerId="AD" clId="Web-{04263362-4038-788C-6026-2A7A9E4C7C1A}" dt="2024-05-28T20:30:58.825" v="1" actId="20577"/>
      <pc:docMkLst>
        <pc:docMk/>
      </pc:docMkLst>
      <pc:sldChg chg="modSp">
        <pc:chgData name="Clément Lemaitre-Provost" userId="S::clement.lemaitre-provost@educaloi.qc.ca::f3d9918a-5e1c-4d93-bfcf-4b1371c3a56c" providerId="AD" clId="Web-{04263362-4038-788C-6026-2A7A9E4C7C1A}" dt="2024-05-28T20:30:58.825" v="1" actId="20577"/>
        <pc:sldMkLst>
          <pc:docMk/>
          <pc:sldMk cId="4256239628" sldId="325"/>
        </pc:sldMkLst>
      </pc:sldChg>
    </pc:docChg>
  </pc:docChgLst>
  <pc:docChgLst>
    <pc:chgData name="Kim Bélanger-Baillargeon" userId="S::kim.belanger-baillargeon@educaloi.qc.ca::61e8c17a-4f44-4a20-848f-58a57c92f1ad" providerId="AD" clId="Web-{05044F5A-A4F1-E92B-C646-A43C9ACC6074}"/>
    <pc:docChg chg="modSld">
      <pc:chgData name="Kim Bélanger-Baillargeon" userId="S::kim.belanger-baillargeon@educaloi.qc.ca::61e8c17a-4f44-4a20-848f-58a57c92f1ad" providerId="AD" clId="Web-{05044F5A-A4F1-E92B-C646-A43C9ACC6074}" dt="2022-03-25T14:46:57.174" v="0"/>
      <pc:docMkLst>
        <pc:docMk/>
      </pc:docMkLst>
      <pc:sldChg chg="addSp">
        <pc:chgData name="Kim Bélanger-Baillargeon" userId="S::kim.belanger-baillargeon@educaloi.qc.ca::61e8c17a-4f44-4a20-848f-58a57c92f1ad" providerId="AD" clId="Web-{05044F5A-A4F1-E92B-C646-A43C9ACC6074}" dt="2022-03-25T14:46:57.174" v="0"/>
        <pc:sldMkLst>
          <pc:docMk/>
          <pc:sldMk cId="3081994381" sldId="319"/>
        </pc:sldMkLst>
      </pc:sldChg>
    </pc:docChg>
  </pc:docChgLst>
  <pc:docChgLst>
    <pc:chgData name="Clément Lemaitre-Provost" userId="S::clement.lemaitre-provost@educaloi.qc.ca::f3d9918a-5e1c-4d93-bfcf-4b1371c3a56c" providerId="AD" clId="Web-{1CE3CF6D-D688-3E5F-D464-132B292073BA}"/>
    <pc:docChg chg="">
      <pc:chgData name="Clément Lemaitre-Provost" userId="S::clement.lemaitre-provost@educaloi.qc.ca::f3d9918a-5e1c-4d93-bfcf-4b1371c3a56c" providerId="AD" clId="Web-{1CE3CF6D-D688-3E5F-D464-132B292073BA}" dt="2024-07-16T13:31:26.266" v="0"/>
      <pc:docMkLst>
        <pc:docMk/>
      </pc:docMkLst>
      <pc:sldChg chg="modCm">
        <pc:chgData name="Clément Lemaitre-Provost" userId="S::clement.lemaitre-provost@educaloi.qc.ca::f3d9918a-5e1c-4d93-bfcf-4b1371c3a56c" providerId="AD" clId="Web-{1CE3CF6D-D688-3E5F-D464-132B292073BA}" dt="2024-07-16T13:31:26.266" v="0"/>
        <pc:sldMkLst>
          <pc:docMk/>
          <pc:sldMk cId="1387294503" sldId="358"/>
        </pc:sldMkLst>
        <pc:extLst>
          <p:ext xmlns:p="http://schemas.openxmlformats.org/presentationml/2006/main" uri="{D6D511B9-2390-475A-947B-AFAB55BFBCF1}">
            <pc226:cmChg xmlns:pc226="http://schemas.microsoft.com/office/powerpoint/2022/06/main/command" chg="mod">
              <pc226:chgData name="Clément Lemaitre-Provost" userId="S::clement.lemaitre-provost@educaloi.qc.ca::f3d9918a-5e1c-4d93-bfcf-4b1371c3a56c" providerId="AD" clId="Web-{1CE3CF6D-D688-3E5F-D464-132B292073BA}" dt="2024-07-16T13:31:26.266" v="0"/>
              <pc2:cmMkLst xmlns:pc2="http://schemas.microsoft.com/office/powerpoint/2019/9/main/command">
                <pc:docMk/>
                <pc:sldMk cId="1387294503" sldId="358"/>
                <pc2:cmMk id="{8788D9F5-3FB0-47A7-9C68-6BCF5D5F2CEF}"/>
              </pc2:cmMkLst>
            </pc226:cmChg>
          </p:ext>
        </pc:extLst>
      </pc:sldChg>
    </pc:docChg>
  </pc:docChgLst>
  <pc:docChgLst>
    <pc:chgData name="Clément Lemaitre-Provost" userId="S::clement.lemaitre-provost@educaloi.qc.ca::f3d9918a-5e1c-4d93-bfcf-4b1371c3a56c" providerId="AD" clId="Web-{68112F84-B999-FB9C-EA9C-4369CBEF4905}"/>
    <pc:docChg chg="addSld modSld sldOrd">
      <pc:chgData name="Clément Lemaitre-Provost" userId="S::clement.lemaitre-provost@educaloi.qc.ca::f3d9918a-5e1c-4d93-bfcf-4b1371c3a56c" providerId="AD" clId="Web-{68112F84-B999-FB9C-EA9C-4369CBEF4905}" dt="2024-07-03T17:13:27.802" v="19" actId="14100"/>
      <pc:docMkLst>
        <pc:docMk/>
      </pc:docMkLst>
      <pc:sldChg chg="delSp">
        <pc:chgData name="Clément Lemaitre-Provost" userId="S::clement.lemaitre-provost@educaloi.qc.ca::f3d9918a-5e1c-4d93-bfcf-4b1371c3a56c" providerId="AD" clId="Web-{68112F84-B999-FB9C-EA9C-4369CBEF4905}" dt="2024-07-03T17:13:02.333" v="12"/>
        <pc:sldMkLst>
          <pc:docMk/>
          <pc:sldMk cId="270289038" sldId="346"/>
        </pc:sldMkLst>
      </pc:sldChg>
      <pc:sldChg chg="addSp delSp modSp new ord">
        <pc:chgData name="Clément Lemaitre-Provost" userId="S::clement.lemaitre-provost@educaloi.qc.ca::f3d9918a-5e1c-4d93-bfcf-4b1371c3a56c" providerId="AD" clId="Web-{68112F84-B999-FB9C-EA9C-4369CBEF4905}" dt="2024-07-03T17:13:27.802" v="19" actId="14100"/>
        <pc:sldMkLst>
          <pc:docMk/>
          <pc:sldMk cId="3955693933" sldId="382"/>
        </pc:sldMkLst>
      </pc:sldChg>
    </pc:docChg>
  </pc:docChgLst>
  <pc:docChgLst>
    <pc:chgData name="Julianne Chu" userId="e8f7f30b-d745-4019-beff-dc20084e4c5d" providerId="ADAL" clId="{2E7C0E21-0E09-42A7-9C8E-6A687517E67D}"/>
    <pc:docChg chg="undo redo custSel addSld delSld modSld sldOrd">
      <pc:chgData name="Julianne Chu" userId="e8f7f30b-d745-4019-beff-dc20084e4c5d" providerId="ADAL" clId="{2E7C0E21-0E09-42A7-9C8E-6A687517E67D}" dt="2025-06-19T20:18:26.919" v="20697" actId="20577"/>
      <pc:docMkLst>
        <pc:docMk/>
      </pc:docMkLst>
      <pc:sldChg chg="modSp mod modNotesTx">
        <pc:chgData name="Julianne Chu" userId="e8f7f30b-d745-4019-beff-dc20084e4c5d" providerId="ADAL" clId="{2E7C0E21-0E09-42A7-9C8E-6A687517E67D}" dt="2025-06-18T18:10:04.997" v="9456" actId="790"/>
        <pc:sldMkLst>
          <pc:docMk/>
          <pc:sldMk cId="387620748" sldId="261"/>
        </pc:sldMkLst>
        <pc:spChg chg="mod">
          <ac:chgData name="Julianne Chu" userId="e8f7f30b-d745-4019-beff-dc20084e4c5d" providerId="ADAL" clId="{2E7C0E21-0E09-42A7-9C8E-6A687517E67D}" dt="2025-06-18T18:08:59.420" v="9450" actId="790"/>
          <ac:spMkLst>
            <pc:docMk/>
            <pc:sldMk cId="387620748" sldId="261"/>
            <ac:spMk id="7" creationId="{EB706226-4730-FA4D-ABEC-69D1B174C6AA}"/>
          </ac:spMkLst>
        </pc:spChg>
        <pc:picChg chg="ord">
          <ac:chgData name="Julianne Chu" userId="e8f7f30b-d745-4019-beff-dc20084e4c5d" providerId="ADAL" clId="{2E7C0E21-0E09-42A7-9C8E-6A687517E67D}" dt="2025-06-18T14:59:56.004" v="70" actId="167"/>
          <ac:picMkLst>
            <pc:docMk/>
            <pc:sldMk cId="387620748" sldId="261"/>
            <ac:picMk id="9" creationId="{ECEE3190-7CDA-92E0-6268-833950956C11}"/>
          </ac:picMkLst>
        </pc:picChg>
      </pc:sldChg>
      <pc:sldChg chg="modSp mod modAnim modNotesTx">
        <pc:chgData name="Julianne Chu" userId="e8f7f30b-d745-4019-beff-dc20084e4c5d" providerId="ADAL" clId="{2E7C0E21-0E09-42A7-9C8E-6A687517E67D}" dt="2025-06-18T18:08:59.420" v="9450" actId="790"/>
        <pc:sldMkLst>
          <pc:docMk/>
          <pc:sldMk cId="2761164563" sldId="267"/>
        </pc:sldMkLst>
        <pc:spChg chg="mod">
          <ac:chgData name="Julianne Chu" userId="e8f7f30b-d745-4019-beff-dc20084e4c5d" providerId="ADAL" clId="{2E7C0E21-0E09-42A7-9C8E-6A687517E67D}" dt="2025-06-18T18:08:59.420" v="9450" actId="790"/>
          <ac:spMkLst>
            <pc:docMk/>
            <pc:sldMk cId="2761164563" sldId="267"/>
            <ac:spMk id="6" creationId="{4741C981-56BE-8E49-B56B-9613627100AB}"/>
          </ac:spMkLst>
        </pc:spChg>
        <pc:spChg chg="mod">
          <ac:chgData name="Julianne Chu" userId="e8f7f30b-d745-4019-beff-dc20084e4c5d" providerId="ADAL" clId="{2E7C0E21-0E09-42A7-9C8E-6A687517E67D}" dt="2025-06-18T18:08:59.420" v="9450" actId="790"/>
          <ac:spMkLst>
            <pc:docMk/>
            <pc:sldMk cId="2761164563" sldId="267"/>
            <ac:spMk id="7" creationId="{C5DFB938-2839-5A45-A454-BF0CD6F632AC}"/>
          </ac:spMkLst>
        </pc:spChg>
        <pc:picChg chg="mod">
          <ac:chgData name="Julianne Chu" userId="e8f7f30b-d745-4019-beff-dc20084e4c5d" providerId="ADAL" clId="{2E7C0E21-0E09-42A7-9C8E-6A687517E67D}" dt="2025-06-18T17:11:42.168" v="5861" actId="1076"/>
          <ac:picMkLst>
            <pc:docMk/>
            <pc:sldMk cId="2761164563" sldId="267"/>
            <ac:picMk id="3" creationId="{F55CE08D-FE01-0E99-A246-514ECFA501B3}"/>
          </ac:picMkLst>
        </pc:picChg>
      </pc:sldChg>
      <pc:sldChg chg="modSp mod modAnim modNotesTx">
        <pc:chgData name="Julianne Chu" userId="e8f7f30b-d745-4019-beff-dc20084e4c5d" providerId="ADAL" clId="{2E7C0E21-0E09-42A7-9C8E-6A687517E67D}" dt="2025-06-18T18:27:13.830" v="9931" actId="20577"/>
        <pc:sldMkLst>
          <pc:docMk/>
          <pc:sldMk cId="2421384270" sldId="269"/>
        </pc:sldMkLst>
        <pc:spChg chg="mod">
          <ac:chgData name="Julianne Chu" userId="e8f7f30b-d745-4019-beff-dc20084e4c5d" providerId="ADAL" clId="{2E7C0E21-0E09-42A7-9C8E-6A687517E67D}" dt="2025-06-18T18:19:45.658" v="9624" actId="313"/>
          <ac:spMkLst>
            <pc:docMk/>
            <pc:sldMk cId="2421384270" sldId="269"/>
            <ac:spMk id="2" creationId="{94918889-C9BD-94A5-7BD9-D91CFEDAD27F}"/>
          </ac:spMkLst>
        </pc:spChg>
        <pc:spChg chg="mod">
          <ac:chgData name="Julianne Chu" userId="e8f7f30b-d745-4019-beff-dc20084e4c5d" providerId="ADAL" clId="{2E7C0E21-0E09-42A7-9C8E-6A687517E67D}" dt="2025-06-18T18:08:59.420" v="9450" actId="790"/>
          <ac:spMkLst>
            <pc:docMk/>
            <pc:sldMk cId="2421384270" sldId="269"/>
            <ac:spMk id="3" creationId="{3B94963A-1098-71EA-3343-C61CB091B5E8}"/>
          </ac:spMkLst>
        </pc:spChg>
        <pc:spChg chg="mod">
          <ac:chgData name="Julianne Chu" userId="e8f7f30b-d745-4019-beff-dc20084e4c5d" providerId="ADAL" clId="{2E7C0E21-0E09-42A7-9C8E-6A687517E67D}" dt="2025-06-18T18:08:59.420" v="9450" actId="790"/>
          <ac:spMkLst>
            <pc:docMk/>
            <pc:sldMk cId="2421384270" sldId="269"/>
            <ac:spMk id="4" creationId="{AABF30B6-E1D7-1132-F5F8-226424F621D3}"/>
          </ac:spMkLst>
        </pc:spChg>
        <pc:spChg chg="mod">
          <ac:chgData name="Julianne Chu" userId="e8f7f30b-d745-4019-beff-dc20084e4c5d" providerId="ADAL" clId="{2E7C0E21-0E09-42A7-9C8E-6A687517E67D}" dt="2025-06-18T18:08:59.420" v="9450" actId="790"/>
          <ac:spMkLst>
            <pc:docMk/>
            <pc:sldMk cId="2421384270" sldId="269"/>
            <ac:spMk id="7" creationId="{C5DFB938-2839-5A45-A454-BF0CD6F632AC}"/>
          </ac:spMkLst>
        </pc:spChg>
      </pc:sldChg>
      <pc:sldChg chg="modSp mod modAnim modNotesTx">
        <pc:chgData name="Julianne Chu" userId="e8f7f30b-d745-4019-beff-dc20084e4c5d" providerId="ADAL" clId="{2E7C0E21-0E09-42A7-9C8E-6A687517E67D}" dt="2025-06-19T20:18:26.919" v="20697" actId="20577"/>
        <pc:sldMkLst>
          <pc:docMk/>
          <pc:sldMk cId="3633348750" sldId="270"/>
        </pc:sldMkLst>
        <pc:spChg chg="mod">
          <ac:chgData name="Julianne Chu" userId="e8f7f30b-d745-4019-beff-dc20084e4c5d" providerId="ADAL" clId="{2E7C0E21-0E09-42A7-9C8E-6A687517E67D}" dt="2025-06-18T18:08:59.420" v="9450" actId="790"/>
          <ac:spMkLst>
            <pc:docMk/>
            <pc:sldMk cId="3633348750" sldId="270"/>
            <ac:spMk id="2" creationId="{90487B7A-93A1-A71E-5A5E-F83310BF51D8}"/>
          </ac:spMkLst>
        </pc:spChg>
        <pc:spChg chg="mod">
          <ac:chgData name="Julianne Chu" userId="e8f7f30b-d745-4019-beff-dc20084e4c5d" providerId="ADAL" clId="{2E7C0E21-0E09-42A7-9C8E-6A687517E67D}" dt="2025-06-18T18:30:00.576" v="10212" actId="1076"/>
          <ac:spMkLst>
            <pc:docMk/>
            <pc:sldMk cId="3633348750" sldId="270"/>
            <ac:spMk id="3" creationId="{1FFC85E2-621D-7A1B-8DA6-ABD258986587}"/>
          </ac:spMkLst>
        </pc:spChg>
        <pc:spChg chg="mod">
          <ac:chgData name="Julianne Chu" userId="e8f7f30b-d745-4019-beff-dc20084e4c5d" providerId="ADAL" clId="{2E7C0E21-0E09-42A7-9C8E-6A687517E67D}" dt="2025-06-18T18:27:19.456" v="9935" actId="20577"/>
          <ac:spMkLst>
            <pc:docMk/>
            <pc:sldMk cId="3633348750" sldId="270"/>
            <ac:spMk id="7" creationId="{C5DFB938-2839-5A45-A454-BF0CD6F632AC}"/>
          </ac:spMkLst>
        </pc:spChg>
      </pc:sldChg>
      <pc:sldChg chg="addSp modSp">
        <pc:chgData name="Julianne Chu" userId="e8f7f30b-d745-4019-beff-dc20084e4c5d" providerId="ADAL" clId="{2E7C0E21-0E09-42A7-9C8E-6A687517E67D}" dt="2025-06-18T19:02:14.631" v="12524" actId="1076"/>
        <pc:sldMkLst>
          <pc:docMk/>
          <pc:sldMk cId="103938082" sldId="326"/>
        </pc:sldMkLst>
        <pc:picChg chg="add mod">
          <ac:chgData name="Julianne Chu" userId="e8f7f30b-d745-4019-beff-dc20084e4c5d" providerId="ADAL" clId="{2E7C0E21-0E09-42A7-9C8E-6A687517E67D}" dt="2025-06-18T19:02:14.631" v="12524" actId="1076"/>
          <ac:picMkLst>
            <pc:docMk/>
            <pc:sldMk cId="103938082" sldId="326"/>
            <ac:picMk id="1026" creationId="{F4F48F20-75A3-3BCC-9924-AD8AD4149818}"/>
          </ac:picMkLst>
        </pc:picChg>
      </pc:sldChg>
      <pc:sldChg chg="add del">
        <pc:chgData name="Julianne Chu" userId="e8f7f30b-d745-4019-beff-dc20084e4c5d" providerId="ADAL" clId="{2E7C0E21-0E09-42A7-9C8E-6A687517E67D}" dt="2025-06-18T19:02:03.675" v="12521"/>
        <pc:sldMkLst>
          <pc:docMk/>
          <pc:sldMk cId="1864176548" sldId="331"/>
        </pc:sldMkLst>
      </pc:sldChg>
      <pc:sldChg chg="modSp mod">
        <pc:chgData name="Julianne Chu" userId="e8f7f30b-d745-4019-beff-dc20084e4c5d" providerId="ADAL" clId="{2E7C0E21-0E09-42A7-9C8E-6A687517E67D}" dt="2025-06-18T18:08:59.420" v="9450" actId="790"/>
        <pc:sldMkLst>
          <pc:docMk/>
          <pc:sldMk cId="2108886224" sldId="335"/>
        </pc:sldMkLst>
        <pc:spChg chg="mod">
          <ac:chgData name="Julianne Chu" userId="e8f7f30b-d745-4019-beff-dc20084e4c5d" providerId="ADAL" clId="{2E7C0E21-0E09-42A7-9C8E-6A687517E67D}" dt="2025-06-18T18:08:59.420" v="9450" actId="790"/>
          <ac:spMkLst>
            <pc:docMk/>
            <pc:sldMk cId="2108886224" sldId="335"/>
            <ac:spMk id="2" creationId="{5F6FBF65-D3C8-9341-B506-6DF8698F7792}"/>
          </ac:spMkLst>
        </pc:spChg>
      </pc:sldChg>
      <pc:sldChg chg="modSp mod modAnim modNotesTx">
        <pc:chgData name="Julianne Chu" userId="e8f7f30b-d745-4019-beff-dc20084e4c5d" providerId="ADAL" clId="{2E7C0E21-0E09-42A7-9C8E-6A687517E67D}" dt="2025-06-18T18:21:40.839" v="9668" actId="20577"/>
        <pc:sldMkLst>
          <pc:docMk/>
          <pc:sldMk cId="4193482868" sldId="352"/>
        </pc:sldMkLst>
        <pc:spChg chg="mod">
          <ac:chgData name="Julianne Chu" userId="e8f7f30b-d745-4019-beff-dc20084e4c5d" providerId="ADAL" clId="{2E7C0E21-0E09-42A7-9C8E-6A687517E67D}" dt="2025-06-18T18:08:59.420" v="9450" actId="790"/>
          <ac:spMkLst>
            <pc:docMk/>
            <pc:sldMk cId="4193482868" sldId="352"/>
            <ac:spMk id="3" creationId="{C8ABB7B4-6713-4842-AF8B-545E36BC1F1F}"/>
          </ac:spMkLst>
        </pc:spChg>
        <pc:spChg chg="mod">
          <ac:chgData name="Julianne Chu" userId="e8f7f30b-d745-4019-beff-dc20084e4c5d" providerId="ADAL" clId="{2E7C0E21-0E09-42A7-9C8E-6A687517E67D}" dt="2025-06-18T18:08:59.420" v="9450" actId="790"/>
          <ac:spMkLst>
            <pc:docMk/>
            <pc:sldMk cId="4193482868" sldId="352"/>
            <ac:spMk id="4" creationId="{212533B1-A57D-0329-8612-BC5AE32FCDE8}"/>
          </ac:spMkLst>
        </pc:spChg>
        <pc:spChg chg="mod">
          <ac:chgData name="Julianne Chu" userId="e8f7f30b-d745-4019-beff-dc20084e4c5d" providerId="ADAL" clId="{2E7C0E21-0E09-42A7-9C8E-6A687517E67D}" dt="2025-06-18T18:08:59.420" v="9450" actId="790"/>
          <ac:spMkLst>
            <pc:docMk/>
            <pc:sldMk cId="4193482868" sldId="352"/>
            <ac:spMk id="5" creationId="{8AF3C77C-B45E-F952-B1C8-17359F6AD44F}"/>
          </ac:spMkLst>
        </pc:spChg>
        <pc:spChg chg="mod">
          <ac:chgData name="Julianne Chu" userId="e8f7f30b-d745-4019-beff-dc20084e4c5d" providerId="ADAL" clId="{2E7C0E21-0E09-42A7-9C8E-6A687517E67D}" dt="2025-06-18T18:08:59.420" v="9450" actId="790"/>
          <ac:spMkLst>
            <pc:docMk/>
            <pc:sldMk cId="4193482868" sldId="352"/>
            <ac:spMk id="7" creationId="{C5DFB938-2839-5A45-A454-BF0CD6F632AC}"/>
          </ac:spMkLst>
        </pc:spChg>
      </pc:sldChg>
      <pc:sldChg chg="modSp mod modAnim modNotesTx">
        <pc:chgData name="Julianne Chu" userId="e8f7f30b-d745-4019-beff-dc20084e4c5d" providerId="ADAL" clId="{2E7C0E21-0E09-42A7-9C8E-6A687517E67D}" dt="2025-06-18T18:21:48.986" v="9670" actId="20577"/>
        <pc:sldMkLst>
          <pc:docMk/>
          <pc:sldMk cId="2814206767" sldId="354"/>
        </pc:sldMkLst>
        <pc:spChg chg="mod">
          <ac:chgData name="Julianne Chu" userId="e8f7f30b-d745-4019-beff-dc20084e4c5d" providerId="ADAL" clId="{2E7C0E21-0E09-42A7-9C8E-6A687517E67D}" dt="2025-06-18T18:09:19.415" v="9451" actId="790"/>
          <ac:spMkLst>
            <pc:docMk/>
            <pc:sldMk cId="2814206767" sldId="354"/>
            <ac:spMk id="7" creationId="{C5DFB938-2839-5A45-A454-BF0CD6F632AC}"/>
          </ac:spMkLst>
        </pc:spChg>
        <pc:spChg chg="mod">
          <ac:chgData name="Julianne Chu" userId="e8f7f30b-d745-4019-beff-dc20084e4c5d" providerId="ADAL" clId="{2E7C0E21-0E09-42A7-9C8E-6A687517E67D}" dt="2025-06-18T18:09:19.415" v="9451" actId="790"/>
          <ac:spMkLst>
            <pc:docMk/>
            <pc:sldMk cId="2814206767" sldId="354"/>
            <ac:spMk id="10" creationId="{576EDC85-24BC-D4A5-55F6-79D9C7F2863F}"/>
          </ac:spMkLst>
        </pc:spChg>
      </pc:sldChg>
      <pc:sldChg chg="modSp mod modNotesTx">
        <pc:chgData name="Julianne Chu" userId="e8f7f30b-d745-4019-beff-dc20084e4c5d" providerId="ADAL" clId="{2E7C0E21-0E09-42A7-9C8E-6A687517E67D}" dt="2025-06-18T18:21:52.182" v="9672" actId="20577"/>
        <pc:sldMkLst>
          <pc:docMk/>
          <pc:sldMk cId="2803207657" sldId="355"/>
        </pc:sldMkLst>
        <pc:spChg chg="mod">
          <ac:chgData name="Julianne Chu" userId="e8f7f30b-d745-4019-beff-dc20084e4c5d" providerId="ADAL" clId="{2E7C0E21-0E09-42A7-9C8E-6A687517E67D}" dt="2025-06-18T18:08:59.420" v="9450" actId="790"/>
          <ac:spMkLst>
            <pc:docMk/>
            <pc:sldMk cId="2803207657" sldId="355"/>
            <ac:spMk id="7" creationId="{C5DFB938-2839-5A45-A454-BF0CD6F632AC}"/>
          </ac:spMkLst>
        </pc:spChg>
        <pc:spChg chg="mod">
          <ac:chgData name="Julianne Chu" userId="e8f7f30b-d745-4019-beff-dc20084e4c5d" providerId="ADAL" clId="{2E7C0E21-0E09-42A7-9C8E-6A687517E67D}" dt="2025-06-18T18:08:59.420" v="9450" actId="790"/>
          <ac:spMkLst>
            <pc:docMk/>
            <pc:sldMk cId="2803207657" sldId="355"/>
            <ac:spMk id="10" creationId="{576EDC85-24BC-D4A5-55F6-79D9C7F2863F}"/>
          </ac:spMkLst>
        </pc:spChg>
      </pc:sldChg>
      <pc:sldChg chg="modSp mod">
        <pc:chgData name="Julianne Chu" userId="e8f7f30b-d745-4019-beff-dc20084e4c5d" providerId="ADAL" clId="{2E7C0E21-0E09-42A7-9C8E-6A687517E67D}" dt="2025-06-18T18:08:59.420" v="9450" actId="790"/>
        <pc:sldMkLst>
          <pc:docMk/>
          <pc:sldMk cId="946861980" sldId="356"/>
        </pc:sldMkLst>
        <pc:spChg chg="mod">
          <ac:chgData name="Julianne Chu" userId="e8f7f30b-d745-4019-beff-dc20084e4c5d" providerId="ADAL" clId="{2E7C0E21-0E09-42A7-9C8E-6A687517E67D}" dt="2025-06-18T18:08:59.420" v="9450" actId="790"/>
          <ac:spMkLst>
            <pc:docMk/>
            <pc:sldMk cId="946861980" sldId="356"/>
            <ac:spMk id="2" creationId="{5F6FBF65-D3C8-9341-B506-6DF8698F7792}"/>
          </ac:spMkLst>
        </pc:spChg>
      </pc:sldChg>
      <pc:sldChg chg="addSp modSp mod modAnim modNotesTx">
        <pc:chgData name="Julianne Chu" userId="e8f7f30b-d745-4019-beff-dc20084e4c5d" providerId="ADAL" clId="{2E7C0E21-0E09-42A7-9C8E-6A687517E67D}" dt="2025-06-18T18:46:42.010" v="11278" actId="20577"/>
        <pc:sldMkLst>
          <pc:docMk/>
          <pc:sldMk cId="3374227957" sldId="357"/>
        </pc:sldMkLst>
        <pc:spChg chg="mod">
          <ac:chgData name="Julianne Chu" userId="e8f7f30b-d745-4019-beff-dc20084e4c5d" providerId="ADAL" clId="{2E7C0E21-0E09-42A7-9C8E-6A687517E67D}" dt="2025-06-18T18:37:05.408" v="10395" actId="14100"/>
          <ac:spMkLst>
            <pc:docMk/>
            <pc:sldMk cId="3374227957" sldId="357"/>
            <ac:spMk id="2" creationId="{FE566FE3-B746-AD5D-B8BF-1EFB3344A082}"/>
          </ac:spMkLst>
        </pc:spChg>
        <pc:spChg chg="mod">
          <ac:chgData name="Julianne Chu" userId="e8f7f30b-d745-4019-beff-dc20084e4c5d" providerId="ADAL" clId="{2E7C0E21-0E09-42A7-9C8E-6A687517E67D}" dt="2025-06-18T18:08:59.420" v="9450" actId="790"/>
          <ac:spMkLst>
            <pc:docMk/>
            <pc:sldMk cId="3374227957" sldId="357"/>
            <ac:spMk id="5" creationId="{314E0EF1-7931-E0C8-7350-233063434DF4}"/>
          </ac:spMkLst>
        </pc:spChg>
        <pc:spChg chg="add mod">
          <ac:chgData name="Julianne Chu" userId="e8f7f30b-d745-4019-beff-dc20084e4c5d" providerId="ADAL" clId="{2E7C0E21-0E09-42A7-9C8E-6A687517E67D}" dt="2025-06-18T18:37:31.784" v="10398" actId="208"/>
          <ac:spMkLst>
            <pc:docMk/>
            <pc:sldMk cId="3374227957" sldId="357"/>
            <ac:spMk id="6" creationId="{C78CB41A-9B70-B490-F0ED-6B09903A8735}"/>
          </ac:spMkLst>
        </pc:spChg>
        <pc:spChg chg="mod">
          <ac:chgData name="Julianne Chu" userId="e8f7f30b-d745-4019-beff-dc20084e4c5d" providerId="ADAL" clId="{2E7C0E21-0E09-42A7-9C8E-6A687517E67D}" dt="2025-06-18T18:08:59.420" v="9450" actId="790"/>
          <ac:spMkLst>
            <pc:docMk/>
            <pc:sldMk cId="3374227957" sldId="357"/>
            <ac:spMk id="7" creationId="{C5DFB938-2839-5A45-A454-BF0CD6F632AC}"/>
          </ac:spMkLst>
        </pc:spChg>
        <pc:spChg chg="mod">
          <ac:chgData name="Julianne Chu" userId="e8f7f30b-d745-4019-beff-dc20084e4c5d" providerId="ADAL" clId="{2E7C0E21-0E09-42A7-9C8E-6A687517E67D}" dt="2025-06-18T18:40:01.152" v="10408" actId="20577"/>
          <ac:spMkLst>
            <pc:docMk/>
            <pc:sldMk cId="3374227957" sldId="357"/>
            <ac:spMk id="12" creationId="{4BB9241C-C5D1-8E3F-8D56-472F521796CF}"/>
          </ac:spMkLst>
        </pc:spChg>
      </pc:sldChg>
      <pc:sldChg chg="modSp mod modAnim modNotesTx">
        <pc:chgData name="Julianne Chu" userId="e8f7f30b-d745-4019-beff-dc20084e4c5d" providerId="ADAL" clId="{2E7C0E21-0E09-42A7-9C8E-6A687517E67D}" dt="2025-06-19T19:29:07.370" v="20142" actId="20577"/>
        <pc:sldMkLst>
          <pc:docMk/>
          <pc:sldMk cId="1387294503" sldId="358"/>
        </pc:sldMkLst>
        <pc:spChg chg="mod">
          <ac:chgData name="Julianne Chu" userId="e8f7f30b-d745-4019-beff-dc20084e4c5d" providerId="ADAL" clId="{2E7C0E21-0E09-42A7-9C8E-6A687517E67D}" dt="2025-06-18T18:08:59.420" v="9450" actId="790"/>
          <ac:spMkLst>
            <pc:docMk/>
            <pc:sldMk cId="1387294503" sldId="358"/>
            <ac:spMk id="2" creationId="{EA325ECF-1628-F74E-7C91-CB4E6E5557C4}"/>
          </ac:spMkLst>
        </pc:spChg>
        <pc:spChg chg="mod">
          <ac:chgData name="Julianne Chu" userId="e8f7f30b-d745-4019-beff-dc20084e4c5d" providerId="ADAL" clId="{2E7C0E21-0E09-42A7-9C8E-6A687517E67D}" dt="2025-06-18T18:08:59.420" v="9450" actId="790"/>
          <ac:spMkLst>
            <pc:docMk/>
            <pc:sldMk cId="1387294503" sldId="358"/>
            <ac:spMk id="5" creationId="{7B5B9A94-9607-CA78-FA43-F9D554295C9A}"/>
          </ac:spMkLst>
        </pc:spChg>
        <pc:spChg chg="mod">
          <ac:chgData name="Julianne Chu" userId="e8f7f30b-d745-4019-beff-dc20084e4c5d" providerId="ADAL" clId="{2E7C0E21-0E09-42A7-9C8E-6A687517E67D}" dt="2025-06-18T18:08:59.420" v="9450" actId="790"/>
          <ac:spMkLst>
            <pc:docMk/>
            <pc:sldMk cId="1387294503" sldId="358"/>
            <ac:spMk id="7" creationId="{C5DFB938-2839-5A45-A454-BF0CD6F632AC}"/>
          </ac:spMkLst>
        </pc:spChg>
      </pc:sldChg>
      <pc:sldChg chg="modSp mod modNotesTx">
        <pc:chgData name="Julianne Chu" userId="e8f7f30b-d745-4019-beff-dc20084e4c5d" providerId="ADAL" clId="{2E7C0E21-0E09-42A7-9C8E-6A687517E67D}" dt="2025-06-18T19:48:19.155" v="14726" actId="20577"/>
        <pc:sldMkLst>
          <pc:docMk/>
          <pc:sldMk cId="4173865766" sldId="359"/>
        </pc:sldMkLst>
        <pc:spChg chg="mod">
          <ac:chgData name="Julianne Chu" userId="e8f7f30b-d745-4019-beff-dc20084e4c5d" providerId="ADAL" clId="{2E7C0E21-0E09-42A7-9C8E-6A687517E67D}" dt="2025-06-18T19:48:19.155" v="14726" actId="20577"/>
          <ac:spMkLst>
            <pc:docMk/>
            <pc:sldMk cId="4173865766" sldId="359"/>
            <ac:spMk id="5" creationId="{936B475A-94B6-BA59-8E91-B25D94A2C2EA}"/>
          </ac:spMkLst>
        </pc:spChg>
        <pc:spChg chg="mod">
          <ac:chgData name="Julianne Chu" userId="e8f7f30b-d745-4019-beff-dc20084e4c5d" providerId="ADAL" clId="{2E7C0E21-0E09-42A7-9C8E-6A687517E67D}" dt="2025-06-18T19:48:16.284" v="14725" actId="20577"/>
          <ac:spMkLst>
            <pc:docMk/>
            <pc:sldMk cId="4173865766" sldId="359"/>
            <ac:spMk id="7" creationId="{C5DFB938-2839-5A45-A454-BF0CD6F632AC}"/>
          </ac:spMkLst>
        </pc:spChg>
        <pc:spChg chg="mod">
          <ac:chgData name="Julianne Chu" userId="e8f7f30b-d745-4019-beff-dc20084e4c5d" providerId="ADAL" clId="{2E7C0E21-0E09-42A7-9C8E-6A687517E67D}" dt="2025-06-18T18:08:59.420" v="9450" actId="790"/>
          <ac:spMkLst>
            <pc:docMk/>
            <pc:sldMk cId="4173865766" sldId="359"/>
            <ac:spMk id="9" creationId="{4BAE9EC5-ADF0-C3FC-171B-054229B760FF}"/>
          </ac:spMkLst>
        </pc:spChg>
      </pc:sldChg>
      <pc:sldChg chg="modSp mod modNotesTx">
        <pc:chgData name="Julianne Chu" userId="e8f7f30b-d745-4019-beff-dc20084e4c5d" providerId="ADAL" clId="{2E7C0E21-0E09-42A7-9C8E-6A687517E67D}" dt="2025-06-18T19:48:39.044" v="14757" actId="20577"/>
        <pc:sldMkLst>
          <pc:docMk/>
          <pc:sldMk cId="1315225206" sldId="360"/>
        </pc:sldMkLst>
        <pc:spChg chg="mod">
          <ac:chgData name="Julianne Chu" userId="e8f7f30b-d745-4019-beff-dc20084e4c5d" providerId="ADAL" clId="{2E7C0E21-0E09-42A7-9C8E-6A687517E67D}" dt="2025-06-18T19:48:39.044" v="14757" actId="20577"/>
          <ac:spMkLst>
            <pc:docMk/>
            <pc:sldMk cId="1315225206" sldId="360"/>
            <ac:spMk id="3" creationId="{2D6894B5-B664-E0A3-9D9D-6342A22750D7}"/>
          </ac:spMkLst>
        </pc:spChg>
        <pc:spChg chg="mod">
          <ac:chgData name="Julianne Chu" userId="e8f7f30b-d745-4019-beff-dc20084e4c5d" providerId="ADAL" clId="{2E7C0E21-0E09-42A7-9C8E-6A687517E67D}" dt="2025-06-18T18:08:59.420" v="9450" actId="790"/>
          <ac:spMkLst>
            <pc:docMk/>
            <pc:sldMk cId="1315225206" sldId="360"/>
            <ac:spMk id="7" creationId="{C5DFB938-2839-5A45-A454-BF0CD6F632AC}"/>
          </ac:spMkLst>
        </pc:spChg>
        <pc:spChg chg="mod">
          <ac:chgData name="Julianne Chu" userId="e8f7f30b-d745-4019-beff-dc20084e4c5d" providerId="ADAL" clId="{2E7C0E21-0E09-42A7-9C8E-6A687517E67D}" dt="2025-06-18T18:08:59.420" v="9450" actId="790"/>
          <ac:spMkLst>
            <pc:docMk/>
            <pc:sldMk cId="1315225206" sldId="360"/>
            <ac:spMk id="9" creationId="{B7992329-A541-FFD4-2A5C-6448C5DB0C49}"/>
          </ac:spMkLst>
        </pc:spChg>
      </pc:sldChg>
      <pc:sldChg chg="modSp mod modNotesTx">
        <pc:chgData name="Julianne Chu" userId="e8f7f30b-d745-4019-beff-dc20084e4c5d" providerId="ADAL" clId="{2E7C0E21-0E09-42A7-9C8E-6A687517E67D}" dt="2025-06-18T21:01:11.510" v="16168" actId="20577"/>
        <pc:sldMkLst>
          <pc:docMk/>
          <pc:sldMk cId="2384835844" sldId="361"/>
        </pc:sldMkLst>
        <pc:spChg chg="mod">
          <ac:chgData name="Julianne Chu" userId="e8f7f30b-d745-4019-beff-dc20084e4c5d" providerId="ADAL" clId="{2E7C0E21-0E09-42A7-9C8E-6A687517E67D}" dt="2025-06-18T19:37:26.953" v="14167" actId="20577"/>
          <ac:spMkLst>
            <pc:docMk/>
            <pc:sldMk cId="2384835844" sldId="361"/>
            <ac:spMk id="6" creationId="{5E5BF475-D04B-8CE2-1111-F5B6758523B3}"/>
          </ac:spMkLst>
        </pc:spChg>
        <pc:spChg chg="mod">
          <ac:chgData name="Julianne Chu" userId="e8f7f30b-d745-4019-beff-dc20084e4c5d" providerId="ADAL" clId="{2E7C0E21-0E09-42A7-9C8E-6A687517E67D}" dt="2025-06-18T18:08:59.420" v="9450" actId="790"/>
          <ac:spMkLst>
            <pc:docMk/>
            <pc:sldMk cId="2384835844" sldId="361"/>
            <ac:spMk id="7" creationId="{C5DFB938-2839-5A45-A454-BF0CD6F632AC}"/>
          </ac:spMkLst>
        </pc:spChg>
        <pc:spChg chg="mod">
          <ac:chgData name="Julianne Chu" userId="e8f7f30b-d745-4019-beff-dc20084e4c5d" providerId="ADAL" clId="{2E7C0E21-0E09-42A7-9C8E-6A687517E67D}" dt="2025-06-18T18:08:59.420" v="9450" actId="790"/>
          <ac:spMkLst>
            <pc:docMk/>
            <pc:sldMk cId="2384835844" sldId="361"/>
            <ac:spMk id="8" creationId="{491BEDD1-2FAF-E042-BDE4-516CF7EF2499}"/>
          </ac:spMkLst>
        </pc:spChg>
      </pc:sldChg>
      <pc:sldChg chg="modSp mod modNotesTx">
        <pc:chgData name="Julianne Chu" userId="e8f7f30b-d745-4019-beff-dc20084e4c5d" providerId="ADAL" clId="{2E7C0E21-0E09-42A7-9C8E-6A687517E67D}" dt="2025-06-18T21:01:12.878" v="16169" actId="20577"/>
        <pc:sldMkLst>
          <pc:docMk/>
          <pc:sldMk cId="2705506676" sldId="362"/>
        </pc:sldMkLst>
        <pc:spChg chg="mod">
          <ac:chgData name="Julianne Chu" userId="e8f7f30b-d745-4019-beff-dc20084e4c5d" providerId="ADAL" clId="{2E7C0E21-0E09-42A7-9C8E-6A687517E67D}" dt="2025-06-18T18:48:19.201" v="11323" actId="20577"/>
          <ac:spMkLst>
            <pc:docMk/>
            <pc:sldMk cId="2705506676" sldId="362"/>
            <ac:spMk id="4" creationId="{10D2BB93-57CE-67CE-D68B-2FF9601E4466}"/>
          </ac:spMkLst>
        </pc:spChg>
        <pc:spChg chg="mod">
          <ac:chgData name="Julianne Chu" userId="e8f7f30b-d745-4019-beff-dc20084e4c5d" providerId="ADAL" clId="{2E7C0E21-0E09-42A7-9C8E-6A687517E67D}" dt="2025-06-18T18:08:59.420" v="9450" actId="790"/>
          <ac:spMkLst>
            <pc:docMk/>
            <pc:sldMk cId="2705506676" sldId="362"/>
            <ac:spMk id="6" creationId="{1CB5BD33-35EF-0D90-C931-2BB8A43F50A4}"/>
          </ac:spMkLst>
        </pc:spChg>
        <pc:spChg chg="mod">
          <ac:chgData name="Julianne Chu" userId="e8f7f30b-d745-4019-beff-dc20084e4c5d" providerId="ADAL" clId="{2E7C0E21-0E09-42A7-9C8E-6A687517E67D}" dt="2025-06-18T18:48:35.640" v="11347" actId="20577"/>
          <ac:spMkLst>
            <pc:docMk/>
            <pc:sldMk cId="2705506676" sldId="362"/>
            <ac:spMk id="7" creationId="{C5DFB938-2839-5A45-A454-BF0CD6F632AC}"/>
          </ac:spMkLst>
        </pc:spChg>
      </pc:sldChg>
      <pc:sldChg chg="modSp mod">
        <pc:chgData name="Julianne Chu" userId="e8f7f30b-d745-4019-beff-dc20084e4c5d" providerId="ADAL" clId="{2E7C0E21-0E09-42A7-9C8E-6A687517E67D}" dt="2025-06-18T18:08:59.420" v="9450" actId="790"/>
        <pc:sldMkLst>
          <pc:docMk/>
          <pc:sldMk cId="3505851398" sldId="363"/>
        </pc:sldMkLst>
        <pc:spChg chg="mod">
          <ac:chgData name="Julianne Chu" userId="e8f7f30b-d745-4019-beff-dc20084e4c5d" providerId="ADAL" clId="{2E7C0E21-0E09-42A7-9C8E-6A687517E67D}" dt="2025-06-18T18:08:59.420" v="9450" actId="790"/>
          <ac:spMkLst>
            <pc:docMk/>
            <pc:sldMk cId="3505851398" sldId="363"/>
            <ac:spMk id="2" creationId="{5F6FBF65-D3C8-9341-B506-6DF8698F7792}"/>
          </ac:spMkLst>
        </pc:spChg>
      </pc:sldChg>
      <pc:sldChg chg="modSp mod modNotesTx">
        <pc:chgData name="Julianne Chu" userId="e8f7f30b-d745-4019-beff-dc20084e4c5d" providerId="ADAL" clId="{2E7C0E21-0E09-42A7-9C8E-6A687517E67D}" dt="2025-06-18T20:37:43.124" v="14795" actId="20577"/>
        <pc:sldMkLst>
          <pc:docMk/>
          <pc:sldMk cId="2211784147" sldId="364"/>
        </pc:sldMkLst>
        <pc:spChg chg="mod">
          <ac:chgData name="Julianne Chu" userId="e8f7f30b-d745-4019-beff-dc20084e4c5d" providerId="ADAL" clId="{2E7C0E21-0E09-42A7-9C8E-6A687517E67D}" dt="2025-06-18T19:38:41.702" v="14180" actId="20577"/>
          <ac:spMkLst>
            <pc:docMk/>
            <pc:sldMk cId="2211784147" sldId="364"/>
            <ac:spMk id="2" creationId="{D08FC339-9EFD-B77C-6502-D0348C5E0055}"/>
          </ac:spMkLst>
        </pc:spChg>
        <pc:spChg chg="mod">
          <ac:chgData name="Julianne Chu" userId="e8f7f30b-d745-4019-beff-dc20084e4c5d" providerId="ADAL" clId="{2E7C0E21-0E09-42A7-9C8E-6A687517E67D}" dt="2025-06-18T19:38:47.218" v="14182" actId="1076"/>
          <ac:spMkLst>
            <pc:docMk/>
            <pc:sldMk cId="2211784147" sldId="364"/>
            <ac:spMk id="7" creationId="{C5DFB938-2839-5A45-A454-BF0CD6F632AC}"/>
          </ac:spMkLst>
        </pc:spChg>
        <pc:spChg chg="mod">
          <ac:chgData name="Julianne Chu" userId="e8f7f30b-d745-4019-beff-dc20084e4c5d" providerId="ADAL" clId="{2E7C0E21-0E09-42A7-9C8E-6A687517E67D}" dt="2025-06-18T19:49:25.299" v="14780" actId="20577"/>
          <ac:spMkLst>
            <pc:docMk/>
            <pc:sldMk cId="2211784147" sldId="364"/>
            <ac:spMk id="10" creationId="{576EDC85-24BC-D4A5-55F6-79D9C7F2863F}"/>
          </ac:spMkLst>
        </pc:spChg>
      </pc:sldChg>
      <pc:sldChg chg="modSp mod modAnim modNotesTx">
        <pc:chgData name="Julianne Chu" userId="e8f7f30b-d745-4019-beff-dc20084e4c5d" providerId="ADAL" clId="{2E7C0E21-0E09-42A7-9C8E-6A687517E67D}" dt="2025-06-18T20:46:59.621" v="15313" actId="20577"/>
        <pc:sldMkLst>
          <pc:docMk/>
          <pc:sldMk cId="1177238437" sldId="365"/>
        </pc:sldMkLst>
        <pc:spChg chg="mod">
          <ac:chgData name="Julianne Chu" userId="e8f7f30b-d745-4019-beff-dc20084e4c5d" providerId="ADAL" clId="{2E7C0E21-0E09-42A7-9C8E-6A687517E67D}" dt="2025-06-18T20:45:50.270" v="15257" actId="20577"/>
          <ac:spMkLst>
            <pc:docMk/>
            <pc:sldMk cId="1177238437" sldId="365"/>
            <ac:spMk id="2" creationId="{9C3AE0DF-7A2B-A7D3-88C6-42FD3198A21B}"/>
          </ac:spMkLst>
        </pc:spChg>
        <pc:spChg chg="mod">
          <ac:chgData name="Julianne Chu" userId="e8f7f30b-d745-4019-beff-dc20084e4c5d" providerId="ADAL" clId="{2E7C0E21-0E09-42A7-9C8E-6A687517E67D}" dt="2025-06-18T19:49:57.114" v="14790" actId="20577"/>
          <ac:spMkLst>
            <pc:docMk/>
            <pc:sldMk cId="1177238437" sldId="365"/>
            <ac:spMk id="7" creationId="{C5DFB938-2839-5A45-A454-BF0CD6F632AC}"/>
          </ac:spMkLst>
        </pc:spChg>
      </pc:sldChg>
      <pc:sldChg chg="modSp mod modNotesTx">
        <pc:chgData name="Julianne Chu" userId="e8f7f30b-d745-4019-beff-dc20084e4c5d" providerId="ADAL" clId="{2E7C0E21-0E09-42A7-9C8E-6A687517E67D}" dt="2025-06-18T21:01:30.794" v="16172" actId="20577"/>
        <pc:sldMkLst>
          <pc:docMk/>
          <pc:sldMk cId="1882168776" sldId="366"/>
        </pc:sldMkLst>
        <pc:spChg chg="mod">
          <ac:chgData name="Julianne Chu" userId="e8f7f30b-d745-4019-beff-dc20084e4c5d" providerId="ADAL" clId="{2E7C0E21-0E09-42A7-9C8E-6A687517E67D}" dt="2025-06-18T20:47:47.722" v="15411" actId="20577"/>
          <ac:spMkLst>
            <pc:docMk/>
            <pc:sldMk cId="1882168776" sldId="366"/>
            <ac:spMk id="4" creationId="{AB8C7E8B-8403-62F8-2283-7F94642FAF42}"/>
          </ac:spMkLst>
        </pc:spChg>
        <pc:spChg chg="mod">
          <ac:chgData name="Julianne Chu" userId="e8f7f30b-d745-4019-beff-dc20084e4c5d" providerId="ADAL" clId="{2E7C0E21-0E09-42A7-9C8E-6A687517E67D}" dt="2025-06-18T20:46:55.220" v="15308" actId="20577"/>
          <ac:spMkLst>
            <pc:docMk/>
            <pc:sldMk cId="1882168776" sldId="366"/>
            <ac:spMk id="7" creationId="{C5DFB938-2839-5A45-A454-BF0CD6F632AC}"/>
          </ac:spMkLst>
        </pc:spChg>
        <pc:spChg chg="mod">
          <ac:chgData name="Julianne Chu" userId="e8f7f30b-d745-4019-beff-dc20084e4c5d" providerId="ADAL" clId="{2E7C0E21-0E09-42A7-9C8E-6A687517E67D}" dt="2025-06-18T20:48:35.190" v="15501" actId="20577"/>
          <ac:spMkLst>
            <pc:docMk/>
            <pc:sldMk cId="1882168776" sldId="366"/>
            <ac:spMk id="9" creationId="{6D9DA8E9-9D9E-3C41-9784-1E31D472DE6B}"/>
          </ac:spMkLst>
        </pc:spChg>
      </pc:sldChg>
      <pc:sldChg chg="modSp mod modNotesTx">
        <pc:chgData name="Julianne Chu" userId="e8f7f30b-d745-4019-beff-dc20084e4c5d" providerId="ADAL" clId="{2E7C0E21-0E09-42A7-9C8E-6A687517E67D}" dt="2025-06-19T19:15:01.923" v="18568" actId="20577"/>
        <pc:sldMkLst>
          <pc:docMk/>
          <pc:sldMk cId="15388150" sldId="367"/>
        </pc:sldMkLst>
        <pc:spChg chg="mod">
          <ac:chgData name="Julianne Chu" userId="e8f7f30b-d745-4019-beff-dc20084e4c5d" providerId="ADAL" clId="{2E7C0E21-0E09-42A7-9C8E-6A687517E67D}" dt="2025-06-18T20:59:39.342" v="16090" actId="20577"/>
          <ac:spMkLst>
            <pc:docMk/>
            <pc:sldMk cId="15388150" sldId="367"/>
            <ac:spMk id="2" creationId="{F93AC24F-1548-720D-F8C6-FD81A9512C62}"/>
          </ac:spMkLst>
        </pc:spChg>
        <pc:spChg chg="mod">
          <ac:chgData name="Julianne Chu" userId="e8f7f30b-d745-4019-beff-dc20084e4c5d" providerId="ADAL" clId="{2E7C0E21-0E09-42A7-9C8E-6A687517E67D}" dt="2025-06-18T20:58:29.798" v="16077" actId="20577"/>
          <ac:spMkLst>
            <pc:docMk/>
            <pc:sldMk cId="15388150" sldId="367"/>
            <ac:spMk id="3" creationId="{697F1E97-E8BC-0F77-E490-ABC0C49A5507}"/>
          </ac:spMkLst>
        </pc:spChg>
        <pc:spChg chg="mod">
          <ac:chgData name="Julianne Chu" userId="e8f7f30b-d745-4019-beff-dc20084e4c5d" providerId="ADAL" clId="{2E7C0E21-0E09-42A7-9C8E-6A687517E67D}" dt="2025-06-19T19:15:01.923" v="18568" actId="20577"/>
          <ac:spMkLst>
            <pc:docMk/>
            <pc:sldMk cId="15388150" sldId="367"/>
            <ac:spMk id="7" creationId="{C5DFB938-2839-5A45-A454-BF0CD6F632AC}"/>
          </ac:spMkLst>
        </pc:spChg>
        <pc:picChg chg="mod ord">
          <ac:chgData name="Julianne Chu" userId="e8f7f30b-d745-4019-beff-dc20084e4c5d" providerId="ADAL" clId="{2E7C0E21-0E09-42A7-9C8E-6A687517E67D}" dt="2025-06-18T20:57:28.125" v="15952" actId="167"/>
          <ac:picMkLst>
            <pc:docMk/>
            <pc:sldMk cId="15388150" sldId="367"/>
            <ac:picMk id="5" creationId="{10B4B3CA-41FA-4BC5-D2A9-88F70E5E868F}"/>
          </ac:picMkLst>
        </pc:picChg>
      </pc:sldChg>
      <pc:sldChg chg="modSp mod modNotesTx">
        <pc:chgData name="Julianne Chu" userId="e8f7f30b-d745-4019-beff-dc20084e4c5d" providerId="ADAL" clId="{2E7C0E21-0E09-42A7-9C8E-6A687517E67D}" dt="2025-06-18T21:03:53.294" v="16246" actId="20577"/>
        <pc:sldMkLst>
          <pc:docMk/>
          <pc:sldMk cId="2693125685" sldId="368"/>
        </pc:sldMkLst>
        <pc:spChg chg="mod">
          <ac:chgData name="Julianne Chu" userId="e8f7f30b-d745-4019-beff-dc20084e4c5d" providerId="ADAL" clId="{2E7C0E21-0E09-42A7-9C8E-6A687517E67D}" dt="2025-06-18T18:08:59.420" v="9450" actId="790"/>
          <ac:spMkLst>
            <pc:docMk/>
            <pc:sldMk cId="2693125685" sldId="368"/>
            <ac:spMk id="3" creationId="{4FCB4E7A-22A3-437D-F8AA-23ADA4F661F2}"/>
          </ac:spMkLst>
        </pc:spChg>
        <pc:spChg chg="mod">
          <ac:chgData name="Julianne Chu" userId="e8f7f30b-d745-4019-beff-dc20084e4c5d" providerId="ADAL" clId="{2E7C0E21-0E09-42A7-9C8E-6A687517E67D}" dt="2025-06-18T18:08:59.420" v="9450" actId="790"/>
          <ac:spMkLst>
            <pc:docMk/>
            <pc:sldMk cId="2693125685" sldId="368"/>
            <ac:spMk id="4" creationId="{6067E405-C672-94EF-5194-A78BB9E7DB22}"/>
          </ac:spMkLst>
        </pc:spChg>
        <pc:spChg chg="mod">
          <ac:chgData name="Julianne Chu" userId="e8f7f30b-d745-4019-beff-dc20084e4c5d" providerId="ADAL" clId="{2E7C0E21-0E09-42A7-9C8E-6A687517E67D}" dt="2025-06-18T18:08:59.420" v="9450" actId="790"/>
          <ac:spMkLst>
            <pc:docMk/>
            <pc:sldMk cId="2693125685" sldId="368"/>
            <ac:spMk id="7" creationId="{C5DFB938-2839-5A45-A454-BF0CD6F632AC}"/>
          </ac:spMkLst>
        </pc:spChg>
        <pc:spChg chg="mod">
          <ac:chgData name="Julianne Chu" userId="e8f7f30b-d745-4019-beff-dc20084e4c5d" providerId="ADAL" clId="{2E7C0E21-0E09-42A7-9C8E-6A687517E67D}" dt="2025-06-18T18:08:59.420" v="9450" actId="790"/>
          <ac:spMkLst>
            <pc:docMk/>
            <pc:sldMk cId="2693125685" sldId="368"/>
            <ac:spMk id="8" creationId="{BB20182E-4068-3B57-19A8-55D8E0A1EC0C}"/>
          </ac:spMkLst>
        </pc:spChg>
        <pc:picChg chg="mod">
          <ac:chgData name="Julianne Chu" userId="e8f7f30b-d745-4019-beff-dc20084e4c5d" providerId="ADAL" clId="{2E7C0E21-0E09-42A7-9C8E-6A687517E67D}" dt="2025-06-18T15:58:04.155" v="3719" actId="1076"/>
          <ac:picMkLst>
            <pc:docMk/>
            <pc:sldMk cId="2693125685" sldId="368"/>
            <ac:picMk id="2" creationId="{7A4B37F4-0FE3-4D3D-94BC-D5A1E9C660E9}"/>
          </ac:picMkLst>
        </pc:picChg>
      </pc:sldChg>
      <pc:sldChg chg="modSp mod modAnim modNotesTx">
        <pc:chgData name="Julianne Chu" userId="e8f7f30b-d745-4019-beff-dc20084e4c5d" providerId="ADAL" clId="{2E7C0E21-0E09-42A7-9C8E-6A687517E67D}" dt="2025-06-18T18:49:20.880" v="11356" actId="20577"/>
        <pc:sldMkLst>
          <pc:docMk/>
          <pc:sldMk cId="102543087" sldId="369"/>
        </pc:sldMkLst>
        <pc:spChg chg="mod">
          <ac:chgData name="Julianne Chu" userId="e8f7f30b-d745-4019-beff-dc20084e4c5d" providerId="ADAL" clId="{2E7C0E21-0E09-42A7-9C8E-6A687517E67D}" dt="2025-06-18T18:08:59.420" v="9450" actId="790"/>
          <ac:spMkLst>
            <pc:docMk/>
            <pc:sldMk cId="102543087" sldId="369"/>
            <ac:spMk id="4" creationId="{6067E405-C672-94EF-5194-A78BB9E7DB22}"/>
          </ac:spMkLst>
        </pc:spChg>
        <pc:spChg chg="mod">
          <ac:chgData name="Julianne Chu" userId="e8f7f30b-d745-4019-beff-dc20084e4c5d" providerId="ADAL" clId="{2E7C0E21-0E09-42A7-9C8E-6A687517E67D}" dt="2025-06-18T18:08:59.420" v="9450" actId="790"/>
          <ac:spMkLst>
            <pc:docMk/>
            <pc:sldMk cId="102543087" sldId="369"/>
            <ac:spMk id="7" creationId="{C5DFB938-2839-5A45-A454-BF0CD6F632AC}"/>
          </ac:spMkLst>
        </pc:spChg>
        <pc:spChg chg="mod">
          <ac:chgData name="Julianne Chu" userId="e8f7f30b-d745-4019-beff-dc20084e4c5d" providerId="ADAL" clId="{2E7C0E21-0E09-42A7-9C8E-6A687517E67D}" dt="2025-06-18T18:08:59.420" v="9450" actId="790"/>
          <ac:spMkLst>
            <pc:docMk/>
            <pc:sldMk cId="102543087" sldId="369"/>
            <ac:spMk id="8" creationId="{BB20182E-4068-3B57-19A8-55D8E0A1EC0C}"/>
          </ac:spMkLst>
        </pc:spChg>
      </pc:sldChg>
      <pc:sldChg chg="modSp mod modNotesTx">
        <pc:chgData name="Julianne Chu" userId="e8f7f30b-d745-4019-beff-dc20084e4c5d" providerId="ADAL" clId="{2E7C0E21-0E09-42A7-9C8E-6A687517E67D}" dt="2025-06-19T20:17:01.957" v="20679" actId="790"/>
        <pc:sldMkLst>
          <pc:docMk/>
          <pc:sldMk cId="2500292922" sldId="370"/>
        </pc:sldMkLst>
        <pc:spChg chg="mod">
          <ac:chgData name="Julianne Chu" userId="e8f7f30b-d745-4019-beff-dc20084e4c5d" providerId="ADAL" clId="{2E7C0E21-0E09-42A7-9C8E-6A687517E67D}" dt="2025-06-18T21:04:42.006" v="16251" actId="1076"/>
          <ac:spMkLst>
            <pc:docMk/>
            <pc:sldMk cId="2500292922" sldId="370"/>
            <ac:spMk id="2" creationId="{CD2EAB85-FE49-4455-6669-84F17CDAB245}"/>
          </ac:spMkLst>
        </pc:spChg>
        <pc:spChg chg="mod">
          <ac:chgData name="Julianne Chu" userId="e8f7f30b-d745-4019-beff-dc20084e4c5d" providerId="ADAL" clId="{2E7C0E21-0E09-42A7-9C8E-6A687517E67D}" dt="2025-06-19T20:16:52.998" v="20678" actId="20577"/>
          <ac:spMkLst>
            <pc:docMk/>
            <pc:sldMk cId="2500292922" sldId="370"/>
            <ac:spMk id="3" creationId="{36ECE8D8-8920-E7DD-0F29-8E650D6906E3}"/>
          </ac:spMkLst>
        </pc:spChg>
        <pc:spChg chg="mod">
          <ac:chgData name="Julianne Chu" userId="e8f7f30b-d745-4019-beff-dc20084e4c5d" providerId="ADAL" clId="{2E7C0E21-0E09-42A7-9C8E-6A687517E67D}" dt="2025-06-18T18:08:59.420" v="9450" actId="790"/>
          <ac:spMkLst>
            <pc:docMk/>
            <pc:sldMk cId="2500292922" sldId="370"/>
            <ac:spMk id="5" creationId="{4686A770-ACA1-EC3E-12F8-2C2C607AC4D0}"/>
          </ac:spMkLst>
        </pc:spChg>
        <pc:spChg chg="mod">
          <ac:chgData name="Julianne Chu" userId="e8f7f30b-d745-4019-beff-dc20084e4c5d" providerId="ADAL" clId="{2E7C0E21-0E09-42A7-9C8E-6A687517E67D}" dt="2025-06-18T18:08:59.420" v="9450" actId="790"/>
          <ac:spMkLst>
            <pc:docMk/>
            <pc:sldMk cId="2500292922" sldId="370"/>
            <ac:spMk id="7" creationId="{C5DFB938-2839-5A45-A454-BF0CD6F632AC}"/>
          </ac:spMkLst>
        </pc:spChg>
        <pc:spChg chg="mod">
          <ac:chgData name="Julianne Chu" userId="e8f7f30b-d745-4019-beff-dc20084e4c5d" providerId="ADAL" clId="{2E7C0E21-0E09-42A7-9C8E-6A687517E67D}" dt="2025-06-18T18:08:59.420" v="9450" actId="790"/>
          <ac:spMkLst>
            <pc:docMk/>
            <pc:sldMk cId="2500292922" sldId="370"/>
            <ac:spMk id="8" creationId="{BB20182E-4068-3B57-19A8-55D8E0A1EC0C}"/>
          </ac:spMkLst>
        </pc:spChg>
      </pc:sldChg>
      <pc:sldChg chg="modSp mod modAnim modNotesTx">
        <pc:chgData name="Julianne Chu" userId="e8f7f30b-d745-4019-beff-dc20084e4c5d" providerId="ADAL" clId="{2E7C0E21-0E09-42A7-9C8E-6A687517E67D}" dt="2025-06-18T21:13:16.535" v="17024" actId="20577"/>
        <pc:sldMkLst>
          <pc:docMk/>
          <pc:sldMk cId="2856015340" sldId="371"/>
        </pc:sldMkLst>
        <pc:spChg chg="mod">
          <ac:chgData name="Julianne Chu" userId="e8f7f30b-d745-4019-beff-dc20084e4c5d" providerId="ADAL" clId="{2E7C0E21-0E09-42A7-9C8E-6A687517E67D}" dt="2025-06-18T18:08:59.420" v="9450" actId="790"/>
          <ac:spMkLst>
            <pc:docMk/>
            <pc:sldMk cId="2856015340" sldId="371"/>
            <ac:spMk id="2" creationId="{E178F4EE-0480-6067-9A03-67FB449D27DB}"/>
          </ac:spMkLst>
        </pc:spChg>
        <pc:spChg chg="mod">
          <ac:chgData name="Julianne Chu" userId="e8f7f30b-d745-4019-beff-dc20084e4c5d" providerId="ADAL" clId="{2E7C0E21-0E09-42A7-9C8E-6A687517E67D}" dt="2025-06-18T18:08:59.420" v="9450" actId="790"/>
          <ac:spMkLst>
            <pc:docMk/>
            <pc:sldMk cId="2856015340" sldId="371"/>
            <ac:spMk id="3" creationId="{42731CF0-58D3-DE9B-059A-8DB0C6CFE652}"/>
          </ac:spMkLst>
        </pc:spChg>
        <pc:spChg chg="mod">
          <ac:chgData name="Julianne Chu" userId="e8f7f30b-d745-4019-beff-dc20084e4c5d" providerId="ADAL" clId="{2E7C0E21-0E09-42A7-9C8E-6A687517E67D}" dt="2025-06-18T18:08:59.420" v="9450" actId="790"/>
          <ac:spMkLst>
            <pc:docMk/>
            <pc:sldMk cId="2856015340" sldId="371"/>
            <ac:spMk id="7" creationId="{C5DFB938-2839-5A45-A454-BF0CD6F632AC}"/>
          </ac:spMkLst>
        </pc:spChg>
        <pc:spChg chg="mod">
          <ac:chgData name="Julianne Chu" userId="e8f7f30b-d745-4019-beff-dc20084e4c5d" providerId="ADAL" clId="{2E7C0E21-0E09-42A7-9C8E-6A687517E67D}" dt="2025-06-18T18:08:59.420" v="9450" actId="790"/>
          <ac:spMkLst>
            <pc:docMk/>
            <pc:sldMk cId="2856015340" sldId="371"/>
            <ac:spMk id="8" creationId="{BB20182E-4068-3B57-19A8-55D8E0A1EC0C}"/>
          </ac:spMkLst>
        </pc:spChg>
      </pc:sldChg>
      <pc:sldChg chg="modSp mod modNotesTx">
        <pc:chgData name="Julianne Chu" userId="e8f7f30b-d745-4019-beff-dc20084e4c5d" providerId="ADAL" clId="{2E7C0E21-0E09-42A7-9C8E-6A687517E67D}" dt="2025-06-19T19:14:21.137" v="18562" actId="14100"/>
        <pc:sldMkLst>
          <pc:docMk/>
          <pc:sldMk cId="233673002" sldId="372"/>
        </pc:sldMkLst>
        <pc:spChg chg="mod">
          <ac:chgData name="Julianne Chu" userId="e8f7f30b-d745-4019-beff-dc20084e4c5d" providerId="ADAL" clId="{2E7C0E21-0E09-42A7-9C8E-6A687517E67D}" dt="2025-06-18T21:23:32.895" v="17374" actId="1076"/>
          <ac:spMkLst>
            <pc:docMk/>
            <pc:sldMk cId="233673002" sldId="372"/>
            <ac:spMk id="2" creationId="{34F703D6-2B71-4F5B-F54D-2B2AA491EC33}"/>
          </ac:spMkLst>
        </pc:spChg>
        <pc:spChg chg="mod">
          <ac:chgData name="Julianne Chu" userId="e8f7f30b-d745-4019-beff-dc20084e4c5d" providerId="ADAL" clId="{2E7C0E21-0E09-42A7-9C8E-6A687517E67D}" dt="2025-06-19T19:14:21.137" v="18562" actId="14100"/>
          <ac:spMkLst>
            <pc:docMk/>
            <pc:sldMk cId="233673002" sldId="372"/>
            <ac:spMk id="7" creationId="{C5DFB938-2839-5A45-A454-BF0CD6F632AC}"/>
          </ac:spMkLst>
        </pc:spChg>
        <pc:spChg chg="mod">
          <ac:chgData name="Julianne Chu" userId="e8f7f30b-d745-4019-beff-dc20084e4c5d" providerId="ADAL" clId="{2E7C0E21-0E09-42A7-9C8E-6A687517E67D}" dt="2025-06-18T18:08:59.420" v="9450" actId="790"/>
          <ac:spMkLst>
            <pc:docMk/>
            <pc:sldMk cId="233673002" sldId="372"/>
            <ac:spMk id="8" creationId="{BB20182E-4068-3B57-19A8-55D8E0A1EC0C}"/>
          </ac:spMkLst>
        </pc:spChg>
      </pc:sldChg>
      <pc:sldChg chg="addSp modSp mod modAnim modNotesTx">
        <pc:chgData name="Julianne Chu" userId="e8f7f30b-d745-4019-beff-dc20084e4c5d" providerId="ADAL" clId="{2E7C0E21-0E09-42A7-9C8E-6A687517E67D}" dt="2025-06-19T19:58:30.327" v="20386" actId="1076"/>
        <pc:sldMkLst>
          <pc:docMk/>
          <pc:sldMk cId="595010953" sldId="373"/>
        </pc:sldMkLst>
        <pc:spChg chg="mod">
          <ac:chgData name="Julianne Chu" userId="e8f7f30b-d745-4019-beff-dc20084e4c5d" providerId="ADAL" clId="{2E7C0E21-0E09-42A7-9C8E-6A687517E67D}" dt="2025-06-18T18:08:59.420" v="9450" actId="790"/>
          <ac:spMkLst>
            <pc:docMk/>
            <pc:sldMk cId="595010953" sldId="373"/>
            <ac:spMk id="2" creationId="{34AE3DE5-54F2-5DCC-C28D-6B36E9C2B747}"/>
          </ac:spMkLst>
        </pc:spChg>
        <pc:spChg chg="mod">
          <ac:chgData name="Julianne Chu" userId="e8f7f30b-d745-4019-beff-dc20084e4c5d" providerId="ADAL" clId="{2E7C0E21-0E09-42A7-9C8E-6A687517E67D}" dt="2025-06-19T19:58:20.557" v="20383" actId="27636"/>
          <ac:spMkLst>
            <pc:docMk/>
            <pc:sldMk cId="595010953" sldId="373"/>
            <ac:spMk id="3" creationId="{3F6C3251-C56C-7D2A-E3CC-B80EC831A27C}"/>
          </ac:spMkLst>
        </pc:spChg>
        <pc:spChg chg="add mod">
          <ac:chgData name="Julianne Chu" userId="e8f7f30b-d745-4019-beff-dc20084e4c5d" providerId="ADAL" clId="{2E7C0E21-0E09-42A7-9C8E-6A687517E67D}" dt="2025-06-18T18:39:41.196" v="10401" actId="164"/>
          <ac:spMkLst>
            <pc:docMk/>
            <pc:sldMk cId="595010953" sldId="373"/>
            <ac:spMk id="4" creationId="{415E0154-4883-6948-664B-FB4F213AC035}"/>
          </ac:spMkLst>
        </pc:spChg>
        <pc:spChg chg="mod">
          <ac:chgData name="Julianne Chu" userId="e8f7f30b-d745-4019-beff-dc20084e4c5d" providerId="ADAL" clId="{2E7C0E21-0E09-42A7-9C8E-6A687517E67D}" dt="2025-06-19T19:13:52.387" v="18550" actId="20577"/>
          <ac:spMkLst>
            <pc:docMk/>
            <pc:sldMk cId="595010953" sldId="373"/>
            <ac:spMk id="7" creationId="{C5DFB938-2839-5A45-A454-BF0CD6F632AC}"/>
          </ac:spMkLst>
        </pc:spChg>
        <pc:spChg chg="mod">
          <ac:chgData name="Julianne Chu" userId="e8f7f30b-d745-4019-beff-dc20084e4c5d" providerId="ADAL" clId="{2E7C0E21-0E09-42A7-9C8E-6A687517E67D}" dt="2025-06-18T18:08:59.420" v="9450" actId="790"/>
          <ac:spMkLst>
            <pc:docMk/>
            <pc:sldMk cId="595010953" sldId="373"/>
            <ac:spMk id="8" creationId="{BB20182E-4068-3B57-19A8-55D8E0A1EC0C}"/>
          </ac:spMkLst>
        </pc:spChg>
        <pc:grpChg chg="add mod ord">
          <ac:chgData name="Julianne Chu" userId="e8f7f30b-d745-4019-beff-dc20084e4c5d" providerId="ADAL" clId="{2E7C0E21-0E09-42A7-9C8E-6A687517E67D}" dt="2025-06-19T19:58:30.327" v="20386" actId="1076"/>
          <ac:grpSpMkLst>
            <pc:docMk/>
            <pc:sldMk cId="595010953" sldId="373"/>
            <ac:grpSpMk id="6" creationId="{BD0A7462-8034-DC86-7F3B-45332F46FC95}"/>
          </ac:grpSpMkLst>
        </pc:grpChg>
        <pc:picChg chg="mod">
          <ac:chgData name="Julianne Chu" userId="e8f7f30b-d745-4019-beff-dc20084e4c5d" providerId="ADAL" clId="{2E7C0E21-0E09-42A7-9C8E-6A687517E67D}" dt="2025-06-18T18:39:41.196" v="10401" actId="164"/>
          <ac:picMkLst>
            <pc:docMk/>
            <pc:sldMk cId="595010953" sldId="373"/>
            <ac:picMk id="5" creationId="{A5653979-B94E-7EAF-323A-C844D3E39AAB}"/>
          </ac:picMkLst>
        </pc:picChg>
      </pc:sldChg>
      <pc:sldChg chg="modSp mod modAnim modNotesTx">
        <pc:chgData name="Julianne Chu" userId="e8f7f30b-d745-4019-beff-dc20084e4c5d" providerId="ADAL" clId="{2E7C0E21-0E09-42A7-9C8E-6A687517E67D}" dt="2025-06-19T20:15:57.817" v="20677" actId="790"/>
        <pc:sldMkLst>
          <pc:docMk/>
          <pc:sldMk cId="2653037103" sldId="374"/>
        </pc:sldMkLst>
        <pc:spChg chg="mod">
          <ac:chgData name="Julianne Chu" userId="e8f7f30b-d745-4019-beff-dc20084e4c5d" providerId="ADAL" clId="{2E7C0E21-0E09-42A7-9C8E-6A687517E67D}" dt="2025-06-19T19:12:55.635" v="18525" actId="20578"/>
          <ac:spMkLst>
            <pc:docMk/>
            <pc:sldMk cId="2653037103" sldId="374"/>
            <ac:spMk id="2" creationId="{48EDD411-50AD-6AD8-9AC9-6C3309E7275F}"/>
          </ac:spMkLst>
        </pc:spChg>
        <pc:spChg chg="mod">
          <ac:chgData name="Julianne Chu" userId="e8f7f30b-d745-4019-beff-dc20084e4c5d" providerId="ADAL" clId="{2E7C0E21-0E09-42A7-9C8E-6A687517E67D}" dt="2025-06-19T20:15:30.865" v="20675" actId="255"/>
          <ac:spMkLst>
            <pc:docMk/>
            <pc:sldMk cId="2653037103" sldId="374"/>
            <ac:spMk id="5" creationId="{C5CF5633-A8C6-E8BC-D85B-A7D0DE2CADAB}"/>
          </ac:spMkLst>
        </pc:spChg>
        <pc:spChg chg="mod">
          <ac:chgData name="Julianne Chu" userId="e8f7f30b-d745-4019-beff-dc20084e4c5d" providerId="ADAL" clId="{2E7C0E21-0E09-42A7-9C8E-6A687517E67D}" dt="2025-06-19T19:13:58.441" v="18554" actId="20577"/>
          <ac:spMkLst>
            <pc:docMk/>
            <pc:sldMk cId="2653037103" sldId="374"/>
            <ac:spMk id="7" creationId="{C5DFB938-2839-5A45-A454-BF0CD6F632AC}"/>
          </ac:spMkLst>
        </pc:spChg>
        <pc:spChg chg="mod">
          <ac:chgData name="Julianne Chu" userId="e8f7f30b-d745-4019-beff-dc20084e4c5d" providerId="ADAL" clId="{2E7C0E21-0E09-42A7-9C8E-6A687517E67D}" dt="2025-06-18T18:08:59.420" v="9450" actId="790"/>
          <ac:spMkLst>
            <pc:docMk/>
            <pc:sldMk cId="2653037103" sldId="374"/>
            <ac:spMk id="8" creationId="{BB20182E-4068-3B57-19A8-55D8E0A1EC0C}"/>
          </ac:spMkLst>
        </pc:spChg>
      </pc:sldChg>
      <pc:sldChg chg="modSp mod modAnim modNotesTx">
        <pc:chgData name="Julianne Chu" userId="e8f7f30b-d745-4019-beff-dc20084e4c5d" providerId="ADAL" clId="{2E7C0E21-0E09-42A7-9C8E-6A687517E67D}" dt="2025-06-19T19:13:27.085" v="18529" actId="20577"/>
        <pc:sldMkLst>
          <pc:docMk/>
          <pc:sldMk cId="927205018" sldId="375"/>
        </pc:sldMkLst>
        <pc:spChg chg="mod">
          <ac:chgData name="Julianne Chu" userId="e8f7f30b-d745-4019-beff-dc20084e4c5d" providerId="ADAL" clId="{2E7C0E21-0E09-42A7-9C8E-6A687517E67D}" dt="2025-06-19T19:07:23.303" v="18054" actId="20577"/>
          <ac:spMkLst>
            <pc:docMk/>
            <pc:sldMk cId="927205018" sldId="375"/>
            <ac:spMk id="2" creationId="{B3B265C0-CFF3-64B1-658D-4BD5C9AD1B66}"/>
          </ac:spMkLst>
        </pc:spChg>
        <pc:spChg chg="mod">
          <ac:chgData name="Julianne Chu" userId="e8f7f30b-d745-4019-beff-dc20084e4c5d" providerId="ADAL" clId="{2E7C0E21-0E09-42A7-9C8E-6A687517E67D}" dt="2025-06-19T19:11:22.731" v="18371" actId="20577"/>
          <ac:spMkLst>
            <pc:docMk/>
            <pc:sldMk cId="927205018" sldId="375"/>
            <ac:spMk id="3" creationId="{FDFE9B71-41C4-4970-28B5-1CB7D3E5748D}"/>
          </ac:spMkLst>
        </pc:spChg>
        <pc:spChg chg="mod">
          <ac:chgData name="Julianne Chu" userId="e8f7f30b-d745-4019-beff-dc20084e4c5d" providerId="ADAL" clId="{2E7C0E21-0E09-42A7-9C8E-6A687517E67D}" dt="2025-06-19T19:11:54.635" v="18489" actId="20577"/>
          <ac:spMkLst>
            <pc:docMk/>
            <pc:sldMk cId="927205018" sldId="375"/>
            <ac:spMk id="5" creationId="{22B885E0-A3E1-AC8E-B374-902F51E70325}"/>
          </ac:spMkLst>
        </pc:spChg>
        <pc:spChg chg="mod">
          <ac:chgData name="Julianne Chu" userId="e8f7f30b-d745-4019-beff-dc20084e4c5d" providerId="ADAL" clId="{2E7C0E21-0E09-42A7-9C8E-6A687517E67D}" dt="2025-06-19T19:05:11.209" v="17923" actId="20577"/>
          <ac:spMkLst>
            <pc:docMk/>
            <pc:sldMk cId="927205018" sldId="375"/>
            <ac:spMk id="7" creationId="{C5DFB938-2839-5A45-A454-BF0CD6F632AC}"/>
          </ac:spMkLst>
        </pc:spChg>
        <pc:spChg chg="mod">
          <ac:chgData name="Julianne Chu" userId="e8f7f30b-d745-4019-beff-dc20084e4c5d" providerId="ADAL" clId="{2E7C0E21-0E09-42A7-9C8E-6A687517E67D}" dt="2025-06-18T18:08:59.420" v="9450" actId="790"/>
          <ac:spMkLst>
            <pc:docMk/>
            <pc:sldMk cId="927205018" sldId="375"/>
            <ac:spMk id="8" creationId="{BB20182E-4068-3B57-19A8-55D8E0A1EC0C}"/>
          </ac:spMkLst>
        </pc:spChg>
      </pc:sldChg>
      <pc:sldChg chg="modSp mod modNotesTx">
        <pc:chgData name="Julianne Chu" userId="e8f7f30b-d745-4019-beff-dc20084e4c5d" providerId="ADAL" clId="{2E7C0E21-0E09-42A7-9C8E-6A687517E67D}" dt="2025-06-18T21:33:43.281" v="17916" actId="20577"/>
        <pc:sldMkLst>
          <pc:docMk/>
          <pc:sldMk cId="854660403" sldId="376"/>
        </pc:sldMkLst>
        <pc:spChg chg="mod">
          <ac:chgData name="Julianne Chu" userId="e8f7f30b-d745-4019-beff-dc20084e4c5d" providerId="ADAL" clId="{2E7C0E21-0E09-42A7-9C8E-6A687517E67D}" dt="2025-06-18T21:32:49.312" v="17852" actId="20577"/>
          <ac:spMkLst>
            <pc:docMk/>
            <pc:sldMk cId="854660403" sldId="376"/>
            <ac:spMk id="4" creationId="{6067E405-C672-94EF-5194-A78BB9E7DB22}"/>
          </ac:spMkLst>
        </pc:spChg>
        <pc:spChg chg="mod">
          <ac:chgData name="Julianne Chu" userId="e8f7f30b-d745-4019-beff-dc20084e4c5d" providerId="ADAL" clId="{2E7C0E21-0E09-42A7-9C8E-6A687517E67D}" dt="2025-06-18T21:33:43.281" v="17916" actId="20577"/>
          <ac:spMkLst>
            <pc:docMk/>
            <pc:sldMk cId="854660403" sldId="376"/>
            <ac:spMk id="7" creationId="{C5DFB938-2839-5A45-A454-BF0CD6F632AC}"/>
          </ac:spMkLst>
        </pc:spChg>
        <pc:spChg chg="mod">
          <ac:chgData name="Julianne Chu" userId="e8f7f30b-d745-4019-beff-dc20084e4c5d" providerId="ADAL" clId="{2E7C0E21-0E09-42A7-9C8E-6A687517E67D}" dt="2025-06-18T18:08:59.420" v="9450" actId="790"/>
          <ac:spMkLst>
            <pc:docMk/>
            <pc:sldMk cId="854660403" sldId="376"/>
            <ac:spMk id="8" creationId="{BB20182E-4068-3B57-19A8-55D8E0A1EC0C}"/>
          </ac:spMkLst>
        </pc:spChg>
      </pc:sldChg>
      <pc:sldChg chg="delSp modSp mod modNotesTx">
        <pc:chgData name="Julianne Chu" userId="e8f7f30b-d745-4019-beff-dc20084e4c5d" providerId="ADAL" clId="{2E7C0E21-0E09-42A7-9C8E-6A687517E67D}" dt="2025-06-19T19:14:05.361" v="18556" actId="20577"/>
        <pc:sldMkLst>
          <pc:docMk/>
          <pc:sldMk cId="2979508786" sldId="377"/>
        </pc:sldMkLst>
        <pc:spChg chg="mod">
          <ac:chgData name="Julianne Chu" userId="e8f7f30b-d745-4019-beff-dc20084e4c5d" providerId="ADAL" clId="{2E7C0E21-0E09-42A7-9C8E-6A687517E67D}" dt="2025-06-18T18:54:11.113" v="11767" actId="1076"/>
          <ac:spMkLst>
            <pc:docMk/>
            <pc:sldMk cId="2979508786" sldId="377"/>
            <ac:spMk id="2" creationId="{D66E5A04-6507-B7ED-0792-9403D41FD736}"/>
          </ac:spMkLst>
        </pc:spChg>
        <pc:spChg chg="del mod">
          <ac:chgData name="Julianne Chu" userId="e8f7f30b-d745-4019-beff-dc20084e4c5d" providerId="ADAL" clId="{2E7C0E21-0E09-42A7-9C8E-6A687517E67D}" dt="2025-06-18T18:53:55.793" v="11759" actId="478"/>
          <ac:spMkLst>
            <pc:docMk/>
            <pc:sldMk cId="2979508786" sldId="377"/>
            <ac:spMk id="5" creationId="{60F4FDC6-CC99-AEEC-26C2-9997D7997C21}"/>
          </ac:spMkLst>
        </pc:spChg>
        <pc:spChg chg="mod">
          <ac:chgData name="Julianne Chu" userId="e8f7f30b-d745-4019-beff-dc20084e4c5d" providerId="ADAL" clId="{2E7C0E21-0E09-42A7-9C8E-6A687517E67D}" dt="2025-06-19T19:14:05.361" v="18556" actId="20577"/>
          <ac:spMkLst>
            <pc:docMk/>
            <pc:sldMk cId="2979508786" sldId="377"/>
            <ac:spMk id="7" creationId="{C5DFB938-2839-5A45-A454-BF0CD6F632AC}"/>
          </ac:spMkLst>
        </pc:spChg>
        <pc:spChg chg="mod">
          <ac:chgData name="Julianne Chu" userId="e8f7f30b-d745-4019-beff-dc20084e4c5d" providerId="ADAL" clId="{2E7C0E21-0E09-42A7-9C8E-6A687517E67D}" dt="2025-06-18T18:08:59.420" v="9450" actId="790"/>
          <ac:spMkLst>
            <pc:docMk/>
            <pc:sldMk cId="2979508786" sldId="377"/>
            <ac:spMk id="8" creationId="{BB20182E-4068-3B57-19A8-55D8E0A1EC0C}"/>
          </ac:spMkLst>
        </pc:spChg>
      </pc:sldChg>
      <pc:sldChg chg="modSp mod modAnim modNotesTx">
        <pc:chgData name="Julianne Chu" userId="e8f7f30b-d745-4019-beff-dc20084e4c5d" providerId="ADAL" clId="{2E7C0E21-0E09-42A7-9C8E-6A687517E67D}" dt="2025-06-18T18:58:08.465" v="12475" actId="1076"/>
        <pc:sldMkLst>
          <pc:docMk/>
          <pc:sldMk cId="2244220226" sldId="378"/>
        </pc:sldMkLst>
        <pc:spChg chg="mod">
          <ac:chgData name="Julianne Chu" userId="e8f7f30b-d745-4019-beff-dc20084e4c5d" providerId="ADAL" clId="{2E7C0E21-0E09-42A7-9C8E-6A687517E67D}" dt="2025-06-18T18:58:05.040" v="12474" actId="1076"/>
          <ac:spMkLst>
            <pc:docMk/>
            <pc:sldMk cId="2244220226" sldId="378"/>
            <ac:spMk id="2" creationId="{D66E5A04-6507-B7ED-0792-9403D41FD736}"/>
          </ac:spMkLst>
        </pc:spChg>
        <pc:spChg chg="mod">
          <ac:chgData name="Julianne Chu" userId="e8f7f30b-d745-4019-beff-dc20084e4c5d" providerId="ADAL" clId="{2E7C0E21-0E09-42A7-9C8E-6A687517E67D}" dt="2025-06-18T18:58:02.729" v="12473" actId="1076"/>
          <ac:spMkLst>
            <pc:docMk/>
            <pc:sldMk cId="2244220226" sldId="378"/>
            <ac:spMk id="7" creationId="{C5DFB938-2839-5A45-A454-BF0CD6F632AC}"/>
          </ac:spMkLst>
        </pc:spChg>
        <pc:spChg chg="mod">
          <ac:chgData name="Julianne Chu" userId="e8f7f30b-d745-4019-beff-dc20084e4c5d" providerId="ADAL" clId="{2E7C0E21-0E09-42A7-9C8E-6A687517E67D}" dt="2025-06-18T18:08:59.420" v="9450" actId="790"/>
          <ac:spMkLst>
            <pc:docMk/>
            <pc:sldMk cId="2244220226" sldId="378"/>
            <ac:spMk id="8" creationId="{BB20182E-4068-3B57-19A8-55D8E0A1EC0C}"/>
          </ac:spMkLst>
        </pc:spChg>
        <pc:grpChg chg="mod">
          <ac:chgData name="Julianne Chu" userId="e8f7f30b-d745-4019-beff-dc20084e4c5d" providerId="ADAL" clId="{2E7C0E21-0E09-42A7-9C8E-6A687517E67D}" dt="2025-06-18T18:58:08.465" v="12475" actId="1076"/>
          <ac:grpSpMkLst>
            <pc:docMk/>
            <pc:sldMk cId="2244220226" sldId="378"/>
            <ac:grpSpMk id="5" creationId="{D8D32CFB-0892-C0E9-4B5A-F3CF6EFAA4D7}"/>
          </ac:grpSpMkLst>
        </pc:grpChg>
      </pc:sldChg>
      <pc:sldChg chg="modSp mod">
        <pc:chgData name="Julianne Chu" userId="e8f7f30b-d745-4019-beff-dc20084e4c5d" providerId="ADAL" clId="{2E7C0E21-0E09-42A7-9C8E-6A687517E67D}" dt="2025-06-18T18:08:59.420" v="9450" actId="790"/>
        <pc:sldMkLst>
          <pc:docMk/>
          <pc:sldMk cId="595751562" sldId="379"/>
        </pc:sldMkLst>
        <pc:spChg chg="mod">
          <ac:chgData name="Julianne Chu" userId="e8f7f30b-d745-4019-beff-dc20084e4c5d" providerId="ADAL" clId="{2E7C0E21-0E09-42A7-9C8E-6A687517E67D}" dt="2025-06-18T18:08:59.420" v="9450" actId="790"/>
          <ac:spMkLst>
            <pc:docMk/>
            <pc:sldMk cId="595751562" sldId="379"/>
            <ac:spMk id="2" creationId="{5F6FBF65-D3C8-9341-B506-6DF8698F7792}"/>
          </ac:spMkLst>
        </pc:spChg>
      </pc:sldChg>
      <pc:sldChg chg="modSp mod modAnim modNotesTx">
        <pc:chgData name="Julianne Chu" userId="e8f7f30b-d745-4019-beff-dc20084e4c5d" providerId="ADAL" clId="{2E7C0E21-0E09-42A7-9C8E-6A687517E67D}" dt="2025-06-18T19:47:26.802" v="14723" actId="20577"/>
        <pc:sldMkLst>
          <pc:docMk/>
          <pc:sldMk cId="418037724" sldId="380"/>
        </pc:sldMkLst>
        <pc:spChg chg="mod">
          <ac:chgData name="Julianne Chu" userId="e8f7f30b-d745-4019-beff-dc20084e4c5d" providerId="ADAL" clId="{2E7C0E21-0E09-42A7-9C8E-6A687517E67D}" dt="2025-06-18T18:08:59.420" v="9450" actId="790"/>
          <ac:spMkLst>
            <pc:docMk/>
            <pc:sldMk cId="418037724" sldId="380"/>
            <ac:spMk id="7" creationId="{C5DFB938-2839-5A45-A454-BF0CD6F632AC}"/>
          </ac:spMkLst>
        </pc:spChg>
        <pc:spChg chg="mod">
          <ac:chgData name="Julianne Chu" userId="e8f7f30b-d745-4019-beff-dc20084e4c5d" providerId="ADAL" clId="{2E7C0E21-0E09-42A7-9C8E-6A687517E67D}" dt="2025-06-18T18:12:31.574" v="9514" actId="20577"/>
          <ac:spMkLst>
            <pc:docMk/>
            <pc:sldMk cId="418037724" sldId="380"/>
            <ac:spMk id="10" creationId="{576EDC85-24BC-D4A5-55F6-79D9C7F2863F}"/>
          </ac:spMkLst>
        </pc:spChg>
      </pc:sldChg>
      <pc:sldChg chg="modSp mod modAnim modNotesTx">
        <pc:chgData name="Julianne Chu" userId="e8f7f30b-d745-4019-beff-dc20084e4c5d" providerId="ADAL" clId="{2E7C0E21-0E09-42A7-9C8E-6A687517E67D}" dt="2025-06-18T18:50:48.807" v="11500" actId="20577"/>
        <pc:sldMkLst>
          <pc:docMk/>
          <pc:sldMk cId="2474350694" sldId="381"/>
        </pc:sldMkLst>
        <pc:spChg chg="mod">
          <ac:chgData name="Julianne Chu" userId="e8f7f30b-d745-4019-beff-dc20084e4c5d" providerId="ADAL" clId="{2E7C0E21-0E09-42A7-9C8E-6A687517E67D}" dt="2025-06-18T18:50:48.807" v="11500" actId="20577"/>
          <ac:spMkLst>
            <pc:docMk/>
            <pc:sldMk cId="2474350694" sldId="381"/>
            <ac:spMk id="2" creationId="{34F703D6-2B71-4F5B-F54D-2B2AA491EC33}"/>
          </ac:spMkLst>
        </pc:spChg>
        <pc:spChg chg="mod">
          <ac:chgData name="Julianne Chu" userId="e8f7f30b-d745-4019-beff-dc20084e4c5d" providerId="ADAL" clId="{2E7C0E21-0E09-42A7-9C8E-6A687517E67D}" dt="2025-06-18T18:50:16.455" v="11435" actId="14100"/>
          <ac:spMkLst>
            <pc:docMk/>
            <pc:sldMk cId="2474350694" sldId="381"/>
            <ac:spMk id="4" creationId="{292D4D93-71C0-BA97-FF29-AA0CEDDFBEEA}"/>
          </ac:spMkLst>
        </pc:spChg>
        <pc:spChg chg="mod">
          <ac:chgData name="Julianne Chu" userId="e8f7f30b-d745-4019-beff-dc20084e4c5d" providerId="ADAL" clId="{2E7C0E21-0E09-42A7-9C8E-6A687517E67D}" dt="2025-06-18T18:50:04.176" v="11400" actId="20577"/>
          <ac:spMkLst>
            <pc:docMk/>
            <pc:sldMk cId="2474350694" sldId="381"/>
            <ac:spMk id="7" creationId="{C5DFB938-2839-5A45-A454-BF0CD6F632AC}"/>
          </ac:spMkLst>
        </pc:spChg>
        <pc:spChg chg="mod">
          <ac:chgData name="Julianne Chu" userId="e8f7f30b-d745-4019-beff-dc20084e4c5d" providerId="ADAL" clId="{2E7C0E21-0E09-42A7-9C8E-6A687517E67D}" dt="2025-06-18T18:08:59.420" v="9450" actId="790"/>
          <ac:spMkLst>
            <pc:docMk/>
            <pc:sldMk cId="2474350694" sldId="381"/>
            <ac:spMk id="8" creationId="{BB20182E-4068-3B57-19A8-55D8E0A1EC0C}"/>
          </ac:spMkLst>
        </pc:spChg>
        <pc:spChg chg="mod">
          <ac:chgData name="Julianne Chu" userId="e8f7f30b-d745-4019-beff-dc20084e4c5d" providerId="ADAL" clId="{2E7C0E21-0E09-42A7-9C8E-6A687517E67D}" dt="2025-06-18T18:50:28.953" v="11464" actId="20577"/>
          <ac:spMkLst>
            <pc:docMk/>
            <pc:sldMk cId="2474350694" sldId="381"/>
            <ac:spMk id="9" creationId="{84F1F035-DE04-70C6-C001-A1ACB97FDB79}"/>
          </ac:spMkLst>
        </pc:spChg>
      </pc:sldChg>
      <pc:sldChg chg="addSp delSp modSp mod modNotesTx">
        <pc:chgData name="Julianne Chu" userId="e8f7f30b-d745-4019-beff-dc20084e4c5d" providerId="ADAL" clId="{2E7C0E21-0E09-42A7-9C8E-6A687517E67D}" dt="2025-06-18T19:01:10.736" v="12519" actId="20577"/>
        <pc:sldMkLst>
          <pc:docMk/>
          <pc:sldMk cId="3215491094" sldId="382"/>
        </pc:sldMkLst>
        <pc:spChg chg="mod">
          <ac:chgData name="Julianne Chu" userId="e8f7f30b-d745-4019-beff-dc20084e4c5d" providerId="ADAL" clId="{2E7C0E21-0E09-42A7-9C8E-6A687517E67D}" dt="2025-06-18T18:58:27.656" v="12508" actId="20577"/>
          <ac:spMkLst>
            <pc:docMk/>
            <pc:sldMk cId="3215491094" sldId="382"/>
            <ac:spMk id="7" creationId="{C5DFB938-2839-5A45-A454-BF0CD6F632AC}"/>
          </ac:spMkLst>
        </pc:spChg>
        <pc:spChg chg="mod">
          <ac:chgData name="Julianne Chu" userId="e8f7f30b-d745-4019-beff-dc20084e4c5d" providerId="ADAL" clId="{2E7C0E21-0E09-42A7-9C8E-6A687517E67D}" dt="2025-06-18T18:08:59.420" v="9450" actId="790"/>
          <ac:spMkLst>
            <pc:docMk/>
            <pc:sldMk cId="3215491094" sldId="382"/>
            <ac:spMk id="8" creationId="{BB20182E-4068-3B57-19A8-55D8E0A1EC0C}"/>
          </ac:spMkLst>
        </pc:spChg>
        <pc:picChg chg="del">
          <ac:chgData name="Julianne Chu" userId="e8f7f30b-d745-4019-beff-dc20084e4c5d" providerId="ADAL" clId="{2E7C0E21-0E09-42A7-9C8E-6A687517E67D}" dt="2025-06-18T18:59:08.722" v="12509" actId="478"/>
          <ac:picMkLst>
            <pc:docMk/>
            <pc:sldMk cId="3215491094" sldId="382"/>
            <ac:picMk id="2" creationId="{59FA067C-7B6E-3E3A-DC88-28412BA56FD9}"/>
          </ac:picMkLst>
        </pc:picChg>
        <pc:picChg chg="add mod">
          <ac:chgData name="Julianne Chu" userId="e8f7f30b-d745-4019-beff-dc20084e4c5d" providerId="ADAL" clId="{2E7C0E21-0E09-42A7-9C8E-6A687517E67D}" dt="2025-06-18T19:00:45.989" v="12516" actId="208"/>
          <ac:picMkLst>
            <pc:docMk/>
            <pc:sldMk cId="3215491094" sldId="382"/>
            <ac:picMk id="4" creationId="{F12D0CA3-8689-41A0-C896-1896AC0F8E82}"/>
          </ac:picMkLst>
        </pc:picChg>
      </pc:sldChg>
      <pc:sldChg chg="delSp del mod delAnim">
        <pc:chgData name="Julianne Chu" userId="e8f7f30b-d745-4019-beff-dc20084e4c5d" providerId="ADAL" clId="{2E7C0E21-0E09-42A7-9C8E-6A687517E67D}" dt="2025-06-18T17:24:36.728" v="6699" actId="47"/>
        <pc:sldMkLst>
          <pc:docMk/>
          <pc:sldMk cId="2722557652" sldId="383"/>
        </pc:sldMkLst>
        <pc:picChg chg="del">
          <ac:chgData name="Julianne Chu" userId="e8f7f30b-d745-4019-beff-dc20084e4c5d" providerId="ADAL" clId="{2E7C0E21-0E09-42A7-9C8E-6A687517E67D}" dt="2025-06-18T17:24:34.772" v="6698" actId="478"/>
          <ac:picMkLst>
            <pc:docMk/>
            <pc:sldMk cId="2722557652" sldId="383"/>
            <ac:picMk id="2" creationId="{BF09E2E0-A8EE-E241-0CE4-BC6A85ED5C72}"/>
          </ac:picMkLst>
        </pc:picChg>
      </pc:sldChg>
      <pc:sldChg chg="del">
        <pc:chgData name="Julianne Chu" userId="e8f7f30b-d745-4019-beff-dc20084e4c5d" providerId="ADAL" clId="{2E7C0E21-0E09-42A7-9C8E-6A687517E67D}" dt="2025-06-18T15:46:40.215" v="2767" actId="47"/>
        <pc:sldMkLst>
          <pc:docMk/>
          <pc:sldMk cId="1912474822" sldId="384"/>
        </pc:sldMkLst>
      </pc:sldChg>
      <pc:sldChg chg="modSp del mod">
        <pc:chgData name="Julianne Chu" userId="e8f7f30b-d745-4019-beff-dc20084e4c5d" providerId="ADAL" clId="{2E7C0E21-0E09-42A7-9C8E-6A687517E67D}" dt="2025-06-18T15:42:32.465" v="2713" actId="47"/>
        <pc:sldMkLst>
          <pc:docMk/>
          <pc:sldMk cId="2066536546" sldId="385"/>
        </pc:sldMkLst>
        <pc:spChg chg="mod">
          <ac:chgData name="Julianne Chu" userId="e8f7f30b-d745-4019-beff-dc20084e4c5d" providerId="ADAL" clId="{2E7C0E21-0E09-42A7-9C8E-6A687517E67D}" dt="2025-06-18T15:31:46.460" v="2477" actId="20577"/>
          <ac:spMkLst>
            <pc:docMk/>
            <pc:sldMk cId="2066536546" sldId="385"/>
            <ac:spMk id="7" creationId="{C5DFB938-2839-5A45-A454-BF0CD6F632AC}"/>
          </ac:spMkLst>
        </pc:spChg>
      </pc:sldChg>
      <pc:sldChg chg="addSp delSp modSp mod modAnim modNotesTx">
        <pc:chgData name="Julianne Chu" userId="e8f7f30b-d745-4019-beff-dc20084e4c5d" providerId="ADAL" clId="{2E7C0E21-0E09-42A7-9C8E-6A687517E67D}" dt="2025-06-18T18:08:59.420" v="9450" actId="790"/>
        <pc:sldMkLst>
          <pc:docMk/>
          <pc:sldMk cId="66651162" sldId="386"/>
        </pc:sldMkLst>
        <pc:spChg chg="add del">
          <ac:chgData name="Julianne Chu" userId="e8f7f30b-d745-4019-beff-dc20084e4c5d" providerId="ADAL" clId="{2E7C0E21-0E09-42A7-9C8E-6A687517E67D}" dt="2025-06-18T15:33:49.742" v="2497" actId="22"/>
          <ac:spMkLst>
            <pc:docMk/>
            <pc:sldMk cId="66651162" sldId="386"/>
            <ac:spMk id="4" creationId="{7A556B7D-008F-3822-BC17-CCDCB39565BF}"/>
          </ac:spMkLst>
        </pc:spChg>
        <pc:spChg chg="mod">
          <ac:chgData name="Julianne Chu" userId="e8f7f30b-d745-4019-beff-dc20084e4c5d" providerId="ADAL" clId="{2E7C0E21-0E09-42A7-9C8E-6A687517E67D}" dt="2025-06-18T18:08:59.420" v="9450" actId="790"/>
          <ac:spMkLst>
            <pc:docMk/>
            <pc:sldMk cId="66651162" sldId="386"/>
            <ac:spMk id="7" creationId="{C5DFB938-2839-5A45-A454-BF0CD6F632AC}"/>
          </ac:spMkLst>
        </pc:spChg>
        <pc:picChg chg="add del">
          <ac:chgData name="Julianne Chu" userId="e8f7f30b-d745-4019-beff-dc20084e4c5d" providerId="ADAL" clId="{2E7C0E21-0E09-42A7-9C8E-6A687517E67D}" dt="2025-06-18T15:34:02.522" v="2499" actId="478"/>
          <ac:picMkLst>
            <pc:docMk/>
            <pc:sldMk cId="66651162" sldId="386"/>
            <ac:picMk id="2" creationId="{79505478-9DBA-8689-2820-ABE9E0857AEA}"/>
          </ac:picMkLst>
        </pc:picChg>
        <pc:picChg chg="add mod">
          <ac:chgData name="Julianne Chu" userId="e8f7f30b-d745-4019-beff-dc20084e4c5d" providerId="ADAL" clId="{2E7C0E21-0E09-42A7-9C8E-6A687517E67D}" dt="2025-06-18T15:34:44.643" v="2503" actId="1076"/>
          <ac:picMkLst>
            <pc:docMk/>
            <pc:sldMk cId="66651162" sldId="386"/>
            <ac:picMk id="5" creationId="{F401F8B6-8190-2633-F5CB-7CFAC91EE9EB}"/>
          </ac:picMkLst>
        </pc:picChg>
      </pc:sldChg>
      <pc:sldChg chg="delSp del mod">
        <pc:chgData name="Julianne Chu" userId="e8f7f30b-d745-4019-beff-dc20084e4c5d" providerId="ADAL" clId="{2E7C0E21-0E09-42A7-9C8E-6A687517E67D}" dt="2025-06-18T15:38:41.190" v="2521" actId="47"/>
        <pc:sldMkLst>
          <pc:docMk/>
          <pc:sldMk cId="1133403042" sldId="387"/>
        </pc:sldMkLst>
        <pc:picChg chg="del">
          <ac:chgData name="Julianne Chu" userId="e8f7f30b-d745-4019-beff-dc20084e4c5d" providerId="ADAL" clId="{2E7C0E21-0E09-42A7-9C8E-6A687517E67D}" dt="2025-06-18T15:38:38.580" v="2520" actId="478"/>
          <ac:picMkLst>
            <pc:docMk/>
            <pc:sldMk cId="1133403042" sldId="387"/>
            <ac:picMk id="3" creationId="{35ECB862-2CEC-C661-0D31-B4235D446253}"/>
          </ac:picMkLst>
        </pc:picChg>
      </pc:sldChg>
      <pc:sldChg chg="modSp del mod">
        <pc:chgData name="Julianne Chu" userId="e8f7f30b-d745-4019-beff-dc20084e4c5d" providerId="ADAL" clId="{2E7C0E21-0E09-42A7-9C8E-6A687517E67D}" dt="2025-06-19T19:28:48.216" v="20140" actId="47"/>
        <pc:sldMkLst>
          <pc:docMk/>
          <pc:sldMk cId="1809302940" sldId="388"/>
        </pc:sldMkLst>
        <pc:spChg chg="mod">
          <ac:chgData name="Julianne Chu" userId="e8f7f30b-d745-4019-beff-dc20084e4c5d" providerId="ADAL" clId="{2E7C0E21-0E09-42A7-9C8E-6A687517E67D}" dt="2025-06-18T18:08:59.420" v="9450" actId="790"/>
          <ac:spMkLst>
            <pc:docMk/>
            <pc:sldMk cId="1809302940" sldId="388"/>
            <ac:spMk id="7" creationId="{C5DFB938-2839-5A45-A454-BF0CD6F632AC}"/>
          </ac:spMkLst>
        </pc:spChg>
      </pc:sldChg>
      <pc:sldChg chg="modSp add mod modNotesTx">
        <pc:chgData name="Julianne Chu" userId="e8f7f30b-d745-4019-beff-dc20084e4c5d" providerId="ADAL" clId="{2E7C0E21-0E09-42A7-9C8E-6A687517E67D}" dt="2025-06-19T19:14:54.668" v="18566" actId="20577"/>
        <pc:sldMkLst>
          <pc:docMk/>
          <pc:sldMk cId="1135153657" sldId="400"/>
        </pc:sldMkLst>
        <pc:spChg chg="mod">
          <ac:chgData name="Julianne Chu" userId="e8f7f30b-d745-4019-beff-dc20084e4c5d" providerId="ADAL" clId="{2E7C0E21-0E09-42A7-9C8E-6A687517E67D}" dt="2025-06-19T19:14:54.668" v="18566" actId="20577"/>
          <ac:spMkLst>
            <pc:docMk/>
            <pc:sldMk cId="1135153657" sldId="400"/>
            <ac:spMk id="7" creationId="{63EDC6FD-3952-5FCF-6498-B775A189EE7E}"/>
          </ac:spMkLst>
        </pc:spChg>
      </pc:sldChg>
      <pc:sldChg chg="modSp add mod modNotesTx">
        <pc:chgData name="Julianne Chu" userId="e8f7f30b-d745-4019-beff-dc20084e4c5d" providerId="ADAL" clId="{2E7C0E21-0E09-42A7-9C8E-6A687517E67D}" dt="2025-06-18T18:50:58.800" v="11501" actId="790"/>
        <pc:sldMkLst>
          <pc:docMk/>
          <pc:sldMk cId="2009117136" sldId="401"/>
        </pc:sldMkLst>
        <pc:spChg chg="mod">
          <ac:chgData name="Julianne Chu" userId="e8f7f30b-d745-4019-beff-dc20084e4c5d" providerId="ADAL" clId="{2E7C0E21-0E09-42A7-9C8E-6A687517E67D}" dt="2025-06-18T18:08:59.420" v="9450" actId="790"/>
          <ac:spMkLst>
            <pc:docMk/>
            <pc:sldMk cId="2009117136" sldId="401"/>
            <ac:spMk id="6" creationId="{6DFA815A-55F4-5AE1-EF3F-36360B1D1E3B}"/>
          </ac:spMkLst>
        </pc:spChg>
      </pc:sldChg>
      <pc:sldChg chg="add del">
        <pc:chgData name="Julianne Chu" userId="e8f7f30b-d745-4019-beff-dc20084e4c5d" providerId="ADAL" clId="{2E7C0E21-0E09-42A7-9C8E-6A687517E67D}" dt="2025-06-18T15:37:21.219" v="2519" actId="47"/>
        <pc:sldMkLst>
          <pc:docMk/>
          <pc:sldMk cId="357238212" sldId="402"/>
        </pc:sldMkLst>
      </pc:sldChg>
      <pc:sldChg chg="addSp delSp modSp add mod ord modAnim modNotesTx">
        <pc:chgData name="Julianne Chu" userId="e8f7f30b-d745-4019-beff-dc20084e4c5d" providerId="ADAL" clId="{2E7C0E21-0E09-42A7-9C8E-6A687517E67D}" dt="2025-06-18T18:08:59.420" v="9450" actId="790"/>
        <pc:sldMkLst>
          <pc:docMk/>
          <pc:sldMk cId="3972695007" sldId="402"/>
        </pc:sldMkLst>
        <pc:spChg chg="mod">
          <ac:chgData name="Julianne Chu" userId="e8f7f30b-d745-4019-beff-dc20084e4c5d" providerId="ADAL" clId="{2E7C0E21-0E09-42A7-9C8E-6A687517E67D}" dt="2025-06-18T18:08:59.420" v="9450" actId="790"/>
          <ac:spMkLst>
            <pc:docMk/>
            <pc:sldMk cId="3972695007" sldId="402"/>
            <ac:spMk id="7" creationId="{F07444C3-574B-4FD1-6C9B-9F553C368482}"/>
          </ac:spMkLst>
        </pc:spChg>
        <pc:picChg chg="del">
          <ac:chgData name="Julianne Chu" userId="e8f7f30b-d745-4019-beff-dc20084e4c5d" providerId="ADAL" clId="{2E7C0E21-0E09-42A7-9C8E-6A687517E67D}" dt="2025-06-18T15:45:36.765" v="2750" actId="478"/>
          <ac:picMkLst>
            <pc:docMk/>
            <pc:sldMk cId="3972695007" sldId="402"/>
            <ac:picMk id="2" creationId="{1B59F318-0400-81B1-405C-7404C03CFE4C}"/>
          </ac:picMkLst>
        </pc:picChg>
        <pc:picChg chg="add mod">
          <ac:chgData name="Julianne Chu" userId="e8f7f30b-d745-4019-beff-dc20084e4c5d" providerId="ADAL" clId="{2E7C0E21-0E09-42A7-9C8E-6A687517E67D}" dt="2025-06-18T15:45:56.963" v="2753" actId="1076"/>
          <ac:picMkLst>
            <pc:docMk/>
            <pc:sldMk cId="3972695007" sldId="402"/>
            <ac:picMk id="3" creationId="{7340A9C7-D8BF-E895-63B9-895181C8FD73}"/>
          </ac:picMkLst>
        </pc:picChg>
      </pc:sldChg>
      <pc:sldChg chg="addSp delSp modSp add mod delAnim modAnim modNotesTx">
        <pc:chgData name="Julianne Chu" userId="e8f7f30b-d745-4019-beff-dc20084e4c5d" providerId="ADAL" clId="{2E7C0E21-0E09-42A7-9C8E-6A687517E67D}" dt="2025-06-18T18:08:59.420" v="9450" actId="790"/>
        <pc:sldMkLst>
          <pc:docMk/>
          <pc:sldMk cId="3672775181" sldId="403"/>
        </pc:sldMkLst>
        <pc:spChg chg="mod">
          <ac:chgData name="Julianne Chu" userId="e8f7f30b-d745-4019-beff-dc20084e4c5d" providerId="ADAL" clId="{2E7C0E21-0E09-42A7-9C8E-6A687517E67D}" dt="2025-06-18T18:08:59.420" v="9450" actId="790"/>
          <ac:spMkLst>
            <pc:docMk/>
            <pc:sldMk cId="3672775181" sldId="403"/>
            <ac:spMk id="7" creationId="{BFB34EB4-71E4-2FD2-3A8E-9C1CC3FD60BB}"/>
          </ac:spMkLst>
        </pc:spChg>
        <pc:picChg chg="add mod">
          <ac:chgData name="Julianne Chu" userId="e8f7f30b-d745-4019-beff-dc20084e4c5d" providerId="ADAL" clId="{2E7C0E21-0E09-42A7-9C8E-6A687517E67D}" dt="2025-06-18T17:26:58.269" v="6729" actId="1076"/>
          <ac:picMkLst>
            <pc:docMk/>
            <pc:sldMk cId="3672775181" sldId="403"/>
            <ac:picMk id="2" creationId="{A6731756-ECD3-0212-46D1-356931D09B30}"/>
          </ac:picMkLst>
        </pc:picChg>
        <pc:picChg chg="del">
          <ac:chgData name="Julianne Chu" userId="e8f7f30b-d745-4019-beff-dc20084e4c5d" providerId="ADAL" clId="{2E7C0E21-0E09-42A7-9C8E-6A687517E67D}" dt="2025-06-18T17:26:42.730" v="6726" actId="478"/>
          <ac:picMkLst>
            <pc:docMk/>
            <pc:sldMk cId="3672775181" sldId="403"/>
            <ac:picMk id="3" creationId="{BBCF0AB5-F0E4-24EA-92C8-20BB62D1824D}"/>
          </ac:picMkLst>
        </pc:picChg>
      </pc:sldChg>
    </pc:docChg>
  </pc:docChgLst>
  <pc:docChgLst>
    <pc:chgData name="Clément Lemaitre-Provost" userId="S::clement.lemaitre-provost@educaloi.qc.ca::f3d9918a-5e1c-4d93-bfcf-4b1371c3a56c" providerId="AD" clId="Web-{7C89BF12-D6D8-C263-E252-E23E6EB0CD59}"/>
    <pc:docChg chg="addSld modSld sldOrd">
      <pc:chgData name="Clément Lemaitre-Provost" userId="S::clement.lemaitre-provost@educaloi.qc.ca::f3d9918a-5e1c-4d93-bfcf-4b1371c3a56c" providerId="AD" clId="Web-{7C89BF12-D6D8-C263-E252-E23E6EB0CD59}" dt="2024-08-08T15:46:56.730" v="118" actId="1076"/>
      <pc:docMkLst>
        <pc:docMk/>
      </pc:docMkLst>
      <pc:sldChg chg="modSp">
        <pc:chgData name="Clément Lemaitre-Provost" userId="S::clement.lemaitre-provost@educaloi.qc.ca::f3d9918a-5e1c-4d93-bfcf-4b1371c3a56c" providerId="AD" clId="Web-{7C89BF12-D6D8-C263-E252-E23E6EB0CD59}" dt="2024-08-08T15:42:47.015" v="106" actId="20577"/>
        <pc:sldMkLst>
          <pc:docMk/>
          <pc:sldMk cId="854660403" sldId="376"/>
        </pc:sldMkLst>
      </pc:sldChg>
      <pc:sldChg chg="modSp">
        <pc:chgData name="Clément Lemaitre-Provost" userId="S::clement.lemaitre-provost@educaloi.qc.ca::f3d9918a-5e1c-4d93-bfcf-4b1371c3a56c" providerId="AD" clId="Web-{7C89BF12-D6D8-C263-E252-E23E6EB0CD59}" dt="2024-08-08T15:44:47.380" v="110" actId="1076"/>
        <pc:sldMkLst>
          <pc:docMk/>
          <pc:sldMk cId="2979508786" sldId="377"/>
        </pc:sldMkLst>
      </pc:sldChg>
      <pc:sldChg chg="modSp">
        <pc:chgData name="Clément Lemaitre-Provost" userId="S::clement.lemaitre-provost@educaloi.qc.ca::f3d9918a-5e1c-4d93-bfcf-4b1371c3a56c" providerId="AD" clId="Web-{7C89BF12-D6D8-C263-E252-E23E6EB0CD59}" dt="2024-08-08T15:46:56.730" v="118" actId="1076"/>
        <pc:sldMkLst>
          <pc:docMk/>
          <pc:sldMk cId="3215491094" sldId="382"/>
        </pc:sldMkLst>
      </pc:sldChg>
      <pc:sldChg chg="addSp modSp">
        <pc:chgData name="Clément Lemaitre-Provost" userId="S::clement.lemaitre-provost@educaloi.qc.ca::f3d9918a-5e1c-4d93-bfcf-4b1371c3a56c" providerId="AD" clId="Web-{7C89BF12-D6D8-C263-E252-E23E6EB0CD59}" dt="2024-08-08T15:31:46.562" v="2" actId="1076"/>
        <pc:sldMkLst>
          <pc:docMk/>
          <pc:sldMk cId="1912474822" sldId="384"/>
        </pc:sldMkLst>
      </pc:sldChg>
      <pc:sldChg chg="addSp delSp modSp add ord replId">
        <pc:chgData name="Clément Lemaitre-Provost" userId="S::clement.lemaitre-provost@educaloi.qc.ca::f3d9918a-5e1c-4d93-bfcf-4b1371c3a56c" providerId="AD" clId="Web-{7C89BF12-D6D8-C263-E252-E23E6EB0CD59}" dt="2024-08-08T15:33:59.475" v="27" actId="1076"/>
        <pc:sldMkLst>
          <pc:docMk/>
          <pc:sldMk cId="2066536546" sldId="385"/>
        </pc:sldMkLst>
      </pc:sldChg>
      <pc:sldChg chg="addSp delSp modSp add ord replId">
        <pc:chgData name="Clément Lemaitre-Provost" userId="S::clement.lemaitre-provost@educaloi.qc.ca::f3d9918a-5e1c-4d93-bfcf-4b1371c3a56c" providerId="AD" clId="Web-{7C89BF12-D6D8-C263-E252-E23E6EB0CD59}" dt="2024-08-08T15:34:38.305" v="42" actId="1076"/>
        <pc:sldMkLst>
          <pc:docMk/>
          <pc:sldMk cId="66651162" sldId="386"/>
        </pc:sldMkLst>
      </pc:sldChg>
      <pc:sldChg chg="addSp delSp modSp add ord replId">
        <pc:chgData name="Clément Lemaitre-Provost" userId="S::clement.lemaitre-provost@educaloi.qc.ca::f3d9918a-5e1c-4d93-bfcf-4b1371c3a56c" providerId="AD" clId="Web-{7C89BF12-D6D8-C263-E252-E23E6EB0CD59}" dt="2024-08-08T15:35:32.104" v="56" actId="1076"/>
        <pc:sldMkLst>
          <pc:docMk/>
          <pc:sldMk cId="1133403042" sldId="387"/>
        </pc:sldMkLst>
      </pc:sldChg>
      <pc:sldChg chg="addSp delSp modSp add ord replId">
        <pc:chgData name="Clément Lemaitre-Provost" userId="S::clement.lemaitre-provost@educaloi.qc.ca::f3d9918a-5e1c-4d93-bfcf-4b1371c3a56c" providerId="AD" clId="Web-{7C89BF12-D6D8-C263-E252-E23E6EB0CD59}" dt="2024-08-08T15:46:14.618" v="114" actId="1076"/>
        <pc:sldMkLst>
          <pc:docMk/>
          <pc:sldMk cId="1809302940" sldId="388"/>
        </pc:sldMkLst>
      </pc:sldChg>
    </pc:docChg>
  </pc:docChgLst>
  <pc:docChgLst>
    <pc:chgData name="Clément Lemaitre-Provost" userId="f3d9918a-5e1c-4d93-bfcf-4b1371c3a56c" providerId="ADAL" clId="{69A1BD9B-1C62-48BA-A9EA-EC8FB4E733D3}"/>
    <pc:docChg chg="custSel addSld modSld">
      <pc:chgData name="Clément Lemaitre-Provost" userId="f3d9918a-5e1c-4d93-bfcf-4b1371c3a56c" providerId="ADAL" clId="{69A1BD9B-1C62-48BA-A9EA-EC8FB4E733D3}" dt="2024-07-18T15:45:24.562" v="120" actId="478"/>
      <pc:docMkLst>
        <pc:docMk/>
      </pc:docMkLst>
      <pc:sldChg chg="modCm modNotesTx">
        <pc:chgData name="Clément Lemaitre-Provost" userId="f3d9918a-5e1c-4d93-bfcf-4b1371c3a56c" providerId="ADAL" clId="{69A1BD9B-1C62-48BA-A9EA-EC8FB4E733D3}" dt="2024-07-18T12:24:12.914" v="84" actId="20577"/>
        <pc:sldMkLst>
          <pc:docMk/>
          <pc:sldMk cId="927205018" sldId="375"/>
        </pc:sldMkLst>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69A1BD9B-1C62-48BA-A9EA-EC8FB4E733D3}" dt="2024-07-18T12:23:24.319" v="23"/>
              <pc2:cmMkLst xmlns:pc2="http://schemas.microsoft.com/office/powerpoint/2019/9/main/command">
                <pc:docMk/>
                <pc:sldMk cId="927205018" sldId="375"/>
                <pc2:cmMk id="{5B4411CE-8C0A-446F-9544-36F0391B07DB}"/>
              </pc2:cmMkLst>
              <pc226:cmRplyChg chg="mod modRxn">
                <pc226:chgData name="Clément Lemaitre-Provost" userId="f3d9918a-5e1c-4d93-bfcf-4b1371c3a56c" providerId="ADAL" clId="{69A1BD9B-1C62-48BA-A9EA-EC8FB4E733D3}" dt="2024-07-18T12:23:21.085" v="22"/>
                <pc2:cmRplyMkLst xmlns:pc2="http://schemas.microsoft.com/office/powerpoint/2019/9/main/command">
                  <pc:docMk/>
                  <pc:sldMk cId="927205018" sldId="375"/>
                  <pc2:cmMk id="{5B4411CE-8C0A-446F-9544-36F0391B07DB}"/>
                  <pc2:cmRplyMk id="{316DC320-ED19-415D-A938-A8550CA2D9C2}"/>
                </pc2:cmRplyMkLst>
              </pc226:cmRplyChg>
            </pc226:cmChg>
          </p:ext>
        </pc:extLst>
      </pc:sldChg>
      <pc:sldChg chg="delSp modSp add mod delAnim">
        <pc:chgData name="Clément Lemaitre-Provost" userId="f3d9918a-5e1c-4d93-bfcf-4b1371c3a56c" providerId="ADAL" clId="{69A1BD9B-1C62-48BA-A9EA-EC8FB4E733D3}" dt="2024-07-18T15:45:24.562" v="120" actId="478"/>
        <pc:sldMkLst>
          <pc:docMk/>
          <pc:sldMk cId="3215491094" sldId="382"/>
        </pc:sldMkLst>
      </pc:sldChg>
    </pc:docChg>
  </pc:docChgLst>
  <pc:docChgLst>
    <pc:chgData name="Alexandra Magazin" userId="f0303719-bd60-44a4-b577-2f0e93348038" providerId="ADAL" clId="{09ED5520-EBEE-9C45-A3A8-EB0607E21094}"/>
    <pc:docChg chg="custSel modSld">
      <pc:chgData name="Alexandra Magazin" userId="f0303719-bd60-44a4-b577-2f0e93348038" providerId="ADAL" clId="{09ED5520-EBEE-9C45-A3A8-EB0607E21094}" dt="2024-08-08T15:16:57.922" v="73" actId="20577"/>
      <pc:docMkLst>
        <pc:docMk/>
      </pc:docMkLst>
      <pc:sldChg chg="modNotesTx">
        <pc:chgData name="Alexandra Magazin" userId="f0303719-bd60-44a4-b577-2f0e93348038" providerId="ADAL" clId="{09ED5520-EBEE-9C45-A3A8-EB0607E21094}" dt="2024-08-08T15:16:14.672" v="63" actId="20577"/>
        <pc:sldMkLst>
          <pc:docMk/>
          <pc:sldMk cId="2421384270" sldId="269"/>
        </pc:sldMkLst>
      </pc:sldChg>
      <pc:sldChg chg="modSp modNotesTx">
        <pc:chgData name="Alexandra Magazin" userId="f0303719-bd60-44a4-b577-2f0e93348038" providerId="ADAL" clId="{09ED5520-EBEE-9C45-A3A8-EB0607E21094}" dt="2024-08-08T15:16:47.482" v="71" actId="20577"/>
        <pc:sldMkLst>
          <pc:docMk/>
          <pc:sldMk cId="3633348750" sldId="270"/>
        </pc:sldMkLst>
      </pc:sldChg>
      <pc:sldChg chg="modNotesTx">
        <pc:chgData name="Alexandra Magazin" userId="f0303719-bd60-44a4-b577-2f0e93348038" providerId="ADAL" clId="{09ED5520-EBEE-9C45-A3A8-EB0607E21094}" dt="2024-08-08T15:11:37.119" v="2" actId="20577"/>
        <pc:sldMkLst>
          <pc:docMk/>
          <pc:sldMk cId="4193482868" sldId="352"/>
        </pc:sldMkLst>
      </pc:sldChg>
      <pc:sldChg chg="modSp">
        <pc:chgData name="Alexandra Magazin" userId="f0303719-bd60-44a4-b577-2f0e93348038" providerId="ADAL" clId="{09ED5520-EBEE-9C45-A3A8-EB0607E21094}" dt="2024-08-08T15:12:14.299" v="15" actId="113"/>
        <pc:sldMkLst>
          <pc:docMk/>
          <pc:sldMk cId="2814206767" sldId="354"/>
        </pc:sldMkLst>
      </pc:sldChg>
      <pc:sldChg chg="modNotesTx">
        <pc:chgData name="Alexandra Magazin" userId="f0303719-bd60-44a4-b577-2f0e93348038" providerId="ADAL" clId="{09ED5520-EBEE-9C45-A3A8-EB0607E21094}" dt="2024-08-08T15:16:57.922" v="73" actId="20577"/>
        <pc:sldMkLst>
          <pc:docMk/>
          <pc:sldMk cId="1315225206" sldId="360"/>
        </pc:sldMkLst>
      </pc:sldChg>
      <pc:sldChg chg="modNotesTx">
        <pc:chgData name="Alexandra Magazin" userId="f0303719-bd60-44a4-b577-2f0e93348038" providerId="ADAL" clId="{09ED5520-EBEE-9C45-A3A8-EB0607E21094}" dt="2024-08-08T15:14:17.123" v="42" actId="20577"/>
        <pc:sldMkLst>
          <pc:docMk/>
          <pc:sldMk cId="2500292922" sldId="370"/>
        </pc:sldMkLst>
      </pc:sldChg>
      <pc:sldChg chg="modSp modNotesTx">
        <pc:chgData name="Alexandra Magazin" userId="f0303719-bd60-44a4-b577-2f0e93348038" providerId="ADAL" clId="{09ED5520-EBEE-9C45-A3A8-EB0607E21094}" dt="2024-08-08T15:15:25.522" v="57" actId="20577"/>
        <pc:sldMkLst>
          <pc:docMk/>
          <pc:sldMk cId="2653037103" sldId="374"/>
        </pc:sldMkLst>
      </pc:sldChg>
      <pc:sldChg chg="modSp">
        <pc:chgData name="Alexandra Magazin" userId="f0303719-bd60-44a4-b577-2f0e93348038" providerId="ADAL" clId="{09ED5520-EBEE-9C45-A3A8-EB0607E21094}" dt="2024-08-08T15:15:03.738" v="49" actId="20577"/>
        <pc:sldMkLst>
          <pc:docMk/>
          <pc:sldMk cId="854660403" sldId="376"/>
        </pc:sldMkLst>
      </pc:sldChg>
      <pc:sldChg chg="modSp mod">
        <pc:chgData name="Alexandra Magazin" userId="f0303719-bd60-44a4-b577-2f0e93348038" providerId="ADAL" clId="{09ED5520-EBEE-9C45-A3A8-EB0607E21094}" dt="2024-08-08T15:16:02.624" v="61" actId="20577"/>
        <pc:sldMkLst>
          <pc:docMk/>
          <pc:sldMk cId="2979508786" sldId="377"/>
        </pc:sldMkLst>
      </pc:sldChg>
    </pc:docChg>
  </pc:docChgLst>
  <pc:docChgLst>
    <pc:chgData name="Julianne Chu" userId="S::julianne.chu@educaloi.qc.ca::e8f7f30b-d745-4019-beff-dc20084e4c5d" providerId="AD" clId="Web-{5C85DA27-531D-7BA8-3DD9-353D3722A7B4}"/>
    <pc:docChg chg="">
      <pc:chgData name="Julianne Chu" userId="S::julianne.chu@educaloi.qc.ca::e8f7f30b-d745-4019-beff-dc20084e4c5d" providerId="AD" clId="Web-{5C85DA27-531D-7BA8-3DD9-353D3722A7B4}" dt="2024-07-16T13:28:56.674" v="0"/>
      <pc:docMkLst>
        <pc:docMk/>
      </pc:docMkLst>
    </pc:docChg>
  </pc:docChgLst>
  <pc:docChgLst>
    <pc:chgData name="Benoit Rullier" userId="c5575b39-5f72-4b6a-bf57-66b52d38b6d9" providerId="ADAL" clId="{FACAEA2D-52F1-447E-A1D8-D3ABE82C5866}"/>
    <pc:docChg chg="modMainMaster">
      <pc:chgData name="Benoit Rullier" userId="c5575b39-5f72-4b6a-bf57-66b52d38b6d9" providerId="ADAL" clId="{FACAEA2D-52F1-447E-A1D8-D3ABE82C5866}" dt="2021-11-10T13:49:25.939" v="0" actId="20577"/>
      <pc:docMkLst>
        <pc:docMk/>
      </pc:docMkLst>
      <pc:sldMasterChg chg="modSldLayout">
        <pc:chgData name="Benoit Rullier" userId="c5575b39-5f72-4b6a-bf57-66b52d38b6d9" providerId="ADAL" clId="{FACAEA2D-52F1-447E-A1D8-D3ABE82C5866}" dt="2021-11-10T13:49:25.939" v="0" actId="20577"/>
        <pc:sldMasterMkLst>
          <pc:docMk/>
          <pc:sldMasterMk cId="3025158510" sldId="2147483648"/>
        </pc:sldMasterMkLst>
        <pc:sldLayoutChg chg="modSp mod">
          <pc:chgData name="Benoit Rullier" userId="c5575b39-5f72-4b6a-bf57-66b52d38b6d9" providerId="ADAL" clId="{FACAEA2D-52F1-447E-A1D8-D3ABE82C5866}" dt="2021-11-10T13:49:25.939" v="0" actId="20577"/>
          <pc:sldLayoutMkLst>
            <pc:docMk/>
            <pc:sldMasterMk cId="3025158510" sldId="2147483648"/>
            <pc:sldLayoutMk cId="2531541676" sldId="2147483681"/>
          </pc:sldLayoutMkLst>
        </pc:sldLayoutChg>
      </pc:sldMasterChg>
    </pc:docChg>
  </pc:docChgLst>
  <pc:docChgLst>
    <pc:chgData name="Julianne Chu" userId="S::julianne.chu@educaloi.qc.ca::e8f7f30b-d745-4019-beff-dc20084e4c5d" providerId="AD" clId="Web-{824F8A79-447D-8944-9014-FE7377551287}"/>
    <pc:docChg chg="modSld">
      <pc:chgData name="Julianne Chu" userId="S::julianne.chu@educaloi.qc.ca::e8f7f30b-d745-4019-beff-dc20084e4c5d" providerId="AD" clId="Web-{824F8A79-447D-8944-9014-FE7377551287}" dt="2024-07-16T13:27:26.068" v="3"/>
      <pc:docMkLst>
        <pc:docMk/>
      </pc:docMkLst>
      <pc:sldChg chg="modCm modNotes">
        <pc:chgData name="Julianne Chu" userId="S::julianne.chu@educaloi.qc.ca::e8f7f30b-d745-4019-beff-dc20084e4c5d" providerId="AD" clId="Web-{824F8A79-447D-8944-9014-FE7377551287}" dt="2024-07-16T13:27:26.068" v="3"/>
        <pc:sldMkLst>
          <pc:docMk/>
          <pc:sldMk cId="1387294503" sldId="358"/>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824F8A79-447D-8944-9014-FE7377551287}" dt="2024-07-16T13:27:26.068" v="3"/>
              <pc2:cmMkLst xmlns:pc2="http://schemas.microsoft.com/office/powerpoint/2019/9/main/command">
                <pc:docMk/>
                <pc:sldMk cId="1387294503" sldId="358"/>
                <pc2:cmMk id="{8788D9F5-3FB0-47A7-9C68-6BCF5D5F2CEF}"/>
              </pc2:cmMkLst>
              <pc226:cmRplyChg chg="add">
                <pc226:chgData name="Julianne Chu" userId="S::julianne.chu@educaloi.qc.ca::e8f7f30b-d745-4019-beff-dc20084e4c5d" providerId="AD" clId="Web-{824F8A79-447D-8944-9014-FE7377551287}" dt="2024-07-16T13:27:26.068" v="3"/>
                <pc2:cmRplyMkLst xmlns:pc2="http://schemas.microsoft.com/office/powerpoint/2019/9/main/command">
                  <pc:docMk/>
                  <pc:sldMk cId="1387294503" sldId="358"/>
                  <pc2:cmMk id="{8788D9F5-3FB0-47A7-9C68-6BCF5D5F2CEF}"/>
                  <pc2:cmRplyMk id="{6ACE80E6-7246-4DA4-9D98-ECF95AEFBAA4}"/>
                </pc2:cmRplyMkLst>
              </pc226:cmRplyChg>
            </pc226:cmChg>
          </p:ext>
        </pc:extLst>
      </pc:sldChg>
    </pc:docChg>
  </pc:docChgLst>
  <pc:docChgLst>
    <pc:chgData name="Nathalie Parent" userId="S::nathalie.parent@educaloi.qc.ca::eadffc7b-60e9-48fb-bf66-de2a3dff29ac" providerId="AD" clId="Web-{7DC2507A-51DB-3090-770A-0F31EAE01998}"/>
    <pc:docChg chg="modSld">
      <pc:chgData name="Nathalie Parent" userId="S::nathalie.parent@educaloi.qc.ca::eadffc7b-60e9-48fb-bf66-de2a3dff29ac" providerId="AD" clId="Web-{7DC2507A-51DB-3090-770A-0F31EAE01998}" dt="2021-07-14T22:02:14.280" v="17"/>
      <pc:docMkLst>
        <pc:docMk/>
      </pc:docMkLst>
      <pc:sldChg chg="modSp">
        <pc:chgData name="Nathalie Parent" userId="S::nathalie.parent@educaloi.qc.ca::eadffc7b-60e9-48fb-bf66-de2a3dff29ac" providerId="AD" clId="Web-{7DC2507A-51DB-3090-770A-0F31EAE01998}" dt="2021-07-14T22:02:14.280" v="17"/>
        <pc:sldMkLst>
          <pc:docMk/>
          <pc:sldMk cId="3285429528" sldId="3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94962A8-AB16-0548-9308-5B14FF13D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D2536926-FFD8-9846-9BD6-A5CD028AB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614BFB-3A7E-794B-A563-F40BFC9A3E53}" type="datetimeFigureOut">
              <a:rPr lang="fr-CA" smtClean="0"/>
              <a:t>2025-06-19</a:t>
            </a:fld>
            <a:endParaRPr lang="fr-CA"/>
          </a:p>
        </p:txBody>
      </p:sp>
      <p:sp>
        <p:nvSpPr>
          <p:cNvPr id="4" name="Espace réservé du pied de page 3">
            <a:extLst>
              <a:ext uri="{FF2B5EF4-FFF2-40B4-BE49-F238E27FC236}">
                <a16:creationId xmlns:a16="http://schemas.microsoft.com/office/drawing/2014/main" id="{73657343-073C-7E4F-B6F5-CE01CA4342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F362B5C3-E8DB-A142-886B-2D72DCACEB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AA471-BAE5-1445-A09A-EAAA37DD3523}" type="slidenum">
              <a:rPr lang="fr-CA" smtClean="0"/>
              <a:t>‹N°›</a:t>
            </a:fld>
            <a:endParaRPr lang="fr-CA"/>
          </a:p>
        </p:txBody>
      </p:sp>
    </p:spTree>
    <p:extLst>
      <p:ext uri="{BB962C8B-B14F-4D97-AF65-F5344CB8AC3E}">
        <p14:creationId xmlns:p14="http://schemas.microsoft.com/office/powerpoint/2010/main" val="2755855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AEFE7-DFD9-4236-8297-21257DBA0BB6}" type="datetimeFigureOut">
              <a:rPr lang="fr-CA" smtClean="0"/>
              <a:t>2025-06-19</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799D8-CF1A-4970-BB24-D57ECCEF09D1}" type="slidenum">
              <a:rPr lang="fr-CA" smtClean="0"/>
              <a:t>‹N°›</a:t>
            </a:fld>
            <a:endParaRPr lang="fr-CA"/>
          </a:p>
        </p:txBody>
      </p:sp>
    </p:spTree>
    <p:extLst>
      <p:ext uri="{BB962C8B-B14F-4D97-AF65-F5344CB8AC3E}">
        <p14:creationId xmlns:p14="http://schemas.microsoft.com/office/powerpoint/2010/main" val="3422474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dictionnairereid.caij.qc.ca/recherche#q=objection&amp;t=edictionnaire&amp;sort=relevancy&amp;m=search"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doctrine.caij.qc.ca/collection-de-droit/2015/11/83183243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fondationdubarreau.qc.ca/pdf/publication/seul-devant-la-cour-criminelle-penale-fr.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NOTES FOR THE TEACHER</a:t>
            </a:r>
            <a:endParaRPr lang="en-US" dirty="0"/>
          </a:p>
          <a:p>
            <a:endParaRPr lang="fr-FR" dirty="0"/>
          </a:p>
          <a:p>
            <a:r>
              <a:rPr lang="fr-FR" dirty="0"/>
              <a:t>This PowerPoint </a:t>
            </a:r>
            <a:r>
              <a:rPr lang="fr-FR" dirty="0" err="1"/>
              <a:t>presentation</a:t>
            </a:r>
            <a:r>
              <a:rPr lang="fr-FR" dirty="0"/>
              <a:t> </a:t>
            </a:r>
            <a:r>
              <a:rPr lang="fr-FR" dirty="0" err="1"/>
              <a:t>is</a:t>
            </a:r>
            <a:r>
              <a:rPr lang="fr-FR" dirty="0"/>
              <a:t> part of the support </a:t>
            </a:r>
            <a:r>
              <a:rPr lang="fr-FR" dirty="0" err="1"/>
              <a:t>material</a:t>
            </a:r>
            <a:r>
              <a:rPr lang="fr-FR" dirty="0"/>
              <a:t> for the </a:t>
            </a:r>
            <a:r>
              <a:rPr lang="fr-CA" dirty="0"/>
              <a:t>Under the Spotlight: </a:t>
            </a:r>
            <a:r>
              <a:rPr lang="fr-CA" dirty="0" err="1"/>
              <a:t>Witness</a:t>
            </a:r>
            <a:r>
              <a:rPr lang="fr-CA" dirty="0"/>
              <a:t> </a:t>
            </a:r>
            <a:r>
              <a:rPr lang="fr-CA" dirty="0" err="1"/>
              <a:t>Examination</a:t>
            </a:r>
            <a:r>
              <a:rPr lang="fr-CA" dirty="0"/>
              <a:t> and Cross-</a:t>
            </a:r>
            <a:r>
              <a:rPr lang="fr-CA" dirty="0" err="1"/>
              <a:t>Examination</a:t>
            </a:r>
            <a:r>
              <a:rPr lang="fr-CA" dirty="0"/>
              <a:t> </a:t>
            </a:r>
            <a:r>
              <a:rPr lang="fr-CA" dirty="0" err="1"/>
              <a:t>activity</a:t>
            </a:r>
            <a:r>
              <a:rPr lang="fr-CA" dirty="0"/>
              <a:t>. </a:t>
            </a:r>
            <a:endParaRPr lang="en-US" dirty="0">
              <a:cs typeface="Calibri"/>
            </a:endParaRPr>
          </a:p>
          <a:p>
            <a:endParaRPr lang="fr-FR" dirty="0"/>
          </a:p>
          <a:p>
            <a:r>
              <a:rPr lang="en-US" dirty="0"/>
              <a:t>The suggested exercises are ready-to-use suggestions to stimulate your students' participation. </a:t>
            </a:r>
          </a:p>
          <a:p>
            <a:endParaRPr lang="en-US" dirty="0"/>
          </a:p>
          <a:p>
            <a:r>
              <a:rPr lang="en-US" dirty="0"/>
              <a:t>In the notes on each slide, you'll find a section “NOTES FOR THE TEACHER”. This section addresses any special information required for the exercise.</a:t>
            </a:r>
            <a:endParaRPr lang="fr-FR" dirty="0"/>
          </a:p>
          <a:p>
            <a:pPr rtl="0" fontAlgn="base"/>
            <a:r>
              <a:rPr lang="en-US" sz="1200" b="0" i="0"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The law changes. The information in this presentation is up to date to August 2024</a:t>
            </a:r>
            <a:r>
              <a:rPr lang="en-US" sz="1200" b="0" i="0" u="none" strike="noStrike"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F40F7-9DEE-4674-AEC7-65F61D18733B}"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84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FOR THE TEACHER</a:t>
            </a:r>
          </a:p>
          <a:p>
            <a:endParaRPr lang="fr-CA" dirty="0"/>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9.</a:t>
            </a:r>
          </a:p>
          <a:p>
            <a:pPr marL="171450" indent="-171450" defTabSz="908371">
              <a:buFont typeface="Wingdings" panose="05000000000000000000" pitchFamily="2" charset="2"/>
              <a:buChar char="q"/>
              <a:defRPr/>
            </a:pPr>
            <a:r>
              <a:rPr lang="en-US" dirty="0">
                <a:latin typeface="+mn-lt"/>
                <a:cs typeface="Arial"/>
              </a:rPr>
              <a:t>You can continue the activity using the term “</a:t>
            </a:r>
            <a:r>
              <a:rPr lang="en-US" b="1" dirty="0">
                <a:latin typeface="+mn-lt"/>
                <a:cs typeface="Arial"/>
              </a:rPr>
              <a:t>the </a:t>
            </a:r>
            <a:r>
              <a:rPr lang="en-US" b="1" dirty="0" err="1">
                <a:latin typeface="+mn-lt"/>
                <a:cs typeface="Arial"/>
              </a:rPr>
              <a:t>Defence</a:t>
            </a:r>
            <a:r>
              <a:rPr lang="en-US" dirty="0">
                <a:latin typeface="+mn-lt"/>
                <a:cs typeface="Arial"/>
              </a:rPr>
              <a:t>”.</a:t>
            </a:r>
          </a:p>
          <a:p>
            <a:endParaRPr lang="en-CA" dirty="0">
              <a:latin typeface="Arial" panose="020B0604020202020204" pitchFamily="34" charset="0"/>
              <a:cs typeface="Arial" panose="020B0604020202020204" pitchFamily="34" charset="0"/>
            </a:endParaRPr>
          </a:p>
          <a:p>
            <a:pPr defTabSz="909542">
              <a:defRPr/>
            </a:pPr>
            <a:r>
              <a:rPr lang="en-US" b="1" dirty="0">
                <a:latin typeface="+mn-lt"/>
                <a:cs typeface="Arial"/>
              </a:rPr>
              <a:t>FURTHER INFORMATION</a:t>
            </a:r>
          </a:p>
          <a:p>
            <a:endParaRPr lang="fr-CA" dirty="0">
              <a:latin typeface="Arial" panose="020B0604020202020204" pitchFamily="34" charset="0"/>
              <a:cs typeface="Arial" panose="020B0604020202020204" pitchFamily="34" charset="0"/>
            </a:endParaRPr>
          </a:p>
          <a:p>
            <a:r>
              <a:rPr lang="en-US" dirty="0">
                <a:latin typeface="+mn-lt"/>
                <a:cs typeface="Arial"/>
              </a:rPr>
              <a:t>Can the </a:t>
            </a:r>
            <a:r>
              <a:rPr lang="en-US" dirty="0" err="1">
                <a:latin typeface="+mn-lt"/>
                <a:cs typeface="Arial"/>
              </a:rPr>
              <a:t>Defence</a:t>
            </a:r>
            <a:r>
              <a:rPr lang="en-US" dirty="0">
                <a:latin typeface="+mn-lt"/>
                <a:cs typeface="Arial"/>
              </a:rPr>
              <a:t> defend their client even if they know that the accused has committed the crime they’re accused of?</a:t>
            </a:r>
          </a:p>
          <a:p>
            <a:endParaRPr lang="en-US" dirty="0">
              <a:latin typeface="+mn-lt"/>
              <a:cs typeface="Arial"/>
            </a:endParaRPr>
          </a:p>
          <a:p>
            <a:r>
              <a:rPr lang="en-US" b="1" dirty="0">
                <a:latin typeface="+mn-lt"/>
                <a:cs typeface="Arial"/>
              </a:rPr>
              <a:t>Yes</a:t>
            </a:r>
            <a:r>
              <a:rPr lang="en-US" dirty="0">
                <a:latin typeface="+mn-lt"/>
                <a:cs typeface="Arial"/>
              </a:rPr>
              <a:t>, but... </a:t>
            </a:r>
          </a:p>
          <a:p>
            <a:endParaRPr lang="en-US" dirty="0">
              <a:latin typeface="+mn-lt"/>
              <a:cs typeface="Arial"/>
            </a:endParaRPr>
          </a:p>
          <a:p>
            <a:pPr marL="171450" indent="-171450">
              <a:buFont typeface="Arial" panose="020B0604020202020204" pitchFamily="34" charset="0"/>
              <a:buChar char="•"/>
            </a:pPr>
            <a:r>
              <a:rPr lang="en-US" dirty="0">
                <a:latin typeface="+mn-lt"/>
                <a:cs typeface="Arial"/>
              </a:rPr>
              <a:t>First of all, </a:t>
            </a:r>
            <a:r>
              <a:rPr lang="en-US" b="1" dirty="0">
                <a:latin typeface="+mn-lt"/>
                <a:cs typeface="Arial"/>
              </a:rPr>
              <a:t>all</a:t>
            </a:r>
            <a:r>
              <a:rPr lang="en-US" dirty="0">
                <a:latin typeface="+mn-lt"/>
                <a:cs typeface="Arial"/>
              </a:rPr>
              <a:t> accused persons have the right to be represented by a lawyer. They also have the </a:t>
            </a:r>
            <a:r>
              <a:rPr lang="en-US" b="1" dirty="0">
                <a:latin typeface="+mn-lt"/>
                <a:cs typeface="Arial"/>
              </a:rPr>
              <a:t>right to a fair trial </a:t>
            </a:r>
            <a:r>
              <a:rPr lang="en-US" dirty="0">
                <a:latin typeface="+mn-lt"/>
                <a:cs typeface="Arial"/>
              </a:rPr>
              <a:t>in front of an independent, neutral judge (or jury).</a:t>
            </a:r>
          </a:p>
          <a:p>
            <a:pPr marL="171450" indent="-171450">
              <a:buFont typeface="Arial" panose="020B0604020202020204" pitchFamily="34" charset="0"/>
              <a:buChar char="•"/>
            </a:pPr>
            <a:endParaRPr lang="en-US" dirty="0">
              <a:latin typeface="+mn-lt"/>
              <a:cs typeface="Arial"/>
            </a:endParaRPr>
          </a:p>
          <a:p>
            <a:pPr marL="171450" indent="-171450">
              <a:buFont typeface="Arial" panose="020B0604020202020204" pitchFamily="34" charset="0"/>
              <a:buChar char="•"/>
            </a:pPr>
            <a:r>
              <a:rPr lang="en-US" dirty="0">
                <a:latin typeface="+mn-lt"/>
                <a:cs typeface="Arial"/>
              </a:rPr>
              <a:t>When a lawyer knows that their client has committed the crime, it’s their duty to ensure that the </a:t>
            </a:r>
            <a:r>
              <a:rPr lang="en-US" b="1" dirty="0">
                <a:latin typeface="+mn-lt"/>
                <a:cs typeface="Arial"/>
              </a:rPr>
              <a:t>rights of the accused </a:t>
            </a:r>
            <a:r>
              <a:rPr lang="en-US" dirty="0">
                <a:latin typeface="+mn-lt"/>
                <a:cs typeface="Arial"/>
              </a:rPr>
              <a:t>are respected. If the accused is found guilty (or pleads guilty), their lawyer will make sure that the sentence imposed by the judge is appropriate in the circumstances.</a:t>
            </a:r>
          </a:p>
          <a:p>
            <a:pPr marL="171450" indent="-171450">
              <a:buFont typeface="Arial" panose="020B0604020202020204" pitchFamily="34" charset="0"/>
              <a:buChar char="•"/>
            </a:pPr>
            <a:endParaRPr lang="en-US" dirty="0">
              <a:latin typeface="+mn-lt"/>
              <a:cs typeface="Arial"/>
            </a:endParaRPr>
          </a:p>
          <a:p>
            <a:pPr marL="171450" indent="-171450">
              <a:buFont typeface="Arial" panose="020B0604020202020204" pitchFamily="34" charset="0"/>
              <a:buChar char="•"/>
            </a:pPr>
            <a:r>
              <a:rPr lang="en-US" dirty="0">
                <a:latin typeface="+mn-lt"/>
                <a:cs typeface="Arial"/>
              </a:rPr>
              <a:t>However, the </a:t>
            </a:r>
            <a:r>
              <a:rPr lang="en-US" dirty="0" err="1">
                <a:latin typeface="+mn-lt"/>
                <a:cs typeface="Arial"/>
              </a:rPr>
              <a:t>Defence</a:t>
            </a:r>
            <a:r>
              <a:rPr lang="en-US" dirty="0">
                <a:latin typeface="+mn-lt"/>
                <a:cs typeface="Arial"/>
              </a:rPr>
              <a:t> is </a:t>
            </a:r>
            <a:r>
              <a:rPr lang="en-US" b="1" dirty="0">
                <a:latin typeface="+mn-lt"/>
                <a:cs typeface="Arial"/>
              </a:rPr>
              <a:t>not allowed to mislead the court</a:t>
            </a:r>
            <a:r>
              <a:rPr lang="en-US" dirty="0">
                <a:latin typeface="+mn-lt"/>
                <a:cs typeface="Arial"/>
              </a:rPr>
              <a:t>. In other words, they cannot lie to the court (judge or jury). For example, the </a:t>
            </a:r>
            <a:r>
              <a:rPr lang="en-US" dirty="0" err="1">
                <a:latin typeface="+mn-lt"/>
                <a:cs typeface="Arial"/>
              </a:rPr>
              <a:t>Defence</a:t>
            </a:r>
            <a:r>
              <a:rPr lang="en-US" dirty="0">
                <a:latin typeface="+mn-lt"/>
                <a:cs typeface="Arial"/>
              </a:rPr>
              <a:t> cannot: </a:t>
            </a:r>
          </a:p>
          <a:p>
            <a:pPr marL="628650" lvl="1" indent="-171450">
              <a:buFont typeface="Arial" panose="020B0604020202020204" pitchFamily="34" charset="0"/>
              <a:buChar char="•"/>
            </a:pPr>
            <a:r>
              <a:rPr lang="en-US" dirty="0">
                <a:latin typeface="+mn-lt"/>
                <a:cs typeface="Arial"/>
              </a:rPr>
              <a:t>Invoke means of </a:t>
            </a:r>
            <a:r>
              <a:rPr lang="en-US" dirty="0" err="1">
                <a:latin typeface="+mn-lt"/>
                <a:cs typeface="Arial"/>
              </a:rPr>
              <a:t>defence</a:t>
            </a:r>
            <a:r>
              <a:rPr lang="en-US" dirty="0">
                <a:latin typeface="+mn-lt"/>
                <a:cs typeface="Arial"/>
              </a:rPr>
              <a:t> (such as, for example, the alibi) that they know to be false.</a:t>
            </a:r>
          </a:p>
          <a:p>
            <a:pPr marL="628650" lvl="1" indent="-171450">
              <a:buFont typeface="Arial" panose="020B0604020202020204" pitchFamily="34" charset="0"/>
              <a:buChar char="•"/>
            </a:pPr>
            <a:r>
              <a:rPr lang="en-US" dirty="0">
                <a:latin typeface="+mn-lt"/>
                <a:cs typeface="Arial"/>
              </a:rPr>
              <a:t>Attempt to convict another person instead of their client.</a:t>
            </a:r>
          </a:p>
          <a:p>
            <a:pPr marL="628650" lvl="1" indent="-171450">
              <a:buFont typeface="Arial" panose="020B0604020202020204" pitchFamily="34" charset="0"/>
              <a:buChar char="•"/>
            </a:pPr>
            <a:r>
              <a:rPr lang="en-US" dirty="0">
                <a:latin typeface="+mn-lt"/>
                <a:cs typeface="Arial"/>
              </a:rPr>
              <a:t>Have their client testify in court to claim innocence, if they know the client is guilty.</a:t>
            </a:r>
            <a:endParaRPr lang="en-CA" b="1"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sz="900" b="1" dirty="0">
                <a:latin typeface="Arial"/>
                <a:cs typeface="Arial"/>
              </a:rPr>
              <a:t>SOURCES</a:t>
            </a:r>
            <a:endParaRPr lang="fr-CA" sz="900" dirty="0">
              <a:latin typeface="Arial"/>
              <a:cs typeface="Arial"/>
            </a:endParaRPr>
          </a:p>
          <a:p>
            <a:pPr marL="170180" indent="-170180" defTabSz="909542">
              <a:buFont typeface="Arial" panose="020B0604020202020204" pitchFamily="34" charset="0"/>
              <a:buChar char="•"/>
              <a:defRPr/>
            </a:pPr>
            <a:r>
              <a:rPr lang="fr-CA" sz="900" i="1" dirty="0">
                <a:latin typeface="Arial"/>
                <a:cs typeface="Arial"/>
              </a:rPr>
              <a:t>Loi constitutionnelle de 1982</a:t>
            </a:r>
            <a:r>
              <a:rPr lang="fr-CA" sz="900" dirty="0">
                <a:latin typeface="Arial"/>
                <a:cs typeface="Arial"/>
              </a:rPr>
              <a:t>, Annexe B de la Loi de 1982 sur le Canada (R-U), 1982, c 11, &lt;http://canlii.ca/t/q3x8&gt; (Charte canadienne des droits et libertés), « Garanties juridiques », art. 9, 10, 11</a:t>
            </a:r>
          </a:p>
          <a:p>
            <a:pPr marL="170180" indent="-170180">
              <a:buFont typeface="Arial" panose="020B0604020202020204" pitchFamily="34" charset="0"/>
              <a:buChar char="•"/>
              <a:defRPr/>
            </a:pPr>
            <a:r>
              <a:rPr lang="fr-CA" sz="900" i="1" dirty="0">
                <a:latin typeface="Arial"/>
                <a:cs typeface="Arial"/>
              </a:rPr>
              <a:t>Code criminel, </a:t>
            </a:r>
            <a:r>
              <a:rPr lang="fr-CA" sz="900" dirty="0">
                <a:latin typeface="Arial"/>
                <a:cs typeface="Arial"/>
              </a:rPr>
              <a:t>art. 723.</a:t>
            </a:r>
          </a:p>
          <a:p>
            <a:pPr marL="170180" indent="-170180" defTabSz="909542">
              <a:buFont typeface="Arial" panose="020B0604020202020204" pitchFamily="34" charset="0"/>
              <a:buChar char="•"/>
              <a:defRPr/>
            </a:pPr>
            <a:r>
              <a:rPr lang="fr-CA" sz="900" i="1" dirty="0">
                <a:latin typeface="Arial"/>
                <a:cs typeface="Arial"/>
              </a:rPr>
              <a:t>Code de déontologie des avocats</a:t>
            </a:r>
            <a:r>
              <a:rPr lang="fr-CA" sz="900" dirty="0">
                <a:latin typeface="Arial"/>
                <a:cs typeface="Arial"/>
              </a:rPr>
              <a:t>, RLRQ c B-1, r 3.1, &lt;http://canlii.ca/t/69gc9&gt; , art. 8 et 116.</a:t>
            </a:r>
          </a:p>
          <a:p>
            <a:pPr marL="170180" indent="-170180">
              <a:buFont typeface="Arial" panose="020B0604020202020204" pitchFamily="34" charset="0"/>
              <a:buChar char="•"/>
            </a:pPr>
            <a:r>
              <a:rPr lang="fr-CA" sz="900" dirty="0">
                <a:latin typeface="Arial"/>
                <a:cs typeface="Arial"/>
              </a:rPr>
              <a:t>Collection de Droit, 2015-2016, Vol. 1 Éthique et Déontologie, p. 167 et p. 176 et </a:t>
            </a:r>
            <a:r>
              <a:rPr lang="fr-CA" sz="900" dirty="0" err="1">
                <a:latin typeface="Arial"/>
                <a:cs typeface="Arial"/>
              </a:rPr>
              <a:t>ss</a:t>
            </a:r>
            <a:r>
              <a:rPr lang="fr-CA" sz="900" dirty="0">
                <a:latin typeface="Arial"/>
                <a:cs typeface="Arial"/>
              </a:rPr>
              <a:t>.</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12</a:t>
            </a:fld>
            <a:endParaRPr lang="fr-CA"/>
          </a:p>
        </p:txBody>
      </p:sp>
    </p:spTree>
    <p:extLst>
      <p:ext uri="{BB962C8B-B14F-4D97-AF65-F5344CB8AC3E}">
        <p14:creationId xmlns:p14="http://schemas.microsoft.com/office/powerpoint/2010/main" val="2407778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FOR THE TEACHER</a:t>
            </a:r>
          </a:p>
          <a:p>
            <a:endParaRPr lang="fr-CA" dirty="0"/>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10.</a:t>
            </a:r>
          </a:p>
          <a:p>
            <a:endParaRPr lang="fr-FR"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INFORMATION FOR STUDENTS</a:t>
            </a:r>
            <a:endParaRPr lang="fr-CA" noProof="0"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The </a:t>
            </a:r>
            <a:r>
              <a:rPr lang="fr-FR" dirty="0" err="1">
                <a:latin typeface="Arial" panose="020B0604020202020204" pitchFamily="34" charset="0"/>
                <a:cs typeface="Arial" panose="020B0604020202020204" pitchFamily="34" charset="0"/>
              </a:rPr>
              <a:t>judge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kind</a:t>
            </a:r>
            <a:r>
              <a:rPr lang="fr-FR" dirty="0">
                <a:latin typeface="Arial" panose="020B0604020202020204" pitchFamily="34" charset="0"/>
                <a:cs typeface="Arial" panose="020B0604020202020204" pitchFamily="34" charset="0"/>
              </a:rPr>
              <a:t> of like a </a:t>
            </a:r>
            <a:r>
              <a:rPr lang="fr-FR" b="1" dirty="0">
                <a:latin typeface="Arial" panose="020B0604020202020204" pitchFamily="34" charset="0"/>
                <a:cs typeface="Arial" panose="020B0604020202020204" pitchFamily="34" charset="0"/>
              </a:rPr>
              <a:t>« referee » of the trial</a:t>
            </a:r>
            <a:r>
              <a:rPr lang="fr-FR" dirty="0">
                <a:latin typeface="Arial" panose="020B0604020202020204" pitchFamily="34" charset="0"/>
                <a:cs typeface="Arial" panose="020B0604020202020204" pitchFamily="34" charset="0"/>
              </a:rPr>
              <a:t>: They manage the process, the </a:t>
            </a:r>
            <a:r>
              <a:rPr lang="fr-FR" dirty="0" err="1">
                <a:latin typeface="Arial" panose="020B0604020202020204" pitchFamily="34" charset="0"/>
                <a:cs typeface="Arial" panose="020B0604020202020204" pitchFamily="34" charset="0"/>
              </a:rPr>
              <a:t>proceedings</a:t>
            </a:r>
            <a:r>
              <a:rPr lang="fr-FR" dirty="0">
                <a:latin typeface="Arial" panose="020B0604020202020204" pitchFamily="34" charset="0"/>
                <a:cs typeface="Arial" panose="020B0604020202020204" pitchFamily="34" charset="0"/>
              </a:rPr>
              <a:t>, and </a:t>
            </a:r>
            <a:r>
              <a:rPr lang="fr-FR" dirty="0" err="1">
                <a:latin typeface="Arial" panose="020B0604020202020204" pitchFamily="34" charset="0"/>
                <a:cs typeface="Arial" panose="020B0604020202020204" pitchFamily="34" charset="0"/>
              </a:rPr>
              <a:t>above</a:t>
            </a:r>
            <a:r>
              <a:rPr lang="fr-FR" dirty="0">
                <a:latin typeface="Arial" panose="020B0604020202020204" pitchFamily="34" charset="0"/>
                <a:cs typeface="Arial" panose="020B0604020202020204" pitchFamily="34" charset="0"/>
              </a:rPr>
              <a:t> all, are a good </a:t>
            </a:r>
            <a:r>
              <a:rPr lang="fr-FR" dirty="0" err="1">
                <a:latin typeface="Arial" panose="020B0604020202020204" pitchFamily="34" charset="0"/>
                <a:cs typeface="Arial" panose="020B0604020202020204" pitchFamily="34" charset="0"/>
              </a:rPr>
              <a:t>listener</a:t>
            </a:r>
            <a:r>
              <a:rPr lang="fr-FR" dirty="0">
                <a:latin typeface="Arial" panose="020B0604020202020204" pitchFamily="34" charset="0"/>
                <a:cs typeface="Arial" panose="020B0604020202020204" pitchFamily="34" charset="0"/>
              </a:rPr>
              <a:t>.</a:t>
            </a:r>
          </a:p>
          <a:p>
            <a:endParaRPr lang="fr-FR" dirty="0">
              <a:latin typeface="Arial" panose="020B0604020202020204" pitchFamily="34" charset="0"/>
              <a:cs typeface="Arial" panose="020B0604020202020204" pitchFamily="34" charset="0"/>
            </a:endParaRPr>
          </a:p>
          <a:p>
            <a:r>
              <a:rPr lang="en-CA" b="1" noProof="0" dirty="0">
                <a:latin typeface="Arial" panose="020B0604020202020204" pitchFamily="34" charset="0"/>
                <a:cs typeface="Arial" panose="020B0604020202020204" pitchFamily="34" charset="0"/>
              </a:rPr>
              <a:t>The judge does not interrogate the witnesses </a:t>
            </a:r>
            <a:r>
              <a:rPr lang="en-CA" noProof="0" dirty="0">
                <a:latin typeface="Arial" panose="020B0604020202020204" pitchFamily="34" charset="0"/>
                <a:cs typeface="Arial" panose="020B0604020202020204" pitchFamily="34" charset="0"/>
              </a:rPr>
              <a:t>(though they can sometimes intervene, in particular to ensure that the trial remains fair to the accused). They must stop themselves from participating too actively in the examination and cross-examination of witnesses.</a:t>
            </a:r>
          </a:p>
          <a:p>
            <a:endParaRPr lang="en-CA" noProof="0"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The </a:t>
            </a:r>
            <a:r>
              <a:rPr lang="en-CA" b="1" noProof="0" dirty="0">
                <a:latin typeface="Arial" panose="020B0604020202020204" pitchFamily="34" charset="0"/>
                <a:cs typeface="Arial" panose="020B0604020202020204" pitchFamily="34" charset="0"/>
              </a:rPr>
              <a:t>verdict</a:t>
            </a:r>
            <a:r>
              <a:rPr lang="en-CA" noProof="0" dirty="0">
                <a:latin typeface="Arial" panose="020B0604020202020204" pitchFamily="34" charset="0"/>
                <a:cs typeface="Arial" panose="020B0604020202020204" pitchFamily="34" charset="0"/>
              </a:rPr>
              <a:t> is the decision to declare someone guilty or not guilty of a crime, after having analyzed all the evidence submitted during the trial.  </a:t>
            </a:r>
          </a:p>
          <a:p>
            <a:endParaRPr lang="fr-FR" dirty="0">
              <a:latin typeface="Arial" panose="020B0604020202020204" pitchFamily="34" charset="0"/>
              <a:cs typeface="Arial" panose="020B0604020202020204" pitchFamily="34" charset="0"/>
            </a:endParaRPr>
          </a:p>
          <a:p>
            <a:r>
              <a:rPr lang="fr-FR" dirty="0" err="1">
                <a:latin typeface="Arial" panose="020B0604020202020204" pitchFamily="34" charset="0"/>
                <a:cs typeface="Arial" panose="020B0604020202020204" pitchFamily="34" charset="0"/>
              </a:rPr>
              <a:t>When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there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a </a:t>
            </a:r>
            <a:r>
              <a:rPr lang="fr-FR" b="1" dirty="0">
                <a:latin typeface="Arial" panose="020B0604020202020204" pitchFamily="34" charset="0"/>
                <a:cs typeface="Arial" panose="020B0604020202020204" pitchFamily="34" charset="0"/>
              </a:rPr>
              <a:t>jury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it’s</a:t>
            </a:r>
            <a:r>
              <a:rPr lang="fr-FR" dirty="0">
                <a:latin typeface="Arial" panose="020B0604020202020204" pitchFamily="34" charset="0"/>
                <a:cs typeface="Arial" panose="020B0604020202020204" pitchFamily="34" charset="0"/>
              </a:rPr>
              <a:t> the jury </a:t>
            </a:r>
            <a:r>
              <a:rPr lang="fr-FR" dirty="0" err="1">
                <a:latin typeface="Arial" panose="020B0604020202020204" pitchFamily="34" charset="0"/>
                <a:cs typeface="Arial" panose="020B0604020202020204" pitchFamily="34" charset="0"/>
              </a:rPr>
              <a:t>that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renders</a:t>
            </a:r>
            <a:r>
              <a:rPr lang="fr-FR" dirty="0">
                <a:latin typeface="Arial" panose="020B0604020202020204" pitchFamily="34" charset="0"/>
                <a:cs typeface="Arial" panose="020B0604020202020204" pitchFamily="34" charset="0"/>
              </a:rPr>
              <a:t> the verdict, but </a:t>
            </a:r>
            <a:r>
              <a:rPr lang="fr-FR" dirty="0" err="1">
                <a:latin typeface="Arial" panose="020B0604020202020204" pitchFamily="34" charset="0"/>
                <a:cs typeface="Arial" panose="020B0604020202020204" pitchFamily="34" charset="0"/>
              </a:rPr>
              <a:t>only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after</a:t>
            </a:r>
            <a:r>
              <a:rPr lang="fr-FR" dirty="0">
                <a:latin typeface="Arial" panose="020B0604020202020204" pitchFamily="34" charset="0"/>
                <a:cs typeface="Arial" panose="020B0604020202020204" pitchFamily="34" charset="0"/>
              </a:rPr>
              <a:t> the </a:t>
            </a:r>
            <a:r>
              <a:rPr lang="fr-FR" dirty="0" err="1">
                <a:latin typeface="Arial" panose="020B0604020202020204" pitchFamily="34" charset="0"/>
                <a:cs typeface="Arial" panose="020B0604020202020204" pitchFamily="34" charset="0"/>
              </a:rPr>
              <a:t>judge</a:t>
            </a:r>
            <a:r>
              <a:rPr lang="fr-FR" dirty="0">
                <a:latin typeface="Arial" panose="020B0604020202020204" pitchFamily="34" charset="0"/>
                <a:cs typeface="Arial" panose="020B0604020202020204" pitchFamily="34" charset="0"/>
              </a:rPr>
              <a:t> has </a:t>
            </a:r>
            <a:r>
              <a:rPr lang="fr-FR" dirty="0" err="1">
                <a:latin typeface="Arial" panose="020B0604020202020204" pitchFamily="34" charset="0"/>
                <a:cs typeface="Arial" panose="020B0604020202020204" pitchFamily="34" charset="0"/>
              </a:rPr>
              <a:t>given</a:t>
            </a:r>
            <a:r>
              <a:rPr lang="fr-FR" dirty="0">
                <a:latin typeface="Arial" panose="020B0604020202020204" pitchFamily="34" charset="0"/>
                <a:cs typeface="Arial" panose="020B0604020202020204" pitchFamily="34" charset="0"/>
              </a:rPr>
              <a:t> the </a:t>
            </a:r>
            <a:r>
              <a:rPr lang="fr-FR" dirty="0" err="1">
                <a:latin typeface="Arial" panose="020B0604020202020204" pitchFamily="34" charset="0"/>
                <a:cs typeface="Arial" panose="020B0604020202020204" pitchFamily="34" charset="0"/>
              </a:rPr>
              <a:t>jurors</a:t>
            </a:r>
            <a:r>
              <a:rPr lang="fr-FR" dirty="0">
                <a:latin typeface="Arial" panose="020B0604020202020204" pitchFamily="34" charset="0"/>
                <a:cs typeface="Arial" panose="020B0604020202020204" pitchFamily="34" charset="0"/>
              </a:rPr>
              <a:t> instructions and directives </a:t>
            </a:r>
            <a:r>
              <a:rPr lang="fr-CA" dirty="0">
                <a:latin typeface="Arial" panose="020B0604020202020204" pitchFamily="34" charset="0"/>
                <a:cs typeface="Arial" panose="020B0604020202020204" pitchFamily="34" charset="0"/>
              </a:rPr>
              <a:t>on the </a:t>
            </a:r>
            <a:r>
              <a:rPr lang="fr-CA" dirty="0" err="1">
                <a:latin typeface="Arial" panose="020B0604020202020204" pitchFamily="34" charset="0"/>
                <a:cs typeface="Arial" panose="020B0604020202020204" pitchFamily="34" charset="0"/>
              </a:rPr>
              <a:t>legal</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rules</a:t>
            </a:r>
            <a:r>
              <a:rPr lang="fr-CA" dirty="0">
                <a:latin typeface="Arial" panose="020B0604020202020204" pitchFamily="34" charset="0"/>
                <a:cs typeface="Arial" panose="020B0604020202020204" pitchFamily="34" charset="0"/>
              </a:rPr>
              <a:t> to follow</a:t>
            </a:r>
            <a:r>
              <a:rPr lang="fr-FR" dirty="0">
                <a:latin typeface="Arial" panose="020B0604020202020204" pitchFamily="34" charset="0"/>
                <a:cs typeface="Arial" panose="020B0604020202020204" pitchFamily="34" charset="0"/>
              </a:rPr>
              <a:t>.</a:t>
            </a:r>
          </a:p>
          <a:p>
            <a:endParaRPr lang="fr-FR" sz="1000" b="1" dirty="0">
              <a:latin typeface="Arial" panose="020B0604020202020204" pitchFamily="34" charset="0"/>
              <a:cs typeface="Arial" panose="020B0604020202020204" pitchFamily="34" charset="0"/>
            </a:endParaRPr>
          </a:p>
          <a:p>
            <a:r>
              <a:rPr lang="fr-FR" sz="900" b="1" dirty="0">
                <a:latin typeface="Arial" panose="020B0604020202020204" pitchFamily="34" charset="0"/>
                <a:cs typeface="Arial" panose="020B0604020202020204" pitchFamily="34" charset="0"/>
              </a:rPr>
              <a:t>SOURCES</a:t>
            </a:r>
            <a:endParaRPr lang="fr-FR" sz="9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FR" sz="900" i="1" dirty="0">
                <a:latin typeface="Arial" panose="020B0604020202020204" pitchFamily="34" charset="0"/>
                <a:cs typeface="Arial" panose="020B0604020202020204" pitchFamily="34" charset="0"/>
              </a:rPr>
              <a:t>Code de déontologie de la magistrature</a:t>
            </a:r>
            <a:r>
              <a:rPr lang="fr-FR" sz="900" dirty="0">
                <a:latin typeface="Arial" panose="020B0604020202020204" pitchFamily="34" charset="0"/>
                <a:cs typeface="Arial" panose="020B0604020202020204" pitchFamily="34" charset="0"/>
              </a:rPr>
              <a:t>, R.Q. c. T-16, r.4.1, art 1.</a:t>
            </a:r>
          </a:p>
          <a:p>
            <a:pPr marL="170539" indent="-170539">
              <a:buFont typeface="Arial" panose="020B0604020202020204" pitchFamily="34" charset="0"/>
              <a:buChar char="•"/>
            </a:pPr>
            <a:r>
              <a:rPr lang="fr-FR" sz="900" i="1" dirty="0">
                <a:latin typeface="Arial" panose="020B0604020202020204" pitchFamily="34" charset="0"/>
                <a:cs typeface="Arial" panose="020B0604020202020204" pitchFamily="34" charset="0"/>
              </a:rPr>
              <a:t>Code civil du Québec</a:t>
            </a:r>
            <a:r>
              <a:rPr lang="fr-FR" sz="900" dirty="0">
                <a:latin typeface="Arial" panose="020B0604020202020204" pitchFamily="34" charset="0"/>
                <a:cs typeface="Arial" panose="020B0604020202020204" pitchFamily="34" charset="0"/>
              </a:rPr>
              <a:t>, </a:t>
            </a:r>
            <a:r>
              <a:rPr lang="fr-CA" sz="900" dirty="0">
                <a:latin typeface="Arial" panose="020B0604020202020204" pitchFamily="34" charset="0"/>
                <a:cs typeface="Arial" panose="020B0604020202020204" pitchFamily="34" charset="0"/>
              </a:rPr>
              <a:t>LRQ, c C-1991, art 2858.</a:t>
            </a:r>
          </a:p>
          <a:p>
            <a:pPr marL="170539" indent="-170539">
              <a:buFont typeface="Arial" panose="020B0604020202020204" pitchFamily="34" charset="0"/>
              <a:buChar char="•"/>
            </a:pPr>
            <a:r>
              <a:rPr lang="en-CA" sz="900" i="1" dirty="0">
                <a:latin typeface="Arial" panose="020B0604020202020204" pitchFamily="34" charset="0"/>
                <a:cs typeface="Arial" panose="020B0604020202020204" pitchFamily="34" charset="0"/>
              </a:rPr>
              <a:t>Code </a:t>
            </a:r>
            <a:r>
              <a:rPr lang="en-CA" sz="900" i="1" dirty="0" err="1">
                <a:latin typeface="Arial" panose="020B0604020202020204" pitchFamily="34" charset="0"/>
                <a:cs typeface="Arial" panose="020B0604020202020204" pitchFamily="34" charset="0"/>
              </a:rPr>
              <a:t>criminel</a:t>
            </a:r>
            <a:r>
              <a:rPr lang="en-CA" sz="900" dirty="0">
                <a:latin typeface="Arial" panose="020B0604020202020204" pitchFamily="34" charset="0"/>
                <a:cs typeface="Arial" panose="020B0604020202020204" pitchFamily="34" charset="0"/>
              </a:rPr>
              <a:t>, art 553(a)(</a:t>
            </a:r>
            <a:r>
              <a:rPr lang="en-CA" sz="900" dirty="0" err="1">
                <a:latin typeface="Arial" panose="020B0604020202020204" pitchFamily="34" charset="0"/>
                <a:cs typeface="Arial" panose="020B0604020202020204" pitchFamily="34" charset="0"/>
              </a:rPr>
              <a:t>i</a:t>
            </a:r>
            <a:r>
              <a:rPr lang="en-CA" sz="900" dirty="0">
                <a:latin typeface="Arial" panose="020B0604020202020204" pitchFamily="34" charset="0"/>
                <a:cs typeface="Arial" panose="020B0604020202020204" pitchFamily="34" charset="0"/>
              </a:rPr>
              <a:t>) et (c)(x), 469(a)(vi) et (viii), 473, 536 et 631.</a:t>
            </a:r>
          </a:p>
          <a:p>
            <a:pPr marL="170539" indent="-170539" defTabSz="909542">
              <a:buFont typeface="Arial" panose="020B0604020202020204" pitchFamily="34" charset="0"/>
              <a:buChar char="•"/>
              <a:defRPr/>
            </a:pPr>
            <a:r>
              <a:rPr lang="fr-CA" sz="900" i="1" dirty="0">
                <a:latin typeface="Arial" panose="020B0604020202020204" pitchFamily="34" charset="0"/>
                <a:cs typeface="Arial" panose="020B0604020202020204" pitchFamily="34" charset="0"/>
              </a:rPr>
              <a:t>R c </a:t>
            </a:r>
            <a:r>
              <a:rPr lang="fr-CA" sz="900" i="1" dirty="0" err="1">
                <a:latin typeface="Arial" panose="020B0604020202020204" pitchFamily="34" charset="0"/>
                <a:cs typeface="Arial" panose="020B0604020202020204" pitchFamily="34" charset="0"/>
              </a:rPr>
              <a:t>Lifchus</a:t>
            </a:r>
            <a:r>
              <a:rPr lang="fr-CA" sz="900" dirty="0">
                <a:latin typeface="Arial" panose="020B0604020202020204" pitchFamily="34" charset="0"/>
                <a:cs typeface="Arial" panose="020B0604020202020204" pitchFamily="34" charset="0"/>
              </a:rPr>
              <a:t>, [1997] 3 R.C.S. 320, para 22 : exemple de directives au jury – explication de la notion de « hors de tout doute raisonnable ».</a:t>
            </a: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Pierre Béliveau et Martin </a:t>
            </a:r>
            <a:r>
              <a:rPr lang="fr-CA" sz="900" dirty="0" err="1">
                <a:latin typeface="Arial" panose="020B0604020202020204" pitchFamily="34" charset="0"/>
                <a:cs typeface="Arial" panose="020B0604020202020204" pitchFamily="34" charset="0"/>
              </a:rPr>
              <a:t>Vauclair</a:t>
            </a:r>
            <a:r>
              <a:rPr lang="fr-CA" sz="900" dirty="0">
                <a:latin typeface="Arial" panose="020B0604020202020204" pitchFamily="34" charset="0"/>
                <a:cs typeface="Arial" panose="020B0604020202020204" pitchFamily="34" charset="0"/>
              </a:rPr>
              <a:t>, </a:t>
            </a:r>
            <a:r>
              <a:rPr lang="fr-CA" sz="900" i="1" dirty="0">
                <a:latin typeface="Arial" panose="020B0604020202020204" pitchFamily="34" charset="0"/>
                <a:cs typeface="Arial" panose="020B0604020202020204" pitchFamily="34" charset="0"/>
              </a:rPr>
              <a:t>Traité général de preuve et de procédures pénales</a:t>
            </a:r>
            <a:r>
              <a:rPr lang="fr-CA" sz="900" dirty="0">
                <a:latin typeface="Arial" panose="020B0604020202020204" pitchFamily="34" charset="0"/>
                <a:cs typeface="Arial" panose="020B0604020202020204" pitchFamily="34" charset="0"/>
              </a:rPr>
              <a:t>, 22</a:t>
            </a:r>
            <a:r>
              <a:rPr lang="fr-CA" sz="900" baseline="30000" dirty="0">
                <a:latin typeface="Arial" panose="020B0604020202020204" pitchFamily="34" charset="0"/>
                <a:cs typeface="Arial" panose="020B0604020202020204" pitchFamily="34" charset="0"/>
              </a:rPr>
              <a:t>e</a:t>
            </a:r>
            <a:r>
              <a:rPr lang="fr-CA" sz="900" dirty="0">
                <a:latin typeface="Arial" panose="020B0604020202020204" pitchFamily="34" charset="0"/>
                <a:cs typeface="Arial" panose="020B0604020202020204" pitchFamily="34" charset="0"/>
              </a:rPr>
              <a:t> éd, Cowansville (</a:t>
            </a:r>
            <a:r>
              <a:rPr lang="fr-CA" sz="900" dirty="0" err="1">
                <a:latin typeface="Arial" panose="020B0604020202020204" pitchFamily="34" charset="0"/>
                <a:cs typeface="Arial" panose="020B0604020202020204" pitchFamily="34" charset="0"/>
              </a:rPr>
              <a:t>Qc</a:t>
            </a:r>
            <a:r>
              <a:rPr lang="fr-CA" sz="900" dirty="0">
                <a:latin typeface="Arial" panose="020B0604020202020204" pitchFamily="34" charset="0"/>
                <a:cs typeface="Arial" panose="020B0604020202020204" pitchFamily="34" charset="0"/>
              </a:rPr>
              <a:t>), Yvon Blais, 2015 aux para 534 et 1533. </a:t>
            </a: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Collection de Droit 2015-2016, Volume 11, Preuve et procédure pénale, Chapitre VII, </a:t>
            </a:r>
            <a:r>
              <a:rPr lang="en-CA" sz="900" dirty="0">
                <a:solidFill>
                  <a:srgbClr val="FF0000"/>
                </a:solidFill>
                <a:latin typeface="Arial" panose="020B0604020202020204" pitchFamily="34" charset="0"/>
                <a:cs typeface="Arial" panose="020B0604020202020204" pitchFamily="34" charset="0"/>
              </a:rPr>
              <a:t> </a:t>
            </a:r>
            <a:r>
              <a:rPr lang="en-CA" sz="900" dirty="0">
                <a:latin typeface="Arial" panose="020B0604020202020204" pitchFamily="34" charset="0"/>
                <a:cs typeface="Arial" panose="020B0604020202020204" pitchFamily="34" charset="0"/>
              </a:rPr>
              <a:t>p 31.</a:t>
            </a:r>
            <a:endParaRPr lang="fr-CA" sz="9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13</a:t>
            </a:fld>
            <a:endParaRPr lang="fr-CA"/>
          </a:p>
        </p:txBody>
      </p:sp>
    </p:spTree>
    <p:extLst>
      <p:ext uri="{BB962C8B-B14F-4D97-AF65-F5344CB8AC3E}">
        <p14:creationId xmlns:p14="http://schemas.microsoft.com/office/powerpoint/2010/main" val="2271563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FOR THE TEACHER</a:t>
            </a:r>
          </a:p>
          <a:p>
            <a:endParaRPr lang="fr-CA" dirty="0"/>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10.</a:t>
            </a:r>
          </a:p>
          <a:p>
            <a:endParaRPr lang="fr-FR"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INFORMATION FOR STUDENTS</a:t>
            </a:r>
            <a:endParaRPr lang="en-US" dirty="0"/>
          </a:p>
          <a:p>
            <a:endParaRPr lang="en-US" dirty="0"/>
          </a:p>
          <a:p>
            <a:r>
              <a:rPr lang="en-US" dirty="0"/>
              <a:t>Note: not all trials take place before a jury!</a:t>
            </a:r>
          </a:p>
          <a:p>
            <a:endParaRPr lang="en-US" dirty="0"/>
          </a:p>
          <a:p>
            <a:pPr marL="171450" indent="-171450">
              <a:buFont typeface="Arial" panose="020B0604020202020204" pitchFamily="34" charset="0"/>
              <a:buChar char="•"/>
            </a:pPr>
            <a:r>
              <a:rPr lang="en-US" dirty="0"/>
              <a:t>For some </a:t>
            </a:r>
            <a:r>
              <a:rPr lang="en-US" b="1" dirty="0"/>
              <a:t>less serious crimes </a:t>
            </a:r>
            <a:r>
              <a:rPr lang="en-US" dirty="0"/>
              <a:t>(drug possession, theft under $5,000, etc.), the trial </a:t>
            </a:r>
            <a:r>
              <a:rPr lang="en-US" b="1" dirty="0"/>
              <a:t>never</a:t>
            </a:r>
            <a:r>
              <a:rPr lang="en-US" dirty="0"/>
              <a:t> takes place before a jury. </a:t>
            </a:r>
          </a:p>
          <a:p>
            <a:pPr marL="171450" indent="-171450">
              <a:buFont typeface="Arial" panose="020B0604020202020204" pitchFamily="34" charset="0"/>
              <a:buChar char="•"/>
            </a:pPr>
            <a:r>
              <a:rPr lang="en-US" dirty="0"/>
              <a:t>For some </a:t>
            </a:r>
            <a:r>
              <a:rPr lang="en-US" b="1" dirty="0"/>
              <a:t>serious crimes </a:t>
            </a:r>
            <a:r>
              <a:rPr lang="en-US" dirty="0"/>
              <a:t>(like murder), jury trials are </a:t>
            </a:r>
            <a:r>
              <a:rPr lang="en-US" b="1" dirty="0"/>
              <a:t>always</a:t>
            </a:r>
            <a:r>
              <a:rPr lang="en-US" dirty="0"/>
              <a:t> held (with rare exceptions). </a:t>
            </a:r>
          </a:p>
          <a:p>
            <a:pPr marL="171450" indent="-171450">
              <a:buFont typeface="Arial" panose="020B0604020202020204" pitchFamily="34" charset="0"/>
              <a:buChar char="•"/>
            </a:pPr>
            <a:r>
              <a:rPr lang="en-US" b="0" dirty="0"/>
              <a:t>In all other cases </a:t>
            </a:r>
            <a:r>
              <a:rPr lang="en-US" dirty="0"/>
              <a:t>that don't fall into these two categories, </a:t>
            </a:r>
            <a:r>
              <a:rPr lang="en-US" b="1" dirty="0"/>
              <a:t>it's up to the accused to choose </a:t>
            </a:r>
            <a:r>
              <a:rPr lang="en-US" dirty="0"/>
              <a:t>whether or not they want a jury. This decision is usually made during the first appearance. </a:t>
            </a:r>
          </a:p>
          <a:p>
            <a:endParaRPr lang="en-US" dirty="0"/>
          </a:p>
          <a:p>
            <a:r>
              <a:rPr lang="en-US" dirty="0"/>
              <a:t>When there is one, the jury is made up of </a:t>
            </a:r>
            <a:r>
              <a:rPr lang="en-US" b="1" dirty="0"/>
              <a:t>12 citizens </a:t>
            </a:r>
            <a:r>
              <a:rPr lang="en-US" dirty="0"/>
              <a:t>(the members of a jury are called “</a:t>
            </a:r>
            <a:r>
              <a:rPr lang="en-US" b="1" dirty="0"/>
              <a:t>jurors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When there is a jury, it’s the jurors who decide whether the accused person should be found guilty or not guilty (i.e. who </a:t>
            </a:r>
            <a:r>
              <a:rPr lang="en-US" b="1" dirty="0"/>
              <a:t>render the verdict</a:t>
            </a:r>
            <a:r>
              <a:rPr lang="en-US" dirty="0"/>
              <a:t>) instead of the judge. The jury must reach this decision unanimously, which means all 12 juror must agree with the decision. Their decision must be based on the law and the evidence heard during the trial, not on their personal opinion. They must discuss until the decision is unanimous, which can take one or several days.</a:t>
            </a:r>
          </a:p>
          <a:p>
            <a:endParaRPr lang="en-US" dirty="0"/>
          </a:p>
          <a:p>
            <a:r>
              <a:rPr lang="en-US" dirty="0"/>
              <a:t>Since jurors are not legal experts, the judge must explain the necessary legal notions to them before they make their decision. The judge can also answer any questions they may have.</a:t>
            </a:r>
          </a:p>
          <a:p>
            <a:endParaRPr lang="en-US" dirty="0"/>
          </a:p>
          <a:p>
            <a:r>
              <a:rPr lang="en-US" dirty="0"/>
              <a:t>Once the verdict is rendered, it’s the </a:t>
            </a:r>
            <a:r>
              <a:rPr lang="en-US" b="1" dirty="0"/>
              <a:t>judge</a:t>
            </a:r>
            <a:r>
              <a:rPr lang="en-US" dirty="0"/>
              <a:t> who will decide on the </a:t>
            </a:r>
            <a:r>
              <a:rPr lang="en-US" b="1" dirty="0"/>
              <a:t>sentence</a:t>
            </a:r>
            <a:r>
              <a:rPr lang="en-US" dirty="0"/>
              <a:t>, at a later step (see notes under </a:t>
            </a:r>
            <a:r>
              <a:rPr lang="en-US" b="1" dirty="0"/>
              <a:t>slide 35</a:t>
            </a:r>
            <a:r>
              <a:rPr lang="en-US" dirty="0"/>
              <a:t>).</a:t>
            </a:r>
          </a:p>
          <a:p>
            <a:pPr lvl="0"/>
            <a:endParaRPr lang="fr-FR"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latin typeface="Arial" panose="020B0604020202020204" pitchFamily="34" charset="0"/>
                <a:cs typeface="Arial" panose="020B0604020202020204" pitchFamily="34" charset="0"/>
              </a:rPr>
              <a:t>* To </a:t>
            </a:r>
            <a:r>
              <a:rPr lang="fr-CA" b="1" dirty="0" err="1">
                <a:latin typeface="Arial" panose="020B0604020202020204" pitchFamily="34" charset="0"/>
                <a:cs typeface="Arial" panose="020B0604020202020204" pitchFamily="34" charset="0"/>
              </a:rPr>
              <a:t>learn</a:t>
            </a:r>
            <a:r>
              <a:rPr lang="fr-CA" b="1" dirty="0">
                <a:latin typeface="Arial" panose="020B0604020202020204" pitchFamily="34" charset="0"/>
                <a:cs typeface="Arial" panose="020B0604020202020204" pitchFamily="34" charset="0"/>
              </a:rPr>
              <a:t> more about the jury, </a:t>
            </a:r>
            <a:r>
              <a:rPr lang="fr-CA" b="1" dirty="0" err="1">
                <a:latin typeface="Arial" panose="020B0604020202020204" pitchFamily="34" charset="0"/>
                <a:cs typeface="Arial" panose="020B0604020202020204" pitchFamily="34" charset="0"/>
              </a:rPr>
              <a:t>see</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Éducaloi’s</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video</a:t>
            </a:r>
            <a:r>
              <a:rPr lang="fr-CA" b="1"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The Jury’s Role in a Court Trial </a:t>
            </a:r>
            <a:r>
              <a:rPr lang="en-US" b="1" i="0" dirty="0">
                <a:latin typeface="Arial" panose="020B0604020202020204" pitchFamily="34" charset="0"/>
                <a:cs typeface="Arial" panose="020B0604020202020204" pitchFamily="34" charset="0"/>
              </a:rPr>
              <a:t>(https://educaloi.qc.ca/en/publications/the-jurys-role-in-a-court-trial/)</a:t>
            </a:r>
            <a:endParaRPr lang="fr-FR" sz="1000" b="1" i="0" dirty="0">
              <a:latin typeface="Arial" panose="020B0604020202020204" pitchFamily="34" charset="0"/>
              <a:cs typeface="Arial" panose="020B0604020202020204" pitchFamily="34" charset="0"/>
            </a:endParaRPr>
          </a:p>
          <a:p>
            <a:pPr lvl="0"/>
            <a:endParaRPr lang="fr-FR" b="1" dirty="0">
              <a:solidFill>
                <a:prstClr val="black"/>
              </a:solidFill>
              <a:latin typeface="Arial" panose="020B0604020202020204" pitchFamily="34" charset="0"/>
              <a:cs typeface="Arial" panose="020B0604020202020204" pitchFamily="34" charset="0"/>
            </a:endParaRPr>
          </a:p>
          <a:p>
            <a:pPr lvl="0"/>
            <a:r>
              <a:rPr lang="fr-FR" sz="900" b="1" dirty="0">
                <a:solidFill>
                  <a:prstClr val="black"/>
                </a:solidFill>
                <a:latin typeface="Arial" panose="020B0604020202020204" pitchFamily="34" charset="0"/>
                <a:cs typeface="Arial" panose="020B0604020202020204" pitchFamily="34" charset="0"/>
              </a:rPr>
              <a:t>SOURCES</a:t>
            </a:r>
            <a:endParaRPr lang="fr-FR" sz="900" dirty="0">
              <a:solidFill>
                <a:prstClr val="black"/>
              </a:solidFill>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FR" sz="900" i="1" dirty="0">
                <a:solidFill>
                  <a:prstClr val="black"/>
                </a:solidFill>
                <a:latin typeface="Arial" panose="020B0604020202020204" pitchFamily="34" charset="0"/>
                <a:cs typeface="Arial" panose="020B0604020202020204" pitchFamily="34" charset="0"/>
              </a:rPr>
              <a:t>Code de déontologie de la magistrature</a:t>
            </a:r>
            <a:r>
              <a:rPr lang="fr-FR" sz="900" dirty="0">
                <a:solidFill>
                  <a:prstClr val="black"/>
                </a:solidFill>
                <a:latin typeface="Arial" panose="020B0604020202020204" pitchFamily="34" charset="0"/>
                <a:cs typeface="Arial" panose="020B0604020202020204" pitchFamily="34" charset="0"/>
              </a:rPr>
              <a:t>, R.Q. c. T-16, r.4.1, art 1.</a:t>
            </a:r>
          </a:p>
          <a:p>
            <a:pPr marL="170539" indent="-170539">
              <a:buFont typeface="Arial" panose="020B0604020202020204" pitchFamily="34" charset="0"/>
              <a:buChar char="•"/>
            </a:pPr>
            <a:r>
              <a:rPr lang="fr-FR" sz="900" i="1" dirty="0">
                <a:solidFill>
                  <a:prstClr val="black"/>
                </a:solidFill>
                <a:latin typeface="Arial" panose="020B0604020202020204" pitchFamily="34" charset="0"/>
                <a:cs typeface="Arial" panose="020B0604020202020204" pitchFamily="34" charset="0"/>
              </a:rPr>
              <a:t>Code civil du Québec</a:t>
            </a:r>
            <a:r>
              <a:rPr lang="fr-FR" sz="900" dirty="0">
                <a:solidFill>
                  <a:prstClr val="black"/>
                </a:solidFill>
                <a:latin typeface="Arial" panose="020B0604020202020204" pitchFamily="34" charset="0"/>
                <a:cs typeface="Arial" panose="020B0604020202020204" pitchFamily="34" charset="0"/>
              </a:rPr>
              <a:t>, </a:t>
            </a:r>
            <a:r>
              <a:rPr lang="fr-CA" sz="900" dirty="0">
                <a:solidFill>
                  <a:prstClr val="black"/>
                </a:solidFill>
                <a:latin typeface="Arial" panose="020B0604020202020204" pitchFamily="34" charset="0"/>
                <a:cs typeface="Arial" panose="020B0604020202020204" pitchFamily="34" charset="0"/>
              </a:rPr>
              <a:t>LRQ, c C-1991, art 2858.</a:t>
            </a:r>
          </a:p>
          <a:p>
            <a:pPr marL="170539" indent="-170539">
              <a:buFont typeface="Arial" panose="020B0604020202020204" pitchFamily="34" charset="0"/>
              <a:buChar char="•"/>
            </a:pPr>
            <a:r>
              <a:rPr lang="en-CA" sz="900" i="1" dirty="0">
                <a:solidFill>
                  <a:prstClr val="black"/>
                </a:solidFill>
                <a:latin typeface="Arial" panose="020B0604020202020204" pitchFamily="34" charset="0"/>
                <a:cs typeface="Arial" panose="020B0604020202020204" pitchFamily="34" charset="0"/>
              </a:rPr>
              <a:t>Code </a:t>
            </a:r>
            <a:r>
              <a:rPr lang="en-CA" sz="900" i="1" dirty="0" err="1">
                <a:solidFill>
                  <a:prstClr val="black"/>
                </a:solidFill>
                <a:latin typeface="Arial" panose="020B0604020202020204" pitchFamily="34" charset="0"/>
                <a:cs typeface="Arial" panose="020B0604020202020204" pitchFamily="34" charset="0"/>
              </a:rPr>
              <a:t>criminel</a:t>
            </a:r>
            <a:r>
              <a:rPr lang="en-CA" sz="900" dirty="0">
                <a:solidFill>
                  <a:prstClr val="black"/>
                </a:solidFill>
                <a:latin typeface="Arial" panose="020B0604020202020204" pitchFamily="34" charset="0"/>
                <a:cs typeface="Arial" panose="020B0604020202020204" pitchFamily="34" charset="0"/>
              </a:rPr>
              <a:t>, art 553(a)(</a:t>
            </a:r>
            <a:r>
              <a:rPr lang="en-CA" sz="900" dirty="0" err="1">
                <a:solidFill>
                  <a:prstClr val="black"/>
                </a:solidFill>
                <a:latin typeface="Arial" panose="020B0604020202020204" pitchFamily="34" charset="0"/>
                <a:cs typeface="Arial" panose="020B0604020202020204" pitchFamily="34" charset="0"/>
              </a:rPr>
              <a:t>i</a:t>
            </a:r>
            <a:r>
              <a:rPr lang="en-CA" sz="900" dirty="0">
                <a:solidFill>
                  <a:prstClr val="black"/>
                </a:solidFill>
                <a:latin typeface="Arial" panose="020B0604020202020204" pitchFamily="34" charset="0"/>
                <a:cs typeface="Arial" panose="020B0604020202020204" pitchFamily="34" charset="0"/>
              </a:rPr>
              <a:t>) et (c)(x), 469(a)(vi) et (viii), 473, 536 et 631.</a:t>
            </a:r>
          </a:p>
          <a:p>
            <a:pPr marL="170539" indent="-170539">
              <a:buFont typeface="Arial" panose="020B0604020202020204" pitchFamily="34" charset="0"/>
              <a:buChar char="•"/>
              <a:defRPr/>
            </a:pPr>
            <a:r>
              <a:rPr lang="fr-CA" sz="900" i="1" dirty="0">
                <a:solidFill>
                  <a:prstClr val="black"/>
                </a:solidFill>
                <a:latin typeface="Arial" panose="020B0604020202020204" pitchFamily="34" charset="0"/>
                <a:cs typeface="Arial" panose="020B0604020202020204" pitchFamily="34" charset="0"/>
              </a:rPr>
              <a:t>R c </a:t>
            </a:r>
            <a:r>
              <a:rPr lang="fr-CA" sz="900" i="1" dirty="0" err="1">
                <a:solidFill>
                  <a:prstClr val="black"/>
                </a:solidFill>
                <a:latin typeface="Arial" panose="020B0604020202020204" pitchFamily="34" charset="0"/>
                <a:cs typeface="Arial" panose="020B0604020202020204" pitchFamily="34" charset="0"/>
              </a:rPr>
              <a:t>Lifchus</a:t>
            </a:r>
            <a:r>
              <a:rPr lang="fr-CA" sz="900" dirty="0">
                <a:solidFill>
                  <a:prstClr val="black"/>
                </a:solidFill>
                <a:latin typeface="Arial" panose="020B0604020202020204" pitchFamily="34" charset="0"/>
                <a:cs typeface="Arial" panose="020B0604020202020204" pitchFamily="34" charset="0"/>
              </a:rPr>
              <a:t>, [1997] 3 R.C.S. 320, para 22 : exemple de directives au jury – explication de la notion de « hors de tout doute raisonnable ».</a:t>
            </a:r>
          </a:p>
          <a:p>
            <a:pPr marL="170539" indent="-170539">
              <a:buFont typeface="Arial" panose="020B0604020202020204" pitchFamily="34" charset="0"/>
              <a:buChar char="•"/>
            </a:pPr>
            <a:r>
              <a:rPr lang="fr-CA" sz="900" dirty="0">
                <a:solidFill>
                  <a:prstClr val="black"/>
                </a:solidFill>
                <a:latin typeface="Arial" panose="020B0604020202020204" pitchFamily="34" charset="0"/>
                <a:cs typeface="Arial" panose="020B0604020202020204" pitchFamily="34" charset="0"/>
              </a:rPr>
              <a:t>Pierre Béliveau et Martin </a:t>
            </a:r>
            <a:r>
              <a:rPr lang="fr-CA" sz="900" dirty="0" err="1">
                <a:solidFill>
                  <a:prstClr val="black"/>
                </a:solidFill>
                <a:latin typeface="Arial" panose="020B0604020202020204" pitchFamily="34" charset="0"/>
                <a:cs typeface="Arial" panose="020B0604020202020204" pitchFamily="34" charset="0"/>
              </a:rPr>
              <a:t>Vauclair</a:t>
            </a:r>
            <a:r>
              <a:rPr lang="fr-CA" sz="900" dirty="0">
                <a:solidFill>
                  <a:prstClr val="black"/>
                </a:solidFill>
                <a:latin typeface="Arial" panose="020B0604020202020204" pitchFamily="34" charset="0"/>
                <a:cs typeface="Arial" panose="020B0604020202020204" pitchFamily="34" charset="0"/>
              </a:rPr>
              <a:t>, </a:t>
            </a:r>
            <a:r>
              <a:rPr lang="fr-CA" sz="900" i="1" dirty="0">
                <a:solidFill>
                  <a:prstClr val="black"/>
                </a:solidFill>
                <a:latin typeface="Arial" panose="020B0604020202020204" pitchFamily="34" charset="0"/>
                <a:cs typeface="Arial" panose="020B0604020202020204" pitchFamily="34" charset="0"/>
              </a:rPr>
              <a:t>Traité général de preuve et de procédures pénales</a:t>
            </a:r>
            <a:r>
              <a:rPr lang="fr-CA" sz="900" dirty="0">
                <a:solidFill>
                  <a:prstClr val="black"/>
                </a:solidFill>
                <a:latin typeface="Arial" panose="020B0604020202020204" pitchFamily="34" charset="0"/>
                <a:cs typeface="Arial" panose="020B0604020202020204" pitchFamily="34" charset="0"/>
              </a:rPr>
              <a:t>, 22</a:t>
            </a:r>
            <a:r>
              <a:rPr lang="fr-CA" sz="900" baseline="30000" dirty="0">
                <a:solidFill>
                  <a:prstClr val="black"/>
                </a:solidFill>
                <a:latin typeface="Arial" panose="020B0604020202020204" pitchFamily="34" charset="0"/>
                <a:cs typeface="Arial" panose="020B0604020202020204" pitchFamily="34" charset="0"/>
              </a:rPr>
              <a:t>e</a:t>
            </a:r>
            <a:r>
              <a:rPr lang="fr-CA" sz="900" dirty="0">
                <a:solidFill>
                  <a:prstClr val="black"/>
                </a:solidFill>
                <a:latin typeface="Arial" panose="020B0604020202020204" pitchFamily="34" charset="0"/>
                <a:cs typeface="Arial" panose="020B0604020202020204" pitchFamily="34" charset="0"/>
              </a:rPr>
              <a:t> éd, Cowansville (</a:t>
            </a:r>
            <a:r>
              <a:rPr lang="fr-CA" sz="900" dirty="0" err="1">
                <a:solidFill>
                  <a:prstClr val="black"/>
                </a:solidFill>
                <a:latin typeface="Arial" panose="020B0604020202020204" pitchFamily="34" charset="0"/>
                <a:cs typeface="Arial" panose="020B0604020202020204" pitchFamily="34" charset="0"/>
              </a:rPr>
              <a:t>Qc</a:t>
            </a:r>
            <a:r>
              <a:rPr lang="fr-CA" sz="900" dirty="0">
                <a:solidFill>
                  <a:prstClr val="black"/>
                </a:solidFill>
                <a:latin typeface="Arial" panose="020B0604020202020204" pitchFamily="34" charset="0"/>
                <a:cs typeface="Arial" panose="020B0604020202020204" pitchFamily="34" charset="0"/>
              </a:rPr>
              <a:t>), Yvon Blais, 2015 aux para 534 et 1533. </a:t>
            </a:r>
          </a:p>
          <a:p>
            <a:pPr marL="170539" indent="-170539">
              <a:buFont typeface="Arial" panose="020B0604020202020204" pitchFamily="34" charset="0"/>
              <a:buChar char="•"/>
            </a:pPr>
            <a:r>
              <a:rPr lang="fr-CA" sz="900" dirty="0">
                <a:solidFill>
                  <a:prstClr val="black"/>
                </a:solidFill>
                <a:latin typeface="Arial" panose="020B0604020202020204" pitchFamily="34" charset="0"/>
                <a:cs typeface="Arial" panose="020B0604020202020204" pitchFamily="34" charset="0"/>
              </a:rPr>
              <a:t>Collection de Droit 2015-2016, Volume 11, Preuve et procédure pénale, Chapitre VII, </a:t>
            </a:r>
            <a:r>
              <a:rPr lang="en-CA" sz="900" dirty="0">
                <a:solidFill>
                  <a:srgbClr val="FF0000"/>
                </a:solidFill>
                <a:latin typeface="Arial" panose="020B0604020202020204" pitchFamily="34" charset="0"/>
                <a:cs typeface="Arial" panose="020B0604020202020204" pitchFamily="34" charset="0"/>
              </a:rPr>
              <a:t> </a:t>
            </a:r>
            <a:r>
              <a:rPr lang="en-CA" sz="900" dirty="0">
                <a:solidFill>
                  <a:prstClr val="black"/>
                </a:solidFill>
                <a:latin typeface="Arial" panose="020B0604020202020204" pitchFamily="34" charset="0"/>
                <a:cs typeface="Arial" panose="020B0604020202020204" pitchFamily="34" charset="0"/>
              </a:rPr>
              <a:t>p 31.</a:t>
            </a:r>
            <a:endParaRPr lang="fr-CA" sz="900" dirty="0">
              <a:solidFill>
                <a:prstClr val="black"/>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14</a:t>
            </a:fld>
            <a:endParaRPr lang="fr-CA"/>
          </a:p>
        </p:txBody>
      </p:sp>
    </p:spTree>
    <p:extLst>
      <p:ext uri="{BB962C8B-B14F-4D97-AF65-F5344CB8AC3E}">
        <p14:creationId xmlns:p14="http://schemas.microsoft.com/office/powerpoint/2010/main" val="916541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FOR THE TEACHER</a:t>
            </a:r>
          </a:p>
          <a:p>
            <a:endParaRPr lang="fr-CA" dirty="0"/>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10.</a:t>
            </a:r>
          </a:p>
          <a:p>
            <a:pPr marL="171450" indent="-171450" defTabSz="908371">
              <a:buFont typeface="Wingdings" panose="05000000000000000000" pitchFamily="2" charset="2"/>
              <a:buChar char="q"/>
              <a:defRPr/>
            </a:pPr>
            <a:r>
              <a:rPr lang="en-CA" noProof="0" dirty="0">
                <a:latin typeface="Arial" panose="020B0604020202020204" pitchFamily="34" charset="0"/>
                <a:cs typeface="Arial" panose="020B0604020202020204" pitchFamily="34" charset="0"/>
              </a:rPr>
              <a:t>The witness’s role will be further explained later (</a:t>
            </a:r>
            <a:r>
              <a:rPr lang="en-CA" b="1" noProof="0" dirty="0">
                <a:solidFill>
                  <a:srgbClr val="F6891F"/>
                </a:solidFill>
                <a:latin typeface="Arial" panose="020B0604020202020204" pitchFamily="34" charset="0"/>
                <a:cs typeface="Arial" panose="020B0604020202020204" pitchFamily="34" charset="0"/>
              </a:rPr>
              <a:t>slides 22 onwards</a:t>
            </a:r>
            <a:r>
              <a:rPr lang="en-CA" noProof="0" dirty="0">
                <a:latin typeface="Arial" panose="020B0604020202020204" pitchFamily="34" charset="0"/>
                <a:cs typeface="Arial" panose="020B0604020202020204" pitchFamily="34" charset="0"/>
              </a:rPr>
              <a:t>). </a:t>
            </a:r>
            <a:endParaRPr lang="en-CA" sz="1200" noProof="0"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SOURCES</a:t>
            </a:r>
          </a:p>
          <a:p>
            <a:endParaRPr lang="en-CA" sz="12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1200" dirty="0">
                <a:latin typeface="Arial" panose="020B0604020202020204" pitchFamily="34" charset="0"/>
                <a:cs typeface="Arial" panose="020B0604020202020204" pitchFamily="34" charset="0"/>
              </a:rPr>
              <a:t>Collection de Droit 2015-2016, Volume 11, Preuve et procédure pénale, Chapitre VII, p. 135 et suivantes. </a:t>
            </a:r>
          </a:p>
          <a:p>
            <a:pPr marL="170539" indent="-170539">
              <a:buFont typeface="Arial" panose="020B0604020202020204" pitchFamily="34" charset="0"/>
              <a:buChar char="•"/>
            </a:pPr>
            <a:r>
              <a:rPr lang="en-CA" sz="1200" i="1" dirty="0">
                <a:latin typeface="Arial" panose="020B0604020202020204" pitchFamily="34" charset="0"/>
                <a:cs typeface="Arial" panose="020B0604020202020204" pitchFamily="34" charset="0"/>
              </a:rPr>
              <a:t>Loi sur la prevue au Canada</a:t>
            </a:r>
            <a:r>
              <a:rPr lang="en-CA" sz="1200" dirty="0">
                <a:latin typeface="Arial" panose="020B0604020202020204" pitchFamily="34" charset="0"/>
                <a:cs typeface="Arial" panose="020B0604020202020204" pitchFamily="34" charset="0"/>
              </a:rPr>
              <a:t>, </a:t>
            </a:r>
            <a:r>
              <a:rPr lang="pl-PL" sz="1200" b="0" dirty="0"/>
              <a:t>L.R.C. (1985), ch. C-5</a:t>
            </a:r>
            <a:r>
              <a:rPr lang="en-CA" sz="1200" b="0" dirty="0"/>
              <a:t>, art. 14 (1)</a:t>
            </a:r>
            <a:endParaRPr lang="fr-CA" sz="1200" b="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15</a:t>
            </a:fld>
            <a:endParaRPr lang="fr-CA"/>
          </a:p>
        </p:txBody>
      </p:sp>
    </p:spTree>
    <p:extLst>
      <p:ext uri="{BB962C8B-B14F-4D97-AF65-F5344CB8AC3E}">
        <p14:creationId xmlns:p14="http://schemas.microsoft.com/office/powerpoint/2010/main" val="956470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FOR THE TEACHER</a:t>
            </a:r>
          </a:p>
          <a:p>
            <a:pPr marL="0" lvl="1" defTabSz="919365">
              <a:defRPr/>
            </a:pPr>
            <a:endParaRPr lang="fr-CA" dirty="0">
              <a:latin typeface="+mn-lt"/>
              <a:cs typeface="+mn-cs"/>
            </a:endParaRPr>
          </a:p>
          <a:p>
            <a:pPr marL="171450" indent="-171450" defTabSz="908371">
              <a:buFont typeface="Wingdings" panose="05000000000000000000" pitchFamily="2" charset="2"/>
              <a:buChar char="q"/>
              <a:defRPr/>
            </a:pPr>
            <a:r>
              <a:rPr lang="en-CA" dirty="0">
                <a:latin typeface="+mn-lt"/>
                <a:cs typeface="Arial"/>
              </a:rPr>
              <a:t>Read the slide. </a:t>
            </a:r>
          </a:p>
          <a:p>
            <a:pPr marL="171450" indent="-171450" defTabSz="908371">
              <a:buFont typeface="Wingdings" panose="05000000000000000000" pitchFamily="2" charset="2"/>
              <a:buChar char="q"/>
              <a:defRPr/>
            </a:pPr>
            <a:endParaRPr lang="fr-FR"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INFORMATION FOR STUDENTS</a:t>
            </a:r>
            <a:endParaRPr lang="fr-CA" dirty="0">
              <a:latin typeface="+mn-lt"/>
              <a:cs typeface="+mn-cs"/>
            </a:endParaRPr>
          </a:p>
          <a:p>
            <a:pPr marL="0" lvl="1" defTabSz="919365">
              <a:defRPr/>
            </a:pPr>
            <a:endParaRPr lang="fr-CA" dirty="0">
              <a:latin typeface="+mn-lt"/>
              <a:cs typeface="+mn-cs"/>
            </a:endParaRPr>
          </a:p>
          <a:p>
            <a:pPr marL="0" lvl="1" defTabSz="919365">
              <a:defRPr/>
            </a:pPr>
            <a:r>
              <a:rPr lang="en-CA" noProof="0" dirty="0">
                <a:latin typeface="+mn-lt"/>
                <a:cs typeface="+mn-cs"/>
              </a:rPr>
              <a:t>The accused </a:t>
            </a:r>
            <a:r>
              <a:rPr lang="en-CA" b="1" noProof="0" dirty="0">
                <a:latin typeface="+mn-lt"/>
                <a:cs typeface="+mn-cs"/>
              </a:rPr>
              <a:t>can </a:t>
            </a:r>
            <a:r>
              <a:rPr lang="en-CA" b="0" noProof="0" dirty="0">
                <a:latin typeface="+mn-lt"/>
                <a:cs typeface="+mn-cs"/>
              </a:rPr>
              <a:t>be one of the witnesses for the defence. </a:t>
            </a:r>
          </a:p>
          <a:p>
            <a:pPr marL="0" lvl="1" defTabSz="919365">
              <a:defRPr/>
            </a:pPr>
            <a:endParaRPr lang="en-CA" noProof="0" dirty="0">
              <a:latin typeface="Arial" panose="020B0604020202020204" pitchFamily="34" charset="0"/>
              <a:cs typeface="Arial" panose="020B0604020202020204" pitchFamily="34" charset="0"/>
            </a:endParaRPr>
          </a:p>
          <a:p>
            <a:pPr marL="0" lvl="1" defTabSz="919365">
              <a:defRPr/>
            </a:pPr>
            <a:r>
              <a:rPr lang="en-CA" noProof="0" dirty="0">
                <a:latin typeface="Arial" panose="020B0604020202020204" pitchFamily="34" charset="0"/>
                <a:cs typeface="Arial" panose="020B0604020202020204" pitchFamily="34" charset="0"/>
              </a:rPr>
              <a:t>However, the accused has </a:t>
            </a:r>
            <a:r>
              <a:rPr lang="en-CA" b="1" noProof="0" dirty="0">
                <a:latin typeface="Arial" panose="020B0604020202020204" pitchFamily="34" charset="0"/>
                <a:cs typeface="Arial" panose="020B0604020202020204" pitchFamily="34" charset="0"/>
              </a:rPr>
              <a:t>the right to remain silent </a:t>
            </a:r>
            <a:r>
              <a:rPr lang="en-CA" noProof="0" dirty="0">
                <a:latin typeface="Arial" panose="020B0604020202020204" pitchFamily="34" charset="0"/>
                <a:cs typeface="Arial" panose="020B0604020202020204" pitchFamily="34" charset="0"/>
              </a:rPr>
              <a:t>at all times, which means they can choose to not testify during their trial. No one can force them to testify, even if it’s to defend themselves. </a:t>
            </a:r>
          </a:p>
          <a:p>
            <a:pPr marL="0" lvl="1" defTabSz="919365">
              <a:defRPr/>
            </a:pPr>
            <a:endParaRPr lang="en-CA" noProof="0" dirty="0">
              <a:latin typeface="Arial" panose="020B0604020202020204" pitchFamily="34" charset="0"/>
              <a:cs typeface="Arial" panose="020B0604020202020204" pitchFamily="34" charset="0"/>
            </a:endParaRPr>
          </a:p>
          <a:p>
            <a:pPr marL="0" lvl="1" defTabSz="919365">
              <a:defRPr/>
            </a:pPr>
            <a:r>
              <a:rPr lang="en-CA" noProof="0" dirty="0">
                <a:latin typeface="Arial" panose="020B0604020202020204" pitchFamily="34" charset="0"/>
                <a:cs typeface="Arial" panose="020B0604020202020204" pitchFamily="34" charset="0"/>
              </a:rPr>
              <a:t>Choosing whether to testify or not is the accused’s right alone, but they can get advice from their lawyer. Generally, the judge or jury must not interpret the accused’s refusal to testify as proof of their guilt.</a:t>
            </a:r>
            <a:endParaRPr lang="en-CA" b="1" noProof="0" dirty="0">
              <a:latin typeface="Arial" panose="020B0604020202020204" pitchFamily="34" charset="0"/>
              <a:cs typeface="Arial" panose="020B0604020202020204" pitchFamily="34" charset="0"/>
            </a:endParaRPr>
          </a:p>
          <a:p>
            <a:pPr marL="0" lvl="1" defTabSz="919365">
              <a:defRPr/>
            </a:pPr>
            <a:endParaRPr lang="fr-CA" b="1" noProof="0" dirty="0">
              <a:latin typeface="Arial" panose="020B0604020202020204" pitchFamily="34" charset="0"/>
              <a:cs typeface="Arial" panose="020B0604020202020204" pitchFamily="34" charset="0"/>
            </a:endParaRPr>
          </a:p>
          <a:p>
            <a:pPr marL="0" lvl="1" defTabSz="919365">
              <a:defRPr/>
            </a:pPr>
            <a:r>
              <a:rPr lang="fr-CA" sz="900" b="1" noProof="0" dirty="0">
                <a:latin typeface="Arial" panose="020B0604020202020204" pitchFamily="34" charset="0"/>
                <a:cs typeface="Arial" panose="020B0604020202020204" pitchFamily="34" charset="0"/>
              </a:rPr>
              <a:t>SOURCES</a:t>
            </a:r>
            <a:endParaRPr lang="fr-CA" sz="900" noProof="0" dirty="0">
              <a:latin typeface="Arial" panose="020B0604020202020204" pitchFamily="34" charset="0"/>
              <a:cs typeface="Arial" panose="020B0604020202020204" pitchFamily="34" charset="0"/>
            </a:endParaRPr>
          </a:p>
          <a:p>
            <a:pPr marL="170539" indent="-170539" defTabSz="919365">
              <a:buFont typeface="Arial" panose="020B0604020202020204" pitchFamily="34" charset="0"/>
              <a:buChar char="•"/>
              <a:defRPr/>
            </a:pPr>
            <a:r>
              <a:rPr lang="fr-CA" sz="900" noProof="0" dirty="0">
                <a:latin typeface="Arial" panose="020B0604020202020204" pitchFamily="34" charset="0"/>
                <a:cs typeface="Arial" panose="020B0604020202020204" pitchFamily="34" charset="0"/>
              </a:rPr>
              <a:t>Hubert Reid, Dictionnaire de droit québécois et canadien 4e éd., 2010, Wilson &amp; Lafleur, 11, </a:t>
            </a:r>
            <a:r>
              <a:rPr lang="fr-CA" sz="900" noProof="0" dirty="0" err="1">
                <a:latin typeface="Arial" panose="020B0604020202020204" pitchFamily="34" charset="0"/>
                <a:cs typeface="Arial" panose="020B0604020202020204" pitchFamily="34" charset="0"/>
              </a:rPr>
              <a:t>sub</a:t>
            </a:r>
            <a:r>
              <a:rPr lang="fr-CA" sz="900" noProof="0" dirty="0">
                <a:latin typeface="Arial" panose="020B0604020202020204" pitchFamily="34" charset="0"/>
                <a:cs typeface="Arial" panose="020B0604020202020204" pitchFamily="34" charset="0"/>
              </a:rPr>
              <a:t> verbo « Accusé »</a:t>
            </a:r>
          </a:p>
          <a:p>
            <a:pPr marL="170539" indent="-170539" defTabSz="919365">
              <a:buFont typeface="Arial" panose="020B0604020202020204" pitchFamily="34" charset="0"/>
              <a:buChar char="•"/>
              <a:defRPr/>
            </a:pPr>
            <a:r>
              <a:rPr lang="fr-CA" sz="900" noProof="0" dirty="0">
                <a:latin typeface="Arial" panose="020B0604020202020204" pitchFamily="34" charset="0"/>
                <a:cs typeface="Arial" panose="020B0604020202020204" pitchFamily="34" charset="0"/>
              </a:rPr>
              <a:t>Pierre Béliveau et Martin </a:t>
            </a:r>
            <a:r>
              <a:rPr lang="fr-CA" sz="900" noProof="0" dirty="0" err="1">
                <a:latin typeface="Arial" panose="020B0604020202020204" pitchFamily="34" charset="0"/>
                <a:cs typeface="Arial" panose="020B0604020202020204" pitchFamily="34" charset="0"/>
              </a:rPr>
              <a:t>Vauclair</a:t>
            </a:r>
            <a:r>
              <a:rPr lang="fr-CA" sz="900" noProof="0" dirty="0">
                <a:latin typeface="Arial" panose="020B0604020202020204" pitchFamily="34" charset="0"/>
                <a:cs typeface="Arial" panose="020B0604020202020204" pitchFamily="34" charset="0"/>
              </a:rPr>
              <a:t>, </a:t>
            </a:r>
            <a:r>
              <a:rPr lang="fr-CA" sz="900" i="1" noProof="0" dirty="0">
                <a:latin typeface="Arial" panose="020B0604020202020204" pitchFamily="34" charset="0"/>
                <a:cs typeface="Arial" panose="020B0604020202020204" pitchFamily="34" charset="0"/>
              </a:rPr>
              <a:t>Traité général de preuve et de procédures pénales</a:t>
            </a:r>
            <a:r>
              <a:rPr lang="fr-CA" sz="900" noProof="0" dirty="0">
                <a:latin typeface="Arial" panose="020B0604020202020204" pitchFamily="34" charset="0"/>
                <a:cs typeface="Arial" panose="020B0604020202020204" pitchFamily="34" charset="0"/>
              </a:rPr>
              <a:t>, 22</a:t>
            </a:r>
            <a:r>
              <a:rPr lang="fr-CA" sz="900" baseline="30000" noProof="0" dirty="0">
                <a:latin typeface="Arial" panose="020B0604020202020204" pitchFamily="34" charset="0"/>
                <a:cs typeface="Arial" panose="020B0604020202020204" pitchFamily="34" charset="0"/>
              </a:rPr>
              <a:t>e</a:t>
            </a:r>
            <a:r>
              <a:rPr lang="fr-CA" sz="900" noProof="0" dirty="0">
                <a:latin typeface="Arial" panose="020B0604020202020204" pitchFamily="34" charset="0"/>
                <a:cs typeface="Arial" panose="020B0604020202020204" pitchFamily="34" charset="0"/>
              </a:rPr>
              <a:t> éd, Cowansville (</a:t>
            </a:r>
            <a:r>
              <a:rPr lang="fr-CA" sz="900" noProof="0" dirty="0" err="1">
                <a:latin typeface="Arial" panose="020B0604020202020204" pitchFamily="34" charset="0"/>
                <a:cs typeface="Arial" panose="020B0604020202020204" pitchFamily="34" charset="0"/>
              </a:rPr>
              <a:t>Qc</a:t>
            </a:r>
            <a:r>
              <a:rPr lang="fr-CA" sz="900" noProof="0" dirty="0">
                <a:latin typeface="Arial" panose="020B0604020202020204" pitchFamily="34" charset="0"/>
                <a:cs typeface="Arial" panose="020B0604020202020204" pitchFamily="34" charset="0"/>
              </a:rPr>
              <a:t>), Yvon Blais, 2015, aux para 1615-1628.</a:t>
            </a:r>
          </a:p>
          <a:p>
            <a:pPr marL="170539" indent="-170539" defTabSz="919365">
              <a:buFont typeface="Arial" panose="020B0604020202020204" pitchFamily="34" charset="0"/>
              <a:buChar char="•"/>
              <a:defRPr/>
            </a:pPr>
            <a:r>
              <a:rPr lang="fr-CA" sz="900" i="1" noProof="0" dirty="0">
                <a:latin typeface="Arial" panose="020B0604020202020204" pitchFamily="34" charset="0"/>
                <a:cs typeface="Arial" panose="020B0604020202020204" pitchFamily="34" charset="0"/>
              </a:rPr>
              <a:t>Loi sur la preuve au Canada</a:t>
            </a:r>
            <a:r>
              <a:rPr lang="fr-CA" sz="900" noProof="0" dirty="0">
                <a:latin typeface="Arial" panose="020B0604020202020204" pitchFamily="34" charset="0"/>
                <a:cs typeface="Arial" panose="020B0604020202020204" pitchFamily="34" charset="0"/>
              </a:rPr>
              <a:t>, LRC 1985, c C-5, art 4(1) et (6).</a:t>
            </a:r>
            <a:endParaRPr lang="fr-CA" sz="900" i="1" noProof="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noProof="0" dirty="0">
                <a:latin typeface="Arial" panose="020B0604020202020204" pitchFamily="34" charset="0"/>
                <a:cs typeface="Arial" panose="020B0604020202020204" pitchFamily="34" charset="0"/>
              </a:rPr>
              <a:t>Loi constitutionnelle de 1982, Annexe B de la Loi de 1982 sur le Canada (R-U), 1982, art 7, 9, 10 et 11.</a:t>
            </a:r>
          </a:p>
          <a:p>
            <a:pPr marL="170539" indent="-170539" defTabSz="919365">
              <a:buFont typeface="Arial" panose="020B0604020202020204" pitchFamily="34" charset="0"/>
              <a:buChar char="•"/>
              <a:defRPr/>
            </a:pPr>
            <a:r>
              <a:rPr lang="fr-CA" sz="900" noProof="0" dirty="0">
                <a:latin typeface="Arial" panose="020B0604020202020204" pitchFamily="34" charset="0"/>
                <a:cs typeface="Arial" panose="020B0604020202020204" pitchFamily="34" charset="0"/>
              </a:rPr>
              <a:t>Dubois c. La Reine, [1985] 2 R.C.S. 350, para 10.</a:t>
            </a:r>
          </a:p>
          <a:p>
            <a:pPr marL="170539" indent="-170539" defTabSz="919365">
              <a:buFont typeface="Arial" panose="020B0604020202020204" pitchFamily="34" charset="0"/>
              <a:buChar char="•"/>
              <a:defRPr/>
            </a:pPr>
            <a:r>
              <a:rPr lang="fr-CA" sz="900" noProof="0" dirty="0">
                <a:latin typeface="Arial" panose="020B0604020202020204" pitchFamily="34" charset="0"/>
                <a:cs typeface="Arial" panose="020B0604020202020204" pitchFamily="34" charset="0"/>
              </a:rPr>
              <a:t>R. c. Noble, [1997] 1 RCS 874, 1997 CanLII 388 (CSC).</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16</a:t>
            </a:fld>
            <a:endParaRPr lang="fr-CA"/>
          </a:p>
        </p:txBody>
      </p:sp>
    </p:spTree>
    <p:extLst>
      <p:ext uri="{BB962C8B-B14F-4D97-AF65-F5344CB8AC3E}">
        <p14:creationId xmlns:p14="http://schemas.microsoft.com/office/powerpoint/2010/main" val="1996550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FOR THE TEACHER</a:t>
            </a:r>
          </a:p>
          <a:p>
            <a:endParaRPr lang="fr-CA" dirty="0"/>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12.</a:t>
            </a:r>
          </a:p>
          <a:p>
            <a:pPr marL="171450" indent="-171450" defTabSz="908371">
              <a:buFont typeface="Wingdings" panose="05000000000000000000" pitchFamily="2" charset="2"/>
              <a:buChar char="q"/>
              <a:defRPr/>
            </a:pPr>
            <a:r>
              <a:rPr lang="fr-CA" noProof="0" dirty="0" err="1">
                <a:latin typeface="Arial" panose="020B0604020202020204" pitchFamily="34" charset="0"/>
                <a:cs typeface="Arial" panose="020B0604020202020204" pitchFamily="34" charset="0"/>
              </a:rPr>
              <a:t>Swearing</a:t>
            </a:r>
            <a:r>
              <a:rPr lang="fr-CA" noProof="0" dirty="0">
                <a:latin typeface="Arial" panose="020B0604020202020204" pitchFamily="34" charset="0"/>
                <a:cs typeface="Arial" panose="020B0604020202020204" pitchFamily="34" charset="0"/>
              </a:rPr>
              <a:t> in a </a:t>
            </a:r>
            <a:r>
              <a:rPr lang="fr-CA" noProof="0" dirty="0" err="1">
                <a:latin typeface="Arial" panose="020B0604020202020204" pitchFamily="34" charset="0"/>
                <a:cs typeface="Arial" panose="020B0604020202020204" pitchFamily="34" charset="0"/>
              </a:rPr>
              <a:t>witness</a:t>
            </a:r>
            <a:r>
              <a:rPr lang="fr-CA" noProof="0" dirty="0">
                <a:latin typeface="Arial" panose="020B0604020202020204" pitchFamily="34" charset="0"/>
                <a:cs typeface="Arial" panose="020B0604020202020204" pitchFamily="34" charset="0"/>
              </a:rPr>
              <a:t> can </a:t>
            </a:r>
            <a:r>
              <a:rPr lang="fr-CA" noProof="0" dirty="0" err="1">
                <a:latin typeface="Arial" panose="020B0604020202020204" pitchFamily="34" charset="0"/>
                <a:cs typeface="Arial" panose="020B0604020202020204" pitchFamily="34" charset="0"/>
              </a:rPr>
              <a:t>be</a:t>
            </a:r>
            <a:r>
              <a:rPr lang="fr-CA" noProof="0" dirty="0">
                <a:latin typeface="Arial" panose="020B0604020202020204" pitchFamily="34" charset="0"/>
                <a:cs typeface="Arial" panose="020B0604020202020204" pitchFamily="34" charset="0"/>
              </a:rPr>
              <a:t> </a:t>
            </a:r>
            <a:r>
              <a:rPr lang="fr-CA" noProof="0" dirty="0" err="1">
                <a:latin typeface="Arial" panose="020B0604020202020204" pitchFamily="34" charset="0"/>
                <a:cs typeface="Arial" panose="020B0604020202020204" pitchFamily="34" charset="0"/>
              </a:rPr>
              <a:t>done</a:t>
            </a:r>
            <a:r>
              <a:rPr lang="fr-CA" noProof="0" dirty="0">
                <a:latin typeface="Arial" panose="020B0604020202020204" pitchFamily="34" charset="0"/>
                <a:cs typeface="Arial" panose="020B0604020202020204" pitchFamily="34" charset="0"/>
              </a:rPr>
              <a:t> by </a:t>
            </a:r>
            <a:r>
              <a:rPr lang="fr-CA" noProof="0" dirty="0" err="1">
                <a:latin typeface="Arial" panose="020B0604020202020204" pitchFamily="34" charset="0"/>
                <a:cs typeface="Arial" panose="020B0604020202020204" pitchFamily="34" charset="0"/>
              </a:rPr>
              <a:t>having</a:t>
            </a:r>
            <a:r>
              <a:rPr lang="fr-CA" noProof="0" dirty="0">
                <a:latin typeface="Arial" panose="020B0604020202020204" pitchFamily="34" charset="0"/>
                <a:cs typeface="Arial" panose="020B0604020202020204" pitchFamily="34" charset="0"/>
              </a:rPr>
              <a:t> the </a:t>
            </a:r>
            <a:r>
              <a:rPr lang="fr-CA" noProof="0" dirty="0" err="1">
                <a:latin typeface="Arial" panose="020B0604020202020204" pitchFamily="34" charset="0"/>
                <a:cs typeface="Arial" panose="020B0604020202020204" pitchFamily="34" charset="0"/>
              </a:rPr>
              <a:t>witness</a:t>
            </a:r>
            <a:r>
              <a:rPr lang="fr-CA" noProof="0" dirty="0">
                <a:latin typeface="Arial" panose="020B0604020202020204" pitchFamily="34" charset="0"/>
                <a:cs typeface="Arial" panose="020B0604020202020204" pitchFamily="34" charset="0"/>
              </a:rPr>
              <a:t> </a:t>
            </a:r>
            <a:r>
              <a:rPr lang="fr-CA" noProof="0" dirty="0" err="1">
                <a:latin typeface="Arial" panose="020B0604020202020204" pitchFamily="34" charset="0"/>
                <a:cs typeface="Arial" panose="020B0604020202020204" pitchFamily="34" charset="0"/>
              </a:rPr>
              <a:t>take</a:t>
            </a:r>
            <a:r>
              <a:rPr lang="fr-CA" noProof="0" dirty="0">
                <a:latin typeface="Arial" panose="020B0604020202020204" pitchFamily="34" charset="0"/>
                <a:cs typeface="Arial" panose="020B0604020202020204" pitchFamily="34" charset="0"/>
              </a:rPr>
              <a:t> an </a:t>
            </a:r>
            <a:r>
              <a:rPr lang="fr-CA" noProof="0" dirty="0" err="1">
                <a:latin typeface="Arial" panose="020B0604020202020204" pitchFamily="34" charset="0"/>
                <a:cs typeface="Arial" panose="020B0604020202020204" pitchFamily="34" charset="0"/>
              </a:rPr>
              <a:t>oath</a:t>
            </a:r>
            <a:r>
              <a:rPr lang="fr-CA" noProof="0" dirty="0">
                <a:latin typeface="Arial" panose="020B0604020202020204" pitchFamily="34" charset="0"/>
                <a:cs typeface="Arial" panose="020B0604020202020204" pitchFamily="34" charset="0"/>
              </a:rPr>
              <a:t> or </a:t>
            </a:r>
            <a:r>
              <a:rPr lang="fr-CA" noProof="0" dirty="0" err="1">
                <a:latin typeface="Arial" panose="020B0604020202020204" pitchFamily="34" charset="0"/>
                <a:cs typeface="Arial" panose="020B0604020202020204" pitchFamily="34" charset="0"/>
              </a:rPr>
              <a:t>make</a:t>
            </a:r>
            <a:r>
              <a:rPr lang="fr-CA" noProof="0" dirty="0">
                <a:latin typeface="Arial" panose="020B0604020202020204" pitchFamily="34" charset="0"/>
                <a:cs typeface="Arial" panose="020B0604020202020204" pitchFamily="34" charset="0"/>
              </a:rPr>
              <a:t> a </a:t>
            </a:r>
            <a:r>
              <a:rPr lang="fr-CA" noProof="0" dirty="0" err="1">
                <a:latin typeface="Arial" panose="020B0604020202020204" pitchFamily="34" charset="0"/>
                <a:cs typeface="Arial" panose="020B0604020202020204" pitchFamily="34" charset="0"/>
              </a:rPr>
              <a:t>solemn</a:t>
            </a:r>
            <a:r>
              <a:rPr lang="fr-CA" noProof="0" dirty="0">
                <a:latin typeface="Arial" panose="020B0604020202020204" pitchFamily="34" charset="0"/>
                <a:cs typeface="Arial" panose="020B0604020202020204" pitchFamily="34" charset="0"/>
              </a:rPr>
              <a:t> affirmation. For more information on </a:t>
            </a:r>
            <a:r>
              <a:rPr lang="fr-CA" noProof="0" dirty="0" err="1">
                <a:latin typeface="Arial" panose="020B0604020202020204" pitchFamily="34" charset="0"/>
                <a:cs typeface="Arial" panose="020B0604020202020204" pitchFamily="34" charset="0"/>
              </a:rPr>
              <a:t>this</a:t>
            </a:r>
            <a:r>
              <a:rPr lang="fr-CA" noProof="0" dirty="0">
                <a:latin typeface="Arial" panose="020B0604020202020204" pitchFamily="34" charset="0"/>
                <a:cs typeface="Arial" panose="020B0604020202020204" pitchFamily="34" charset="0"/>
              </a:rPr>
              <a:t> </a:t>
            </a:r>
            <a:r>
              <a:rPr lang="fr-CA" noProof="0" dirty="0" err="1">
                <a:latin typeface="Arial" panose="020B0604020202020204" pitchFamily="34" charset="0"/>
                <a:cs typeface="Arial" panose="020B0604020202020204" pitchFamily="34" charset="0"/>
              </a:rPr>
              <a:t>subject</a:t>
            </a:r>
            <a:r>
              <a:rPr lang="fr-CA" noProof="0" dirty="0">
                <a:latin typeface="Arial" panose="020B0604020202020204" pitchFamily="34" charset="0"/>
                <a:cs typeface="Arial" panose="020B0604020202020204" pitchFamily="34" charset="0"/>
              </a:rPr>
              <a:t>, </a:t>
            </a:r>
            <a:r>
              <a:rPr lang="fr-CA" noProof="0" dirty="0" err="1">
                <a:latin typeface="Arial" panose="020B0604020202020204" pitchFamily="34" charset="0"/>
                <a:cs typeface="Arial" panose="020B0604020202020204" pitchFamily="34" charset="0"/>
              </a:rPr>
              <a:t>see</a:t>
            </a:r>
            <a:r>
              <a:rPr lang="fr-CA" noProof="0" dirty="0">
                <a:latin typeface="Arial" panose="020B0604020202020204" pitchFamily="34" charset="0"/>
                <a:cs typeface="Arial" panose="020B0604020202020204" pitchFamily="34" charset="0"/>
              </a:rPr>
              <a:t> the notes </a:t>
            </a:r>
            <a:r>
              <a:rPr lang="fr-CA" noProof="0" dirty="0" err="1">
                <a:latin typeface="Arial" panose="020B0604020202020204" pitchFamily="34" charset="0"/>
                <a:cs typeface="Arial" panose="020B0604020202020204" pitchFamily="34" charset="0"/>
              </a:rPr>
              <a:t>under</a:t>
            </a:r>
            <a:r>
              <a:rPr lang="fr-CA" noProof="0" dirty="0">
                <a:latin typeface="Arial" panose="020B0604020202020204" pitchFamily="34" charset="0"/>
                <a:cs typeface="Arial" panose="020B0604020202020204" pitchFamily="34" charset="0"/>
              </a:rPr>
              <a:t> </a:t>
            </a:r>
            <a:r>
              <a:rPr lang="fr-CA" b="1" noProof="0" dirty="0">
                <a:solidFill>
                  <a:srgbClr val="F6891F"/>
                </a:solidFill>
                <a:latin typeface="Arial" panose="020B0604020202020204" pitchFamily="34" charset="0"/>
                <a:cs typeface="Arial" panose="020B0604020202020204" pitchFamily="34" charset="0"/>
              </a:rPr>
              <a:t>slide 23</a:t>
            </a:r>
            <a:r>
              <a:rPr lang="fr-CA" noProof="0" dirty="0">
                <a:latin typeface="Arial" panose="020B0604020202020204" pitchFamily="34" charset="0"/>
                <a:cs typeface="Arial" panose="020B0604020202020204" pitchFamily="34" charset="0"/>
              </a:rPr>
              <a:t>.</a:t>
            </a:r>
            <a:endParaRPr lang="en-CA" b="1" dirty="0">
              <a:latin typeface="Arial" panose="020B0604020202020204" pitchFamily="34" charset="0"/>
              <a:cs typeface="Arial" panose="020B0604020202020204" pitchFamily="34" charset="0"/>
            </a:endParaRPr>
          </a:p>
          <a:p>
            <a:pPr marL="0" lvl="1"/>
            <a:endParaRPr lang="fr-CA" b="1" dirty="0">
              <a:latin typeface="Arial" panose="020B0604020202020204" pitchFamily="34" charset="0"/>
              <a:cs typeface="Arial" panose="020B0604020202020204" pitchFamily="34" charset="0"/>
            </a:endParaRPr>
          </a:p>
          <a:p>
            <a:pPr marL="0" lvl="1"/>
            <a:r>
              <a:rPr lang="fr-CA" sz="900" b="1" dirty="0">
                <a:latin typeface="Arial" panose="020B0604020202020204" pitchFamily="34" charset="0"/>
                <a:cs typeface="Arial" panose="020B0604020202020204" pitchFamily="34" charset="0"/>
              </a:rPr>
              <a:t>SOURCES</a:t>
            </a:r>
            <a:endParaRPr lang="fr-CA" sz="9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i="1" dirty="0">
                <a:latin typeface="Arial" panose="020B0604020202020204" pitchFamily="34" charset="0"/>
                <a:cs typeface="Arial" panose="020B0604020202020204" pitchFamily="34" charset="0"/>
              </a:rPr>
              <a:t>Loi sur la preuve</a:t>
            </a:r>
            <a:r>
              <a:rPr lang="fr-CA" sz="900" dirty="0">
                <a:latin typeface="Arial" panose="020B0604020202020204" pitchFamily="34" charset="0"/>
                <a:cs typeface="Arial" panose="020B0604020202020204" pitchFamily="34" charset="0"/>
              </a:rPr>
              <a:t>, L.R.C. 1985, c. C-5, art. 13 à 15.</a:t>
            </a:r>
          </a:p>
          <a:p>
            <a:pPr marL="170539" indent="-170539">
              <a:buFont typeface="Arial" panose="020B0604020202020204" pitchFamily="34" charset="0"/>
              <a:buChar char="•"/>
            </a:pPr>
            <a:r>
              <a:rPr lang="fr-CA" sz="900" i="1" dirty="0">
                <a:latin typeface="Arial" panose="020B0604020202020204" pitchFamily="34" charset="0"/>
                <a:cs typeface="Arial" panose="020B0604020202020204" pitchFamily="34" charset="0"/>
              </a:rPr>
              <a:t>Règlement de la Cour du Québec</a:t>
            </a:r>
            <a:r>
              <a:rPr lang="fr-CA" sz="900" dirty="0">
                <a:latin typeface="Arial" panose="020B0604020202020204" pitchFamily="34" charset="0"/>
                <a:cs typeface="Arial" panose="020B0604020202020204" pitchFamily="34" charset="0"/>
              </a:rPr>
              <a:t>, RLRQ, c. 25.01, r.9, art. 30, 34(1) et 37.</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17</a:t>
            </a:fld>
            <a:endParaRPr lang="fr-CA"/>
          </a:p>
        </p:txBody>
      </p:sp>
    </p:spTree>
    <p:extLst>
      <p:ext uri="{BB962C8B-B14F-4D97-AF65-F5344CB8AC3E}">
        <p14:creationId xmlns:p14="http://schemas.microsoft.com/office/powerpoint/2010/main" val="2313282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FOR THE TEACHER</a:t>
            </a:r>
          </a:p>
          <a:p>
            <a:endParaRPr lang="fr-CA" dirty="0"/>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12.</a:t>
            </a:r>
          </a:p>
          <a:p>
            <a:pPr marL="0" lvl="1"/>
            <a:endParaRPr lang="fr-CA" b="1" dirty="0">
              <a:latin typeface="Arial" panose="020B0604020202020204" pitchFamily="34" charset="0"/>
              <a:cs typeface="Arial" panose="020B0604020202020204" pitchFamily="34" charset="0"/>
            </a:endParaRPr>
          </a:p>
          <a:p>
            <a:pPr marL="0" lvl="1"/>
            <a:r>
              <a:rPr lang="fr-CA" sz="900" b="1" dirty="0">
                <a:latin typeface="Arial" panose="020B0604020202020204" pitchFamily="34" charset="0"/>
                <a:cs typeface="Arial" panose="020B0604020202020204" pitchFamily="34" charset="0"/>
              </a:rPr>
              <a:t>SOURCES</a:t>
            </a:r>
            <a:endParaRPr lang="fr-CA" sz="900" i="1"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Règlement de la Cour du Québec, RLRQ, c. 25.01, r.9, art. 21, al.2 et 29, al.2 à 4. </a:t>
            </a:r>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18</a:t>
            </a:fld>
            <a:endParaRPr lang="fr-CA"/>
          </a:p>
        </p:txBody>
      </p:sp>
    </p:spTree>
    <p:extLst>
      <p:ext uri="{BB962C8B-B14F-4D97-AF65-F5344CB8AC3E}">
        <p14:creationId xmlns:p14="http://schemas.microsoft.com/office/powerpoint/2010/main" val="1963005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fr-CA" dirty="0">
                <a:latin typeface="Arial" panose="020B0604020202020204" pitchFamily="34" charset="0"/>
                <a:cs typeface="Arial" panose="020B0604020202020204" pitchFamily="34" charset="0"/>
              </a:rPr>
              <a:t>This slide </a:t>
            </a:r>
            <a:r>
              <a:rPr lang="fr-CA" dirty="0" err="1">
                <a:latin typeface="Arial" panose="020B0604020202020204" pitchFamily="34" charset="0"/>
                <a:cs typeface="Arial" panose="020B0604020202020204" pitchFamily="34" charset="0"/>
              </a:rPr>
              <a:t>presents</a:t>
            </a:r>
            <a:r>
              <a:rPr lang="fr-CA" dirty="0">
                <a:latin typeface="Arial" panose="020B0604020202020204" pitchFamily="34" charset="0"/>
                <a:cs typeface="Arial" panose="020B0604020202020204" pitchFamily="34" charset="0"/>
              </a:rPr>
              <a:t> an </a:t>
            </a:r>
            <a:r>
              <a:rPr lang="fr-CA" dirty="0" err="1">
                <a:latin typeface="Arial" panose="020B0604020202020204" pitchFamily="34" charset="0"/>
                <a:cs typeface="Arial" panose="020B0604020202020204" pitchFamily="34" charset="0"/>
              </a:rPr>
              <a:t>overview</a:t>
            </a:r>
            <a:r>
              <a:rPr lang="fr-CA" dirty="0">
                <a:latin typeface="Arial" panose="020B0604020202020204" pitchFamily="34" charset="0"/>
                <a:cs typeface="Arial" panose="020B0604020202020204" pitchFamily="34" charset="0"/>
              </a:rPr>
              <a:t> of the </a:t>
            </a:r>
            <a:r>
              <a:rPr lang="fr-CA" dirty="0" err="1">
                <a:latin typeface="Arial" panose="020B0604020202020204" pitchFamily="34" charset="0"/>
                <a:cs typeface="Arial" panose="020B0604020202020204" pitchFamily="34" charset="0"/>
              </a:rPr>
              <a:t>steps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explained</a:t>
            </a:r>
            <a:r>
              <a:rPr lang="fr-CA" dirty="0">
                <a:latin typeface="Arial" panose="020B0604020202020204" pitchFamily="34" charset="0"/>
                <a:cs typeface="Arial" panose="020B0604020202020204" pitchFamily="34" charset="0"/>
              </a:rPr>
              <a:t> in the </a:t>
            </a:r>
            <a:r>
              <a:rPr lang="fr-CA" dirty="0" err="1">
                <a:latin typeface="Arial" panose="020B0604020202020204" pitchFamily="34" charset="0"/>
                <a:cs typeface="Arial" panose="020B0604020202020204" pitchFamily="34" charset="0"/>
              </a:rPr>
              <a:t>following</a:t>
            </a:r>
            <a:r>
              <a:rPr lang="fr-CA" dirty="0">
                <a:latin typeface="Arial" panose="020B0604020202020204" pitchFamily="34" charset="0"/>
                <a:cs typeface="Arial" panose="020B0604020202020204" pitchFamily="34" charset="0"/>
              </a:rPr>
              <a:t> slides. </a:t>
            </a:r>
          </a:p>
          <a:p>
            <a:pPr marL="171450" indent="-171450">
              <a:buFont typeface="Wingdings" panose="05000000000000000000" pitchFamily="2" charset="2"/>
              <a:buChar char="q"/>
              <a:defRPr/>
            </a:pPr>
            <a:r>
              <a:rPr lang="fr-CA" b="0" dirty="0">
                <a:latin typeface="Arial" panose="020B0604020202020204" pitchFamily="34" charset="0"/>
                <a:cs typeface="Arial" panose="020B0604020202020204" pitchFamily="34" charset="0"/>
              </a:rPr>
              <a:t>The Ontario Justice </a:t>
            </a:r>
            <a:r>
              <a:rPr lang="fr-CA" b="0" dirty="0" err="1">
                <a:latin typeface="Arial" panose="020B0604020202020204" pitchFamily="34" charset="0"/>
                <a:cs typeface="Arial" panose="020B0604020202020204" pitchFamily="34" charset="0"/>
              </a:rPr>
              <a:t>Education</a:t>
            </a:r>
            <a:r>
              <a:rPr lang="fr-CA" b="0" dirty="0">
                <a:latin typeface="Arial" panose="020B0604020202020204" pitchFamily="34" charset="0"/>
                <a:cs typeface="Arial" panose="020B0604020202020204" pitchFamily="34" charset="0"/>
              </a:rPr>
              <a:t> </a:t>
            </a:r>
            <a:r>
              <a:rPr lang="fr-CA" b="0" dirty="0" err="1">
                <a:latin typeface="Arial" panose="020B0604020202020204" pitchFamily="34" charset="0"/>
                <a:cs typeface="Arial" panose="020B0604020202020204" pitchFamily="34" charset="0"/>
              </a:rPr>
              <a:t>Network’s</a:t>
            </a:r>
            <a:r>
              <a:rPr lang="fr-CA" b="0" dirty="0">
                <a:latin typeface="Arial" panose="020B0604020202020204" pitchFamily="34" charset="0"/>
                <a:cs typeface="Arial" panose="020B0604020202020204" pitchFamily="34" charset="0"/>
              </a:rPr>
              <a:t> YouTube </a:t>
            </a:r>
            <a:r>
              <a:rPr lang="fr-CA" b="0" dirty="0" err="1">
                <a:latin typeface="Arial" panose="020B0604020202020204" pitchFamily="34" charset="0"/>
                <a:cs typeface="Arial" panose="020B0604020202020204" pitchFamily="34" charset="0"/>
              </a:rPr>
              <a:t>channel</a:t>
            </a:r>
            <a:r>
              <a:rPr lang="fr-CA" b="0" dirty="0">
                <a:latin typeface="Arial" panose="020B0604020202020204" pitchFamily="34" charset="0"/>
                <a:cs typeface="Arial" panose="020B0604020202020204" pitchFamily="34" charset="0"/>
              </a:rPr>
              <a:t> </a:t>
            </a:r>
            <a:r>
              <a:rPr lang="fr-CA" b="0" dirty="0" err="1">
                <a:latin typeface="Arial" panose="020B0604020202020204" pitchFamily="34" charset="0"/>
                <a:cs typeface="Arial" panose="020B0604020202020204" pitchFamily="34" charset="0"/>
              </a:rPr>
              <a:t>contains</a:t>
            </a:r>
            <a:r>
              <a:rPr lang="fr-CA" b="0" dirty="0">
                <a:latin typeface="Arial" panose="020B0604020202020204" pitchFamily="34" charset="0"/>
                <a:cs typeface="Arial" panose="020B0604020202020204" pitchFamily="34" charset="0"/>
              </a:rPr>
              <a:t> </a:t>
            </a:r>
            <a:r>
              <a:rPr lang="fr-CA" b="0" dirty="0" err="1">
                <a:latin typeface="Arial" panose="020B0604020202020204" pitchFamily="34" charset="0"/>
                <a:cs typeface="Arial" panose="020B0604020202020204" pitchFamily="34" charset="0"/>
              </a:rPr>
              <a:t>several</a:t>
            </a:r>
            <a:r>
              <a:rPr lang="fr-CA" b="0" dirty="0">
                <a:latin typeface="Arial" panose="020B0604020202020204" pitchFamily="34" charset="0"/>
                <a:cs typeface="Arial" panose="020B0604020202020204" pitchFamily="34" charset="0"/>
              </a:rPr>
              <a:t> short </a:t>
            </a:r>
            <a:r>
              <a:rPr lang="fr-CA" b="0" dirty="0" err="1">
                <a:latin typeface="Arial" panose="020B0604020202020204" pitchFamily="34" charset="0"/>
                <a:cs typeface="Arial" panose="020B0604020202020204" pitchFamily="34" charset="0"/>
              </a:rPr>
              <a:t>videos</a:t>
            </a:r>
            <a:r>
              <a:rPr lang="fr-CA" b="0" dirty="0">
                <a:latin typeface="Arial" panose="020B0604020202020204" pitchFamily="34" charset="0"/>
                <a:cs typeface="Arial" panose="020B0604020202020204" pitchFamily="34" charset="0"/>
              </a:rPr>
              <a:t> on the </a:t>
            </a:r>
            <a:r>
              <a:rPr lang="fr-CA" b="0" dirty="0" err="1">
                <a:latin typeface="Arial" panose="020B0604020202020204" pitchFamily="34" charset="0"/>
                <a:cs typeface="Arial" panose="020B0604020202020204" pitchFamily="34" charset="0"/>
              </a:rPr>
              <a:t>steps</a:t>
            </a:r>
            <a:r>
              <a:rPr lang="fr-CA" b="0" dirty="0">
                <a:latin typeface="Arial" panose="020B0604020202020204" pitchFamily="34" charset="0"/>
                <a:cs typeface="Arial" panose="020B0604020202020204" pitchFamily="34" charset="0"/>
              </a:rPr>
              <a:t> in a </a:t>
            </a:r>
            <a:r>
              <a:rPr lang="fr-CA" b="0" dirty="0" err="1">
                <a:latin typeface="Arial" panose="020B0604020202020204" pitchFamily="34" charset="0"/>
                <a:cs typeface="Arial" panose="020B0604020202020204" pitchFamily="34" charset="0"/>
              </a:rPr>
              <a:t>criminal</a:t>
            </a:r>
            <a:r>
              <a:rPr lang="fr-CA" b="0" dirty="0">
                <a:latin typeface="Arial" panose="020B0604020202020204" pitchFamily="34" charset="0"/>
                <a:cs typeface="Arial" panose="020B0604020202020204" pitchFamily="34" charset="0"/>
              </a:rPr>
              <a:t> trial. The information </a:t>
            </a:r>
            <a:r>
              <a:rPr lang="fr-CA" b="0" dirty="0" err="1">
                <a:latin typeface="Arial" panose="020B0604020202020204" pitchFamily="34" charset="0"/>
                <a:cs typeface="Arial" panose="020B0604020202020204" pitchFamily="34" charset="0"/>
              </a:rPr>
              <a:t>applies</a:t>
            </a:r>
            <a:r>
              <a:rPr lang="fr-CA" b="0" dirty="0">
                <a:latin typeface="Arial" panose="020B0604020202020204" pitchFamily="34" charset="0"/>
                <a:cs typeface="Arial" panose="020B0604020202020204" pitchFamily="34" charset="0"/>
              </a:rPr>
              <a:t> to </a:t>
            </a:r>
            <a:r>
              <a:rPr lang="fr-CA" b="0" dirty="0" err="1">
                <a:latin typeface="Arial" panose="020B0604020202020204" pitchFamily="34" charset="0"/>
                <a:cs typeface="Arial" panose="020B0604020202020204" pitchFamily="34" charset="0"/>
              </a:rPr>
              <a:t>criminal</a:t>
            </a:r>
            <a:r>
              <a:rPr lang="fr-CA" b="0" dirty="0">
                <a:latin typeface="Arial" panose="020B0604020202020204" pitchFamily="34" charset="0"/>
                <a:cs typeface="Arial" panose="020B0604020202020204" pitchFamily="34" charset="0"/>
              </a:rPr>
              <a:t> trials in </a:t>
            </a:r>
            <a:r>
              <a:rPr lang="fr-CA" b="0" dirty="0" err="1">
                <a:latin typeface="Arial" panose="020B0604020202020204" pitchFamily="34" charset="0"/>
                <a:cs typeface="Arial" panose="020B0604020202020204" pitchFamily="34" charset="0"/>
              </a:rPr>
              <a:t>Quebec</a:t>
            </a:r>
            <a:r>
              <a:rPr lang="fr-CA" b="0" dirty="0">
                <a:latin typeface="Arial" panose="020B0604020202020204" pitchFamily="34" charset="0"/>
                <a:cs typeface="Arial" panose="020B0604020202020204" pitchFamily="34" charset="0"/>
              </a:rPr>
              <a:t> as </a:t>
            </a:r>
            <a:r>
              <a:rPr lang="fr-CA" b="0" dirty="0" err="1">
                <a:latin typeface="Arial" panose="020B0604020202020204" pitchFamily="34" charset="0"/>
                <a:cs typeface="Arial" panose="020B0604020202020204" pitchFamily="34" charset="0"/>
              </a:rPr>
              <a:t>well</a:t>
            </a:r>
            <a:r>
              <a:rPr lang="fr-CA" b="0" dirty="0">
                <a:latin typeface="Arial" panose="020B0604020202020204" pitchFamily="34" charset="0"/>
                <a:cs typeface="Arial" panose="020B0604020202020204" pitchFamily="34" charset="0"/>
              </a:rPr>
              <a:t>. </a:t>
            </a:r>
            <a:r>
              <a:rPr lang="fr-CA" b="1" dirty="0">
                <a:latin typeface="Arial" panose="020B0604020202020204" pitchFamily="34" charset="0"/>
                <a:cs typeface="Arial" panose="020B0604020202020204" pitchFamily="34" charset="0"/>
              </a:rPr>
              <a:t>The </a:t>
            </a:r>
            <a:r>
              <a:rPr lang="fr-CA" b="1" dirty="0" err="1">
                <a:latin typeface="Arial" panose="020B0604020202020204" pitchFamily="34" charset="0"/>
                <a:cs typeface="Arial" panose="020B0604020202020204" pitchFamily="34" charset="0"/>
              </a:rPr>
              <a:t>most</a:t>
            </a:r>
            <a:r>
              <a:rPr lang="fr-CA" b="1" dirty="0">
                <a:latin typeface="Arial" panose="020B0604020202020204" pitchFamily="34" charset="0"/>
                <a:cs typeface="Arial" panose="020B0604020202020204" pitchFamily="34" charset="0"/>
              </a:rPr>
              <a:t> relevant </a:t>
            </a:r>
            <a:r>
              <a:rPr lang="fr-CA" b="1" dirty="0" err="1">
                <a:latin typeface="Arial" panose="020B0604020202020204" pitchFamily="34" charset="0"/>
                <a:cs typeface="Arial" panose="020B0604020202020204" pitchFamily="34" charset="0"/>
              </a:rPr>
              <a:t>videos</a:t>
            </a:r>
            <a:r>
              <a:rPr lang="fr-CA" b="1" dirty="0">
                <a:latin typeface="Arial" panose="020B0604020202020204" pitchFamily="34" charset="0"/>
                <a:cs typeface="Arial" panose="020B0604020202020204" pitchFamily="34" charset="0"/>
              </a:rPr>
              <a:t> are </a:t>
            </a:r>
            <a:r>
              <a:rPr lang="fr-CA" b="1" dirty="0" err="1">
                <a:latin typeface="Arial" panose="020B0604020202020204" pitchFamily="34" charset="0"/>
                <a:cs typeface="Arial" panose="020B0604020202020204" pitchFamily="34" charset="0"/>
              </a:rPr>
              <a:t>included</a:t>
            </a:r>
            <a:r>
              <a:rPr lang="fr-CA" b="1" dirty="0">
                <a:latin typeface="Arial" panose="020B0604020202020204" pitchFamily="34" charset="0"/>
                <a:cs typeface="Arial" panose="020B0604020202020204" pitchFamily="34" charset="0"/>
              </a:rPr>
              <a:t> in </a:t>
            </a:r>
            <a:r>
              <a:rPr lang="fr-CA" b="1" dirty="0" err="1">
                <a:latin typeface="Arial" panose="020B0604020202020204" pitchFamily="34" charset="0"/>
                <a:cs typeface="Arial" panose="020B0604020202020204" pitchFamily="34" charset="0"/>
              </a:rPr>
              <a:t>this</a:t>
            </a:r>
            <a:r>
              <a:rPr lang="fr-CA" b="1" dirty="0">
                <a:latin typeface="Arial" panose="020B0604020202020204" pitchFamily="34" charset="0"/>
                <a:cs typeface="Arial" panose="020B0604020202020204" pitchFamily="34" charset="0"/>
              </a:rPr>
              <a:t> PowerPoint </a:t>
            </a:r>
            <a:r>
              <a:rPr lang="fr-CA" b="1" dirty="0" err="1">
                <a:latin typeface="Arial" panose="020B0604020202020204" pitchFamily="34" charset="0"/>
                <a:cs typeface="Arial" panose="020B0604020202020204" pitchFamily="34" charset="0"/>
              </a:rPr>
              <a:t>presentation</a:t>
            </a:r>
            <a:r>
              <a:rPr lang="fr-CA" b="0" dirty="0">
                <a:latin typeface="Arial" panose="020B0604020202020204" pitchFamily="34" charset="0"/>
                <a:cs typeface="Arial" panose="020B0604020202020204" pitchFamily="34" charset="0"/>
              </a:rPr>
              <a:t>. You can </a:t>
            </a:r>
            <a:r>
              <a:rPr lang="fr-CA" b="0" dirty="0" err="1">
                <a:latin typeface="Arial" panose="020B0604020202020204" pitchFamily="34" charset="0"/>
                <a:cs typeface="Arial" panose="020B0604020202020204" pitchFamily="34" charset="0"/>
              </a:rPr>
              <a:t>find</a:t>
            </a:r>
            <a:r>
              <a:rPr lang="fr-CA" b="0" dirty="0">
                <a:latin typeface="Arial" panose="020B0604020202020204" pitchFamily="34" charset="0"/>
                <a:cs typeface="Arial" panose="020B0604020202020204" pitchFamily="34" charset="0"/>
              </a:rPr>
              <a:t> the full playlist </a:t>
            </a:r>
            <a:r>
              <a:rPr lang="fr-CA" b="0" dirty="0" err="1">
                <a:latin typeface="Arial" panose="020B0604020202020204" pitchFamily="34" charset="0"/>
                <a:cs typeface="Arial" panose="020B0604020202020204" pitchFamily="34" charset="0"/>
              </a:rPr>
              <a:t>here</a:t>
            </a:r>
            <a:r>
              <a:rPr lang="fr-CA" b="0" dirty="0">
                <a:latin typeface="Arial" panose="020B0604020202020204" pitchFamily="34" charset="0"/>
                <a:cs typeface="Arial" panose="020B0604020202020204" pitchFamily="34" charset="0"/>
              </a:rPr>
              <a:t>: https://www.youtube.com/playlist?list=PLExy1V9S_1DxTGUh6HLpMIouVCC1HjQGS</a:t>
            </a:r>
            <a:endParaRPr lang="fr-CA" dirty="0">
              <a:latin typeface="Arial" panose="020B0604020202020204" pitchFamily="34" charset="0"/>
              <a:cs typeface="Arial" panose="020B0604020202020204" pitchFamily="34" charset="0"/>
            </a:endParaRPr>
          </a:p>
          <a:p>
            <a:pPr>
              <a:defRPr/>
            </a:pPr>
            <a:endParaRPr lang="fr-CA"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INFORMATION FOR STUDENTS</a:t>
            </a:r>
            <a:endParaRPr lang="fr-CA" dirty="0">
              <a:latin typeface="+mn-lt"/>
              <a:cs typeface="+mn-cs"/>
            </a:endParaRPr>
          </a:p>
          <a:p>
            <a:pPr>
              <a:defRPr/>
            </a:pPr>
            <a:endParaRPr lang="fr-CA" b="0" dirty="0">
              <a:latin typeface="Arial" panose="020B0604020202020204" pitchFamily="34" charset="0"/>
              <a:cs typeface="Arial" panose="020B0604020202020204" pitchFamily="34" charset="0"/>
            </a:endParaRPr>
          </a:p>
          <a:p>
            <a:pPr>
              <a:defRPr/>
            </a:pPr>
            <a:r>
              <a:rPr lang="en-CA" b="0" noProof="0" dirty="0">
                <a:latin typeface="Arial" panose="020B0604020202020204" pitchFamily="34" charset="0"/>
                <a:cs typeface="Arial" panose="020B0604020202020204" pitchFamily="34" charset="0"/>
              </a:rPr>
              <a:t>There are many rules surrounding evidence and they can be quite complex. These rules notably cover how the police must gather evidence. If the law wasn’t followed during the collection of evidence, the evidence will not be admissible in court, which means that the judge or jury cannot consider it when making their decision.</a:t>
            </a:r>
          </a:p>
          <a:p>
            <a:pPr marL="0" lvl="1"/>
            <a:endParaRPr lang="fr-CA" b="1" dirty="0">
              <a:latin typeface="Arial" panose="020B0604020202020204" pitchFamily="34" charset="0"/>
              <a:cs typeface="Arial" panose="020B0604020202020204" pitchFamily="34" charset="0"/>
            </a:endParaRPr>
          </a:p>
          <a:p>
            <a:pPr marL="0" lvl="1"/>
            <a:r>
              <a:rPr lang="fr-CA" sz="900" b="1" dirty="0">
                <a:latin typeface="Arial" panose="020B0604020202020204" pitchFamily="34" charset="0"/>
                <a:cs typeface="Arial" panose="020B0604020202020204" pitchFamily="34" charset="0"/>
              </a:rPr>
              <a:t>SOURCES</a:t>
            </a:r>
            <a:endParaRPr lang="fr-CA" sz="900" i="1"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Règlement de la Cour du Québec, RLRQ, c. 25.01, r.9, art. 21, al.2 et 29, al.2 à 4. </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20</a:t>
            </a:fld>
            <a:endParaRPr lang="fr-CA"/>
          </a:p>
        </p:txBody>
      </p:sp>
    </p:spTree>
    <p:extLst>
      <p:ext uri="{BB962C8B-B14F-4D97-AF65-F5344CB8AC3E}">
        <p14:creationId xmlns:p14="http://schemas.microsoft.com/office/powerpoint/2010/main" val="3830999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13.</a:t>
            </a:r>
          </a:p>
          <a:p>
            <a:pPr marL="171450" indent="-171450" defTabSz="908371">
              <a:buFont typeface="Wingdings" panose="05000000000000000000" pitchFamily="2" charset="2"/>
              <a:buChar char="q"/>
              <a:defRPr/>
            </a:pPr>
            <a:r>
              <a:rPr lang="en-US" noProof="0" dirty="0">
                <a:latin typeface="Arial" panose="020B0604020202020204" pitchFamily="34" charset="0"/>
                <a:cs typeface="Arial" panose="020B0604020202020204" pitchFamily="34" charset="0"/>
              </a:rPr>
              <a:t>You can emphasize oral evidence (witness testimonials), since this is what will be presented at the mock trial.</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sz="900" b="1" dirty="0">
                <a:latin typeface="Arial" panose="020B0604020202020204" pitchFamily="34" charset="0"/>
                <a:cs typeface="Arial" panose="020B0604020202020204" pitchFamily="34" charset="0"/>
              </a:rPr>
              <a:t>SOURCES</a:t>
            </a:r>
            <a:endParaRPr lang="fr-CA" sz="9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Collection de Droit 2015-2016, Volume 11, </a:t>
            </a:r>
            <a:r>
              <a:rPr lang="fr-CA" sz="900" i="1" dirty="0">
                <a:latin typeface="Arial" panose="020B0604020202020204" pitchFamily="34" charset="0"/>
                <a:cs typeface="Arial" panose="020B0604020202020204" pitchFamily="34" charset="0"/>
              </a:rPr>
              <a:t>Preuve et procédure pénale</a:t>
            </a:r>
            <a:r>
              <a:rPr lang="fr-CA" sz="900" dirty="0">
                <a:latin typeface="Arial" panose="020B0604020202020204" pitchFamily="34" charset="0"/>
                <a:cs typeface="Arial" panose="020B0604020202020204" pitchFamily="34" charset="0"/>
              </a:rPr>
              <a:t>, p. 132-144.</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21</a:t>
            </a:fld>
            <a:endParaRPr lang="fr-CA"/>
          </a:p>
        </p:txBody>
      </p:sp>
    </p:spTree>
    <p:extLst>
      <p:ext uri="{BB962C8B-B14F-4D97-AF65-F5344CB8AC3E}">
        <p14:creationId xmlns:p14="http://schemas.microsoft.com/office/powerpoint/2010/main" val="1121545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7A37B-F8FD-42C9-251A-EE875AFF51D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48516B-AA8E-2FFE-ACEB-1B66A1DD76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058B7F6-12E8-BBE7-D564-31AF1872F6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FOR THE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Watch </a:t>
            </a:r>
            <a:r>
              <a:rPr lang="fr-CA" dirty="0" err="1">
                <a:latin typeface="Arial" panose="020B0604020202020204" pitchFamily="34" charset="0"/>
                <a:cs typeface="Arial" panose="020B0604020202020204" pitchFamily="34" charset="0"/>
              </a:rPr>
              <a:t>this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video</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 The key points are </a:t>
            </a:r>
            <a:r>
              <a:rPr lang="fr-CA" dirty="0" err="1">
                <a:latin typeface="Arial" panose="020B0604020202020204" pitchFamily="34" charset="0"/>
                <a:cs typeface="Arial" panose="020B0604020202020204" pitchFamily="34" charset="0"/>
              </a:rPr>
              <a:t>summarized</a:t>
            </a:r>
            <a:r>
              <a:rPr lang="fr-CA" dirty="0">
                <a:latin typeface="Arial" panose="020B0604020202020204" pitchFamily="34" charset="0"/>
                <a:cs typeface="Arial" panose="020B0604020202020204" pitchFamily="34" charset="0"/>
              </a:rPr>
              <a:t> in the </a:t>
            </a:r>
            <a:r>
              <a:rPr lang="fr-CA" dirty="0" err="1">
                <a:latin typeface="Arial" panose="020B0604020202020204" pitchFamily="34" charset="0"/>
                <a:cs typeface="Arial" panose="020B0604020202020204" pitchFamily="34" charset="0"/>
              </a:rPr>
              <a:t>next</a:t>
            </a:r>
            <a:r>
              <a:rPr lang="fr-CA" dirty="0">
                <a:latin typeface="Arial" panose="020B0604020202020204" pitchFamily="34" charset="0"/>
                <a:cs typeface="Arial" panose="020B0604020202020204" pitchFamily="34" charset="0"/>
              </a:rPr>
              <a:t> slide.</a:t>
            </a:r>
          </a:p>
          <a:p>
            <a:endParaRPr lang="fr-CA"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E57CCABB-9469-5AE9-3E0B-C0040BBBF001}"/>
              </a:ext>
            </a:extLst>
          </p:cNvPr>
          <p:cNvSpPr>
            <a:spLocks noGrp="1"/>
          </p:cNvSpPr>
          <p:nvPr>
            <p:ph type="sldNum" sz="quarter" idx="5"/>
          </p:nvPr>
        </p:nvSpPr>
        <p:spPr/>
        <p:txBody>
          <a:bodyPr/>
          <a:lstStyle/>
          <a:p>
            <a:fld id="{F6C799D8-CF1A-4970-BB24-D57ECCEF09D1}" type="slidenum">
              <a:rPr lang="fr-CA" smtClean="0"/>
              <a:t>22</a:t>
            </a:fld>
            <a:endParaRPr lang="fr-CA"/>
          </a:p>
        </p:txBody>
      </p:sp>
    </p:spTree>
    <p:extLst>
      <p:ext uri="{BB962C8B-B14F-4D97-AF65-F5344CB8AC3E}">
        <p14:creationId xmlns:p14="http://schemas.microsoft.com/office/powerpoint/2010/main" val="112698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FOR THE TEACHER</a:t>
            </a:r>
          </a:p>
          <a:p>
            <a:endParaRPr lang="fr-CA" dirty="0"/>
          </a:p>
          <a:p>
            <a:pPr marL="171450" indent="-171450">
              <a:buFont typeface="Wingdings" panose="05000000000000000000" pitchFamily="2" charset="2"/>
              <a:buChar char="q"/>
            </a:pPr>
            <a:r>
              <a:rPr lang="fr-CA" dirty="0" err="1"/>
              <a:t>Explain</a:t>
            </a:r>
            <a:r>
              <a:rPr lang="fr-CA" dirty="0"/>
              <a:t> the </a:t>
            </a:r>
            <a:r>
              <a:rPr lang="fr-CA" dirty="0" err="1"/>
              <a:t>outline</a:t>
            </a:r>
            <a:r>
              <a:rPr lang="fr-CA" dirty="0"/>
              <a:t> of the </a:t>
            </a:r>
            <a:r>
              <a:rPr lang="fr-CA" dirty="0" err="1"/>
              <a:t>upcoming</a:t>
            </a:r>
            <a:r>
              <a:rPr lang="fr-CA" dirty="0"/>
              <a:t> </a:t>
            </a:r>
            <a:r>
              <a:rPr lang="fr-CA" dirty="0" err="1"/>
              <a:t>activity</a:t>
            </a:r>
            <a:r>
              <a:rPr lang="fr-CA" dirty="0"/>
              <a:t>.</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a:t>
            </a:fld>
            <a:endParaRPr lang="fr-CA"/>
          </a:p>
        </p:txBody>
      </p:sp>
    </p:spTree>
    <p:extLst>
      <p:ext uri="{BB962C8B-B14F-4D97-AF65-F5344CB8AC3E}">
        <p14:creationId xmlns:p14="http://schemas.microsoft.com/office/powerpoint/2010/main" val="4160783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noProof="0" dirty="0">
                <a:latin typeface="Arial" panose="020B0604020202020204" pitchFamily="34" charset="0"/>
                <a:cs typeface="Arial" panose="020B0604020202020204" pitchFamily="34" charset="0"/>
              </a:rPr>
              <a:t>NOTES FOR THE TEACHER</a:t>
            </a:r>
          </a:p>
          <a:p>
            <a:pPr defTabSz="909542">
              <a:defRPr/>
            </a:pPr>
            <a:endParaRPr lang="fr-CA" b="1" noProof="0"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13.</a:t>
            </a:r>
          </a:p>
          <a:p>
            <a:pPr defTabSz="959887" eaLnBrk="0" fontAlgn="base" hangingPunct="0">
              <a:defRPr/>
            </a:pPr>
            <a:endParaRPr lang="fr-CA" b="1" noProof="0" dirty="0">
              <a:latin typeface="Arial" panose="020B0604020202020204" pitchFamily="34" charset="0"/>
              <a:cs typeface="Arial" panose="020B0604020202020204" pitchFamily="34" charset="0"/>
            </a:endParaRPr>
          </a:p>
          <a:p>
            <a:pPr marL="0" marR="0" lvl="0" indent="0" algn="l" defTabSz="959887" rtl="0" eaLnBrk="0" fontAlgn="base" latinLnBrk="0" hangingPunct="0">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INFORMATION FOR STUDENTS</a:t>
            </a:r>
            <a:endParaRPr lang="fr-CA" b="1" noProof="0" dirty="0">
              <a:latin typeface="Arial" panose="020B0604020202020204" pitchFamily="34" charset="0"/>
              <a:cs typeface="Arial" panose="020B0604020202020204" pitchFamily="34" charset="0"/>
            </a:endParaRPr>
          </a:p>
          <a:p>
            <a:pPr defTabSz="959887" eaLnBrk="0" fontAlgn="base" hangingPunct="0">
              <a:defRPr/>
            </a:pPr>
            <a:endParaRPr lang="fr-CA" b="1" noProof="0" dirty="0">
              <a:latin typeface="Arial" panose="020B0604020202020204" pitchFamily="34" charset="0"/>
              <a:cs typeface="Arial" panose="020B0604020202020204" pitchFamily="34" charset="0"/>
            </a:endParaRPr>
          </a:p>
          <a:p>
            <a:pPr defTabSz="959887" eaLnBrk="0" fontAlgn="base" hangingPunct="0">
              <a:defRPr/>
            </a:pPr>
            <a:r>
              <a:rPr lang="fr-CA" b="1" noProof="0" dirty="0" err="1">
                <a:latin typeface="Arial" panose="020B0604020202020204" pitchFamily="34" charset="0"/>
                <a:cs typeface="Arial" panose="020B0604020202020204" pitchFamily="34" charset="0"/>
              </a:rPr>
              <a:t>Swearing</a:t>
            </a:r>
            <a:r>
              <a:rPr lang="fr-CA" b="1" noProof="0" dirty="0">
                <a:latin typeface="Arial" panose="020B0604020202020204" pitchFamily="34" charset="0"/>
                <a:cs typeface="Arial" panose="020B0604020202020204" pitchFamily="34" charset="0"/>
              </a:rPr>
              <a:t> in </a:t>
            </a:r>
            <a:r>
              <a:rPr lang="fr-CA" b="1" noProof="0" dirty="0" err="1">
                <a:latin typeface="Arial" panose="020B0604020202020204" pitchFamily="34" charset="0"/>
                <a:cs typeface="Arial" panose="020B0604020202020204" pitchFamily="34" charset="0"/>
              </a:rPr>
              <a:t>witnesses</a:t>
            </a:r>
            <a:endParaRPr lang="fr-CA" noProof="0" dirty="0">
              <a:latin typeface="Arial" panose="020B0604020202020204" pitchFamily="34" charset="0"/>
              <a:cs typeface="Arial" panose="020B0604020202020204" pitchFamily="34" charset="0"/>
            </a:endParaRPr>
          </a:p>
          <a:p>
            <a:pPr defTabSz="959887" eaLnBrk="0" fontAlgn="base" hangingPunct="0">
              <a:defRPr/>
            </a:pPr>
            <a:endParaRPr lang="fr-CA" noProof="0" dirty="0">
              <a:latin typeface="Arial" panose="020B0604020202020204" pitchFamily="34" charset="0"/>
              <a:cs typeface="Arial" panose="020B0604020202020204" pitchFamily="34" charset="0"/>
            </a:endParaRPr>
          </a:p>
          <a:p>
            <a:pPr defTabSz="959887" eaLnBrk="0" fontAlgn="base" hangingPunct="0">
              <a:defRPr/>
            </a:pPr>
            <a:r>
              <a:rPr lang="en-US" noProof="0" dirty="0">
                <a:latin typeface="Arial" panose="020B0604020202020204" pitchFamily="34" charset="0"/>
                <a:cs typeface="Arial" panose="020B0604020202020204" pitchFamily="34" charset="0"/>
              </a:rPr>
              <a:t>Swearing in witnesses is </a:t>
            </a:r>
            <a:r>
              <a:rPr lang="en-US" b="1" noProof="0" dirty="0">
                <a:latin typeface="Arial" panose="020B0604020202020204" pitchFamily="34" charset="0"/>
                <a:cs typeface="Arial" panose="020B0604020202020204" pitchFamily="34" charset="0"/>
              </a:rPr>
              <a:t>essential</a:t>
            </a:r>
            <a:r>
              <a:rPr lang="en-US" noProof="0" dirty="0">
                <a:latin typeface="Arial" panose="020B0604020202020204" pitchFamily="34" charset="0"/>
                <a:cs typeface="Arial" panose="020B0604020202020204" pitchFamily="34" charset="0"/>
              </a:rPr>
              <a:t> for a testimonial to be admissible in court. There is one exception: If the witness is under 14, the judge can simply ask the witness to promise to tell the truth. The witness is not sworn in.</a:t>
            </a:r>
          </a:p>
          <a:p>
            <a:pPr defTabSz="959887" eaLnBrk="0" fontAlgn="base" hangingPunct="0">
              <a:defRPr/>
            </a:pPr>
            <a:endParaRPr lang="en-US" noProof="0" dirty="0">
              <a:latin typeface="Arial" panose="020B0604020202020204" pitchFamily="34" charset="0"/>
              <a:cs typeface="Arial" panose="020B0604020202020204" pitchFamily="34" charset="0"/>
            </a:endParaRPr>
          </a:p>
          <a:p>
            <a:pPr defTabSz="959887" eaLnBrk="0" fontAlgn="base" hangingPunct="0">
              <a:defRPr/>
            </a:pPr>
            <a:r>
              <a:rPr lang="en-US" noProof="0" dirty="0">
                <a:latin typeface="Arial" panose="020B0604020202020204" pitchFamily="34" charset="0"/>
                <a:cs typeface="Arial" panose="020B0604020202020204" pitchFamily="34" charset="0"/>
              </a:rPr>
              <a:t>When sworn in, the witness swears to tell the truth by taking an “oath” or making a “solemn affirmation”. </a:t>
            </a:r>
          </a:p>
          <a:p>
            <a:pPr marL="171450" indent="-171450" defTabSz="959887" eaLnBrk="0" fontAlgn="base" hangingPunct="0">
              <a:buFont typeface="Arial" panose="020B0604020202020204" pitchFamily="34" charset="0"/>
              <a:buChar char="•"/>
              <a:defRPr/>
            </a:pPr>
            <a:r>
              <a:rPr lang="en-US" noProof="0" dirty="0">
                <a:latin typeface="Arial" panose="020B0604020202020204" pitchFamily="34" charset="0"/>
                <a:cs typeface="Arial" panose="020B0604020202020204" pitchFamily="34" charset="0"/>
              </a:rPr>
              <a:t>The more traditional </a:t>
            </a:r>
            <a:r>
              <a:rPr lang="en-US" b="1" noProof="0" dirty="0">
                <a:latin typeface="Arial" panose="020B0604020202020204" pitchFamily="34" charset="0"/>
                <a:cs typeface="Arial" panose="020B0604020202020204" pitchFamily="34" charset="0"/>
              </a:rPr>
              <a:t>oath</a:t>
            </a:r>
            <a:r>
              <a:rPr lang="en-US" noProof="0" dirty="0">
                <a:latin typeface="Arial" panose="020B0604020202020204" pitchFamily="34" charset="0"/>
                <a:cs typeface="Arial" panose="020B0604020202020204" pitchFamily="34" charset="0"/>
              </a:rPr>
              <a:t> is taken with the </a:t>
            </a:r>
            <a:r>
              <a:rPr lang="en-US" b="1" noProof="0" dirty="0">
                <a:latin typeface="Arial" panose="020B0604020202020204" pitchFamily="34" charset="0"/>
                <a:cs typeface="Arial" panose="020B0604020202020204" pitchFamily="34" charset="0"/>
              </a:rPr>
              <a:t>hand on the Bible</a:t>
            </a:r>
            <a:r>
              <a:rPr lang="en-US" noProof="0" dirty="0">
                <a:latin typeface="Arial" panose="020B0604020202020204" pitchFamily="34" charset="0"/>
                <a:cs typeface="Arial" panose="020B0604020202020204" pitchFamily="34" charset="0"/>
              </a:rPr>
              <a:t>, or in some other way depending on the witness's religious beliefs. </a:t>
            </a:r>
          </a:p>
          <a:p>
            <a:pPr marL="171450" indent="-171450" defTabSz="959887" eaLnBrk="0" fontAlgn="base" hangingPunct="0">
              <a:buFont typeface="Arial" panose="020B0604020202020204" pitchFamily="34" charset="0"/>
              <a:buChar char="•"/>
              <a:defRPr/>
            </a:pPr>
            <a:r>
              <a:rPr lang="en-US" noProof="0" dirty="0">
                <a:latin typeface="Arial" panose="020B0604020202020204" pitchFamily="34" charset="0"/>
                <a:cs typeface="Arial" panose="020B0604020202020204" pitchFamily="34" charset="0"/>
              </a:rPr>
              <a:t>The </a:t>
            </a:r>
            <a:r>
              <a:rPr lang="en-US" b="1" noProof="0" dirty="0">
                <a:latin typeface="Arial" panose="020B0604020202020204" pitchFamily="34" charset="0"/>
                <a:cs typeface="Arial" panose="020B0604020202020204" pitchFamily="34" charset="0"/>
              </a:rPr>
              <a:t>solemn affirmation </a:t>
            </a:r>
            <a:r>
              <a:rPr lang="en-US" noProof="0" dirty="0">
                <a:latin typeface="Arial" panose="020B0604020202020204" pitchFamily="34" charset="0"/>
                <a:cs typeface="Arial" panose="020B0604020202020204" pitchFamily="34" charset="0"/>
              </a:rPr>
              <a:t>has no religious dimension and is made with the </a:t>
            </a:r>
            <a:r>
              <a:rPr lang="en-US" b="1" noProof="0" dirty="0">
                <a:latin typeface="Arial" panose="020B0604020202020204" pitchFamily="34" charset="0"/>
                <a:cs typeface="Arial" panose="020B0604020202020204" pitchFamily="34" charset="0"/>
              </a:rPr>
              <a:t>right hand raised</a:t>
            </a:r>
            <a:r>
              <a:rPr lang="en-US" noProof="0" dirty="0">
                <a:latin typeface="Arial" panose="020B0604020202020204" pitchFamily="34" charset="0"/>
                <a:cs typeface="Arial" panose="020B0604020202020204" pitchFamily="34" charset="0"/>
              </a:rPr>
              <a:t>; it has the same effect as the oath.</a:t>
            </a:r>
          </a:p>
          <a:p>
            <a:pPr marL="171450" indent="-171450" defTabSz="959887" eaLnBrk="0" fontAlgn="base" hangingPunct="0">
              <a:buFont typeface="Arial" panose="020B0604020202020204" pitchFamily="34" charset="0"/>
              <a:buChar char="•"/>
              <a:defRPr/>
            </a:pPr>
            <a:endParaRPr lang="en-US" noProof="0" dirty="0">
              <a:latin typeface="Arial" panose="020B0604020202020204" pitchFamily="34" charset="0"/>
              <a:cs typeface="Arial" panose="020B0604020202020204" pitchFamily="34" charset="0"/>
            </a:endParaRPr>
          </a:p>
          <a:p>
            <a:pPr marL="0" indent="0" defTabSz="959887" eaLnBrk="0" fontAlgn="base" hangingPunct="0">
              <a:buFont typeface="Arial" panose="020B0604020202020204" pitchFamily="34" charset="0"/>
              <a:buNone/>
              <a:defRPr/>
            </a:pPr>
            <a:r>
              <a:rPr lang="en-US" noProof="0" dirty="0">
                <a:latin typeface="Arial" panose="020B0604020202020204" pitchFamily="34" charset="0"/>
                <a:cs typeface="Arial" panose="020B0604020202020204" pitchFamily="34" charset="0"/>
              </a:rPr>
              <a:t>The witness chooses whether to take an oath or make a solemn affirmation. The solemn affirmation was chosen for the mock trial. </a:t>
            </a:r>
          </a:p>
          <a:p>
            <a:pPr marL="0" indent="0" defTabSz="959887" eaLnBrk="0" fontAlgn="base" hangingPunct="0">
              <a:buFont typeface="Arial" panose="020B0604020202020204" pitchFamily="34" charset="0"/>
              <a:buNone/>
              <a:defRPr/>
            </a:pPr>
            <a:endParaRPr lang="fr-CA" b="1" noProof="0" dirty="0">
              <a:latin typeface="Arial" panose="020B0604020202020204" pitchFamily="34" charset="0"/>
              <a:cs typeface="Arial" panose="020B0604020202020204" pitchFamily="34" charset="0"/>
            </a:endParaRPr>
          </a:p>
          <a:p>
            <a:pPr defTabSz="959887" eaLnBrk="0" fontAlgn="base" hangingPunct="0">
              <a:defRPr/>
            </a:pPr>
            <a:r>
              <a:rPr lang="fr-CA" b="1" noProof="0" dirty="0">
                <a:latin typeface="Arial" panose="020B0604020202020204" pitchFamily="34" charset="0"/>
                <a:cs typeface="Arial" panose="020B0604020202020204" pitchFamily="34" charset="0"/>
              </a:rPr>
              <a:t>* To </a:t>
            </a:r>
            <a:r>
              <a:rPr lang="fr-CA" b="1" noProof="0" dirty="0" err="1">
                <a:latin typeface="Arial" panose="020B0604020202020204" pitchFamily="34" charset="0"/>
                <a:cs typeface="Arial" panose="020B0604020202020204" pitchFamily="34" charset="0"/>
              </a:rPr>
              <a:t>learn</a:t>
            </a:r>
            <a:r>
              <a:rPr lang="fr-CA" b="1" noProof="0" dirty="0">
                <a:latin typeface="Arial" panose="020B0604020202020204" pitchFamily="34" charset="0"/>
                <a:cs typeface="Arial" panose="020B0604020202020204" pitchFamily="34" charset="0"/>
              </a:rPr>
              <a:t> more about </a:t>
            </a:r>
            <a:r>
              <a:rPr lang="fr-CA" b="1" noProof="0" dirty="0" err="1">
                <a:latin typeface="Arial" panose="020B0604020202020204" pitchFamily="34" charset="0"/>
                <a:cs typeface="Arial" panose="020B0604020202020204" pitchFamily="34" charset="0"/>
              </a:rPr>
              <a:t>witness</a:t>
            </a:r>
            <a:r>
              <a:rPr lang="fr-CA" b="1" noProof="0" dirty="0">
                <a:latin typeface="Arial" panose="020B0604020202020204" pitchFamily="34" charset="0"/>
                <a:cs typeface="Arial" panose="020B0604020202020204" pitchFamily="34" charset="0"/>
              </a:rPr>
              <a:t> </a:t>
            </a:r>
            <a:r>
              <a:rPr lang="fr-CA" b="1" noProof="0" dirty="0" err="1">
                <a:latin typeface="Arial" panose="020B0604020202020204" pitchFamily="34" charset="0"/>
                <a:cs typeface="Arial" panose="020B0604020202020204" pitchFamily="34" charset="0"/>
              </a:rPr>
              <a:t>testimonials</a:t>
            </a:r>
            <a:r>
              <a:rPr lang="fr-CA" b="1" noProof="0" dirty="0">
                <a:latin typeface="Arial" panose="020B0604020202020204" pitchFamily="34" charset="0"/>
                <a:cs typeface="Arial" panose="020B0604020202020204" pitchFamily="34" charset="0"/>
              </a:rPr>
              <a:t>, </a:t>
            </a:r>
            <a:r>
              <a:rPr lang="fr-CA" b="1" noProof="0" dirty="0" err="1">
                <a:latin typeface="Arial" panose="020B0604020202020204" pitchFamily="34" charset="0"/>
                <a:cs typeface="Arial" panose="020B0604020202020204" pitchFamily="34" charset="0"/>
              </a:rPr>
              <a:t>see</a:t>
            </a:r>
            <a:r>
              <a:rPr lang="fr-CA" b="1" noProof="0" dirty="0">
                <a:latin typeface="Arial" panose="020B0604020202020204" pitchFamily="34" charset="0"/>
                <a:cs typeface="Arial" panose="020B0604020202020204" pitchFamily="34" charset="0"/>
              </a:rPr>
              <a:t> </a:t>
            </a:r>
            <a:r>
              <a:rPr lang="fr-CA" b="1" noProof="0" dirty="0" err="1">
                <a:latin typeface="Arial" panose="020B0604020202020204" pitchFamily="34" charset="0"/>
                <a:cs typeface="Arial" panose="020B0604020202020204" pitchFamily="34" charset="0"/>
              </a:rPr>
              <a:t>Éducaloi’s</a:t>
            </a:r>
            <a:r>
              <a:rPr lang="fr-CA" b="1" noProof="0" dirty="0">
                <a:latin typeface="Arial" panose="020B0604020202020204" pitchFamily="34" charset="0"/>
                <a:cs typeface="Arial" panose="020B0604020202020204" pitchFamily="34" charset="0"/>
              </a:rPr>
              <a:t> article: </a:t>
            </a:r>
            <a:r>
              <a:rPr lang="fr-CA" b="1" i="1" noProof="0" dirty="0">
                <a:latin typeface="Arial" panose="020B0604020202020204" pitchFamily="34" charset="0"/>
                <a:cs typeface="Arial" panose="020B0604020202020204" pitchFamily="34" charset="0"/>
              </a:rPr>
              <a:t>The </a:t>
            </a:r>
            <a:r>
              <a:rPr lang="fr-CA" b="1" i="1" noProof="0" dirty="0" err="1">
                <a:latin typeface="Arial" panose="020B0604020202020204" pitchFamily="34" charset="0"/>
                <a:cs typeface="Arial" panose="020B0604020202020204" pitchFamily="34" charset="0"/>
              </a:rPr>
              <a:t>Role</a:t>
            </a:r>
            <a:r>
              <a:rPr lang="fr-CA" b="1" i="1" noProof="0" dirty="0">
                <a:latin typeface="Arial" panose="020B0604020202020204" pitchFamily="34" charset="0"/>
                <a:cs typeface="Arial" panose="020B0604020202020204" pitchFamily="34" charset="0"/>
              </a:rPr>
              <a:t> of </a:t>
            </a:r>
            <a:r>
              <a:rPr lang="fr-CA" b="1" i="1" noProof="0" dirty="0" err="1">
                <a:latin typeface="Arial" panose="020B0604020202020204" pitchFamily="34" charset="0"/>
                <a:cs typeface="Arial" panose="020B0604020202020204" pitchFamily="34" charset="0"/>
              </a:rPr>
              <a:t>Witnesses</a:t>
            </a:r>
            <a:r>
              <a:rPr lang="fr-CA" b="1" i="1" noProof="0" dirty="0">
                <a:latin typeface="Arial" panose="020B0604020202020204" pitchFamily="34" charset="0"/>
                <a:cs typeface="Arial" panose="020B0604020202020204" pitchFamily="34" charset="0"/>
              </a:rPr>
              <a:t> </a:t>
            </a:r>
            <a:r>
              <a:rPr lang="fr-CA" b="1" noProof="0" dirty="0">
                <a:latin typeface="Arial" panose="020B0604020202020204" pitchFamily="34" charset="0"/>
                <a:cs typeface="Arial" panose="020B0604020202020204" pitchFamily="34" charset="0"/>
              </a:rPr>
              <a:t>(https://educaloi.qc.ca/en/capsules/the-role-of-witnesses/) </a:t>
            </a:r>
          </a:p>
          <a:p>
            <a:pPr defTabSz="909542">
              <a:defRPr/>
            </a:pPr>
            <a:endParaRPr lang="fr-CA" b="1" noProof="0" dirty="0">
              <a:latin typeface="Arial" panose="020B0604020202020204" pitchFamily="34" charset="0"/>
              <a:cs typeface="Arial" panose="020B0604020202020204" pitchFamily="34" charset="0"/>
            </a:endParaRPr>
          </a:p>
          <a:p>
            <a:pPr defTabSz="909542">
              <a:defRPr/>
            </a:pPr>
            <a:endParaRPr lang="fr-CA" b="1" noProof="0" dirty="0">
              <a:latin typeface="Arial" panose="020B0604020202020204" pitchFamily="34" charset="0"/>
              <a:cs typeface="Arial" panose="020B0604020202020204" pitchFamily="34" charset="0"/>
            </a:endParaRPr>
          </a:p>
          <a:p>
            <a:pPr defTabSz="909542">
              <a:defRPr/>
            </a:pPr>
            <a:r>
              <a:rPr lang="fr-CA" sz="900" b="1" noProof="0" dirty="0">
                <a:latin typeface="Arial" panose="020B0604020202020204" pitchFamily="34" charset="0"/>
                <a:cs typeface="Arial" panose="020B0604020202020204" pitchFamily="34" charset="0"/>
              </a:rPr>
              <a:t>SOURCES</a:t>
            </a:r>
            <a:endParaRPr lang="fr-CA" sz="900" noProof="0" dirty="0">
              <a:latin typeface="Arial" panose="020B0604020202020204" pitchFamily="34" charset="0"/>
              <a:cs typeface="Arial" panose="020B0604020202020204" pitchFamily="34" charset="0"/>
            </a:endParaRPr>
          </a:p>
          <a:p>
            <a:pPr marL="170539" indent="-170539" defTabSz="909542">
              <a:buFont typeface="Arial" panose="020B0604020202020204" pitchFamily="34" charset="0"/>
              <a:buChar char="•"/>
              <a:defRPr/>
            </a:pPr>
            <a:r>
              <a:rPr lang="fr-CA" sz="900" i="1" noProof="0" dirty="0">
                <a:latin typeface="Arial" panose="020B0604020202020204" pitchFamily="34" charset="0"/>
                <a:cs typeface="Arial" panose="020B0604020202020204" pitchFamily="34" charset="0"/>
              </a:rPr>
              <a:t>Loi sur la preuve au Canada</a:t>
            </a:r>
            <a:r>
              <a:rPr lang="fr-CA" sz="900" noProof="0" dirty="0">
                <a:latin typeface="Arial" panose="020B0604020202020204" pitchFamily="34" charset="0"/>
                <a:cs typeface="Arial" panose="020B0604020202020204" pitchFamily="34" charset="0"/>
              </a:rPr>
              <a:t>, L.R.C. (1985), c. C-5, art. 14 à 16.1.</a:t>
            </a:r>
          </a:p>
          <a:p>
            <a:pPr marL="170539" indent="-170539" defTabSz="909542">
              <a:buFont typeface="Arial" panose="020B0604020202020204" pitchFamily="34" charset="0"/>
              <a:buChar char="•"/>
              <a:defRPr/>
            </a:pPr>
            <a:r>
              <a:rPr lang="fr-CA" sz="900" i="1" noProof="0" dirty="0">
                <a:latin typeface="Arial" panose="020B0604020202020204" pitchFamily="34" charset="0"/>
                <a:cs typeface="Arial" panose="020B0604020202020204" pitchFamily="34" charset="0"/>
              </a:rPr>
              <a:t>R c B (KG)</a:t>
            </a:r>
            <a:r>
              <a:rPr lang="fr-CA" sz="900" noProof="0" dirty="0">
                <a:latin typeface="Arial" panose="020B0604020202020204" pitchFamily="34" charset="0"/>
                <a:cs typeface="Arial" panose="020B0604020202020204" pitchFamily="34" charset="0"/>
              </a:rPr>
              <a:t>, [1993] 1 RCS 740.</a:t>
            </a:r>
          </a:p>
          <a:p>
            <a:pPr marL="170539" indent="-170539" defTabSz="909542">
              <a:buFont typeface="Arial" panose="020B0604020202020204" pitchFamily="34" charset="0"/>
              <a:buChar char="•"/>
              <a:defRPr/>
            </a:pPr>
            <a:r>
              <a:rPr lang="fr-CA" sz="900" noProof="0" dirty="0">
                <a:latin typeface="Arial" panose="020B0604020202020204" pitchFamily="34" charset="0"/>
                <a:cs typeface="Arial" panose="020B0604020202020204" pitchFamily="34" charset="0"/>
              </a:rPr>
              <a:t>Pierre Béliveau et Martin </a:t>
            </a:r>
            <a:r>
              <a:rPr lang="fr-CA" sz="900" noProof="0" dirty="0" err="1">
                <a:latin typeface="Arial" panose="020B0604020202020204" pitchFamily="34" charset="0"/>
                <a:cs typeface="Arial" panose="020B0604020202020204" pitchFamily="34" charset="0"/>
              </a:rPr>
              <a:t>Vauclair</a:t>
            </a:r>
            <a:r>
              <a:rPr lang="fr-CA" sz="900" noProof="0" dirty="0">
                <a:latin typeface="Arial" panose="020B0604020202020204" pitchFamily="34" charset="0"/>
                <a:cs typeface="Arial" panose="020B0604020202020204" pitchFamily="34" charset="0"/>
              </a:rPr>
              <a:t>, </a:t>
            </a:r>
            <a:r>
              <a:rPr lang="fr-CA" sz="900" i="1" noProof="0" dirty="0">
                <a:latin typeface="Arial" panose="020B0604020202020204" pitchFamily="34" charset="0"/>
                <a:cs typeface="Arial" panose="020B0604020202020204" pitchFamily="34" charset="0"/>
              </a:rPr>
              <a:t>Traité général de preuve et de procédures pénales</a:t>
            </a:r>
            <a:r>
              <a:rPr lang="fr-CA" sz="900" noProof="0" dirty="0">
                <a:latin typeface="Arial" panose="020B0604020202020204" pitchFamily="34" charset="0"/>
                <a:cs typeface="Arial" panose="020B0604020202020204" pitchFamily="34" charset="0"/>
              </a:rPr>
              <a:t>, 22</a:t>
            </a:r>
            <a:r>
              <a:rPr lang="fr-CA" sz="900" baseline="30000" noProof="0" dirty="0">
                <a:latin typeface="Arial" panose="020B0604020202020204" pitchFamily="34" charset="0"/>
                <a:cs typeface="Arial" panose="020B0604020202020204" pitchFamily="34" charset="0"/>
              </a:rPr>
              <a:t>e</a:t>
            </a:r>
            <a:r>
              <a:rPr lang="fr-CA" sz="900" noProof="0" dirty="0">
                <a:latin typeface="Arial" panose="020B0604020202020204" pitchFamily="34" charset="0"/>
                <a:cs typeface="Arial" panose="020B0604020202020204" pitchFamily="34" charset="0"/>
              </a:rPr>
              <a:t> éd, Cowansville (</a:t>
            </a:r>
            <a:r>
              <a:rPr lang="fr-CA" sz="900" noProof="0" dirty="0" err="1">
                <a:latin typeface="Arial" panose="020B0604020202020204" pitchFamily="34" charset="0"/>
                <a:cs typeface="Arial" panose="020B0604020202020204" pitchFamily="34" charset="0"/>
              </a:rPr>
              <a:t>Qc</a:t>
            </a:r>
            <a:r>
              <a:rPr lang="fr-CA" sz="900" noProof="0" dirty="0">
                <a:latin typeface="Arial" panose="020B0604020202020204" pitchFamily="34" charset="0"/>
                <a:cs typeface="Arial" panose="020B0604020202020204" pitchFamily="34" charset="0"/>
              </a:rPr>
              <a:t>), Yvon Blais, 2015, au para 1494.</a:t>
            </a:r>
            <a:endParaRPr lang="fr-CA" noProof="0"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23</a:t>
            </a:fld>
            <a:endParaRPr lang="fr-CA"/>
          </a:p>
        </p:txBody>
      </p:sp>
    </p:spTree>
    <p:extLst>
      <p:ext uri="{BB962C8B-B14F-4D97-AF65-F5344CB8AC3E}">
        <p14:creationId xmlns:p14="http://schemas.microsoft.com/office/powerpoint/2010/main" val="192350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13.</a:t>
            </a:r>
          </a:p>
          <a:p>
            <a:pPr marL="0" marR="0" lvl="0" indent="0" algn="l" defTabSz="959887" rtl="0" eaLnBrk="0" fontAlgn="base" latinLnBrk="0" hangingPunct="0">
              <a:lnSpc>
                <a:spcPct val="100000"/>
              </a:lnSpc>
              <a:spcBef>
                <a:spcPts val="0"/>
              </a:spcBef>
              <a:spcAft>
                <a:spcPts val="0"/>
              </a:spcAft>
              <a:buClrTx/>
              <a:buSzTx/>
              <a:buFont typeface="Wingdings" panose="05000000000000000000" pitchFamily="2" charset="2"/>
              <a:buNone/>
              <a:tabLst/>
              <a:defRPr/>
            </a:pPr>
            <a:endParaRPr lang="fr-CA" noProof="0" dirty="0">
              <a:latin typeface="Arial" panose="020B0604020202020204" pitchFamily="34" charset="0"/>
              <a:cs typeface="Arial" panose="020B0604020202020204" pitchFamily="34" charset="0"/>
            </a:endParaRPr>
          </a:p>
          <a:p>
            <a:pPr marL="0" marR="0" lvl="0" indent="0" algn="l" defTabSz="959887" rtl="0" eaLnBrk="0" fontAlgn="base" latinLnBrk="0" hangingPunct="0">
              <a:lnSpc>
                <a:spcPct val="100000"/>
              </a:lnSpc>
              <a:spcBef>
                <a:spcPts val="0"/>
              </a:spcBef>
              <a:spcAft>
                <a:spcPts val="0"/>
              </a:spcAft>
              <a:buClrTx/>
              <a:buSzTx/>
              <a:buFont typeface="Wingdings" panose="05000000000000000000" pitchFamily="2" charset="2"/>
              <a:buNone/>
              <a:tabLst/>
              <a:defRPr/>
            </a:pPr>
            <a:r>
              <a:rPr lang="en-US" sz="1200" b="1" i="0" u="none" strike="noStrike" kern="1200" dirty="0">
                <a:solidFill>
                  <a:schemeClr val="tx1"/>
                </a:solidFill>
                <a:effectLst/>
                <a:latin typeface="+mn-lt"/>
                <a:ea typeface="+mn-ea"/>
                <a:cs typeface="+mn-cs"/>
              </a:rPr>
              <a:t>INFORMATION FOR STUDENTS</a:t>
            </a:r>
            <a:endParaRPr lang="fr-CA" dirty="0">
              <a:latin typeface="+mn-lt"/>
              <a:cs typeface="+mn-cs"/>
            </a:endParaRPr>
          </a:p>
          <a:p>
            <a:pPr marL="0" marR="0" lvl="0" indent="0" algn="l" defTabSz="959887" rtl="0" eaLnBrk="0" fontAlgn="base" latinLnBrk="0" hangingPunct="0">
              <a:lnSpc>
                <a:spcPct val="100000"/>
              </a:lnSpc>
              <a:spcBef>
                <a:spcPts val="0"/>
              </a:spcBef>
              <a:spcAft>
                <a:spcPts val="0"/>
              </a:spcAft>
              <a:buClrTx/>
              <a:buSzTx/>
              <a:buFont typeface="Wingdings" panose="05000000000000000000" pitchFamily="2" charset="2"/>
              <a:buNone/>
              <a:tabLst/>
              <a:defRPr/>
            </a:pPr>
            <a:endParaRPr lang="fr-CA" noProof="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en-US" b="1" dirty="0">
                <a:latin typeface="Arial" panose="020B0604020202020204" pitchFamily="34" charset="0"/>
                <a:cs typeface="Arial" panose="020B0604020202020204" pitchFamily="34" charset="0"/>
              </a:rPr>
              <a:t>The witness must state what they personally did, saw, heard or felt. </a:t>
            </a:r>
          </a:p>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If, instead, they recount something someone else told them, the opposing lawyer could object. This is called </a:t>
            </a:r>
            <a:r>
              <a:rPr lang="en-US" b="1" dirty="0">
                <a:latin typeface="Arial" panose="020B0604020202020204" pitchFamily="34" charset="0"/>
                <a:cs typeface="Arial" panose="020B0604020202020204" pitchFamily="34" charset="0"/>
              </a:rPr>
              <a:t>hearsay. </a:t>
            </a:r>
          </a:p>
          <a:p>
            <a:pPr marL="170539" indent="-170539">
              <a:buFont typeface="Arial" panose="020B0604020202020204" pitchFamily="34" charset="0"/>
              <a:buChar char="•"/>
            </a:pPr>
            <a:endParaRPr lang="fr-CA"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b="1" dirty="0">
                <a:latin typeface="Arial" panose="020B0604020202020204" pitchFamily="34" charset="0"/>
                <a:cs typeface="Arial" panose="020B0604020202020204" pitchFamily="34" charset="0"/>
              </a:rPr>
              <a:t>The </a:t>
            </a:r>
            <a:r>
              <a:rPr lang="fr-CA" b="1" dirty="0" err="1">
                <a:latin typeface="Arial" panose="020B0604020202020204" pitchFamily="34" charset="0"/>
                <a:cs typeface="Arial" panose="020B0604020202020204" pitchFamily="34" charset="0"/>
              </a:rPr>
              <a:t>witness</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cannot</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give</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their</a:t>
            </a:r>
            <a:r>
              <a:rPr lang="fr-CA" b="1" dirty="0">
                <a:latin typeface="Arial" panose="020B0604020202020204" pitchFamily="34" charset="0"/>
                <a:cs typeface="Arial" panose="020B0604020202020204" pitchFamily="34" charset="0"/>
              </a:rPr>
              <a:t> opinion. </a:t>
            </a:r>
          </a:p>
          <a:p>
            <a:r>
              <a:rPr lang="en-US" dirty="0">
                <a:latin typeface="Arial" panose="020B0604020202020204" pitchFamily="34" charset="0"/>
                <a:cs typeface="Arial" panose="020B0604020202020204" pitchFamily="34" charset="0"/>
              </a:rPr>
              <a:t>Except on very obvious elements. For example, they can give their opinion on the age or state of inebriation of a driver, or the speed of the car they were driving, or the identity of a person. </a:t>
            </a:r>
          </a:p>
          <a:p>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a witness testifies, they must be </a:t>
            </a:r>
            <a:r>
              <a:rPr lang="en-US" b="1" dirty="0">
                <a:latin typeface="Arial" panose="020B0604020202020204" pitchFamily="34" charset="0"/>
                <a:cs typeface="Arial" panose="020B0604020202020204" pitchFamily="34" charset="0"/>
              </a:rPr>
              <a:t>respectful and cooperative</a:t>
            </a:r>
            <a:r>
              <a:rPr lang="en-US" dirty="0">
                <a:latin typeface="Arial" panose="020B0604020202020204" pitchFamily="34" charset="0"/>
                <a:cs typeface="Arial" panose="020B0604020202020204" pitchFamily="34" charset="0"/>
              </a:rPr>
              <a:t>. The witness must </a:t>
            </a:r>
            <a:r>
              <a:rPr lang="en-US" b="1" dirty="0">
                <a:latin typeface="Arial" panose="020B0604020202020204" pitchFamily="34" charset="0"/>
                <a:cs typeface="Arial" panose="020B0604020202020204" pitchFamily="34" charset="0"/>
              </a:rPr>
              <a:t>look at the judge</a:t>
            </a:r>
            <a:r>
              <a:rPr lang="en-US" dirty="0">
                <a:latin typeface="Arial" panose="020B0604020202020204" pitchFamily="34" charset="0"/>
                <a:cs typeface="Arial" panose="020B0604020202020204" pitchFamily="34" charset="0"/>
              </a:rPr>
              <a:t>. They must answer to the best of their knowledge, without exaggerating or downplaying the facts. </a:t>
            </a:r>
            <a:endParaRPr lang="fr-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pPr defTabSz="909542">
              <a:defRPr/>
            </a:pPr>
            <a:r>
              <a:rPr lang="en-CA" sz="900" b="1" dirty="0">
                <a:latin typeface="Arial" panose="020B0604020202020204" pitchFamily="34" charset="0"/>
                <a:cs typeface="Arial" panose="020B0604020202020204" pitchFamily="34" charset="0"/>
              </a:rPr>
              <a:t>SOURCES</a:t>
            </a:r>
            <a:endParaRPr lang="fr-CA" sz="9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i="1" dirty="0">
                <a:latin typeface="Arial" panose="020B0604020202020204" pitchFamily="34" charset="0"/>
                <a:cs typeface="Arial" panose="020B0604020202020204" pitchFamily="34" charset="0"/>
              </a:rPr>
              <a:t>Loi sur la preuve au Canada</a:t>
            </a:r>
            <a:r>
              <a:rPr lang="fr-CA" sz="900" dirty="0">
                <a:latin typeface="Arial" panose="020B0604020202020204" pitchFamily="34" charset="0"/>
                <a:cs typeface="Arial" panose="020B0604020202020204" pitchFamily="34" charset="0"/>
              </a:rPr>
              <a:t>, L.R.C. (1985), c. C-5, art. 14 et 15.</a:t>
            </a:r>
          </a:p>
          <a:p>
            <a:pPr marL="170539" indent="-170539">
              <a:buFont typeface="Arial" panose="020B0604020202020204" pitchFamily="34" charset="0"/>
              <a:buChar char="•"/>
            </a:pPr>
            <a:r>
              <a:rPr lang="fr-CA" sz="900" i="1" dirty="0" err="1">
                <a:latin typeface="Arial" panose="020B0604020202020204" pitchFamily="34" charset="0"/>
                <a:cs typeface="Arial" panose="020B0604020202020204" pitchFamily="34" charset="0"/>
              </a:rPr>
              <a:t>Graat</a:t>
            </a:r>
            <a:r>
              <a:rPr lang="fr-CA" sz="900" i="1" dirty="0">
                <a:latin typeface="Arial" panose="020B0604020202020204" pitchFamily="34" charset="0"/>
                <a:cs typeface="Arial" panose="020B0604020202020204" pitchFamily="34" charset="0"/>
              </a:rPr>
              <a:t> c La Reine</a:t>
            </a:r>
            <a:r>
              <a:rPr lang="fr-CA" sz="900" dirty="0">
                <a:latin typeface="Arial" panose="020B0604020202020204" pitchFamily="34" charset="0"/>
                <a:cs typeface="Arial" panose="020B0604020202020204" pitchFamily="34" charset="0"/>
              </a:rPr>
              <a:t>, [1982] 2 R.C.S. 819 aux pp 835, 838.</a:t>
            </a: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Charles-Maxime PANACCIO, L’administration de la preuve, 4e éd., Montréal, Wilson &amp; Lafleur, 2010, Par. 585-586.</a:t>
            </a: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Nicolas BELLEMARE, Droit pénal : preuve et procédure, Titre I, ch. VII, École du Barreau du Québec, dans Collection de droit 2015-2016, p. 135 à 138 et 140.</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24</a:t>
            </a:fld>
            <a:endParaRPr lang="fr-CA"/>
          </a:p>
        </p:txBody>
      </p:sp>
    </p:spTree>
    <p:extLst>
      <p:ext uri="{BB962C8B-B14F-4D97-AF65-F5344CB8AC3E}">
        <p14:creationId xmlns:p14="http://schemas.microsoft.com/office/powerpoint/2010/main" val="4159992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INFORMATION FOR STUDENTS</a:t>
            </a:r>
            <a:endParaRPr lang="fr-CA" dirty="0">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question is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relevant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it is useful in the context of the trial..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Witnesses can't be asked just anything: questions must relate to the crime with which the accused is charged.</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a:t>
            </a:r>
          </a:p>
          <a:p>
            <a:pPr marL="170539" marR="0" lvl="0" indent="-17053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Nicolas BELLEMARE, </a:t>
            </a:r>
            <a:r>
              <a:rPr kumimoji="0" lang="fr-CA"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Droit pénal : preuve et procédure</a:t>
            </a:r>
            <a:r>
              <a:rPr kumimoji="0" lang="fr-CA"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Titre I, ch. VII, École du Barreau du Québec, dans Collection de droit 2015-2016, p. 126 à 128,</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25</a:t>
            </a:fld>
            <a:endParaRPr lang="fr-CA"/>
          </a:p>
        </p:txBody>
      </p:sp>
    </p:spTree>
    <p:extLst>
      <p:ext uri="{BB962C8B-B14F-4D97-AF65-F5344CB8AC3E}">
        <p14:creationId xmlns:p14="http://schemas.microsoft.com/office/powerpoint/2010/main" val="3337644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sz="900" dirty="0">
                <a:latin typeface="+mn-lt"/>
                <a:cs typeface="Arial"/>
              </a:rPr>
              <a:t>Read the slide. It summarizes the contents of the Student Workbook, p. 14</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26</a:t>
            </a:fld>
            <a:endParaRPr lang="fr-CA"/>
          </a:p>
        </p:txBody>
      </p:sp>
    </p:spTree>
    <p:extLst>
      <p:ext uri="{BB962C8B-B14F-4D97-AF65-F5344CB8AC3E}">
        <p14:creationId xmlns:p14="http://schemas.microsoft.com/office/powerpoint/2010/main" val="3417680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FOR THE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Watch the </a:t>
            </a:r>
            <a:r>
              <a:rPr lang="fr-CA" dirty="0" err="1">
                <a:latin typeface="Arial" panose="020B0604020202020204" pitchFamily="34" charset="0"/>
                <a:cs typeface="Arial" panose="020B0604020202020204" pitchFamily="34" charset="0"/>
              </a:rPr>
              <a:t>beginning</a:t>
            </a:r>
            <a:r>
              <a:rPr lang="fr-CA" dirty="0">
                <a:latin typeface="Arial" panose="020B0604020202020204" pitchFamily="34" charset="0"/>
                <a:cs typeface="Arial" panose="020B0604020202020204" pitchFamily="34" charset="0"/>
              </a:rPr>
              <a:t> of </a:t>
            </a:r>
            <a:r>
              <a:rPr lang="fr-CA" dirty="0" err="1">
                <a:latin typeface="Arial" panose="020B0604020202020204" pitchFamily="34" charset="0"/>
                <a:cs typeface="Arial" panose="020B0604020202020204" pitchFamily="34" charset="0"/>
              </a:rPr>
              <a:t>this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video</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until</a:t>
            </a:r>
            <a:r>
              <a:rPr lang="fr-CA" dirty="0">
                <a:latin typeface="Arial" panose="020B0604020202020204" pitchFamily="34" charset="0"/>
                <a:cs typeface="Arial" panose="020B0604020202020204" pitchFamily="34" charset="0"/>
              </a:rPr>
              <a:t> 1:10). The key points are </a:t>
            </a:r>
            <a:r>
              <a:rPr lang="fr-CA" dirty="0" err="1">
                <a:latin typeface="Arial" panose="020B0604020202020204" pitchFamily="34" charset="0"/>
                <a:cs typeface="Arial" panose="020B0604020202020204" pitchFamily="34" charset="0"/>
              </a:rPr>
              <a:t>summarized</a:t>
            </a:r>
            <a:r>
              <a:rPr lang="fr-CA" dirty="0">
                <a:latin typeface="Arial" panose="020B0604020202020204" pitchFamily="34" charset="0"/>
                <a:cs typeface="Arial" panose="020B0604020202020204" pitchFamily="34" charset="0"/>
              </a:rPr>
              <a:t> in the </a:t>
            </a:r>
            <a:r>
              <a:rPr lang="fr-CA" dirty="0" err="1">
                <a:latin typeface="Arial" panose="020B0604020202020204" pitchFamily="34" charset="0"/>
                <a:cs typeface="Arial" panose="020B0604020202020204" pitchFamily="34" charset="0"/>
              </a:rPr>
              <a:t>next</a:t>
            </a:r>
            <a:r>
              <a:rPr lang="fr-CA" dirty="0">
                <a:latin typeface="Arial" panose="020B0604020202020204" pitchFamily="34" charset="0"/>
                <a:cs typeface="Arial" panose="020B0604020202020204" pitchFamily="34" charset="0"/>
              </a:rPr>
              <a:t> slide.</a:t>
            </a:r>
          </a:p>
          <a:p>
            <a:endParaRPr lang="fr-CA" dirty="0"/>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27</a:t>
            </a:fld>
            <a:endParaRPr lang="fr-CA"/>
          </a:p>
        </p:txBody>
      </p:sp>
    </p:spTree>
    <p:extLst>
      <p:ext uri="{BB962C8B-B14F-4D97-AF65-F5344CB8AC3E}">
        <p14:creationId xmlns:p14="http://schemas.microsoft.com/office/powerpoint/2010/main" val="4283003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sz="900" dirty="0">
                <a:latin typeface="+mn-lt"/>
                <a:cs typeface="Arial"/>
              </a:rPr>
              <a:t>Read the slide. It summarizes the contents of the Student Workbook, p. 14.</a:t>
            </a:r>
          </a:p>
          <a:p>
            <a:pPr defTabSz="959887" eaLnBrk="0" fontAlgn="base" hangingPunct="0">
              <a:defRPr/>
            </a:pPr>
            <a:endParaRPr lang="fr-CA" sz="900" dirty="0">
              <a:latin typeface="Arial" panose="020B0604020202020204" pitchFamily="34" charset="0"/>
              <a:cs typeface="Arial" panose="020B0604020202020204" pitchFamily="34" charset="0"/>
            </a:endParaRPr>
          </a:p>
          <a:p>
            <a:pPr marL="0" marR="0" lvl="0" indent="0" algn="l" defTabSz="959887" rtl="0" eaLnBrk="0" fontAlgn="base" latinLnBrk="0" hangingPunct="0">
              <a:lnSpc>
                <a:spcPct val="100000"/>
              </a:lnSpc>
              <a:spcBef>
                <a:spcPts val="0"/>
              </a:spcBef>
              <a:spcAft>
                <a:spcPts val="0"/>
              </a:spcAft>
              <a:buClrTx/>
              <a:buSzTx/>
              <a:buFontTx/>
              <a:buNone/>
              <a:tabLst/>
              <a:defRPr/>
            </a:pPr>
            <a:r>
              <a:rPr lang="en-US" sz="900" b="1" i="0" u="none" strike="noStrike" kern="1200" dirty="0">
                <a:solidFill>
                  <a:schemeClr val="tx1"/>
                </a:solidFill>
                <a:effectLst/>
                <a:latin typeface="+mn-lt"/>
                <a:ea typeface="+mn-ea"/>
                <a:cs typeface="+mn-cs"/>
              </a:rPr>
              <a:t>INFORMATION FOR STUDENTS</a:t>
            </a:r>
            <a:endParaRPr lang="fr-CA" sz="900" dirty="0">
              <a:latin typeface="+mn-lt"/>
              <a:cs typeface="+mn-cs"/>
            </a:endParaRPr>
          </a:p>
          <a:p>
            <a:pPr defTabSz="959887" eaLnBrk="0" fontAlgn="base" hangingPunct="0">
              <a:defRPr/>
            </a:pPr>
            <a:endParaRPr lang="fr-CA" sz="900" dirty="0">
              <a:latin typeface="Arial" panose="020B0604020202020204" pitchFamily="34" charset="0"/>
              <a:cs typeface="Arial" panose="020B0604020202020204" pitchFamily="34" charset="0"/>
            </a:endParaRPr>
          </a:p>
          <a:p>
            <a:r>
              <a:rPr lang="en-US" sz="900" dirty="0"/>
              <a:t>A witness is called to be </a:t>
            </a:r>
            <a:r>
              <a:rPr lang="en-US" sz="900" b="1" dirty="0"/>
              <a:t>examined</a:t>
            </a:r>
            <a:r>
              <a:rPr lang="en-US" sz="900" dirty="0"/>
              <a:t> by the lawyer who requested their presence at the trial (the Prosecution or the </a:t>
            </a:r>
            <a:r>
              <a:rPr lang="en-US" sz="900" dirty="0" err="1"/>
              <a:t>Defence</a:t>
            </a:r>
            <a:r>
              <a:rPr lang="en-US" sz="900" dirty="0"/>
              <a:t>). </a:t>
            </a:r>
          </a:p>
          <a:p>
            <a:endParaRPr lang="en-US" sz="900" dirty="0"/>
          </a:p>
          <a:p>
            <a:r>
              <a:rPr lang="en-US" sz="900" dirty="0"/>
              <a:t>Once the lawyer who called the witness has finished examining them, the witness can be </a:t>
            </a:r>
            <a:r>
              <a:rPr lang="en-US" sz="900" b="1" dirty="0"/>
              <a:t>cross-examined</a:t>
            </a:r>
            <a:r>
              <a:rPr lang="en-US" sz="900" dirty="0"/>
              <a:t> by the other lawyer.</a:t>
            </a:r>
          </a:p>
          <a:p>
            <a:endParaRPr lang="en-US" sz="900" dirty="0"/>
          </a:p>
          <a:p>
            <a:r>
              <a:rPr lang="en-US" sz="900" dirty="0"/>
              <a:t>The right to cross-examine is very important. It can bring out </a:t>
            </a:r>
            <a:r>
              <a:rPr lang="en-US" sz="900" b="1" dirty="0"/>
              <a:t>new information </a:t>
            </a:r>
            <a:r>
              <a:rPr lang="en-US" sz="900" dirty="0"/>
              <a:t>or </a:t>
            </a:r>
            <a:r>
              <a:rPr lang="en-US" sz="900" b="1" dirty="0"/>
              <a:t>context</a:t>
            </a:r>
            <a:r>
              <a:rPr lang="en-US" sz="900" dirty="0"/>
              <a:t> to what was said during the examination.</a:t>
            </a:r>
          </a:p>
          <a:p>
            <a:endParaRPr lang="en-US" sz="900" dirty="0"/>
          </a:p>
          <a:p>
            <a:r>
              <a:rPr lang="en-US" sz="900" dirty="0"/>
              <a:t>Cross-examination is also often used to </a:t>
            </a:r>
            <a:r>
              <a:rPr lang="en-US" sz="900" b="1" dirty="0"/>
              <a:t>attack the credibility </a:t>
            </a:r>
            <a:r>
              <a:rPr lang="en-US" sz="900" dirty="0"/>
              <a:t>of the opposing party's witness: this is why it’s allowed for the lawyer to try to “trap” the witness by asking </a:t>
            </a:r>
            <a:r>
              <a:rPr lang="en-US" sz="900" b="1" dirty="0"/>
              <a:t>leading questions,</a:t>
            </a:r>
            <a:r>
              <a:rPr lang="en-US" sz="900" dirty="0"/>
              <a:t> i.e. questions that direct the witness towards one answer rather than another. </a:t>
            </a:r>
          </a:p>
          <a:p>
            <a:endParaRPr lang="en-US" sz="900" dirty="0"/>
          </a:p>
          <a:p>
            <a:r>
              <a:rPr lang="en-US" sz="900" dirty="0"/>
              <a:t>Even an honest, good-faith witness can give an unreliable testimonial. It’s possible, for example, that the witness had vision or memory problems, or that their state of shock prevented them from observing the scene properly.</a:t>
            </a:r>
          </a:p>
          <a:p>
            <a:endParaRPr lang="en-CA" sz="9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noProof="0" dirty="0"/>
              <a:t>Each of the Prosecution’s witnesses will be examined and cross-examined one after the other until all the Prosecution’s witnesses have testified. The Defence’s witnesses will then also be examined and cross-examined one after the other</a:t>
            </a:r>
            <a:r>
              <a:rPr lang="fr-CA" sz="900" dirty="0"/>
              <a:t>.</a:t>
            </a:r>
          </a:p>
          <a:p>
            <a:endParaRPr lang="fr-CA" sz="900" dirty="0">
              <a:latin typeface="Arial" panose="020B0604020202020204" pitchFamily="34" charset="0"/>
              <a:cs typeface="Arial" panose="020B0604020202020204" pitchFamily="34" charset="0"/>
            </a:endParaRPr>
          </a:p>
          <a:p>
            <a:r>
              <a:rPr lang="fr-CA" sz="800" b="1" dirty="0">
                <a:latin typeface="Arial" panose="020B0604020202020204" pitchFamily="34" charset="0"/>
                <a:cs typeface="Arial" panose="020B0604020202020204" pitchFamily="34" charset="0"/>
              </a:rPr>
              <a:t>SOURCES</a:t>
            </a:r>
          </a:p>
          <a:p>
            <a:pPr marL="170539" indent="-170539">
              <a:buFont typeface="Arial" panose="020B0604020202020204" pitchFamily="34" charset="0"/>
              <a:buChar char="•"/>
            </a:pPr>
            <a:r>
              <a:rPr lang="en-CA" sz="800" i="1" dirty="0">
                <a:latin typeface="Arial" panose="020B0604020202020204" pitchFamily="34" charset="0"/>
                <a:cs typeface="Arial" panose="020B0604020202020204" pitchFamily="34" charset="0"/>
              </a:rPr>
              <a:t>R c Lyttle</a:t>
            </a:r>
            <a:r>
              <a:rPr lang="en-CA" sz="800" dirty="0">
                <a:latin typeface="Arial" panose="020B0604020202020204" pitchFamily="34" charset="0"/>
                <a:cs typeface="Arial" panose="020B0604020202020204" pitchFamily="34" charset="0"/>
              </a:rPr>
              <a:t>, 2004 CSC 5 aux para 43-44, [2004] 1 RCS 193.</a:t>
            </a:r>
            <a:endParaRPr lang="fr-CA" sz="800" i="1"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800" dirty="0">
                <a:latin typeface="Arial" panose="020B0604020202020204" pitchFamily="34" charset="0"/>
                <a:cs typeface="Arial" panose="020B0604020202020204" pitchFamily="34" charset="0"/>
              </a:rPr>
              <a:t>Nicolas BELLEMARE, </a:t>
            </a:r>
            <a:r>
              <a:rPr lang="fr-CA" sz="800" i="1" dirty="0">
                <a:latin typeface="Arial" panose="020B0604020202020204" pitchFamily="34" charset="0"/>
                <a:cs typeface="Arial" panose="020B0604020202020204" pitchFamily="34" charset="0"/>
              </a:rPr>
              <a:t>Droit pénal : preuve et procédure</a:t>
            </a:r>
            <a:r>
              <a:rPr lang="fr-CA" sz="800" dirty="0">
                <a:latin typeface="Arial" panose="020B0604020202020204" pitchFamily="34" charset="0"/>
                <a:cs typeface="Arial" panose="020B0604020202020204" pitchFamily="34" charset="0"/>
              </a:rPr>
              <a:t>, Titre I, ch. VII, École du Barreau du Québec, dans Collection de droit 2015-2016, p. 123-124 et 155-156.</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28</a:t>
            </a:fld>
            <a:endParaRPr lang="fr-CA"/>
          </a:p>
        </p:txBody>
      </p:sp>
    </p:spTree>
    <p:extLst>
      <p:ext uri="{BB962C8B-B14F-4D97-AF65-F5344CB8AC3E}">
        <p14:creationId xmlns:p14="http://schemas.microsoft.com/office/powerpoint/2010/main" val="149353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FOR THE TEACHER</a:t>
            </a:r>
          </a:p>
          <a:p>
            <a:endParaRPr lang="fr-CA"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Watch </a:t>
            </a:r>
            <a:r>
              <a:rPr lang="fr-CA" dirty="0" err="1">
                <a:latin typeface="Arial" panose="020B0604020202020204" pitchFamily="34" charset="0"/>
                <a:cs typeface="Arial" panose="020B0604020202020204" pitchFamily="34" charset="0"/>
              </a:rPr>
              <a:t>this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video</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 The key points are </a:t>
            </a:r>
            <a:r>
              <a:rPr lang="fr-CA" dirty="0" err="1">
                <a:latin typeface="Arial" panose="020B0604020202020204" pitchFamily="34" charset="0"/>
                <a:cs typeface="Arial" panose="020B0604020202020204" pitchFamily="34" charset="0"/>
              </a:rPr>
              <a:t>summarized</a:t>
            </a:r>
            <a:r>
              <a:rPr lang="fr-CA" dirty="0">
                <a:latin typeface="Arial" panose="020B0604020202020204" pitchFamily="34" charset="0"/>
                <a:cs typeface="Arial" panose="020B0604020202020204" pitchFamily="34" charset="0"/>
              </a:rPr>
              <a:t> in the </a:t>
            </a:r>
            <a:r>
              <a:rPr lang="fr-CA" dirty="0" err="1">
                <a:latin typeface="Arial" panose="020B0604020202020204" pitchFamily="34" charset="0"/>
                <a:cs typeface="Arial" panose="020B0604020202020204" pitchFamily="34" charset="0"/>
              </a:rPr>
              <a:t>next</a:t>
            </a:r>
            <a:r>
              <a:rPr lang="fr-CA" dirty="0">
                <a:latin typeface="Arial" panose="020B0604020202020204" pitchFamily="34" charset="0"/>
                <a:cs typeface="Arial" panose="020B0604020202020204" pitchFamily="34" charset="0"/>
              </a:rPr>
              <a:t> slide.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noProof="0"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29</a:t>
            </a:fld>
            <a:endParaRPr lang="fr-CA"/>
          </a:p>
        </p:txBody>
      </p:sp>
    </p:spTree>
    <p:extLst>
      <p:ext uri="{BB962C8B-B14F-4D97-AF65-F5344CB8AC3E}">
        <p14:creationId xmlns:p14="http://schemas.microsoft.com/office/powerpoint/2010/main" val="3868176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sz="900" dirty="0">
                <a:latin typeface="+mn-lt"/>
                <a:cs typeface="Arial"/>
              </a:rPr>
              <a:t>Read the slide. It summarizes the contents of the Student Workbook, p. 15.</a:t>
            </a:r>
          </a:p>
          <a:p>
            <a:endParaRPr lang="fr-CA" sz="9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solidFill>
                  <a:schemeClr val="tx1"/>
                </a:solidFill>
                <a:effectLst/>
                <a:latin typeface="+mn-lt"/>
                <a:ea typeface="+mn-ea"/>
                <a:cs typeface="+mn-cs"/>
              </a:rPr>
              <a:t>INFORMATION FOR STUDENTS</a:t>
            </a:r>
            <a:endParaRPr lang="fr-CA" sz="900" dirty="0">
              <a:latin typeface="+mn-lt"/>
              <a:cs typeface="+mn-cs"/>
            </a:endParaRPr>
          </a:p>
          <a:p>
            <a:endParaRPr lang="fr-CA"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During examination or cross-examination, the lawyers may object if they consider the questions asked to be problematic for one of the following reasons:  </a:t>
            </a:r>
          </a:p>
          <a:p>
            <a:endParaRPr lang="en-US"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The question is </a:t>
            </a:r>
            <a:r>
              <a:rPr lang="en-US" sz="900" b="1" dirty="0">
                <a:latin typeface="Arial" panose="020B0604020202020204" pitchFamily="34" charset="0"/>
                <a:cs typeface="Arial" panose="020B0604020202020204" pitchFamily="34" charset="0"/>
              </a:rPr>
              <a:t>not relevant</a:t>
            </a:r>
            <a:r>
              <a:rPr lang="en-US" sz="9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The question is </a:t>
            </a:r>
            <a:r>
              <a:rPr lang="en-US" sz="900" b="1" dirty="0">
                <a:latin typeface="Arial" panose="020B0604020202020204" pitchFamily="34" charset="0"/>
                <a:cs typeface="Arial" panose="020B0604020202020204" pitchFamily="34" charset="0"/>
              </a:rPr>
              <a:t>leading</a:t>
            </a:r>
            <a:r>
              <a:rPr lang="en-US" sz="900" dirty="0">
                <a:latin typeface="Arial" panose="020B0604020202020204" pitchFamily="34" charset="0"/>
                <a:cs typeface="Arial" panose="020B0604020202020204" pitchFamily="34" charset="0"/>
              </a:rPr>
              <a:t> (during the examination only).</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The witness gives their </a:t>
            </a:r>
            <a:r>
              <a:rPr lang="en-US" sz="900" b="1" dirty="0">
                <a:latin typeface="Arial" panose="020B0604020202020204" pitchFamily="34" charset="0"/>
                <a:cs typeface="Arial" panose="020B0604020202020204" pitchFamily="34" charset="0"/>
              </a:rPr>
              <a:t>opinion</a:t>
            </a:r>
            <a:r>
              <a:rPr lang="en-US" sz="9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The witness reports the statements of another person (</a:t>
            </a:r>
            <a:r>
              <a:rPr lang="en-US" sz="900" b="1" dirty="0">
                <a:latin typeface="Arial" panose="020B0604020202020204" pitchFamily="34" charset="0"/>
                <a:cs typeface="Arial" panose="020B0604020202020204" pitchFamily="34" charset="0"/>
              </a:rPr>
              <a:t>hearsay</a:t>
            </a:r>
            <a:r>
              <a:rPr lang="en-US" sz="9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900" dirty="0">
                <a:latin typeface="Arial" panose="020B0604020202020204" pitchFamily="34" charset="0"/>
                <a:cs typeface="Arial" panose="020B0604020202020204" pitchFamily="34" charset="0"/>
              </a:rPr>
              <a:t>The lawyer who has reasons to object must do so as soon as possible. They object by standing up and saying “Objection!”, and they must explain the reason for their objection.</a:t>
            </a:r>
          </a:p>
          <a:p>
            <a:endParaRPr lang="fr-CA"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The judge then decides if they accept or reject the objection. If the objection is accepted, the evidence will be ignored, as if it were never presented! </a:t>
            </a:r>
            <a:endParaRPr lang="fr-CA" sz="900" dirty="0">
              <a:latin typeface="Arial" panose="020B0604020202020204" pitchFamily="34" charset="0"/>
              <a:cs typeface="Arial" panose="020B0604020202020204" pitchFamily="34" charset="0"/>
            </a:endParaRPr>
          </a:p>
          <a:p>
            <a:pPr lvl="0"/>
            <a:endParaRPr lang="fr-CA" sz="900" dirty="0">
              <a:latin typeface="Arial" panose="020B0604020202020204" pitchFamily="34" charset="0"/>
              <a:cs typeface="Arial" panose="020B0604020202020204" pitchFamily="34" charset="0"/>
            </a:endParaRPr>
          </a:p>
          <a:p>
            <a:pPr lvl="0"/>
            <a:r>
              <a:rPr lang="fr-CA" sz="800" b="1" dirty="0">
                <a:latin typeface="Arial" panose="020B0604020202020204" pitchFamily="34" charset="0"/>
                <a:cs typeface="Arial" panose="020B0604020202020204" pitchFamily="34" charset="0"/>
              </a:rPr>
              <a:t>SOURCES</a:t>
            </a:r>
            <a:endParaRPr lang="fr-CA" sz="8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800" dirty="0">
                <a:latin typeface="Arial" panose="020B0604020202020204" pitchFamily="34" charset="0"/>
                <a:cs typeface="Arial" panose="020B0604020202020204" pitchFamily="34" charset="0"/>
              </a:rPr>
              <a:t>CENTRE D’ACCÈS À L’INFORMATION JURIDIQUE, « </a:t>
            </a:r>
            <a:r>
              <a:rPr lang="fr-CA" sz="800" dirty="0" err="1">
                <a:latin typeface="Arial" panose="020B0604020202020204" pitchFamily="34" charset="0"/>
                <a:cs typeface="Arial" panose="020B0604020202020204" pitchFamily="34" charset="0"/>
              </a:rPr>
              <a:t>eDictionnaire</a:t>
            </a:r>
            <a:r>
              <a:rPr lang="fr-CA" sz="800" dirty="0">
                <a:latin typeface="Arial" panose="020B0604020202020204" pitchFamily="34" charset="0"/>
                <a:cs typeface="Arial" panose="020B0604020202020204" pitchFamily="34" charset="0"/>
              </a:rPr>
              <a:t> », </a:t>
            </a:r>
            <a:r>
              <a:rPr lang="fr-CA" sz="800" dirty="0">
                <a:latin typeface="Arial" panose="020B0604020202020204" pitchFamily="34" charset="0"/>
                <a:cs typeface="Arial" panose="020B0604020202020204" pitchFamily="34" charset="0"/>
                <a:hlinkClick r:id="rId3"/>
              </a:rPr>
              <a:t>http://dictionnairereid.caij.qc.ca/recherche#q=objection&amp;t=edictionnaire&amp;sort=relevancy&amp;m=search</a:t>
            </a:r>
            <a:r>
              <a:rPr lang="fr-CA" sz="800" dirty="0">
                <a:latin typeface="Arial" panose="020B0604020202020204" pitchFamily="34" charset="0"/>
                <a:cs typeface="Arial" panose="020B0604020202020204" pitchFamily="34" charset="0"/>
              </a:rPr>
              <a:t> (consulté le 1er mars 2016).</a:t>
            </a:r>
          </a:p>
          <a:p>
            <a:pPr marL="171450" indent="-171450">
              <a:buFont typeface="Arial" panose="020B0604020202020204" pitchFamily="34" charset="0"/>
              <a:buChar char="•"/>
            </a:pPr>
            <a:r>
              <a:rPr lang="fr-CA" sz="900" dirty="0"/>
              <a:t>Trucs et astuces de la magistrature, L’honorable Dominique B. Joly, Cour municipale de la Ville de Montréal, p. 10 </a:t>
            </a:r>
          </a:p>
          <a:p>
            <a:pPr marL="171450" indent="-171450">
              <a:buFont typeface="Arial" panose="020B0604020202020204" pitchFamily="34" charset="0"/>
              <a:buChar char="•"/>
            </a:pPr>
            <a:r>
              <a:rPr lang="fr-CA" sz="900" i="1" dirty="0"/>
              <a:t>Règlement de la Cour supérieure du Québec</a:t>
            </a:r>
            <a:r>
              <a:rPr lang="fr-CA" sz="900" dirty="0"/>
              <a:t>, chambre criminelle (2002), art. 7 al. 2</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30</a:t>
            </a:fld>
            <a:endParaRPr lang="fr-CA"/>
          </a:p>
        </p:txBody>
      </p:sp>
    </p:spTree>
    <p:extLst>
      <p:ext uri="{BB962C8B-B14F-4D97-AF65-F5344CB8AC3E}">
        <p14:creationId xmlns:p14="http://schemas.microsoft.com/office/powerpoint/2010/main" val="2053019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15.</a:t>
            </a:r>
          </a:p>
          <a:p>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31</a:t>
            </a:fld>
            <a:endParaRPr lang="fr-CA"/>
          </a:p>
        </p:txBody>
      </p:sp>
    </p:spTree>
    <p:extLst>
      <p:ext uri="{BB962C8B-B14F-4D97-AF65-F5344CB8AC3E}">
        <p14:creationId xmlns:p14="http://schemas.microsoft.com/office/powerpoint/2010/main" val="3274865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FOR THE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Watch the </a:t>
            </a:r>
            <a:r>
              <a:rPr lang="en-CA" noProof="0" dirty="0">
                <a:latin typeface="Arial" panose="020B0604020202020204" pitchFamily="34" charset="0"/>
                <a:cs typeface="Arial" panose="020B0604020202020204" pitchFamily="34" charset="0"/>
              </a:rPr>
              <a:t>beginning of this video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until</a:t>
            </a:r>
            <a:r>
              <a:rPr lang="fr-CA" dirty="0">
                <a:latin typeface="Arial" panose="020B0604020202020204" pitchFamily="34" charset="0"/>
                <a:cs typeface="Arial" panose="020B0604020202020204" pitchFamily="34" charset="0"/>
              </a:rPr>
              <a:t> 1:05). The key points are </a:t>
            </a:r>
            <a:r>
              <a:rPr lang="fr-CA" dirty="0" err="1">
                <a:latin typeface="Arial" panose="020B0604020202020204" pitchFamily="34" charset="0"/>
                <a:cs typeface="Arial" panose="020B0604020202020204" pitchFamily="34" charset="0"/>
              </a:rPr>
              <a:t>summarized</a:t>
            </a:r>
            <a:r>
              <a:rPr lang="fr-CA" dirty="0">
                <a:latin typeface="Arial" panose="020B0604020202020204" pitchFamily="34" charset="0"/>
                <a:cs typeface="Arial" panose="020B0604020202020204" pitchFamily="34" charset="0"/>
              </a:rPr>
              <a:t> in the </a:t>
            </a:r>
            <a:r>
              <a:rPr lang="fr-CA" dirty="0" err="1">
                <a:latin typeface="Arial" panose="020B0604020202020204" pitchFamily="34" charset="0"/>
                <a:cs typeface="Arial" panose="020B0604020202020204" pitchFamily="34" charset="0"/>
              </a:rPr>
              <a:t>next</a:t>
            </a:r>
            <a:r>
              <a:rPr lang="fr-CA" dirty="0">
                <a:latin typeface="Arial" panose="020B0604020202020204" pitchFamily="34" charset="0"/>
                <a:cs typeface="Arial" panose="020B0604020202020204" pitchFamily="34" charset="0"/>
              </a:rPr>
              <a:t> slide.</a:t>
            </a:r>
          </a:p>
          <a:p>
            <a:endParaRPr lang="fr-CA" dirty="0"/>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32</a:t>
            </a:fld>
            <a:endParaRPr lang="fr-CA"/>
          </a:p>
        </p:txBody>
      </p:sp>
    </p:spTree>
    <p:extLst>
      <p:ext uri="{BB962C8B-B14F-4D97-AF65-F5344CB8AC3E}">
        <p14:creationId xmlns:p14="http://schemas.microsoft.com/office/powerpoint/2010/main" val="228608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FOR THE TEACHER</a:t>
            </a:r>
          </a:p>
          <a:p>
            <a:endParaRPr lang="fr-CA" dirty="0"/>
          </a:p>
          <a:p>
            <a:pPr marL="171450" indent="-171450" defTabSz="908371">
              <a:buFont typeface="Wingdings" panose="05000000000000000000" pitchFamily="2" charset="2"/>
              <a:buChar char="q"/>
              <a:defRPr/>
            </a:pPr>
            <a:r>
              <a:rPr lang="en-CA" dirty="0">
                <a:latin typeface="Arial"/>
                <a:cs typeface="Arial"/>
              </a:rPr>
              <a:t>Read the slide. It summarizes the contents of the Student Workbook, p.6.</a:t>
            </a:r>
          </a:p>
          <a:p>
            <a:pPr marL="0" indent="0" defTabSz="908371">
              <a:buFont typeface="Wingdings" panose="05000000000000000000" pitchFamily="2" charset="2"/>
              <a:buNone/>
              <a:defRPr/>
            </a:pPr>
            <a:endParaRPr lang="en-CA" dirty="0">
              <a:latin typeface="Arial" panose="020B0604020202020204" pitchFamily="34" charset="0"/>
              <a:cs typeface="Arial" panose="020B0604020202020204" pitchFamily="34" charset="0"/>
            </a:endParaRPr>
          </a:p>
          <a:p>
            <a:pPr defTabSz="908371">
              <a:defRPr/>
            </a:pPr>
            <a:r>
              <a:rPr lang="en-US" sz="1200" b="1" i="0" u="none" strike="noStrike" kern="1200" dirty="0">
                <a:solidFill>
                  <a:schemeClr val="tx1"/>
                </a:solidFill>
                <a:effectLst/>
                <a:latin typeface="+mn-lt"/>
                <a:ea typeface="+mn-ea"/>
                <a:cs typeface="+mn-cs"/>
              </a:rPr>
              <a:t>INFORMATION FOR STUDENTS</a:t>
            </a:r>
            <a:endParaRPr lang="en-CA" dirty="0">
              <a:latin typeface="Arial" panose="020B0604020202020204" pitchFamily="34" charset="0"/>
              <a:cs typeface="Arial" panose="020B0604020202020204" pitchFamily="34" charset="0"/>
            </a:endParaRPr>
          </a:p>
          <a:p>
            <a:pPr defTabSz="908371">
              <a:defRPr/>
            </a:pPr>
            <a:endParaRPr lang="en-CA" dirty="0">
              <a:latin typeface="Arial" panose="020B0604020202020204" pitchFamily="34" charset="0"/>
              <a:cs typeface="Arial" panose="020B0604020202020204" pitchFamily="34" charset="0"/>
            </a:endParaRPr>
          </a:p>
          <a:p>
            <a:pPr defTabSz="908371">
              <a:defRPr/>
            </a:pPr>
            <a:r>
              <a:rPr lang="en-CA" dirty="0">
                <a:latin typeface="Arial" panose="020B0604020202020204" pitchFamily="34" charset="0"/>
                <a:cs typeface="Arial" panose="020B0604020202020204" pitchFamily="34" charset="0"/>
              </a:rPr>
              <a:t>“The State initiates legal action”: A few </a:t>
            </a:r>
            <a:r>
              <a:rPr lang="en-CA" b="1" dirty="0">
                <a:latin typeface="Arial" panose="020B0604020202020204" pitchFamily="34" charset="0"/>
                <a:cs typeface="Arial" panose="020B0604020202020204" pitchFamily="34" charset="0"/>
              </a:rPr>
              <a:t>clarifications</a:t>
            </a:r>
            <a:r>
              <a:rPr lang="en-CA" dirty="0">
                <a:latin typeface="Arial" panose="020B0604020202020204" pitchFamily="34" charset="0"/>
                <a:cs typeface="Arial" panose="020B0604020202020204" pitchFamily="34" charset="0"/>
              </a:rPr>
              <a:t>…</a:t>
            </a:r>
          </a:p>
          <a:p>
            <a:pPr defTabSz="908371">
              <a:defRPr/>
            </a:pPr>
            <a:endParaRPr lang="fr-CA" b="1" dirty="0">
              <a:latin typeface="Arial" panose="020B0604020202020204" pitchFamily="34" charset="0"/>
              <a:cs typeface="Arial" panose="020B0604020202020204" pitchFamily="34" charset="0"/>
            </a:endParaRPr>
          </a:p>
          <a:p>
            <a:pPr defTabSz="908371">
              <a:defRPr/>
            </a:pPr>
            <a:r>
              <a:rPr lang="en-US" b="1" dirty="0">
                <a:latin typeface="Arial"/>
                <a:cs typeface="Arial"/>
              </a:rPr>
              <a:t>The criminal and penal prosecuting attorney</a:t>
            </a:r>
            <a:r>
              <a:rPr lang="en-US" b="0" dirty="0">
                <a:latin typeface="Arial"/>
                <a:cs typeface="Arial"/>
              </a:rPr>
              <a:t>, sometimes called the “Crown prosecutor”, the “Crown”, the “prosecutor” or the “Prosecution”, is the lawyer who represents the government and brings the case to court against the accused in a criminal trial. </a:t>
            </a:r>
            <a:r>
              <a:rPr lang="fr-CA" dirty="0">
                <a:latin typeface="Arial"/>
                <a:cs typeface="Arial"/>
              </a:rPr>
              <a:t>In </a:t>
            </a:r>
            <a:r>
              <a:rPr lang="en-CA" noProof="0" dirty="0">
                <a:latin typeface="Arial"/>
                <a:cs typeface="Arial"/>
              </a:rPr>
              <a:t>this activity, we’ll be calling them </a:t>
            </a:r>
            <a:r>
              <a:rPr lang="en-US" b="0" dirty="0">
                <a:latin typeface="+mn-lt"/>
                <a:cs typeface="Arial"/>
              </a:rPr>
              <a:t>the “Prosecution”.</a:t>
            </a:r>
          </a:p>
          <a:p>
            <a:pPr defTabSz="908371">
              <a:defRPr/>
            </a:pPr>
            <a:endParaRPr lang="fr-CA" dirty="0">
              <a:latin typeface="Arial" panose="020B0604020202020204" pitchFamily="34" charset="0"/>
              <a:cs typeface="Arial" panose="020B0604020202020204" pitchFamily="34" charset="0"/>
            </a:endParaRPr>
          </a:p>
          <a:p>
            <a:pPr defTabSz="908371">
              <a:defRPr/>
            </a:pPr>
            <a:r>
              <a:rPr lang="en-US" dirty="0">
                <a:latin typeface="Arial"/>
                <a:cs typeface="Arial"/>
              </a:rPr>
              <a:t>So it's not the victim who sues the accused. Nor is there always a “victim” in a criminal trial. For example, there is generally no direct victim for drug-related offences (production, possession, trafficking, etc.).</a:t>
            </a:r>
            <a:endParaRPr lang="en-CA" b="1"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sz="900" b="1" dirty="0">
                <a:latin typeface="Arial" panose="020B0604020202020204" pitchFamily="34" charset="0"/>
                <a:cs typeface="Arial" panose="020B0604020202020204" pitchFamily="34" charset="0"/>
              </a:rPr>
              <a:t>SOURCES</a:t>
            </a:r>
            <a:endParaRPr lang="fr-CA" sz="900" dirty="0">
              <a:latin typeface="Arial" panose="020B0604020202020204" pitchFamily="34" charset="0"/>
              <a:cs typeface="Arial" panose="020B0604020202020204" pitchFamily="34" charset="0"/>
            </a:endParaRPr>
          </a:p>
          <a:p>
            <a:pPr marL="170509" indent="-170509">
              <a:buFont typeface="Arial" pitchFamily="34" charset="0"/>
              <a:buChar char="•"/>
            </a:pPr>
            <a:r>
              <a:rPr lang="fr-CA" sz="900" dirty="0">
                <a:latin typeface="Arial" panose="020B0604020202020204" pitchFamily="34" charset="0"/>
                <a:cs typeface="Arial" panose="020B0604020202020204" pitchFamily="34" charset="0"/>
              </a:rPr>
              <a:t>Code criminel, L.R.C. (1985), ch. C-46, art. 2.</a:t>
            </a:r>
          </a:p>
          <a:p>
            <a:pPr marL="170509" indent="-170509">
              <a:buFont typeface="Arial" pitchFamily="34" charset="0"/>
              <a:buChar char="•"/>
            </a:pPr>
            <a:r>
              <a:rPr lang="fr-CA" sz="900" dirty="0">
                <a:latin typeface="Arial" panose="020B0604020202020204" pitchFamily="34" charset="0"/>
                <a:cs typeface="Arial" panose="020B0604020202020204" pitchFamily="34" charset="0"/>
              </a:rPr>
              <a:t>Loi sur le Directeur des poursuites criminelles et pénales, L.R.Q., c. D-9.1.1, art. 1.</a:t>
            </a:r>
          </a:p>
          <a:p>
            <a:pPr marL="170509" indent="-170509" defTabSz="940924" eaLnBrk="0" fontAlgn="base" hangingPunct="0">
              <a:buFont typeface="Arial" pitchFamily="34" charset="0"/>
              <a:buChar char="•"/>
              <a:defRPr/>
            </a:pPr>
            <a:r>
              <a:rPr lang="fr-CA" sz="900" dirty="0">
                <a:latin typeface="Arial" panose="020B0604020202020204" pitchFamily="34" charset="0"/>
                <a:cs typeface="Arial" panose="020B0604020202020204" pitchFamily="34" charset="0"/>
              </a:rPr>
              <a:t>Reid, Hubert, Dictionnaire de droit québécois et canadien, 4e éd, Wilson &amp; Lafleur, 2010, p. 218.</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a:t>
            </a:fld>
            <a:endParaRPr lang="fr-CA"/>
          </a:p>
        </p:txBody>
      </p:sp>
    </p:spTree>
    <p:extLst>
      <p:ext uri="{BB962C8B-B14F-4D97-AF65-F5344CB8AC3E}">
        <p14:creationId xmlns:p14="http://schemas.microsoft.com/office/powerpoint/2010/main" val="422207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17.</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noProof="0" dirty="0">
                <a:latin typeface="Arial" panose="020B0604020202020204" pitchFamily="34" charset="0"/>
                <a:cs typeface="Arial" panose="020B0604020202020204" pitchFamily="34" charset="0"/>
              </a:rPr>
              <a:t>Mention to students that the mock trial focuses on witness examination and cross-examination, so there will be no oral arguments, unless you decide to do otherwise.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b="1" dirty="0">
              <a:latin typeface="Arial" panose="020B0604020202020204" pitchFamily="34" charset="0"/>
              <a:cs typeface="Arial" panose="020B0604020202020204" pitchFamily="34" charset="0"/>
            </a:endParaRPr>
          </a:p>
          <a:p>
            <a:pPr marL="0" lvl="1">
              <a:defRPr/>
            </a:pPr>
            <a:r>
              <a:rPr lang="fr-CA" b="1" dirty="0">
                <a:latin typeface="Arial" panose="020B0604020202020204" pitchFamily="34" charset="0"/>
                <a:cs typeface="Arial" panose="020B0604020202020204" pitchFamily="34" charset="0"/>
              </a:rPr>
              <a:t>FURTHER INFORMATION FOR THE TEACHER</a:t>
            </a:r>
          </a:p>
          <a:p>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you'd like to give your students the opportunity to try oral arguments, but on the theme of the charters of rights and freedoms, we suggest the excellent </a:t>
            </a:r>
            <a:r>
              <a:rPr lang="en-US" b="1" i="1" dirty="0">
                <a:latin typeface="Arial" panose="020B0604020202020204" pitchFamily="34" charset="0"/>
                <a:cs typeface="Arial" panose="020B0604020202020204" pitchFamily="34" charset="0"/>
              </a:rPr>
              <a:t>Citizenship and Charters Program</a:t>
            </a:r>
            <a:r>
              <a:rPr lang="en-US" dirty="0">
                <a:latin typeface="Arial" panose="020B0604020202020204" pitchFamily="34" charset="0"/>
                <a:cs typeface="Arial" panose="020B0604020202020204" pitchFamily="34" charset="0"/>
              </a:rPr>
              <a:t>, created by the </a:t>
            </a:r>
            <a:r>
              <a:rPr lang="en-US" b="1" dirty="0">
                <a:latin typeface="Arial" panose="020B0604020202020204" pitchFamily="34" charset="0"/>
                <a:cs typeface="Arial" panose="020B0604020202020204" pitchFamily="34" charset="0"/>
              </a:rPr>
              <a:t>Canadian Bar Association </a:t>
            </a:r>
            <a:r>
              <a:rPr lang="en-US" dirty="0">
                <a:latin typeface="Arial" panose="020B0604020202020204" pitchFamily="34" charset="0"/>
                <a:cs typeface="Arial" panose="020B0604020202020204" pitchFamily="34" charset="0"/>
              </a:rPr>
              <a:t>(Quebec section). Find out more on their website: https://www.abcqc.qc.ca/Our-Work/Initiatives-de-l%E2%80%99ABC-Quebec/Programme-citoyennete-et-chartes/Citizenship-and-Charters-Program</a:t>
            </a:r>
          </a:p>
          <a:p>
            <a:endParaRPr lang="fr-CA" b="1" dirty="0">
              <a:latin typeface="Arial" panose="020B0604020202020204" pitchFamily="34" charset="0"/>
              <a:cs typeface="Arial" panose="020B0604020202020204" pitchFamily="34" charset="0"/>
            </a:endParaRPr>
          </a:p>
          <a:p>
            <a:r>
              <a:rPr lang="fr-CA" sz="900" b="1" dirty="0">
                <a:latin typeface="Arial" panose="020B0604020202020204" pitchFamily="34" charset="0"/>
                <a:cs typeface="Arial" panose="020B0604020202020204" pitchFamily="34" charset="0"/>
              </a:rPr>
              <a:t>SOURCES</a:t>
            </a:r>
            <a:endParaRPr lang="fr-CA" sz="9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en-CA" sz="900" i="1" dirty="0">
                <a:latin typeface="Arial" panose="020B0604020202020204" pitchFamily="34" charset="0"/>
                <a:cs typeface="Arial" panose="020B0604020202020204" pitchFamily="34" charset="0"/>
              </a:rPr>
              <a:t>Code </a:t>
            </a:r>
            <a:r>
              <a:rPr lang="en-CA" sz="900" i="1" dirty="0" err="1">
                <a:latin typeface="Arial" panose="020B0604020202020204" pitchFamily="34" charset="0"/>
                <a:cs typeface="Arial" panose="020B0604020202020204" pitchFamily="34" charset="0"/>
              </a:rPr>
              <a:t>criminel</a:t>
            </a:r>
            <a:r>
              <a:rPr lang="en-CA" sz="900" dirty="0">
                <a:latin typeface="Arial" panose="020B0604020202020204" pitchFamily="34" charset="0"/>
                <a:cs typeface="Arial" panose="020B0604020202020204" pitchFamily="34" charset="0"/>
              </a:rPr>
              <a:t>, art 651.</a:t>
            </a:r>
            <a:endParaRPr lang="fr-CA" sz="900" i="1"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Michel BEAUCHEMIN, </a:t>
            </a:r>
            <a:r>
              <a:rPr lang="fr-CA" sz="900" i="1" dirty="0">
                <a:latin typeface="Arial" panose="020B0604020202020204" pitchFamily="34" charset="0"/>
                <a:cs typeface="Arial" panose="020B0604020202020204" pitchFamily="34" charset="0"/>
              </a:rPr>
              <a:t>Collection de droit 2015-2016</a:t>
            </a:r>
            <a:r>
              <a:rPr lang="fr-CA" sz="900" dirty="0">
                <a:latin typeface="Arial" panose="020B0604020202020204" pitchFamily="34" charset="0"/>
                <a:cs typeface="Arial" panose="020B0604020202020204" pitchFamily="34" charset="0"/>
              </a:rPr>
              <a:t>, Volume 11 – droit pénal : procédure et preuve, Titre I – la procédure et la preuve, chapitre IV, à la p 101, en ligne : </a:t>
            </a:r>
            <a:r>
              <a:rPr lang="fr-CA" sz="900" u="sng" dirty="0">
                <a:latin typeface="Arial" panose="020B0604020202020204" pitchFamily="34" charset="0"/>
                <a:cs typeface="Arial" panose="020B0604020202020204" pitchFamily="34" charset="0"/>
                <a:hlinkClick r:id="rId3"/>
              </a:rPr>
              <a:t>http://edoctrine.caij.qc.ca/collection-de-droit/2015/11/831832433/</a:t>
            </a:r>
            <a:r>
              <a:rPr lang="fr-CA" sz="900" dirty="0">
                <a:latin typeface="Arial" panose="020B0604020202020204" pitchFamily="34" charset="0"/>
                <a:cs typeface="Arial" panose="020B0604020202020204" pitchFamily="34" charset="0"/>
              </a:rPr>
              <a:t> </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33</a:t>
            </a:fld>
            <a:endParaRPr lang="fr-CA"/>
          </a:p>
        </p:txBody>
      </p:sp>
    </p:spTree>
    <p:extLst>
      <p:ext uri="{BB962C8B-B14F-4D97-AF65-F5344CB8AC3E}">
        <p14:creationId xmlns:p14="http://schemas.microsoft.com/office/powerpoint/2010/main" val="3184258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0"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17.</a:t>
            </a:r>
          </a:p>
          <a:p>
            <a:pPr marL="171450" indent="-171450" defTabSz="908371">
              <a:buFont typeface="Wingdings" panose="05000000000000000000" pitchFamily="2" charset="2"/>
              <a:buChar char="q"/>
              <a:defRPr/>
            </a:pPr>
            <a:endParaRPr lang="en-CA" dirty="0">
              <a:latin typeface="+mn-lt"/>
              <a:cs typeface="Arial"/>
            </a:endParaRPr>
          </a:p>
          <a:p>
            <a:pPr marL="0" marR="0" lvl="0" indent="0" algn="l" defTabSz="908371"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kern="1200" dirty="0">
                <a:solidFill>
                  <a:schemeClr val="tx1"/>
                </a:solidFill>
                <a:effectLst/>
                <a:latin typeface="+mn-lt"/>
                <a:ea typeface="+mn-ea"/>
                <a:cs typeface="+mn-cs"/>
              </a:rPr>
              <a:t>INFORMATION FOR STUDENTS</a:t>
            </a:r>
          </a:p>
          <a:p>
            <a:pPr marL="0" marR="0" lvl="0" indent="0" algn="l" defTabSz="908371"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i="0" u="none" strike="noStrike" kern="1200" dirty="0">
              <a:solidFill>
                <a:schemeClr val="tx1"/>
              </a:solidFill>
              <a:effectLst/>
              <a:latin typeface="+mn-lt"/>
              <a:ea typeface="+mn-ea"/>
              <a:cs typeface="+mn-cs"/>
            </a:endParaRPr>
          </a:p>
          <a:p>
            <a:r>
              <a:rPr lang="en-US" dirty="0"/>
              <a:t>If there’s no jury, the judge can either make a decision right away or “take the case under advisement.” This means they need more time to think and analyze the evidence before making a final decision.</a:t>
            </a:r>
          </a:p>
          <a:p>
            <a:endParaRPr lang="en-US" dirty="0"/>
          </a:p>
          <a:p>
            <a:r>
              <a:rPr lang="en-US" dirty="0"/>
              <a:t>If there is a jury, all 12 jurors must meet in a private room to talk about the case and decide on a verdict. Their decision must be unanimous.</a:t>
            </a:r>
          </a:p>
          <a:p>
            <a:endParaRPr lang="en-US" dirty="0"/>
          </a:p>
          <a:p>
            <a:r>
              <a:rPr lang="en-US" dirty="0"/>
              <a:t>To help the jury during this process, the judge will remind them of the rules:</a:t>
            </a:r>
          </a:p>
          <a:p>
            <a:pPr marL="171450" indent="-171450">
              <a:buFont typeface="Arial" panose="020B0604020202020204" pitchFamily="34" charset="0"/>
              <a:buChar char="•"/>
            </a:pPr>
            <a:r>
              <a:rPr lang="en-US" dirty="0"/>
              <a:t>The jury must only base their decision on the evidence presented during the trial—nothing else.</a:t>
            </a:r>
          </a:p>
          <a:p>
            <a:pPr marL="171450" indent="-171450">
              <a:buFont typeface="Arial" panose="020B0604020202020204" pitchFamily="34" charset="0"/>
              <a:buChar char="•"/>
            </a:pPr>
            <a:r>
              <a:rPr lang="en-US" dirty="0"/>
              <a:t>To find the accused guilty, they must be sure the person is guilty </a:t>
            </a:r>
            <a:r>
              <a:rPr lang="en-US" b="1" dirty="0"/>
              <a:t>beyond a reasonable doubt</a:t>
            </a:r>
            <a:r>
              <a:rPr lang="en-US" dirty="0"/>
              <a:t>. </a:t>
            </a:r>
          </a:p>
          <a:p>
            <a:pPr marL="171450" indent="-171450">
              <a:buFont typeface="Arial" panose="020B0604020202020204" pitchFamily="34" charset="0"/>
              <a:buChar char="•"/>
            </a:pPr>
            <a:r>
              <a:rPr lang="en-US" dirty="0"/>
              <a:t>If they have any doubts, they must find the person </a:t>
            </a:r>
            <a:r>
              <a:rPr lang="en-US" b="1" dirty="0"/>
              <a:t>not guilty</a:t>
            </a:r>
            <a:r>
              <a:rPr lang="en-US" dirty="0"/>
              <a:t>.</a:t>
            </a:r>
          </a:p>
          <a:p>
            <a:pPr marL="171450" indent="-171450">
              <a:buFont typeface="Arial" panose="020B0604020202020204" pitchFamily="34" charset="0"/>
              <a:buChar char="•"/>
            </a:pPr>
            <a:endParaRPr lang="en-US" dirty="0"/>
          </a:p>
          <a:p>
            <a:r>
              <a:rPr lang="en-US" dirty="0"/>
              <a:t>The jury keeps discussing until they all agree. In Quebec, there have even been jury deliberations that lasted more than 20 days!</a:t>
            </a:r>
          </a:p>
          <a:p>
            <a:endParaRPr lang="en-US" dirty="0"/>
          </a:p>
          <a:p>
            <a:r>
              <a:rPr lang="en-US" dirty="0"/>
              <a:t>Once the jury reaches a decision, they return to the courtroom to announce the verdict. The judge will ask what their decision is, and the jury’s spokesperson will say either “guilty” or “not guilty.”</a:t>
            </a:r>
          </a:p>
          <a:p>
            <a:pPr marL="171450" indent="-171450">
              <a:buFont typeface="Arial" panose="020B0604020202020204" pitchFamily="34" charset="0"/>
              <a:buChar char="•"/>
            </a:pPr>
            <a:r>
              <a:rPr lang="en-US" dirty="0"/>
              <a:t>If the verdict is </a:t>
            </a:r>
            <a:r>
              <a:rPr lang="en-US" b="1" dirty="0"/>
              <a:t>not guilty</a:t>
            </a:r>
            <a:r>
              <a:rPr lang="en-US" dirty="0"/>
              <a:t>, the trial ends.</a:t>
            </a:r>
          </a:p>
          <a:p>
            <a:pPr marL="171450" indent="-171450">
              <a:buFont typeface="Arial" panose="020B0604020202020204" pitchFamily="34" charset="0"/>
              <a:buChar char="•"/>
            </a:pPr>
            <a:r>
              <a:rPr lang="en-US" dirty="0"/>
              <a:t>If the verdict is </a:t>
            </a:r>
            <a:r>
              <a:rPr lang="en-US" b="1" dirty="0"/>
              <a:t>guilty</a:t>
            </a:r>
            <a:r>
              <a:rPr lang="en-US" dirty="0"/>
              <a:t>, the judge will decide on the sentence.</a:t>
            </a:r>
            <a:endParaRPr lang="en-CA" dirty="0">
              <a:latin typeface="+mn-lt"/>
              <a:cs typeface="Arial"/>
            </a:endParaRPr>
          </a:p>
          <a:p>
            <a:pPr defTabSz="909542">
              <a:defRPr/>
            </a:pPr>
            <a:endParaRPr lang="en-CA" b="1" dirty="0">
              <a:solidFill>
                <a:schemeClr val="accent1"/>
              </a:solidFill>
              <a:latin typeface="Arial" panose="020B0604020202020204" pitchFamily="34" charset="0"/>
              <a:cs typeface="Arial" panose="020B0604020202020204" pitchFamily="34" charset="0"/>
            </a:endParaRPr>
          </a:p>
          <a:p>
            <a:r>
              <a:rPr lang="fr-CA" sz="900" b="1" dirty="0">
                <a:latin typeface="Arial" panose="020B0604020202020204" pitchFamily="34" charset="0"/>
                <a:cs typeface="Arial" panose="020B0604020202020204" pitchFamily="34" charset="0"/>
              </a:rPr>
              <a:t>SOURCES</a:t>
            </a:r>
          </a:p>
          <a:p>
            <a:pPr marL="170539" indent="-170539" defTabSz="909542">
              <a:buFont typeface="Arial" panose="020B0604020202020204" pitchFamily="34" charset="0"/>
              <a:buChar char="•"/>
              <a:defRPr/>
            </a:pPr>
            <a:r>
              <a:rPr lang="fr-CA" sz="900" i="1" dirty="0">
                <a:latin typeface="Arial" panose="020B0604020202020204" pitchFamily="34" charset="0"/>
                <a:cs typeface="Arial" panose="020B0604020202020204" pitchFamily="34" charset="0"/>
              </a:rPr>
              <a:t>Loi constitutionnelle de 1982</a:t>
            </a:r>
            <a:r>
              <a:rPr lang="fr-CA" sz="900" dirty="0">
                <a:latin typeface="Arial" panose="020B0604020202020204" pitchFamily="34" charset="0"/>
                <a:cs typeface="Arial" panose="020B0604020202020204" pitchFamily="34" charset="0"/>
              </a:rPr>
              <a:t>, Annexe B de la Loi de 1982 sur le Canada (R-U), 1982, c 11, &lt;http://canlii.ca/t/q3x8&gt; (Charte canadienne des droits et libertés), « Garanties juridiques », art. 9, 10, 11</a:t>
            </a:r>
          </a:p>
          <a:p>
            <a:pPr marL="170539" lvl="1" indent="-170539" defTabSz="909542">
              <a:buFont typeface="Arial" panose="020B0604020202020204" pitchFamily="34" charset="0"/>
              <a:buChar char="•"/>
              <a:defRPr/>
            </a:pPr>
            <a:r>
              <a:rPr lang="fr-CA" sz="900" i="1" dirty="0">
                <a:latin typeface="Arial" panose="020B0604020202020204" pitchFamily="34" charset="0"/>
                <a:cs typeface="Arial" panose="020B0604020202020204" pitchFamily="34" charset="0"/>
              </a:rPr>
              <a:t>Code criminel</a:t>
            </a:r>
            <a:r>
              <a:rPr lang="fr-CA" sz="900" dirty="0">
                <a:latin typeface="Arial" panose="020B0604020202020204" pitchFamily="34" charset="0"/>
                <a:cs typeface="Arial" panose="020B0604020202020204" pitchFamily="34" charset="0"/>
              </a:rPr>
              <a:t>, L.R.C. 1985, c. C-46, art. 652.1(1). </a:t>
            </a:r>
          </a:p>
          <a:p>
            <a:pPr marL="170539" lvl="1" indent="-170539" defTabSz="909542">
              <a:buFont typeface="Arial" panose="020B0604020202020204" pitchFamily="34" charset="0"/>
              <a:buChar char="•"/>
              <a:defRPr/>
            </a:pPr>
            <a:r>
              <a:rPr lang="fr-CA" sz="900" dirty="0">
                <a:latin typeface="Arial" panose="020B0604020202020204" pitchFamily="34" charset="0"/>
                <a:cs typeface="Arial" panose="020B0604020202020204" pitchFamily="34" charset="0"/>
              </a:rPr>
              <a:t>R c. </a:t>
            </a:r>
            <a:r>
              <a:rPr lang="fr-CA" sz="900" dirty="0" err="1">
                <a:latin typeface="Arial" panose="020B0604020202020204" pitchFamily="34" charset="0"/>
                <a:cs typeface="Arial" panose="020B0604020202020204" pitchFamily="34" charset="0"/>
              </a:rPr>
              <a:t>Oakes</a:t>
            </a:r>
            <a:r>
              <a:rPr lang="fr-CA" sz="900" dirty="0">
                <a:latin typeface="Arial" panose="020B0604020202020204" pitchFamily="34" charset="0"/>
                <a:cs typeface="Arial" panose="020B0604020202020204" pitchFamily="34" charset="0"/>
              </a:rPr>
              <a:t> (1986) 1 RCS 103, EYB 1986-67556</a:t>
            </a: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Pierre Béliveau et Martin </a:t>
            </a:r>
            <a:r>
              <a:rPr lang="fr-CA" sz="900" dirty="0" err="1">
                <a:latin typeface="Arial" panose="020B0604020202020204" pitchFamily="34" charset="0"/>
                <a:cs typeface="Arial" panose="020B0604020202020204" pitchFamily="34" charset="0"/>
              </a:rPr>
              <a:t>Vauclair</a:t>
            </a:r>
            <a:r>
              <a:rPr lang="fr-CA" sz="900" dirty="0">
                <a:latin typeface="Arial" panose="020B0604020202020204" pitchFamily="34" charset="0"/>
                <a:cs typeface="Arial" panose="020B0604020202020204" pitchFamily="34" charset="0"/>
              </a:rPr>
              <a:t>, </a:t>
            </a:r>
            <a:r>
              <a:rPr lang="fr-CA" sz="900" i="1" dirty="0">
                <a:latin typeface="Arial" panose="020B0604020202020204" pitchFamily="34" charset="0"/>
                <a:cs typeface="Arial" panose="020B0604020202020204" pitchFamily="34" charset="0"/>
              </a:rPr>
              <a:t>Traité général de preuve et de procédures pénales</a:t>
            </a:r>
            <a:r>
              <a:rPr lang="fr-CA" sz="900" dirty="0">
                <a:latin typeface="Arial" panose="020B0604020202020204" pitchFamily="34" charset="0"/>
                <a:cs typeface="Arial" panose="020B0604020202020204" pitchFamily="34" charset="0"/>
              </a:rPr>
              <a:t>, 22</a:t>
            </a:r>
            <a:r>
              <a:rPr lang="fr-CA" sz="900" baseline="30000" dirty="0">
                <a:latin typeface="Arial" panose="020B0604020202020204" pitchFamily="34" charset="0"/>
                <a:cs typeface="Arial" panose="020B0604020202020204" pitchFamily="34" charset="0"/>
              </a:rPr>
              <a:t>e</a:t>
            </a:r>
            <a:r>
              <a:rPr lang="fr-CA" sz="900" dirty="0">
                <a:latin typeface="Arial" panose="020B0604020202020204" pitchFamily="34" charset="0"/>
                <a:cs typeface="Arial" panose="020B0604020202020204" pitchFamily="34" charset="0"/>
              </a:rPr>
              <a:t> éd, Cowansville (</a:t>
            </a:r>
            <a:r>
              <a:rPr lang="fr-CA" sz="900" dirty="0" err="1">
                <a:latin typeface="Arial" panose="020B0604020202020204" pitchFamily="34" charset="0"/>
                <a:cs typeface="Arial" panose="020B0604020202020204" pitchFamily="34" charset="0"/>
              </a:rPr>
              <a:t>Qc</a:t>
            </a:r>
            <a:r>
              <a:rPr lang="fr-CA" sz="900" dirty="0">
                <a:latin typeface="Arial" panose="020B0604020202020204" pitchFamily="34" charset="0"/>
                <a:cs typeface="Arial" panose="020B0604020202020204" pitchFamily="34" charset="0"/>
              </a:rPr>
              <a:t>), Yvon Blais, 2015, p. 1101 et suivantes. </a:t>
            </a: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Hubert Reid, Dictionnaire de droit québécois et canadien, 4</a:t>
            </a:r>
            <a:r>
              <a:rPr lang="fr-CA" sz="900" baseline="30000" dirty="0">
                <a:latin typeface="Arial" panose="020B0604020202020204" pitchFamily="34" charset="0"/>
                <a:cs typeface="Arial" panose="020B0604020202020204" pitchFamily="34" charset="0"/>
              </a:rPr>
              <a:t>e</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ed</a:t>
            </a:r>
            <a:r>
              <a:rPr lang="fr-CA" sz="900" dirty="0">
                <a:latin typeface="Arial" panose="020B0604020202020204" pitchFamily="34" charset="0"/>
                <a:cs typeface="Arial" panose="020B0604020202020204" pitchFamily="34" charset="0"/>
              </a:rPr>
              <a:t>, Montréal, Wilson et Lafleur, 2010, </a:t>
            </a:r>
            <a:r>
              <a:rPr lang="fr-CA" sz="900" i="1" dirty="0" err="1">
                <a:latin typeface="Arial" panose="020B0604020202020204" pitchFamily="34" charset="0"/>
                <a:cs typeface="Arial" panose="020B0604020202020204" pitchFamily="34" charset="0"/>
              </a:rPr>
              <a:t>sub</a:t>
            </a:r>
            <a:r>
              <a:rPr lang="fr-CA" sz="900" i="1" dirty="0">
                <a:latin typeface="Arial" panose="020B0604020202020204" pitchFamily="34" charset="0"/>
                <a:cs typeface="Arial" panose="020B0604020202020204" pitchFamily="34" charset="0"/>
              </a:rPr>
              <a:t> verbo</a:t>
            </a:r>
            <a:r>
              <a:rPr lang="fr-CA" sz="900" dirty="0">
                <a:latin typeface="Arial" panose="020B0604020202020204" pitchFamily="34" charset="0"/>
                <a:cs typeface="Arial" panose="020B0604020202020204" pitchFamily="34" charset="0"/>
              </a:rPr>
              <a:t> « délibéré »</a:t>
            </a:r>
            <a:endParaRPr lang="fr-CA" sz="900" b="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34</a:t>
            </a:fld>
            <a:endParaRPr lang="fr-CA"/>
          </a:p>
        </p:txBody>
      </p:sp>
    </p:spTree>
    <p:extLst>
      <p:ext uri="{BB962C8B-B14F-4D97-AF65-F5344CB8AC3E}">
        <p14:creationId xmlns:p14="http://schemas.microsoft.com/office/powerpoint/2010/main" val="4268865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fr-CA" b="1"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sz="1100" dirty="0">
                <a:latin typeface="+mn-lt"/>
                <a:cs typeface="Arial"/>
              </a:rPr>
              <a:t>Read the slide. It summarizes the contents of the Student Workbook, p. 18.</a:t>
            </a:r>
          </a:p>
          <a:p>
            <a:endParaRPr lang="fr-CA"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tx1"/>
                </a:solidFill>
                <a:effectLst/>
                <a:latin typeface="+mn-lt"/>
                <a:ea typeface="+mn-ea"/>
                <a:cs typeface="+mn-cs"/>
              </a:rPr>
              <a:t>INFORMATION FOR STUDENTS</a:t>
            </a:r>
            <a:endParaRPr lang="fr-CA" sz="1100" b="1" dirty="0">
              <a:latin typeface="Arial" panose="020B0604020202020204" pitchFamily="34" charset="0"/>
              <a:cs typeface="Arial" panose="020B0604020202020204" pitchFamily="34" charset="0"/>
            </a:endParaRPr>
          </a:p>
          <a:p>
            <a:endParaRPr lang="fr-CA" sz="1100" b="1" dirty="0">
              <a:latin typeface="Arial" panose="020B0604020202020204" pitchFamily="34" charset="0"/>
              <a:cs typeface="Arial" panose="020B0604020202020204" pitchFamily="34" charset="0"/>
            </a:endParaRPr>
          </a:p>
          <a:p>
            <a:r>
              <a:rPr lang="en-CA" sz="1100" b="1" noProof="0" dirty="0">
                <a:latin typeface="Arial" panose="020B0604020202020204" pitchFamily="34" charset="0"/>
                <a:cs typeface="Arial" panose="020B0604020202020204" pitchFamily="34" charset="0"/>
              </a:rPr>
              <a:t>Determining a sentence</a:t>
            </a:r>
          </a:p>
          <a:p>
            <a:endParaRPr lang="fr-CA" sz="1100" dirty="0">
              <a:latin typeface="Arial" panose="020B0604020202020204" pitchFamily="34" charset="0"/>
              <a:cs typeface="Arial" panose="020B0604020202020204" pitchFamily="34" charset="0"/>
            </a:endParaRPr>
          </a:p>
          <a:p>
            <a:r>
              <a:rPr lang="en-US" sz="1100" dirty="0"/>
              <a:t>This step happens </a:t>
            </a:r>
            <a:r>
              <a:rPr lang="en-US" sz="1100" b="1" dirty="0"/>
              <a:t>after the verdict is given</a:t>
            </a:r>
            <a:r>
              <a:rPr lang="en-US" sz="1100" dirty="0"/>
              <a:t>.</a:t>
            </a:r>
          </a:p>
          <a:p>
            <a:endParaRPr lang="en-US" sz="1100" dirty="0"/>
          </a:p>
          <a:p>
            <a:r>
              <a:rPr lang="en-US" sz="1100" dirty="0"/>
              <a:t>When deciding on the sentence, the judge must keep in mind the main goals and principles behind criminal sentencing. The judge also considers facts about the accused or about the crime itself — called </a:t>
            </a:r>
            <a:r>
              <a:rPr lang="en-US" sz="1100" b="1" dirty="0"/>
              <a:t>aggravating or mitigating circumstances</a:t>
            </a:r>
            <a:r>
              <a:rPr lang="en-US" sz="1100" dirty="0"/>
              <a:t> — which might justify a harsher or more lenient sentence. The judge must always listen to the arguments from both the Prosecution and the </a:t>
            </a:r>
            <a:r>
              <a:rPr lang="en-US" sz="1100" dirty="0" err="1"/>
              <a:t>Defence</a:t>
            </a:r>
            <a:r>
              <a:rPr lang="en-US" sz="1100" dirty="0"/>
              <a:t> on the subject.</a:t>
            </a:r>
          </a:p>
          <a:p>
            <a:endParaRPr lang="en-US" sz="1100" dirty="0"/>
          </a:p>
          <a:p>
            <a:r>
              <a:rPr lang="en-US" sz="1100" dirty="0"/>
              <a:t>In addition to imprisonment, other types of sentences are possible, such as:</a:t>
            </a:r>
          </a:p>
          <a:p>
            <a:pPr marL="171450" indent="-171450">
              <a:buFont typeface="Arial" panose="020B0604020202020204" pitchFamily="34" charset="0"/>
              <a:buChar char="•"/>
            </a:pPr>
            <a:r>
              <a:rPr lang="en-US" sz="1100" b="1" dirty="0"/>
              <a:t>fines</a:t>
            </a:r>
            <a:r>
              <a:rPr lang="en-US" sz="1100" dirty="0"/>
              <a:t>,</a:t>
            </a:r>
          </a:p>
          <a:p>
            <a:pPr marL="171450" indent="-171450">
              <a:buFont typeface="Arial" panose="020B0604020202020204" pitchFamily="34" charset="0"/>
              <a:buChar char="•"/>
            </a:pPr>
            <a:r>
              <a:rPr lang="en-US" sz="1100" dirty="0"/>
              <a:t>a </a:t>
            </a:r>
            <a:r>
              <a:rPr lang="en-US" sz="1100" b="1" dirty="0"/>
              <a:t>sentence served in the community</a:t>
            </a:r>
            <a:r>
              <a:rPr lang="en-US" sz="1100" dirty="0"/>
              <a:t>,</a:t>
            </a:r>
          </a:p>
          <a:p>
            <a:pPr marL="171450" indent="-171450">
              <a:buFont typeface="Arial" panose="020B0604020202020204" pitchFamily="34" charset="0"/>
              <a:buChar char="•"/>
            </a:pPr>
            <a:r>
              <a:rPr lang="en-US" sz="1100" dirty="0"/>
              <a:t>and more.</a:t>
            </a:r>
          </a:p>
          <a:p>
            <a:pPr marL="171450" indent="-171450">
              <a:buFont typeface="Arial" panose="020B0604020202020204" pitchFamily="34" charset="0"/>
              <a:buChar char="•"/>
            </a:pPr>
            <a:endParaRPr lang="en-US" sz="1100" dirty="0"/>
          </a:p>
          <a:p>
            <a:r>
              <a:rPr lang="en-US" sz="1100" dirty="0"/>
              <a:t>Sometimes, the judge may decide that the person should </a:t>
            </a:r>
            <a:r>
              <a:rPr lang="en-US" sz="1100" b="0" dirty="0"/>
              <a:t>not be punished at all</a:t>
            </a:r>
            <a:r>
              <a:rPr lang="en-US" sz="1100" dirty="0"/>
              <a:t>, even if they were found guilty. This is called a </a:t>
            </a:r>
            <a:r>
              <a:rPr lang="en-US" sz="1100" b="1" dirty="0"/>
              <a:t>discharge</a:t>
            </a:r>
            <a:r>
              <a:rPr lang="en-US" sz="1100" dirty="0"/>
              <a:t>, and it only happens in very specific situations.</a:t>
            </a:r>
          </a:p>
          <a:p>
            <a:endParaRPr lang="en-US" sz="1100" dirty="0"/>
          </a:p>
          <a:p>
            <a:r>
              <a:rPr lang="en-US" sz="1100" dirty="0"/>
              <a:t>Important: </a:t>
            </a:r>
            <a:r>
              <a:rPr lang="en-US" sz="1100" b="1" dirty="0"/>
              <a:t>The judge isn’t completely free to choose any sentence</a:t>
            </a:r>
            <a:r>
              <a:rPr lang="en-US" sz="1100" dirty="0"/>
              <a:t>. The </a:t>
            </a:r>
            <a:r>
              <a:rPr lang="en-US" sz="1100" b="0" dirty="0"/>
              <a:t>Criminal Code </a:t>
            </a:r>
            <a:r>
              <a:rPr lang="en-US" sz="1100" dirty="0"/>
              <a:t>sometimes sets a maximum or minimum sentence for a specific crime. </a:t>
            </a:r>
            <a:r>
              <a:rPr lang="en-US" sz="1200" b="0" i="0" kern="1200" dirty="0">
                <a:solidFill>
                  <a:schemeClr val="tx1"/>
                </a:solidFill>
                <a:effectLst/>
                <a:latin typeface="+mn-lt"/>
                <a:ea typeface="+mn-ea"/>
                <a:cs typeface="+mn-cs"/>
              </a:rPr>
              <a:t>According to the principle of fairness in sentencing, the sentence must also be just. This means that the sentence must be similar to other sentences ordered for similar crimes in similar circumstances, </a:t>
            </a:r>
            <a:r>
              <a:rPr lang="en-US" sz="1100" dirty="0"/>
              <a:t>unless there’s a good reason to do otherwise.</a:t>
            </a:r>
            <a:endParaRPr lang="fr-CA" sz="1100" dirty="0">
              <a:latin typeface="Arial" panose="020B0604020202020204" pitchFamily="34" charset="0"/>
              <a:cs typeface="Arial" panose="020B0604020202020204" pitchFamily="34" charset="0"/>
            </a:endParaRPr>
          </a:p>
          <a:p>
            <a:pPr defTabSz="909542">
              <a:defRPr/>
            </a:pPr>
            <a:endParaRPr lang="fr-CA" sz="1100" b="1" dirty="0">
              <a:latin typeface="Arial" panose="020B0604020202020204" pitchFamily="34" charset="0"/>
              <a:cs typeface="Arial" panose="020B0604020202020204" pitchFamily="34" charset="0"/>
            </a:endParaRPr>
          </a:p>
          <a:p>
            <a:pPr>
              <a:defRPr/>
            </a:pPr>
            <a:r>
              <a:rPr lang="fr-CA" sz="1100" b="1" dirty="0">
                <a:latin typeface="Arial" panose="020B0604020202020204" pitchFamily="34" charset="0"/>
                <a:cs typeface="Arial" panose="020B0604020202020204" pitchFamily="34" charset="0"/>
              </a:rPr>
              <a:t>* For more information on the </a:t>
            </a:r>
            <a:r>
              <a:rPr lang="fr-CA" sz="1100" b="1" dirty="0" err="1">
                <a:latin typeface="Arial" panose="020B0604020202020204" pitchFamily="34" charset="0"/>
                <a:cs typeface="Arial" panose="020B0604020202020204" pitchFamily="34" charset="0"/>
              </a:rPr>
              <a:t>steps</a:t>
            </a:r>
            <a:r>
              <a:rPr lang="fr-CA" sz="1100" b="1" dirty="0">
                <a:latin typeface="Arial" panose="020B0604020202020204" pitchFamily="34" charset="0"/>
                <a:cs typeface="Arial" panose="020B0604020202020204" pitchFamily="34" charset="0"/>
              </a:rPr>
              <a:t> in a </a:t>
            </a:r>
            <a:r>
              <a:rPr lang="fr-CA" sz="1100" b="1" dirty="0" err="1">
                <a:latin typeface="Arial" panose="020B0604020202020204" pitchFamily="34" charset="0"/>
                <a:cs typeface="Arial" panose="020B0604020202020204" pitchFamily="34" charset="0"/>
              </a:rPr>
              <a:t>criminal</a:t>
            </a:r>
            <a:r>
              <a:rPr lang="fr-CA" sz="1100" b="1" dirty="0">
                <a:latin typeface="Arial" panose="020B0604020202020204" pitchFamily="34" charset="0"/>
                <a:cs typeface="Arial" panose="020B0604020202020204" pitchFamily="34" charset="0"/>
              </a:rPr>
              <a:t> trial, </a:t>
            </a:r>
            <a:r>
              <a:rPr lang="fr-CA" sz="1100" b="1" dirty="0" err="1">
                <a:latin typeface="Arial" panose="020B0604020202020204" pitchFamily="34" charset="0"/>
                <a:cs typeface="Arial" panose="020B0604020202020204" pitchFamily="34" charset="0"/>
              </a:rPr>
              <a:t>see</a:t>
            </a:r>
            <a:r>
              <a:rPr lang="fr-CA" sz="1100" b="1" dirty="0">
                <a:latin typeface="Arial" panose="020B0604020202020204" pitchFamily="34" charset="0"/>
                <a:cs typeface="Arial" panose="020B0604020202020204" pitchFamily="34" charset="0"/>
              </a:rPr>
              <a:t> </a:t>
            </a:r>
            <a:r>
              <a:rPr lang="fr-CA" sz="1100" b="1" dirty="0" err="1">
                <a:latin typeface="Arial" panose="020B0604020202020204" pitchFamily="34" charset="0"/>
                <a:cs typeface="Arial" panose="020B0604020202020204" pitchFamily="34" charset="0"/>
              </a:rPr>
              <a:t>Éducaloi’s</a:t>
            </a:r>
            <a:r>
              <a:rPr lang="fr-CA" sz="1100" b="1" dirty="0">
                <a:latin typeface="Arial" panose="020B0604020202020204" pitchFamily="34" charset="0"/>
                <a:cs typeface="Arial" panose="020B0604020202020204" pitchFamily="34" charset="0"/>
              </a:rPr>
              <a:t> article: </a:t>
            </a:r>
            <a:r>
              <a:rPr lang="fr-CA" sz="1100" b="1" i="1" dirty="0">
                <a:latin typeface="Arial" panose="020B0604020202020204" pitchFamily="34" charset="0"/>
                <a:cs typeface="Arial" panose="020B0604020202020204" pitchFamily="34" charset="0"/>
              </a:rPr>
              <a:t>How Criminal Trials Work</a:t>
            </a:r>
            <a:r>
              <a:rPr lang="fr-CA" sz="1100" b="1" dirty="0">
                <a:latin typeface="Arial" panose="020B0604020202020204" pitchFamily="34" charset="0"/>
                <a:cs typeface="Arial" panose="020B0604020202020204" pitchFamily="34" charset="0"/>
              </a:rPr>
              <a:t> (https://educaloi.qc.ca/en/capsules/how-criminal-trials-work/)</a:t>
            </a:r>
            <a:endParaRPr lang="fr-CA" b="1" dirty="0">
              <a:latin typeface="Arial" panose="020B0604020202020204" pitchFamily="34" charset="0"/>
              <a:cs typeface="Arial" panose="020B0604020202020204" pitchFamily="34" charset="0"/>
            </a:endParaRPr>
          </a:p>
          <a:p>
            <a:pPr defTabSz="909542">
              <a:defRPr/>
            </a:pPr>
            <a:endParaRPr lang="fr-CA" b="1" dirty="0">
              <a:latin typeface="Arial" panose="020B0604020202020204" pitchFamily="34" charset="0"/>
              <a:cs typeface="Arial" panose="020B0604020202020204" pitchFamily="34" charset="0"/>
            </a:endParaRPr>
          </a:p>
          <a:p>
            <a:pPr defTabSz="909542">
              <a:defRPr/>
            </a:pPr>
            <a:r>
              <a:rPr lang="fr-CA" sz="900" b="1" dirty="0">
                <a:latin typeface="Arial" panose="020B0604020202020204" pitchFamily="34" charset="0"/>
                <a:cs typeface="Arial" panose="020B0604020202020204" pitchFamily="34" charset="0"/>
              </a:rPr>
              <a:t>SOURCES</a:t>
            </a:r>
          </a:p>
          <a:p>
            <a:pPr marL="170539" indent="-170539" defTabSz="909542">
              <a:buFont typeface="Arial" panose="020B0604020202020204" pitchFamily="34" charset="0"/>
              <a:buChar char="•"/>
              <a:defRPr/>
            </a:pPr>
            <a:r>
              <a:rPr lang="fr-CA" sz="900" i="1" dirty="0">
                <a:latin typeface="Arial" panose="020B0604020202020204" pitchFamily="34" charset="0"/>
                <a:cs typeface="Arial" panose="020B0604020202020204" pitchFamily="34" charset="0"/>
              </a:rPr>
              <a:t>Code criminel</a:t>
            </a:r>
            <a:r>
              <a:rPr lang="fr-CA" sz="900" dirty="0">
                <a:latin typeface="Arial" panose="020B0604020202020204" pitchFamily="34" charset="0"/>
                <a:cs typeface="Arial" panose="020B0604020202020204" pitchFamily="34" charset="0"/>
              </a:rPr>
              <a:t>,</a:t>
            </a:r>
            <a:r>
              <a:rPr lang="fr-CA" sz="900" i="1" dirty="0">
                <a:latin typeface="Arial" panose="020B0604020202020204" pitchFamily="34" charset="0"/>
                <a:cs typeface="Arial" panose="020B0604020202020204" pitchFamily="34" charset="0"/>
              </a:rPr>
              <a:t> </a:t>
            </a:r>
            <a:r>
              <a:rPr lang="fr-CA" sz="900" dirty="0">
                <a:latin typeface="Arial" panose="020B0604020202020204" pitchFamily="34" charset="0"/>
                <a:cs typeface="Arial" panose="020B0604020202020204" pitchFamily="34" charset="0"/>
              </a:rPr>
              <a:t>L.R.C. 1985, c. C-46, art. 716 et </a:t>
            </a:r>
            <a:r>
              <a:rPr lang="fr-CA" sz="900" dirty="0" err="1">
                <a:latin typeface="Arial" panose="020B0604020202020204" pitchFamily="34" charset="0"/>
                <a:cs typeface="Arial" panose="020B0604020202020204" pitchFamily="34" charset="0"/>
              </a:rPr>
              <a:t>ss</a:t>
            </a:r>
            <a:r>
              <a:rPr lang="fr-CA" sz="900" dirty="0">
                <a:latin typeface="Arial" panose="020B0604020202020204" pitchFamily="34" charset="0"/>
                <a:cs typeface="Arial" panose="020B0604020202020204" pitchFamily="34" charset="0"/>
              </a:rPr>
              <a:t>.</a:t>
            </a:r>
          </a:p>
          <a:p>
            <a:pPr marL="170539" indent="-170539">
              <a:buFont typeface="Arial" panose="020B0604020202020204" pitchFamily="34" charset="0"/>
              <a:buChar char="•"/>
            </a:pPr>
            <a:r>
              <a:rPr lang="fr-CA" sz="900" i="1" dirty="0">
                <a:latin typeface="Arial" panose="020B0604020202020204" pitchFamily="34" charset="0"/>
                <a:cs typeface="Arial" panose="020B0604020202020204" pitchFamily="34" charset="0"/>
              </a:rPr>
              <a:t>Code criminel</a:t>
            </a:r>
            <a:r>
              <a:rPr lang="fr-CA" sz="900" dirty="0">
                <a:latin typeface="Arial" panose="020B0604020202020204" pitchFamily="34" charset="0"/>
                <a:cs typeface="Arial" panose="020B0604020202020204" pitchFamily="34" charset="0"/>
              </a:rPr>
              <a:t>,</a:t>
            </a:r>
            <a:r>
              <a:rPr lang="fr-CA" sz="900" i="1" dirty="0">
                <a:latin typeface="Arial" panose="020B0604020202020204" pitchFamily="34" charset="0"/>
                <a:cs typeface="Arial" panose="020B0604020202020204" pitchFamily="34" charset="0"/>
              </a:rPr>
              <a:t> </a:t>
            </a:r>
            <a:r>
              <a:rPr lang="fr-CA" sz="900" dirty="0">
                <a:latin typeface="Arial" panose="020B0604020202020204" pitchFamily="34" charset="0"/>
                <a:cs typeface="Arial" panose="020B0604020202020204" pitchFamily="34" charset="0"/>
              </a:rPr>
              <a:t>L.R.C. 1985, c. C-46, art. 675 et 676.</a:t>
            </a:r>
          </a:p>
          <a:p>
            <a:pPr marL="170539" lvl="1" indent="-170539" defTabSz="909542">
              <a:buFont typeface="Arial" panose="020B0604020202020204" pitchFamily="34" charset="0"/>
              <a:buChar char="•"/>
              <a:defRPr/>
            </a:pPr>
            <a:r>
              <a:rPr lang="fr-CA" sz="900" i="1" dirty="0">
                <a:latin typeface="Arial" panose="020B0604020202020204" pitchFamily="34" charset="0"/>
                <a:cs typeface="Arial" panose="020B0604020202020204" pitchFamily="34" charset="0"/>
              </a:rPr>
              <a:t>Code criminel</a:t>
            </a:r>
            <a:r>
              <a:rPr lang="fr-CA" sz="900" dirty="0">
                <a:latin typeface="Arial" panose="020B0604020202020204" pitchFamily="34" charset="0"/>
                <a:cs typeface="Arial" panose="020B0604020202020204" pitchFamily="34" charset="0"/>
              </a:rPr>
              <a:t>, L.R.C. 1985, c. C-46, art. 718, 718.2, 718.3, 723, 730.</a:t>
            </a: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Nicolas BELLEMARE, </a:t>
            </a:r>
            <a:r>
              <a:rPr lang="fr-CA" sz="900" i="1" dirty="0">
                <a:latin typeface="Arial" panose="020B0604020202020204" pitchFamily="34" charset="0"/>
                <a:cs typeface="Arial" panose="020B0604020202020204" pitchFamily="34" charset="0"/>
              </a:rPr>
              <a:t>Collection de droit 2015-2016</a:t>
            </a:r>
            <a:r>
              <a:rPr lang="fr-CA" sz="900" dirty="0">
                <a:latin typeface="Arial" panose="020B0604020202020204" pitchFamily="34" charset="0"/>
                <a:cs typeface="Arial" panose="020B0604020202020204" pitchFamily="34" charset="0"/>
              </a:rPr>
              <a:t>, Vol. 11 – Droit pénal : procédure et preuve, Titre I, p. 104 à 108 et p.273-274.</a:t>
            </a:r>
          </a:p>
          <a:p>
            <a:pPr marL="170539" lvl="1" indent="-170539" defTabSz="909542">
              <a:buFont typeface="Arial" panose="020B0604020202020204" pitchFamily="34" charset="0"/>
              <a:buChar char="•"/>
              <a:defRPr/>
            </a:pPr>
            <a:r>
              <a:rPr lang="fr-CA" sz="900" i="1" dirty="0">
                <a:latin typeface="Arial" panose="020B0604020202020204" pitchFamily="34" charset="0"/>
                <a:cs typeface="Arial" panose="020B0604020202020204" pitchFamily="34" charset="0"/>
              </a:rPr>
              <a:t>R. c. </a:t>
            </a:r>
            <a:r>
              <a:rPr lang="fr-CA" sz="900" i="1" dirty="0" err="1">
                <a:latin typeface="Arial" panose="020B0604020202020204" pitchFamily="34" charset="0"/>
                <a:cs typeface="Arial" panose="020B0604020202020204" pitchFamily="34" charset="0"/>
              </a:rPr>
              <a:t>Nasogaluak</a:t>
            </a:r>
            <a:r>
              <a:rPr lang="fr-CA" sz="900" dirty="0">
                <a:latin typeface="Arial" panose="020B0604020202020204" pitchFamily="34" charset="0"/>
                <a:cs typeface="Arial" panose="020B0604020202020204" pitchFamily="34" charset="0"/>
              </a:rPr>
              <a:t>, [2010] 1 RCS 206 aux para 43-44, 2010 CSC 6 (CanLII).</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35</a:t>
            </a:fld>
            <a:endParaRPr lang="fr-CA"/>
          </a:p>
        </p:txBody>
      </p:sp>
    </p:spTree>
    <p:extLst>
      <p:ext uri="{BB962C8B-B14F-4D97-AF65-F5344CB8AC3E}">
        <p14:creationId xmlns:p14="http://schemas.microsoft.com/office/powerpoint/2010/main" val="1852050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18.</a:t>
            </a:r>
          </a:p>
          <a:p>
            <a:pPr marL="171450" indent="-171450" defTabSz="908371">
              <a:buFont typeface="Wingdings" panose="05000000000000000000" pitchFamily="2" charset="2"/>
              <a:buChar char="q"/>
              <a:defRPr/>
            </a:pPr>
            <a:endParaRPr lang="en-CA" dirty="0">
              <a:latin typeface="+mn-lt"/>
              <a:cs typeface="Arial"/>
            </a:endParaRPr>
          </a:p>
          <a:p>
            <a:pPr marL="0" marR="0" lvl="0" indent="0" algn="l" defTabSz="908371"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kern="1200" dirty="0">
                <a:solidFill>
                  <a:schemeClr val="tx1"/>
                </a:solidFill>
                <a:effectLst/>
                <a:latin typeface="+mn-lt"/>
                <a:ea typeface="+mn-ea"/>
                <a:cs typeface="+mn-cs"/>
              </a:rPr>
              <a:t>INFORMATION FOR STUDENTS</a:t>
            </a:r>
            <a:endParaRPr lang="en-CA" dirty="0">
              <a:latin typeface="+mn-lt"/>
              <a:cs typeface="Arial"/>
            </a:endParaRPr>
          </a:p>
          <a:p>
            <a:pPr marL="171450" indent="-171450" defTabSz="908371">
              <a:buFont typeface="Wingdings" panose="05000000000000000000" pitchFamily="2" charset="2"/>
              <a:buChar char="q"/>
              <a:defRPr/>
            </a:pPr>
            <a:endParaRPr lang="en-CA" dirty="0">
              <a:latin typeface="+mn-lt"/>
              <a:cs typeface="Arial"/>
            </a:endParaRPr>
          </a:p>
          <a:p>
            <a:pPr defTabSz="909542">
              <a:defRPr/>
            </a:pPr>
            <a:r>
              <a:rPr lang="en-US" b="1" dirty="0">
                <a:solidFill>
                  <a:schemeClr val="accent1"/>
                </a:solidFill>
                <a:latin typeface="Arial" panose="020B0604020202020204" pitchFamily="34" charset="0"/>
                <a:cs typeface="Arial" panose="020B0604020202020204" pitchFamily="34" charset="0"/>
              </a:rPr>
              <a:t>The people present in the courtroom must: </a:t>
            </a:r>
          </a:p>
          <a:p>
            <a:pPr marL="171450" indent="-171450" defTabSz="909542">
              <a:buFont typeface="Arial" panose="020B0604020202020204" pitchFamily="34" charset="0"/>
              <a:buChar char="•"/>
              <a:defRPr/>
            </a:pPr>
            <a:r>
              <a:rPr lang="en-US" b="0" dirty="0">
                <a:solidFill>
                  <a:schemeClr val="accent1"/>
                </a:solidFill>
                <a:latin typeface="Arial" panose="020B0604020202020204" pitchFamily="34" charset="0"/>
                <a:cs typeface="Arial" panose="020B0604020202020204" pitchFamily="34" charset="0"/>
              </a:rPr>
              <a:t>remain silent, </a:t>
            </a:r>
          </a:p>
          <a:p>
            <a:pPr marL="171450" indent="-171450" defTabSz="909542">
              <a:buFont typeface="Arial" panose="020B0604020202020204" pitchFamily="34" charset="0"/>
              <a:buChar char="•"/>
              <a:defRPr/>
            </a:pPr>
            <a:r>
              <a:rPr lang="en-US" b="0" dirty="0">
                <a:solidFill>
                  <a:schemeClr val="accent1"/>
                </a:solidFill>
                <a:latin typeface="Arial" panose="020B0604020202020204" pitchFamily="34" charset="0"/>
                <a:cs typeface="Arial" panose="020B0604020202020204" pitchFamily="34" charset="0"/>
              </a:rPr>
              <a:t>dress appropriately, </a:t>
            </a:r>
          </a:p>
          <a:p>
            <a:pPr marL="171450" indent="-171450" defTabSz="909542">
              <a:buFont typeface="Arial" panose="020B0604020202020204" pitchFamily="34" charset="0"/>
              <a:buChar char="•"/>
              <a:defRPr/>
            </a:pPr>
            <a:r>
              <a:rPr lang="en-US" b="0" dirty="0">
                <a:solidFill>
                  <a:schemeClr val="accent1"/>
                </a:solidFill>
                <a:latin typeface="Arial" panose="020B0604020202020204" pitchFamily="34" charset="0"/>
                <a:cs typeface="Arial" panose="020B0604020202020204" pitchFamily="34" charset="0"/>
              </a:rPr>
              <a:t>turn off their cell phones, cameras and other devices,  </a:t>
            </a:r>
          </a:p>
          <a:p>
            <a:pPr marL="171450" indent="-171450" defTabSz="909542">
              <a:buFont typeface="Arial" panose="020B0604020202020204" pitchFamily="34" charset="0"/>
              <a:buChar char="•"/>
              <a:defRPr/>
            </a:pPr>
            <a:r>
              <a:rPr lang="en-US" b="0" dirty="0">
                <a:solidFill>
                  <a:schemeClr val="accent1"/>
                </a:solidFill>
                <a:latin typeface="Arial" panose="020B0604020202020204" pitchFamily="34" charset="0"/>
                <a:cs typeface="Arial" panose="020B0604020202020204" pitchFamily="34" charset="0"/>
              </a:rPr>
              <a:t>refrain from eating, drinking or chewing gum, </a:t>
            </a:r>
          </a:p>
          <a:p>
            <a:pPr marL="171450" indent="-171450" defTabSz="909542">
              <a:buFont typeface="Arial" panose="020B0604020202020204" pitchFamily="34" charset="0"/>
              <a:buChar char="•"/>
              <a:defRPr/>
            </a:pPr>
            <a:r>
              <a:rPr lang="en-US" b="0" dirty="0">
                <a:solidFill>
                  <a:schemeClr val="accent1"/>
                </a:solidFill>
                <a:latin typeface="Arial" panose="020B0604020202020204" pitchFamily="34" charset="0"/>
                <a:cs typeface="Arial" panose="020B0604020202020204" pitchFamily="34" charset="0"/>
              </a:rPr>
              <a:t>always be respectful and follow the instructions, </a:t>
            </a:r>
          </a:p>
          <a:p>
            <a:pPr marL="171450" indent="-171450" defTabSz="909542">
              <a:buFont typeface="Arial" panose="020B0604020202020204" pitchFamily="34" charset="0"/>
              <a:buChar char="•"/>
              <a:defRPr/>
            </a:pPr>
            <a:r>
              <a:rPr lang="en-US" b="0" dirty="0">
                <a:solidFill>
                  <a:schemeClr val="accent1"/>
                </a:solidFill>
                <a:latin typeface="Arial" panose="020B0604020202020204" pitchFamily="34" charset="0"/>
                <a:cs typeface="Arial" panose="020B0604020202020204" pitchFamily="34" charset="0"/>
              </a:rPr>
              <a:t>rise when the judge enters or exits the courtroom. </a:t>
            </a:r>
          </a:p>
          <a:p>
            <a:pPr defTabSz="909542">
              <a:defRPr/>
            </a:pPr>
            <a:r>
              <a:rPr lang="fr-CA" sz="900" dirty="0">
                <a:latin typeface="Arial" panose="020B0604020202020204" pitchFamily="34" charset="0"/>
                <a:cs typeface="Arial" panose="020B0604020202020204" pitchFamily="34" charset="0"/>
              </a:rPr>
              <a:t> </a:t>
            </a:r>
          </a:p>
          <a:p>
            <a:r>
              <a:rPr lang="en-US" sz="900" b="1" dirty="0">
                <a:latin typeface="Arial" panose="020B0604020202020204" pitchFamily="34" charset="0"/>
                <a:cs typeface="Arial" panose="020B0604020202020204" pitchFamily="34" charset="0"/>
              </a:rPr>
              <a:t>The lawyers must: </a:t>
            </a:r>
            <a:endParaRPr lang="en-US" sz="9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00" b="0" dirty="0">
                <a:latin typeface="Arial" panose="020B0604020202020204" pitchFamily="34" charset="0"/>
                <a:cs typeface="Arial" panose="020B0604020202020204" pitchFamily="34" charset="0"/>
              </a:rPr>
              <a:t>rise to address the judge,</a:t>
            </a:r>
          </a:p>
          <a:p>
            <a:pPr marL="171450" indent="-171450">
              <a:buFont typeface="Arial" panose="020B0604020202020204" pitchFamily="34" charset="0"/>
              <a:buChar char="•"/>
            </a:pPr>
            <a:r>
              <a:rPr lang="en-US" sz="900" b="0" dirty="0">
                <a:latin typeface="Arial" panose="020B0604020202020204" pitchFamily="34" charset="0"/>
                <a:cs typeface="Arial" panose="020B0604020202020204" pitchFamily="34" charset="0"/>
              </a:rPr>
              <a:t>address themselves to the judge, not the opposing party,</a:t>
            </a:r>
          </a:p>
          <a:p>
            <a:pPr marL="171450" indent="-171450">
              <a:buFont typeface="Arial" panose="020B0604020202020204" pitchFamily="34" charset="0"/>
              <a:buChar char="•"/>
            </a:pPr>
            <a:r>
              <a:rPr lang="en-US" sz="900" b="0" dirty="0">
                <a:latin typeface="Arial" panose="020B0604020202020204" pitchFamily="34" charset="0"/>
                <a:cs typeface="Arial" panose="020B0604020202020204" pitchFamily="34" charset="0"/>
              </a:rPr>
              <a:t>always show respect,</a:t>
            </a:r>
          </a:p>
          <a:p>
            <a:pPr marL="171450" indent="-171450">
              <a:buFont typeface="Arial" panose="020B0604020202020204" pitchFamily="34" charset="0"/>
              <a:buChar char="•"/>
            </a:pPr>
            <a:r>
              <a:rPr lang="en-US" sz="900" b="0" dirty="0">
                <a:latin typeface="Arial" panose="020B0604020202020204" pitchFamily="34" charset="0"/>
                <a:cs typeface="Arial" panose="020B0604020202020204" pitchFamily="34" charset="0"/>
              </a:rPr>
              <a:t>address themselves to the judge by saying: “Madam Justice” or “Mr. Justice” or “Your </a:t>
            </a:r>
            <a:r>
              <a:rPr lang="en-US" sz="900" b="0" dirty="0" err="1">
                <a:latin typeface="Arial" panose="020B0604020202020204" pitchFamily="34" charset="0"/>
                <a:cs typeface="Arial" panose="020B0604020202020204" pitchFamily="34" charset="0"/>
              </a:rPr>
              <a:t>Honour</a:t>
            </a:r>
            <a:r>
              <a:rPr lang="en-US" sz="900" b="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900" b="0" dirty="0">
                <a:latin typeface="Arial" panose="020B0604020202020204" pitchFamily="34" charset="0"/>
                <a:cs typeface="Arial" panose="020B0604020202020204" pitchFamily="34" charset="0"/>
              </a:rPr>
              <a:t>Avoid interrupting the judge or the opposing party (except to object). </a:t>
            </a:r>
          </a:p>
          <a:p>
            <a:endParaRPr lang="fr-CA" sz="900" dirty="0">
              <a:latin typeface="Arial" panose="020B0604020202020204" pitchFamily="34" charset="0"/>
              <a:cs typeface="Arial" panose="020B0604020202020204" pitchFamily="34" charset="0"/>
            </a:endParaRPr>
          </a:p>
          <a:p>
            <a:pPr defTabSz="909542">
              <a:defRPr/>
            </a:pPr>
            <a:r>
              <a:rPr lang="fr-CA" sz="900" b="1" dirty="0">
                <a:latin typeface="Arial" panose="020B0604020202020204" pitchFamily="34" charset="0"/>
                <a:cs typeface="Arial" panose="020B0604020202020204" pitchFamily="34" charset="0"/>
              </a:rPr>
              <a:t>* To </a:t>
            </a:r>
            <a:r>
              <a:rPr lang="fr-CA" sz="900" b="1" dirty="0" err="1">
                <a:latin typeface="Arial" panose="020B0604020202020204" pitchFamily="34" charset="0"/>
                <a:cs typeface="Arial" panose="020B0604020202020204" pitchFamily="34" charset="0"/>
              </a:rPr>
              <a:t>learn</a:t>
            </a:r>
            <a:r>
              <a:rPr lang="fr-CA" sz="900" b="1" dirty="0">
                <a:latin typeface="Arial" panose="020B0604020202020204" pitchFamily="34" charset="0"/>
                <a:cs typeface="Arial" panose="020B0604020202020204" pitchFamily="34" charset="0"/>
              </a:rPr>
              <a:t> more about </a:t>
            </a:r>
            <a:r>
              <a:rPr lang="fr-CA" sz="900" b="1" dirty="0" err="1">
                <a:latin typeface="Arial" panose="020B0604020202020204" pitchFamily="34" charset="0"/>
                <a:cs typeface="Arial" panose="020B0604020202020204" pitchFamily="34" charset="0"/>
              </a:rPr>
              <a:t>decorum</a:t>
            </a:r>
            <a:r>
              <a:rPr lang="fr-CA" sz="900" b="1" dirty="0">
                <a:latin typeface="Arial" panose="020B0604020202020204" pitchFamily="34" charset="0"/>
                <a:cs typeface="Arial" panose="020B0604020202020204" pitchFamily="34" charset="0"/>
              </a:rPr>
              <a:t>, </a:t>
            </a:r>
            <a:r>
              <a:rPr lang="fr-CA" sz="900" b="1" dirty="0" err="1">
                <a:latin typeface="Arial" panose="020B0604020202020204" pitchFamily="34" charset="0"/>
                <a:cs typeface="Arial" panose="020B0604020202020204" pitchFamily="34" charset="0"/>
              </a:rPr>
              <a:t>see</a:t>
            </a:r>
            <a:r>
              <a:rPr lang="fr-CA" sz="900" b="1" dirty="0">
                <a:latin typeface="Arial" panose="020B0604020202020204" pitchFamily="34" charset="0"/>
                <a:cs typeface="Arial" panose="020B0604020202020204" pitchFamily="34" charset="0"/>
              </a:rPr>
              <a:t> </a:t>
            </a:r>
            <a:r>
              <a:rPr lang="fr-CA" sz="900" b="1" dirty="0" err="1">
                <a:latin typeface="Arial" panose="020B0604020202020204" pitchFamily="34" charset="0"/>
                <a:cs typeface="Arial" panose="020B0604020202020204" pitchFamily="34" charset="0"/>
              </a:rPr>
              <a:t>JuridiQC’s</a:t>
            </a:r>
            <a:r>
              <a:rPr lang="fr-CA" sz="900" b="1" dirty="0">
                <a:latin typeface="Arial" panose="020B0604020202020204" pitchFamily="34" charset="0"/>
                <a:cs typeface="Arial" panose="020B0604020202020204" pitchFamily="34" charset="0"/>
              </a:rPr>
              <a:t> </a:t>
            </a:r>
            <a:r>
              <a:rPr lang="fr-CA" sz="900" b="1" dirty="0" err="1">
                <a:latin typeface="Arial" panose="020B0604020202020204" pitchFamily="34" charset="0"/>
                <a:cs typeface="Arial" panose="020B0604020202020204" pitchFamily="34" charset="0"/>
              </a:rPr>
              <a:t>webpage</a:t>
            </a:r>
            <a:r>
              <a:rPr lang="fr-CA" sz="900" b="1" dirty="0">
                <a:latin typeface="Arial" panose="020B0604020202020204" pitchFamily="34" charset="0"/>
                <a:cs typeface="Arial" panose="020B0604020202020204" pitchFamily="34" charset="0"/>
              </a:rPr>
              <a:t>: </a:t>
            </a:r>
            <a:r>
              <a:rPr lang="fr-CA" sz="900" b="1" i="1" dirty="0">
                <a:latin typeface="Arial" panose="020B0604020202020204" pitchFamily="34" charset="0"/>
                <a:cs typeface="Arial" panose="020B0604020202020204" pitchFamily="34" charset="0"/>
              </a:rPr>
              <a:t>10 questions and </a:t>
            </a:r>
            <a:r>
              <a:rPr lang="fr-CA" sz="900" b="1" i="1" dirty="0" err="1">
                <a:latin typeface="Arial" panose="020B0604020202020204" pitchFamily="34" charset="0"/>
                <a:cs typeface="Arial" panose="020B0604020202020204" pitchFamily="34" charset="0"/>
              </a:rPr>
              <a:t>answers</a:t>
            </a:r>
            <a:r>
              <a:rPr lang="fr-CA" sz="900" b="1" i="1" dirty="0">
                <a:latin typeface="Arial" panose="020B0604020202020204" pitchFamily="34" charset="0"/>
                <a:cs typeface="Arial" panose="020B0604020202020204" pitchFamily="34" charset="0"/>
              </a:rPr>
              <a:t> on court </a:t>
            </a:r>
            <a:r>
              <a:rPr lang="fr-CA" sz="900" b="1" i="1" dirty="0" err="1">
                <a:latin typeface="Arial" panose="020B0604020202020204" pitchFamily="34" charset="0"/>
                <a:cs typeface="Arial" panose="020B0604020202020204" pitchFamily="34" charset="0"/>
              </a:rPr>
              <a:t>etiquette</a:t>
            </a:r>
            <a:endParaRPr lang="fr-CA" sz="900" b="1" i="1" dirty="0">
              <a:latin typeface="Arial" panose="020B0604020202020204" pitchFamily="34" charset="0"/>
              <a:cs typeface="Arial" panose="020B0604020202020204" pitchFamily="34" charset="0"/>
            </a:endParaRPr>
          </a:p>
          <a:p>
            <a:r>
              <a:rPr lang="fr-CA" sz="900" b="1" dirty="0">
                <a:latin typeface="Arial" panose="020B0604020202020204" pitchFamily="34" charset="0"/>
                <a:cs typeface="Arial" panose="020B0604020202020204" pitchFamily="34" charset="0"/>
              </a:rPr>
              <a:t>(</a:t>
            </a:r>
            <a:r>
              <a:rPr lang="fr-CA" sz="800" u="sng" kern="1200" dirty="0">
                <a:solidFill>
                  <a:srgbClr val="00B0F0"/>
                </a:solidFill>
                <a:effectLst/>
                <a:latin typeface="Arial" panose="020B0604020202020204" pitchFamily="34" charset="0"/>
                <a:ea typeface="+mn-ea"/>
                <a:cs typeface="Arial" panose="020B0604020202020204" pitchFamily="34" charset="0"/>
              </a:rPr>
              <a:t>https://juridiqc.gouv.qc.ca/en/separation-and-divorce/court/the-court-process/10-questions-and-answers-on-court-etiquette</a:t>
            </a:r>
            <a:r>
              <a:rPr lang="fr-CA" sz="900" b="1" dirty="0">
                <a:latin typeface="Arial" panose="020B0604020202020204" pitchFamily="34" charset="0"/>
                <a:cs typeface="Arial" panose="020B0604020202020204" pitchFamily="34" charset="0"/>
              </a:rPr>
              <a:t>)</a:t>
            </a:r>
          </a:p>
          <a:p>
            <a:pPr lvl="0"/>
            <a:endParaRPr lang="en-CA" sz="900" dirty="0">
              <a:latin typeface="Arial" panose="020B0604020202020204" pitchFamily="34" charset="0"/>
              <a:cs typeface="Arial" panose="020B0604020202020204" pitchFamily="34" charset="0"/>
            </a:endParaRPr>
          </a:p>
          <a:p>
            <a:pPr lvl="0"/>
            <a:endParaRPr lang="fr-CA" sz="900" dirty="0">
              <a:latin typeface="Arial" panose="020B0604020202020204" pitchFamily="34" charset="0"/>
              <a:cs typeface="Arial" panose="020B0604020202020204" pitchFamily="34" charset="0"/>
            </a:endParaRPr>
          </a:p>
          <a:p>
            <a:pPr lvl="0"/>
            <a:r>
              <a:rPr lang="fr-CA" sz="800" b="1" dirty="0">
                <a:latin typeface="Arial" panose="020B0604020202020204" pitchFamily="34" charset="0"/>
                <a:cs typeface="Arial" panose="020B0604020202020204" pitchFamily="34" charset="0"/>
              </a:rPr>
              <a:t>SOURCES</a:t>
            </a:r>
            <a:endParaRPr lang="fr-CA" sz="8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800" i="1" dirty="0">
                <a:latin typeface="Arial" panose="020B0604020202020204" pitchFamily="34" charset="0"/>
                <a:cs typeface="Arial" panose="020B0604020202020204" pitchFamily="34" charset="0"/>
              </a:rPr>
              <a:t>Règlement de la Cour du Québec</a:t>
            </a:r>
            <a:r>
              <a:rPr lang="fr-CA" sz="800" dirty="0">
                <a:latin typeface="Arial" panose="020B0604020202020204" pitchFamily="34" charset="0"/>
                <a:cs typeface="Arial" panose="020B0604020202020204" pitchFamily="34" charset="0"/>
              </a:rPr>
              <a:t>, RLRQ, c. C+25.01, r.9, art.22(1), 25(1), (2) et (3), 29(1).</a:t>
            </a:r>
          </a:p>
          <a:p>
            <a:pPr marL="170539" indent="-170539">
              <a:buFont typeface="Arial" panose="020B0604020202020204" pitchFamily="34" charset="0"/>
              <a:buChar char="•"/>
            </a:pPr>
            <a:r>
              <a:rPr lang="fr-CA" sz="800" i="1" dirty="0">
                <a:latin typeface="Arial" panose="020B0604020202020204" pitchFamily="34" charset="0"/>
                <a:cs typeface="Arial" panose="020B0604020202020204" pitchFamily="34" charset="0"/>
              </a:rPr>
              <a:t>Règles de procédure de la Cour supérieure du Québec, chambre criminelle</a:t>
            </a:r>
            <a:r>
              <a:rPr lang="fr-CA" sz="800" dirty="0">
                <a:latin typeface="Arial" panose="020B0604020202020204" pitchFamily="34" charset="0"/>
                <a:cs typeface="Arial" panose="020B0604020202020204" pitchFamily="34" charset="0"/>
              </a:rPr>
              <a:t>, TR/2002-46, art. 4, 7(2), 8(1), (2) et (3), 8A.</a:t>
            </a:r>
          </a:p>
          <a:p>
            <a:pPr marL="170539" indent="-170539">
              <a:buFont typeface="Arial" panose="020B0604020202020204" pitchFamily="34" charset="0"/>
              <a:buChar char="•"/>
            </a:pPr>
            <a:r>
              <a:rPr lang="en-CA" sz="800" dirty="0">
                <a:latin typeface="Arial" panose="020B0604020202020204" pitchFamily="34" charset="0"/>
                <a:cs typeface="Arial" panose="020B0604020202020204" pitchFamily="34" charset="0"/>
              </a:rPr>
              <a:t>Cour du Québec, </a:t>
            </a:r>
            <a:r>
              <a:rPr lang="en-CA" sz="800" i="1" dirty="0" err="1">
                <a:latin typeface="Arial" panose="020B0604020202020204" pitchFamily="34" charset="0"/>
                <a:cs typeface="Arial" panose="020B0604020202020204" pitchFamily="34" charset="0"/>
              </a:rPr>
              <a:t>Lignes</a:t>
            </a:r>
            <a:r>
              <a:rPr lang="en-CA" sz="800" i="1" dirty="0">
                <a:latin typeface="Arial" panose="020B0604020202020204" pitchFamily="34" charset="0"/>
                <a:cs typeface="Arial" panose="020B0604020202020204" pitchFamily="34" charset="0"/>
              </a:rPr>
              <a:t> directrices </a:t>
            </a:r>
            <a:r>
              <a:rPr lang="en-CA" sz="800" i="1" dirty="0" err="1">
                <a:latin typeface="Arial" panose="020B0604020202020204" pitchFamily="34" charset="0"/>
                <a:cs typeface="Arial" panose="020B0604020202020204" pitchFamily="34" charset="0"/>
              </a:rPr>
              <a:t>concernant</a:t>
            </a:r>
            <a:r>
              <a:rPr lang="en-CA" sz="800" i="1" dirty="0">
                <a:latin typeface="Arial" panose="020B0604020202020204" pitchFamily="34" charset="0"/>
                <a:cs typeface="Arial" panose="020B0604020202020204" pitchFamily="34" charset="0"/>
              </a:rPr>
              <a:t> </a:t>
            </a:r>
            <a:r>
              <a:rPr lang="en-CA" sz="800" i="1" dirty="0" err="1">
                <a:latin typeface="Arial" panose="020B0604020202020204" pitchFamily="34" charset="0"/>
                <a:cs typeface="Arial" panose="020B0604020202020204" pitchFamily="34" charset="0"/>
              </a:rPr>
              <a:t>l’utilisation</a:t>
            </a:r>
            <a:r>
              <a:rPr lang="en-CA" sz="800" i="1" dirty="0">
                <a:latin typeface="Arial" panose="020B0604020202020204" pitchFamily="34" charset="0"/>
                <a:cs typeface="Arial" panose="020B0604020202020204" pitchFamily="34" charset="0"/>
              </a:rPr>
              <a:t> des technologies </a:t>
            </a:r>
            <a:r>
              <a:rPr lang="en-CA" sz="800" i="1" dirty="0" err="1">
                <a:latin typeface="Arial" panose="020B0604020202020204" pitchFamily="34" charset="0"/>
                <a:cs typeface="Arial" panose="020B0604020202020204" pitchFamily="34" charset="0"/>
              </a:rPr>
              <a:t>en</a:t>
            </a:r>
            <a:r>
              <a:rPr lang="en-CA" sz="800" i="1" dirty="0">
                <a:latin typeface="Arial" panose="020B0604020202020204" pitchFamily="34" charset="0"/>
                <a:cs typeface="Arial" panose="020B0604020202020204" pitchFamily="34" charset="0"/>
              </a:rPr>
              <a:t> salle </a:t>
            </a:r>
            <a:r>
              <a:rPr lang="en-CA" sz="800" i="1" dirty="0" err="1">
                <a:latin typeface="Arial" panose="020B0604020202020204" pitchFamily="34" charset="0"/>
                <a:cs typeface="Arial" panose="020B0604020202020204" pitchFamily="34" charset="0"/>
              </a:rPr>
              <a:t>d’audience</a:t>
            </a:r>
            <a:r>
              <a:rPr lang="en-CA" sz="800" dirty="0">
                <a:latin typeface="Arial" panose="020B0604020202020204" pitchFamily="34" charset="0"/>
                <a:cs typeface="Arial" panose="020B0604020202020204" pitchFamily="34" charset="0"/>
              </a:rPr>
              <a:t>, </a:t>
            </a:r>
            <a:r>
              <a:rPr lang="en-CA" sz="800" dirty="0" err="1">
                <a:latin typeface="Arial" panose="020B0604020202020204" pitchFamily="34" charset="0"/>
                <a:cs typeface="Arial" panose="020B0604020202020204" pitchFamily="34" charset="0"/>
              </a:rPr>
              <a:t>en</a:t>
            </a:r>
            <a:r>
              <a:rPr lang="en-CA" sz="800" dirty="0">
                <a:latin typeface="Arial" panose="020B0604020202020204" pitchFamily="34" charset="0"/>
                <a:cs typeface="Arial" panose="020B0604020202020204" pitchFamily="34" charset="0"/>
              </a:rPr>
              <a:t> </a:t>
            </a:r>
            <a:r>
              <a:rPr lang="en-CA" sz="800" dirty="0" err="1">
                <a:latin typeface="Arial" panose="020B0604020202020204" pitchFamily="34" charset="0"/>
                <a:cs typeface="Arial" panose="020B0604020202020204" pitchFamily="34" charset="0"/>
              </a:rPr>
              <a:t>ligne</a:t>
            </a:r>
            <a:r>
              <a:rPr lang="en-CA" sz="800" dirty="0">
                <a:latin typeface="Arial" panose="020B0604020202020204" pitchFamily="34" charset="0"/>
                <a:cs typeface="Arial" panose="020B0604020202020204" pitchFamily="34" charset="0"/>
              </a:rPr>
              <a:t>: &lt;http://www.tribunaux.qc.ca/c-quebec/CommuniquesDocumentation/LignesDirectricesTech_28mars2013.pdf&gt;</a:t>
            </a:r>
            <a:endParaRPr lang="fr-CA" sz="8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800" dirty="0">
                <a:latin typeface="Arial" panose="020B0604020202020204" pitchFamily="34" charset="0"/>
                <a:cs typeface="Arial" panose="020B0604020202020204" pitchFamily="34" charset="0"/>
              </a:rPr>
              <a:t>Fondation du Barreau, Guide « Seul devant la Cour en matières criminelles et pénale », </a:t>
            </a:r>
            <a:r>
              <a:rPr lang="fr-CA" sz="800" dirty="0">
                <a:latin typeface="Arial" panose="020B0604020202020204" pitchFamily="34" charset="0"/>
                <a:cs typeface="Arial" panose="020B0604020202020204" pitchFamily="34" charset="0"/>
                <a:hlinkClick r:id="rId3"/>
              </a:rPr>
              <a:t>www.fondationdubarreau.qc.ca/pdf/publication/seul-devant-la-cour-criminelle-penale-fr.pdf</a:t>
            </a:r>
            <a:r>
              <a:rPr lang="fr-CA" sz="800" dirty="0">
                <a:latin typeface="Arial" panose="020B0604020202020204" pitchFamily="34" charset="0"/>
                <a:cs typeface="Arial" panose="020B0604020202020204" pitchFamily="34" charset="0"/>
              </a:rPr>
              <a:t>, p. 17 (consulté le 1er mars 2016).</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36</a:t>
            </a:fld>
            <a:endParaRPr lang="fr-CA"/>
          </a:p>
        </p:txBody>
      </p:sp>
    </p:spTree>
    <p:extLst>
      <p:ext uri="{BB962C8B-B14F-4D97-AF65-F5344CB8AC3E}">
        <p14:creationId xmlns:p14="http://schemas.microsoft.com/office/powerpoint/2010/main" val="3919840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900" dirty="0">
                <a:latin typeface="Arial" panose="020B0604020202020204" pitchFamily="34" charset="0"/>
                <a:cs typeface="Arial" panose="020B0604020202020204" pitchFamily="34" charset="0"/>
              </a:rPr>
              <a:t>Explain and lead the next steps in the activity. These are described in the Student Workbook, </a:t>
            </a:r>
            <a:r>
              <a:rPr lang="fr-CA" sz="900" dirty="0">
                <a:latin typeface="Arial" panose="020B0604020202020204" pitchFamily="34" charset="0"/>
                <a:cs typeface="Arial" panose="020B0604020202020204" pitchFamily="34" charset="0"/>
              </a:rPr>
              <a:t>p. 21.</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37</a:t>
            </a:fld>
            <a:endParaRPr lang="fr-CA"/>
          </a:p>
        </p:txBody>
      </p:sp>
    </p:spTree>
    <p:extLst>
      <p:ext uri="{BB962C8B-B14F-4D97-AF65-F5344CB8AC3E}">
        <p14:creationId xmlns:p14="http://schemas.microsoft.com/office/powerpoint/2010/main" val="2348794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900" dirty="0">
                <a:latin typeface="Arial" panose="020B0604020202020204" pitchFamily="34" charset="0"/>
                <a:cs typeface="Arial" panose="020B0604020202020204" pitchFamily="34" charset="0"/>
              </a:rPr>
              <a:t>Show </a:t>
            </a:r>
            <a:r>
              <a:rPr lang="fr-CA" sz="900" dirty="0" err="1">
                <a:latin typeface="Arial" panose="020B0604020202020204" pitchFamily="34" charset="0"/>
                <a:cs typeface="Arial" panose="020B0604020202020204" pitchFamily="34" charset="0"/>
              </a:rPr>
              <a:t>this</a:t>
            </a:r>
            <a:r>
              <a:rPr lang="fr-CA" sz="900" dirty="0">
                <a:latin typeface="Arial" panose="020B0604020202020204" pitchFamily="34" charset="0"/>
                <a:cs typeface="Arial" panose="020B0604020202020204" pitchFamily="34" charset="0"/>
              </a:rPr>
              <a:t> slide </a:t>
            </a:r>
            <a:r>
              <a:rPr lang="fr-CA" sz="900" dirty="0" err="1">
                <a:latin typeface="Arial" panose="020B0604020202020204" pitchFamily="34" charset="0"/>
                <a:cs typeface="Arial" panose="020B0604020202020204" pitchFamily="34" charset="0"/>
              </a:rPr>
              <a:t>while</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distributing</a:t>
            </a:r>
            <a:r>
              <a:rPr lang="fr-CA" sz="900" dirty="0">
                <a:latin typeface="Arial" panose="020B0604020202020204" pitchFamily="34" charset="0"/>
                <a:cs typeface="Arial" panose="020B0604020202020204" pitchFamily="34" charset="0"/>
              </a:rPr>
              <a:t> the </a:t>
            </a:r>
            <a:r>
              <a:rPr lang="fr-CA" sz="900" dirty="0" err="1">
                <a:latin typeface="Arial" panose="020B0604020202020204" pitchFamily="34" charset="0"/>
                <a:cs typeface="Arial" panose="020B0604020202020204" pitchFamily="34" charset="0"/>
              </a:rPr>
              <a:t>roles</a:t>
            </a:r>
            <a:r>
              <a:rPr lang="fr-CA" sz="900" dirty="0">
                <a:latin typeface="Arial" panose="020B0604020202020204" pitchFamily="34" charset="0"/>
                <a:cs typeface="Arial" panose="020B0604020202020204" pitchFamily="34" charset="0"/>
              </a:rPr>
              <a:t>. This information </a:t>
            </a:r>
            <a:r>
              <a:rPr lang="fr-CA" sz="900" dirty="0" err="1">
                <a:latin typeface="Arial" panose="020B0604020202020204" pitchFamily="34" charset="0"/>
                <a:cs typeface="Arial" panose="020B0604020202020204" pitchFamily="34" charset="0"/>
              </a:rPr>
              <a:t>is</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also</a:t>
            </a:r>
            <a:r>
              <a:rPr lang="fr-CA" sz="900" dirty="0">
                <a:latin typeface="Arial" panose="020B0604020202020204" pitchFamily="34" charset="0"/>
                <a:cs typeface="Arial" panose="020B0604020202020204" pitchFamily="34" charset="0"/>
              </a:rPr>
              <a:t> on p. 21 of the </a:t>
            </a:r>
            <a:r>
              <a:rPr lang="fr-CA" sz="900" dirty="0" err="1">
                <a:latin typeface="Arial" panose="020B0604020202020204" pitchFamily="34" charset="0"/>
                <a:cs typeface="Arial" panose="020B0604020202020204" pitchFamily="34" charset="0"/>
              </a:rPr>
              <a:t>Student</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Workbook</a:t>
            </a:r>
            <a:r>
              <a:rPr lang="fr-CA" sz="900" dirty="0">
                <a:latin typeface="Arial" panose="020B0604020202020204" pitchFamily="34" charset="0"/>
                <a:cs typeface="Arial" panose="020B0604020202020204" pitchFamily="34" charset="0"/>
              </a:rPr>
              <a:t>.</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38</a:t>
            </a:fld>
            <a:endParaRPr lang="fr-CA"/>
          </a:p>
        </p:txBody>
      </p:sp>
    </p:spTree>
    <p:extLst>
      <p:ext uri="{BB962C8B-B14F-4D97-AF65-F5344CB8AC3E}">
        <p14:creationId xmlns:p14="http://schemas.microsoft.com/office/powerpoint/2010/main" val="1177256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900" dirty="0">
                <a:latin typeface="Arial" panose="020B0604020202020204" pitchFamily="34" charset="0"/>
                <a:cs typeface="Arial" panose="020B0604020202020204" pitchFamily="34" charset="0"/>
              </a:rPr>
              <a:t>Show </a:t>
            </a:r>
            <a:r>
              <a:rPr lang="fr-CA" sz="900" dirty="0" err="1">
                <a:latin typeface="Arial" panose="020B0604020202020204" pitchFamily="34" charset="0"/>
                <a:cs typeface="Arial" panose="020B0604020202020204" pitchFamily="34" charset="0"/>
              </a:rPr>
              <a:t>this</a:t>
            </a:r>
            <a:r>
              <a:rPr lang="fr-CA" sz="900" dirty="0">
                <a:latin typeface="Arial" panose="020B0604020202020204" pitchFamily="34" charset="0"/>
                <a:cs typeface="Arial" panose="020B0604020202020204" pitchFamily="34" charset="0"/>
              </a:rPr>
              <a:t> slide at the </a:t>
            </a:r>
            <a:r>
              <a:rPr lang="fr-CA" sz="900" dirty="0" err="1">
                <a:latin typeface="Arial" panose="020B0604020202020204" pitchFamily="34" charset="0"/>
                <a:cs typeface="Arial" panose="020B0604020202020204" pitchFamily="34" charset="0"/>
              </a:rPr>
              <a:t>beginning</a:t>
            </a:r>
            <a:r>
              <a:rPr lang="fr-CA" sz="900" dirty="0">
                <a:latin typeface="Arial" panose="020B0604020202020204" pitchFamily="34" charset="0"/>
                <a:cs typeface="Arial" panose="020B0604020202020204" pitchFamily="34" charset="0"/>
              </a:rPr>
              <a:t> of the class </a:t>
            </a:r>
            <a:r>
              <a:rPr lang="fr-CA" sz="900" dirty="0" err="1">
                <a:latin typeface="Arial" panose="020B0604020202020204" pitchFamily="34" charset="0"/>
                <a:cs typeface="Arial" panose="020B0604020202020204" pitchFamily="34" charset="0"/>
              </a:rPr>
              <a:t>during</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which</a:t>
            </a:r>
            <a:r>
              <a:rPr lang="fr-CA" sz="900" dirty="0">
                <a:latin typeface="Arial" panose="020B0604020202020204" pitchFamily="34" charset="0"/>
                <a:cs typeface="Arial" panose="020B0604020202020204" pitchFamily="34" charset="0"/>
              </a:rPr>
              <a:t> the </a:t>
            </a:r>
            <a:r>
              <a:rPr lang="fr-CA" sz="900" dirty="0" err="1">
                <a:latin typeface="Arial" panose="020B0604020202020204" pitchFamily="34" charset="0"/>
                <a:cs typeface="Arial" panose="020B0604020202020204" pitchFamily="34" charset="0"/>
              </a:rPr>
              <a:t>mock</a:t>
            </a:r>
            <a:r>
              <a:rPr lang="fr-CA" sz="900" dirty="0">
                <a:latin typeface="Arial" panose="020B0604020202020204" pitchFamily="34" charset="0"/>
                <a:cs typeface="Arial" panose="020B0604020202020204" pitchFamily="34" charset="0"/>
              </a:rPr>
              <a:t> trial </a:t>
            </a:r>
            <a:r>
              <a:rPr lang="fr-CA" sz="900" dirty="0" err="1">
                <a:latin typeface="Arial" panose="020B0604020202020204" pitchFamily="34" charset="0"/>
                <a:cs typeface="Arial" panose="020B0604020202020204" pitchFamily="34" charset="0"/>
              </a:rPr>
              <a:t>is</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held</a:t>
            </a:r>
            <a:r>
              <a:rPr lang="fr-CA" sz="900" dirty="0">
                <a:latin typeface="Arial" panose="020B0604020202020204" pitchFamily="34" charset="0"/>
                <a:cs typeface="Arial" panose="020B0604020202020204" pitchFamily="34" charset="0"/>
              </a:rPr>
              <a:t>. This information </a:t>
            </a:r>
            <a:r>
              <a:rPr lang="fr-CA" sz="900" dirty="0" err="1">
                <a:latin typeface="Arial" panose="020B0604020202020204" pitchFamily="34" charset="0"/>
                <a:cs typeface="Arial" panose="020B0604020202020204" pitchFamily="34" charset="0"/>
              </a:rPr>
              <a:t>is</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also</a:t>
            </a:r>
            <a:r>
              <a:rPr lang="fr-CA" sz="900" dirty="0">
                <a:latin typeface="Arial" panose="020B0604020202020204" pitchFamily="34" charset="0"/>
                <a:cs typeface="Arial" panose="020B0604020202020204" pitchFamily="34" charset="0"/>
              </a:rPr>
              <a:t> on p. 23 of the </a:t>
            </a:r>
            <a:r>
              <a:rPr lang="fr-CA" sz="900" dirty="0" err="1">
                <a:latin typeface="Arial" panose="020B0604020202020204" pitchFamily="34" charset="0"/>
                <a:cs typeface="Arial" panose="020B0604020202020204" pitchFamily="34" charset="0"/>
              </a:rPr>
              <a:t>Student</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Workbook</a:t>
            </a:r>
            <a:r>
              <a:rPr lang="fr-CA" sz="900" dirty="0">
                <a:latin typeface="Arial" panose="020B0604020202020204" pitchFamily="34" charset="0"/>
                <a:cs typeface="Arial" panose="020B0604020202020204" pitchFamily="34" charset="0"/>
              </a:rPr>
              <a:t>.</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39</a:t>
            </a:fld>
            <a:endParaRPr lang="fr-CA"/>
          </a:p>
        </p:txBody>
      </p:sp>
    </p:spTree>
    <p:extLst>
      <p:ext uri="{BB962C8B-B14F-4D97-AF65-F5344CB8AC3E}">
        <p14:creationId xmlns:p14="http://schemas.microsoft.com/office/powerpoint/2010/main" val="2401294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dirty="0">
                <a:latin typeface="Arial" panose="020B0604020202020204" pitchFamily="34" charset="0"/>
                <a:cs typeface="Arial" panose="020B0604020202020204" pitchFamily="34" charset="0"/>
              </a:rPr>
              <a:t>NOTES FOR THE TEACHER</a:t>
            </a:r>
          </a:p>
          <a:p>
            <a:pPr defTabSz="909542">
              <a:defRPr/>
            </a:pPr>
            <a:endParaRPr lang="en-CA" b="1" dirty="0">
              <a:solidFill>
                <a:schemeClr val="accent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900" dirty="0">
                <a:latin typeface="Arial" panose="020B0604020202020204" pitchFamily="34" charset="0"/>
                <a:cs typeface="Arial" panose="020B0604020202020204" pitchFamily="34" charset="0"/>
              </a:rPr>
              <a:t>Show </a:t>
            </a:r>
            <a:r>
              <a:rPr lang="fr-CA" sz="900" dirty="0" err="1">
                <a:latin typeface="Arial" panose="020B0604020202020204" pitchFamily="34" charset="0"/>
                <a:cs typeface="Arial" panose="020B0604020202020204" pitchFamily="34" charset="0"/>
              </a:rPr>
              <a:t>this</a:t>
            </a:r>
            <a:r>
              <a:rPr lang="fr-CA" sz="900" dirty="0">
                <a:latin typeface="Arial" panose="020B0604020202020204" pitchFamily="34" charset="0"/>
                <a:cs typeface="Arial" panose="020B0604020202020204" pitchFamily="34" charset="0"/>
              </a:rPr>
              <a:t> slide </a:t>
            </a:r>
            <a:r>
              <a:rPr lang="fr-CA" sz="900" dirty="0" err="1">
                <a:latin typeface="Arial" panose="020B0604020202020204" pitchFamily="34" charset="0"/>
                <a:cs typeface="Arial" panose="020B0604020202020204" pitchFamily="34" charset="0"/>
              </a:rPr>
              <a:t>during</a:t>
            </a:r>
            <a:r>
              <a:rPr lang="fr-CA" sz="900" dirty="0">
                <a:latin typeface="Arial" panose="020B0604020202020204" pitchFamily="34" charset="0"/>
                <a:cs typeface="Arial" panose="020B0604020202020204" pitchFamily="34" charset="0"/>
              </a:rPr>
              <a:t> the </a:t>
            </a:r>
            <a:r>
              <a:rPr lang="fr-CA" sz="900" dirty="0" err="1">
                <a:latin typeface="Arial" panose="020B0604020202020204" pitchFamily="34" charset="0"/>
                <a:cs typeface="Arial" panose="020B0604020202020204" pitchFamily="34" charset="0"/>
              </a:rPr>
              <a:t>mock</a:t>
            </a:r>
            <a:r>
              <a:rPr lang="fr-CA" sz="900" dirty="0">
                <a:latin typeface="Arial" panose="020B0604020202020204" pitchFamily="34" charset="0"/>
                <a:cs typeface="Arial" panose="020B0604020202020204" pitchFamily="34" charset="0"/>
              </a:rPr>
              <a:t> trial. This information </a:t>
            </a:r>
            <a:r>
              <a:rPr lang="fr-CA" sz="900" dirty="0" err="1">
                <a:latin typeface="Arial" panose="020B0604020202020204" pitchFamily="34" charset="0"/>
                <a:cs typeface="Arial" panose="020B0604020202020204" pitchFamily="34" charset="0"/>
              </a:rPr>
              <a:t>is</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also</a:t>
            </a:r>
            <a:r>
              <a:rPr lang="fr-CA" sz="900" dirty="0">
                <a:latin typeface="Arial" panose="020B0604020202020204" pitchFamily="34" charset="0"/>
                <a:cs typeface="Arial" panose="020B0604020202020204" pitchFamily="34" charset="0"/>
              </a:rPr>
              <a:t> on p. 23 of the </a:t>
            </a:r>
            <a:r>
              <a:rPr lang="fr-CA" sz="900" dirty="0" err="1">
                <a:latin typeface="Arial" panose="020B0604020202020204" pitchFamily="34" charset="0"/>
                <a:cs typeface="Arial" panose="020B0604020202020204" pitchFamily="34" charset="0"/>
              </a:rPr>
              <a:t>Student</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Workbook</a:t>
            </a:r>
            <a:r>
              <a:rPr lang="fr-CA" sz="900" dirty="0">
                <a:latin typeface="Arial" panose="020B0604020202020204" pitchFamily="34" charset="0"/>
                <a:cs typeface="Arial" panose="020B0604020202020204" pitchFamily="34" charset="0"/>
              </a:rPr>
              <a:t>.</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40</a:t>
            </a:fld>
            <a:endParaRPr lang="fr-CA"/>
          </a:p>
        </p:txBody>
      </p:sp>
    </p:spTree>
    <p:extLst>
      <p:ext uri="{BB962C8B-B14F-4D97-AF65-F5344CB8AC3E}">
        <p14:creationId xmlns:p14="http://schemas.microsoft.com/office/powerpoint/2010/main" val="1089370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41</a:t>
            </a:fld>
            <a:endParaRPr lang="fr-CA"/>
          </a:p>
        </p:txBody>
      </p:sp>
    </p:spTree>
    <p:extLst>
      <p:ext uri="{BB962C8B-B14F-4D97-AF65-F5344CB8AC3E}">
        <p14:creationId xmlns:p14="http://schemas.microsoft.com/office/powerpoint/2010/main" val="361728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a:t>
            </a:fld>
            <a:endParaRPr lang="fr-CA"/>
          </a:p>
        </p:txBody>
      </p:sp>
    </p:spTree>
    <p:extLst>
      <p:ext uri="{BB962C8B-B14F-4D97-AF65-F5344CB8AC3E}">
        <p14:creationId xmlns:p14="http://schemas.microsoft.com/office/powerpoint/2010/main" val="2330709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FOR THE TEACHER</a:t>
            </a:r>
          </a:p>
          <a:p>
            <a:endParaRPr lang="fr-CA" dirty="0">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6.</a:t>
            </a:r>
          </a:p>
          <a:p>
            <a:endParaRPr lang="fr-CA" dirty="0">
              <a:latin typeface="Arial" panose="020B0604020202020204" pitchFamily="34" charset="0"/>
              <a:cs typeface="Arial" panose="020B0604020202020204" pitchFamily="34" charset="0"/>
            </a:endParaRPr>
          </a:p>
          <a:p>
            <a:r>
              <a:rPr lang="en-US" sz="1200" b="1" i="0" u="none" strike="noStrike" kern="1200" dirty="0">
                <a:solidFill>
                  <a:schemeClr val="tx1"/>
                </a:solidFill>
                <a:effectLst/>
                <a:latin typeface="+mn-lt"/>
                <a:ea typeface="+mn-ea"/>
                <a:cs typeface="+mn-cs"/>
              </a:rPr>
              <a:t>INFORMATION FOR STUDENTS</a:t>
            </a:r>
          </a:p>
          <a:p>
            <a:endParaRPr lang="fr-CA" dirty="0">
              <a:latin typeface="Arial" panose="020B0604020202020204" pitchFamily="34" charset="0"/>
              <a:cs typeface="Arial" panose="020B0604020202020204" pitchFamily="34" charset="0"/>
            </a:endParaRPr>
          </a:p>
          <a:p>
            <a:r>
              <a:rPr lang="en-CA" noProof="0" dirty="0">
                <a:latin typeface="Arial" panose="020B0604020202020204" pitchFamily="34" charset="0"/>
                <a:cs typeface="Arial" panose="020B0604020202020204" pitchFamily="34" charset="0"/>
              </a:rPr>
              <a:t>This presumption of innocence means that the accused is officially innocent as long as proof of their guilt h</a:t>
            </a:r>
            <a:r>
              <a:rPr lang="fr-CA" dirty="0">
                <a:latin typeface="Arial" panose="020B0604020202020204" pitchFamily="34" charset="0"/>
                <a:cs typeface="Arial" panose="020B0604020202020204" pitchFamily="34" charset="0"/>
              </a:rPr>
              <a:t>as not </a:t>
            </a:r>
            <a:r>
              <a:rPr lang="en-CA" noProof="0" dirty="0">
                <a:latin typeface="Arial" panose="020B0604020202020204" pitchFamily="34" charset="0"/>
                <a:cs typeface="Arial" panose="020B0604020202020204" pitchFamily="34" charset="0"/>
              </a:rPr>
              <a:t>been shown in court.  </a:t>
            </a:r>
          </a:p>
          <a:p>
            <a:endParaRPr lang="en-CA" noProof="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en-CA" noProof="0" dirty="0">
                <a:latin typeface="Arial" panose="020B0604020202020204" pitchFamily="34" charset="0"/>
                <a:cs typeface="Arial" panose="020B0604020202020204" pitchFamily="34" charset="0"/>
              </a:rPr>
              <a:t>Why? Because the consequences of a conviction, of being found guilty, are very serious.</a:t>
            </a:r>
          </a:p>
          <a:p>
            <a:endParaRPr lang="en-CA" noProof="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en-CA" noProof="0" dirty="0">
                <a:latin typeface="Arial" panose="020B0604020202020204" pitchFamily="34" charset="0"/>
                <a:cs typeface="Arial" panose="020B0604020202020204" pitchFamily="34" charset="0"/>
              </a:rPr>
              <a:t>For example, someone who is accused of a crime and found guilty could face heavy fines or imprisonment. They will also have to face the consequences of having a criminal record and being perceived as a criminal. We must therefore be certain of their guilt before declaring them guilty in court. </a:t>
            </a:r>
          </a:p>
          <a:p>
            <a:pPr marL="170539" indent="-170539">
              <a:buFont typeface="Arial" panose="020B0604020202020204" pitchFamily="34" charset="0"/>
              <a:buChar char="•"/>
            </a:pPr>
            <a:endParaRPr lang="en-CA" noProof="0" dirty="0">
              <a:latin typeface="Arial" panose="020B0604020202020204" pitchFamily="34" charset="0"/>
              <a:cs typeface="Arial" panose="020B0604020202020204" pitchFamily="34" charset="0"/>
            </a:endParaRPr>
          </a:p>
          <a:p>
            <a:r>
              <a:rPr lang="en-CA" b="1" noProof="0" dirty="0">
                <a:latin typeface="Arial" panose="020B0604020202020204" pitchFamily="34" charset="0"/>
                <a:cs typeface="Arial" panose="020B0604020202020204" pitchFamily="34" charset="0"/>
              </a:rPr>
              <a:t>* To learn more on this subject, see </a:t>
            </a:r>
            <a:r>
              <a:rPr lang="en-CA" b="1" noProof="0" dirty="0" err="1">
                <a:latin typeface="Arial" panose="020B0604020202020204" pitchFamily="34" charset="0"/>
                <a:cs typeface="Arial" panose="020B0604020202020204" pitchFamily="34" charset="0"/>
              </a:rPr>
              <a:t>Éducaloi’s</a:t>
            </a:r>
            <a:r>
              <a:rPr lang="en-CA" b="1" noProof="0" dirty="0">
                <a:latin typeface="Arial" panose="020B0604020202020204" pitchFamily="34" charset="0"/>
                <a:cs typeface="Arial" panose="020B0604020202020204" pitchFamily="34" charset="0"/>
              </a:rPr>
              <a:t> article: </a:t>
            </a:r>
            <a:r>
              <a:rPr lang="en-CA" b="1" i="1" noProof="0" dirty="0">
                <a:latin typeface="Arial" panose="020B0604020202020204" pitchFamily="34" charset="0"/>
                <a:cs typeface="Arial" panose="020B0604020202020204" pitchFamily="34" charset="0"/>
              </a:rPr>
              <a:t>Rights of a Person Accused of a Crime </a:t>
            </a:r>
            <a:r>
              <a:rPr lang="fr-CA" b="1" dirty="0">
                <a:latin typeface="Arial" panose="020B0604020202020204" pitchFamily="34" charset="0"/>
                <a:cs typeface="Arial" panose="020B0604020202020204" pitchFamily="34" charset="0"/>
              </a:rPr>
              <a:t>(https://educaloi.qc.ca/en/capsules/rights-of-a-person-accused-of-a-crime/)</a:t>
            </a:r>
            <a:endParaRPr lang="en-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sz="900" b="1" dirty="0">
                <a:latin typeface="Arial" panose="020B0604020202020204" pitchFamily="34" charset="0"/>
                <a:cs typeface="Arial" panose="020B0604020202020204" pitchFamily="34" charset="0"/>
              </a:rPr>
              <a:t>SOURCES</a:t>
            </a:r>
            <a:endParaRPr lang="fr-CA" sz="9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Loi constitutionnelle de 1982, Annexe B de la Loi de 1982 sur le Canada (R-U), 1982, c 11, (Charte canadienne des droits et libertés) &lt;http://canlii.ca/t/q3x8&gt; art. 11 d).</a:t>
            </a: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R c. </a:t>
            </a:r>
            <a:r>
              <a:rPr lang="fr-CA" sz="900" dirty="0" err="1">
                <a:latin typeface="Arial" panose="020B0604020202020204" pitchFamily="34" charset="0"/>
                <a:cs typeface="Arial" panose="020B0604020202020204" pitchFamily="34" charset="0"/>
              </a:rPr>
              <a:t>Oakes</a:t>
            </a:r>
            <a:r>
              <a:rPr lang="fr-CA" sz="900" dirty="0">
                <a:latin typeface="Arial" panose="020B0604020202020204" pitchFamily="34" charset="0"/>
                <a:cs typeface="Arial" panose="020B0604020202020204" pitchFamily="34" charset="0"/>
              </a:rPr>
              <a:t> (1986) 1 RCS 103 aux para 27-32, EYB 1986-67556</a:t>
            </a: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Collection de Droit 2015-2016, Volume 11, Preuve et procédure pénale, Chapitre VII, p. 116-117</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5</a:t>
            </a:fld>
            <a:endParaRPr lang="fr-CA"/>
          </a:p>
        </p:txBody>
      </p:sp>
    </p:spTree>
    <p:extLst>
      <p:ext uri="{BB962C8B-B14F-4D97-AF65-F5344CB8AC3E}">
        <p14:creationId xmlns:p14="http://schemas.microsoft.com/office/powerpoint/2010/main" val="188578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596"/>
              </a:spcAft>
              <a:buClrTx/>
              <a:buSzTx/>
              <a:buFontTx/>
              <a:buNone/>
              <a:tabLst/>
              <a:defRPr/>
            </a:pPr>
            <a:r>
              <a:rPr lang="fr-CA" b="1" dirty="0"/>
              <a:t>NOTES FOR THE TEACHER</a:t>
            </a:r>
          </a:p>
          <a:p>
            <a:pPr>
              <a:spcAft>
                <a:spcPts val="596"/>
              </a:spcAft>
            </a:pPr>
            <a:endParaRPr lang="fr-CA" dirty="0">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7.</a:t>
            </a:r>
          </a:p>
          <a:p>
            <a:pPr>
              <a:spcAft>
                <a:spcPts val="596"/>
              </a:spcAft>
            </a:pPr>
            <a:endParaRPr lang="fr-CA" dirty="0">
              <a:latin typeface="Arial" panose="020B0604020202020204" pitchFamily="34" charset="0"/>
              <a:cs typeface="Arial" panose="020B0604020202020204" pitchFamily="34" charset="0"/>
            </a:endParaRPr>
          </a:p>
          <a:p>
            <a:pPr>
              <a:spcAft>
                <a:spcPts val="596"/>
              </a:spcAft>
            </a:pPr>
            <a:r>
              <a:rPr lang="en-US" sz="1200" b="1" i="0" u="none" strike="noStrike" kern="1200" dirty="0">
                <a:solidFill>
                  <a:schemeClr val="tx1"/>
                </a:solidFill>
                <a:effectLst/>
                <a:latin typeface="+mn-lt"/>
                <a:ea typeface="+mn-ea"/>
                <a:cs typeface="+mn-cs"/>
              </a:rPr>
              <a:t>INFORMATION FOR STUDENTS</a:t>
            </a:r>
          </a:p>
          <a:p>
            <a:pPr>
              <a:spcAft>
                <a:spcPts val="596"/>
              </a:spcAft>
            </a:pPr>
            <a:endParaRPr lang="fr-CA" dirty="0">
              <a:latin typeface="Arial" panose="020B0604020202020204" pitchFamily="34" charset="0"/>
              <a:cs typeface="Arial" panose="020B0604020202020204" pitchFamily="34" charset="0"/>
            </a:endParaRPr>
          </a:p>
          <a:p>
            <a:pPr>
              <a:spcAft>
                <a:spcPts val="596"/>
              </a:spcAft>
            </a:pPr>
            <a:r>
              <a:rPr lang="en-CA" noProof="0" dirty="0">
                <a:latin typeface="Arial" panose="020B0604020202020204" pitchFamily="34" charset="0"/>
                <a:cs typeface="Arial" panose="020B0604020202020204" pitchFamily="34" charset="0"/>
              </a:rPr>
              <a:t>What is a </a:t>
            </a:r>
            <a:r>
              <a:rPr lang="en-CA" b="1" noProof="0" dirty="0">
                <a:latin typeface="Arial" panose="020B0604020202020204" pitchFamily="34" charset="0"/>
                <a:cs typeface="Arial" panose="020B0604020202020204" pitchFamily="34" charset="0"/>
              </a:rPr>
              <a:t>reasonable doubt</a:t>
            </a:r>
            <a:r>
              <a:rPr lang="en-CA" noProof="0" dirty="0">
                <a:latin typeface="Arial" panose="020B0604020202020204" pitchFamily="34" charset="0"/>
                <a:cs typeface="Arial" panose="020B0604020202020204" pitchFamily="34" charset="0"/>
              </a:rPr>
              <a:t>? </a:t>
            </a:r>
          </a:p>
          <a:p>
            <a:pPr marL="298628" lvl="1" indent="-298628" eaLnBrk="0" fontAlgn="base" hangingPunct="0">
              <a:spcAft>
                <a:spcPts val="596"/>
              </a:spcAft>
              <a:buFont typeface="Arial" panose="020B0604020202020204" pitchFamily="34" charset="0"/>
              <a:buChar char="•"/>
              <a:defRPr/>
            </a:pPr>
            <a:r>
              <a:rPr lang="en-CA" noProof="0" dirty="0">
                <a:latin typeface="Arial" panose="020B0604020202020204" pitchFamily="34" charset="0"/>
                <a:cs typeface="Arial" panose="020B0604020202020204" pitchFamily="34" charset="0"/>
              </a:rPr>
              <a:t>A reasonable doubt is not imaginary. It can’t be based on feelings of sympathy, a bias or prejudice. A reasonable doubt is one based on logic, common sense and evidence. </a:t>
            </a:r>
          </a:p>
          <a:p>
            <a:pPr marL="298628" lvl="1" indent="-298628" eaLnBrk="0" fontAlgn="base" hangingPunct="0">
              <a:spcAft>
                <a:spcPts val="596"/>
              </a:spcAft>
              <a:buFont typeface="Arial" panose="020B0604020202020204" pitchFamily="34" charset="0"/>
              <a:buChar char="•"/>
              <a:defRPr/>
            </a:pPr>
            <a:r>
              <a:rPr lang="en-CA" noProof="0" dirty="0">
                <a:latin typeface="Arial" panose="020B0604020202020204" pitchFamily="34" charset="0"/>
                <a:cs typeface="Arial" panose="020B0604020202020204" pitchFamily="34" charset="0"/>
              </a:rPr>
              <a:t>Before finding someone guilty, the judge or jury can’t simply think that the accused is probably guilty:</a:t>
            </a:r>
          </a:p>
          <a:p>
            <a:pPr marL="753398" lvl="2" indent="-298628" eaLnBrk="0" fontAlgn="base" hangingPunct="0">
              <a:spcAft>
                <a:spcPts val="596"/>
              </a:spcAft>
              <a:buFont typeface="Courier New" panose="02070309020205020404" pitchFamily="49" charset="0"/>
              <a:buChar char="o"/>
              <a:defRPr/>
            </a:pPr>
            <a:r>
              <a:rPr lang="en-CA" noProof="0" dirty="0">
                <a:latin typeface="Arial" panose="020B0604020202020204" pitchFamily="34" charset="0"/>
                <a:cs typeface="Arial" panose="020B0604020202020204" pitchFamily="34" charset="0"/>
              </a:rPr>
              <a:t>If, after analyzing all the evidence, the judge or jury has a doubt the accused committed the crime, they must find the accused not guilty. </a:t>
            </a:r>
          </a:p>
          <a:p>
            <a:pPr marL="753398" lvl="2" indent="-298628" eaLnBrk="0" fontAlgn="base" hangingPunct="0">
              <a:spcAft>
                <a:spcPts val="596"/>
              </a:spcAft>
              <a:buFont typeface="Courier New" panose="02070309020205020404" pitchFamily="49" charset="0"/>
              <a:buChar char="o"/>
              <a:defRPr/>
            </a:pPr>
            <a:r>
              <a:rPr lang="en-CA" noProof="0" dirty="0">
                <a:latin typeface="Arial" panose="020B0604020202020204" pitchFamily="34" charset="0"/>
                <a:cs typeface="Arial" panose="020B0604020202020204" pitchFamily="34" charset="0"/>
              </a:rPr>
              <a:t>If, after analyzing all the evidence, the judge or jury is certain that the accused committed the crime, they must find the accused guilty. </a:t>
            </a:r>
          </a:p>
          <a:p>
            <a:pPr marL="753398" lvl="2" indent="-298628" eaLnBrk="0" fontAlgn="base" hangingPunct="0">
              <a:spcAft>
                <a:spcPts val="596"/>
              </a:spcAft>
              <a:buFont typeface="Courier New" panose="02070309020205020404" pitchFamily="49" charset="0"/>
              <a:buChar char="o"/>
              <a:defRPr/>
            </a:pPr>
            <a:endParaRPr lang="fr-CA" dirty="0">
              <a:latin typeface="Arial" panose="020B0604020202020204" pitchFamily="34" charset="0"/>
              <a:cs typeface="Arial" panose="020B0604020202020204" pitchFamily="34" charset="0"/>
            </a:endParaRPr>
          </a:p>
          <a:p>
            <a:pPr defTabSz="959887" eaLnBrk="0" fontAlgn="base" hangingPunct="0">
              <a:defRPr/>
            </a:pPr>
            <a:r>
              <a:rPr lang="fr-CA" b="1" dirty="0">
                <a:latin typeface="Arial" panose="020B0604020202020204" pitchFamily="34" charset="0"/>
                <a:cs typeface="Arial" panose="020B0604020202020204" pitchFamily="34" charset="0"/>
              </a:rPr>
              <a:t>* To </a:t>
            </a:r>
            <a:r>
              <a:rPr lang="fr-CA" b="1" dirty="0" err="1">
                <a:latin typeface="Arial" panose="020B0604020202020204" pitchFamily="34" charset="0"/>
                <a:cs typeface="Arial" panose="020B0604020202020204" pitchFamily="34" charset="0"/>
              </a:rPr>
              <a:t>learn</a:t>
            </a:r>
            <a:r>
              <a:rPr lang="fr-CA" b="1" dirty="0">
                <a:latin typeface="Arial" panose="020B0604020202020204" pitchFamily="34" charset="0"/>
                <a:cs typeface="Arial" panose="020B0604020202020204" pitchFamily="34" charset="0"/>
              </a:rPr>
              <a:t> more about the </a:t>
            </a:r>
            <a:r>
              <a:rPr lang="fr-CA" b="1" dirty="0" err="1">
                <a:latin typeface="Arial" panose="020B0604020202020204" pitchFamily="34" charset="0"/>
                <a:cs typeface="Arial" panose="020B0604020202020204" pitchFamily="34" charset="0"/>
              </a:rPr>
              <a:t>legal</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burden</a:t>
            </a:r>
            <a:r>
              <a:rPr lang="fr-CA" b="1" dirty="0">
                <a:latin typeface="Arial" panose="020B0604020202020204" pitchFamily="34" charset="0"/>
                <a:cs typeface="Arial" panose="020B0604020202020204" pitchFamily="34" charset="0"/>
              </a:rPr>
              <a:t> of proof (</a:t>
            </a:r>
            <a:r>
              <a:rPr lang="fr-CA" b="1" dirty="0" err="1">
                <a:latin typeface="Arial" panose="020B0604020202020204" pitchFamily="34" charset="0"/>
                <a:cs typeface="Arial" panose="020B0604020202020204" pitchFamily="34" charset="0"/>
              </a:rPr>
              <a:t>guilty</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beyond</a:t>
            </a:r>
            <a:r>
              <a:rPr lang="fr-CA" b="1" dirty="0">
                <a:latin typeface="Arial" panose="020B0604020202020204" pitchFamily="34" charset="0"/>
                <a:cs typeface="Arial" panose="020B0604020202020204" pitchFamily="34" charset="0"/>
              </a:rPr>
              <a:t> a </a:t>
            </a:r>
            <a:r>
              <a:rPr lang="fr-CA" b="1" dirty="0" err="1">
                <a:latin typeface="Arial" panose="020B0604020202020204" pitchFamily="34" charset="0"/>
                <a:cs typeface="Arial" panose="020B0604020202020204" pitchFamily="34" charset="0"/>
              </a:rPr>
              <a:t>reasonable</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doubt</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see</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Éducaloi’s</a:t>
            </a:r>
            <a:r>
              <a:rPr lang="fr-CA" b="1" dirty="0">
                <a:latin typeface="Arial" panose="020B0604020202020204" pitchFamily="34" charset="0"/>
                <a:cs typeface="Arial" panose="020B0604020202020204" pitchFamily="34" charset="0"/>
              </a:rPr>
              <a:t> </a:t>
            </a:r>
            <a:r>
              <a:rPr lang="fr-CA" b="1" dirty="0" err="1">
                <a:latin typeface="Arial" panose="020B0604020202020204" pitchFamily="34" charset="0"/>
                <a:cs typeface="Arial" panose="020B0604020202020204" pitchFamily="34" charset="0"/>
              </a:rPr>
              <a:t>video</a:t>
            </a:r>
            <a:r>
              <a:rPr lang="fr-CA" b="1"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The Legal Burden of Proof</a:t>
            </a:r>
            <a:r>
              <a:rPr lang="en-US" b="1" i="0" dirty="0">
                <a:latin typeface="Arial" panose="020B0604020202020204" pitchFamily="34" charset="0"/>
                <a:cs typeface="Arial" panose="020B0604020202020204" pitchFamily="34" charset="0"/>
              </a:rPr>
              <a:t> (https://educaloi.qc.ca/en/publications/legal-burden-of-proof/)</a:t>
            </a:r>
            <a:endParaRPr lang="en-CA" i="0"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sz="900" b="1" dirty="0">
                <a:latin typeface="Arial" panose="020B0604020202020204" pitchFamily="34" charset="0"/>
                <a:cs typeface="Arial" panose="020B0604020202020204" pitchFamily="34" charset="0"/>
              </a:rPr>
              <a:t>SOURCES</a:t>
            </a:r>
            <a:endParaRPr lang="fr-CA" sz="900" dirty="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i="1" dirty="0">
                <a:latin typeface="Arial" panose="020B0604020202020204" pitchFamily="34" charset="0"/>
                <a:cs typeface="Arial" panose="020B0604020202020204" pitchFamily="34" charset="0"/>
              </a:rPr>
              <a:t>Loi constitutionnelle de 1982</a:t>
            </a:r>
            <a:r>
              <a:rPr lang="fr-CA" sz="900" dirty="0">
                <a:latin typeface="Arial" panose="020B0604020202020204" pitchFamily="34" charset="0"/>
                <a:cs typeface="Arial" panose="020B0604020202020204" pitchFamily="34" charset="0"/>
              </a:rPr>
              <a:t>, Annexe B de la Loi de 1982 sur le Canada (R-U), 1982, c 11, (Charte canadienne des droits et libertés), art. 11 d).</a:t>
            </a:r>
          </a:p>
          <a:p>
            <a:pPr marL="170539" indent="-170539">
              <a:buFont typeface="Arial" panose="020B0604020202020204" pitchFamily="34" charset="0"/>
              <a:buChar char="•"/>
            </a:pPr>
            <a:r>
              <a:rPr lang="fr-CA" sz="900" i="1" dirty="0">
                <a:latin typeface="Arial" panose="020B0604020202020204" pitchFamily="34" charset="0"/>
                <a:cs typeface="Arial" panose="020B0604020202020204" pitchFamily="34" charset="0"/>
              </a:rPr>
              <a:t>R c </a:t>
            </a:r>
            <a:r>
              <a:rPr lang="fr-CA" sz="900" i="1" dirty="0" err="1">
                <a:latin typeface="Arial" panose="020B0604020202020204" pitchFamily="34" charset="0"/>
                <a:cs typeface="Arial" panose="020B0604020202020204" pitchFamily="34" charset="0"/>
              </a:rPr>
              <a:t>Oakes</a:t>
            </a:r>
            <a:r>
              <a:rPr lang="fr-CA" sz="900" dirty="0">
                <a:latin typeface="Arial" panose="020B0604020202020204" pitchFamily="34" charset="0"/>
                <a:cs typeface="Arial" panose="020B0604020202020204" pitchFamily="34" charset="0"/>
              </a:rPr>
              <a:t>, [1986] 1 RCS 103, EYB 1986-67556</a:t>
            </a:r>
          </a:p>
          <a:p>
            <a:pPr marL="170539" indent="-170539">
              <a:buFont typeface="Arial" panose="020B0604020202020204" pitchFamily="34" charset="0"/>
              <a:buChar char="•"/>
            </a:pPr>
            <a:r>
              <a:rPr lang="fr-CA" sz="900" i="1" dirty="0">
                <a:latin typeface="Arial" panose="020B0604020202020204" pitchFamily="34" charset="0"/>
                <a:cs typeface="Arial" panose="020B0604020202020204" pitchFamily="34" charset="0"/>
              </a:rPr>
              <a:t>R c </a:t>
            </a:r>
            <a:r>
              <a:rPr lang="fr-CA" sz="900" i="1" dirty="0" err="1">
                <a:latin typeface="Arial" panose="020B0604020202020204" pitchFamily="34" charset="0"/>
                <a:cs typeface="Arial" panose="020B0604020202020204" pitchFamily="34" charset="0"/>
              </a:rPr>
              <a:t>Lifchus</a:t>
            </a:r>
            <a:r>
              <a:rPr lang="fr-CA" sz="900" dirty="0">
                <a:latin typeface="Arial" panose="020B0604020202020204" pitchFamily="34" charset="0"/>
                <a:cs typeface="Arial" panose="020B0604020202020204" pitchFamily="34" charset="0"/>
              </a:rPr>
              <a:t>, [1997] 3 R.C.S. 320, par. 36</a:t>
            </a:r>
          </a:p>
          <a:p>
            <a:pPr marL="170539" indent="-170539">
              <a:buFont typeface="Arial" panose="020B0604020202020204" pitchFamily="34" charset="0"/>
              <a:buChar char="•"/>
            </a:pPr>
            <a:r>
              <a:rPr lang="fr-CA" sz="900" dirty="0">
                <a:latin typeface="Arial" panose="020B0604020202020204" pitchFamily="34" charset="0"/>
                <a:cs typeface="Arial" panose="020B0604020202020204" pitchFamily="34" charset="0"/>
              </a:rPr>
              <a:t>Collection de Droit 2015-2016, Volume 11, Preuve et procédure pénale, Chapitre VII, p. 116-118</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6</a:t>
            </a:fld>
            <a:endParaRPr lang="fr-CA"/>
          </a:p>
        </p:txBody>
      </p:sp>
    </p:spTree>
    <p:extLst>
      <p:ext uri="{BB962C8B-B14F-4D97-AF65-F5344CB8AC3E}">
        <p14:creationId xmlns:p14="http://schemas.microsoft.com/office/powerpoint/2010/main" val="2781571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596"/>
              </a:spcAft>
              <a:buClrTx/>
              <a:buSzTx/>
              <a:buFontTx/>
              <a:buNone/>
              <a:tabLst/>
              <a:defRPr/>
            </a:pPr>
            <a:r>
              <a:rPr lang="fr-CA" b="1" dirty="0"/>
              <a:t>NOTES FOR THE TEACHER</a:t>
            </a:r>
          </a:p>
          <a:p>
            <a:pPr>
              <a:spcAft>
                <a:spcPts val="596"/>
              </a:spcAft>
            </a:pPr>
            <a:endParaRPr lang="fr-CA" dirty="0">
              <a:latin typeface="Arial" panose="020B0604020202020204" pitchFamily="34" charset="0"/>
              <a:cs typeface="Arial" panose="020B0604020202020204" pitchFamily="34" charset="0"/>
            </a:endParaRPr>
          </a:p>
          <a:p>
            <a:pPr marL="171450" indent="-171450" defTabSz="908371">
              <a:buFont typeface="Wingdings" panose="05000000000000000000" pitchFamily="2" charset="2"/>
              <a:buChar char="q"/>
              <a:defRPr/>
            </a:pPr>
            <a:r>
              <a:rPr lang="en-CA" dirty="0">
                <a:latin typeface="+mn-lt"/>
                <a:cs typeface="Arial"/>
              </a:rPr>
              <a:t>Have students read the Student Workbook, p. 8-9.</a:t>
            </a:r>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8-9.</a:t>
            </a:r>
          </a:p>
          <a:p>
            <a:pPr marL="0" marR="0" lvl="0" indent="0" algn="l" defTabSz="914400" rtl="0" eaLnBrk="1" fontAlgn="auto" latinLnBrk="0" hangingPunct="1">
              <a:lnSpc>
                <a:spcPct val="100000"/>
              </a:lnSpc>
              <a:spcBef>
                <a:spcPts val="0"/>
              </a:spcBef>
              <a:spcAft>
                <a:spcPts val="596"/>
              </a:spcAft>
              <a:buClrTx/>
              <a:buSzTx/>
              <a:buFont typeface="Wingdings" panose="05000000000000000000" pitchFamily="2" charset="2"/>
              <a:buNone/>
              <a:tabLst/>
              <a:defRPr/>
            </a:pPr>
            <a:endParaRPr lang="fr-CA"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96"/>
              </a:spcAft>
              <a:buClrTx/>
              <a:buSzTx/>
              <a:buFont typeface="Wingdings" panose="05000000000000000000" pitchFamily="2" charset="2"/>
              <a:buNone/>
              <a:tabLst/>
              <a:defRPr/>
            </a:pPr>
            <a:r>
              <a:rPr lang="en-US" sz="1200" b="1" i="0" u="none" strike="noStrike" kern="1200" dirty="0">
                <a:solidFill>
                  <a:schemeClr val="tx1"/>
                </a:solidFill>
                <a:effectLst/>
                <a:latin typeface="+mn-lt"/>
                <a:ea typeface="+mn-ea"/>
                <a:cs typeface="+mn-cs"/>
              </a:rPr>
              <a:t>INFORMATION FOR STUDENTS</a:t>
            </a:r>
            <a:endParaRPr lang="fr-CA"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596"/>
              </a:spcAft>
              <a:buClrTx/>
              <a:buSzTx/>
              <a:buFont typeface="Wingdings" panose="05000000000000000000" pitchFamily="2" charset="2"/>
              <a:buChar char="q"/>
              <a:tabLst/>
              <a:defRPr/>
            </a:pPr>
            <a:endParaRPr lang="fr-CA"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kern="1200" dirty="0">
                <a:solidFill>
                  <a:schemeClr val="tx1"/>
                </a:solidFill>
                <a:effectLst/>
                <a:latin typeface="+mn-lt"/>
                <a:ea typeface="+mn-ea"/>
                <a:cs typeface="+mn-cs"/>
              </a:rPr>
              <a:t>The first appearance is an administrative step that happens before trial, where the court hears how the accused wants to answer the charges against them. No evidence is given. The accused is asked how they plead (guilty or not guilty).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kern="1200" dirty="0">
                <a:solidFill>
                  <a:schemeClr val="tx1"/>
                </a:solidFill>
                <a:effectLst/>
                <a:latin typeface="+mn-lt"/>
                <a:ea typeface="+mn-ea"/>
                <a:cs typeface="+mn-cs"/>
              </a:rPr>
              <a:t>This is called the “arraignment” and “plea”. The purpose of the arraignment is to make a public declaration of the charges against the accused and to inform the accused of the exact allegations before they decide on a plea.</a:t>
            </a:r>
            <a:endParaRPr lang="fr-CA"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596"/>
              </a:spcAft>
              <a:buClrTx/>
              <a:buSzTx/>
              <a:buFont typeface="Wingdings" panose="05000000000000000000" pitchFamily="2" charset="2"/>
              <a:buChar char="q"/>
              <a:tabLst/>
              <a:defRPr/>
            </a:pPr>
            <a:endParaRPr lang="fr-CA"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96"/>
              </a:spcAft>
              <a:buClrTx/>
              <a:buSzTx/>
              <a:buFont typeface="Wingdings" panose="05000000000000000000" pitchFamily="2" charset="2"/>
              <a:buNone/>
              <a:tabLst/>
              <a:defRPr/>
            </a:pPr>
            <a:r>
              <a:rPr lang="fr-CA" noProof="0" dirty="0">
                <a:latin typeface="Arial" panose="020B0604020202020204" pitchFamily="34" charset="0"/>
                <a:cs typeface="Arial" panose="020B0604020202020204" pitchFamily="34" charset="0"/>
              </a:rPr>
              <a:t>An </a:t>
            </a:r>
            <a:r>
              <a:rPr lang="fr-CA" noProof="0" dirty="0" err="1">
                <a:latin typeface="Arial" panose="020B0604020202020204" pitchFamily="34" charset="0"/>
                <a:cs typeface="Arial" panose="020B0604020202020204" pitchFamily="34" charset="0"/>
              </a:rPr>
              <a:t>arraignment</a:t>
            </a:r>
            <a:r>
              <a:rPr lang="fr-CA" noProof="0" dirty="0">
                <a:latin typeface="Arial" panose="020B0604020202020204" pitchFamily="34" charset="0"/>
                <a:cs typeface="Arial" panose="020B0604020202020204" pitchFamily="34" charset="0"/>
              </a:rPr>
              <a:t> </a:t>
            </a:r>
            <a:r>
              <a:rPr lang="fr-CA" noProof="0" dirty="0" err="1">
                <a:latin typeface="Arial" panose="020B0604020202020204" pitchFamily="34" charset="0"/>
                <a:cs typeface="Arial" panose="020B0604020202020204" pitchFamily="34" charset="0"/>
              </a:rPr>
              <a:t>often</a:t>
            </a:r>
            <a:r>
              <a:rPr lang="fr-CA" noProof="0" dirty="0">
                <a:latin typeface="Arial" panose="020B0604020202020204" pitchFamily="34" charset="0"/>
                <a:cs typeface="Arial" panose="020B0604020202020204" pitchFamily="34" charset="0"/>
              </a:rPr>
              <a:t> </a:t>
            </a:r>
            <a:r>
              <a:rPr lang="fr-CA" noProof="0" dirty="0" err="1">
                <a:latin typeface="Arial" panose="020B0604020202020204" pitchFamily="34" charset="0"/>
                <a:cs typeface="Arial" panose="020B0604020202020204" pitchFamily="34" charset="0"/>
              </a:rPr>
              <a:t>takes</a:t>
            </a:r>
            <a:r>
              <a:rPr lang="fr-CA" noProof="0" dirty="0">
                <a:latin typeface="Arial" panose="020B0604020202020204" pitchFamily="34" charset="0"/>
                <a:cs typeface="Arial" panose="020B0604020202020204" pitchFamily="34" charset="0"/>
              </a:rPr>
              <a:t> place at the </a:t>
            </a:r>
            <a:r>
              <a:rPr lang="fr-CA" noProof="0" dirty="0" err="1">
                <a:latin typeface="Arial" panose="020B0604020202020204" pitchFamily="34" charset="0"/>
                <a:cs typeface="Arial" panose="020B0604020202020204" pitchFamily="34" charset="0"/>
              </a:rPr>
              <a:t>beginning</a:t>
            </a:r>
            <a:r>
              <a:rPr lang="fr-CA" noProof="0" dirty="0">
                <a:latin typeface="Arial" panose="020B0604020202020204" pitchFamily="34" charset="0"/>
                <a:cs typeface="Arial" panose="020B0604020202020204" pitchFamily="34" charset="0"/>
              </a:rPr>
              <a:t> of the trial as </a:t>
            </a:r>
            <a:r>
              <a:rPr lang="fr-CA" noProof="0" dirty="0" err="1">
                <a:latin typeface="Arial" panose="020B0604020202020204" pitchFamily="34" charset="0"/>
                <a:cs typeface="Arial" panose="020B0604020202020204" pitchFamily="34" charset="0"/>
              </a:rPr>
              <a:t>well</a:t>
            </a:r>
            <a:r>
              <a:rPr lang="fr-CA" noProof="0" dirty="0">
                <a:latin typeface="Arial" panose="020B0604020202020204" pitchFamily="34" charset="0"/>
                <a:cs typeface="Arial" panose="020B0604020202020204" pitchFamily="34" charset="0"/>
              </a:rPr>
              <a:t>.</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8</a:t>
            </a:fld>
            <a:endParaRPr lang="fr-CA"/>
          </a:p>
        </p:txBody>
      </p:sp>
    </p:spTree>
    <p:extLst>
      <p:ext uri="{BB962C8B-B14F-4D97-AF65-F5344CB8AC3E}">
        <p14:creationId xmlns:p14="http://schemas.microsoft.com/office/powerpoint/2010/main" val="3878960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0F6F4-F1BD-59BD-F802-8FF947B005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BAF574F-7CAB-C70F-6D7C-2D5E8B4FF6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017123-00AD-214F-C2DF-A1790155A3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FOR THE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Watch </a:t>
            </a:r>
            <a:r>
              <a:rPr lang="fr-CA" dirty="0" err="1">
                <a:latin typeface="Arial" panose="020B0604020202020204" pitchFamily="34" charset="0"/>
                <a:cs typeface="Arial" panose="020B0604020202020204" pitchFamily="34" charset="0"/>
              </a:rPr>
              <a:t>this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video</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 This </a:t>
            </a:r>
            <a:r>
              <a:rPr lang="fr-CA" dirty="0" err="1">
                <a:latin typeface="Arial" panose="020B0604020202020204" pitchFamily="34" charset="0"/>
                <a:cs typeface="Arial" panose="020B0604020202020204" pitchFamily="34" charset="0"/>
              </a:rPr>
              <a:t>is</a:t>
            </a:r>
            <a:r>
              <a:rPr lang="fr-CA" dirty="0">
                <a:latin typeface="Arial" panose="020B0604020202020204" pitchFamily="34" charset="0"/>
                <a:cs typeface="Arial" panose="020B0604020202020204" pitchFamily="34" charset="0"/>
              </a:rPr>
              <a:t> an </a:t>
            </a:r>
            <a:r>
              <a:rPr lang="fr-CA" dirty="0" err="1">
                <a:latin typeface="Arial" panose="020B0604020202020204" pitchFamily="34" charset="0"/>
                <a:cs typeface="Arial" panose="020B0604020202020204" pitchFamily="34" charset="0"/>
              </a:rPr>
              <a:t>example</a:t>
            </a:r>
            <a:r>
              <a:rPr lang="fr-CA" dirty="0">
                <a:latin typeface="Arial" panose="020B0604020202020204" pitchFamily="34" charset="0"/>
                <a:cs typeface="Arial" panose="020B0604020202020204" pitchFamily="34" charset="0"/>
              </a:rPr>
              <a:t> of an </a:t>
            </a:r>
            <a:r>
              <a:rPr lang="fr-CA" dirty="0" err="1">
                <a:latin typeface="Arial" panose="020B0604020202020204" pitchFamily="34" charset="0"/>
                <a:cs typeface="Arial" panose="020B0604020202020204" pitchFamily="34" charset="0"/>
              </a:rPr>
              <a:t>arraignment</a:t>
            </a:r>
            <a:r>
              <a:rPr lang="fr-CA" dirty="0">
                <a:latin typeface="Arial" panose="020B0604020202020204" pitchFamily="34" charset="0"/>
                <a:cs typeface="Arial" panose="020B0604020202020204" pitchFamily="34" charset="0"/>
              </a:rPr>
              <a:t> and </a:t>
            </a:r>
            <a:r>
              <a:rPr lang="fr-CA" dirty="0" err="1">
                <a:latin typeface="Arial" panose="020B0604020202020204" pitchFamily="34" charset="0"/>
                <a:cs typeface="Arial" panose="020B0604020202020204" pitchFamily="34" charset="0"/>
              </a:rPr>
              <a:t>plea</a:t>
            </a:r>
            <a:r>
              <a:rPr lang="fr-CA" dirty="0">
                <a:latin typeface="Arial" panose="020B0604020202020204" pitchFamily="34" charset="0"/>
                <a:cs typeface="Arial" panose="020B0604020202020204" pitchFamily="34" charset="0"/>
              </a:rPr>
              <a:t> at the </a:t>
            </a:r>
            <a:r>
              <a:rPr lang="fr-CA" dirty="0" err="1">
                <a:latin typeface="Arial" panose="020B0604020202020204" pitchFamily="34" charset="0"/>
                <a:cs typeface="Arial" panose="020B0604020202020204" pitchFamily="34" charset="0"/>
              </a:rPr>
              <a:t>beginning</a:t>
            </a:r>
            <a:r>
              <a:rPr lang="fr-CA" dirty="0">
                <a:latin typeface="Arial" panose="020B0604020202020204" pitchFamily="34" charset="0"/>
                <a:cs typeface="Arial" panose="020B0604020202020204" pitchFamily="34" charset="0"/>
              </a:rPr>
              <a:t> of a trial.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E22E441F-488C-345F-E897-FB0C2C52870D}"/>
              </a:ext>
            </a:extLst>
          </p:cNvPr>
          <p:cNvSpPr>
            <a:spLocks noGrp="1"/>
          </p:cNvSpPr>
          <p:nvPr>
            <p:ph type="sldNum" sz="quarter" idx="5"/>
          </p:nvPr>
        </p:nvSpPr>
        <p:spPr/>
        <p:txBody>
          <a:bodyPr/>
          <a:lstStyle/>
          <a:p>
            <a:fld id="{F6C799D8-CF1A-4970-BB24-D57ECCEF09D1}" type="slidenum">
              <a:rPr lang="fr-CA" smtClean="0"/>
              <a:t>9</a:t>
            </a:fld>
            <a:endParaRPr lang="fr-CA"/>
          </a:p>
        </p:txBody>
      </p:sp>
    </p:spTree>
    <p:extLst>
      <p:ext uri="{BB962C8B-B14F-4D97-AF65-F5344CB8AC3E}">
        <p14:creationId xmlns:p14="http://schemas.microsoft.com/office/powerpoint/2010/main" val="107355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FOR THE TEACHER</a:t>
            </a:r>
          </a:p>
          <a:p>
            <a:endParaRPr lang="fr-CA" dirty="0"/>
          </a:p>
          <a:p>
            <a:pPr marL="171450" indent="-171450" defTabSz="908371">
              <a:buFont typeface="Wingdings" panose="05000000000000000000" pitchFamily="2" charset="2"/>
              <a:buChar char="q"/>
              <a:defRPr/>
            </a:pPr>
            <a:r>
              <a:rPr lang="en-CA" dirty="0">
                <a:latin typeface="+mn-lt"/>
                <a:cs typeface="Arial"/>
              </a:rPr>
              <a:t>Read the slide. It summarizes the contents of the Student Workbook, p. 9.</a:t>
            </a:r>
          </a:p>
          <a:p>
            <a:pPr marL="171450" indent="-171450" defTabSz="908371">
              <a:buFont typeface="Wingdings" panose="05000000000000000000" pitchFamily="2" charset="2"/>
              <a:buChar char="q"/>
              <a:defRPr/>
            </a:pPr>
            <a:r>
              <a:rPr lang="en-US" dirty="0">
                <a:latin typeface="+mn-lt"/>
                <a:cs typeface="Arial"/>
              </a:rPr>
              <a:t>You can continue the activity using the term “</a:t>
            </a:r>
            <a:r>
              <a:rPr lang="en-US" b="1" dirty="0">
                <a:latin typeface="+mn-lt"/>
                <a:cs typeface="Arial"/>
              </a:rPr>
              <a:t>the Prosecution</a:t>
            </a:r>
            <a:r>
              <a:rPr lang="en-US" dirty="0">
                <a:latin typeface="+mn-lt"/>
                <a:cs typeface="Arial"/>
              </a:rPr>
              <a:t>”.</a:t>
            </a:r>
          </a:p>
          <a:p>
            <a:pPr defTabSz="909542">
              <a:defRPr/>
            </a:pPr>
            <a:endParaRPr lang="en-US" dirty="0">
              <a:latin typeface="+mn-lt"/>
              <a:cs typeface="Arial"/>
            </a:endParaRPr>
          </a:p>
          <a:p>
            <a:pPr defTabSz="909542">
              <a:defRPr/>
            </a:pPr>
            <a:r>
              <a:rPr lang="en-US" b="1" dirty="0">
                <a:latin typeface="+mn-lt"/>
                <a:cs typeface="Arial"/>
              </a:rPr>
              <a:t>FURTHER INFORMATION</a:t>
            </a:r>
          </a:p>
          <a:p>
            <a:pPr defTabSz="909542">
              <a:defRPr/>
            </a:pPr>
            <a:endParaRPr lang="en-US" dirty="0">
              <a:latin typeface="+mn-lt"/>
              <a:cs typeface="Arial"/>
            </a:endParaRPr>
          </a:p>
          <a:p>
            <a:pPr defTabSz="909542">
              <a:defRPr/>
            </a:pPr>
            <a:r>
              <a:rPr lang="en-US" dirty="0">
                <a:latin typeface="+mn-lt"/>
                <a:cs typeface="Arial"/>
              </a:rPr>
              <a:t>“Bring out the truth”: the Prosecution is also said to ensure that the “fullest possible justice” is done, in a fair and equitable trial.</a:t>
            </a:r>
          </a:p>
          <a:p>
            <a:pPr defTabSz="909542">
              <a:defRPr/>
            </a:pPr>
            <a:endParaRPr lang="en-US" dirty="0">
              <a:latin typeface="+mn-lt"/>
              <a:cs typeface="Arial"/>
            </a:endParaRPr>
          </a:p>
          <a:p>
            <a:pPr defTabSz="909542">
              <a:defRPr/>
            </a:pPr>
            <a:r>
              <a:rPr lang="en-US" dirty="0">
                <a:latin typeface="+mn-lt"/>
                <a:cs typeface="Arial"/>
              </a:rPr>
              <a:t>The Prosecution is </a:t>
            </a:r>
            <a:r>
              <a:rPr lang="en-US" b="1" dirty="0">
                <a:latin typeface="+mn-lt"/>
                <a:cs typeface="Arial"/>
              </a:rPr>
              <a:t>not out to win the case at any cost</a:t>
            </a:r>
            <a:r>
              <a:rPr lang="en-US" dirty="0">
                <a:latin typeface="+mn-lt"/>
                <a:cs typeface="Arial"/>
              </a:rPr>
              <a:t>. Unlike a </a:t>
            </a:r>
            <a:r>
              <a:rPr lang="en-US" dirty="0" err="1">
                <a:latin typeface="+mn-lt"/>
                <a:cs typeface="Arial"/>
              </a:rPr>
              <a:t>defence</a:t>
            </a:r>
            <a:r>
              <a:rPr lang="en-US" dirty="0">
                <a:latin typeface="+mn-lt"/>
                <a:cs typeface="Arial"/>
              </a:rPr>
              <a:t> lawyer, who acts on behalf of their client, a criminal and penal prosecuting attorney is a person employed by the government who must act in the interest of society and in the administration of justice. </a:t>
            </a:r>
          </a:p>
          <a:p>
            <a:pPr defTabSz="909542">
              <a:defRPr/>
            </a:pPr>
            <a:endParaRPr lang="en-US" dirty="0">
              <a:latin typeface="+mn-lt"/>
              <a:cs typeface="Arial"/>
            </a:endParaRPr>
          </a:p>
          <a:p>
            <a:pPr defTabSz="909542">
              <a:defRPr/>
            </a:pPr>
            <a:r>
              <a:rPr lang="en-US" dirty="0">
                <a:latin typeface="+mn-lt"/>
                <a:cs typeface="Arial"/>
              </a:rPr>
              <a:t>This means that the Prosecution must help the court get to the bottom of a case, </a:t>
            </a:r>
            <a:r>
              <a:rPr lang="en-US" b="1" dirty="0">
                <a:latin typeface="+mn-lt"/>
                <a:cs typeface="Arial"/>
              </a:rPr>
              <a:t>to get to the truth</a:t>
            </a:r>
            <a:r>
              <a:rPr lang="en-US" dirty="0">
                <a:latin typeface="+mn-lt"/>
                <a:cs typeface="Arial"/>
              </a:rPr>
              <a:t>. The Prosecution must disclose (share) all evidence in their possession to the </a:t>
            </a:r>
            <a:r>
              <a:rPr lang="en-US" dirty="0" err="1">
                <a:latin typeface="+mn-lt"/>
                <a:cs typeface="Arial"/>
              </a:rPr>
              <a:t>Defence</a:t>
            </a:r>
            <a:r>
              <a:rPr lang="en-US" dirty="0">
                <a:latin typeface="+mn-lt"/>
                <a:cs typeface="Arial"/>
              </a:rPr>
              <a:t>, even if some of the evidence is to the advantage of the accused.</a:t>
            </a:r>
            <a:endParaRPr lang="fr-CA" dirty="0">
              <a:latin typeface="Arial"/>
              <a:cs typeface="Arial"/>
            </a:endParaRPr>
          </a:p>
          <a:p>
            <a:pPr defTabSz="919365">
              <a:defRPr/>
            </a:pPr>
            <a:endParaRPr lang="fr-FR" b="1" dirty="0">
              <a:latin typeface="Arial" panose="020B0604020202020204" pitchFamily="34" charset="0"/>
              <a:cs typeface="Arial" panose="020B0604020202020204" pitchFamily="34" charset="0"/>
            </a:endParaRPr>
          </a:p>
          <a:p>
            <a:pPr defTabSz="919365">
              <a:defRPr/>
            </a:pPr>
            <a:endParaRPr lang="fr-FR" b="1" dirty="0">
              <a:latin typeface="Arial" panose="020B0604020202020204" pitchFamily="34" charset="0"/>
              <a:cs typeface="Arial" panose="020B0604020202020204" pitchFamily="34" charset="0"/>
            </a:endParaRPr>
          </a:p>
          <a:p>
            <a:pPr defTabSz="919365">
              <a:defRPr/>
            </a:pPr>
            <a:r>
              <a:rPr lang="fr-FR" sz="900" b="1" dirty="0">
                <a:latin typeface="Arial"/>
                <a:cs typeface="Arial"/>
              </a:rPr>
              <a:t>SOURCES</a:t>
            </a:r>
            <a:endParaRPr lang="fr-FR" sz="900" dirty="0">
              <a:latin typeface="Arial"/>
              <a:cs typeface="Arial"/>
            </a:endParaRPr>
          </a:p>
          <a:p>
            <a:pPr marL="170180" indent="-170180" defTabSz="919365">
              <a:buFont typeface="Arial" panose="020B0604020202020204" pitchFamily="34" charset="0"/>
              <a:buChar char="•"/>
              <a:defRPr/>
            </a:pPr>
            <a:r>
              <a:rPr lang="fr-FR" sz="900" dirty="0">
                <a:latin typeface="Arial"/>
                <a:cs typeface="Arial"/>
              </a:rPr>
              <a:t>Loi sur le directeur des poursuites criminelles et pénales, L.R.Q. c. D-9.1.1, art 1,13(1),25</a:t>
            </a:r>
            <a:endParaRPr lang="fr-CA" sz="900" dirty="0">
              <a:latin typeface="Arial"/>
              <a:cs typeface="Arial"/>
            </a:endParaRPr>
          </a:p>
          <a:p>
            <a:pPr marL="170180" indent="-170180" defTabSz="919365">
              <a:buFont typeface="Arial" panose="020B0604020202020204" pitchFamily="34" charset="0"/>
              <a:buChar char="•"/>
              <a:defRPr/>
            </a:pPr>
            <a:r>
              <a:rPr lang="fr-CA" sz="900" dirty="0">
                <a:latin typeface="Arial"/>
                <a:cs typeface="Arial"/>
              </a:rPr>
              <a:t>Dubois c. La Reine, [1985] 2 R.C.S. 350, para 10.</a:t>
            </a:r>
          </a:p>
          <a:p>
            <a:pPr marL="170180" indent="-170180" defTabSz="919365">
              <a:buFont typeface="Arial" panose="020B0604020202020204" pitchFamily="34" charset="0"/>
              <a:buChar char="•"/>
              <a:defRPr/>
            </a:pPr>
            <a:r>
              <a:rPr lang="fr-CA" sz="900" dirty="0">
                <a:latin typeface="Arial"/>
                <a:cs typeface="Arial"/>
              </a:rPr>
              <a:t>Boucher c. La Reine [1955] RCS 16, p.25.</a:t>
            </a:r>
          </a:p>
          <a:p>
            <a:pPr marL="170180" indent="-170180" defTabSz="919365">
              <a:buFont typeface="Arial" panose="020B0604020202020204" pitchFamily="34" charset="0"/>
              <a:buChar char="•"/>
              <a:defRPr/>
            </a:pPr>
            <a:r>
              <a:rPr lang="en-CA" sz="900" dirty="0">
                <a:latin typeface="Arial"/>
                <a:cs typeface="Arial"/>
              </a:rPr>
              <a:t>R. c. Stinchcombe, [1991] 3 RCS 326, p. 340.</a:t>
            </a:r>
            <a:endParaRPr lang="fr-CA" dirty="0">
              <a:latin typeface="Arial"/>
              <a:cs typeface="Arial"/>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11</a:t>
            </a:fld>
            <a:endParaRPr lang="fr-CA"/>
          </a:p>
        </p:txBody>
      </p:sp>
    </p:spTree>
    <p:extLst>
      <p:ext uri="{BB962C8B-B14F-4D97-AF65-F5344CB8AC3E}">
        <p14:creationId xmlns:p14="http://schemas.microsoft.com/office/powerpoint/2010/main" val="560243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hyperlink" Target="https://www.facebook.com/educaloi/?ref=page_internal" TargetMode="External"/><Relationship Id="rId7" Type="http://schemas.openxmlformats.org/officeDocument/2006/relationships/image" Target="../media/image26.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 Id="rId9" Type="http://schemas.openxmlformats.org/officeDocument/2006/relationships/image" Target="../media/image27.jpe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2.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27143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95719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431675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52400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8"/>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9"/>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77751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42136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347014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53586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1192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2267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359362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62880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43132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323128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77452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70758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179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336649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3927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34689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31029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09351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66692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31792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0800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99943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355864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45598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600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22916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80089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143039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190740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9"/>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31131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image" Target="../media/image2.sv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86" r:id="rId5"/>
    <p:sldLayoutId id="2147483653" r:id="rId6"/>
    <p:sldLayoutId id="2147483673" r:id="rId7"/>
    <p:sldLayoutId id="2147483663" r:id="rId8"/>
    <p:sldLayoutId id="2147483664" r:id="rId9"/>
    <p:sldLayoutId id="2147483682" r:id="rId10"/>
    <p:sldLayoutId id="2147483651" r:id="rId11"/>
    <p:sldLayoutId id="2147483654" r:id="rId12"/>
    <p:sldLayoutId id="2147483655" r:id="rId13"/>
    <p:sldLayoutId id="2147483656" r:id="rId14"/>
    <p:sldLayoutId id="2147483683" r:id="rId15"/>
    <p:sldLayoutId id="2147483669" r:id="rId16"/>
    <p:sldLayoutId id="2147483670" r:id="rId17"/>
    <p:sldLayoutId id="2147483671" r:id="rId18"/>
    <p:sldLayoutId id="2147483672" r:id="rId19"/>
    <p:sldLayoutId id="2147483684" r:id="rId20"/>
    <p:sldLayoutId id="2147483660" r:id="rId21"/>
    <p:sldLayoutId id="2147483657" r:id="rId22"/>
    <p:sldLayoutId id="2147483658" r:id="rId23"/>
    <p:sldLayoutId id="2147483659" r:id="rId24"/>
    <p:sldLayoutId id="2147483674" r:id="rId25"/>
    <p:sldLayoutId id="2147483681" r:id="rId26"/>
    <p:sldLayoutId id="2147483666" r:id="rId27"/>
    <p:sldLayoutId id="2147483665" r:id="rId28"/>
    <p:sldLayoutId id="2147483667" r:id="rId29"/>
    <p:sldLayoutId id="2147483676" r:id="rId30"/>
    <p:sldLayoutId id="2147483680" r:id="rId31"/>
    <p:sldLayoutId id="2147483685" r:id="rId32"/>
    <p:sldLayoutId id="2147483679" r:id="rId3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5">
            <a:extLst>
              <a:ext uri="{96DAC541-7B7A-43D3-8B79-37D633B846F1}">
                <asvg:svgBlip xmlns:asvg="http://schemas.microsoft.com/office/drawing/2016/SVG/main" r:embed="rId3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7404344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6.xml"/><Relationship Id="rId7" Type="http://schemas.openxmlformats.org/officeDocument/2006/relationships/image" Target="../media/image46.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1.gif"/><Relationship Id="rId5" Type="http://schemas.openxmlformats.org/officeDocument/2006/relationships/notesSlide" Target="../notesSlides/notesSlide9.xml"/><Relationship Id="rId4"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8.jpeg"/><Relationship Id="rId5" Type="http://schemas.openxmlformats.org/officeDocument/2006/relationships/image" Target="../media/image41.gif"/><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0.jpeg"/><Relationship Id="rId5" Type="http://schemas.openxmlformats.org/officeDocument/2006/relationships/image" Target="../media/image41.gif"/><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1.jpeg"/><Relationship Id="rId5" Type="http://schemas.openxmlformats.org/officeDocument/2006/relationships/image" Target="../media/image41.gif"/><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52.jpeg"/><Relationship Id="rId5" Type="http://schemas.openxmlformats.org/officeDocument/2006/relationships/image" Target="../media/image41.gif"/><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3.jpeg"/><Relationship Id="rId5" Type="http://schemas.openxmlformats.org/officeDocument/2006/relationships/image" Target="../media/image41.gif"/><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54.jpeg"/><Relationship Id="rId5" Type="http://schemas.openxmlformats.org/officeDocument/2006/relationships/image" Target="../media/image41.gif"/><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6.png"/><Relationship Id="rId5" Type="http://schemas.openxmlformats.org/officeDocument/2006/relationships/image" Target="../media/image41.gif"/><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5.jpeg"/><Relationship Id="rId5" Type="http://schemas.openxmlformats.org/officeDocument/2006/relationships/image" Target="../media/image41.gif"/><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23.xml"/><Relationship Id="rId5" Type="http://schemas.openxmlformats.org/officeDocument/2006/relationships/image" Target="../media/image41.gif"/><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video" Target="https://www.youtube.com/embed/6-ACWmKL3yc?list=PLExy1V9S_1DxTGUh6HLpMIouVCC1HjQGS" TargetMode="Externa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60.jpeg"/><Relationship Id="rId5" Type="http://schemas.openxmlformats.org/officeDocument/2006/relationships/image" Target="../media/image41.gif"/><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1.gif"/><Relationship Id="rId5" Type="http://schemas.openxmlformats.org/officeDocument/2006/relationships/image" Target="../media/image52.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1.sv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7.png"/><Relationship Id="rId5" Type="http://schemas.openxmlformats.org/officeDocument/2006/relationships/image" Target="../media/image41.gif"/><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1.sv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7.png"/><Relationship Id="rId5" Type="http://schemas.openxmlformats.org/officeDocument/2006/relationships/image" Target="../media/image41.gif"/><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ideo" Target="https://www.youtube.com/embed/IX_exPe0Sc8?list=PLExy1V9S_1DxTGUh6HLpMIouVCC1HjQGS" TargetMode="Externa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tags" Target="../tags/tag34.xml"/><Relationship Id="rId7" Type="http://schemas.openxmlformats.org/officeDocument/2006/relationships/image" Target="../media/image41.gi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25.xml"/><Relationship Id="rId5" Type="http://schemas.openxmlformats.org/officeDocument/2006/relationships/slideLayout" Target="../slideLayouts/slideLayout5.xml"/><Relationship Id="rId4" Type="http://schemas.openxmlformats.org/officeDocument/2006/relationships/tags" Target="../tags/tag3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video" Target="https://www.youtube.com/embed/-0crK0WV_4U?list=PLExy1V9S_1DxTGUh6HLpMIouVCC1HjQGS" TargetMode="Externa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svg"/></Relationships>
</file>

<file path=ppt/slides/_rels/slide30.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65.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41.gif"/><Relationship Id="rId5" Type="http://schemas.openxmlformats.org/officeDocument/2006/relationships/notesSlide" Target="../notesSlides/notesSlide27.xml"/><Relationship Id="rId4"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43.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1.gif"/><Relationship Id="rId5" Type="http://schemas.openxmlformats.org/officeDocument/2006/relationships/notesSlide" Target="../notesSlides/notesSlide28.xml"/><Relationship Id="rId4"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ideo" Target="https://www.youtube.com/embed/E8t4RNwt3TA?list=PLExy1V9S_1DxTGUh6HLpMIouVCC1HjQGS" TargetMode="Externa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5.xml"/><Relationship Id="rId7" Type="http://schemas.openxmlformats.org/officeDocument/2006/relationships/image" Target="../media/image46.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41.gif"/><Relationship Id="rId5" Type="http://schemas.openxmlformats.org/officeDocument/2006/relationships/image" Target="../media/image67.jpe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image" Target="../media/image41.gif"/><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68.jpeg"/><Relationship Id="rId5" Type="http://schemas.openxmlformats.org/officeDocument/2006/relationships/notesSlide" Target="../notesSlides/notesSlide31.xml"/><Relationship Id="rId4"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69.jpe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41.gif"/><Relationship Id="rId5" Type="http://schemas.openxmlformats.org/officeDocument/2006/relationships/notesSlide" Target="../notesSlides/notesSlide32.xml"/><Relationship Id="rId4"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tags" Target="../tags/tag52.xml"/><Relationship Id="rId7" Type="http://schemas.openxmlformats.org/officeDocument/2006/relationships/image" Target="../media/image70.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33.xml"/><Relationship Id="rId5" Type="http://schemas.openxmlformats.org/officeDocument/2006/relationships/slideLayout" Target="../slideLayouts/slideLayout5.xml"/><Relationship Id="rId4" Type="http://schemas.openxmlformats.org/officeDocument/2006/relationships/tags" Target="../tags/tag5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71.jpeg"/><Relationship Id="rId5" Type="http://schemas.openxmlformats.org/officeDocument/2006/relationships/image" Target="../media/image41.gif"/><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5.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54.jpeg"/><Relationship Id="rId5" Type="http://schemas.openxmlformats.org/officeDocument/2006/relationships/image" Target="../media/image41.gif"/><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7.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46.jpeg"/><Relationship Id="rId5" Type="http://schemas.openxmlformats.org/officeDocument/2006/relationships/image" Target="../media/image41.gif"/><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60.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41.gif"/><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41.gif"/><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43.jpeg"/><Relationship Id="rId4" Type="http://schemas.openxmlformats.org/officeDocument/2006/relationships/image" Target="../media/image41.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https://www.youtube.com/embed/FDVJaoxyRfk?list=PLExy1V9S_1DxTGUh6HLpMIouVCC1HjQGS" TargetMode="Externa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CEE3190-7CDA-92E0-6268-833950956C11}"/>
              </a:ext>
            </a:extLst>
          </p:cNvPr>
          <p:cNvPicPr>
            <a:picLocks noChangeAspect="1"/>
          </p:cNvPicPr>
          <p:nvPr/>
        </p:nvPicPr>
        <p:blipFill>
          <a:blip r:embed="rId3"/>
          <a:srcRect/>
          <a:stretch/>
        </p:blipFill>
        <p:spPr>
          <a:xfrm>
            <a:off x="211040" y="2439481"/>
            <a:ext cx="7813843" cy="4199035"/>
          </a:xfrm>
          <a:prstGeom prst="rect">
            <a:avLst/>
          </a:prstGeom>
        </p:spPr>
      </p:pic>
      <p:sp>
        <p:nvSpPr>
          <p:cNvPr id="7" name="Titre 7">
            <a:extLst>
              <a:ext uri="{FF2B5EF4-FFF2-40B4-BE49-F238E27FC236}">
                <a16:creationId xmlns:a16="http://schemas.microsoft.com/office/drawing/2014/main" id="{EB706226-4730-FA4D-ABEC-69D1B174C6AA}"/>
              </a:ext>
            </a:extLst>
          </p:cNvPr>
          <p:cNvSpPr>
            <a:spLocks noGrp="1"/>
          </p:cNvSpPr>
          <p:nvPr/>
        </p:nvSpPr>
        <p:spPr>
          <a:xfrm>
            <a:off x="1651020" y="1250761"/>
            <a:ext cx="10077073" cy="23774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pPr algn="r">
              <a:defRPr/>
            </a:pPr>
            <a:r>
              <a:rPr lang="en-CA" sz="4400" noProof="0" dirty="0">
                <a:solidFill>
                  <a:srgbClr val="333F48"/>
                </a:solidFill>
                <a:latin typeface="Arial" panose="020B0604020202020204"/>
                <a:cs typeface="Arial" panose="020B0604020202020204"/>
              </a:rPr>
              <a:t>Under the Spotlight: </a:t>
            </a:r>
          </a:p>
          <a:p>
            <a:pPr algn="r">
              <a:defRPr/>
            </a:pPr>
            <a:r>
              <a:rPr lang="en-CA" sz="4400" noProof="0" dirty="0">
                <a:solidFill>
                  <a:srgbClr val="333F48"/>
                </a:solidFill>
                <a:latin typeface="Arial" panose="020B0604020202020204"/>
                <a:cs typeface="Arial" panose="020B0604020202020204"/>
              </a:rPr>
              <a:t>Witness Examination and </a:t>
            </a:r>
          </a:p>
          <a:p>
            <a:pPr algn="r">
              <a:defRPr/>
            </a:pPr>
            <a:r>
              <a:rPr lang="en-CA" sz="4400" noProof="0" dirty="0">
                <a:solidFill>
                  <a:srgbClr val="333F48"/>
                </a:solidFill>
                <a:latin typeface="Arial" panose="020B0604020202020204"/>
                <a:cs typeface="Arial" panose="020B0604020202020204"/>
              </a:rPr>
              <a:t>Cross-Examination</a:t>
            </a:r>
            <a:endParaRPr lang="en-CA" sz="4400" b="1" i="0" u="none" strike="noStrike" kern="1200" cap="none" spc="0" normalizeH="0" baseline="0" noProof="0" dirty="0">
              <a:ln>
                <a:noFill/>
              </a:ln>
              <a:solidFill>
                <a:srgbClr val="333F48"/>
              </a:solidFill>
              <a:effectLst/>
              <a:uLnTx/>
              <a:uFillTx/>
              <a:latin typeface="Arial" panose="020B0604020202020204"/>
              <a:cs typeface="Arial" panose="020B0604020202020204"/>
            </a:endParaRPr>
          </a:p>
        </p:txBody>
      </p:sp>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143000"/>
            <a:ext cx="5669280" cy="4572000"/>
          </a:xfrm>
        </p:spPr>
        <p:txBody>
          <a:bodyPr/>
          <a:lstStyle/>
          <a:p>
            <a:r>
              <a:rPr lang="en-CA" noProof="0" dirty="0"/>
              <a:t>The Players in a Criminal Trial</a:t>
            </a:r>
          </a:p>
        </p:txBody>
      </p:sp>
      <p:pic>
        <p:nvPicPr>
          <p:cNvPr id="4" name="Espace réservé pour une image  3" descr="Une image contenant dessin humoristique, capture d’écran, Jeu PC&#10;&#10;Description générée automatiquement">
            <a:extLst>
              <a:ext uri="{FF2B5EF4-FFF2-40B4-BE49-F238E27FC236}">
                <a16:creationId xmlns:a16="http://schemas.microsoft.com/office/drawing/2014/main" id="{45A6D82E-E704-C84F-DC1F-2F5BC1B5C6A7}"/>
              </a:ext>
            </a:extLst>
          </p:cNvPr>
          <p:cNvPicPr>
            <a:picLocks noGrp="1" noChangeAspect="1"/>
          </p:cNvPicPr>
          <p:nvPr>
            <p:ph type="pic" sz="quarter" idx="16"/>
          </p:nvPr>
        </p:nvPicPr>
        <p:blipFill rotWithShape="1">
          <a:blip r:embed="rId2"/>
          <a:srcRect l="25361" t="-3880" r="7999" b="3880"/>
          <a:stretch/>
        </p:blipFill>
        <p:spPr>
          <a:xfrm>
            <a:off x="6976872" y="1416462"/>
            <a:ext cx="4023360" cy="4023360"/>
          </a:xfrm>
        </p:spPr>
      </p:pic>
    </p:spTree>
    <p:extLst>
      <p:ext uri="{BB962C8B-B14F-4D97-AF65-F5344CB8AC3E}">
        <p14:creationId xmlns:p14="http://schemas.microsoft.com/office/powerpoint/2010/main" val="9468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470263" y="400050"/>
            <a:ext cx="6766559" cy="914400"/>
          </a:xfrm>
        </p:spPr>
        <p:txBody>
          <a:bodyPr/>
          <a:lstStyle/>
          <a:p>
            <a:r>
              <a:rPr lang="en-CA" noProof="0" dirty="0">
                <a:solidFill>
                  <a:srgbClr val="F6891F"/>
                </a:solidFill>
              </a:rPr>
              <a:t>The Prosecutor</a:t>
            </a:r>
          </a:p>
        </p:txBody>
      </p:sp>
      <p:sp>
        <p:nvSpPr>
          <p:cNvPr id="2" name="Espace réservé du contenu 2">
            <a:extLst>
              <a:ext uri="{FF2B5EF4-FFF2-40B4-BE49-F238E27FC236}">
                <a16:creationId xmlns:a16="http://schemas.microsoft.com/office/drawing/2014/main" id="{94918889-C9BD-94A5-7BD9-D91CFEDAD27F}"/>
              </a:ext>
            </a:extLst>
          </p:cNvPr>
          <p:cNvSpPr txBox="1">
            <a:spLocks/>
          </p:cNvSpPr>
          <p:nvPr>
            <p:custDataLst>
              <p:tags r:id="rId1"/>
            </p:custDataLst>
          </p:nvPr>
        </p:nvSpPr>
        <p:spPr>
          <a:xfrm>
            <a:off x="274320" y="3145582"/>
            <a:ext cx="8180334" cy="33123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 </a:t>
            </a:r>
            <a:r>
              <a:rPr lang="en-CA" sz="2800" noProof="0" dirty="0">
                <a:solidFill>
                  <a:sysClr val="windowText" lastClr="000000"/>
                </a:solidFill>
              </a:rPr>
              <a:t>p</a:t>
            </a: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rosecutor </a:t>
            </a:r>
            <a:r>
              <a:rPr lang="en-CA" sz="2800" noProof="0" dirty="0">
                <a:solidFill>
                  <a:sysClr val="windowText" lastClr="000000"/>
                </a:solidFill>
              </a:rPr>
              <a:t>must:</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lang="en-CA" sz="2800" noProof="0" dirty="0">
                <a:solidFill>
                  <a:sysClr val="windowText" lastClr="000000"/>
                </a:solidFill>
              </a:rPr>
              <a:t>b</a:t>
            </a: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ring out the </a:t>
            </a:r>
            <a:r>
              <a:rPr kumimoji="0" lang="en-CA"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truth</a:t>
            </a:r>
            <a:r>
              <a:rPr lang="en-CA" sz="2800" noProof="0" dirty="0">
                <a:solidFill>
                  <a:sysClr val="windowText" lastClr="000000"/>
                </a:solidFill>
              </a:rPr>
              <a:t>.</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lvl="0">
              <a:defRPr/>
            </a:pPr>
            <a:r>
              <a:rPr lang="en-CA" sz="2800" noProof="0" dirty="0">
                <a:solidFill>
                  <a:sysClr val="windowText" lastClr="000000"/>
                </a:solidFill>
              </a:rPr>
              <a:t>prove that the accused is guilty </a:t>
            </a:r>
            <a:r>
              <a:rPr lang="en-CA" sz="2800" b="1" noProof="0" dirty="0">
                <a:solidFill>
                  <a:sysClr val="windowText" lastClr="000000"/>
                </a:solidFill>
              </a:rPr>
              <a:t>beyond a reasonable doubt</a:t>
            </a: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ct val="20000"/>
              </a:spcBef>
              <a:spcAft>
                <a:spcPts val="0"/>
              </a:spcAft>
              <a:buClrTx/>
              <a:buSzPct val="65000"/>
              <a:buNone/>
              <a:tabLst/>
              <a:defRPr/>
            </a:pPr>
            <a:endParaRPr lang="en-CA" sz="2800" noProof="0"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Pct val="65000"/>
              <a:buNone/>
              <a:tabLst/>
              <a:defRPr/>
            </a:pPr>
            <a:r>
              <a:rPr lang="en-CA" sz="2800" noProof="0" dirty="0">
                <a:solidFill>
                  <a:sysClr val="windowText" lastClr="000000"/>
                </a:solidFill>
              </a:rPr>
              <a:t>They’re often referred to as </a:t>
            </a:r>
            <a:r>
              <a:rPr lang="en-CA" sz="2800" dirty="0">
                <a:solidFill>
                  <a:sysClr val="windowText" lastClr="000000"/>
                </a:solidFill>
              </a:rPr>
              <a:t>“</a:t>
            </a:r>
            <a:r>
              <a:rPr lang="en-CA" sz="2800" noProof="0" dirty="0">
                <a:solidFill>
                  <a:sysClr val="windowText" lastClr="000000"/>
                </a:solidFill>
              </a:rPr>
              <a:t>the Prosecution</a:t>
            </a:r>
            <a:r>
              <a:rPr lang="en-CA" sz="2800" dirty="0">
                <a:solidFill>
                  <a:sysClr val="windowText" lastClr="000000"/>
                </a:solidFill>
              </a:rPr>
              <a:t>”</a:t>
            </a:r>
            <a:r>
              <a:rPr kumimoji="0" lang="en-CA" sz="28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3" name="Rectangle à coins arrondis 5">
            <a:extLst>
              <a:ext uri="{FF2B5EF4-FFF2-40B4-BE49-F238E27FC236}">
                <a16:creationId xmlns:a16="http://schemas.microsoft.com/office/drawing/2014/main" id="{3B94963A-1098-71EA-3343-C61CB091B5E8}"/>
              </a:ext>
            </a:extLst>
          </p:cNvPr>
          <p:cNvSpPr/>
          <p:nvPr>
            <p:custDataLst>
              <p:tags r:id="rId2"/>
            </p:custDataLst>
          </p:nvPr>
        </p:nvSpPr>
        <p:spPr>
          <a:xfrm>
            <a:off x="274320" y="1775387"/>
            <a:ext cx="6283234" cy="1030818"/>
          </a:xfrm>
          <a:prstGeom prst="roundRect">
            <a:avLst/>
          </a:prstGeom>
          <a:ln w="28575">
            <a:solidFill>
              <a:srgbClr val="F6891F"/>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200" b="0" i="0" u="none" strike="noStrike" kern="0" cap="none" spc="0" normalizeH="0" baseline="0" noProof="0" dirty="0">
                <a:ln>
                  <a:noFill/>
                </a:ln>
                <a:solidFill>
                  <a:srgbClr val="F6891F"/>
                </a:solidFill>
                <a:effectLst/>
                <a:uLnTx/>
                <a:uFillTx/>
                <a:latin typeface="Arial" panose="020B0604020202020204" pitchFamily="34" charset="0"/>
                <a:cs typeface="Arial" panose="020B0604020202020204" pitchFamily="34" charset="0"/>
              </a:rPr>
              <a:t>Official name: The </a:t>
            </a:r>
            <a:r>
              <a:rPr kumimoji="0" lang="en-CA" sz="2200" b="1" i="0" u="none" strike="noStrike" kern="0" cap="none" spc="0" normalizeH="0" baseline="0" noProof="0" dirty="0">
                <a:ln>
                  <a:noFill/>
                </a:ln>
                <a:solidFill>
                  <a:srgbClr val="F6891F"/>
                </a:solidFill>
                <a:effectLst/>
                <a:uLnTx/>
                <a:uFillTx/>
                <a:latin typeface="Arial" panose="020B0604020202020204" pitchFamily="34" charset="0"/>
                <a:cs typeface="Arial" panose="020B0604020202020204" pitchFamily="34" charset="0"/>
              </a:rPr>
              <a:t>criminal and penal prosecuting attorney</a:t>
            </a:r>
            <a:endParaRPr kumimoji="0" lang="en-CA" sz="2200" b="0" i="0" u="none" strike="noStrike" kern="0" cap="none" spc="0" normalizeH="0" baseline="0" noProof="0" dirty="0">
              <a:ln>
                <a:noFill/>
              </a:ln>
              <a:solidFill>
                <a:srgbClr val="F6891F"/>
              </a:solidFill>
              <a:effectLst/>
              <a:uLnTx/>
              <a:uFillTx/>
              <a:latin typeface="Arial" panose="020B0604020202020204" pitchFamily="34" charset="0"/>
              <a:cs typeface="Arial" panose="020B0604020202020204" pitchFamily="34" charset="0"/>
            </a:endParaRPr>
          </a:p>
        </p:txBody>
      </p:sp>
      <p:sp>
        <p:nvSpPr>
          <p:cNvPr id="4" name="Bulle ronde 4">
            <a:extLst>
              <a:ext uri="{FF2B5EF4-FFF2-40B4-BE49-F238E27FC236}">
                <a16:creationId xmlns:a16="http://schemas.microsoft.com/office/drawing/2014/main" id="{AABF30B6-E1D7-1132-F5F8-226424F621D3}"/>
              </a:ext>
            </a:extLst>
          </p:cNvPr>
          <p:cNvSpPr/>
          <p:nvPr>
            <p:custDataLst>
              <p:tags r:id="rId3"/>
            </p:custDataLst>
          </p:nvPr>
        </p:nvSpPr>
        <p:spPr>
          <a:xfrm>
            <a:off x="6849979" y="400051"/>
            <a:ext cx="3800091" cy="1785256"/>
          </a:xfrm>
          <a:prstGeom prst="wedgeEllipseCallout">
            <a:avLst>
              <a:gd name="adj1" fmla="val 33329"/>
              <a:gd name="adj2" fmla="val 58336"/>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CA" sz="2000" noProof="0" dirty="0">
                <a:solidFill>
                  <a:schemeClr val="tx1"/>
                </a:solidFill>
                <a:latin typeface="Arial" panose="020B0604020202020204" pitchFamily="34" charset="0"/>
                <a:cs typeface="Arial" panose="020B0604020202020204" pitchFamily="34" charset="0"/>
              </a:rPr>
              <a:t>My role is to </a:t>
            </a:r>
            <a:r>
              <a:rPr lang="en-CA" sz="2000" b="1" noProof="0" dirty="0">
                <a:solidFill>
                  <a:schemeClr val="tx1"/>
                </a:solidFill>
                <a:latin typeface="Arial" panose="020B0604020202020204" pitchFamily="34" charset="0"/>
                <a:cs typeface="Arial" panose="020B0604020202020204" pitchFamily="34" charset="0"/>
              </a:rPr>
              <a:t>bring the accused to court </a:t>
            </a:r>
            <a:r>
              <a:rPr lang="en-CA" sz="2000" noProof="0" dirty="0">
                <a:solidFill>
                  <a:schemeClr val="tx1"/>
                </a:solidFill>
                <a:latin typeface="Arial" panose="020B0604020202020204" pitchFamily="34" charset="0"/>
                <a:cs typeface="Arial" panose="020B0604020202020204" pitchFamily="34" charset="0"/>
              </a:rPr>
              <a:t>on behalf of the State (government). </a:t>
            </a:r>
          </a:p>
        </p:txBody>
      </p:sp>
      <p:grpSp>
        <p:nvGrpSpPr>
          <p:cNvPr id="6" name="Groupe 5">
            <a:extLst>
              <a:ext uri="{FF2B5EF4-FFF2-40B4-BE49-F238E27FC236}">
                <a16:creationId xmlns:a16="http://schemas.microsoft.com/office/drawing/2014/main" id="{2B44EB57-8603-3C6D-67EF-102ECE6E7002}"/>
              </a:ext>
            </a:extLst>
          </p:cNvPr>
          <p:cNvGrpSpPr/>
          <p:nvPr/>
        </p:nvGrpSpPr>
        <p:grpSpPr>
          <a:xfrm>
            <a:off x="9046506" y="1701191"/>
            <a:ext cx="3207129" cy="5156809"/>
            <a:chOff x="9046506" y="1701191"/>
            <a:chExt cx="3207129" cy="5156809"/>
          </a:xfrm>
        </p:grpSpPr>
        <p:pic>
          <p:nvPicPr>
            <p:cNvPr id="5" name="Image 4" descr="Une image contenant chaussures, silhouette, illustration, dessin humoristique&#10;&#10;Description générée automatiquement">
              <a:extLst>
                <a:ext uri="{FF2B5EF4-FFF2-40B4-BE49-F238E27FC236}">
                  <a16:creationId xmlns:a16="http://schemas.microsoft.com/office/drawing/2014/main" id="{7EF93289-3183-68F6-AEAA-5A229DA1FEA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046506" y="1701191"/>
              <a:ext cx="3207129" cy="5156809"/>
            </a:xfrm>
            <a:prstGeom prst="rect">
              <a:avLst/>
            </a:prstGeom>
          </p:spPr>
        </p:pic>
        <p:pic>
          <p:nvPicPr>
            <p:cNvPr id="8" name="Image 7" descr="Une image contenant habits, robe, art&#10;&#10;Description générée automatiquement">
              <a:extLst>
                <a:ext uri="{FF2B5EF4-FFF2-40B4-BE49-F238E27FC236}">
                  <a16:creationId xmlns:a16="http://schemas.microsoft.com/office/drawing/2014/main" id="{143D2C0D-5906-F9E1-D0F2-5385F4352A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8356" y="2528740"/>
              <a:ext cx="2023427" cy="3148677"/>
            </a:xfrm>
            <a:prstGeom prst="rect">
              <a:avLst/>
            </a:prstGeom>
          </p:spPr>
        </p:pic>
      </p:grpSp>
    </p:spTree>
    <p:extLst>
      <p:ext uri="{BB962C8B-B14F-4D97-AF65-F5344CB8AC3E}">
        <p14:creationId xmlns:p14="http://schemas.microsoft.com/office/powerpoint/2010/main" val="242138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469063" y="445258"/>
            <a:ext cx="5212080" cy="914400"/>
          </a:xfrm>
        </p:spPr>
        <p:txBody>
          <a:bodyPr/>
          <a:lstStyle/>
          <a:p>
            <a:pPr algn="r"/>
            <a:r>
              <a:rPr lang="en-CA" noProof="0" dirty="0">
                <a:solidFill>
                  <a:srgbClr val="F6891F"/>
                </a:solidFill>
              </a:rPr>
              <a:t>The Defence Lawyer</a:t>
            </a:r>
            <a:endParaRPr lang="en-CA" noProof="0" dirty="0"/>
          </a:p>
        </p:txBody>
      </p:sp>
      <p:sp>
        <p:nvSpPr>
          <p:cNvPr id="3" name="Espace réservé du contenu 2">
            <a:extLst>
              <a:ext uri="{FF2B5EF4-FFF2-40B4-BE49-F238E27FC236}">
                <a16:creationId xmlns:a16="http://schemas.microsoft.com/office/drawing/2014/main" id="{1FFC85E2-621D-7A1B-8DA6-ABD258986587}"/>
              </a:ext>
            </a:extLst>
          </p:cNvPr>
          <p:cNvSpPr txBox="1">
            <a:spLocks/>
          </p:cNvSpPr>
          <p:nvPr>
            <p:custDataLst>
              <p:tags r:id="rId1"/>
            </p:custDataLst>
          </p:nvPr>
        </p:nvSpPr>
        <p:spPr>
          <a:xfrm>
            <a:off x="5180892" y="1585104"/>
            <a:ext cx="7011108" cy="5152145"/>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chemeClr val="dk1"/>
                </a:solidFill>
                <a:latin typeface="+mn-lt"/>
                <a:ea typeface="+mn-ea"/>
                <a:cs typeface="+mn-cs"/>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chemeClr val="dk1"/>
                </a:solidFill>
                <a:latin typeface="+mn-lt"/>
                <a:ea typeface="+mn-ea"/>
                <a:cs typeface="+mn-cs"/>
              </a:defRPr>
            </a:lvl2pPr>
            <a:lvl3pPr marL="1143000" indent="-228600" algn="l" defTabSz="914400" rtl="0" eaLnBrk="1" latinLnBrk="0" hangingPunct="1">
              <a:spcBef>
                <a:spcPct val="20000"/>
              </a:spcBef>
              <a:buClr>
                <a:srgbClr val="F6891F"/>
              </a:buClr>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Clr>
                <a:srgbClr val="F6891F"/>
              </a:buClr>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Clr>
                <a:srgbClr val="F6891F"/>
              </a:buClr>
              <a:buFont typeface="Wingdings" pitchFamily="2" charset="2"/>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en-CA"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The defence lawyer must:</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en-CA" sz="2800" dirty="0">
                <a:solidFill>
                  <a:sysClr val="windowText" lastClr="000000"/>
                </a:solidFill>
                <a:latin typeface="Arial" panose="020B0604020202020204" pitchFamily="34" charset="0"/>
                <a:cs typeface="Arial" panose="020B0604020202020204" pitchFamily="34" charset="0"/>
              </a:rPr>
              <a:t>point out weaknesses in the Prosecution’s case.</a:t>
            </a:r>
            <a:endParaRPr kumimoji="0" lang="en-CA"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Make sure that the accused is given the opportunity to present their side of the story.</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en-CA" sz="2800" noProof="0" dirty="0">
                <a:solidFill>
                  <a:sysClr val="windowText" lastClr="000000"/>
                </a:solidFill>
                <a:latin typeface="Arial" panose="020B0604020202020204" pitchFamily="34" charset="0"/>
                <a:cs typeface="Arial" panose="020B0604020202020204" pitchFamily="34" charset="0"/>
              </a:rPr>
              <a:t>e</a:t>
            </a:r>
            <a:r>
              <a:rPr kumimoji="0" lang="en-CA"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nsure that the </a:t>
            </a:r>
            <a:r>
              <a:rPr kumimoji="0" lang="en-CA" sz="28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rights of the accused</a:t>
            </a:r>
            <a:r>
              <a:rPr kumimoji="0" lang="en-CA" sz="2800" i="0"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are respected throughout the trial.</a:t>
            </a:r>
            <a:endParaRPr kumimoji="0" lang="en-CA"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lvl="0" indent="0">
              <a:spcBef>
                <a:spcPts val="1200"/>
              </a:spcBef>
              <a:buNone/>
              <a:defRPr/>
            </a:pPr>
            <a:r>
              <a:rPr lang="en-CA" sz="2800" dirty="0">
                <a:solidFill>
                  <a:sysClr val="windowText" lastClr="000000"/>
                </a:solidFill>
              </a:rPr>
              <a:t>They’re often referred to as</a:t>
            </a:r>
            <a:r>
              <a:rPr lang="en-CA" sz="2800" dirty="0">
                <a:solidFill>
                  <a:sysClr val="windowText" lastClr="000000"/>
                </a:solidFill>
                <a:latin typeface="Arial" panose="020B0604020202020204" pitchFamily="34" charset="0"/>
                <a:cs typeface="Arial" panose="020B0604020202020204" pitchFamily="34" charset="0"/>
              </a:rPr>
              <a:t> “</a:t>
            </a:r>
            <a:r>
              <a:rPr lang="en-CA" sz="2800" noProof="0" dirty="0">
                <a:solidFill>
                  <a:sysClr val="windowText" lastClr="000000"/>
                </a:solidFill>
                <a:latin typeface="Arial" panose="020B0604020202020204" pitchFamily="34" charset="0"/>
                <a:cs typeface="Arial" panose="020B0604020202020204" pitchFamily="34" charset="0"/>
              </a:rPr>
              <a:t>the Defence”.</a:t>
            </a:r>
            <a:endParaRPr kumimoji="0" lang="en-CA"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 name="Bulle ronde 4">
            <a:extLst>
              <a:ext uri="{FF2B5EF4-FFF2-40B4-BE49-F238E27FC236}">
                <a16:creationId xmlns:a16="http://schemas.microsoft.com/office/drawing/2014/main" id="{90487B7A-93A1-A71E-5A5E-F83310BF51D8}"/>
              </a:ext>
            </a:extLst>
          </p:cNvPr>
          <p:cNvSpPr/>
          <p:nvPr>
            <p:custDataLst>
              <p:tags r:id="rId2"/>
            </p:custDataLst>
          </p:nvPr>
        </p:nvSpPr>
        <p:spPr>
          <a:xfrm>
            <a:off x="2600792" y="243552"/>
            <a:ext cx="2804926" cy="1891425"/>
          </a:xfrm>
          <a:prstGeom prst="wedgeEllipseCallout">
            <a:avLst>
              <a:gd name="adj1" fmla="val -52992"/>
              <a:gd name="adj2" fmla="val 44540"/>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CA" sz="2000" noProof="0" dirty="0">
                <a:solidFill>
                  <a:schemeClr val="tx1"/>
                </a:solidFill>
                <a:latin typeface="Arial" panose="020B0604020202020204" pitchFamily="34" charset="0"/>
                <a:cs typeface="Arial" panose="020B0604020202020204" pitchFamily="34" charset="0"/>
              </a:rPr>
              <a:t>My role is to represent the accused.</a:t>
            </a:r>
          </a:p>
        </p:txBody>
      </p:sp>
      <p:grpSp>
        <p:nvGrpSpPr>
          <p:cNvPr id="5" name="Groupe 4">
            <a:extLst>
              <a:ext uri="{FF2B5EF4-FFF2-40B4-BE49-F238E27FC236}">
                <a16:creationId xmlns:a16="http://schemas.microsoft.com/office/drawing/2014/main" id="{C90C332A-1B75-64D3-6E7C-1643AC87A3D6}"/>
              </a:ext>
            </a:extLst>
          </p:cNvPr>
          <p:cNvGrpSpPr/>
          <p:nvPr/>
        </p:nvGrpSpPr>
        <p:grpSpPr>
          <a:xfrm>
            <a:off x="254402" y="1585104"/>
            <a:ext cx="3567742" cy="4857851"/>
            <a:chOff x="254402" y="1585104"/>
            <a:chExt cx="3567742" cy="4857851"/>
          </a:xfrm>
        </p:grpSpPr>
        <p:pic>
          <p:nvPicPr>
            <p:cNvPr id="4" name="Image 3" descr="Une image contenant habits, chaussures, debout, dessin humoristique&#10;&#10;Description générée automatiquement">
              <a:extLst>
                <a:ext uri="{FF2B5EF4-FFF2-40B4-BE49-F238E27FC236}">
                  <a16:creationId xmlns:a16="http://schemas.microsoft.com/office/drawing/2014/main" id="{3E24DD62-2828-C88F-E7B5-0CF5956D25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254402" y="1585104"/>
              <a:ext cx="3567742" cy="4857851"/>
            </a:xfrm>
            <a:prstGeom prst="rect">
              <a:avLst/>
            </a:prstGeom>
          </p:spPr>
        </p:pic>
        <p:pic>
          <p:nvPicPr>
            <p:cNvPr id="6" name="Image 5" descr="Une image contenant art&#10;&#10;Description générée automatiquement avec une confiance moyenne">
              <a:extLst>
                <a:ext uri="{FF2B5EF4-FFF2-40B4-BE49-F238E27FC236}">
                  <a16:creationId xmlns:a16="http://schemas.microsoft.com/office/drawing/2014/main" id="{A2FCE7D9-E562-FFA6-00F3-92BADE1E77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9443" y="2301881"/>
              <a:ext cx="2219930" cy="2910265"/>
            </a:xfrm>
            <a:prstGeom prst="rect">
              <a:avLst/>
            </a:prstGeom>
          </p:spPr>
        </p:pic>
      </p:grpSp>
    </p:spTree>
    <p:extLst>
      <p:ext uri="{BB962C8B-B14F-4D97-AF65-F5344CB8AC3E}">
        <p14:creationId xmlns:p14="http://schemas.microsoft.com/office/powerpoint/2010/main" val="363334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72676" y="922933"/>
            <a:ext cx="5943600" cy="914400"/>
          </a:xfrm>
        </p:spPr>
        <p:txBody>
          <a:bodyPr/>
          <a:lstStyle/>
          <a:p>
            <a:r>
              <a:rPr lang="en-CA" noProof="0" dirty="0">
                <a:solidFill>
                  <a:srgbClr val="F6891F"/>
                </a:solidFill>
              </a:rPr>
              <a:t>The Judge</a:t>
            </a:r>
          </a:p>
        </p:txBody>
      </p:sp>
      <p:sp>
        <p:nvSpPr>
          <p:cNvPr id="12" name="Espace réservé du contenu 2">
            <a:extLst>
              <a:ext uri="{FF2B5EF4-FFF2-40B4-BE49-F238E27FC236}">
                <a16:creationId xmlns:a16="http://schemas.microsoft.com/office/drawing/2014/main" id="{4BB9241C-C5D1-8E3F-8D56-472F521796CF}"/>
              </a:ext>
            </a:extLst>
          </p:cNvPr>
          <p:cNvSpPr txBox="1">
            <a:spLocks/>
          </p:cNvSpPr>
          <p:nvPr>
            <p:custDataLst>
              <p:tags r:id="rId1"/>
            </p:custDataLst>
          </p:nvPr>
        </p:nvSpPr>
        <p:spPr>
          <a:xfrm>
            <a:off x="419540" y="1741238"/>
            <a:ext cx="5292703" cy="4306988"/>
          </a:xfrm>
          <a:prstGeom prst="rect">
            <a:avLst/>
          </a:prstGeom>
          <a:solidFill>
            <a:srgbClr val="EFF1F1"/>
          </a:solidFill>
          <a:ln w="12700" cap="flat" cmpd="sng" algn="ctr">
            <a:noFill/>
            <a:prstDash val="solid"/>
            <a:miter lim="800000"/>
          </a:ln>
          <a:effectLst/>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chemeClr val="dk1"/>
                </a:solidFill>
                <a:latin typeface="+mn-lt"/>
                <a:ea typeface="+mn-ea"/>
                <a:cs typeface="+mn-cs"/>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chemeClr val="dk1"/>
                </a:solidFill>
                <a:latin typeface="+mn-lt"/>
                <a:ea typeface="+mn-ea"/>
                <a:cs typeface="+mn-cs"/>
              </a:defRPr>
            </a:lvl2pPr>
            <a:lvl3pPr marL="1143000" indent="-228600" algn="l" defTabSz="914400" rtl="0" eaLnBrk="1" latinLnBrk="0" hangingPunct="1">
              <a:spcBef>
                <a:spcPct val="20000"/>
              </a:spcBef>
              <a:buClr>
                <a:srgbClr val="F6891F"/>
              </a:buClr>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Clr>
                <a:srgbClr val="F6891F"/>
              </a:buClr>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Clr>
                <a:srgbClr val="F6891F"/>
              </a:buClr>
              <a:buFont typeface="Wingdings" pitchFamily="2" charset="2"/>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en-CA" sz="2800" noProof="0" dirty="0">
                <a:solidFill>
                  <a:schemeClr val="tx1"/>
                </a:solidFill>
                <a:latin typeface="Arial" panose="020B0604020202020204" pitchFamily="34" charset="0"/>
                <a:cs typeface="Arial" panose="020B0604020202020204" pitchFamily="34" charset="0"/>
              </a:rPr>
              <a:t>The judge must be </a:t>
            </a:r>
            <a:r>
              <a:rPr lang="en-CA" sz="2800" b="1" noProof="0" dirty="0">
                <a:solidFill>
                  <a:schemeClr val="tx1"/>
                </a:solidFill>
                <a:latin typeface="Arial" panose="020B0604020202020204" pitchFamily="34" charset="0"/>
                <a:cs typeface="Arial" panose="020B0604020202020204" pitchFamily="34" charset="0"/>
              </a:rPr>
              <a:t>impartial</a:t>
            </a:r>
            <a:r>
              <a:rPr lang="en-CA" sz="2800" noProof="0" dirty="0">
                <a:solidFill>
                  <a:schemeClr val="tx1"/>
                </a:solidFill>
                <a:latin typeface="Arial" panose="020B0604020202020204" pitchFamily="34" charset="0"/>
                <a:cs typeface="Arial" panose="020B0604020202020204" pitchFamily="34" charset="0"/>
              </a:rPr>
              <a:t>, which is to say </a:t>
            </a:r>
            <a:r>
              <a:rPr lang="en-CA" sz="2800" b="1" noProof="0" dirty="0">
                <a:solidFill>
                  <a:schemeClr val="tx1"/>
                </a:solidFill>
                <a:latin typeface="Arial" panose="020B0604020202020204" pitchFamily="34" charset="0"/>
                <a:cs typeface="Arial" panose="020B0604020202020204" pitchFamily="34" charset="0"/>
              </a:rPr>
              <a:t>neutral</a:t>
            </a:r>
            <a:r>
              <a:rPr lang="en-CA" sz="2800" noProof="0" dirty="0">
                <a:solidFill>
                  <a:schemeClr val="tx1"/>
                </a:solidFill>
                <a:latin typeface="Arial" panose="020B0604020202020204" pitchFamily="34" charset="0"/>
                <a:cs typeface="Arial" panose="020B0604020202020204" pitchFamily="34" charset="0"/>
              </a:rPr>
              <a:t>. They can’t take sides. </a:t>
            </a:r>
          </a:p>
          <a:p>
            <a:r>
              <a:rPr lang="en-CA" sz="2800" noProof="0" dirty="0">
                <a:solidFill>
                  <a:schemeClr val="tx1"/>
                </a:solidFill>
                <a:latin typeface="Arial" panose="020B0604020202020204" pitchFamily="34" charset="0"/>
                <a:cs typeface="Arial" panose="020B0604020202020204" pitchFamily="34" charset="0"/>
              </a:rPr>
              <a:t>They </a:t>
            </a:r>
            <a:r>
              <a:rPr lang="en-CA" sz="2800" b="1" noProof="0" dirty="0">
                <a:solidFill>
                  <a:schemeClr val="tx1"/>
                </a:solidFill>
                <a:latin typeface="Arial" panose="020B0604020202020204" pitchFamily="34" charset="0"/>
                <a:cs typeface="Arial" panose="020B0604020202020204" pitchFamily="34" charset="0"/>
              </a:rPr>
              <a:t>render (give) the verdict</a:t>
            </a:r>
            <a:r>
              <a:rPr lang="en-CA" sz="2800" noProof="0" dirty="0">
                <a:solidFill>
                  <a:schemeClr val="tx1"/>
                </a:solidFill>
                <a:latin typeface="Arial" panose="020B0604020202020204" pitchFamily="34" charset="0"/>
                <a:cs typeface="Arial" panose="020B0604020202020204" pitchFamily="34" charset="0"/>
              </a:rPr>
              <a:t> if there is no jury.</a:t>
            </a:r>
          </a:p>
          <a:p>
            <a:r>
              <a:rPr lang="en-CA" sz="2800" noProof="0" dirty="0">
                <a:solidFill>
                  <a:schemeClr val="tx1"/>
                </a:solidFill>
                <a:latin typeface="Arial" panose="020B0604020202020204" pitchFamily="34" charset="0"/>
                <a:cs typeface="Arial" panose="020B0604020202020204" pitchFamily="34" charset="0"/>
              </a:rPr>
              <a:t>They always </a:t>
            </a:r>
            <a:r>
              <a:rPr lang="en-CA" sz="2800" b="1" noProof="0" dirty="0">
                <a:solidFill>
                  <a:schemeClr val="tx1"/>
                </a:solidFill>
                <a:latin typeface="Arial" panose="020B0604020202020204" pitchFamily="34" charset="0"/>
                <a:cs typeface="Arial" panose="020B0604020202020204" pitchFamily="34" charset="0"/>
              </a:rPr>
              <a:t>decide the sentence</a:t>
            </a:r>
            <a:r>
              <a:rPr lang="en-CA" sz="2800" noProof="0" dirty="0">
                <a:solidFill>
                  <a:schemeClr val="tx1"/>
                </a:solidFill>
                <a:latin typeface="Arial" panose="020B0604020202020204" pitchFamily="34" charset="0"/>
                <a:cs typeface="Arial" panose="020B0604020202020204" pitchFamily="34" charset="0"/>
              </a:rPr>
              <a:t>.</a:t>
            </a:r>
          </a:p>
        </p:txBody>
      </p:sp>
      <p:sp>
        <p:nvSpPr>
          <p:cNvPr id="2" name="Bulle ronde 4">
            <a:extLst>
              <a:ext uri="{FF2B5EF4-FFF2-40B4-BE49-F238E27FC236}">
                <a16:creationId xmlns:a16="http://schemas.microsoft.com/office/drawing/2014/main" id="{FE566FE3-B746-AD5D-B8BF-1EFB3344A082}"/>
              </a:ext>
            </a:extLst>
          </p:cNvPr>
          <p:cNvSpPr/>
          <p:nvPr>
            <p:custDataLst>
              <p:tags r:id="rId2"/>
            </p:custDataLst>
          </p:nvPr>
        </p:nvSpPr>
        <p:spPr>
          <a:xfrm>
            <a:off x="5534822" y="327805"/>
            <a:ext cx="4657021" cy="1881640"/>
          </a:xfrm>
          <a:prstGeom prst="wedgeEllipseCallout">
            <a:avLst>
              <a:gd name="adj1" fmla="val 11444"/>
              <a:gd name="adj2" fmla="val 80134"/>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CA" sz="2000" noProof="0" dirty="0">
                <a:solidFill>
                  <a:schemeClr val="tx1"/>
                </a:solidFill>
                <a:latin typeface="Arial" panose="020B0604020202020204" pitchFamily="34" charset="0"/>
                <a:cs typeface="Arial" panose="020B0604020202020204" pitchFamily="34" charset="0"/>
              </a:rPr>
              <a:t>My role is to make sure the </a:t>
            </a:r>
            <a:r>
              <a:rPr lang="en-CA" sz="2000" b="1" noProof="0" dirty="0">
                <a:solidFill>
                  <a:schemeClr val="tx1"/>
                </a:solidFill>
                <a:latin typeface="Arial" panose="020B0604020202020204" pitchFamily="34" charset="0"/>
                <a:cs typeface="Arial" panose="020B0604020202020204" pitchFamily="34" charset="0"/>
              </a:rPr>
              <a:t>rules of evidence and procedure </a:t>
            </a:r>
            <a:r>
              <a:rPr lang="en-CA" sz="2000" noProof="0" dirty="0">
                <a:solidFill>
                  <a:schemeClr val="tx1"/>
                </a:solidFill>
                <a:latin typeface="Arial" panose="020B0604020202020204" pitchFamily="34" charset="0"/>
                <a:cs typeface="Arial" panose="020B0604020202020204" pitchFamily="34" charset="0"/>
              </a:rPr>
              <a:t>are followed during the trial</a:t>
            </a:r>
          </a:p>
        </p:txBody>
      </p:sp>
      <p:grpSp>
        <p:nvGrpSpPr>
          <p:cNvPr id="4" name="Groupe 3">
            <a:extLst>
              <a:ext uri="{FF2B5EF4-FFF2-40B4-BE49-F238E27FC236}">
                <a16:creationId xmlns:a16="http://schemas.microsoft.com/office/drawing/2014/main" id="{537CA0A2-4BDE-2381-0A24-E31F35170F91}"/>
              </a:ext>
            </a:extLst>
          </p:cNvPr>
          <p:cNvGrpSpPr/>
          <p:nvPr/>
        </p:nvGrpSpPr>
        <p:grpSpPr>
          <a:xfrm>
            <a:off x="7515923" y="1403419"/>
            <a:ext cx="3962500" cy="5476211"/>
            <a:chOff x="7515923" y="1403419"/>
            <a:chExt cx="3962500" cy="5476211"/>
          </a:xfrm>
        </p:grpSpPr>
        <p:pic>
          <p:nvPicPr>
            <p:cNvPr id="3" name="Image 2" descr="Une image contenant habits, chaussures, personne, homme&#10;&#10;Description générée automatiquement">
              <a:extLst>
                <a:ext uri="{FF2B5EF4-FFF2-40B4-BE49-F238E27FC236}">
                  <a16:creationId xmlns:a16="http://schemas.microsoft.com/office/drawing/2014/main" id="{A0A62AAA-DF97-AFBA-04A3-7D3997BA085E}"/>
                </a:ext>
              </a:extLst>
            </p:cNvPr>
            <p:cNvPicPr>
              <a:picLocks noChangeAspect="1"/>
            </p:cNvPicPr>
            <p:nvPr/>
          </p:nvPicPr>
          <p:blipFill rotWithShape="1">
            <a:blip r:embed="rId6">
              <a:clrChange>
                <a:clrFrom>
                  <a:srgbClr val="FFFFFF"/>
                </a:clrFrom>
                <a:clrTo>
                  <a:srgbClr val="FFFFFF">
                    <a:alpha val="0"/>
                  </a:srgbClr>
                </a:clrTo>
              </a:clrChange>
            </a:blip>
            <a:srcRect l="74553" t="532" r="3372" b="24702"/>
            <a:stretch/>
          </p:blipFill>
          <p:spPr>
            <a:xfrm>
              <a:off x="7515923" y="1403419"/>
              <a:ext cx="3962500" cy="5476211"/>
            </a:xfrm>
            <a:prstGeom prst="rect">
              <a:avLst/>
            </a:prstGeom>
          </p:spPr>
        </p:pic>
        <p:sp>
          <p:nvSpPr>
            <p:cNvPr id="5" name="Ellipse 4">
              <a:extLst>
                <a:ext uri="{FF2B5EF4-FFF2-40B4-BE49-F238E27FC236}">
                  <a16:creationId xmlns:a16="http://schemas.microsoft.com/office/drawing/2014/main" id="{314E0EF1-7931-E0C8-7350-233063434DF4}"/>
                </a:ext>
              </a:extLst>
            </p:cNvPr>
            <p:cNvSpPr/>
            <p:nvPr/>
          </p:nvSpPr>
          <p:spPr>
            <a:xfrm>
              <a:off x="9160476" y="2297430"/>
              <a:ext cx="463583" cy="440252"/>
            </a:xfrm>
            <a:prstGeom prst="ellipse">
              <a:avLst/>
            </a:prstGeom>
            <a:solidFill>
              <a:srgbClr val="FEA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grpSp>
      <p:sp>
        <p:nvSpPr>
          <p:cNvPr id="6" name="Rectangle 5">
            <a:extLst>
              <a:ext uri="{FF2B5EF4-FFF2-40B4-BE49-F238E27FC236}">
                <a16:creationId xmlns:a16="http://schemas.microsoft.com/office/drawing/2014/main" id="{C78CB41A-9B70-B490-F0ED-6B09903A8735}"/>
              </a:ext>
            </a:extLst>
          </p:cNvPr>
          <p:cNvSpPr/>
          <p:nvPr/>
        </p:nvSpPr>
        <p:spPr>
          <a:xfrm>
            <a:off x="10817525" y="2984740"/>
            <a:ext cx="534837" cy="586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err="1">
              <a:solidFill>
                <a:schemeClr val="tx1"/>
              </a:solidFill>
            </a:endParaRPr>
          </a:p>
        </p:txBody>
      </p:sp>
    </p:spTree>
    <p:extLst>
      <p:ext uri="{BB962C8B-B14F-4D97-AF65-F5344CB8AC3E}">
        <p14:creationId xmlns:p14="http://schemas.microsoft.com/office/powerpoint/2010/main" val="3374227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299246" y="640727"/>
            <a:ext cx="5212080" cy="914400"/>
          </a:xfrm>
        </p:spPr>
        <p:txBody>
          <a:bodyPr/>
          <a:lstStyle/>
          <a:p>
            <a:pPr algn="r"/>
            <a:r>
              <a:rPr lang="en-CA" noProof="0" dirty="0">
                <a:solidFill>
                  <a:srgbClr val="F6891F"/>
                </a:solidFill>
              </a:rPr>
              <a:t>The Jury</a:t>
            </a:r>
            <a:endParaRPr lang="en-CA" noProof="0" dirty="0"/>
          </a:p>
        </p:txBody>
      </p:sp>
      <p:sp>
        <p:nvSpPr>
          <p:cNvPr id="2" name="Rectangle 1">
            <a:extLst>
              <a:ext uri="{FF2B5EF4-FFF2-40B4-BE49-F238E27FC236}">
                <a16:creationId xmlns:a16="http://schemas.microsoft.com/office/drawing/2014/main" id="{EA325ECF-1628-F74E-7C91-CB4E6E5557C4}"/>
              </a:ext>
            </a:extLst>
          </p:cNvPr>
          <p:cNvSpPr/>
          <p:nvPr>
            <p:custDataLst>
              <p:tags r:id="rId1"/>
            </p:custDataLst>
          </p:nvPr>
        </p:nvSpPr>
        <p:spPr>
          <a:xfrm>
            <a:off x="6096000" y="1555127"/>
            <a:ext cx="6096000" cy="2985433"/>
          </a:xfrm>
          <a:prstGeom prst="rect">
            <a:avLst/>
          </a:prstGeom>
        </p:spPr>
        <p:txBody>
          <a:bodyPr wrap="square">
            <a:spAutoFit/>
          </a:bodyPr>
          <a:lstStyle/>
          <a:p>
            <a:pPr marL="342900" indent="-342900">
              <a:spcBef>
                <a:spcPts val="1200"/>
              </a:spcBef>
              <a:buSzPct val="65000"/>
              <a:buFontTx/>
              <a:buBlip>
                <a:blip r:embed="rId5"/>
              </a:buBlip>
            </a:pPr>
            <a:r>
              <a:rPr lang="en-CA" sz="2800" b="1" noProof="0" dirty="0">
                <a:solidFill>
                  <a:prstClr val="black"/>
                </a:solidFill>
                <a:cs typeface="Arial" pitchFamily="34" charset="0"/>
              </a:rPr>
              <a:t>Not all trials </a:t>
            </a:r>
            <a:r>
              <a:rPr lang="en-CA" sz="2800" noProof="0" dirty="0">
                <a:solidFill>
                  <a:prstClr val="black"/>
                </a:solidFill>
                <a:cs typeface="Arial" pitchFamily="34" charset="0"/>
              </a:rPr>
              <a:t>take place in front of a jury</a:t>
            </a:r>
          </a:p>
          <a:p>
            <a:pPr marL="342900" indent="-342900">
              <a:spcBef>
                <a:spcPts val="1200"/>
              </a:spcBef>
              <a:buSzPct val="65000"/>
              <a:buFontTx/>
              <a:buBlip>
                <a:blip r:embed="rId5"/>
              </a:buBlip>
            </a:pPr>
            <a:r>
              <a:rPr lang="en-CA" sz="2800" noProof="0" dirty="0">
                <a:solidFill>
                  <a:prstClr val="black"/>
                </a:solidFill>
                <a:cs typeface="Arial" pitchFamily="34" charset="0"/>
              </a:rPr>
              <a:t>A jury trial is required for some </a:t>
            </a:r>
            <a:r>
              <a:rPr lang="en-CA" sz="2800" b="1" noProof="0" dirty="0">
                <a:solidFill>
                  <a:prstClr val="black"/>
                </a:solidFill>
                <a:cs typeface="Arial" pitchFamily="34" charset="0"/>
              </a:rPr>
              <a:t>serious crimes</a:t>
            </a:r>
            <a:r>
              <a:rPr lang="en-CA" sz="2800" noProof="0" dirty="0">
                <a:solidFill>
                  <a:prstClr val="black"/>
                </a:solidFill>
                <a:cs typeface="Arial" pitchFamily="34" charset="0"/>
              </a:rPr>
              <a:t>, like murder.</a:t>
            </a:r>
          </a:p>
          <a:p>
            <a:pPr marL="1436688" indent="-342900">
              <a:spcBef>
                <a:spcPts val="1200"/>
              </a:spcBef>
              <a:buSzPct val="65000"/>
              <a:buFontTx/>
              <a:buBlip>
                <a:blip r:embed="rId5"/>
              </a:buBlip>
            </a:pPr>
            <a:r>
              <a:rPr lang="en-CA" sz="2800" noProof="0" dirty="0">
                <a:solidFill>
                  <a:prstClr val="black"/>
                </a:solidFill>
                <a:cs typeface="Arial" pitchFamily="34" charset="0"/>
              </a:rPr>
              <a:t>A jury is made up of </a:t>
            </a:r>
            <a:r>
              <a:rPr lang="en-CA" sz="2800" b="1" noProof="0" dirty="0">
                <a:solidFill>
                  <a:prstClr val="black"/>
                </a:solidFill>
                <a:cs typeface="Arial" pitchFamily="34" charset="0"/>
              </a:rPr>
              <a:t>12 citizens</a:t>
            </a:r>
            <a:r>
              <a:rPr lang="en-CA" sz="2800" noProof="0" dirty="0">
                <a:solidFill>
                  <a:prstClr val="black"/>
                </a:solidFill>
                <a:cs typeface="Arial" pitchFamily="34" charset="0"/>
              </a:rPr>
              <a:t>, the jurors.</a:t>
            </a:r>
          </a:p>
        </p:txBody>
      </p:sp>
      <p:pic>
        <p:nvPicPr>
          <p:cNvPr id="4" name="Image 3" descr="Une image contenant habits, Visage humain, personne, dessin humoristique&#10;&#10;Description générée automatiquement">
            <a:extLst>
              <a:ext uri="{FF2B5EF4-FFF2-40B4-BE49-F238E27FC236}">
                <a16:creationId xmlns:a16="http://schemas.microsoft.com/office/drawing/2014/main" id="{6CF4626E-913F-9991-D10B-5491DD9842E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05335" y="3045137"/>
            <a:ext cx="7424700" cy="4571710"/>
          </a:xfrm>
          <a:prstGeom prst="rect">
            <a:avLst/>
          </a:prstGeom>
        </p:spPr>
      </p:pic>
      <p:sp>
        <p:nvSpPr>
          <p:cNvPr id="5" name="Bulle ronde 9">
            <a:extLst>
              <a:ext uri="{FF2B5EF4-FFF2-40B4-BE49-F238E27FC236}">
                <a16:creationId xmlns:a16="http://schemas.microsoft.com/office/drawing/2014/main" id="{7B5B9A94-9607-CA78-FA43-F9D554295C9A}"/>
              </a:ext>
            </a:extLst>
          </p:cNvPr>
          <p:cNvSpPr/>
          <p:nvPr>
            <p:custDataLst>
              <p:tags r:id="rId2"/>
            </p:custDataLst>
          </p:nvPr>
        </p:nvSpPr>
        <p:spPr>
          <a:xfrm>
            <a:off x="1048871" y="900953"/>
            <a:ext cx="4061012" cy="2099110"/>
          </a:xfrm>
          <a:prstGeom prst="wedgeEllipseCallout">
            <a:avLst>
              <a:gd name="adj1" fmla="val -8888"/>
              <a:gd name="adj2" fmla="val 62624"/>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0" i="0" u="none" strike="noStrike" kern="0" cap="none" spc="0" normalizeH="0" baseline="0" noProof="0" dirty="0">
                <a:ln>
                  <a:noFill/>
                </a:ln>
                <a:solidFill>
                  <a:prstClr val="black"/>
                </a:solidFill>
                <a:effectLst/>
                <a:uLnTx/>
                <a:uFillTx/>
                <a:ea typeface="+mn-ea"/>
                <a:cs typeface="+mn-cs"/>
              </a:rPr>
              <a:t>We must reach a </a:t>
            </a:r>
            <a:r>
              <a:rPr kumimoji="0" lang="en-CA" sz="2400" b="1" i="0" u="none" strike="noStrike" kern="0" cap="none" spc="0" normalizeH="0" baseline="0" noProof="0" dirty="0">
                <a:ln>
                  <a:noFill/>
                </a:ln>
                <a:solidFill>
                  <a:prstClr val="black"/>
                </a:solidFill>
                <a:effectLst/>
                <a:uLnTx/>
                <a:uFillTx/>
                <a:ea typeface="+mn-ea"/>
                <a:cs typeface="+mn-cs"/>
              </a:rPr>
              <a:t>unanimous verdict</a:t>
            </a:r>
            <a:r>
              <a:rPr kumimoji="0" lang="en-CA" sz="2400" b="0" i="0" u="none" strike="noStrike" kern="0" cap="none" spc="0" normalizeH="0" baseline="0" noProof="0" dirty="0">
                <a:ln>
                  <a:noFill/>
                </a:ln>
                <a:solidFill>
                  <a:prstClr val="black"/>
                </a:solidFill>
                <a:effectLst/>
                <a:uLnTx/>
                <a:uFillTx/>
                <a:ea typeface="+mn-ea"/>
                <a:cs typeface="+mn-cs"/>
              </a:rPr>
              <a:t>.</a:t>
            </a:r>
          </a:p>
        </p:txBody>
      </p:sp>
    </p:spTree>
    <p:extLst>
      <p:ext uri="{BB962C8B-B14F-4D97-AF65-F5344CB8AC3E}">
        <p14:creationId xmlns:p14="http://schemas.microsoft.com/office/powerpoint/2010/main" val="138729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37927" y="714048"/>
            <a:ext cx="5943600" cy="914400"/>
          </a:xfrm>
        </p:spPr>
        <p:txBody>
          <a:bodyPr/>
          <a:lstStyle/>
          <a:p>
            <a:r>
              <a:rPr lang="en-CA" noProof="0" dirty="0">
                <a:solidFill>
                  <a:srgbClr val="F6891F"/>
                </a:solidFill>
              </a:rPr>
              <a:t>The Witnesses​</a:t>
            </a:r>
          </a:p>
        </p:txBody>
      </p:sp>
      <p:sp>
        <p:nvSpPr>
          <p:cNvPr id="5" name="Rectangle 4">
            <a:extLst>
              <a:ext uri="{FF2B5EF4-FFF2-40B4-BE49-F238E27FC236}">
                <a16:creationId xmlns:a16="http://schemas.microsoft.com/office/drawing/2014/main" id="{936B475A-94B6-BA59-8E91-B25D94A2C2EA}"/>
              </a:ext>
            </a:extLst>
          </p:cNvPr>
          <p:cNvSpPr/>
          <p:nvPr>
            <p:custDataLst>
              <p:tags r:id="rId1"/>
            </p:custDataLst>
          </p:nvPr>
        </p:nvSpPr>
        <p:spPr>
          <a:xfrm>
            <a:off x="459743" y="1469575"/>
            <a:ext cx="5636257" cy="2062103"/>
          </a:xfrm>
          <a:prstGeom prst="rect">
            <a:avLst/>
          </a:prstGeom>
        </p:spPr>
        <p:txBody>
          <a:bodyPr wrap="square">
            <a:spAutoFit/>
          </a:bodyPr>
          <a:lstStyle/>
          <a:p>
            <a:pPr marL="342900" indent="-342900">
              <a:spcBef>
                <a:spcPts val="1200"/>
              </a:spcBef>
              <a:buSzPct val="65000"/>
              <a:buFontTx/>
              <a:buBlip>
                <a:blip r:embed="rId5"/>
              </a:buBlip>
            </a:pPr>
            <a:r>
              <a:rPr lang="en-CA" sz="3200" noProof="0" dirty="0">
                <a:solidFill>
                  <a:prstClr val="black"/>
                </a:solidFill>
                <a:cs typeface="Arial" pitchFamily="34" charset="0"/>
              </a:rPr>
              <a:t>A witness must promise to tell “</a:t>
            </a:r>
            <a:r>
              <a:rPr lang="en-CA" sz="3200" b="1" noProof="0" dirty="0">
                <a:solidFill>
                  <a:prstClr val="black"/>
                </a:solidFill>
                <a:cs typeface="Arial" pitchFamily="34" charset="0"/>
              </a:rPr>
              <a:t>the truth, the whole truth, and nothing but the truth</a:t>
            </a:r>
            <a:r>
              <a:rPr lang="en-CA" sz="3200" noProof="0" dirty="0">
                <a:solidFill>
                  <a:prstClr val="black"/>
                </a:solidFill>
                <a:cs typeface="Arial" pitchFamily="34" charset="0"/>
              </a:rPr>
              <a:t>.”</a:t>
            </a:r>
          </a:p>
        </p:txBody>
      </p:sp>
      <p:pic>
        <p:nvPicPr>
          <p:cNvPr id="3" name="Image 2" descr="Une image contenant habits, dessin humoristique, Visage humain, personne&#10;&#10;Description générée automatiquement">
            <a:extLst>
              <a:ext uri="{FF2B5EF4-FFF2-40B4-BE49-F238E27FC236}">
                <a16:creationId xmlns:a16="http://schemas.microsoft.com/office/drawing/2014/main" id="{705A8E2C-611E-9887-F9AB-17E6E2961365}"/>
              </a:ext>
            </a:extLst>
          </p:cNvPr>
          <p:cNvPicPr>
            <a:picLocks noChangeAspect="1"/>
          </p:cNvPicPr>
          <p:nvPr/>
        </p:nvPicPr>
        <p:blipFill>
          <a:blip r:embed="rId6"/>
          <a:stretch>
            <a:fillRect/>
          </a:stretch>
        </p:blipFill>
        <p:spPr>
          <a:xfrm>
            <a:off x="8028965" y="1896035"/>
            <a:ext cx="4247443" cy="4961965"/>
          </a:xfrm>
          <a:prstGeom prst="rect">
            <a:avLst/>
          </a:prstGeom>
        </p:spPr>
      </p:pic>
      <p:sp>
        <p:nvSpPr>
          <p:cNvPr id="9" name="Bulle ronde 9">
            <a:extLst>
              <a:ext uri="{FF2B5EF4-FFF2-40B4-BE49-F238E27FC236}">
                <a16:creationId xmlns:a16="http://schemas.microsoft.com/office/drawing/2014/main" id="{4BAE9EC5-ADF0-C3FC-171B-054229B760FF}"/>
              </a:ext>
            </a:extLst>
          </p:cNvPr>
          <p:cNvSpPr/>
          <p:nvPr>
            <p:custDataLst>
              <p:tags r:id="rId2"/>
            </p:custDataLst>
          </p:nvPr>
        </p:nvSpPr>
        <p:spPr>
          <a:xfrm>
            <a:off x="3536576" y="3429000"/>
            <a:ext cx="4492389" cy="2308324"/>
          </a:xfrm>
          <a:prstGeom prst="wedgeEllipseCallout">
            <a:avLst>
              <a:gd name="adj1" fmla="val 51735"/>
              <a:gd name="adj2" fmla="val -51033"/>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500" b="0" i="0" u="none" strike="noStrike" kern="0" cap="none" spc="0" normalizeH="0" baseline="0" noProof="0" dirty="0">
                <a:ln>
                  <a:noFill/>
                </a:ln>
                <a:solidFill>
                  <a:prstClr val="black"/>
                </a:solidFill>
                <a:effectLst/>
                <a:uLnTx/>
                <a:uFillTx/>
                <a:ea typeface="+mn-ea"/>
                <a:cs typeface="+mn-cs"/>
              </a:rPr>
              <a:t>I can only tell the court what I personally know, saw</a:t>
            </a:r>
            <a:r>
              <a:rPr lang="en-CA" sz="2500" kern="0" noProof="0" dirty="0">
                <a:solidFill>
                  <a:prstClr val="black"/>
                </a:solidFill>
              </a:rPr>
              <a:t>, or heard.</a:t>
            </a:r>
            <a:endParaRPr kumimoji="0" lang="en-CA" sz="2500" b="0" i="0" u="none" strike="noStrike" kern="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7386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469063" y="822960"/>
            <a:ext cx="5212080" cy="914400"/>
          </a:xfrm>
        </p:spPr>
        <p:txBody>
          <a:bodyPr/>
          <a:lstStyle/>
          <a:p>
            <a:pPr algn="r"/>
            <a:r>
              <a:rPr lang="en-CA" noProof="0" dirty="0">
                <a:solidFill>
                  <a:srgbClr val="F6891F"/>
                </a:solidFill>
              </a:rPr>
              <a:t>The Accused</a:t>
            </a:r>
            <a:endParaRPr lang="en-CA" noProof="0" dirty="0"/>
          </a:p>
        </p:txBody>
      </p:sp>
      <p:sp>
        <p:nvSpPr>
          <p:cNvPr id="3" name="Espace réservé du contenu 2">
            <a:extLst>
              <a:ext uri="{FF2B5EF4-FFF2-40B4-BE49-F238E27FC236}">
                <a16:creationId xmlns:a16="http://schemas.microsoft.com/office/drawing/2014/main" id="{2D6894B5-B664-E0A3-9D9D-6342A22750D7}"/>
              </a:ext>
            </a:extLst>
          </p:cNvPr>
          <p:cNvSpPr txBox="1">
            <a:spLocks/>
          </p:cNvSpPr>
          <p:nvPr>
            <p:custDataLst>
              <p:tags r:id="rId1"/>
            </p:custDataLst>
          </p:nvPr>
        </p:nvSpPr>
        <p:spPr>
          <a:xfrm>
            <a:off x="6734843" y="1973366"/>
            <a:ext cx="49463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 accused is </a:t>
            </a:r>
            <a:r>
              <a:rPr kumimoji="0" lang="en-CA"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suspected of committing a crime</a:t>
            </a:r>
            <a:r>
              <a:rPr kumimoji="0" lang="en-CA"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endParaRPr kumimoji="0" lang="en-CA"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 accused </a:t>
            </a:r>
            <a:r>
              <a:rPr kumimoji="0" lang="en-CA"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can</a:t>
            </a:r>
            <a:r>
              <a:rPr kumimoji="0" lang="en-CA" b="1"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be a witness and</a:t>
            </a:r>
            <a:r>
              <a:rPr kumimoji="0" lang="en-CA"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testify</a:t>
            </a:r>
            <a:r>
              <a:rPr kumimoji="0" lang="en-CA"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at their trial, but they have no obligation to do so.</a:t>
            </a:r>
            <a:r>
              <a:rPr kumimoji="0" lang="en-CA"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a:t>
            </a:r>
            <a:endParaRPr kumimoji="0" lang="en-CA"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pic>
        <p:nvPicPr>
          <p:cNvPr id="4" name="Image 3" descr="Une image contenant habits, homme, personne, debout&#10;&#10;Description générée automatiquement">
            <a:extLst>
              <a:ext uri="{FF2B5EF4-FFF2-40B4-BE49-F238E27FC236}">
                <a16:creationId xmlns:a16="http://schemas.microsoft.com/office/drawing/2014/main" id="{606C299A-5849-1012-CE4C-DC45AB92C3AF}"/>
              </a:ext>
            </a:extLst>
          </p:cNvPr>
          <p:cNvPicPr>
            <a:picLocks noChangeAspect="1"/>
          </p:cNvPicPr>
          <p:nvPr/>
        </p:nvPicPr>
        <p:blipFill>
          <a:blip r:embed="rId6"/>
          <a:stretch>
            <a:fillRect/>
          </a:stretch>
        </p:blipFill>
        <p:spPr>
          <a:xfrm>
            <a:off x="232305" y="2321094"/>
            <a:ext cx="4205224" cy="4900117"/>
          </a:xfrm>
          <a:prstGeom prst="rect">
            <a:avLst/>
          </a:prstGeom>
        </p:spPr>
      </p:pic>
      <p:sp>
        <p:nvSpPr>
          <p:cNvPr id="9" name="Bulle ronde 9">
            <a:extLst>
              <a:ext uri="{FF2B5EF4-FFF2-40B4-BE49-F238E27FC236}">
                <a16:creationId xmlns:a16="http://schemas.microsoft.com/office/drawing/2014/main" id="{B7992329-A541-FFD4-2A5C-6448C5DB0C49}"/>
              </a:ext>
            </a:extLst>
          </p:cNvPr>
          <p:cNvSpPr/>
          <p:nvPr>
            <p:custDataLst>
              <p:tags r:id="rId2"/>
            </p:custDataLst>
          </p:nvPr>
        </p:nvSpPr>
        <p:spPr>
          <a:xfrm>
            <a:off x="2474259" y="645459"/>
            <a:ext cx="3621742" cy="1869141"/>
          </a:xfrm>
          <a:prstGeom prst="wedgeEllipseCallout">
            <a:avLst>
              <a:gd name="adj1" fmla="val -26225"/>
              <a:gd name="adj2" fmla="val 69928"/>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200" b="0" i="0" u="none" strike="noStrike" kern="0" cap="none" spc="0" normalizeH="0" baseline="0" noProof="0" dirty="0">
                <a:ln>
                  <a:noFill/>
                </a:ln>
                <a:solidFill>
                  <a:prstClr val="black"/>
                </a:solidFill>
                <a:effectLst/>
                <a:uLnTx/>
                <a:uFillTx/>
                <a:ea typeface="+mn-ea"/>
                <a:cs typeface="+mn-cs"/>
              </a:rPr>
              <a:t>Remember, I’m </a:t>
            </a:r>
            <a:r>
              <a:rPr kumimoji="0" lang="en-CA" sz="2200" b="1" i="0" u="none" strike="noStrike" kern="0" cap="none" spc="0" normalizeH="0" baseline="0" noProof="0" dirty="0">
                <a:ln>
                  <a:noFill/>
                </a:ln>
                <a:solidFill>
                  <a:prstClr val="black"/>
                </a:solidFill>
                <a:effectLst/>
                <a:uLnTx/>
                <a:uFillTx/>
                <a:ea typeface="+mn-ea"/>
                <a:cs typeface="+mn-cs"/>
              </a:rPr>
              <a:t>presumed innocent</a:t>
            </a:r>
            <a:r>
              <a:rPr kumimoji="0" lang="en-CA" sz="2200" b="0" i="0" u="none" strike="noStrike" kern="0" cap="none" spc="0" normalizeH="0" baseline="0" noProof="0" dirty="0">
                <a:ln>
                  <a:noFill/>
                </a:ln>
                <a:solidFill>
                  <a:prstClr val="black"/>
                </a:solidFill>
                <a:effectLst/>
                <a:uLnTx/>
                <a:uFillTx/>
                <a:ea typeface="+mn-ea"/>
                <a:cs typeface="+mn-cs"/>
              </a:rPr>
              <a:t>!</a:t>
            </a:r>
          </a:p>
        </p:txBody>
      </p:sp>
    </p:spTree>
    <p:extLst>
      <p:ext uri="{BB962C8B-B14F-4D97-AF65-F5344CB8AC3E}">
        <p14:creationId xmlns:p14="http://schemas.microsoft.com/office/powerpoint/2010/main" val="1315225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70464" y="673211"/>
            <a:ext cx="5943600" cy="914400"/>
          </a:xfrm>
        </p:spPr>
        <p:txBody>
          <a:bodyPr/>
          <a:lstStyle/>
          <a:p>
            <a:r>
              <a:rPr lang="en-CA" noProof="0" dirty="0">
                <a:solidFill>
                  <a:srgbClr val="F6891F"/>
                </a:solidFill>
              </a:rPr>
              <a:t>The Court Clerk</a:t>
            </a:r>
          </a:p>
        </p:txBody>
      </p:sp>
      <p:sp>
        <p:nvSpPr>
          <p:cNvPr id="6" name="Espace réservé du contenu 2">
            <a:extLst>
              <a:ext uri="{FF2B5EF4-FFF2-40B4-BE49-F238E27FC236}">
                <a16:creationId xmlns:a16="http://schemas.microsoft.com/office/drawing/2014/main" id="{5E5BF475-D04B-8CE2-1111-F5B6758523B3}"/>
              </a:ext>
            </a:extLst>
          </p:cNvPr>
          <p:cNvSpPr txBox="1">
            <a:spLocks/>
          </p:cNvSpPr>
          <p:nvPr>
            <p:custDataLst>
              <p:tags r:id="rId1"/>
            </p:custDataLst>
          </p:nvPr>
        </p:nvSpPr>
        <p:spPr>
          <a:xfrm>
            <a:off x="570464" y="2275627"/>
            <a:ext cx="6033146" cy="24382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 court clerk </a:t>
            </a:r>
            <a:r>
              <a:rPr kumimoji="0" lang="en-CA"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prepares the court file </a:t>
            </a: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for the trial.</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 court</a:t>
            </a:r>
            <a:r>
              <a:rPr kumimoji="0" lang="en-CA" sz="28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clerk takes </a:t>
            </a:r>
            <a:r>
              <a:rPr kumimoji="0" lang="en-CA" sz="2800" b="1"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detailed notes </a:t>
            </a:r>
            <a:r>
              <a:rPr kumimoji="0" lang="en-CA" sz="280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during the trial.</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They </a:t>
            </a:r>
            <a:r>
              <a:rPr lang="en-CA" sz="2800" b="1" noProof="0" dirty="0">
                <a:solidFill>
                  <a:sysClr val="windowText" lastClr="000000"/>
                </a:solidFill>
              </a:rPr>
              <a:t>swear in witnesses</a:t>
            </a:r>
            <a:r>
              <a:rPr lang="en-CA" sz="2800" noProof="0" dirty="0">
                <a:solidFill>
                  <a:sysClr val="windowText" lastClr="000000"/>
                </a:solidFill>
              </a:rPr>
              <a:t> before they testify.</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grpSp>
        <p:nvGrpSpPr>
          <p:cNvPr id="5" name="Groupe 4">
            <a:extLst>
              <a:ext uri="{FF2B5EF4-FFF2-40B4-BE49-F238E27FC236}">
                <a16:creationId xmlns:a16="http://schemas.microsoft.com/office/drawing/2014/main" id="{32908781-6AED-F117-2ED8-46F9F981DE27}"/>
              </a:ext>
            </a:extLst>
          </p:cNvPr>
          <p:cNvGrpSpPr/>
          <p:nvPr/>
        </p:nvGrpSpPr>
        <p:grpSpPr>
          <a:xfrm>
            <a:off x="8049093" y="2630393"/>
            <a:ext cx="3994859" cy="4167051"/>
            <a:chOff x="8049093" y="2630393"/>
            <a:chExt cx="3994859" cy="4167051"/>
          </a:xfrm>
        </p:grpSpPr>
        <p:pic>
          <p:nvPicPr>
            <p:cNvPr id="3" name="Image 2" descr="Une image contenant habits, meubles, dessin humoristique, personne&#10;&#10;Description générée automatiquement">
              <a:extLst>
                <a:ext uri="{FF2B5EF4-FFF2-40B4-BE49-F238E27FC236}">
                  <a16:creationId xmlns:a16="http://schemas.microsoft.com/office/drawing/2014/main" id="{87AEB9DC-0A05-0BA9-3956-8C6C0F4F0555}"/>
                </a:ext>
              </a:extLst>
            </p:cNvPr>
            <p:cNvPicPr>
              <a:picLocks noChangeAspect="1"/>
            </p:cNvPicPr>
            <p:nvPr/>
          </p:nvPicPr>
          <p:blipFill>
            <a:blip r:embed="rId6"/>
            <a:stretch>
              <a:fillRect/>
            </a:stretch>
          </p:blipFill>
          <p:spPr>
            <a:xfrm>
              <a:off x="8049093" y="2630393"/>
              <a:ext cx="3994859" cy="4167051"/>
            </a:xfrm>
            <a:prstGeom prst="rect">
              <a:avLst/>
            </a:prstGeom>
          </p:spPr>
        </p:pic>
        <p:pic>
          <p:nvPicPr>
            <p:cNvPr id="4" name="Image 3" descr="Une image contenant art&#10;&#10;Description générée automatiquement avec une confiance moyenne">
              <a:extLst>
                <a:ext uri="{FF2B5EF4-FFF2-40B4-BE49-F238E27FC236}">
                  <a16:creationId xmlns:a16="http://schemas.microsoft.com/office/drawing/2014/main" id="{4B98A1A5-88A9-FE2F-62F0-D8234CB8C6FF}"/>
                </a:ext>
              </a:extLst>
            </p:cNvPr>
            <p:cNvPicPr>
              <a:picLocks noChangeAspect="1"/>
            </p:cNvPicPr>
            <p:nvPr/>
          </p:nvPicPr>
          <p:blipFill>
            <a:blip r:embed="rId7"/>
            <a:stretch>
              <a:fillRect/>
            </a:stretch>
          </p:blipFill>
          <p:spPr>
            <a:xfrm>
              <a:off x="10207630" y="3324668"/>
              <a:ext cx="1147307" cy="1351621"/>
            </a:xfrm>
            <a:prstGeom prst="rect">
              <a:avLst/>
            </a:prstGeom>
          </p:spPr>
        </p:pic>
      </p:grpSp>
      <p:sp>
        <p:nvSpPr>
          <p:cNvPr id="8" name="Bulle ronde 4">
            <a:extLst>
              <a:ext uri="{FF2B5EF4-FFF2-40B4-BE49-F238E27FC236}">
                <a16:creationId xmlns:a16="http://schemas.microsoft.com/office/drawing/2014/main" id="{491BEDD1-2FAF-E042-BDE4-516CF7EF2499}"/>
              </a:ext>
            </a:extLst>
          </p:cNvPr>
          <p:cNvSpPr/>
          <p:nvPr>
            <p:custDataLst>
              <p:tags r:id="rId2"/>
            </p:custDataLst>
          </p:nvPr>
        </p:nvSpPr>
        <p:spPr>
          <a:xfrm flipH="1">
            <a:off x="6236784" y="673211"/>
            <a:ext cx="4662058" cy="2318980"/>
          </a:xfrm>
          <a:prstGeom prst="wedgeEllipseCallout">
            <a:avLst>
              <a:gd name="adj1" fmla="val -37713"/>
              <a:gd name="adj2" fmla="val 5701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CA" sz="2000" noProof="0" dirty="0"/>
              <a:t>Do you swear (or </a:t>
            </a:r>
            <a:r>
              <a:rPr lang="en-CA" sz="2000" noProof="0" dirty="0" err="1"/>
              <a:t>solemly</a:t>
            </a:r>
            <a:r>
              <a:rPr lang="en-CA" sz="2000" noProof="0" dirty="0"/>
              <a:t> affirm) to tell the truth, the whole truth, and nothing but the truth?</a:t>
            </a:r>
          </a:p>
        </p:txBody>
      </p:sp>
    </p:spTree>
    <p:extLst>
      <p:ext uri="{BB962C8B-B14F-4D97-AF65-F5344CB8AC3E}">
        <p14:creationId xmlns:p14="http://schemas.microsoft.com/office/powerpoint/2010/main" val="238483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495188" y="917089"/>
            <a:ext cx="5212080" cy="914400"/>
          </a:xfrm>
        </p:spPr>
        <p:txBody>
          <a:bodyPr/>
          <a:lstStyle/>
          <a:p>
            <a:pPr algn="r"/>
            <a:r>
              <a:rPr lang="en-CA" noProof="0" dirty="0">
                <a:solidFill>
                  <a:srgbClr val="F6891F"/>
                </a:solidFill>
              </a:rPr>
              <a:t>The Court Bailiff </a:t>
            </a:r>
            <a:br>
              <a:rPr lang="en-CA" noProof="0" dirty="0">
                <a:solidFill>
                  <a:srgbClr val="F6891F"/>
                </a:solidFill>
              </a:rPr>
            </a:br>
            <a:r>
              <a:rPr lang="en-CA" noProof="0" dirty="0">
                <a:solidFill>
                  <a:srgbClr val="F6891F"/>
                </a:solidFill>
              </a:rPr>
              <a:t>(or Court Usher)</a:t>
            </a:r>
            <a:endParaRPr lang="en-CA" noProof="0" dirty="0"/>
          </a:p>
        </p:txBody>
      </p:sp>
      <p:sp>
        <p:nvSpPr>
          <p:cNvPr id="4" name="Espace réservé du contenu 2">
            <a:extLst>
              <a:ext uri="{FF2B5EF4-FFF2-40B4-BE49-F238E27FC236}">
                <a16:creationId xmlns:a16="http://schemas.microsoft.com/office/drawing/2014/main" id="{10D2BB93-57CE-67CE-D68B-2FF9601E4466}"/>
              </a:ext>
            </a:extLst>
          </p:cNvPr>
          <p:cNvSpPr txBox="1">
            <a:spLocks/>
          </p:cNvSpPr>
          <p:nvPr>
            <p:custDataLst>
              <p:tags r:id="rId1"/>
            </p:custDataLst>
          </p:nvPr>
        </p:nvSpPr>
        <p:spPr>
          <a:xfrm>
            <a:off x="6573161" y="2297379"/>
            <a:ext cx="5414682" cy="48677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a:t>
            </a:r>
            <a:r>
              <a:rPr kumimoji="0" lang="en-CA" sz="28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court bailiff prepares the courtroom before the trial.</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defTabSz="914400" rtl="0" eaLnBrk="1" fontAlgn="auto" latinLnBrk="0" hangingPunct="1">
              <a:lnSpc>
                <a:spcPct val="100000"/>
              </a:lnSpc>
              <a:spcBef>
                <a:spcPts val="12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When the judge arrives, the court bailiff reminds the public to be quiet and makes the well-known statement: “</a:t>
            </a:r>
            <a:r>
              <a:rPr kumimoji="0" lang="en-CA" sz="2800" b="1"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The court is in session</a:t>
            </a:r>
            <a:r>
              <a:rPr kumimoji="0" lang="en-CA" sz="28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6" name="Bulle ronde 4">
            <a:extLst>
              <a:ext uri="{FF2B5EF4-FFF2-40B4-BE49-F238E27FC236}">
                <a16:creationId xmlns:a16="http://schemas.microsoft.com/office/drawing/2014/main" id="{1CB5BD33-35EF-0D90-C931-2BB8A43F50A4}"/>
              </a:ext>
            </a:extLst>
          </p:cNvPr>
          <p:cNvSpPr/>
          <p:nvPr>
            <p:custDataLst>
              <p:tags r:id="rId2"/>
            </p:custDataLst>
          </p:nvPr>
        </p:nvSpPr>
        <p:spPr>
          <a:xfrm flipH="1">
            <a:off x="3162144" y="451199"/>
            <a:ext cx="3411017" cy="2104710"/>
          </a:xfrm>
          <a:prstGeom prst="wedgeEllipseCallout">
            <a:avLst>
              <a:gd name="adj1" fmla="val 62967"/>
              <a:gd name="adj2" fmla="val 26016"/>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CA" sz="2000" noProof="0" dirty="0">
                <a:solidFill>
                  <a:schemeClr val="tx1"/>
                </a:solidFill>
              </a:rPr>
              <a:t>Silence. All rise. The court, presided by the honourable justice So-and-so, is in session.</a:t>
            </a:r>
          </a:p>
        </p:txBody>
      </p:sp>
      <p:pic>
        <p:nvPicPr>
          <p:cNvPr id="5" name="Image 4" descr="Une image contenant habits, personne, vêtement sacerdotal&#10;&#10;Description générée automatiquement">
            <a:extLst>
              <a:ext uri="{FF2B5EF4-FFF2-40B4-BE49-F238E27FC236}">
                <a16:creationId xmlns:a16="http://schemas.microsoft.com/office/drawing/2014/main" id="{694A88DC-AF1C-C41C-0FE8-EE352CDC75A8}"/>
              </a:ext>
            </a:extLst>
          </p:cNvPr>
          <p:cNvPicPr>
            <a:picLocks noChangeAspect="1"/>
          </p:cNvPicPr>
          <p:nvPr/>
        </p:nvPicPr>
        <p:blipFill>
          <a:blip r:embed="rId6"/>
          <a:stretch>
            <a:fillRect/>
          </a:stretch>
        </p:blipFill>
        <p:spPr>
          <a:xfrm flipH="1">
            <a:off x="710917" y="1374289"/>
            <a:ext cx="2745166" cy="5165040"/>
          </a:xfrm>
          <a:prstGeom prst="rect">
            <a:avLst/>
          </a:prstGeom>
        </p:spPr>
      </p:pic>
    </p:spTree>
    <p:extLst>
      <p:ext uri="{BB962C8B-B14F-4D97-AF65-F5344CB8AC3E}">
        <p14:creationId xmlns:p14="http://schemas.microsoft.com/office/powerpoint/2010/main" val="2705506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143000"/>
            <a:ext cx="5669280" cy="4572000"/>
          </a:xfrm>
        </p:spPr>
        <p:txBody>
          <a:bodyPr/>
          <a:lstStyle/>
          <a:p>
            <a:r>
              <a:rPr lang="en-CA" noProof="0" dirty="0"/>
              <a:t>The Steps in a Criminal Trial</a:t>
            </a:r>
          </a:p>
        </p:txBody>
      </p:sp>
      <p:pic>
        <p:nvPicPr>
          <p:cNvPr id="4" name="Espace réservé pour une image  3">
            <a:extLst>
              <a:ext uri="{FF2B5EF4-FFF2-40B4-BE49-F238E27FC236}">
                <a16:creationId xmlns:a16="http://schemas.microsoft.com/office/drawing/2014/main" id="{45A6D82E-E704-C84F-DC1F-2F5BC1B5C6A7}"/>
              </a:ext>
            </a:extLst>
          </p:cNvPr>
          <p:cNvPicPr>
            <a:picLocks noGrp="1" noChangeAspect="1"/>
          </p:cNvPicPr>
          <p:nvPr>
            <p:ph type="pic" sz="quarter" idx="16"/>
          </p:nvPr>
        </p:nvPicPr>
        <p:blipFill rotWithShape="1">
          <a:blip r:embed="rId2"/>
          <a:srcRect l="24612" t="-21" r="8722" b="21"/>
          <a:stretch/>
        </p:blipFill>
        <p:spPr>
          <a:xfrm>
            <a:off x="6976872" y="1416462"/>
            <a:ext cx="4023360" cy="4023360"/>
          </a:xfrm>
        </p:spPr>
      </p:pic>
    </p:spTree>
    <p:extLst>
      <p:ext uri="{BB962C8B-B14F-4D97-AF65-F5344CB8AC3E}">
        <p14:creationId xmlns:p14="http://schemas.microsoft.com/office/powerpoint/2010/main" val="350585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5031" y="467854"/>
            <a:ext cx="10421938" cy="914400"/>
          </a:xfrm>
        </p:spPr>
        <p:txBody>
          <a:bodyPr/>
          <a:lstStyle/>
          <a:p>
            <a:r>
              <a:rPr lang="en-CA" noProof="0" dirty="0"/>
              <a:t>Introduction</a:t>
            </a:r>
          </a:p>
        </p:txBody>
      </p:sp>
      <p:sp>
        <p:nvSpPr>
          <p:cNvPr id="6" name="Espace réservé du texte 5">
            <a:extLst>
              <a:ext uri="{FF2B5EF4-FFF2-40B4-BE49-F238E27FC236}">
                <a16:creationId xmlns:a16="http://schemas.microsoft.com/office/drawing/2014/main" id="{4741C981-56BE-8E49-B56B-9613627100AB}"/>
              </a:ext>
            </a:extLst>
          </p:cNvPr>
          <p:cNvSpPr>
            <a:spLocks noGrp="1"/>
          </p:cNvSpPr>
          <p:nvPr>
            <p:ph type="body" sz="quarter" idx="14"/>
          </p:nvPr>
        </p:nvSpPr>
        <p:spPr>
          <a:xfrm>
            <a:off x="885031" y="1231333"/>
            <a:ext cx="9064901" cy="3092092"/>
          </a:xfrm>
        </p:spPr>
        <p:txBody>
          <a:bodyPr/>
          <a:lstStyle/>
          <a:p>
            <a:r>
              <a:rPr lang="en-CA" noProof="0" dirty="0"/>
              <a:t>During this activity, you will:</a:t>
            </a:r>
          </a:p>
          <a:p>
            <a:pPr marL="457200" indent="-457200">
              <a:buFont typeface="Arial" panose="020B0604020202020204" pitchFamily="34" charset="0"/>
              <a:buChar char="•"/>
            </a:pPr>
            <a:r>
              <a:rPr lang="en-CA" noProof="0" dirty="0"/>
              <a:t>Learn about basic principles of criminal law.</a:t>
            </a:r>
          </a:p>
          <a:p>
            <a:pPr marL="457200" indent="-457200">
              <a:buFont typeface="Arial" panose="020B0604020202020204" pitchFamily="34" charset="0"/>
              <a:buChar char="•"/>
            </a:pPr>
            <a:r>
              <a:rPr lang="en-CA" noProof="0" dirty="0"/>
              <a:t>Explore a hypothetical scenario.</a:t>
            </a:r>
          </a:p>
          <a:p>
            <a:pPr marL="457200" indent="-457200">
              <a:buFont typeface="Arial" panose="020B0604020202020204" pitchFamily="34" charset="0"/>
              <a:buChar char="•"/>
            </a:pPr>
            <a:r>
              <a:rPr lang="en-CA" noProof="0" dirty="0"/>
              <a:t>Draft relevant questions for a trial.</a:t>
            </a:r>
          </a:p>
          <a:p>
            <a:pPr marL="457200" indent="-457200">
              <a:buFont typeface="Arial" panose="020B0604020202020204" pitchFamily="34" charset="0"/>
              <a:buChar char="•"/>
            </a:pPr>
            <a:r>
              <a:rPr lang="en-CA" noProof="0" dirty="0"/>
              <a:t>Play different roles in a mock trial.</a:t>
            </a:r>
          </a:p>
          <a:p>
            <a:pPr marL="457200" indent="-457200">
              <a:buFont typeface="Arial" panose="020B0604020202020204" pitchFamily="34" charset="0"/>
              <a:buChar char="•"/>
            </a:pPr>
            <a:r>
              <a:rPr lang="en-CA" noProof="0" dirty="0"/>
              <a:t>Analyze evidence to reach a verdict.</a:t>
            </a:r>
          </a:p>
        </p:txBody>
      </p:sp>
      <p:pic>
        <p:nvPicPr>
          <p:cNvPr id="3" name="Image 2" descr="Une image contenant habits, homme, personne, mode&#10;&#10;Description générée automatiquement">
            <a:extLst>
              <a:ext uri="{FF2B5EF4-FFF2-40B4-BE49-F238E27FC236}">
                <a16:creationId xmlns:a16="http://schemas.microsoft.com/office/drawing/2014/main" id="{F55CE08D-FE01-0E99-A246-514ECFA501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6674" y="3990810"/>
            <a:ext cx="12905348" cy="3745947"/>
          </a:xfrm>
          <a:prstGeom prst="rect">
            <a:avLst/>
          </a:prstGeom>
        </p:spPr>
      </p:pic>
    </p:spTree>
    <p:extLst>
      <p:ext uri="{BB962C8B-B14F-4D97-AF65-F5344CB8AC3E}">
        <p14:creationId xmlns:p14="http://schemas.microsoft.com/office/powerpoint/2010/main" val="276116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333891" y="1007044"/>
            <a:ext cx="5363148" cy="914400"/>
          </a:xfrm>
        </p:spPr>
        <p:txBody>
          <a:bodyPr/>
          <a:lstStyle/>
          <a:p>
            <a:r>
              <a:rPr lang="en-CA" noProof="0" dirty="0"/>
              <a:t>The Steps in a Criminal </a:t>
            </a:r>
            <a:r>
              <a:rPr lang="en-CA" dirty="0"/>
              <a:t>T</a:t>
            </a:r>
            <a:r>
              <a:rPr lang="en-CA" noProof="0" dirty="0"/>
              <a:t>rial:</a:t>
            </a:r>
          </a:p>
        </p:txBody>
      </p:sp>
      <p:sp>
        <p:nvSpPr>
          <p:cNvPr id="10" name="Espace réservé du contenu 2">
            <a:extLst>
              <a:ext uri="{FF2B5EF4-FFF2-40B4-BE49-F238E27FC236}">
                <a16:creationId xmlns:a16="http://schemas.microsoft.com/office/drawing/2014/main" id="{576EDC85-24BC-D4A5-55F6-79D9C7F2863F}"/>
              </a:ext>
            </a:extLst>
          </p:cNvPr>
          <p:cNvSpPr txBox="1">
            <a:spLocks/>
          </p:cNvSpPr>
          <p:nvPr>
            <p:custDataLst>
              <p:tags r:id="rId1"/>
            </p:custDataLst>
          </p:nvPr>
        </p:nvSpPr>
        <p:spPr>
          <a:xfrm>
            <a:off x="339877" y="2443442"/>
            <a:ext cx="5276063" cy="34075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3400" noProof="0" dirty="0">
                <a:solidFill>
                  <a:sysClr val="windowText" lastClr="000000"/>
                </a:solidFill>
              </a:rPr>
              <a:t>Presenting the evidence</a:t>
            </a:r>
            <a:endParaRPr kumimoji="0" lang="en-CA" sz="3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R="0" lvl="1" algn="l" defTabSz="914400" rtl="0" eaLnBrk="1" fontAlgn="auto" latinLnBrk="0" hangingPunct="1">
              <a:lnSpc>
                <a:spcPct val="100000"/>
              </a:lnSpc>
              <a:spcBef>
                <a:spcPct val="20000"/>
              </a:spcBef>
              <a:spcAft>
                <a:spcPts val="0"/>
              </a:spcAft>
              <a:buClr>
                <a:srgbClr val="F6891F"/>
              </a:buClr>
              <a:buSzPct val="65000"/>
              <a:tabLst/>
              <a:defRPr/>
            </a:pPr>
            <a:r>
              <a:rPr kumimoji="0" lang="en-CA"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 Prosecution’s evidence</a:t>
            </a:r>
          </a:p>
          <a:p>
            <a:pPr marR="0" lvl="1" algn="l" defTabSz="914400" rtl="0" eaLnBrk="1" fontAlgn="auto" latinLnBrk="0" hangingPunct="1">
              <a:lnSpc>
                <a:spcPct val="100000"/>
              </a:lnSpc>
              <a:spcBef>
                <a:spcPct val="20000"/>
              </a:spcBef>
              <a:spcAft>
                <a:spcPts val="0"/>
              </a:spcAft>
              <a:buClr>
                <a:srgbClr val="F6891F"/>
              </a:buClr>
              <a:buSzPct val="65000"/>
              <a:tabLst/>
              <a:defRPr/>
            </a:pPr>
            <a:r>
              <a:rPr kumimoji="0" lang="en-CA"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 Defence’s evidence</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3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Oral arguments</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3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Verdict</a:t>
            </a:r>
          </a:p>
        </p:txBody>
      </p:sp>
      <p:pic>
        <p:nvPicPr>
          <p:cNvPr id="3" name="Image 2" descr="Une image contenant dessin humoristique, capture d’écran, Jeu PC&#10;&#10;Description générée automatiquement">
            <a:extLst>
              <a:ext uri="{FF2B5EF4-FFF2-40B4-BE49-F238E27FC236}">
                <a16:creationId xmlns:a16="http://schemas.microsoft.com/office/drawing/2014/main" id="{3B4B5EC5-66CA-C261-A910-C2AFCEA70085}"/>
              </a:ext>
            </a:extLst>
          </p:cNvPr>
          <p:cNvPicPr>
            <a:picLocks noChangeAspect="1"/>
          </p:cNvPicPr>
          <p:nvPr/>
        </p:nvPicPr>
        <p:blipFill rotWithShape="1">
          <a:blip r:embed="rId6"/>
          <a:srcRect l="27319" r="10332"/>
          <a:stretch/>
        </p:blipFill>
        <p:spPr>
          <a:xfrm>
            <a:off x="5778137" y="0"/>
            <a:ext cx="6413863" cy="6858000"/>
          </a:xfrm>
          <a:prstGeom prst="rect">
            <a:avLst/>
          </a:prstGeom>
        </p:spPr>
      </p:pic>
      <p:sp>
        <p:nvSpPr>
          <p:cNvPr id="2" name="Espace réservé du contenu 2">
            <a:extLst>
              <a:ext uri="{FF2B5EF4-FFF2-40B4-BE49-F238E27FC236}">
                <a16:creationId xmlns:a16="http://schemas.microsoft.com/office/drawing/2014/main" id="{D08FC339-9EFD-B77C-6502-D0348C5E0055}"/>
              </a:ext>
            </a:extLst>
          </p:cNvPr>
          <p:cNvSpPr txBox="1">
            <a:spLocks/>
          </p:cNvSpPr>
          <p:nvPr>
            <p:custDataLst>
              <p:tags r:id="rId2"/>
            </p:custDataLst>
          </p:nvPr>
        </p:nvSpPr>
        <p:spPr>
          <a:xfrm>
            <a:off x="177680" y="5679148"/>
            <a:ext cx="5276063" cy="10263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21178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6994943" cy="914400"/>
          </a:xfrm>
        </p:spPr>
        <p:txBody>
          <a:bodyPr/>
          <a:lstStyle/>
          <a:p>
            <a:r>
              <a:rPr lang="en-CA" noProof="0" dirty="0"/>
              <a:t>Presenting the Evidence</a:t>
            </a:r>
          </a:p>
        </p:txBody>
      </p:sp>
      <p:pic>
        <p:nvPicPr>
          <p:cNvPr id="4" name="Image 3" descr="Une image contenant meubles, pupitre, personne&#10;&#10;Description générée automatiquement">
            <a:extLst>
              <a:ext uri="{FF2B5EF4-FFF2-40B4-BE49-F238E27FC236}">
                <a16:creationId xmlns:a16="http://schemas.microsoft.com/office/drawing/2014/main" id="{CE935342-E23E-116A-67A2-D1D226CF91FE}"/>
              </a:ext>
            </a:extLst>
          </p:cNvPr>
          <p:cNvPicPr>
            <a:picLocks noChangeAspect="1"/>
          </p:cNvPicPr>
          <p:nvPr/>
        </p:nvPicPr>
        <p:blipFill>
          <a:blip r:embed="rId4"/>
          <a:stretch>
            <a:fillRect/>
          </a:stretch>
        </p:blipFill>
        <p:spPr>
          <a:xfrm>
            <a:off x="7911204" y="292674"/>
            <a:ext cx="3703517" cy="6565326"/>
          </a:xfrm>
          <a:prstGeom prst="rect">
            <a:avLst/>
          </a:prstGeom>
        </p:spPr>
      </p:pic>
      <p:sp>
        <p:nvSpPr>
          <p:cNvPr id="2" name="Espace réservé du contenu 2">
            <a:extLst>
              <a:ext uri="{FF2B5EF4-FFF2-40B4-BE49-F238E27FC236}">
                <a16:creationId xmlns:a16="http://schemas.microsoft.com/office/drawing/2014/main" id="{9C3AE0DF-7A2B-A7D3-88C6-42FD3198A21B}"/>
              </a:ext>
            </a:extLst>
          </p:cNvPr>
          <p:cNvSpPr txBox="1">
            <a:spLocks/>
          </p:cNvSpPr>
          <p:nvPr>
            <p:custDataLst>
              <p:tags r:id="rId1"/>
            </p:custDataLst>
          </p:nvPr>
        </p:nvSpPr>
        <p:spPr>
          <a:xfrm>
            <a:off x="694183" y="1484784"/>
            <a:ext cx="7755632" cy="49685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en-CA" sz="2400" b="1" i="0" u="none" strike="noStrike" kern="1200" cap="none" spc="0" normalizeH="0" baseline="0" noProof="0" dirty="0">
                <a:ln>
                  <a:noFill/>
                </a:ln>
                <a:solidFill>
                  <a:srgbClr val="F6891F"/>
                </a:solidFill>
                <a:effectLst/>
                <a:uLnTx/>
                <a:uFillTx/>
                <a:latin typeface="Arial" pitchFamily="34" charset="0"/>
                <a:ea typeface="+mn-ea"/>
                <a:cs typeface="Arial" pitchFamily="34" charset="0"/>
              </a:rPr>
              <a:t>Proving that an allegation is true</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Lawyers</a:t>
            </a:r>
            <a:r>
              <a:rPr kumimoji="0" lang="en-CA" sz="24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can use </a:t>
            </a:r>
            <a:r>
              <a:rPr kumimoji="0" lang="en-CA" sz="2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“real” (physical</a:t>
            </a:r>
            <a:r>
              <a:rPr kumimoji="0" lang="fr-CA" sz="2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r>
              <a:rPr kumimoji="0" lang="en-CA" sz="2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evidence</a:t>
            </a:r>
            <a:r>
              <a:rPr kumimoji="0" lang="en-CA"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For</a:t>
            </a:r>
            <a:r>
              <a:rPr kumimoji="0" lang="en-CA" sz="24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example</a:t>
            </a:r>
            <a:r>
              <a:rPr kumimoji="0" lang="en-CA"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a:t>
            </a:r>
          </a:p>
          <a:p>
            <a:pPr marR="0" lvl="1" algn="l" defTabSz="914400" rtl="0" eaLnBrk="1" fontAlgn="auto" latinLnBrk="0" hangingPunct="1">
              <a:lnSpc>
                <a:spcPct val="100000"/>
              </a:lnSpc>
              <a:spcBef>
                <a:spcPct val="20000"/>
              </a:spcBef>
              <a:spcAft>
                <a:spcPts val="0"/>
              </a:spcAft>
              <a:buClr>
                <a:srgbClr val="F6891F"/>
              </a:buClr>
              <a:buSzPct val="65000"/>
              <a:tabLst/>
              <a:defRPr/>
            </a:pPr>
            <a:r>
              <a:rPr lang="en-CA" sz="2000" noProof="0" dirty="0">
                <a:solidFill>
                  <a:sysClr val="windowText" lastClr="000000"/>
                </a:solidFill>
              </a:rPr>
              <a:t>video recordings,</a:t>
            </a:r>
            <a:endParaRPr kumimoji="0" lang="en-CA"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R="0" lvl="1" algn="l" defTabSz="914400" rtl="0" eaLnBrk="1" fontAlgn="auto" latinLnBrk="0" hangingPunct="1">
              <a:lnSpc>
                <a:spcPct val="100000"/>
              </a:lnSpc>
              <a:spcBef>
                <a:spcPct val="20000"/>
              </a:spcBef>
              <a:spcAft>
                <a:spcPts val="0"/>
              </a:spcAft>
              <a:buClr>
                <a:srgbClr val="F6891F"/>
              </a:buClr>
              <a:buSzPct val="65000"/>
              <a:tabLst/>
              <a:defRPr/>
            </a:pPr>
            <a:r>
              <a:rPr lang="en-CA" sz="2000" dirty="0">
                <a:solidFill>
                  <a:sysClr val="windowText" lastClr="000000"/>
                </a:solidFill>
              </a:rPr>
              <a:t>a weapon,</a:t>
            </a:r>
            <a:endParaRPr kumimoji="0" lang="en-CA"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R="0" lvl="1" algn="l" defTabSz="914400" rtl="0" eaLnBrk="1" fontAlgn="auto" latinLnBrk="0" hangingPunct="1">
              <a:lnSpc>
                <a:spcPct val="100000"/>
              </a:lnSpc>
              <a:spcBef>
                <a:spcPct val="20000"/>
              </a:spcBef>
              <a:spcAft>
                <a:spcPts val="0"/>
              </a:spcAft>
              <a:buClr>
                <a:srgbClr val="F6891F"/>
              </a:buClr>
              <a:buSzPct val="65000"/>
              <a:tabLst/>
              <a:defRPr/>
            </a:pPr>
            <a:r>
              <a:rPr lang="en-CA" sz="2000" dirty="0">
                <a:solidFill>
                  <a:sysClr val="windowText" lastClr="000000"/>
                </a:solidFill>
              </a:rPr>
              <a:t>a</a:t>
            </a:r>
            <a:r>
              <a:rPr kumimoji="0" lang="en-CA"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DNA sample.</a:t>
            </a:r>
          </a:p>
          <a:p>
            <a:pPr marL="457200" marR="0" lvl="1" indent="0" algn="l" defTabSz="914400" rtl="0" eaLnBrk="1" fontAlgn="auto" latinLnBrk="0" hangingPunct="1">
              <a:lnSpc>
                <a:spcPct val="100000"/>
              </a:lnSpc>
              <a:spcBef>
                <a:spcPct val="20000"/>
              </a:spcBef>
              <a:spcAft>
                <a:spcPts val="0"/>
              </a:spcAft>
              <a:buClr>
                <a:srgbClr val="F6891F"/>
              </a:buClr>
              <a:buSzPct val="65000"/>
              <a:buFont typeface="Wingdings" pitchFamily="2" charset="2"/>
              <a:buNone/>
              <a:tabLst/>
              <a:defRPr/>
            </a:pPr>
            <a:endParaRPr kumimoji="0" lang="en-CA"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Lawyers can also</a:t>
            </a:r>
            <a:r>
              <a:rPr kumimoji="0" lang="en-CA" sz="24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call on </a:t>
            </a:r>
            <a:r>
              <a:rPr kumimoji="0" lang="en-CA" sz="240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witnesses</a:t>
            </a:r>
            <a:r>
              <a:rPr kumimoji="0" lang="en-CA" sz="24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to testify during the trial.</a:t>
            </a:r>
            <a:r>
              <a:rPr lang="en-CA" sz="2400" dirty="0">
                <a:solidFill>
                  <a:sysClr val="windowText" lastClr="000000"/>
                </a:solidFill>
              </a:rPr>
              <a:t> This is </a:t>
            </a:r>
            <a:r>
              <a:rPr lang="en-CA" sz="2400" b="1" dirty="0">
                <a:solidFill>
                  <a:sysClr val="windowText" lastClr="000000"/>
                </a:solidFill>
              </a:rPr>
              <a:t>oral evidence</a:t>
            </a:r>
            <a:r>
              <a:rPr kumimoji="0" lang="en-CA"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For example: </a:t>
            </a:r>
          </a:p>
          <a:p>
            <a:pPr marR="0" lvl="1" algn="l" defTabSz="914400" rtl="0" eaLnBrk="1" fontAlgn="auto" latinLnBrk="0" hangingPunct="1">
              <a:lnSpc>
                <a:spcPct val="100000"/>
              </a:lnSpc>
              <a:spcBef>
                <a:spcPct val="20000"/>
              </a:spcBef>
              <a:spcAft>
                <a:spcPts val="0"/>
              </a:spcAft>
              <a:buClr>
                <a:srgbClr val="F6891F"/>
              </a:buClr>
              <a:buSzPct val="65000"/>
              <a:tabLst/>
              <a:defRPr/>
            </a:pPr>
            <a:r>
              <a:rPr lang="en-CA" sz="2000" dirty="0">
                <a:solidFill>
                  <a:sysClr val="windowText" lastClr="000000"/>
                </a:solidFill>
              </a:rPr>
              <a:t>a witness of the crime</a:t>
            </a:r>
            <a:r>
              <a:rPr kumimoji="0" lang="en-CA"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a:t>
            </a:r>
          </a:p>
          <a:p>
            <a:pPr marR="0" lvl="1" algn="l" defTabSz="914400" rtl="0" eaLnBrk="1" fontAlgn="auto" latinLnBrk="0" hangingPunct="1">
              <a:lnSpc>
                <a:spcPct val="100000"/>
              </a:lnSpc>
              <a:spcBef>
                <a:spcPct val="20000"/>
              </a:spcBef>
              <a:spcAft>
                <a:spcPts val="0"/>
              </a:spcAft>
              <a:buClr>
                <a:srgbClr val="F6891F"/>
              </a:buClr>
              <a:buSzPct val="65000"/>
              <a:tabLst/>
              <a:defRPr/>
            </a:pPr>
            <a:r>
              <a:rPr lang="en-CA" sz="2000" dirty="0">
                <a:solidFill>
                  <a:sysClr val="windowText" lastClr="000000"/>
                </a:solidFill>
              </a:rPr>
              <a:t>a witness who saw the accused somewhere else during the crime</a:t>
            </a:r>
            <a:r>
              <a:rPr kumimoji="0" lang="en-CA"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a:t>
            </a:r>
          </a:p>
          <a:p>
            <a:pPr marR="0" lvl="1" algn="l" defTabSz="914400" rtl="0" eaLnBrk="1" fontAlgn="auto" latinLnBrk="0" hangingPunct="1">
              <a:lnSpc>
                <a:spcPct val="100000"/>
              </a:lnSpc>
              <a:spcBef>
                <a:spcPct val="20000"/>
              </a:spcBef>
              <a:spcAft>
                <a:spcPts val="0"/>
              </a:spcAft>
              <a:buClr>
                <a:srgbClr val="F6891F"/>
              </a:buClr>
              <a:buSzPct val="65000"/>
              <a:tabLst/>
              <a:defRPr/>
            </a:pPr>
            <a:r>
              <a:rPr kumimoji="0" lang="en-CA"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etc.</a:t>
            </a:r>
          </a:p>
        </p:txBody>
      </p:sp>
    </p:spTree>
    <p:extLst>
      <p:ext uri="{BB962C8B-B14F-4D97-AF65-F5344CB8AC3E}">
        <p14:creationId xmlns:p14="http://schemas.microsoft.com/office/powerpoint/2010/main" val="117723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1000"/>
                                        <p:tgtEl>
                                          <p:spTgt spid="2">
                                            <p:txEl>
                                              <p:pRg st="6" end="6"/>
                                            </p:txEl>
                                          </p:spTgt>
                                        </p:tgtEl>
                                      </p:cBhvr>
                                    </p:animEffect>
                                    <p:anim calcmode="lin" valueType="num">
                                      <p:cBhvr>
                                        <p:cTn id="3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1000"/>
                                        <p:tgtEl>
                                          <p:spTgt spid="2">
                                            <p:txEl>
                                              <p:pRg st="7" end="7"/>
                                            </p:txEl>
                                          </p:spTgt>
                                        </p:tgtEl>
                                      </p:cBhvr>
                                    </p:animEffect>
                                    <p:anim calcmode="lin" valueType="num">
                                      <p:cBhvr>
                                        <p:cTn id="4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1000"/>
                                        <p:tgtEl>
                                          <p:spTgt spid="2">
                                            <p:txEl>
                                              <p:pRg st="8" end="8"/>
                                            </p:txEl>
                                          </p:spTgt>
                                        </p:tgtEl>
                                      </p:cBhvr>
                                    </p:animEffect>
                                    <p:anim calcmode="lin" valueType="num">
                                      <p:cBhvr>
                                        <p:cTn id="4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fade">
                                      <p:cBhvr>
                                        <p:cTn id="49" dur="1000"/>
                                        <p:tgtEl>
                                          <p:spTgt spid="2">
                                            <p:txEl>
                                              <p:pRg st="9" end="9"/>
                                            </p:txEl>
                                          </p:spTgt>
                                        </p:tgtEl>
                                      </p:cBhvr>
                                    </p:animEffect>
                                    <p:anim calcmode="lin" valueType="num">
                                      <p:cBhvr>
                                        <p:cTn id="5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CAF04-CE29-5C5E-67F2-9C46157FCA12}"/>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F07444C3-574B-4FD1-6C9B-9F553C368482}"/>
              </a:ext>
            </a:extLst>
          </p:cNvPr>
          <p:cNvSpPr>
            <a:spLocks noGrp="1"/>
          </p:cNvSpPr>
          <p:nvPr>
            <p:ph type="title"/>
          </p:nvPr>
        </p:nvSpPr>
        <p:spPr>
          <a:xfrm>
            <a:off x="2049647" y="304314"/>
            <a:ext cx="8083787" cy="914400"/>
          </a:xfrm>
        </p:spPr>
        <p:txBody>
          <a:bodyPr/>
          <a:lstStyle/>
          <a:p>
            <a:pPr algn="ctr"/>
            <a:r>
              <a:rPr lang="en-CA" noProof="0" dirty="0"/>
              <a:t>Swearing in a Witness</a:t>
            </a:r>
            <a:endParaRPr lang="en-CA" noProof="0" dirty="0">
              <a:cs typeface="Arial" panose="020B0604020202020204"/>
            </a:endParaRPr>
          </a:p>
        </p:txBody>
      </p:sp>
      <p:pic>
        <p:nvPicPr>
          <p:cNvPr id="3" name="Média en ligne 2" title="Mock Trial Step-by-Step: Swearing in a Witness">
            <a:hlinkClick r:id="" action="ppaction://media"/>
            <a:extLst>
              <a:ext uri="{FF2B5EF4-FFF2-40B4-BE49-F238E27FC236}">
                <a16:creationId xmlns:a16="http://schemas.microsoft.com/office/drawing/2014/main" id="{7340A9C7-D8BF-E895-63B9-895181C8FD73}"/>
              </a:ext>
            </a:extLst>
          </p:cNvPr>
          <p:cNvPicPr>
            <a:picLocks noRot="1" noChangeAspect="1"/>
          </p:cNvPicPr>
          <p:nvPr>
            <a:videoFile r:link="rId1"/>
          </p:nvPr>
        </p:nvPicPr>
        <p:blipFill>
          <a:blip r:embed="rId4"/>
          <a:stretch>
            <a:fillRect/>
          </a:stretch>
        </p:blipFill>
        <p:spPr>
          <a:xfrm>
            <a:off x="1404983" y="1024476"/>
            <a:ext cx="9382034" cy="5300849"/>
          </a:xfrm>
          <a:prstGeom prst="rect">
            <a:avLst/>
          </a:prstGeom>
        </p:spPr>
      </p:pic>
    </p:spTree>
    <p:extLst>
      <p:ext uri="{BB962C8B-B14F-4D97-AF65-F5344CB8AC3E}">
        <p14:creationId xmlns:p14="http://schemas.microsoft.com/office/powerpoint/2010/main" val="3972695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6994943" cy="914400"/>
          </a:xfrm>
        </p:spPr>
        <p:txBody>
          <a:bodyPr/>
          <a:lstStyle/>
          <a:p>
            <a:r>
              <a:rPr lang="en-CA" noProof="0" dirty="0"/>
              <a:t>The Testimonial</a:t>
            </a:r>
          </a:p>
        </p:txBody>
      </p:sp>
      <p:sp>
        <p:nvSpPr>
          <p:cNvPr id="4" name="Espace réservé du contenu 2">
            <a:extLst>
              <a:ext uri="{FF2B5EF4-FFF2-40B4-BE49-F238E27FC236}">
                <a16:creationId xmlns:a16="http://schemas.microsoft.com/office/drawing/2014/main" id="{AB8C7E8B-8403-62F8-2283-7F94642FAF42}"/>
              </a:ext>
            </a:extLst>
          </p:cNvPr>
          <p:cNvSpPr txBox="1">
            <a:spLocks/>
          </p:cNvSpPr>
          <p:nvPr>
            <p:custDataLst>
              <p:tags r:id="rId1"/>
            </p:custDataLst>
          </p:nvPr>
        </p:nvSpPr>
        <p:spPr>
          <a:xfrm>
            <a:off x="732851" y="1495555"/>
            <a:ext cx="5928686" cy="3456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en-CA" sz="3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Witnesses who come to testify must first:</a:t>
            </a:r>
          </a:p>
          <a:p>
            <a:pPr>
              <a:defRPr/>
            </a:pPr>
            <a:r>
              <a:rPr lang="en-CA" dirty="0" err="1">
                <a:solidFill>
                  <a:sysClr val="windowText" lastClr="000000"/>
                </a:solidFill>
              </a:rPr>
              <a:t>i</a:t>
            </a:r>
            <a:r>
              <a:rPr lang="en-CA" noProof="0" dirty="0" err="1">
                <a:solidFill>
                  <a:sysClr val="windowText" lastClr="000000"/>
                </a:solidFill>
              </a:rPr>
              <a:t>dentify</a:t>
            </a:r>
            <a:r>
              <a:rPr lang="en-CA" noProof="0" dirty="0">
                <a:solidFill>
                  <a:sysClr val="windowText" lastClr="000000"/>
                </a:solidFill>
              </a:rPr>
              <a:t> themselves,</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dirty="0">
                <a:solidFill>
                  <a:sysClr val="windowText" lastClr="000000"/>
                </a:solidFill>
              </a:rPr>
              <a:t>p</a:t>
            </a:r>
            <a:r>
              <a:rPr kumimoji="0" lang="en-CA" b="0" i="0" u="none" strike="noStrike" kern="1200" cap="none" spc="0" normalizeH="0" baseline="0" noProof="0" dirty="0" err="1">
                <a:ln>
                  <a:noFill/>
                </a:ln>
                <a:solidFill>
                  <a:sysClr val="windowText" lastClr="000000"/>
                </a:solidFill>
                <a:effectLst/>
                <a:uLnTx/>
                <a:uFillTx/>
                <a:latin typeface="Arial" pitchFamily="34" charset="0"/>
                <a:ea typeface="+mn-ea"/>
                <a:cs typeface="Arial" pitchFamily="34" charset="0"/>
              </a:rPr>
              <a:t>romise</a:t>
            </a:r>
            <a:r>
              <a:rPr kumimoji="0" lang="en-CA"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to tell the truth.</a:t>
            </a:r>
          </a:p>
        </p:txBody>
      </p:sp>
      <p:sp>
        <p:nvSpPr>
          <p:cNvPr id="9" name="Rectangle à coins arrondis 8">
            <a:extLst>
              <a:ext uri="{FF2B5EF4-FFF2-40B4-BE49-F238E27FC236}">
                <a16:creationId xmlns:a16="http://schemas.microsoft.com/office/drawing/2014/main" id="{6D9DA8E9-9D9E-3C41-9784-1E31D472DE6B}"/>
              </a:ext>
            </a:extLst>
          </p:cNvPr>
          <p:cNvSpPr/>
          <p:nvPr>
            <p:custDataLst>
              <p:tags r:id="rId2"/>
            </p:custDataLst>
          </p:nvPr>
        </p:nvSpPr>
        <p:spPr>
          <a:xfrm>
            <a:off x="2495600" y="4536497"/>
            <a:ext cx="7200800" cy="1368152"/>
          </a:xfrm>
          <a:prstGeom prst="roundRect">
            <a:avLst/>
          </a:prstGeom>
          <a:ln w="38100">
            <a:solidFill>
              <a:srgbClr val="E46C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is known as </a:t>
            </a:r>
            <a:r>
              <a:rPr kumimoji="0" lang="en-CA" sz="3200" b="0" i="0" u="none" strike="noStrike" kern="0" cap="none" spc="0" normalizeH="0" baseline="0" noProof="0" dirty="0">
                <a:ln>
                  <a:noFill/>
                </a:ln>
                <a:solidFill>
                  <a:srgbClr val="F79646"/>
                </a:solidFill>
                <a:effectLst/>
                <a:uLnTx/>
                <a:uFillTx/>
                <a:latin typeface="Arial" panose="020B0604020202020204" pitchFamily="34" charset="0"/>
                <a:cs typeface="Arial" panose="020B0604020202020204" pitchFamily="34" charset="0"/>
              </a:rPr>
              <a:t>« swearing in » witnesses.</a:t>
            </a:r>
          </a:p>
        </p:txBody>
      </p:sp>
      <p:pic>
        <p:nvPicPr>
          <p:cNvPr id="2" name="Image 1">
            <a:extLst>
              <a:ext uri="{FF2B5EF4-FFF2-40B4-BE49-F238E27FC236}">
                <a16:creationId xmlns:a16="http://schemas.microsoft.com/office/drawing/2014/main" id="{A3ED66BE-4F13-C966-8089-AB3CBF82ABD3}"/>
              </a:ext>
            </a:extLst>
          </p:cNvPr>
          <p:cNvPicPr>
            <a:picLocks noChangeAspect="1"/>
          </p:cNvPicPr>
          <p:nvPr/>
        </p:nvPicPr>
        <p:blipFill>
          <a:blip r:embed="rId6"/>
          <a:srcRect/>
          <a:stretch/>
        </p:blipFill>
        <p:spPr>
          <a:xfrm>
            <a:off x="6923660" y="1172826"/>
            <a:ext cx="4433127" cy="2937858"/>
          </a:xfrm>
          <a:prstGeom prst="rect">
            <a:avLst/>
          </a:prstGeom>
        </p:spPr>
      </p:pic>
    </p:spTree>
    <p:extLst>
      <p:ext uri="{BB962C8B-B14F-4D97-AF65-F5344CB8AC3E}">
        <p14:creationId xmlns:p14="http://schemas.microsoft.com/office/powerpoint/2010/main" val="188216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dessin humoristique, Visage humain, personne&#10;&#10;Description générée automatiquement">
            <a:extLst>
              <a:ext uri="{FF2B5EF4-FFF2-40B4-BE49-F238E27FC236}">
                <a16:creationId xmlns:a16="http://schemas.microsoft.com/office/drawing/2014/main" id="{10B4B3CA-41FA-4BC5-D2A9-88F70E5E868F}"/>
              </a:ext>
            </a:extLst>
          </p:cNvPr>
          <p:cNvPicPr>
            <a:picLocks noChangeAspect="1"/>
          </p:cNvPicPr>
          <p:nvPr/>
        </p:nvPicPr>
        <p:blipFill>
          <a:blip r:embed="rId5"/>
          <a:stretch>
            <a:fillRect/>
          </a:stretch>
        </p:blipFill>
        <p:spPr>
          <a:xfrm>
            <a:off x="8754882" y="1495555"/>
            <a:ext cx="3511087" cy="4101737"/>
          </a:xfrm>
          <a:prstGeom prst="rect">
            <a:avLst/>
          </a:prstGeom>
        </p:spPr>
      </p:pic>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6994943" cy="914400"/>
          </a:xfrm>
        </p:spPr>
        <p:txBody>
          <a:bodyPr/>
          <a:lstStyle/>
          <a:p>
            <a:r>
              <a:rPr lang="en-CA" noProof="0" dirty="0"/>
              <a:t>The Testimonial</a:t>
            </a:r>
          </a:p>
        </p:txBody>
      </p:sp>
      <p:sp>
        <p:nvSpPr>
          <p:cNvPr id="2" name="Espace réservé du contenu 2">
            <a:extLst>
              <a:ext uri="{FF2B5EF4-FFF2-40B4-BE49-F238E27FC236}">
                <a16:creationId xmlns:a16="http://schemas.microsoft.com/office/drawing/2014/main" id="{F93AC24F-1548-720D-F8C6-FD81A9512C62}"/>
              </a:ext>
            </a:extLst>
          </p:cNvPr>
          <p:cNvSpPr txBox="1">
            <a:spLocks/>
          </p:cNvSpPr>
          <p:nvPr>
            <p:custDataLst>
              <p:tags r:id="rId1"/>
            </p:custDataLst>
          </p:nvPr>
        </p:nvSpPr>
        <p:spPr>
          <a:xfrm>
            <a:off x="694183" y="1319955"/>
            <a:ext cx="775563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en-CA"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Witnesses can testify about </a:t>
            </a:r>
            <a:r>
              <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facts of which they have personal knowledge, </a:t>
            </a:r>
            <a:r>
              <a:rPr lang="en-CA" dirty="0">
                <a:solidFill>
                  <a:sysClr val="windowText" lastClr="000000"/>
                </a:solidFill>
              </a:rPr>
              <a:t>meaning</a:t>
            </a:r>
            <a:r>
              <a:rPr kumimoji="0" lang="en-CA"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lang="en-CA" sz="2800" dirty="0">
                <a:solidFill>
                  <a:sysClr val="windowText" lastClr="000000"/>
                </a:solidFill>
              </a:rPr>
              <a:t>what they </a:t>
            </a:r>
            <a:r>
              <a:rPr lang="en-CA" sz="2800" b="1" dirty="0">
                <a:solidFill>
                  <a:sysClr val="windowText" lastClr="000000"/>
                </a:solidFill>
              </a:rPr>
              <a:t>saw</a:t>
            </a:r>
            <a:r>
              <a:rPr kumimoji="0" lang="en-CA"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lvl="0">
              <a:defRPr/>
            </a:pPr>
            <a:r>
              <a:rPr lang="en-CA" sz="2800" dirty="0">
                <a:solidFill>
                  <a:sysClr val="windowText" lastClr="000000"/>
                </a:solidFill>
              </a:rPr>
              <a:t>what they </a:t>
            </a:r>
            <a:r>
              <a:rPr lang="en-CA" sz="2800" b="1" dirty="0">
                <a:solidFill>
                  <a:sysClr val="windowText" lastClr="000000"/>
                </a:solidFill>
              </a:rPr>
              <a:t>heard</a:t>
            </a:r>
            <a:r>
              <a:rPr kumimoji="0" lang="en-CA"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lvl="0">
              <a:defRPr/>
            </a:pPr>
            <a:r>
              <a:rPr lang="en-CA" sz="2800" dirty="0">
                <a:solidFill>
                  <a:sysClr val="windowText" lastClr="000000"/>
                </a:solidFill>
              </a:rPr>
              <a:t>what they </a:t>
            </a:r>
            <a:r>
              <a:rPr lang="en-CA" sz="2800" b="1" dirty="0">
                <a:solidFill>
                  <a:sysClr val="windowText" lastClr="000000"/>
                </a:solidFill>
              </a:rPr>
              <a:t>experienced</a:t>
            </a:r>
            <a:r>
              <a:rPr kumimoji="0" lang="en-CA"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p>
          <a:p>
            <a:pPr lvl="0">
              <a:defRPr/>
            </a:pPr>
            <a:r>
              <a:rPr lang="en-CA" sz="2800" dirty="0">
                <a:solidFill>
                  <a:sysClr val="windowText" lastClr="000000"/>
                </a:solidFill>
              </a:rPr>
              <a:t>what they </a:t>
            </a:r>
            <a:r>
              <a:rPr lang="en-CA" sz="2800" b="1" dirty="0">
                <a:solidFill>
                  <a:sysClr val="windowText" lastClr="000000"/>
                </a:solidFill>
              </a:rPr>
              <a:t>smelled</a:t>
            </a:r>
            <a:r>
              <a:rPr kumimoji="0" lang="en-CA"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etc.</a:t>
            </a: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 typeface="Arial" panose="020B0604020202020204" pitchFamily="34" charset="0"/>
              <a:buChar char="•"/>
              <a:tabLst/>
              <a:defRPr/>
            </a:pPr>
            <a:endParaRPr kumimoji="0" lang="en-CA"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3" name="Rectangle à coins arrondis 4">
            <a:extLst>
              <a:ext uri="{FF2B5EF4-FFF2-40B4-BE49-F238E27FC236}">
                <a16:creationId xmlns:a16="http://schemas.microsoft.com/office/drawing/2014/main" id="{697F1E97-E8BC-0F77-E490-ABC0C49A5507}"/>
              </a:ext>
            </a:extLst>
          </p:cNvPr>
          <p:cNvSpPr/>
          <p:nvPr>
            <p:custDataLst>
              <p:tags r:id="rId2"/>
            </p:custDataLst>
          </p:nvPr>
        </p:nvSpPr>
        <p:spPr>
          <a:xfrm>
            <a:off x="5217703" y="3476628"/>
            <a:ext cx="3939478" cy="2771748"/>
          </a:xfrm>
          <a:prstGeom prst="roundRect">
            <a:avLst/>
          </a:prstGeom>
          <a:noFill/>
          <a:ln w="38100" cap="flat" cmpd="sng" algn="ctr">
            <a:solidFill>
              <a:srgbClr val="E46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200" b="0" i="0" u="none" strike="noStrike" kern="0" cap="none" spc="0" normalizeH="0" baseline="0" noProof="0" dirty="0">
                <a:ln>
                  <a:noFill/>
                </a:ln>
                <a:effectLst/>
                <a:uLnTx/>
                <a:uFillTx/>
                <a:ea typeface="+mn-ea"/>
                <a:cs typeface="+mn-cs"/>
              </a:rPr>
              <a:t>Important! A witness </a:t>
            </a:r>
            <a:r>
              <a:rPr kumimoji="0" lang="en-CA" sz="2200" b="1" i="0" u="none" strike="noStrike" kern="0" cap="none" spc="0" normalizeH="0" baseline="0" noProof="0" dirty="0">
                <a:ln>
                  <a:noFill/>
                </a:ln>
                <a:effectLst/>
                <a:uLnTx/>
                <a:uFillTx/>
                <a:ea typeface="+mn-ea"/>
                <a:cs typeface="+mn-cs"/>
              </a:rPr>
              <a:t>cannot give their opinion</a:t>
            </a:r>
            <a:r>
              <a:rPr kumimoji="0" lang="en-CA" sz="2200" b="0" i="0" u="none" strike="noStrike" kern="0" cap="none" spc="0" normalizeH="0" baseline="0" noProof="0" dirty="0">
                <a:ln>
                  <a:noFill/>
                </a:ln>
                <a:effectLst/>
                <a:uLnTx/>
                <a:uFillTx/>
                <a:ea typeface="+mn-ea"/>
                <a:cs typeface="+mn-cs"/>
              </a:rPr>
              <a:t>, </a:t>
            </a:r>
            <a:r>
              <a:rPr lang="en-CA" sz="2200" kern="0" dirty="0"/>
              <a:t>except if</a:t>
            </a:r>
            <a:r>
              <a:rPr kumimoji="0" lang="en-CA" sz="2200" b="0" i="0" u="none" strike="noStrike" kern="0" cap="none" spc="0" normalizeH="0" baseline="0" noProof="0" dirty="0">
                <a:ln>
                  <a:noFill/>
                </a:ln>
                <a:effectLst/>
                <a:uLnTx/>
                <a:uFillTx/>
                <a:ea typeface="+mn-ea"/>
                <a:cs typeface="+mn-cs"/>
              </a:rPr>
              <a:t>…</a:t>
            </a:r>
          </a:p>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CA" sz="2200" kern="0" noProof="0" dirty="0"/>
              <a:t>They’re an expert, or</a:t>
            </a:r>
          </a:p>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2200" b="0" i="0" u="none" strike="noStrike" kern="0" cap="none" spc="0" normalizeH="0" baseline="0" noProof="0" dirty="0">
                <a:ln>
                  <a:noFill/>
                </a:ln>
                <a:effectLst/>
                <a:uLnTx/>
                <a:uFillTx/>
                <a:ea typeface="+mn-ea"/>
                <a:cs typeface="+mn-cs"/>
              </a:rPr>
              <a:t>The opinion is about something very obvious.</a:t>
            </a:r>
          </a:p>
        </p:txBody>
      </p:sp>
    </p:spTree>
    <p:extLst>
      <p:ext uri="{BB962C8B-B14F-4D97-AF65-F5344CB8AC3E}">
        <p14:creationId xmlns:p14="http://schemas.microsoft.com/office/powerpoint/2010/main" val="15388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en-CA" noProof="0" dirty="0"/>
              <a:t>Witness Examination: The Rules</a:t>
            </a:r>
          </a:p>
        </p:txBody>
      </p:sp>
      <p:sp>
        <p:nvSpPr>
          <p:cNvPr id="4" name="Espace réservé du contenu 2">
            <a:extLst>
              <a:ext uri="{FF2B5EF4-FFF2-40B4-BE49-F238E27FC236}">
                <a16:creationId xmlns:a16="http://schemas.microsoft.com/office/drawing/2014/main" id="{6067E405-C672-94EF-5194-A78BB9E7DB22}"/>
              </a:ext>
            </a:extLst>
          </p:cNvPr>
          <p:cNvSpPr txBox="1">
            <a:spLocks/>
          </p:cNvSpPr>
          <p:nvPr>
            <p:custDataLst>
              <p:tags r:id="rId1"/>
            </p:custDataLst>
          </p:nvPr>
        </p:nvSpPr>
        <p:spPr>
          <a:xfrm>
            <a:off x="694183" y="1495555"/>
            <a:ext cx="10764966" cy="4968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During </a:t>
            </a:r>
            <a:r>
              <a:rPr lang="en-CA" sz="2800" noProof="0" dirty="0">
                <a:solidFill>
                  <a:sysClr val="windowText" lastClr="000000"/>
                </a:solidFill>
              </a:rPr>
              <a:t>the examination of a witness, the lawyer must ask </a:t>
            </a:r>
            <a:r>
              <a:rPr kumimoji="0" lang="en-CA"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open questions</a:t>
            </a:r>
            <a:r>
              <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p>
          <a:p>
            <a:pPr lvl="1" indent="-342900">
              <a:buClrTx/>
              <a:buBlip>
                <a:blip r:embed="rId5"/>
              </a:buBlip>
              <a:defRPr/>
            </a:pPr>
            <a:r>
              <a:rPr kumimoji="0" lang="en-CA" sz="2500" b="0" i="0" u="none" strike="noStrike" kern="1200" cap="none" spc="0" normalizeH="0" baseline="0" noProof="0" dirty="0">
                <a:ln>
                  <a:noFill/>
                </a:ln>
                <a:solidFill>
                  <a:sysClr val="windowText" lastClr="000000"/>
                </a:solidFill>
                <a:effectLst/>
                <a:uLnTx/>
                <a:uFillTx/>
              </a:rPr>
              <a:t>An open question is a question that can’t be answered by</a:t>
            </a:r>
            <a:r>
              <a:rPr kumimoji="0" lang="en-CA" sz="2500" b="0" i="0" u="none" strike="noStrike" kern="1200" cap="none" spc="0" normalizeH="0" noProof="0" dirty="0">
                <a:ln>
                  <a:noFill/>
                </a:ln>
                <a:solidFill>
                  <a:sysClr val="windowText" lastClr="000000"/>
                </a:solidFill>
                <a:effectLst/>
                <a:uLnTx/>
                <a:uFillTx/>
              </a:rPr>
              <a:t> just a “yes” or a “no”.</a:t>
            </a:r>
            <a:endParaRPr kumimoji="0" lang="en-CA" sz="2500" i="0" u="none" strike="noStrike" kern="1200" cap="none" spc="0" normalizeH="0" baseline="0" noProof="0" dirty="0">
              <a:ln>
                <a:noFill/>
              </a:ln>
              <a:solidFill>
                <a:sysClr val="windowText" lastClr="000000"/>
              </a:solidFill>
              <a:effectLst/>
              <a:uLnTx/>
              <a:uFillTx/>
            </a:endParaRPr>
          </a:p>
          <a:p>
            <a:pPr lvl="1" indent="-342900">
              <a:buClrTx/>
              <a:buBlip>
                <a:blip r:embed="rId5"/>
              </a:buBlip>
              <a:defRPr/>
            </a:pPr>
            <a:r>
              <a:rPr lang="en-CA" sz="2500" noProof="0" dirty="0">
                <a:solidFill>
                  <a:sysClr val="windowText" lastClr="000000"/>
                </a:solidFill>
              </a:rPr>
              <a:t>Open question often start with: </a:t>
            </a:r>
            <a:r>
              <a:rPr lang="en-CA" sz="2500" b="1" noProof="0" dirty="0">
                <a:solidFill>
                  <a:sysClr val="windowText" lastClr="000000"/>
                </a:solidFill>
              </a:rPr>
              <a:t>Who? When? Why? How? Where? Which…? Explain</a:t>
            </a:r>
            <a:r>
              <a:rPr lang="en-CA" sz="2500" noProof="0" dirty="0">
                <a:solidFill>
                  <a:sysClr val="windowText" lastClr="000000"/>
                </a:solidFill>
              </a:rPr>
              <a:t>…</a:t>
            </a:r>
          </a:p>
          <a:p>
            <a:pPr lvl="1" indent="-342900">
              <a:buClrTx/>
              <a:buBlip>
                <a:blip r:embed="rId5"/>
              </a:buBlip>
              <a:defRPr/>
            </a:pPr>
            <a:r>
              <a:rPr kumimoji="0" lang="en-CA" sz="2500" b="0" i="0" u="none" strike="noStrike" kern="1200" cap="none" spc="0" normalizeH="0" baseline="0" noProof="0" dirty="0">
                <a:ln>
                  <a:noFill/>
                </a:ln>
                <a:solidFill>
                  <a:sysClr val="windowText" lastClr="000000"/>
                </a:solidFill>
                <a:effectLst/>
                <a:uLnTx/>
                <a:uFillTx/>
              </a:rPr>
              <a:t>For example: </a:t>
            </a:r>
            <a:endParaRPr lang="en-CA" sz="2500" noProof="0" dirty="0">
              <a:solidFill>
                <a:sysClr val="windowText" lastClr="000000"/>
              </a:solidFill>
            </a:endParaRPr>
          </a:p>
          <a:p>
            <a:pPr>
              <a:defRPr/>
            </a:pPr>
            <a:endParaRPr kumimoji="0" lang="en-CA"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a:defRPr/>
            </a:pPr>
            <a:endParaRPr lang="en-CA" sz="2800" noProof="0" dirty="0">
              <a:solidFill>
                <a:sysClr val="windowText" lastClr="000000"/>
              </a:solidFill>
            </a:endParaRPr>
          </a:p>
          <a:p>
            <a:pPr>
              <a:defRPr/>
            </a:pPr>
            <a:r>
              <a:rPr kumimoji="0" lang="en-CA" sz="2800" b="0" i="0" u="none" strike="noStrike" kern="1200" cap="none" spc="0" normalizeH="0" baseline="0" noProof="0" dirty="0">
                <a:ln>
                  <a:noFill/>
                </a:ln>
                <a:solidFill>
                  <a:sysClr val="windowText" lastClr="000000"/>
                </a:solidFill>
                <a:effectLst/>
                <a:uLnTx/>
                <a:uFillTx/>
              </a:rPr>
              <a:t>The questions</a:t>
            </a:r>
            <a:r>
              <a:rPr kumimoji="0" lang="en-CA" sz="2800" b="0" i="0" u="none" strike="noStrike" kern="1200" cap="none" spc="0" normalizeH="0" noProof="0" dirty="0">
                <a:ln>
                  <a:noFill/>
                </a:ln>
                <a:solidFill>
                  <a:sysClr val="windowText" lastClr="000000"/>
                </a:solidFill>
                <a:effectLst/>
                <a:uLnTx/>
                <a:uFillTx/>
              </a:rPr>
              <a:t> must also be </a:t>
            </a:r>
            <a:r>
              <a:rPr kumimoji="0" lang="en-CA" sz="2800" b="1" i="0" u="none" strike="noStrike" kern="1200" cap="none" spc="0" normalizeH="0" baseline="0" noProof="0" dirty="0">
                <a:ln>
                  <a:noFill/>
                </a:ln>
                <a:solidFill>
                  <a:sysClr val="windowText" lastClr="000000"/>
                </a:solidFill>
                <a:effectLst/>
                <a:uLnTx/>
                <a:uFillTx/>
              </a:rPr>
              <a:t>relevant</a:t>
            </a:r>
            <a:r>
              <a:rPr kumimoji="0" lang="en-CA" sz="2800" b="0" i="0" u="none" strike="noStrike" kern="1200" cap="none" spc="0" normalizeH="0" baseline="0" noProof="0" dirty="0">
                <a:ln>
                  <a:noFill/>
                </a:ln>
                <a:solidFill>
                  <a:sysClr val="windowText" lastClr="000000"/>
                </a:solidFill>
                <a:effectLst/>
                <a:uLnTx/>
                <a:uFillTx/>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8" name="ZoneTexte 7">
            <a:extLst>
              <a:ext uri="{FF2B5EF4-FFF2-40B4-BE49-F238E27FC236}">
                <a16:creationId xmlns:a16="http://schemas.microsoft.com/office/drawing/2014/main" id="{BB20182E-4068-3B57-19A8-55D8E0A1EC0C}"/>
              </a:ext>
            </a:extLst>
          </p:cNvPr>
          <p:cNvSpPr txBox="1"/>
          <p:nvPr>
            <p:custDataLst>
              <p:tags r:id="rId2"/>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pic>
        <p:nvPicPr>
          <p:cNvPr id="2" name="Graphique 1">
            <a:extLst>
              <a:ext uri="{FF2B5EF4-FFF2-40B4-BE49-F238E27FC236}">
                <a16:creationId xmlns:a16="http://schemas.microsoft.com/office/drawing/2014/main" id="{7A4B37F4-0FE3-4D3D-94BC-D5A1E9C660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01978" y="4968268"/>
            <a:ext cx="1495839" cy="1495839"/>
          </a:xfrm>
          <a:prstGeom prst="rect">
            <a:avLst/>
          </a:prstGeom>
        </p:spPr>
      </p:pic>
      <p:sp>
        <p:nvSpPr>
          <p:cNvPr id="3" name="ZoneTexte 2">
            <a:extLst>
              <a:ext uri="{FF2B5EF4-FFF2-40B4-BE49-F238E27FC236}">
                <a16:creationId xmlns:a16="http://schemas.microsoft.com/office/drawing/2014/main" id="{4FCB4E7A-22A3-437D-F8AA-23ADA4F661F2}"/>
              </a:ext>
            </a:extLst>
          </p:cNvPr>
          <p:cNvSpPr txBox="1"/>
          <p:nvPr/>
        </p:nvSpPr>
        <p:spPr>
          <a:xfrm>
            <a:off x="1028699" y="4551004"/>
            <a:ext cx="8155642" cy="1138773"/>
          </a:xfrm>
          <a:prstGeom prst="rect">
            <a:avLst/>
          </a:prstGeom>
          <a:noFill/>
        </p:spPr>
        <p:txBody>
          <a:bodyPr wrap="square" rtlCol="0">
            <a:spAutoFit/>
          </a:bodyPr>
          <a:lstStyle/>
          <a:p>
            <a:pPr marL="800100" lvl="1" indent="-342900">
              <a:buClr>
                <a:srgbClr val="F5881F"/>
              </a:buClr>
              <a:buFont typeface="Wingdings" panose="05000000000000000000" pitchFamily="2" charset="2"/>
              <a:buChar char="Ø"/>
              <a:defRPr/>
            </a:pPr>
            <a:r>
              <a:rPr lang="en-CA" sz="2200" noProof="0" dirty="0">
                <a:solidFill>
                  <a:sysClr val="windowText" lastClr="000000"/>
                </a:solidFill>
              </a:rPr>
              <a:t>When did you last see this person? </a:t>
            </a:r>
          </a:p>
          <a:p>
            <a:pPr marL="800100" lvl="1" indent="-342900">
              <a:buClr>
                <a:srgbClr val="F5881F"/>
              </a:buClr>
              <a:buFont typeface="Wingdings" panose="05000000000000000000" pitchFamily="2" charset="2"/>
              <a:buChar char="Ø"/>
              <a:defRPr/>
            </a:pPr>
            <a:r>
              <a:rPr lang="en-CA" sz="2200" noProof="0" dirty="0">
                <a:solidFill>
                  <a:sysClr val="windowText" lastClr="000000"/>
                </a:solidFill>
              </a:rPr>
              <a:t>Where were you last night at 10 pm? </a:t>
            </a:r>
            <a:endParaRPr kumimoji="0" lang="en-CA" sz="2200" b="0" i="0" u="none" strike="noStrike" kern="1200" cap="none" spc="0" normalizeH="0" baseline="0" noProof="0" dirty="0">
              <a:ln>
                <a:noFill/>
              </a:ln>
              <a:solidFill>
                <a:sysClr val="windowText" lastClr="000000"/>
              </a:solidFill>
              <a:effectLst/>
              <a:uLnTx/>
              <a:uFillTx/>
            </a:endParaRPr>
          </a:p>
          <a:p>
            <a:pPr algn="l"/>
            <a:endParaRPr lang="en-CA" sz="2400" noProof="0" dirty="0"/>
          </a:p>
        </p:txBody>
      </p:sp>
    </p:spTree>
    <p:extLst>
      <p:ext uri="{BB962C8B-B14F-4D97-AF65-F5344CB8AC3E}">
        <p14:creationId xmlns:p14="http://schemas.microsoft.com/office/powerpoint/2010/main" val="2693125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1000"/>
                                        <p:tgtEl>
                                          <p:spTgt spid="4">
                                            <p:txEl>
                                              <p:pRg st="6" end="6"/>
                                            </p:txEl>
                                          </p:spTgt>
                                        </p:tgtEl>
                                      </p:cBhvr>
                                    </p:animEffect>
                                    <p:anim calcmode="lin" valueType="num">
                                      <p:cBhvr>
                                        <p:cTn id="3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en-CA" noProof="0" dirty="0"/>
              <a:t>Leading Questions</a:t>
            </a:r>
          </a:p>
        </p:txBody>
      </p:sp>
      <p:sp>
        <p:nvSpPr>
          <p:cNvPr id="4" name="Espace réservé du contenu 2">
            <a:extLst>
              <a:ext uri="{FF2B5EF4-FFF2-40B4-BE49-F238E27FC236}">
                <a16:creationId xmlns:a16="http://schemas.microsoft.com/office/drawing/2014/main" id="{6067E405-C672-94EF-5194-A78BB9E7DB22}"/>
              </a:ext>
            </a:extLst>
          </p:cNvPr>
          <p:cNvSpPr txBox="1">
            <a:spLocks/>
          </p:cNvSpPr>
          <p:nvPr>
            <p:custDataLst>
              <p:tags r:id="rId1"/>
            </p:custDataLst>
          </p:nvPr>
        </p:nvSpPr>
        <p:spPr>
          <a:xfrm>
            <a:off x="694183" y="1484784"/>
            <a:ext cx="10356994" cy="4968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rPr>
              <a:t>A leading question is a question in</a:t>
            </a:r>
            <a:r>
              <a:rPr kumimoji="0" lang="en-CA" sz="2800" b="0" i="0" u="none" strike="noStrike" kern="1200" cap="none" spc="0" normalizeH="0" noProof="0" dirty="0">
                <a:ln>
                  <a:noFill/>
                </a:ln>
                <a:solidFill>
                  <a:sysClr val="windowText" lastClr="000000"/>
                </a:solidFill>
                <a:effectLst/>
                <a:uLnTx/>
                <a:uFillTx/>
              </a:rPr>
              <a:t> which </a:t>
            </a:r>
            <a:r>
              <a:rPr lang="en-CA" sz="2800" b="1" noProof="0" dirty="0">
                <a:solidFill>
                  <a:sysClr val="windowText" lastClr="000000"/>
                </a:solidFill>
              </a:rPr>
              <a:t>the answer </a:t>
            </a:r>
            <a:r>
              <a:rPr lang="en-CA" sz="2800" noProof="0" dirty="0">
                <a:solidFill>
                  <a:sysClr val="windowText" lastClr="000000"/>
                </a:solidFill>
              </a:rPr>
              <a:t>(or part of the answer) </a:t>
            </a:r>
            <a:r>
              <a:rPr lang="en-CA" sz="2800" b="1" noProof="0" dirty="0">
                <a:solidFill>
                  <a:sysClr val="windowText" lastClr="000000"/>
                </a:solidFill>
              </a:rPr>
              <a:t>has already been implied</a:t>
            </a:r>
            <a:r>
              <a:rPr kumimoji="0" lang="en-CA" sz="2800" b="0" i="0" u="none" strike="noStrike" kern="1200" cap="none" spc="0" normalizeH="0" baseline="0" noProof="0" dirty="0">
                <a:ln>
                  <a:noFill/>
                </a:ln>
                <a:solidFill>
                  <a:sysClr val="windowText" lastClr="000000"/>
                </a:solidFill>
                <a:effectLst/>
                <a:uLnTx/>
                <a:uFillTx/>
              </a:rPr>
              <a:t>.</a:t>
            </a:r>
          </a:p>
          <a:p>
            <a:pPr lvl="1" indent="-342900">
              <a:buClrTx/>
              <a:buBlip>
                <a:blip r:embed="rId5"/>
              </a:buBlip>
              <a:defRPr/>
            </a:pPr>
            <a:r>
              <a:rPr lang="en-CA" sz="2500" noProof="0" dirty="0">
                <a:solidFill>
                  <a:sysClr val="windowText" lastClr="000000"/>
                </a:solidFill>
              </a:rPr>
              <a:t>Example: Were you angry at Albert?</a:t>
            </a:r>
            <a:endParaRPr kumimoji="0" lang="en-CA" sz="2500" b="0" i="0" u="none" strike="noStrike" kern="1200" cap="none" spc="0" normalizeH="0" baseline="0" noProof="0" dirty="0">
              <a:ln>
                <a:noFill/>
              </a:ln>
              <a:solidFill>
                <a:sysClr val="windowText" lastClr="000000"/>
              </a:solidFill>
              <a:effectLst/>
              <a:uLnTx/>
              <a:uFillTx/>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noProof="0" dirty="0">
                <a:solidFill>
                  <a:sysClr val="windowText" lastClr="000000"/>
                </a:solidFill>
              </a:rPr>
              <a:t>Generally, a leading question can be answered with a</a:t>
            </a:r>
            <a:r>
              <a:rPr lang="en-CA" sz="2800" b="1" noProof="0" dirty="0">
                <a:solidFill>
                  <a:sysClr val="windowText" lastClr="000000"/>
                </a:solidFill>
              </a:rPr>
              <a:t> “yes” or a “no”</a:t>
            </a:r>
            <a:r>
              <a:rPr lang="en-CA" sz="2800" noProof="0" dirty="0">
                <a:solidFill>
                  <a:sysClr val="windowText" lastClr="000000"/>
                </a:solidFil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rPr>
              <a:t>If a lawyer asks a leading question during the examination of a witness, the opposing lawyer could </a:t>
            </a:r>
            <a:r>
              <a:rPr kumimoji="0" lang="en-CA" sz="2800" b="1" i="0" u="none" strike="noStrike" kern="1200" cap="none" spc="0" normalizeH="0" baseline="0" noProof="0" dirty="0">
                <a:ln>
                  <a:noFill/>
                </a:ln>
                <a:solidFill>
                  <a:sysClr val="windowText" lastClr="000000"/>
                </a:solidFill>
                <a:effectLst/>
                <a:uLnTx/>
                <a:uFillTx/>
              </a:rPr>
              <a:t>object</a:t>
            </a:r>
            <a:r>
              <a:rPr kumimoji="0" lang="en-CA" sz="2800" b="0" i="0" u="none" strike="noStrike" kern="1200" cap="none" spc="0" normalizeH="0" baseline="0" noProof="0" dirty="0">
                <a:ln>
                  <a:noFill/>
                </a:ln>
                <a:solidFill>
                  <a:sysClr val="windowText" lastClr="000000"/>
                </a:solidFill>
                <a:effectLst/>
                <a:uLnTx/>
                <a:uFillTx/>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noProof="0" dirty="0">
                <a:solidFill>
                  <a:sysClr val="windowText" lastClr="000000"/>
                </a:solidFill>
              </a:rPr>
              <a:t>Leading questions are allowed during the cross-examination of a witness.</a:t>
            </a:r>
            <a:endParaRPr kumimoji="0" lang="en-CA" sz="2800" b="0" i="0" u="none" strike="noStrike" kern="1200" cap="none" spc="0" normalizeH="0" baseline="0" noProof="0" dirty="0">
              <a:ln>
                <a:noFill/>
              </a:ln>
              <a:solidFill>
                <a:sysClr val="windowText" lastClr="000000"/>
              </a:solidFill>
              <a:effectLst/>
              <a:uLnTx/>
              <a:uFillTx/>
            </a:endParaRP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en-CA"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8" name="ZoneTexte 7">
            <a:extLst>
              <a:ext uri="{FF2B5EF4-FFF2-40B4-BE49-F238E27FC236}">
                <a16:creationId xmlns:a16="http://schemas.microsoft.com/office/drawing/2014/main" id="{BB20182E-4068-3B57-19A8-55D8E0A1EC0C}"/>
              </a:ext>
            </a:extLst>
          </p:cNvPr>
          <p:cNvSpPr txBox="1"/>
          <p:nvPr>
            <p:custDataLst>
              <p:tags r:id="rId2"/>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pic>
        <p:nvPicPr>
          <p:cNvPr id="2" name="Graphique 1">
            <a:extLst>
              <a:ext uri="{FF2B5EF4-FFF2-40B4-BE49-F238E27FC236}">
                <a16:creationId xmlns:a16="http://schemas.microsoft.com/office/drawing/2014/main" id="{52DE0B85-78B3-4FB7-9B50-BDA49B8D58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3257" y="285050"/>
            <a:ext cx="1495839" cy="1495839"/>
          </a:xfrm>
          <a:prstGeom prst="rect">
            <a:avLst/>
          </a:prstGeom>
        </p:spPr>
      </p:pic>
    </p:spTree>
    <p:extLst>
      <p:ext uri="{BB962C8B-B14F-4D97-AF65-F5344CB8AC3E}">
        <p14:creationId xmlns:p14="http://schemas.microsoft.com/office/powerpoint/2010/main" val="102543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4">
            <a:extLst>
              <a:ext uri="{FF2B5EF4-FFF2-40B4-BE49-F238E27FC236}">
                <a16:creationId xmlns:a16="http://schemas.microsoft.com/office/drawing/2014/main" id="{63EDC6FD-3952-5FCF-6498-B775A189EE7E}"/>
              </a:ext>
            </a:extLst>
          </p:cNvPr>
          <p:cNvSpPr txBox="1">
            <a:spLocks/>
          </p:cNvSpPr>
          <p:nvPr/>
        </p:nvSpPr>
        <p:spPr>
          <a:xfrm>
            <a:off x="3124200" y="448540"/>
            <a:ext cx="5943600"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en-CA" sz="4000" noProof="0" dirty="0"/>
              <a:t>The Cross-Examination</a:t>
            </a:r>
          </a:p>
        </p:txBody>
      </p:sp>
      <p:pic>
        <p:nvPicPr>
          <p:cNvPr id="8" name="Média en ligne 7" title="Mock Trial Step-by-Step: Cross Examination">
            <a:hlinkClick r:id="" action="ppaction://media"/>
            <a:extLst>
              <a:ext uri="{FF2B5EF4-FFF2-40B4-BE49-F238E27FC236}">
                <a16:creationId xmlns:a16="http://schemas.microsoft.com/office/drawing/2014/main" id="{32326A84-E77E-BA2C-FD81-02F23F71F365}"/>
              </a:ext>
            </a:extLst>
          </p:cNvPr>
          <p:cNvPicPr>
            <a:picLocks noRot="1" noChangeAspect="1"/>
          </p:cNvPicPr>
          <p:nvPr>
            <a:videoFile r:link="rId1"/>
          </p:nvPr>
        </p:nvPicPr>
        <p:blipFill>
          <a:blip r:embed="rId4"/>
          <a:stretch>
            <a:fillRect/>
          </a:stretch>
        </p:blipFill>
        <p:spPr>
          <a:xfrm>
            <a:off x="965994" y="864465"/>
            <a:ext cx="10260012" cy="5796920"/>
          </a:xfrm>
          <a:prstGeom prst="rect">
            <a:avLst/>
          </a:prstGeom>
        </p:spPr>
      </p:pic>
    </p:spTree>
    <p:extLst>
      <p:ext uri="{BB962C8B-B14F-4D97-AF65-F5344CB8AC3E}">
        <p14:creationId xmlns:p14="http://schemas.microsoft.com/office/powerpoint/2010/main" val="113515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en-CA" noProof="0" dirty="0"/>
              <a:t>The Cross-Examination</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sp>
        <p:nvSpPr>
          <p:cNvPr id="2" name="Espace réservé du contenu 2">
            <a:extLst>
              <a:ext uri="{FF2B5EF4-FFF2-40B4-BE49-F238E27FC236}">
                <a16:creationId xmlns:a16="http://schemas.microsoft.com/office/drawing/2014/main" id="{CD2EAB85-FE49-4455-6669-84F17CDAB245}"/>
              </a:ext>
            </a:extLst>
          </p:cNvPr>
          <p:cNvSpPr txBox="1">
            <a:spLocks/>
          </p:cNvSpPr>
          <p:nvPr>
            <p:custDataLst>
              <p:tags r:id="rId2"/>
            </p:custDataLst>
          </p:nvPr>
        </p:nvSpPr>
        <p:spPr>
          <a:xfrm>
            <a:off x="394790" y="873276"/>
            <a:ext cx="7755632" cy="322981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SzPct val="65000"/>
              <a:buFontTx/>
              <a:buBlip>
                <a:blip r:embed="rId7"/>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5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7"/>
              </a:buBlip>
              <a:tabLst/>
              <a:defRPr/>
            </a:pPr>
            <a:r>
              <a:rPr kumimoji="0" lang="en-CA" sz="3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When a lawyer finishes the</a:t>
            </a:r>
            <a:r>
              <a:rPr kumimoji="0" lang="en-CA" sz="30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examination of their witness</a:t>
            </a:r>
            <a:r>
              <a:rPr kumimoji="0" lang="en-CA" sz="3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the opposing side’s lawyer can choose to cross-examine</a:t>
            </a:r>
            <a:r>
              <a:rPr kumimoji="0" lang="en-CA" sz="30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that same witness</a:t>
            </a:r>
            <a:r>
              <a:rPr kumimoji="0" lang="en-CA" sz="3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7"/>
              </a:buBlip>
              <a:tabLst/>
              <a:defRPr/>
            </a:pPr>
            <a:r>
              <a:rPr lang="en-CA" sz="3000" noProof="0" dirty="0">
                <a:solidFill>
                  <a:sysClr val="windowText" lastClr="000000"/>
                </a:solidFill>
              </a:rPr>
              <a:t>L</a:t>
            </a:r>
            <a:r>
              <a:rPr kumimoji="0" lang="en-CA" sz="3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awyers can challenge the credibility</a:t>
            </a:r>
            <a:r>
              <a:rPr kumimoji="0" lang="en-CA" sz="30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of witnesses during cross-examination</a:t>
            </a:r>
            <a:r>
              <a:rPr kumimoji="0" lang="en-CA" sz="3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7"/>
              </a:buBlip>
              <a:tabLst/>
              <a:defRPr/>
            </a:pPr>
            <a:endParaRPr kumimoji="0" lang="en-CA"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grpSp>
        <p:nvGrpSpPr>
          <p:cNvPr id="9" name="Groupe 8">
            <a:extLst>
              <a:ext uri="{FF2B5EF4-FFF2-40B4-BE49-F238E27FC236}">
                <a16:creationId xmlns:a16="http://schemas.microsoft.com/office/drawing/2014/main" id="{4C9843FA-F1A2-D9FB-71DC-031D0F3832FD}"/>
              </a:ext>
            </a:extLst>
          </p:cNvPr>
          <p:cNvGrpSpPr/>
          <p:nvPr/>
        </p:nvGrpSpPr>
        <p:grpSpPr>
          <a:xfrm>
            <a:off x="732851" y="4238117"/>
            <a:ext cx="7079510" cy="2027893"/>
            <a:chOff x="732851" y="4077072"/>
            <a:chExt cx="7079510" cy="2199773"/>
          </a:xfrm>
        </p:grpSpPr>
        <p:sp>
          <p:nvSpPr>
            <p:cNvPr id="3" name="ZoneTexte 2">
              <a:extLst>
                <a:ext uri="{FF2B5EF4-FFF2-40B4-BE49-F238E27FC236}">
                  <a16:creationId xmlns:a16="http://schemas.microsoft.com/office/drawing/2014/main" id="{36ECE8D8-8920-E7DD-0F29-8E650D6906E3}"/>
                </a:ext>
              </a:extLst>
            </p:cNvPr>
            <p:cNvSpPr txBox="1"/>
            <p:nvPr>
              <p:custDataLst>
                <p:tags r:id="rId3"/>
              </p:custDataLst>
            </p:nvPr>
          </p:nvSpPr>
          <p:spPr>
            <a:xfrm>
              <a:off x="843220" y="4269017"/>
              <a:ext cx="6858772" cy="1702701"/>
            </a:xfrm>
            <a:prstGeom prst="rect">
              <a:avLst/>
            </a:prstGeom>
            <a:noFill/>
          </p:spPr>
          <p:txBody>
            <a:bodyPr wrap="square" rtlCol="0">
              <a:spAutoFit/>
            </a:bodyPr>
            <a:lstStyle/>
            <a:p>
              <a:pPr algn="ctr"/>
              <a:r>
                <a:rPr lang="en-CA" sz="2400" i="1" noProof="0" dirty="0">
                  <a:solidFill>
                    <a:schemeClr val="tx2"/>
                  </a:solidFill>
                  <a:cs typeface="Arial" panose="020B0604020202020204" pitchFamily="34" charset="0"/>
                </a:rPr>
                <a:t>Important!</a:t>
              </a:r>
              <a:endParaRPr lang="en-CA" sz="2400" noProof="0" dirty="0">
                <a:solidFill>
                  <a:schemeClr val="tx2"/>
                </a:solidFill>
                <a:cs typeface="Arial" panose="020B0604020202020204" pitchFamily="34" charset="0"/>
              </a:endParaRPr>
            </a:p>
            <a:p>
              <a:r>
                <a:rPr lang="en-CA" sz="2400" noProof="0" dirty="0">
                  <a:solidFill>
                    <a:schemeClr val="tx2"/>
                  </a:solidFill>
                  <a:cs typeface="Arial" panose="020B0604020202020204" pitchFamily="34" charset="0"/>
                </a:rPr>
                <a:t>During cross-examination, lawyers must still only ask </a:t>
              </a:r>
              <a:r>
                <a:rPr lang="en-CA" sz="2400" b="1" noProof="0" dirty="0">
                  <a:solidFill>
                    <a:schemeClr val="tx2"/>
                  </a:solidFill>
                  <a:cs typeface="Arial" panose="020B0604020202020204" pitchFamily="34" charset="0"/>
                </a:rPr>
                <a:t>relevant questions. </a:t>
              </a:r>
            </a:p>
            <a:p>
              <a:r>
                <a:rPr lang="en-CA" sz="2400" noProof="0" dirty="0">
                  <a:solidFill>
                    <a:schemeClr val="tx2"/>
                  </a:solidFill>
                  <a:cs typeface="Arial" panose="020B0604020202020204" pitchFamily="34" charset="0"/>
                </a:rPr>
                <a:t>However, they can ask </a:t>
              </a:r>
              <a:r>
                <a:rPr lang="en-CA" sz="2400" b="1" noProof="0" dirty="0">
                  <a:solidFill>
                    <a:schemeClr val="tx2"/>
                  </a:solidFill>
                  <a:cs typeface="Arial" panose="020B0604020202020204" pitchFamily="34" charset="0"/>
                </a:rPr>
                <a:t>leading questions.</a:t>
              </a:r>
              <a:r>
                <a:rPr lang="en-CA" sz="2000" noProof="0" dirty="0">
                  <a:solidFill>
                    <a:srgbClr val="F79646"/>
                  </a:solidFill>
                  <a:cs typeface="Arial" panose="020B0604020202020204" pitchFamily="34" charset="0"/>
                </a:rPr>
                <a:t>. </a:t>
              </a:r>
            </a:p>
          </p:txBody>
        </p:sp>
        <p:sp>
          <p:nvSpPr>
            <p:cNvPr id="5" name="Rectangle à coins arrondis 6">
              <a:extLst>
                <a:ext uri="{FF2B5EF4-FFF2-40B4-BE49-F238E27FC236}">
                  <a16:creationId xmlns:a16="http://schemas.microsoft.com/office/drawing/2014/main" id="{4686A770-ACA1-EC3E-12F8-2C2C607AC4D0}"/>
                </a:ext>
              </a:extLst>
            </p:cNvPr>
            <p:cNvSpPr/>
            <p:nvPr>
              <p:custDataLst>
                <p:tags r:id="rId4"/>
              </p:custDataLst>
            </p:nvPr>
          </p:nvSpPr>
          <p:spPr>
            <a:xfrm>
              <a:off x="732851" y="4077072"/>
              <a:ext cx="7079510" cy="2199773"/>
            </a:xfrm>
            <a:prstGeom prst="roundRect">
              <a:avLst/>
            </a:prstGeom>
            <a:noFill/>
            <a:ln w="38100" cap="flat" cmpd="sng" algn="ctr">
              <a:solidFill>
                <a:srgbClr val="E46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Image 5" descr="Une image contenant dessin humoristique, joint, habits, debout&#10;&#10;Description générée automatiquement">
            <a:extLst>
              <a:ext uri="{FF2B5EF4-FFF2-40B4-BE49-F238E27FC236}">
                <a16:creationId xmlns:a16="http://schemas.microsoft.com/office/drawing/2014/main" id="{6B52B61A-FE95-BCE8-F60B-2F70783B7EC0}"/>
              </a:ext>
            </a:extLst>
          </p:cNvPr>
          <p:cNvPicPr>
            <a:picLocks noChangeAspect="1"/>
          </p:cNvPicPr>
          <p:nvPr/>
        </p:nvPicPr>
        <p:blipFill>
          <a:blip r:embed="rId8"/>
          <a:stretch>
            <a:fillRect/>
          </a:stretch>
        </p:blipFill>
        <p:spPr>
          <a:xfrm>
            <a:off x="8039429" y="0"/>
            <a:ext cx="4069080" cy="6819900"/>
          </a:xfrm>
          <a:prstGeom prst="rect">
            <a:avLst/>
          </a:prstGeom>
        </p:spPr>
      </p:pic>
    </p:spTree>
    <p:extLst>
      <p:ext uri="{BB962C8B-B14F-4D97-AF65-F5344CB8AC3E}">
        <p14:creationId xmlns:p14="http://schemas.microsoft.com/office/powerpoint/2010/main" val="250029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049647" y="304314"/>
            <a:ext cx="8083787" cy="914400"/>
          </a:xfrm>
        </p:spPr>
        <p:txBody>
          <a:bodyPr/>
          <a:lstStyle/>
          <a:p>
            <a:pPr algn="ctr"/>
            <a:r>
              <a:rPr lang="en-CA" noProof="0" dirty="0"/>
              <a:t>Objections</a:t>
            </a:r>
          </a:p>
        </p:txBody>
      </p:sp>
      <p:pic>
        <p:nvPicPr>
          <p:cNvPr id="5" name="Média en ligne 4" title="Mock Trial Step-by-Step: Objections">
            <a:hlinkClick r:id="" action="ppaction://media"/>
            <a:extLst>
              <a:ext uri="{FF2B5EF4-FFF2-40B4-BE49-F238E27FC236}">
                <a16:creationId xmlns:a16="http://schemas.microsoft.com/office/drawing/2014/main" id="{F401F8B6-8190-2633-F5CB-7CFAC91EE9EB}"/>
              </a:ext>
            </a:extLst>
          </p:cNvPr>
          <p:cNvPicPr>
            <a:picLocks noRot="1" noChangeAspect="1"/>
          </p:cNvPicPr>
          <p:nvPr>
            <a:videoFile r:link="rId1"/>
          </p:nvPr>
        </p:nvPicPr>
        <p:blipFill>
          <a:blip r:embed="rId4"/>
          <a:stretch>
            <a:fillRect/>
          </a:stretch>
        </p:blipFill>
        <p:spPr>
          <a:xfrm>
            <a:off x="1171517" y="989021"/>
            <a:ext cx="9848965" cy="5564665"/>
          </a:xfrm>
          <a:prstGeom prst="rect">
            <a:avLst/>
          </a:prstGeom>
        </p:spPr>
      </p:pic>
    </p:spTree>
    <p:extLst>
      <p:ext uri="{BB962C8B-B14F-4D97-AF65-F5344CB8AC3E}">
        <p14:creationId xmlns:p14="http://schemas.microsoft.com/office/powerpoint/2010/main" val="66651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83263" y="675103"/>
            <a:ext cx="6820479" cy="914400"/>
          </a:xfrm>
        </p:spPr>
        <p:txBody>
          <a:bodyPr/>
          <a:lstStyle/>
          <a:p>
            <a:r>
              <a:rPr lang="en-CA" noProof="0" dirty="0"/>
              <a:t>Criminal Law</a:t>
            </a:r>
          </a:p>
        </p:txBody>
      </p:sp>
      <p:sp>
        <p:nvSpPr>
          <p:cNvPr id="3" name="Espace réservé du texte 2">
            <a:extLst>
              <a:ext uri="{FF2B5EF4-FFF2-40B4-BE49-F238E27FC236}">
                <a16:creationId xmlns:a16="http://schemas.microsoft.com/office/drawing/2014/main" id="{C8ABB7B4-6713-4842-AF8B-545E36BC1F1F}"/>
              </a:ext>
            </a:extLst>
          </p:cNvPr>
          <p:cNvSpPr>
            <a:spLocks noGrp="1"/>
          </p:cNvSpPr>
          <p:nvPr>
            <p:ph type="body" sz="quarter" idx="14"/>
          </p:nvPr>
        </p:nvSpPr>
        <p:spPr>
          <a:xfrm>
            <a:off x="579714" y="1568499"/>
            <a:ext cx="6687360" cy="1803055"/>
          </a:xfrm>
        </p:spPr>
        <p:txBody>
          <a:bodyPr/>
          <a:lstStyle/>
          <a:p>
            <a:r>
              <a:rPr lang="en-CA" sz="2600" b="1" noProof="0" dirty="0">
                <a:solidFill>
                  <a:srgbClr val="F6891F"/>
                </a:solidFill>
                <a:latin typeface="Arial" pitchFamily="34" charset="0"/>
                <a:cs typeface="Arial" pitchFamily="34" charset="0"/>
              </a:rPr>
              <a:t>What is it?</a:t>
            </a:r>
          </a:p>
          <a:p>
            <a:r>
              <a:rPr lang="en-CA" sz="2600" noProof="0" dirty="0">
                <a:latin typeface="Arial" pitchFamily="34" charset="0"/>
                <a:cs typeface="Arial" pitchFamily="34" charset="0"/>
              </a:rPr>
              <a:t>Rules that serve </a:t>
            </a:r>
            <a:r>
              <a:rPr lang="en-CA" sz="2600" b="1" noProof="0" dirty="0">
                <a:latin typeface="Arial" pitchFamily="34" charset="0"/>
                <a:cs typeface="Arial" pitchFamily="34" charset="0"/>
              </a:rPr>
              <a:t>to protect the public </a:t>
            </a:r>
            <a:r>
              <a:rPr lang="en-CA" sz="2600" noProof="0" dirty="0">
                <a:latin typeface="Arial" pitchFamily="34" charset="0"/>
                <a:cs typeface="Arial" pitchFamily="34" charset="0"/>
              </a:rPr>
              <a:t>against harmful conduct and </a:t>
            </a:r>
            <a:r>
              <a:rPr lang="en-CA" sz="2600" b="1" noProof="0" dirty="0">
                <a:latin typeface="Arial" pitchFamily="34" charset="0"/>
                <a:cs typeface="Arial" pitchFamily="34" charset="0"/>
              </a:rPr>
              <a:t>to preserve the shared values of society</a:t>
            </a:r>
            <a:r>
              <a:rPr lang="en-CA" sz="2600" noProof="0" dirty="0">
                <a:latin typeface="Arial" pitchFamily="34" charset="0"/>
                <a:cs typeface="Arial" pitchFamily="34" charset="0"/>
              </a:rPr>
              <a:t>.</a:t>
            </a:r>
          </a:p>
        </p:txBody>
      </p:sp>
      <p:sp>
        <p:nvSpPr>
          <p:cNvPr id="4" name="Espace réservé du texte 2">
            <a:extLst>
              <a:ext uri="{FF2B5EF4-FFF2-40B4-BE49-F238E27FC236}">
                <a16:creationId xmlns:a16="http://schemas.microsoft.com/office/drawing/2014/main" id="{212533B1-A57D-0329-8612-BC5AE32FCDE8}"/>
              </a:ext>
            </a:extLst>
          </p:cNvPr>
          <p:cNvSpPr txBox="1">
            <a:spLocks/>
          </p:cNvSpPr>
          <p:nvPr/>
        </p:nvSpPr>
        <p:spPr>
          <a:xfrm>
            <a:off x="579714" y="3446171"/>
            <a:ext cx="6824028" cy="14620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en-CA" sz="2600" b="1" noProof="0" dirty="0">
                <a:solidFill>
                  <a:srgbClr val="F6891F"/>
                </a:solidFill>
                <a:latin typeface="Arial" pitchFamily="34" charset="0"/>
                <a:cs typeface="Arial" pitchFamily="34" charset="0"/>
              </a:rPr>
              <a:t>Where can we find the rules?</a:t>
            </a:r>
          </a:p>
          <a:p>
            <a:r>
              <a:rPr lang="en-CA" sz="2600" noProof="0" dirty="0">
                <a:latin typeface="Arial" pitchFamily="34" charset="0"/>
                <a:cs typeface="Arial" pitchFamily="34" charset="0"/>
              </a:rPr>
              <a:t>Most of the rules are found in the </a:t>
            </a:r>
            <a:r>
              <a:rPr lang="en-CA" sz="2600" b="1" i="1" noProof="0" dirty="0">
                <a:latin typeface="Arial" pitchFamily="34" charset="0"/>
                <a:cs typeface="Arial" pitchFamily="34" charset="0"/>
              </a:rPr>
              <a:t>Criminal Code</a:t>
            </a:r>
            <a:r>
              <a:rPr lang="en-CA" sz="2600" noProof="0" dirty="0">
                <a:latin typeface="Arial" pitchFamily="34" charset="0"/>
                <a:cs typeface="Arial" pitchFamily="34" charset="0"/>
              </a:rPr>
              <a:t>, but there are rules in other laws.</a:t>
            </a:r>
          </a:p>
        </p:txBody>
      </p:sp>
      <p:sp>
        <p:nvSpPr>
          <p:cNvPr id="5" name="Espace réservé du texte 2">
            <a:extLst>
              <a:ext uri="{FF2B5EF4-FFF2-40B4-BE49-F238E27FC236}">
                <a16:creationId xmlns:a16="http://schemas.microsoft.com/office/drawing/2014/main" id="{8AF3C77C-B45E-F952-B1C8-17359F6AD44F}"/>
              </a:ext>
            </a:extLst>
          </p:cNvPr>
          <p:cNvSpPr txBox="1">
            <a:spLocks/>
          </p:cNvSpPr>
          <p:nvPr/>
        </p:nvSpPr>
        <p:spPr>
          <a:xfrm>
            <a:off x="579714" y="4948517"/>
            <a:ext cx="6575065" cy="14620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en-CA" b="1" noProof="0" dirty="0">
                <a:solidFill>
                  <a:srgbClr val="F6891F"/>
                </a:solidFill>
                <a:latin typeface="Arial" pitchFamily="34" charset="0"/>
                <a:cs typeface="Arial" pitchFamily="34" charset="0"/>
              </a:rPr>
              <a:t>Who brings the case to court?</a:t>
            </a:r>
          </a:p>
          <a:p>
            <a:r>
              <a:rPr lang="en-CA" sz="2800" b="1" noProof="0" dirty="0">
                <a:latin typeface="Arial" pitchFamily="34" charset="0"/>
                <a:cs typeface="Arial" pitchFamily="34" charset="0"/>
              </a:rPr>
              <a:t>The State </a:t>
            </a:r>
            <a:r>
              <a:rPr lang="en-CA" sz="2800" noProof="0" dirty="0">
                <a:latin typeface="Arial" pitchFamily="34" charset="0"/>
                <a:cs typeface="Arial" pitchFamily="34" charset="0"/>
              </a:rPr>
              <a:t>initiates legal action against </a:t>
            </a:r>
            <a:r>
              <a:rPr lang="en-CA" sz="2800" b="1" noProof="0" dirty="0">
                <a:latin typeface="Arial" pitchFamily="34" charset="0"/>
                <a:cs typeface="Arial" pitchFamily="34" charset="0"/>
              </a:rPr>
              <a:t>the person accused of a crime</a:t>
            </a:r>
            <a:r>
              <a:rPr lang="en-CA" sz="2800" noProof="0" dirty="0">
                <a:latin typeface="Arial" pitchFamily="34" charset="0"/>
                <a:cs typeface="Arial" pitchFamily="34" charset="0"/>
              </a:rPr>
              <a:t>.</a:t>
            </a:r>
          </a:p>
        </p:txBody>
      </p:sp>
      <p:pic>
        <p:nvPicPr>
          <p:cNvPr id="9" name="Image 8" descr="Une image contenant capture d’écran, mur, intérieur, léger&#10;&#10;Description générée automatiquement">
            <a:extLst>
              <a:ext uri="{FF2B5EF4-FFF2-40B4-BE49-F238E27FC236}">
                <a16:creationId xmlns:a16="http://schemas.microsoft.com/office/drawing/2014/main" id="{79D084B7-AC75-D650-A927-9F64A07B5B13}"/>
              </a:ext>
            </a:extLst>
          </p:cNvPr>
          <p:cNvPicPr>
            <a:picLocks noChangeAspect="1"/>
          </p:cNvPicPr>
          <p:nvPr/>
        </p:nvPicPr>
        <p:blipFill rotWithShape="1">
          <a:blip r:embed="rId5"/>
          <a:srcRect l="1131" r="42013"/>
          <a:stretch/>
        </p:blipFill>
        <p:spPr>
          <a:xfrm>
            <a:off x="7403742" y="0"/>
            <a:ext cx="5459768" cy="6858000"/>
          </a:xfrm>
          <a:prstGeom prst="rect">
            <a:avLst/>
          </a:prstGeom>
        </p:spPr>
      </p:pic>
    </p:spTree>
    <p:extLst>
      <p:ext uri="{BB962C8B-B14F-4D97-AF65-F5344CB8AC3E}">
        <p14:creationId xmlns:p14="http://schemas.microsoft.com/office/powerpoint/2010/main" val="41934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03292" y="621496"/>
            <a:ext cx="9258642" cy="914400"/>
          </a:xfrm>
        </p:spPr>
        <p:txBody>
          <a:bodyPr/>
          <a:lstStyle/>
          <a:p>
            <a:r>
              <a:rPr lang="en-CA" noProof="0" dirty="0"/>
              <a:t>Objections</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sp>
        <p:nvSpPr>
          <p:cNvPr id="2" name="Espace réservé du contenu 2">
            <a:extLst>
              <a:ext uri="{FF2B5EF4-FFF2-40B4-BE49-F238E27FC236}">
                <a16:creationId xmlns:a16="http://schemas.microsoft.com/office/drawing/2014/main" id="{E178F4EE-0480-6067-9A03-67FB449D27DB}"/>
              </a:ext>
            </a:extLst>
          </p:cNvPr>
          <p:cNvSpPr txBox="1">
            <a:spLocks/>
          </p:cNvSpPr>
          <p:nvPr>
            <p:custDataLst>
              <p:tags r:id="rId2"/>
            </p:custDataLst>
          </p:nvPr>
        </p:nvSpPr>
        <p:spPr>
          <a:xfrm>
            <a:off x="694183" y="1772816"/>
            <a:ext cx="5425183" cy="41583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en-CA" sz="2800" b="0" i="0" u="none" strike="noStrike" kern="1200" cap="none" spc="0" normalizeH="0" baseline="0" noProof="0" dirty="0">
                <a:ln>
                  <a:noFill/>
                </a:ln>
                <a:solidFill>
                  <a:sysClr val="windowText" lastClr="000000"/>
                </a:solidFill>
                <a:effectLst/>
                <a:uLnTx/>
                <a:uFillTx/>
              </a:rPr>
              <a:t>When a </a:t>
            </a:r>
            <a:r>
              <a:rPr kumimoji="0" lang="en-CA" sz="2800" b="1" i="0" u="none" strike="noStrike" kern="1200" cap="none" spc="0" normalizeH="0" baseline="0" noProof="0" dirty="0">
                <a:ln>
                  <a:noFill/>
                </a:ln>
                <a:solidFill>
                  <a:sysClr val="windowText" lastClr="000000"/>
                </a:solidFill>
                <a:effectLst/>
                <a:uLnTx/>
                <a:uFillTx/>
              </a:rPr>
              <a:t>rule</a:t>
            </a:r>
            <a:r>
              <a:rPr kumimoji="0" lang="en-CA" sz="2800" b="1" i="0" u="none" strike="noStrike" kern="1200" cap="none" spc="0" normalizeH="0" noProof="0" dirty="0">
                <a:ln>
                  <a:noFill/>
                </a:ln>
                <a:solidFill>
                  <a:sysClr val="windowText" lastClr="000000"/>
                </a:solidFill>
                <a:effectLst/>
                <a:uLnTx/>
                <a:uFillTx/>
              </a:rPr>
              <a:t> is not respected</a:t>
            </a:r>
            <a:r>
              <a:rPr kumimoji="0" lang="en-CA" sz="2800" b="0" i="0" u="none" strike="noStrike" kern="1200" cap="none" spc="0" normalizeH="0" baseline="0" noProof="0" dirty="0">
                <a:ln>
                  <a:noFill/>
                </a:ln>
                <a:solidFill>
                  <a:sysClr val="windowText" lastClr="000000"/>
                </a:solidFill>
                <a:effectLst/>
                <a:uLnTx/>
                <a:uFillTx/>
              </a:rPr>
              <a:t>, the opposing side’s lawyer can object:</a:t>
            </a:r>
          </a:p>
          <a:p>
            <a:pPr marL="514350" marR="0" lvl="0" indent="-514350" algn="l" defTabSz="914400" rtl="0" eaLnBrk="1" fontAlgn="auto" latinLnBrk="0" hangingPunct="1">
              <a:lnSpc>
                <a:spcPct val="100000"/>
              </a:lnSpc>
              <a:spcBef>
                <a:spcPct val="20000"/>
              </a:spcBef>
              <a:spcAft>
                <a:spcPts val="0"/>
              </a:spcAft>
              <a:buClr>
                <a:srgbClr val="E46C00"/>
              </a:buClr>
              <a:buSzPct val="75000"/>
              <a:buFont typeface="+mj-lt"/>
              <a:buAutoNum type="arabicPeriod"/>
              <a:tabLst/>
              <a:defRPr/>
            </a:pPr>
            <a:r>
              <a:rPr kumimoji="0" lang="en-CA" sz="2800" b="0" i="0" u="none" strike="noStrike" kern="1200" cap="none" spc="0" normalizeH="0" baseline="0" noProof="0" dirty="0">
                <a:ln>
                  <a:noFill/>
                </a:ln>
                <a:solidFill>
                  <a:sysClr val="windowText" lastClr="000000"/>
                </a:solidFill>
                <a:effectLst/>
                <a:uLnTx/>
                <a:uFillTx/>
              </a:rPr>
              <a:t>The lawyer stands</a:t>
            </a:r>
            <a:r>
              <a:rPr kumimoji="0" lang="en-CA" sz="2800" b="0" i="0" u="none" strike="noStrike" kern="1200" cap="none" spc="0" normalizeH="0" noProof="0" dirty="0">
                <a:ln>
                  <a:noFill/>
                </a:ln>
                <a:solidFill>
                  <a:sysClr val="windowText" lastClr="000000"/>
                </a:solidFill>
                <a:effectLst/>
                <a:uLnTx/>
                <a:uFillTx/>
              </a:rPr>
              <a:t> up</a:t>
            </a:r>
            <a:r>
              <a:rPr kumimoji="0" lang="en-CA" sz="2800" b="0" i="0" u="none" strike="noStrike" kern="1200" cap="none" spc="0" normalizeH="0" baseline="0" noProof="0" dirty="0">
                <a:ln>
                  <a:noFill/>
                </a:ln>
                <a:solidFill>
                  <a:sysClr val="windowText" lastClr="000000"/>
                </a:solidFill>
                <a:effectLst/>
                <a:uLnTx/>
                <a:uFillTx/>
              </a:rPr>
              <a:t>.</a:t>
            </a:r>
          </a:p>
          <a:p>
            <a:pPr marL="514350" marR="0" lvl="0" indent="-514350" algn="l" defTabSz="914400" rtl="0" eaLnBrk="1" fontAlgn="auto" latinLnBrk="0" hangingPunct="1">
              <a:lnSpc>
                <a:spcPct val="100000"/>
              </a:lnSpc>
              <a:spcBef>
                <a:spcPct val="20000"/>
              </a:spcBef>
              <a:spcAft>
                <a:spcPts val="0"/>
              </a:spcAft>
              <a:buClr>
                <a:srgbClr val="E46C00"/>
              </a:buClr>
              <a:buSzPct val="75000"/>
              <a:buFont typeface="+mj-lt"/>
              <a:buAutoNum type="arabicPeriod"/>
              <a:tabLst/>
              <a:defRPr/>
            </a:pPr>
            <a:r>
              <a:rPr lang="en-CA" sz="2800" noProof="0" dirty="0">
                <a:solidFill>
                  <a:sysClr val="windowText" lastClr="000000"/>
                </a:solidFill>
              </a:rPr>
              <a:t>The lawyer says “</a:t>
            </a:r>
            <a:r>
              <a:rPr kumimoji="0" lang="en-CA" sz="2800" b="1" i="0" u="none" strike="noStrike" kern="1200" cap="none" spc="0" normalizeH="0" baseline="0" noProof="0" dirty="0">
                <a:ln>
                  <a:noFill/>
                </a:ln>
                <a:solidFill>
                  <a:sysClr val="windowText" lastClr="000000"/>
                </a:solidFill>
                <a:effectLst/>
                <a:uLnTx/>
                <a:uFillTx/>
              </a:rPr>
              <a:t>Objection</a:t>
            </a:r>
            <a:r>
              <a:rPr kumimoji="0" lang="en-CA" sz="2800" i="0" u="none" strike="noStrike" kern="1200" cap="none" spc="0" normalizeH="0" baseline="0" noProof="0" dirty="0">
                <a:ln>
                  <a:noFill/>
                </a:ln>
                <a:solidFill>
                  <a:sysClr val="windowText" lastClr="000000"/>
                </a:solidFill>
                <a:effectLst/>
                <a:uLnTx/>
                <a:uFillTx/>
              </a:rPr>
              <a:t>”.</a:t>
            </a:r>
          </a:p>
          <a:p>
            <a:pPr marL="514350" marR="0" lvl="0" indent="-514350" algn="l" defTabSz="914400" rtl="0" eaLnBrk="1" fontAlgn="auto" latinLnBrk="0" hangingPunct="1">
              <a:lnSpc>
                <a:spcPct val="100000"/>
              </a:lnSpc>
              <a:spcBef>
                <a:spcPct val="20000"/>
              </a:spcBef>
              <a:spcAft>
                <a:spcPts val="0"/>
              </a:spcAft>
              <a:buClr>
                <a:srgbClr val="E46C00"/>
              </a:buClr>
              <a:buSzPct val="75000"/>
              <a:buFont typeface="+mj-lt"/>
              <a:buAutoNum type="arabicPeriod"/>
              <a:tabLst/>
              <a:defRPr/>
            </a:pPr>
            <a:r>
              <a:rPr kumimoji="0" lang="en-CA" sz="2800" b="0" i="0" u="none" strike="noStrike" kern="1200" cap="none" spc="0" normalizeH="0" baseline="0" noProof="0" dirty="0">
                <a:ln>
                  <a:noFill/>
                </a:ln>
                <a:solidFill>
                  <a:sysClr val="windowText" lastClr="000000"/>
                </a:solidFill>
                <a:effectLst/>
                <a:uLnTx/>
                <a:uFillTx/>
              </a:rPr>
              <a:t>The lawyer explains their objection.</a:t>
            </a:r>
          </a:p>
        </p:txBody>
      </p:sp>
      <p:pic>
        <p:nvPicPr>
          <p:cNvPr id="6" name="Image 5" descr="Une image contenant habits, dessin humoristique, illustration&#10;&#10;Description générée automatiquement">
            <a:extLst>
              <a:ext uri="{FF2B5EF4-FFF2-40B4-BE49-F238E27FC236}">
                <a16:creationId xmlns:a16="http://schemas.microsoft.com/office/drawing/2014/main" id="{825293E8-2982-CA29-2F64-957DC6B6D140}"/>
              </a:ext>
            </a:extLst>
          </p:cNvPr>
          <p:cNvPicPr>
            <a:picLocks noChangeAspect="1"/>
          </p:cNvPicPr>
          <p:nvPr/>
        </p:nvPicPr>
        <p:blipFill>
          <a:blip r:embed="rId7"/>
          <a:stretch>
            <a:fillRect/>
          </a:stretch>
        </p:blipFill>
        <p:spPr>
          <a:xfrm>
            <a:off x="6369081" y="1772816"/>
            <a:ext cx="7202540" cy="6874066"/>
          </a:xfrm>
          <a:prstGeom prst="rect">
            <a:avLst/>
          </a:prstGeom>
        </p:spPr>
      </p:pic>
      <p:sp>
        <p:nvSpPr>
          <p:cNvPr id="3" name="Bulle ronde 5">
            <a:extLst>
              <a:ext uri="{FF2B5EF4-FFF2-40B4-BE49-F238E27FC236}">
                <a16:creationId xmlns:a16="http://schemas.microsoft.com/office/drawing/2014/main" id="{42731CF0-58D3-DE9B-059A-8DB0C6CFE652}"/>
              </a:ext>
            </a:extLst>
          </p:cNvPr>
          <p:cNvSpPr/>
          <p:nvPr>
            <p:custDataLst>
              <p:tags r:id="rId3"/>
            </p:custDataLst>
          </p:nvPr>
        </p:nvSpPr>
        <p:spPr>
          <a:xfrm>
            <a:off x="5647765" y="363071"/>
            <a:ext cx="3899647" cy="1788458"/>
          </a:xfrm>
          <a:prstGeom prst="wedgeEllipseCallout">
            <a:avLst>
              <a:gd name="adj1" fmla="val 13190"/>
              <a:gd name="adj2" fmla="val 78326"/>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CA" sz="2000" kern="0" noProof="0" dirty="0"/>
              <a:t>Objection your Honour! The question isn’t relevant.</a:t>
            </a:r>
            <a:endParaRPr kumimoji="0" lang="en-CA" sz="2000" b="0" i="0" u="none" strike="noStrike" kern="0" cap="none" spc="0" normalizeH="0" baseline="0" noProof="0" dirty="0">
              <a:ln>
                <a:noFill/>
              </a:ln>
              <a:effectLst/>
              <a:uLnTx/>
              <a:uFillTx/>
              <a:ea typeface="+mn-ea"/>
              <a:cs typeface="+mn-cs"/>
            </a:endParaRPr>
          </a:p>
        </p:txBody>
      </p:sp>
    </p:spTree>
    <p:extLst>
      <p:ext uri="{BB962C8B-B14F-4D97-AF65-F5344CB8AC3E}">
        <p14:creationId xmlns:p14="http://schemas.microsoft.com/office/powerpoint/2010/main" val="285601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en-CA" noProof="0" dirty="0"/>
              <a:t>The Means of Defence</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sp>
        <p:nvSpPr>
          <p:cNvPr id="2" name="Espace réservé du contenu 2">
            <a:extLst>
              <a:ext uri="{FF2B5EF4-FFF2-40B4-BE49-F238E27FC236}">
                <a16:creationId xmlns:a16="http://schemas.microsoft.com/office/drawing/2014/main" id="{34F703D6-2B71-4F5B-F54D-2B2AA491EC33}"/>
              </a:ext>
            </a:extLst>
          </p:cNvPr>
          <p:cNvSpPr txBox="1">
            <a:spLocks/>
          </p:cNvSpPr>
          <p:nvPr>
            <p:custDataLst>
              <p:tags r:id="rId2"/>
            </p:custDataLst>
          </p:nvPr>
        </p:nvSpPr>
        <p:spPr>
          <a:xfrm>
            <a:off x="694182" y="1700808"/>
            <a:ext cx="5401817" cy="26621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lang="en-CA" sz="4000" dirty="0">
                <a:solidFill>
                  <a:sysClr val="windowText" lastClr="000000"/>
                </a:solidFill>
              </a:rPr>
              <a:t>Alibi</a:t>
            </a:r>
            <a:endParaRPr kumimoji="0" lang="en-CA" sz="4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lang="en-CA" sz="4000" dirty="0">
                <a:solidFill>
                  <a:sysClr val="windowText" lastClr="000000"/>
                </a:solidFill>
              </a:rPr>
              <a:t>Legitimate </a:t>
            </a:r>
            <a:r>
              <a:rPr kumimoji="0" lang="en-CA" sz="4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defence</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lang="en-CA" sz="4000" noProof="0" dirty="0">
                <a:solidFill>
                  <a:sysClr val="windowText" lastClr="000000"/>
                </a:solidFill>
              </a:rPr>
              <a:t>Duress</a:t>
            </a:r>
            <a:endParaRPr kumimoji="0" lang="en-CA" sz="4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4" name="Rectangle : coins arrondis 3">
            <a:extLst>
              <a:ext uri="{FF2B5EF4-FFF2-40B4-BE49-F238E27FC236}">
                <a16:creationId xmlns:a16="http://schemas.microsoft.com/office/drawing/2014/main" id="{292D4D93-71C0-BA97-FF29-AA0CEDDFBEEA}"/>
              </a:ext>
            </a:extLst>
          </p:cNvPr>
          <p:cNvSpPr/>
          <p:nvPr/>
        </p:nvSpPr>
        <p:spPr>
          <a:xfrm>
            <a:off x="732850" y="4451888"/>
            <a:ext cx="7752781" cy="147738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CA" sz="3600" i="1" noProof="0" dirty="0">
                <a:solidFill>
                  <a:srgbClr val="E46C00"/>
                </a:solidFill>
                <a:cs typeface="Arial" panose="020B0604020202020204" pitchFamily="34" charset="0"/>
              </a:rPr>
              <a:t>Ignorance of the law is no excuse!</a:t>
            </a:r>
            <a:endParaRPr lang="en-CA" sz="2800" noProof="0" dirty="0">
              <a:solidFill>
                <a:srgbClr val="E46C00"/>
              </a:solidFill>
              <a:cs typeface="Arial" panose="020B0604020202020204" pitchFamily="34" charset="0"/>
            </a:endParaRPr>
          </a:p>
        </p:txBody>
      </p:sp>
      <p:pic>
        <p:nvPicPr>
          <p:cNvPr id="6" name="Image 5" descr="Une image contenant habits, dessin humoristique, debout, Pantalons&#10;&#10;Description générée automatiquement">
            <a:extLst>
              <a:ext uri="{FF2B5EF4-FFF2-40B4-BE49-F238E27FC236}">
                <a16:creationId xmlns:a16="http://schemas.microsoft.com/office/drawing/2014/main" id="{0BEE5694-6844-C11F-085F-18A76D42A76C}"/>
              </a:ext>
            </a:extLst>
          </p:cNvPr>
          <p:cNvPicPr>
            <a:picLocks noChangeAspect="1"/>
          </p:cNvPicPr>
          <p:nvPr/>
        </p:nvPicPr>
        <p:blipFill>
          <a:blip r:embed="rId7"/>
          <a:stretch>
            <a:fillRect/>
          </a:stretch>
        </p:blipFill>
        <p:spPr>
          <a:xfrm>
            <a:off x="9517150" y="884523"/>
            <a:ext cx="2184110" cy="5460274"/>
          </a:xfrm>
          <a:prstGeom prst="rect">
            <a:avLst/>
          </a:prstGeom>
        </p:spPr>
      </p:pic>
      <p:sp>
        <p:nvSpPr>
          <p:cNvPr id="9" name="Bulle ronde 5">
            <a:extLst>
              <a:ext uri="{FF2B5EF4-FFF2-40B4-BE49-F238E27FC236}">
                <a16:creationId xmlns:a16="http://schemas.microsoft.com/office/drawing/2014/main" id="{84F1F035-DE04-70C6-C001-A1ACB97FDB79}"/>
              </a:ext>
            </a:extLst>
          </p:cNvPr>
          <p:cNvSpPr/>
          <p:nvPr>
            <p:custDataLst>
              <p:tags r:id="rId3"/>
            </p:custDataLst>
          </p:nvPr>
        </p:nvSpPr>
        <p:spPr>
          <a:xfrm>
            <a:off x="6048485" y="1456852"/>
            <a:ext cx="3815941" cy="1614957"/>
          </a:xfrm>
          <a:prstGeom prst="wedgeEllipseCallout">
            <a:avLst>
              <a:gd name="adj1" fmla="val 52266"/>
              <a:gd name="adj2" fmla="val -36104"/>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CA" sz="2200" kern="0" noProof="0" dirty="0"/>
              <a:t>I was walking my dog, Shadow!</a:t>
            </a:r>
            <a:endParaRPr kumimoji="0" lang="en-CA" sz="2200" b="0" i="0" u="none" strike="noStrike" kern="0" cap="none" spc="0" normalizeH="0" baseline="0" noProof="0" dirty="0">
              <a:ln>
                <a:noFill/>
              </a:ln>
              <a:effectLst/>
              <a:uLnTx/>
              <a:uFillTx/>
              <a:ea typeface="+mn-ea"/>
              <a:cs typeface="+mn-cs"/>
            </a:endParaRPr>
          </a:p>
        </p:txBody>
      </p:sp>
    </p:spTree>
    <p:extLst>
      <p:ext uri="{BB962C8B-B14F-4D97-AF65-F5344CB8AC3E}">
        <p14:creationId xmlns:p14="http://schemas.microsoft.com/office/powerpoint/2010/main" val="2474350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4">
            <a:extLst>
              <a:ext uri="{FF2B5EF4-FFF2-40B4-BE49-F238E27FC236}">
                <a16:creationId xmlns:a16="http://schemas.microsoft.com/office/drawing/2014/main" id="{6DFA815A-55F4-5AE1-EF3F-36360B1D1E3B}"/>
              </a:ext>
            </a:extLst>
          </p:cNvPr>
          <p:cNvSpPr txBox="1">
            <a:spLocks/>
          </p:cNvSpPr>
          <p:nvPr/>
        </p:nvSpPr>
        <p:spPr>
          <a:xfrm>
            <a:off x="3124200" y="448540"/>
            <a:ext cx="5943600"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en-CA" sz="4000" noProof="0" dirty="0"/>
              <a:t>Oral Arguments</a:t>
            </a:r>
          </a:p>
        </p:txBody>
      </p:sp>
      <p:pic>
        <p:nvPicPr>
          <p:cNvPr id="7" name="Média en ligne 6" title="Mock Trial Step-by-Step: Closing Statement">
            <a:hlinkClick r:id="" action="ppaction://media"/>
            <a:extLst>
              <a:ext uri="{FF2B5EF4-FFF2-40B4-BE49-F238E27FC236}">
                <a16:creationId xmlns:a16="http://schemas.microsoft.com/office/drawing/2014/main" id="{F52FBABB-C4F2-7707-DBFA-E872D29EAB87}"/>
              </a:ext>
            </a:extLst>
          </p:cNvPr>
          <p:cNvPicPr>
            <a:picLocks noRot="1" noChangeAspect="1"/>
          </p:cNvPicPr>
          <p:nvPr>
            <a:videoFile r:link="rId1"/>
          </p:nvPr>
        </p:nvPicPr>
        <p:blipFill>
          <a:blip r:embed="rId4"/>
          <a:stretch>
            <a:fillRect/>
          </a:stretch>
        </p:blipFill>
        <p:spPr>
          <a:xfrm>
            <a:off x="1183084" y="1072535"/>
            <a:ext cx="9825831" cy="5551607"/>
          </a:xfrm>
          <a:prstGeom prst="rect">
            <a:avLst/>
          </a:prstGeom>
        </p:spPr>
      </p:pic>
    </p:spTree>
    <p:extLst>
      <p:ext uri="{BB962C8B-B14F-4D97-AF65-F5344CB8AC3E}">
        <p14:creationId xmlns:p14="http://schemas.microsoft.com/office/powerpoint/2010/main" val="200911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10843798" cy="914400"/>
          </a:xfrm>
        </p:spPr>
        <p:txBody>
          <a:bodyPr/>
          <a:lstStyle/>
          <a:p>
            <a:r>
              <a:rPr lang="en-CA" noProof="0" dirty="0"/>
              <a:t>Oral </a:t>
            </a:r>
            <a:r>
              <a:rPr lang="en-CA" dirty="0"/>
              <a:t>A</a:t>
            </a:r>
            <a:r>
              <a:rPr lang="en-CA" noProof="0" dirty="0" err="1"/>
              <a:t>rguments</a:t>
            </a:r>
            <a:r>
              <a:rPr lang="en-CA" noProof="0" dirty="0"/>
              <a:t> </a:t>
            </a:r>
            <a:br>
              <a:rPr lang="en-CA" noProof="0" dirty="0"/>
            </a:br>
            <a:r>
              <a:rPr lang="en-CA" noProof="0" dirty="0"/>
              <a:t>(sometimes called “closing statements”)</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pic>
        <p:nvPicPr>
          <p:cNvPr id="10" name="Image 9" descr="Une image contenant habits, dessin humoristique, personne, illustration&#10;&#10;Description générée automatiquement">
            <a:extLst>
              <a:ext uri="{FF2B5EF4-FFF2-40B4-BE49-F238E27FC236}">
                <a16:creationId xmlns:a16="http://schemas.microsoft.com/office/drawing/2014/main" id="{45762C7C-5CA1-DBD9-D3AC-0993152B6A99}"/>
              </a:ext>
            </a:extLst>
          </p:cNvPr>
          <p:cNvPicPr>
            <a:picLocks noChangeAspect="1"/>
          </p:cNvPicPr>
          <p:nvPr/>
        </p:nvPicPr>
        <p:blipFill rotWithShape="1">
          <a:blip r:embed="rId5"/>
          <a:srcRect t="3561" r="26114"/>
          <a:stretch/>
        </p:blipFill>
        <p:spPr>
          <a:xfrm>
            <a:off x="629307" y="3429000"/>
            <a:ext cx="5616232" cy="3429000"/>
          </a:xfrm>
          <a:prstGeom prst="rect">
            <a:avLst/>
          </a:prstGeom>
        </p:spPr>
      </p:pic>
      <p:sp>
        <p:nvSpPr>
          <p:cNvPr id="2" name="Espace réservé du contenu 2">
            <a:extLst>
              <a:ext uri="{FF2B5EF4-FFF2-40B4-BE49-F238E27FC236}">
                <a16:creationId xmlns:a16="http://schemas.microsoft.com/office/drawing/2014/main" id="{34F703D6-2B71-4F5B-F54D-2B2AA491EC33}"/>
              </a:ext>
            </a:extLst>
          </p:cNvPr>
          <p:cNvSpPr txBox="1">
            <a:spLocks/>
          </p:cNvSpPr>
          <p:nvPr>
            <p:custDataLst>
              <p:tags r:id="rId2"/>
            </p:custDataLst>
          </p:nvPr>
        </p:nvSpPr>
        <p:spPr>
          <a:xfrm>
            <a:off x="550106" y="1700917"/>
            <a:ext cx="9950215" cy="39657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en-CA" sz="2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 Prosecution</a:t>
            </a:r>
            <a:r>
              <a:rPr kumimoji="0" lang="en-CA" sz="26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and the Defence </a:t>
            </a:r>
            <a:r>
              <a:rPr lang="en-CA" sz="2600" noProof="0" dirty="0">
                <a:solidFill>
                  <a:sysClr val="windowText" lastClr="000000"/>
                </a:solidFill>
              </a:rPr>
              <a:t>present their oral arguments once both sides have presented their evidence</a:t>
            </a:r>
            <a:r>
              <a:rPr kumimoji="0" lang="en-CA" sz="2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en-CA" sz="2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 oral arguments summarize elements of the case favorable to each side in</a:t>
            </a:r>
            <a:r>
              <a:rPr kumimoji="0" lang="en-CA" sz="2600" b="0" i="0" u="none" strike="noStrike" kern="1200" cap="none" spc="0" normalizeH="0" noProof="0" dirty="0">
                <a:ln>
                  <a:noFill/>
                </a:ln>
                <a:solidFill>
                  <a:sysClr val="windowText" lastClr="000000"/>
                </a:solidFill>
                <a:effectLst/>
                <a:uLnTx/>
                <a:uFillTx/>
                <a:latin typeface="Arial" pitchFamily="34" charset="0"/>
                <a:ea typeface="+mn-ea"/>
                <a:cs typeface="Arial" pitchFamily="34" charset="0"/>
              </a:rPr>
              <a:t> order to convince the judge or the jury</a:t>
            </a:r>
            <a:r>
              <a:rPr kumimoji="0" lang="en-CA" sz="2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a:t>
            </a:r>
          </a:p>
        </p:txBody>
      </p:sp>
      <p:grpSp>
        <p:nvGrpSpPr>
          <p:cNvPr id="5" name="Groupe 4">
            <a:extLst>
              <a:ext uri="{FF2B5EF4-FFF2-40B4-BE49-F238E27FC236}">
                <a16:creationId xmlns:a16="http://schemas.microsoft.com/office/drawing/2014/main" id="{51787B3D-52D4-6AE4-74FF-4E79D03F7848}"/>
              </a:ext>
            </a:extLst>
          </p:cNvPr>
          <p:cNvGrpSpPr/>
          <p:nvPr/>
        </p:nvGrpSpPr>
        <p:grpSpPr>
          <a:xfrm>
            <a:off x="7246880" y="3371478"/>
            <a:ext cx="2209941" cy="3553410"/>
            <a:chOff x="7246880" y="3371478"/>
            <a:chExt cx="2209941" cy="3553410"/>
          </a:xfrm>
        </p:grpSpPr>
        <p:pic>
          <p:nvPicPr>
            <p:cNvPr id="3" name="Image 2" descr="Une image contenant chaussures, silhouette, illustration, dessin humoristique&#10;&#10;Description générée automatiquement">
              <a:extLst>
                <a:ext uri="{FF2B5EF4-FFF2-40B4-BE49-F238E27FC236}">
                  <a16:creationId xmlns:a16="http://schemas.microsoft.com/office/drawing/2014/main" id="{C2F007D0-D31E-8B89-8897-2DF9AEFECD6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46880" y="3371478"/>
              <a:ext cx="2209941" cy="3553410"/>
            </a:xfrm>
            <a:prstGeom prst="rect">
              <a:avLst/>
            </a:prstGeom>
          </p:spPr>
        </p:pic>
        <p:pic>
          <p:nvPicPr>
            <p:cNvPr id="4" name="Image 3" descr="Une image contenant habits, robe, art&#10;&#10;Description générée automatiquement">
              <a:extLst>
                <a:ext uri="{FF2B5EF4-FFF2-40B4-BE49-F238E27FC236}">
                  <a16:creationId xmlns:a16="http://schemas.microsoft.com/office/drawing/2014/main" id="{4D73F811-EB86-C936-2F9D-E35F08584F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0349" y="3931169"/>
              <a:ext cx="1450897" cy="2257756"/>
            </a:xfrm>
            <a:prstGeom prst="rect">
              <a:avLst/>
            </a:prstGeom>
          </p:spPr>
        </p:pic>
      </p:grpSp>
    </p:spTree>
    <p:extLst>
      <p:ext uri="{BB962C8B-B14F-4D97-AF65-F5344CB8AC3E}">
        <p14:creationId xmlns:p14="http://schemas.microsoft.com/office/powerpoint/2010/main" val="23367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D0A7462-8034-DC86-7F3B-45332F46FC95}"/>
              </a:ext>
            </a:extLst>
          </p:cNvPr>
          <p:cNvGrpSpPr/>
          <p:nvPr/>
        </p:nvGrpSpPr>
        <p:grpSpPr>
          <a:xfrm>
            <a:off x="1667206" y="3429000"/>
            <a:ext cx="9144916" cy="4407836"/>
            <a:chOff x="1497388" y="3558854"/>
            <a:chExt cx="9144916" cy="4407836"/>
          </a:xfrm>
        </p:grpSpPr>
        <p:pic>
          <p:nvPicPr>
            <p:cNvPr id="5" name="Image 4" descr="Une image contenant meubles, intérieur&#10;&#10;Description générée automatiquement">
              <a:extLst>
                <a:ext uri="{FF2B5EF4-FFF2-40B4-BE49-F238E27FC236}">
                  <a16:creationId xmlns:a16="http://schemas.microsoft.com/office/drawing/2014/main" id="{A5653979-B94E-7EAF-323A-C844D3E39AAB}"/>
                </a:ext>
              </a:extLst>
            </p:cNvPr>
            <p:cNvPicPr>
              <a:picLocks noChangeAspect="1"/>
            </p:cNvPicPr>
            <p:nvPr/>
          </p:nvPicPr>
          <p:blipFill>
            <a:blip r:embed="rId6"/>
            <a:stretch>
              <a:fillRect/>
            </a:stretch>
          </p:blipFill>
          <p:spPr>
            <a:xfrm>
              <a:off x="1497388" y="3558854"/>
              <a:ext cx="9144916" cy="4407836"/>
            </a:xfrm>
            <a:prstGeom prst="rect">
              <a:avLst/>
            </a:prstGeom>
          </p:spPr>
        </p:pic>
        <p:sp>
          <p:nvSpPr>
            <p:cNvPr id="4" name="Rectangle 3">
              <a:extLst>
                <a:ext uri="{FF2B5EF4-FFF2-40B4-BE49-F238E27FC236}">
                  <a16:creationId xmlns:a16="http://schemas.microsoft.com/office/drawing/2014/main" id="{415E0154-4883-6948-664B-FB4F213AC035}"/>
                </a:ext>
              </a:extLst>
            </p:cNvPr>
            <p:cNvSpPr/>
            <p:nvPr/>
          </p:nvSpPr>
          <p:spPr>
            <a:xfrm>
              <a:off x="4689895" y="3558854"/>
              <a:ext cx="914400" cy="543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err="1">
                <a:solidFill>
                  <a:schemeClr val="tx1"/>
                </a:solidFill>
              </a:endParaRPr>
            </a:p>
          </p:txBody>
        </p:sp>
      </p:grpSp>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83568" y="324064"/>
            <a:ext cx="9258642" cy="914400"/>
          </a:xfrm>
        </p:spPr>
        <p:txBody>
          <a:bodyPr/>
          <a:lstStyle/>
          <a:p>
            <a:r>
              <a:rPr lang="en-CA" dirty="0"/>
              <a:t>The Verdict</a:t>
            </a:r>
            <a:endParaRPr lang="en-CA" noProof="0" dirty="0"/>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sp>
        <p:nvSpPr>
          <p:cNvPr id="2" name="Espace réservé du texte 2">
            <a:extLst>
              <a:ext uri="{FF2B5EF4-FFF2-40B4-BE49-F238E27FC236}">
                <a16:creationId xmlns:a16="http://schemas.microsoft.com/office/drawing/2014/main" id="{34AE3DE5-54F2-5DCC-C28D-6B36E9C2B747}"/>
              </a:ext>
            </a:extLst>
          </p:cNvPr>
          <p:cNvSpPr txBox="1">
            <a:spLocks/>
          </p:cNvSpPr>
          <p:nvPr>
            <p:custDataLst>
              <p:tags r:id="rId2"/>
            </p:custDataLst>
          </p:nvPr>
        </p:nvSpPr>
        <p:spPr>
          <a:xfrm>
            <a:off x="683568" y="1495555"/>
            <a:ext cx="11112192"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SzPct val="65000"/>
              <a:buFontTx/>
              <a:buNone/>
              <a:defRPr sz="3200" b="0" kern="1200">
                <a:solidFill>
                  <a:srgbClr val="333F48"/>
                </a:solidFill>
                <a:latin typeface="Arial" pitchFamily="34" charset="0"/>
                <a:ea typeface="+mn-ea"/>
                <a:cs typeface="Arial" pitchFamily="34" charset="0"/>
              </a:defRPr>
            </a:lvl1pPr>
            <a:lvl2pPr marL="457200" indent="0" algn="l" defTabSz="914400" rtl="0" eaLnBrk="1" latinLnBrk="0" hangingPunct="1">
              <a:spcBef>
                <a:spcPct val="20000"/>
              </a:spcBef>
              <a:buClr>
                <a:srgbClr val="E46C0A"/>
              </a:buClr>
              <a:buSzPct val="65000"/>
              <a:buFont typeface="Wingdings" pitchFamily="2" charset="2"/>
              <a:buNone/>
              <a:defRPr sz="2000" b="1" kern="1200">
                <a:solidFill>
                  <a:srgbClr val="333F48"/>
                </a:solidFill>
                <a:latin typeface="Arial" pitchFamily="34" charset="0"/>
                <a:ea typeface="+mn-ea"/>
                <a:cs typeface="Arial" pitchFamily="34" charset="0"/>
              </a:defRPr>
            </a:lvl2pPr>
            <a:lvl3pPr marL="914400" indent="0" algn="l" defTabSz="914400" rtl="0" eaLnBrk="1" latinLnBrk="0" hangingPunct="1">
              <a:spcBef>
                <a:spcPct val="20000"/>
              </a:spcBef>
              <a:buClr>
                <a:srgbClr val="E46C0A"/>
              </a:buClr>
              <a:buFont typeface="Arial" pitchFamily="34" charset="0"/>
              <a:buNone/>
              <a:defRPr sz="1800" b="1" kern="1200">
                <a:solidFill>
                  <a:srgbClr val="333F48"/>
                </a:solidFill>
                <a:latin typeface="Arial" pitchFamily="34" charset="0"/>
                <a:ea typeface="+mn-ea"/>
                <a:cs typeface="Arial" pitchFamily="34" charset="0"/>
              </a:defRPr>
            </a:lvl3pPr>
            <a:lvl4pPr marL="1371600" indent="0" algn="l" defTabSz="914400" rtl="0" eaLnBrk="1" latinLnBrk="0" hangingPunct="1">
              <a:spcBef>
                <a:spcPct val="20000"/>
              </a:spcBef>
              <a:buClr>
                <a:srgbClr val="E46C0A"/>
              </a:buClr>
              <a:buFont typeface="Arial" pitchFamily="34" charset="0"/>
              <a:buNone/>
              <a:defRPr sz="1600" b="1" kern="1200">
                <a:solidFill>
                  <a:srgbClr val="333F48"/>
                </a:solidFill>
                <a:latin typeface="Arial" pitchFamily="34" charset="0"/>
                <a:ea typeface="+mn-ea"/>
                <a:cs typeface="Arial" pitchFamily="34" charset="0"/>
              </a:defRPr>
            </a:lvl4pPr>
            <a:lvl5pPr marL="1828800" indent="0" algn="l" defTabSz="914400" rtl="0" eaLnBrk="1" latinLnBrk="0" hangingPunct="1">
              <a:spcBef>
                <a:spcPct val="20000"/>
              </a:spcBef>
              <a:buClr>
                <a:srgbClr val="E46C0A"/>
              </a:buClr>
              <a:buFont typeface="Wingdings" pitchFamily="2" charset="2"/>
              <a:buNone/>
              <a:defRPr sz="1600" b="1" kern="1200">
                <a:solidFill>
                  <a:srgbClr val="333F48"/>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3" name="Espace réservé du contenu 3">
            <a:extLst>
              <a:ext uri="{FF2B5EF4-FFF2-40B4-BE49-F238E27FC236}">
                <a16:creationId xmlns:a16="http://schemas.microsoft.com/office/drawing/2014/main" id="{3F6C3251-C56C-7D2A-E3CC-B80EC831A27C}"/>
              </a:ext>
            </a:extLst>
          </p:cNvPr>
          <p:cNvSpPr txBox="1">
            <a:spLocks/>
          </p:cNvSpPr>
          <p:nvPr>
            <p:custDataLst>
              <p:tags r:id="rId3"/>
            </p:custDataLst>
          </p:nvPr>
        </p:nvSpPr>
        <p:spPr>
          <a:xfrm>
            <a:off x="513751" y="958592"/>
            <a:ext cx="11112191"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7"/>
              </a:buBlip>
              <a:defRPr sz="24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E46C0A"/>
              </a:buClr>
              <a:buSzPct val="65000"/>
              <a:buFont typeface="Wingdings" pitchFamily="2" charset="2"/>
              <a:buChar char="Ø"/>
              <a:defRPr sz="20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E46C0A"/>
              </a:buClr>
              <a:buFont typeface="Arial" pitchFamily="34" charset="0"/>
              <a:buChar char="•"/>
              <a:defRPr sz="18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E46C0A"/>
              </a:buClr>
              <a:buFont typeface="Arial" pitchFamily="34" charset="0"/>
              <a:buChar char="–"/>
              <a:defRPr sz="16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16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sz="2800" dirty="0"/>
              <a:t>After hearing the oral arguments, the judge can make a decision right away or the judge (or the jury) can leave the courtroom to </a:t>
            </a:r>
            <a:r>
              <a:rPr lang="en-US" sz="2800" b="1" dirty="0"/>
              <a:t>deliberate</a:t>
            </a:r>
            <a:r>
              <a:rPr lang="en-US" sz="2800" dirty="0"/>
              <a:t> (take time to think carefully about the decision).</a:t>
            </a:r>
          </a:p>
          <a:p>
            <a:r>
              <a:rPr lang="en-US" sz="2800" dirty="0"/>
              <a:t>It’s during this step that the judge or jury decides whether the accused is </a:t>
            </a:r>
            <a:r>
              <a:rPr lang="en-US" sz="2800" b="1" dirty="0"/>
              <a:t>guilty beyond a reasonable doubt</a:t>
            </a:r>
            <a:r>
              <a:rPr lang="en-US" sz="2800" dirty="0"/>
              <a:t> or not.</a:t>
            </a:r>
          </a:p>
          <a:p>
            <a:r>
              <a:rPr lang="en-US" sz="2800" dirty="0"/>
              <a:t>If there is still a reasonable doubt, the accused must be </a:t>
            </a:r>
            <a:r>
              <a:rPr lang="en-US" sz="2800" b="1" dirty="0"/>
              <a:t>acquitted </a:t>
            </a:r>
            <a:r>
              <a:rPr lang="en-US" sz="2800" dirty="0"/>
              <a:t>(declared not guilty).</a:t>
            </a:r>
          </a:p>
          <a:p>
            <a:pPr marL="0" indent="0">
              <a:buNone/>
              <a:defRPr/>
            </a:pPr>
            <a:endParaRPr kumimoji="0" lang="en-CA" sz="2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9501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en-CA" noProof="0" dirty="0"/>
              <a:t>What Happens </a:t>
            </a:r>
            <a:r>
              <a:rPr lang="en-CA" dirty="0"/>
              <a:t>N</a:t>
            </a:r>
            <a:r>
              <a:rPr lang="en-CA" noProof="0" dirty="0" err="1"/>
              <a:t>ext</a:t>
            </a:r>
            <a:r>
              <a:rPr lang="en-CA" noProof="0" dirty="0"/>
              <a:t>?</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sp>
        <p:nvSpPr>
          <p:cNvPr id="2" name="Espace réservé du contenu 3">
            <a:extLst>
              <a:ext uri="{FF2B5EF4-FFF2-40B4-BE49-F238E27FC236}">
                <a16:creationId xmlns:a16="http://schemas.microsoft.com/office/drawing/2014/main" id="{48EDD411-50AD-6AD8-9AC9-6C3309E7275F}"/>
              </a:ext>
            </a:extLst>
          </p:cNvPr>
          <p:cNvSpPr txBox="1">
            <a:spLocks/>
          </p:cNvSpPr>
          <p:nvPr>
            <p:custDataLst>
              <p:tags r:id="rId2"/>
            </p:custDataLst>
          </p:nvPr>
        </p:nvSpPr>
        <p:spPr>
          <a:xfrm>
            <a:off x="511858" y="1334724"/>
            <a:ext cx="10715667" cy="10296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24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E46C0A"/>
              </a:buClr>
              <a:buSzPct val="65000"/>
              <a:buFont typeface="Wingdings" pitchFamily="2" charset="2"/>
              <a:buChar char="Ø"/>
              <a:defRPr sz="20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E46C0A"/>
              </a:buClr>
              <a:buFont typeface="Arial" pitchFamily="34" charset="0"/>
              <a:buChar char="•"/>
              <a:defRPr sz="18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E46C0A"/>
              </a:buClr>
              <a:buFont typeface="Arial" pitchFamily="34" charset="0"/>
              <a:buChar char="–"/>
              <a:defRPr sz="16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16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lvl="0">
              <a:defRPr/>
            </a:pPr>
            <a:r>
              <a:rPr lang="en-US" sz="2800" dirty="0">
                <a:solidFill>
                  <a:sysClr val="windowText" lastClr="000000"/>
                </a:solidFill>
              </a:rPr>
              <a:t>If the accused person is </a:t>
            </a:r>
            <a:r>
              <a:rPr lang="en-US" sz="2800" b="1" dirty="0">
                <a:solidFill>
                  <a:sysClr val="windowText" lastClr="000000"/>
                </a:solidFill>
              </a:rPr>
              <a:t>found guilty</a:t>
            </a:r>
            <a:r>
              <a:rPr lang="en-US" sz="2800" dirty="0">
                <a:solidFill>
                  <a:sysClr val="windowText" lastClr="000000"/>
                </a:solidFill>
              </a:rPr>
              <a:t>, the judge (never the jury) will then decide on the </a:t>
            </a:r>
            <a:r>
              <a:rPr lang="en-US" sz="2800" b="1" dirty="0">
                <a:solidFill>
                  <a:sysClr val="windowText" lastClr="000000"/>
                </a:solidFill>
              </a:rPr>
              <a:t>sentence</a:t>
            </a:r>
            <a:r>
              <a:rPr kumimoji="0" lang="en-CA"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t>
            </a: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pic>
        <p:nvPicPr>
          <p:cNvPr id="4" name="Image 3" descr="Une image contenant meubles, dessin humoristique, table, illustration&#10;&#10;Description générée automatiquement">
            <a:extLst>
              <a:ext uri="{FF2B5EF4-FFF2-40B4-BE49-F238E27FC236}">
                <a16:creationId xmlns:a16="http://schemas.microsoft.com/office/drawing/2014/main" id="{DA9FA5B8-07FB-C948-6DAC-FFCAD262CA26}"/>
              </a:ext>
            </a:extLst>
          </p:cNvPr>
          <p:cNvPicPr>
            <a:picLocks noChangeAspect="1"/>
          </p:cNvPicPr>
          <p:nvPr/>
        </p:nvPicPr>
        <p:blipFill>
          <a:blip r:embed="rId7"/>
          <a:stretch>
            <a:fillRect/>
          </a:stretch>
        </p:blipFill>
        <p:spPr>
          <a:xfrm flipH="1">
            <a:off x="7212141" y="2486081"/>
            <a:ext cx="5075393" cy="4293096"/>
          </a:xfrm>
          <a:prstGeom prst="rect">
            <a:avLst/>
          </a:prstGeom>
        </p:spPr>
      </p:pic>
      <p:sp>
        <p:nvSpPr>
          <p:cNvPr id="5" name="Espace réservé du contenu 3">
            <a:extLst>
              <a:ext uri="{FF2B5EF4-FFF2-40B4-BE49-F238E27FC236}">
                <a16:creationId xmlns:a16="http://schemas.microsoft.com/office/drawing/2014/main" id="{C5CF5633-A8C6-E8BC-D85B-A7D0DE2CADAB}"/>
              </a:ext>
            </a:extLst>
          </p:cNvPr>
          <p:cNvSpPr txBox="1">
            <a:spLocks/>
          </p:cNvSpPr>
          <p:nvPr>
            <p:custDataLst>
              <p:tags r:id="rId3"/>
            </p:custDataLst>
          </p:nvPr>
        </p:nvSpPr>
        <p:spPr>
          <a:xfrm>
            <a:off x="511858" y="2454270"/>
            <a:ext cx="6993123" cy="4324907"/>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SzPct val="65000"/>
              <a:buFontTx/>
              <a:buBlip>
                <a:blip r:embed="rId6"/>
              </a:buBlip>
              <a:defRPr sz="24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E46C0A"/>
              </a:buClr>
              <a:buSzPct val="65000"/>
              <a:buFont typeface="Wingdings" pitchFamily="2" charset="2"/>
              <a:buChar char="Ø"/>
              <a:defRPr sz="20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E46C0A"/>
              </a:buClr>
              <a:buFont typeface="Arial" pitchFamily="34" charset="0"/>
              <a:buChar char="•"/>
              <a:defRPr sz="18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E46C0A"/>
              </a:buClr>
              <a:buFont typeface="Arial" pitchFamily="34" charset="0"/>
              <a:buChar char="–"/>
              <a:defRPr sz="16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16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7000" dirty="0">
                <a:solidFill>
                  <a:schemeClr val="tx1"/>
                </a:solidFill>
              </a:rPr>
              <a:t>The judge can choose to give their decision </a:t>
            </a:r>
            <a:r>
              <a:rPr lang="en-US" sz="7000" b="1" dirty="0">
                <a:solidFill>
                  <a:schemeClr val="tx1"/>
                </a:solidFill>
              </a:rPr>
              <a:t>right away in the courtroom</a:t>
            </a:r>
            <a:r>
              <a:rPr lang="en-US" sz="7000" dirty="0">
                <a:solidFill>
                  <a:schemeClr val="tx1"/>
                </a:solidFill>
              </a:rPr>
              <a:t> (this is called giving the decision “from the bench”), or they can write a </a:t>
            </a:r>
            <a:r>
              <a:rPr lang="en-US" sz="7000" b="1" dirty="0">
                <a:solidFill>
                  <a:schemeClr val="tx1"/>
                </a:solidFill>
              </a:rPr>
              <a:t>judgment</a:t>
            </a:r>
            <a:r>
              <a:rPr lang="en-US" sz="7000" dirty="0">
                <a:solidFill>
                  <a:schemeClr val="tx1"/>
                </a:solidFill>
              </a:rPr>
              <a:t> explaining their decision in more detail.</a:t>
            </a: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en-CA" sz="2500" b="0" i="0" u="none" strike="noStrike" kern="1200" cap="none" spc="0" normalizeH="0" baseline="0" noProof="0" dirty="0">
              <a:ln>
                <a:noFill/>
              </a:ln>
              <a:solidFill>
                <a:sysClr val="windowText" lastClr="000000"/>
              </a:solidFill>
              <a:effectLst/>
              <a:uLnTx/>
              <a:uFillTx/>
            </a:endParaRPr>
          </a:p>
          <a:p>
            <a:pPr>
              <a:defRPr/>
            </a:pPr>
            <a:r>
              <a:rPr lang="en-US" sz="7000" dirty="0">
                <a:solidFill>
                  <a:sysClr val="windowText" lastClr="000000"/>
                </a:solidFill>
              </a:rPr>
              <a:t>If the </a:t>
            </a:r>
            <a:r>
              <a:rPr lang="en-US" sz="7000" dirty="0" err="1">
                <a:solidFill>
                  <a:sysClr val="windowText" lastClr="000000"/>
                </a:solidFill>
              </a:rPr>
              <a:t>Defence</a:t>
            </a:r>
            <a:r>
              <a:rPr lang="en-US" sz="7000" dirty="0">
                <a:solidFill>
                  <a:sysClr val="windowText" lastClr="000000"/>
                </a:solidFill>
              </a:rPr>
              <a:t> or the Prosecution believes that there is </a:t>
            </a:r>
            <a:r>
              <a:rPr lang="en-US" sz="7000" b="1" dirty="0">
                <a:solidFill>
                  <a:sysClr val="windowText" lastClr="000000"/>
                </a:solidFill>
              </a:rPr>
              <a:t>a mistake </a:t>
            </a:r>
            <a:r>
              <a:rPr lang="en-US" sz="7000" dirty="0">
                <a:solidFill>
                  <a:sysClr val="windowText" lastClr="000000"/>
                </a:solidFill>
              </a:rPr>
              <a:t>in the decision rendered, they can </a:t>
            </a:r>
            <a:r>
              <a:rPr lang="en-US" sz="7000" b="1" dirty="0">
                <a:solidFill>
                  <a:sysClr val="windowText" lastClr="000000"/>
                </a:solidFill>
              </a:rPr>
              <a:t>“appeal” the decision</a:t>
            </a:r>
            <a:r>
              <a:rPr lang="fr-CA" sz="7000" b="1" dirty="0">
                <a:solidFill>
                  <a:sysClr val="windowText" lastClr="000000"/>
                </a:solidFill>
              </a:rPr>
              <a:t>.</a:t>
            </a:r>
            <a:endParaRPr kumimoji="0" lang="en-CA" sz="7000" b="0" i="0" u="none" strike="noStrike" kern="1200" cap="none" spc="0" normalizeH="0" baseline="0" noProof="0" dirty="0">
              <a:ln>
                <a:noFill/>
              </a:ln>
              <a:solidFill>
                <a:sysClr val="windowText" lastClr="000000"/>
              </a:solidFill>
              <a:effectLst/>
              <a:uLnTx/>
              <a:uFillTx/>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653037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en-CA" noProof="0" dirty="0"/>
              <a:t>Decorum</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sp>
        <p:nvSpPr>
          <p:cNvPr id="2" name="Rectangle à coins arrondis 5">
            <a:extLst>
              <a:ext uri="{FF2B5EF4-FFF2-40B4-BE49-F238E27FC236}">
                <a16:creationId xmlns:a16="http://schemas.microsoft.com/office/drawing/2014/main" id="{B3B265C0-CFF3-64B1-658D-4BD5C9AD1B66}"/>
              </a:ext>
            </a:extLst>
          </p:cNvPr>
          <p:cNvSpPr/>
          <p:nvPr>
            <p:custDataLst>
              <p:tags r:id="rId2"/>
            </p:custDataLst>
          </p:nvPr>
        </p:nvSpPr>
        <p:spPr>
          <a:xfrm>
            <a:off x="2056736" y="1331041"/>
            <a:ext cx="8078528" cy="1143000"/>
          </a:xfrm>
          <a:prstGeom prst="roundRect">
            <a:avLst/>
          </a:prstGeom>
          <a:solidFill>
            <a:sysClr val="window" lastClr="FFFFFF"/>
          </a:solidFill>
          <a:ln w="38100" cap="flat" cmpd="sng" algn="ctr">
            <a:solidFill>
              <a:srgbClr val="ED7D3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en-CA" sz="2400" kern="0" noProof="0" dirty="0">
                <a:solidFill>
                  <a:srgbClr val="ED7D31"/>
                </a:solidFill>
                <a:ea typeface="Calibri" panose="020F0502020204030204" pitchFamily="34" charset="0"/>
                <a:cs typeface="Arial" panose="020B0604020202020204" pitchFamily="34" charset="0"/>
              </a:rPr>
              <a:t>“Decorum” is what we call court etiquette, </a:t>
            </a:r>
            <a:r>
              <a:rPr lang="en-CA" sz="2400" kern="0" dirty="0">
                <a:solidFill>
                  <a:srgbClr val="ED7D31"/>
                </a:solidFill>
                <a:ea typeface="Calibri" panose="020F0502020204030204" pitchFamily="34" charset="0"/>
                <a:cs typeface="Arial" panose="020B0604020202020204" pitchFamily="34" charset="0"/>
              </a:rPr>
              <a:t>which is </a:t>
            </a:r>
            <a:r>
              <a:rPr lang="en-CA" sz="2400" kern="0" noProof="0" dirty="0">
                <a:solidFill>
                  <a:srgbClr val="ED7D31"/>
                </a:solidFill>
                <a:ea typeface="Calibri" panose="020F0502020204030204" pitchFamily="34" charset="0"/>
                <a:cs typeface="Arial" panose="020B0604020202020204" pitchFamily="34" charset="0"/>
              </a:rPr>
              <a:t>all of the </a:t>
            </a:r>
            <a:r>
              <a:rPr lang="en-CA" sz="2400" b="1" kern="0" noProof="0" dirty="0">
                <a:solidFill>
                  <a:srgbClr val="ED7D31"/>
                </a:solidFill>
                <a:ea typeface="Calibri" panose="020F0502020204030204" pitchFamily="34" charset="0"/>
                <a:cs typeface="Arial" panose="020B0604020202020204" pitchFamily="34" charset="0"/>
              </a:rPr>
              <a:t>rules</a:t>
            </a:r>
            <a:r>
              <a:rPr lang="en-CA" sz="2400" kern="0" noProof="0" dirty="0">
                <a:solidFill>
                  <a:srgbClr val="ED7D31"/>
                </a:solidFill>
                <a:ea typeface="Calibri" panose="020F0502020204030204" pitchFamily="34" charset="0"/>
                <a:cs typeface="Arial" panose="020B0604020202020204" pitchFamily="34" charset="0"/>
              </a:rPr>
              <a:t> that must be respected in the courtroom.</a:t>
            </a:r>
            <a:endParaRPr lang="en-CA" sz="2400" kern="0" noProof="0" dirty="0">
              <a:solidFill>
                <a:sysClr val="windowText" lastClr="000000"/>
              </a:solidFill>
              <a:ea typeface="Calibri" panose="020F0502020204030204" pitchFamily="34" charset="0"/>
              <a:cs typeface="Arial" panose="020B0604020202020204" pitchFamily="34" charset="0"/>
            </a:endParaRPr>
          </a:p>
        </p:txBody>
      </p:sp>
      <p:pic>
        <p:nvPicPr>
          <p:cNvPr id="11" name="Image 10" descr="Une image contenant habits, dessin humoristique, personne&#10;&#10;Description générée automatiquement">
            <a:extLst>
              <a:ext uri="{FF2B5EF4-FFF2-40B4-BE49-F238E27FC236}">
                <a16:creationId xmlns:a16="http://schemas.microsoft.com/office/drawing/2014/main" id="{B5C41918-3DE6-2FF0-780B-7B03328979B1}"/>
              </a:ext>
            </a:extLst>
          </p:cNvPr>
          <p:cNvPicPr>
            <a:picLocks noChangeAspect="1"/>
          </p:cNvPicPr>
          <p:nvPr/>
        </p:nvPicPr>
        <p:blipFill>
          <a:blip r:embed="rId7"/>
          <a:stretch>
            <a:fillRect/>
          </a:stretch>
        </p:blipFill>
        <p:spPr>
          <a:xfrm>
            <a:off x="4925734" y="2564904"/>
            <a:ext cx="1760445" cy="4293096"/>
          </a:xfrm>
          <a:prstGeom prst="rect">
            <a:avLst/>
          </a:prstGeom>
        </p:spPr>
      </p:pic>
      <p:sp>
        <p:nvSpPr>
          <p:cNvPr id="5" name="ZoneTexte 4">
            <a:extLst>
              <a:ext uri="{FF2B5EF4-FFF2-40B4-BE49-F238E27FC236}">
                <a16:creationId xmlns:a16="http://schemas.microsoft.com/office/drawing/2014/main" id="{22B885E0-A3E1-AC8E-B374-902F51E70325}"/>
              </a:ext>
            </a:extLst>
          </p:cNvPr>
          <p:cNvSpPr txBox="1"/>
          <p:nvPr>
            <p:custDataLst>
              <p:tags r:id="rId3"/>
            </p:custDataLst>
          </p:nvPr>
        </p:nvSpPr>
        <p:spPr>
          <a:xfrm>
            <a:off x="448045" y="2906065"/>
            <a:ext cx="5112370" cy="2936188"/>
          </a:xfrm>
          <a:prstGeom prst="rect">
            <a:avLst/>
          </a:prstGeom>
          <a:noFill/>
        </p:spPr>
        <p:txBody>
          <a:bodyPr wrap="square" rtlCol="0">
            <a:spAutoFit/>
          </a:bodyPr>
          <a:lstStyle/>
          <a:p>
            <a:r>
              <a:rPr lang="en-US" sz="2800" dirty="0">
                <a:solidFill>
                  <a:prstClr val="black"/>
                </a:solidFill>
                <a:cs typeface="Arial" pitchFamily="34" charset="0"/>
              </a:rPr>
              <a:t>The </a:t>
            </a:r>
            <a:r>
              <a:rPr lang="en-US" sz="2800" b="1" dirty="0">
                <a:solidFill>
                  <a:prstClr val="black"/>
                </a:solidFill>
                <a:cs typeface="Arial" pitchFamily="34" charset="0"/>
              </a:rPr>
              <a:t>people</a:t>
            </a:r>
            <a:r>
              <a:rPr lang="en-US" sz="2800" dirty="0">
                <a:solidFill>
                  <a:prstClr val="black"/>
                </a:solidFill>
                <a:cs typeface="Arial" pitchFamily="34" charset="0"/>
              </a:rPr>
              <a:t> present in the courtroom must: </a:t>
            </a:r>
          </a:p>
          <a:p>
            <a:pPr marL="342900" indent="-342900">
              <a:spcBef>
                <a:spcPct val="20000"/>
              </a:spcBef>
              <a:buSzPct val="65000"/>
              <a:buBlip>
                <a:blip r:embed="rId8"/>
              </a:buBlip>
              <a:defRPr/>
            </a:pPr>
            <a:r>
              <a:rPr lang="en-CA" sz="2800" noProof="0" dirty="0">
                <a:solidFill>
                  <a:sysClr val="windowText" lastClr="000000"/>
                </a:solidFill>
                <a:latin typeface="Arial" pitchFamily="34" charset="0"/>
                <a:cs typeface="Arial" pitchFamily="34" charset="0"/>
              </a:rPr>
              <a:t>remain silent,</a:t>
            </a:r>
          </a:p>
          <a:p>
            <a:pPr marL="342900" indent="-342900">
              <a:spcBef>
                <a:spcPct val="20000"/>
              </a:spcBef>
              <a:buSzPct val="65000"/>
              <a:buBlip>
                <a:blip r:embed="rId8"/>
              </a:buBlip>
              <a:defRPr/>
            </a:pPr>
            <a:r>
              <a:rPr lang="en-CA" sz="2800" dirty="0">
                <a:solidFill>
                  <a:sysClr val="windowText" lastClr="000000"/>
                </a:solidFill>
                <a:latin typeface="Arial" pitchFamily="34" charset="0"/>
                <a:cs typeface="Arial" pitchFamily="34" charset="0"/>
              </a:rPr>
              <a:t>t</a:t>
            </a:r>
            <a:r>
              <a:rPr lang="en-CA" sz="2800" noProof="0" dirty="0">
                <a:solidFill>
                  <a:sysClr val="windowText" lastClr="000000"/>
                </a:solidFill>
                <a:latin typeface="Arial" pitchFamily="34" charset="0"/>
                <a:cs typeface="Arial" pitchFamily="34" charset="0"/>
              </a:rPr>
              <a:t>urn off their cell phone,</a:t>
            </a:r>
          </a:p>
          <a:p>
            <a:pPr marL="342900" indent="-342900">
              <a:spcBef>
                <a:spcPct val="20000"/>
              </a:spcBef>
              <a:buSzPct val="65000"/>
              <a:buBlip>
                <a:blip r:embed="rId8"/>
              </a:buBlip>
              <a:defRPr/>
            </a:pPr>
            <a:r>
              <a:rPr lang="en-CA" sz="2800" dirty="0">
                <a:solidFill>
                  <a:sysClr val="windowText" lastClr="000000"/>
                </a:solidFill>
                <a:latin typeface="Arial" pitchFamily="34" charset="0"/>
                <a:cs typeface="Arial" pitchFamily="34" charset="0"/>
              </a:rPr>
              <a:t>r</a:t>
            </a:r>
            <a:r>
              <a:rPr lang="en-CA" sz="2800" noProof="0" dirty="0" err="1">
                <a:solidFill>
                  <a:sysClr val="windowText" lastClr="000000"/>
                </a:solidFill>
                <a:latin typeface="Arial" pitchFamily="34" charset="0"/>
                <a:cs typeface="Arial" pitchFamily="34" charset="0"/>
              </a:rPr>
              <a:t>ise</a:t>
            </a:r>
            <a:r>
              <a:rPr lang="en-CA" sz="2800" noProof="0" dirty="0">
                <a:solidFill>
                  <a:sysClr val="windowText" lastClr="000000"/>
                </a:solidFill>
                <a:latin typeface="Arial" pitchFamily="34" charset="0"/>
                <a:cs typeface="Arial" pitchFamily="34" charset="0"/>
              </a:rPr>
              <a:t> when the judge enters or exists the courtroom.</a:t>
            </a:r>
          </a:p>
        </p:txBody>
      </p:sp>
      <p:sp>
        <p:nvSpPr>
          <p:cNvPr id="3" name="ZoneTexte 2">
            <a:extLst>
              <a:ext uri="{FF2B5EF4-FFF2-40B4-BE49-F238E27FC236}">
                <a16:creationId xmlns:a16="http://schemas.microsoft.com/office/drawing/2014/main" id="{FDFE9B71-41C4-4970-28B5-1CB7D3E5748D}"/>
              </a:ext>
            </a:extLst>
          </p:cNvPr>
          <p:cNvSpPr txBox="1"/>
          <p:nvPr>
            <p:custDataLst>
              <p:tags r:id="rId4"/>
            </p:custDataLst>
          </p:nvPr>
        </p:nvSpPr>
        <p:spPr>
          <a:xfrm>
            <a:off x="6804049" y="2934236"/>
            <a:ext cx="5217763" cy="2505301"/>
          </a:xfrm>
          <a:prstGeom prst="rect">
            <a:avLst/>
          </a:prstGeom>
          <a:noFill/>
        </p:spPr>
        <p:txBody>
          <a:bodyPr wrap="square" rtlCol="0">
            <a:spAutoFit/>
          </a:bodyPr>
          <a:lstStyle/>
          <a:p>
            <a:r>
              <a:rPr lang="en-CA" sz="2800" noProof="0" dirty="0">
                <a:solidFill>
                  <a:prstClr val="black"/>
                </a:solidFill>
                <a:cs typeface="Arial" pitchFamily="34" charset="0"/>
              </a:rPr>
              <a:t>The </a:t>
            </a:r>
            <a:r>
              <a:rPr lang="en-CA" sz="2800" b="1" noProof="0" dirty="0">
                <a:solidFill>
                  <a:prstClr val="black"/>
                </a:solidFill>
                <a:cs typeface="Arial" pitchFamily="34" charset="0"/>
              </a:rPr>
              <a:t>lawyers </a:t>
            </a:r>
            <a:r>
              <a:rPr lang="en-CA" sz="2800" noProof="0" dirty="0">
                <a:solidFill>
                  <a:prstClr val="black"/>
                </a:solidFill>
                <a:cs typeface="Arial" pitchFamily="34" charset="0"/>
              </a:rPr>
              <a:t>must:</a:t>
            </a:r>
          </a:p>
          <a:p>
            <a:pPr marL="342900" indent="-342900">
              <a:spcBef>
                <a:spcPct val="20000"/>
              </a:spcBef>
              <a:buSzPct val="65000"/>
              <a:buBlip>
                <a:blip r:embed="rId8"/>
              </a:buBlip>
              <a:defRPr/>
            </a:pPr>
            <a:r>
              <a:rPr lang="en-CA" sz="2800" noProof="0" dirty="0">
                <a:solidFill>
                  <a:sysClr val="windowText" lastClr="000000"/>
                </a:solidFill>
                <a:latin typeface="Arial" pitchFamily="34" charset="0"/>
                <a:cs typeface="Arial" pitchFamily="34" charset="0"/>
              </a:rPr>
              <a:t>rise to address the judge,</a:t>
            </a:r>
          </a:p>
          <a:p>
            <a:pPr marL="342900" indent="-342900">
              <a:spcBef>
                <a:spcPct val="20000"/>
              </a:spcBef>
              <a:buSzPct val="65000"/>
              <a:buBlip>
                <a:blip r:embed="rId8"/>
              </a:buBlip>
              <a:defRPr/>
            </a:pPr>
            <a:r>
              <a:rPr lang="en-CA" sz="2800" dirty="0">
                <a:solidFill>
                  <a:sysClr val="windowText" lastClr="000000"/>
                </a:solidFill>
                <a:latin typeface="Arial" pitchFamily="34" charset="0"/>
                <a:cs typeface="Arial" pitchFamily="34" charset="0"/>
              </a:rPr>
              <a:t>say “Madam Justice”, “Mr. Justice” or “Your Honour”</a:t>
            </a:r>
            <a:r>
              <a:rPr lang="en-CA" sz="2800" noProof="0" dirty="0">
                <a:solidFill>
                  <a:sysClr val="windowText" lastClr="000000"/>
                </a:solidFill>
                <a:latin typeface="Arial" pitchFamily="34" charset="0"/>
                <a:cs typeface="Arial" pitchFamily="34" charset="0"/>
              </a:rPr>
              <a:t>,</a:t>
            </a:r>
          </a:p>
          <a:p>
            <a:pPr marL="342900" indent="-342900">
              <a:spcBef>
                <a:spcPct val="20000"/>
              </a:spcBef>
              <a:buSzPct val="65000"/>
              <a:buBlip>
                <a:blip r:embed="rId8"/>
              </a:buBlip>
              <a:defRPr/>
            </a:pPr>
            <a:r>
              <a:rPr lang="en-CA" sz="2800" dirty="0">
                <a:solidFill>
                  <a:sysClr val="windowText" lastClr="000000"/>
                </a:solidFill>
                <a:latin typeface="Arial" pitchFamily="34" charset="0"/>
                <a:cs typeface="Arial" pitchFamily="34" charset="0"/>
              </a:rPr>
              <a:t>Be respectful.</a:t>
            </a:r>
            <a:endParaRPr lang="en-CA" sz="2800" noProof="0" dirty="0">
              <a:solidFill>
                <a:sysClr val="windowText" lastClr="000000"/>
              </a:solidFill>
              <a:latin typeface="Arial" pitchFamily="34" charset="0"/>
              <a:cs typeface="Arial" pitchFamily="34" charset="0"/>
            </a:endParaRPr>
          </a:p>
        </p:txBody>
      </p:sp>
    </p:spTree>
    <p:extLst>
      <p:ext uri="{BB962C8B-B14F-4D97-AF65-F5344CB8AC3E}">
        <p14:creationId xmlns:p14="http://schemas.microsoft.com/office/powerpoint/2010/main" val="927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1000"/>
                                        <p:tgtEl>
                                          <p:spTgt spid="5">
                                            <p:txEl>
                                              <p:pRg st="0" end="0"/>
                                            </p:txEl>
                                          </p:spTgt>
                                        </p:tgtEl>
                                      </p:cBhvr>
                                    </p:animEffect>
                                    <p:anim calcmode="lin" valueType="num">
                                      <p:cBhvr>
                                        <p:cTn id="4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fade">
                                      <p:cBhvr>
                                        <p:cTn id="49" dur="1000"/>
                                        <p:tgtEl>
                                          <p:spTgt spid="5">
                                            <p:txEl>
                                              <p:pRg st="1" end="1"/>
                                            </p:txEl>
                                          </p:spTgt>
                                        </p:tgtEl>
                                      </p:cBhvr>
                                    </p:animEffect>
                                    <p:anim calcmode="lin" valueType="num">
                                      <p:cBhvr>
                                        <p:cTn id="5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2" end="2"/>
                                            </p:txEl>
                                          </p:spTgt>
                                        </p:tgtEl>
                                        <p:attrNameLst>
                                          <p:attrName>style.visibility</p:attrName>
                                        </p:attrNameLst>
                                      </p:cBhvr>
                                      <p:to>
                                        <p:strVal val="visible"/>
                                      </p:to>
                                    </p:set>
                                    <p:animEffect transition="in" filter="fade">
                                      <p:cBhvr>
                                        <p:cTn id="56" dur="1000"/>
                                        <p:tgtEl>
                                          <p:spTgt spid="5">
                                            <p:txEl>
                                              <p:pRg st="2" end="2"/>
                                            </p:txEl>
                                          </p:spTgt>
                                        </p:tgtEl>
                                      </p:cBhvr>
                                    </p:animEffect>
                                    <p:anim calcmode="lin" valueType="num">
                                      <p:cBhvr>
                                        <p:cTn id="5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3" end="3"/>
                                            </p:txEl>
                                          </p:spTgt>
                                        </p:tgtEl>
                                        <p:attrNameLst>
                                          <p:attrName>style.visibility</p:attrName>
                                        </p:attrNameLst>
                                      </p:cBhvr>
                                      <p:to>
                                        <p:strVal val="visible"/>
                                      </p:to>
                                    </p:set>
                                    <p:animEffect transition="in" filter="fade">
                                      <p:cBhvr>
                                        <p:cTn id="63" dur="1000"/>
                                        <p:tgtEl>
                                          <p:spTgt spid="5">
                                            <p:txEl>
                                              <p:pRg st="3" end="3"/>
                                            </p:txEl>
                                          </p:spTgt>
                                        </p:tgtEl>
                                      </p:cBhvr>
                                    </p:animEffect>
                                    <p:anim calcmode="lin" valueType="num">
                                      <p:cBhvr>
                                        <p:cTn id="6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en-CA" noProof="0" dirty="0"/>
              <a:t>Preparing the Mock Trial</a:t>
            </a:r>
          </a:p>
        </p:txBody>
      </p:sp>
      <p:sp>
        <p:nvSpPr>
          <p:cNvPr id="4" name="Espace réservé du contenu 2">
            <a:extLst>
              <a:ext uri="{FF2B5EF4-FFF2-40B4-BE49-F238E27FC236}">
                <a16:creationId xmlns:a16="http://schemas.microsoft.com/office/drawing/2014/main" id="{6067E405-C672-94EF-5194-A78BB9E7DB22}"/>
              </a:ext>
            </a:extLst>
          </p:cNvPr>
          <p:cNvSpPr txBox="1">
            <a:spLocks/>
          </p:cNvSpPr>
          <p:nvPr>
            <p:custDataLst>
              <p:tags r:id="rId1"/>
            </p:custDataLst>
          </p:nvPr>
        </p:nvSpPr>
        <p:spPr>
          <a:xfrm>
            <a:off x="732851" y="1298432"/>
            <a:ext cx="10173042" cy="531137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dirty="0">
                <a:solidFill>
                  <a:sysClr val="windowText" lastClr="000000"/>
                </a:solidFill>
                <a:latin typeface="Arial"/>
                <a:cs typeface="Arial"/>
              </a:rPr>
              <a:t>Reading</a:t>
            </a:r>
            <a:r>
              <a:rPr kumimoji="0" lang="en-CA" sz="2800" b="0" i="0" u="none" strike="noStrike" kern="1200" cap="none" spc="0" normalizeH="0" baseline="0" noProof="0" dirty="0">
                <a:ln>
                  <a:noFill/>
                </a:ln>
                <a:solidFill>
                  <a:sysClr val="windowText" lastClr="000000"/>
                </a:solidFill>
                <a:effectLst/>
                <a:uLnTx/>
                <a:uFillTx/>
                <a:latin typeface="Arial"/>
                <a:cs typeface="Arial"/>
              </a:rPr>
              <a:t> the </a:t>
            </a:r>
            <a:r>
              <a:rPr kumimoji="0" lang="en-CA" sz="2800" b="1" i="0" u="none" strike="noStrike" kern="1200" cap="none" spc="0" normalizeH="0" baseline="0" noProof="0" dirty="0">
                <a:ln>
                  <a:noFill/>
                </a:ln>
                <a:solidFill>
                  <a:sysClr val="windowText" lastClr="000000"/>
                </a:solidFill>
                <a:effectLst/>
                <a:uLnTx/>
                <a:uFillTx/>
                <a:latin typeface="Arial"/>
                <a:cs typeface="Arial"/>
              </a:rPr>
              <a:t>scenario</a:t>
            </a:r>
            <a:r>
              <a:rPr kumimoji="0" lang="en-CA" sz="2800" b="0" i="0" u="none" strike="noStrike" kern="1200" cap="none" spc="0" normalizeH="0" baseline="0" noProof="0" dirty="0">
                <a:ln>
                  <a:noFill/>
                </a:ln>
                <a:solidFill>
                  <a:sysClr val="windowText" lastClr="000000"/>
                </a:solidFill>
                <a:effectLst/>
                <a:uLnTx/>
                <a:uFillTx/>
                <a:latin typeface="Arial"/>
                <a:cs typeface="Aria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latin typeface="Arial"/>
                <a:cs typeface="Arial"/>
              </a:rPr>
              <a:t>Split into </a:t>
            </a:r>
            <a:r>
              <a:rPr kumimoji="0" lang="en-CA" sz="2800" b="1" i="0" u="none" strike="noStrike" kern="1200" cap="none" spc="0" normalizeH="0" baseline="0" noProof="0" dirty="0">
                <a:ln>
                  <a:noFill/>
                </a:ln>
                <a:solidFill>
                  <a:sysClr val="windowText" lastClr="000000"/>
                </a:solidFill>
                <a:effectLst/>
                <a:uLnTx/>
                <a:uFillTx/>
                <a:latin typeface="Arial"/>
                <a:cs typeface="Arial"/>
              </a:rPr>
              <a:t>two large teams </a:t>
            </a:r>
            <a:r>
              <a:rPr kumimoji="0" lang="en-CA" sz="2800" b="0" i="0" u="none" strike="noStrike" kern="1200" cap="none" spc="0" normalizeH="0" baseline="0" noProof="0" dirty="0">
                <a:ln>
                  <a:noFill/>
                </a:ln>
                <a:solidFill>
                  <a:sysClr val="windowText" lastClr="000000"/>
                </a:solidFill>
                <a:effectLst/>
                <a:uLnTx/>
                <a:uFillTx/>
                <a:latin typeface="Arial"/>
                <a:cs typeface="Arial"/>
              </a:rPr>
              <a:t>(prosecution and defence),</a:t>
            </a:r>
            <a:endParaRPr lang="en-CA" sz="2800" b="0" i="0" u="none" strike="noStrike" kern="1200" cap="none" spc="0" normalizeH="0" baseline="0" noProof="0" dirty="0">
              <a:ln>
                <a:noFill/>
              </a:ln>
              <a:solidFill>
                <a:sysClr val="windowText" lastClr="000000"/>
              </a:solidFill>
              <a:effectLst/>
              <a:uLnTx/>
              <a:uFillTx/>
              <a:latin typeface="Arial"/>
              <a:cs typeface="Arial"/>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b="1" noProof="0" dirty="0">
                <a:solidFill>
                  <a:sysClr val="windowText" lastClr="000000"/>
                </a:solidFill>
                <a:latin typeface="Arial"/>
                <a:cs typeface="Arial"/>
              </a:rPr>
              <a:t>Draft</a:t>
            </a:r>
            <a:r>
              <a:rPr lang="en-CA" sz="2800" noProof="0" dirty="0">
                <a:solidFill>
                  <a:sysClr val="windowText" lastClr="000000"/>
                </a:solidFill>
                <a:latin typeface="Arial"/>
                <a:cs typeface="Arial"/>
              </a:rPr>
              <a:t>, in sub-groups, questions for the examination and cross-examination of your witness,</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800" b="1" i="0" u="none" strike="noStrike" kern="1200" cap="none" spc="0" normalizeH="0" baseline="0" noProof="0" dirty="0">
                <a:ln>
                  <a:noFill/>
                </a:ln>
                <a:solidFill>
                  <a:sysClr val="windowText" lastClr="000000"/>
                </a:solidFill>
                <a:effectLst/>
                <a:uLnTx/>
                <a:uFillTx/>
                <a:latin typeface="Arial"/>
                <a:cs typeface="Arial"/>
              </a:rPr>
              <a:t>Practice</a:t>
            </a:r>
            <a:r>
              <a:rPr kumimoji="0" lang="en-CA" sz="2800" b="0" i="0" u="none" strike="noStrike" kern="1200" cap="none" spc="0" normalizeH="0" baseline="0" noProof="0" dirty="0">
                <a:ln>
                  <a:noFill/>
                </a:ln>
                <a:solidFill>
                  <a:sysClr val="windowText" lastClr="000000"/>
                </a:solidFill>
                <a:effectLst/>
                <a:uLnTx/>
                <a:uFillTx/>
                <a:latin typeface="Arial"/>
                <a:cs typeface="Arial"/>
              </a:rPr>
              <a:t> asking the questions                                                            to a member of another sub-group,</a:t>
            </a:r>
            <a:endParaRPr lang="en-CA" sz="2800" b="0" i="0" u="none" strike="noStrike" kern="1200" cap="none" spc="0" normalizeH="0" baseline="0" noProof="0" dirty="0">
              <a:ln>
                <a:noFill/>
              </a:ln>
              <a:solidFill>
                <a:sysClr val="windowText" lastClr="000000"/>
              </a:solidFill>
              <a:effectLst/>
              <a:uLnTx/>
              <a:uFillTx/>
              <a:latin typeface="Arial"/>
              <a:cs typeface="Arial"/>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noProof="0" dirty="0">
                <a:solidFill>
                  <a:sysClr val="windowText" lastClr="000000"/>
                </a:solidFill>
                <a:latin typeface="Arial"/>
                <a:cs typeface="Arial"/>
              </a:rPr>
              <a:t>Decide who will play each </a:t>
            </a:r>
            <a:r>
              <a:rPr lang="en-CA" sz="2800" b="1" noProof="0" dirty="0">
                <a:solidFill>
                  <a:sysClr val="windowText" lastClr="000000"/>
                </a:solidFill>
                <a:latin typeface="Arial"/>
                <a:cs typeface="Arial"/>
              </a:rPr>
              <a:t>role</a:t>
            </a:r>
            <a:r>
              <a:rPr lang="en-CA" sz="2800" noProof="0" dirty="0">
                <a:solidFill>
                  <a:sysClr val="windowText" lastClr="000000"/>
                </a:solidFill>
                <a:latin typeface="Arial"/>
                <a:cs typeface="Aria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800" b="1" i="0" u="none" strike="noStrike" kern="1200" cap="none" spc="0" normalizeH="0" baseline="0" noProof="0" dirty="0">
                <a:ln>
                  <a:noFill/>
                </a:ln>
                <a:solidFill>
                  <a:sysClr val="windowText" lastClr="000000"/>
                </a:solidFill>
                <a:effectLst/>
                <a:uLnTx/>
                <a:uFillTx/>
                <a:latin typeface="Arial"/>
                <a:cs typeface="Arial"/>
              </a:rPr>
              <a:t>Choose the best questions </a:t>
            </a:r>
            <a:r>
              <a:rPr kumimoji="0" lang="en-CA" sz="2800" b="0" i="0" u="none" strike="noStrike" kern="1200" cap="none" spc="0" normalizeH="0" baseline="0" noProof="0" dirty="0">
                <a:ln>
                  <a:noFill/>
                </a:ln>
                <a:solidFill>
                  <a:sysClr val="windowText" lastClr="000000"/>
                </a:solidFill>
                <a:effectLst/>
                <a:uLnTx/>
                <a:uFillTx/>
                <a:latin typeface="Arial"/>
                <a:cs typeface="Arial"/>
              </a:rPr>
              <a:t>for                                            the lawyer(s) on your team.</a:t>
            </a:r>
            <a:endParaRPr lang="en-CA" sz="2800" b="0" i="0" u="none" strike="noStrike" kern="1200" cap="none" spc="0" normalizeH="0" baseline="0" noProof="0" dirty="0">
              <a:ln>
                <a:noFill/>
              </a:ln>
              <a:solidFill>
                <a:sysClr val="windowText" lastClr="000000"/>
              </a:solidFill>
              <a:effectLst/>
              <a:uLnTx/>
              <a:uFillTx/>
              <a:latin typeface="Arial"/>
              <a:cs typeface="Arial"/>
            </a:endParaRP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en-CA"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8" name="ZoneTexte 7">
            <a:extLst>
              <a:ext uri="{FF2B5EF4-FFF2-40B4-BE49-F238E27FC236}">
                <a16:creationId xmlns:a16="http://schemas.microsoft.com/office/drawing/2014/main" id="{BB20182E-4068-3B57-19A8-55D8E0A1EC0C}"/>
              </a:ext>
            </a:extLst>
          </p:cNvPr>
          <p:cNvSpPr txBox="1"/>
          <p:nvPr>
            <p:custDataLst>
              <p:tags r:id="rId2"/>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pic>
        <p:nvPicPr>
          <p:cNvPr id="3" name="Image 2" descr="Une image contenant habits, ordinateur portable, dessin humoristique, illustration&#10;&#10;Description générée automatiquement">
            <a:extLst>
              <a:ext uri="{FF2B5EF4-FFF2-40B4-BE49-F238E27FC236}">
                <a16:creationId xmlns:a16="http://schemas.microsoft.com/office/drawing/2014/main" id="{8ED7A773-8C60-2216-DB61-0656E63C74FA}"/>
              </a:ext>
            </a:extLst>
          </p:cNvPr>
          <p:cNvPicPr>
            <a:picLocks noChangeAspect="1"/>
          </p:cNvPicPr>
          <p:nvPr/>
        </p:nvPicPr>
        <p:blipFill>
          <a:blip r:embed="rId6"/>
          <a:stretch>
            <a:fillRect/>
          </a:stretch>
        </p:blipFill>
        <p:spPr>
          <a:xfrm flipH="1">
            <a:off x="6640286" y="2934236"/>
            <a:ext cx="5551714" cy="3818588"/>
          </a:xfrm>
          <a:prstGeom prst="rect">
            <a:avLst/>
          </a:prstGeom>
        </p:spPr>
      </p:pic>
    </p:spTree>
    <p:extLst>
      <p:ext uri="{BB962C8B-B14F-4D97-AF65-F5344CB8AC3E}">
        <p14:creationId xmlns:p14="http://schemas.microsoft.com/office/powerpoint/2010/main" val="85466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0" y="393893"/>
            <a:ext cx="9258642" cy="914400"/>
          </a:xfrm>
        </p:spPr>
        <p:txBody>
          <a:bodyPr/>
          <a:lstStyle/>
          <a:p>
            <a:r>
              <a:rPr lang="en-CA" noProof="0" dirty="0">
                <a:solidFill>
                  <a:srgbClr val="F6891F"/>
                </a:solidFill>
              </a:rPr>
              <a:t>Distribution of Roles</a:t>
            </a:r>
            <a:endParaRPr lang="en-CA" noProof="0" dirty="0"/>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sp>
        <p:nvSpPr>
          <p:cNvPr id="2" name="Espace réservé du contenu 2">
            <a:extLst>
              <a:ext uri="{FF2B5EF4-FFF2-40B4-BE49-F238E27FC236}">
                <a16:creationId xmlns:a16="http://schemas.microsoft.com/office/drawing/2014/main" id="{D66E5A04-6507-B7ED-0792-9403D41FD736}"/>
              </a:ext>
            </a:extLst>
          </p:cNvPr>
          <p:cNvSpPr txBox="1">
            <a:spLocks/>
          </p:cNvSpPr>
          <p:nvPr>
            <p:custDataLst>
              <p:tags r:id="rId2"/>
            </p:custDataLst>
          </p:nvPr>
        </p:nvSpPr>
        <p:spPr>
          <a:xfrm>
            <a:off x="809909" y="1495555"/>
            <a:ext cx="10572181" cy="4968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9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Witnesses for the prosecution,</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900" noProof="0" dirty="0">
                <a:solidFill>
                  <a:sysClr val="windowText" lastClr="000000"/>
                </a:solidFill>
              </a:rPr>
              <a:t>Witnesses for the defence,</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9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Lawyer for the prosecution </a:t>
            </a:r>
            <a:r>
              <a:rPr lang="en-CA" sz="2900" noProof="0" dirty="0">
                <a:solidFill>
                  <a:sysClr val="windowText" lastClr="000000"/>
                </a:solidFill>
              </a:rPr>
              <a:t>(one or many),</a:t>
            </a:r>
          </a:p>
          <a:p>
            <a:pPr>
              <a:defRPr/>
            </a:pPr>
            <a:r>
              <a:rPr lang="en-CA" sz="2900" noProof="0" dirty="0">
                <a:solidFill>
                  <a:sysClr val="windowText" lastClr="000000"/>
                </a:solidFill>
              </a:rPr>
              <a:t>Lawyer for the defence (one or many),</a:t>
            </a:r>
          </a:p>
          <a:p>
            <a:pPr>
              <a:defRPr/>
            </a:pPr>
            <a:r>
              <a:rPr lang="en-CA" sz="2900" noProof="0" dirty="0">
                <a:solidFill>
                  <a:sysClr val="windowText" lastClr="000000"/>
                </a:solidFill>
              </a:rPr>
              <a:t>Judge,</a:t>
            </a:r>
          </a:p>
          <a:p>
            <a:pPr>
              <a:defRPr/>
            </a:pPr>
            <a:r>
              <a:rPr lang="en-CA" sz="2900" dirty="0">
                <a:solidFill>
                  <a:sysClr val="windowText" lastClr="000000"/>
                </a:solidFill>
              </a:rPr>
              <a:t>Court clerk,</a:t>
            </a:r>
          </a:p>
          <a:p>
            <a:pPr>
              <a:defRPr/>
            </a:pPr>
            <a:r>
              <a:rPr lang="en-CA" sz="2900" dirty="0">
                <a:solidFill>
                  <a:sysClr val="windowText" lastClr="000000"/>
                </a:solidFill>
              </a:rPr>
              <a:t>Court bailiff,</a:t>
            </a:r>
          </a:p>
          <a:p>
            <a:pPr>
              <a:defRPr/>
            </a:pPr>
            <a:r>
              <a:rPr lang="en-CA" sz="2900" dirty="0">
                <a:solidFill>
                  <a:sysClr val="windowText" lastClr="000000"/>
                </a:solidFill>
              </a:rPr>
              <a:t>Public (everyone else).</a:t>
            </a:r>
            <a:endParaRPr lang="en-CA" sz="2900" noProof="0"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en-CA"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endParaRPr kumimoji="0" lang="en-CA"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grpSp>
        <p:nvGrpSpPr>
          <p:cNvPr id="9" name="Groupe 8">
            <a:extLst>
              <a:ext uri="{FF2B5EF4-FFF2-40B4-BE49-F238E27FC236}">
                <a16:creationId xmlns:a16="http://schemas.microsoft.com/office/drawing/2014/main" id="{5B5F263D-77E5-5DFF-DCBE-2AB75DC2A11D}"/>
              </a:ext>
            </a:extLst>
          </p:cNvPr>
          <p:cNvGrpSpPr/>
          <p:nvPr/>
        </p:nvGrpSpPr>
        <p:grpSpPr>
          <a:xfrm>
            <a:off x="7621451" y="2241804"/>
            <a:ext cx="4280994" cy="4478833"/>
            <a:chOff x="6895006" y="1987389"/>
            <a:chExt cx="5296994" cy="5525313"/>
          </a:xfrm>
        </p:grpSpPr>
        <p:pic>
          <p:nvPicPr>
            <p:cNvPr id="4" name="Image 3" descr="Une image contenant habits, meubles, dessin humoristique, personne&#10;&#10;Description générée automatiquement">
              <a:extLst>
                <a:ext uri="{FF2B5EF4-FFF2-40B4-BE49-F238E27FC236}">
                  <a16:creationId xmlns:a16="http://schemas.microsoft.com/office/drawing/2014/main" id="{848C104D-D651-9C9B-8396-ABE7402F957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95006" y="1987389"/>
              <a:ext cx="5296994" cy="5525313"/>
            </a:xfrm>
            <a:prstGeom prst="rect">
              <a:avLst/>
            </a:prstGeom>
          </p:spPr>
        </p:pic>
        <p:pic>
          <p:nvPicPr>
            <p:cNvPr id="6" name="Image 5" descr="Une image contenant art&#10;&#10;Description générée automatiquement avec une confiance moyenne">
              <a:extLst>
                <a:ext uri="{FF2B5EF4-FFF2-40B4-BE49-F238E27FC236}">
                  <a16:creationId xmlns:a16="http://schemas.microsoft.com/office/drawing/2014/main" id="{FA4D2FDA-2AC0-59AF-7683-E5422B88E81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751527" y="2902337"/>
              <a:ext cx="1485561" cy="1750113"/>
            </a:xfrm>
            <a:prstGeom prst="rect">
              <a:avLst/>
            </a:prstGeom>
          </p:spPr>
        </p:pic>
      </p:grpSp>
    </p:spTree>
    <p:extLst>
      <p:ext uri="{BB962C8B-B14F-4D97-AF65-F5344CB8AC3E}">
        <p14:creationId xmlns:p14="http://schemas.microsoft.com/office/powerpoint/2010/main" val="2979508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43642" y="402864"/>
            <a:ext cx="9258642" cy="914400"/>
          </a:xfrm>
        </p:spPr>
        <p:txBody>
          <a:bodyPr/>
          <a:lstStyle/>
          <a:p>
            <a:r>
              <a:rPr lang="en-CA" noProof="0" dirty="0">
                <a:solidFill>
                  <a:srgbClr val="F6891F"/>
                </a:solidFill>
              </a:rPr>
              <a:t>During the Mock Trial</a:t>
            </a:r>
            <a:endParaRPr lang="en-CA" noProof="0" dirty="0"/>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sp>
        <p:nvSpPr>
          <p:cNvPr id="2" name="Espace réservé du contenu 2">
            <a:extLst>
              <a:ext uri="{FF2B5EF4-FFF2-40B4-BE49-F238E27FC236}">
                <a16:creationId xmlns:a16="http://schemas.microsoft.com/office/drawing/2014/main" id="{D66E5A04-6507-B7ED-0792-9403D41FD736}"/>
              </a:ext>
            </a:extLst>
          </p:cNvPr>
          <p:cNvSpPr txBox="1">
            <a:spLocks/>
          </p:cNvSpPr>
          <p:nvPr>
            <p:custDataLst>
              <p:tags r:id="rId2"/>
            </p:custDataLst>
          </p:nvPr>
        </p:nvSpPr>
        <p:spPr>
          <a:xfrm>
            <a:off x="643642" y="1219161"/>
            <a:ext cx="8826930" cy="522632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en-CA" sz="2800" b="0" i="0" u="none" strike="noStrike" kern="1200" cap="none" spc="0" normalizeH="0" baseline="0" noProof="0" dirty="0">
                <a:ln>
                  <a:noFill/>
                </a:ln>
                <a:solidFill>
                  <a:sysClr val="windowText" lastClr="000000"/>
                </a:solidFill>
                <a:effectLst/>
                <a:uLnTx/>
                <a:uFillTx/>
              </a:rPr>
              <a:t>Respect courtroom </a:t>
            </a:r>
            <a:r>
              <a:rPr kumimoji="0" lang="en-CA" sz="2800" b="1" i="0" u="none" strike="noStrike" kern="1200" cap="none" spc="0" normalizeH="0" baseline="0" noProof="0" dirty="0">
                <a:ln>
                  <a:noFill/>
                </a:ln>
                <a:solidFill>
                  <a:sysClr val="windowText" lastClr="000000"/>
                </a:solidFill>
                <a:effectLst/>
                <a:uLnTx/>
                <a:uFillTx/>
              </a:rPr>
              <a:t>decorum</a:t>
            </a:r>
            <a:r>
              <a:rPr kumimoji="0" lang="en-CA" sz="2800" b="0" i="0" u="none" strike="noStrike" kern="1200" cap="none" spc="0" normalizeH="0" baseline="0" noProof="0" dirty="0">
                <a:ln>
                  <a:noFill/>
                </a:ln>
                <a:solidFill>
                  <a:sysClr val="windowText" lastClr="000000"/>
                </a:solidFill>
                <a:effectLst/>
                <a:uLnTx/>
                <a:uFillTx/>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noProof="0" dirty="0">
                <a:solidFill>
                  <a:sysClr val="windowText" lastClr="000000"/>
                </a:solidFill>
              </a:rPr>
              <a:t>Everyone plays their role, sticking as close as possible to the </a:t>
            </a:r>
            <a:r>
              <a:rPr lang="en-CA" sz="2800" b="1" noProof="0" dirty="0">
                <a:solidFill>
                  <a:sysClr val="windowText" lastClr="000000"/>
                </a:solidFill>
              </a:rPr>
              <a:t>script</a:t>
            </a:r>
            <a:r>
              <a:rPr lang="en-CA" sz="2800" noProof="0" dirty="0">
                <a:solidFill>
                  <a:sysClr val="windowText" lastClr="000000"/>
                </a:solidFil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noProof="0" dirty="0">
                <a:solidFill>
                  <a:sysClr val="windowText" lastClr="000000"/>
                </a:solidFill>
              </a:rPr>
              <a:t>The lawyers ask the witnesses the most </a:t>
            </a:r>
            <a:r>
              <a:rPr lang="en-CA" sz="2800" b="1" noProof="0" dirty="0">
                <a:solidFill>
                  <a:sysClr val="windowText" lastClr="000000"/>
                </a:solidFill>
              </a:rPr>
              <a:t>relevant questions</a:t>
            </a:r>
            <a:r>
              <a:rPr lang="en-CA" sz="2800" noProof="0" dirty="0">
                <a:solidFill>
                  <a:sysClr val="windowText" lastClr="000000"/>
                </a:solidFil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noProof="0" dirty="0">
                <a:solidFill>
                  <a:sysClr val="windowText" lastClr="000000"/>
                </a:solidFill>
              </a:rPr>
              <a:t>The witnesses play their role as best as possible and answer the questions with the facts set out on their Witness Reference Sheet.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dirty="0">
                <a:solidFill>
                  <a:sysClr val="windowText" lastClr="000000"/>
                </a:solidFill>
              </a:rPr>
              <a:t>The lawyers raise relevant and justified </a:t>
            </a:r>
            <a:r>
              <a:rPr lang="en-CA" sz="2800" b="1" dirty="0">
                <a:solidFill>
                  <a:sysClr val="windowText" lastClr="000000"/>
                </a:solidFill>
              </a:rPr>
              <a:t>objections</a:t>
            </a:r>
            <a:r>
              <a:rPr lang="en-CA" sz="2800" dirty="0">
                <a:solidFill>
                  <a:sysClr val="windowText" lastClr="000000"/>
                </a:solidFill>
              </a:rPr>
              <a:t>.</a:t>
            </a:r>
            <a:endParaRPr lang="en-CA" sz="2800" noProof="0" dirty="0">
              <a:solidFill>
                <a:sysClr val="windowText" lastClr="000000"/>
              </a:solidFill>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noProof="0" dirty="0">
                <a:solidFill>
                  <a:sysClr val="windowText" lastClr="000000"/>
                </a:solidFill>
              </a:rPr>
              <a:t>The public </a:t>
            </a:r>
            <a:r>
              <a:rPr lang="en-CA" sz="2800" dirty="0">
                <a:solidFill>
                  <a:sysClr val="windowText" lastClr="000000"/>
                </a:solidFill>
              </a:rPr>
              <a:t>watches the trial without disrupting it</a:t>
            </a:r>
            <a:r>
              <a:rPr lang="en-CA" sz="2800" noProof="0" dirty="0">
                <a:solidFill>
                  <a:sysClr val="windowText" lastClr="000000"/>
                </a:solidFil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en-CA" sz="2800" noProof="0" dirty="0">
                <a:solidFill>
                  <a:sysClr val="windowText" lastClr="000000"/>
                </a:solidFill>
              </a:rPr>
              <a:t>Everyone </a:t>
            </a:r>
            <a:r>
              <a:rPr lang="en-CA" sz="2800" b="1" noProof="0" dirty="0">
                <a:solidFill>
                  <a:sysClr val="windowText" lastClr="000000"/>
                </a:solidFill>
              </a:rPr>
              <a:t>takes notes</a:t>
            </a:r>
            <a:r>
              <a:rPr lang="en-CA" sz="2800" noProof="0" dirty="0">
                <a:solidFill>
                  <a:sysClr val="windowText" lastClr="000000"/>
                </a:solidFill>
              </a:rPr>
              <a:t> on the most noteworthy evidence brought up during the trial.</a:t>
            </a: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en-CA"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en-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grpSp>
        <p:nvGrpSpPr>
          <p:cNvPr id="5" name="Groupe 4">
            <a:extLst>
              <a:ext uri="{FF2B5EF4-FFF2-40B4-BE49-F238E27FC236}">
                <a16:creationId xmlns:a16="http://schemas.microsoft.com/office/drawing/2014/main" id="{D8D32CFB-0892-C0E9-4B5A-F3CF6EFAA4D7}"/>
              </a:ext>
            </a:extLst>
          </p:cNvPr>
          <p:cNvGrpSpPr/>
          <p:nvPr/>
        </p:nvGrpSpPr>
        <p:grpSpPr>
          <a:xfrm>
            <a:off x="9026271" y="738602"/>
            <a:ext cx="3848100" cy="6187440"/>
            <a:chOff x="8343900" y="827734"/>
            <a:chExt cx="3848100" cy="6187440"/>
          </a:xfrm>
        </p:grpSpPr>
        <p:pic>
          <p:nvPicPr>
            <p:cNvPr id="4" name="Image 3" descr="Une image contenant chaussures, silhouette, illustration, dessin humoristique&#10;&#10;Description générée automatiquement">
              <a:extLst>
                <a:ext uri="{FF2B5EF4-FFF2-40B4-BE49-F238E27FC236}">
                  <a16:creationId xmlns:a16="http://schemas.microsoft.com/office/drawing/2014/main" id="{3CE70516-A327-49D6-71C9-378A5133EFB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343900" y="827734"/>
              <a:ext cx="3848100" cy="6187440"/>
            </a:xfrm>
            <a:prstGeom prst="rect">
              <a:avLst/>
            </a:prstGeom>
          </p:spPr>
        </p:pic>
        <p:pic>
          <p:nvPicPr>
            <p:cNvPr id="3" name="Image 2" descr="Une image contenant habits, robe, art&#10;&#10;Description générée automatiquement">
              <a:extLst>
                <a:ext uri="{FF2B5EF4-FFF2-40B4-BE49-F238E27FC236}">
                  <a16:creationId xmlns:a16="http://schemas.microsoft.com/office/drawing/2014/main" id="{89C9F8F1-D790-FADE-3018-D909CBE43DC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54082" y="1806794"/>
              <a:ext cx="2470562" cy="4051056"/>
            </a:xfrm>
            <a:prstGeom prst="rect">
              <a:avLst/>
            </a:prstGeom>
          </p:spPr>
        </p:pic>
      </p:grpSp>
    </p:spTree>
    <p:extLst>
      <p:ext uri="{BB962C8B-B14F-4D97-AF65-F5344CB8AC3E}">
        <p14:creationId xmlns:p14="http://schemas.microsoft.com/office/powerpoint/2010/main" val="2244220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143000"/>
            <a:ext cx="5412928" cy="4572000"/>
          </a:xfrm>
        </p:spPr>
        <p:txBody>
          <a:bodyPr/>
          <a:lstStyle/>
          <a:p>
            <a:r>
              <a:rPr lang="en-CA" noProof="0" dirty="0"/>
              <a:t>A Few Basic Principles of Criminal Law in Canada</a:t>
            </a:r>
          </a:p>
        </p:txBody>
      </p:sp>
      <p:pic>
        <p:nvPicPr>
          <p:cNvPr id="4" name="Espace réservé pour une image  3">
            <a:extLst>
              <a:ext uri="{FF2B5EF4-FFF2-40B4-BE49-F238E27FC236}">
                <a16:creationId xmlns:a16="http://schemas.microsoft.com/office/drawing/2014/main" id="{65D08F97-AE3A-0539-280A-807F366E495C}"/>
              </a:ext>
            </a:extLst>
          </p:cNvPr>
          <p:cNvPicPr>
            <a:picLocks noGrp="1" noChangeAspect="1"/>
          </p:cNvPicPr>
          <p:nvPr>
            <p:ph type="pic" sz="quarter" idx="16"/>
          </p:nvPr>
        </p:nvPicPr>
        <p:blipFill rotWithShape="1">
          <a:blip r:embed="rId3"/>
          <a:srcRect l="-8798" t="-4776" r="-7696" b="-3674"/>
          <a:stretch/>
        </p:blipFill>
        <p:spPr>
          <a:xfrm>
            <a:off x="6804212" y="1520965"/>
            <a:ext cx="4182035" cy="4023360"/>
          </a:xfrm>
        </p:spPr>
      </p:pic>
    </p:spTree>
    <p:extLst>
      <p:ext uri="{BB962C8B-B14F-4D97-AF65-F5344CB8AC3E}">
        <p14:creationId xmlns:p14="http://schemas.microsoft.com/office/powerpoint/2010/main" val="210888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1464371" y="570995"/>
            <a:ext cx="9258642" cy="914400"/>
          </a:xfrm>
        </p:spPr>
        <p:txBody>
          <a:bodyPr/>
          <a:lstStyle/>
          <a:p>
            <a:pPr algn="ctr"/>
            <a:r>
              <a:rPr lang="en-CA" noProof="0" dirty="0">
                <a:solidFill>
                  <a:srgbClr val="F6891F"/>
                </a:solidFill>
              </a:rPr>
              <a:t>Layout of the Courtroom</a:t>
            </a:r>
            <a:endParaRPr lang="en-CA" noProof="0" dirty="0">
              <a:cs typeface="Arial" panose="020B0604020202020204"/>
            </a:endParaRP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en-CA" noProof="0" dirty="0">
              <a:solidFill>
                <a:prstClr val="black"/>
              </a:solidFill>
              <a:latin typeface="Calibri"/>
            </a:endParaRPr>
          </a:p>
        </p:txBody>
      </p:sp>
      <p:pic>
        <p:nvPicPr>
          <p:cNvPr id="4" name="Image 3">
            <a:extLst>
              <a:ext uri="{FF2B5EF4-FFF2-40B4-BE49-F238E27FC236}">
                <a16:creationId xmlns:a16="http://schemas.microsoft.com/office/drawing/2014/main" id="{F12D0CA3-8689-41A0-C896-1896AC0F8E82}"/>
              </a:ext>
            </a:extLst>
          </p:cNvPr>
          <p:cNvPicPr>
            <a:picLocks noChangeAspect="1"/>
          </p:cNvPicPr>
          <p:nvPr/>
        </p:nvPicPr>
        <p:blipFill>
          <a:blip r:embed="rId4"/>
          <a:stretch>
            <a:fillRect/>
          </a:stretch>
        </p:blipFill>
        <p:spPr>
          <a:xfrm>
            <a:off x="2916774" y="1485395"/>
            <a:ext cx="6353836" cy="4870861"/>
          </a:xfrm>
          <a:prstGeom prst="rect">
            <a:avLst/>
          </a:prstGeom>
          <a:ln w="57150">
            <a:solidFill>
              <a:schemeClr val="accent1"/>
            </a:solidFill>
          </a:ln>
        </p:spPr>
      </p:pic>
    </p:spTree>
    <p:extLst>
      <p:ext uri="{BB962C8B-B14F-4D97-AF65-F5344CB8AC3E}">
        <p14:creationId xmlns:p14="http://schemas.microsoft.com/office/powerpoint/2010/main" val="321549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4F48F20-75A3-3BCC-9924-AD8AD4149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75" y="1994120"/>
            <a:ext cx="10662249" cy="258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1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881734" y="503097"/>
            <a:ext cx="5886135" cy="914400"/>
          </a:xfrm>
        </p:spPr>
        <p:txBody>
          <a:bodyPr/>
          <a:lstStyle/>
          <a:p>
            <a:r>
              <a:rPr lang="en-CA" noProof="0" dirty="0"/>
              <a:t>The Presumption of Innocence</a:t>
            </a:r>
          </a:p>
        </p:txBody>
      </p:sp>
      <p:pic>
        <p:nvPicPr>
          <p:cNvPr id="8" name="Image 7" descr="Une image contenant capture d’écran, mur, intérieur, léger&#10;&#10;Description générée automatiquement">
            <a:extLst>
              <a:ext uri="{FF2B5EF4-FFF2-40B4-BE49-F238E27FC236}">
                <a16:creationId xmlns:a16="http://schemas.microsoft.com/office/drawing/2014/main" id="{B897A3F7-8C6A-FE15-F8EA-264EA084F9AF}"/>
              </a:ext>
            </a:extLst>
          </p:cNvPr>
          <p:cNvPicPr>
            <a:picLocks noChangeAspect="1"/>
          </p:cNvPicPr>
          <p:nvPr/>
        </p:nvPicPr>
        <p:blipFill rotWithShape="1">
          <a:blip r:embed="rId4"/>
          <a:srcRect l="1131" r="42013"/>
          <a:stretch/>
        </p:blipFill>
        <p:spPr>
          <a:xfrm>
            <a:off x="0" y="0"/>
            <a:ext cx="5459768" cy="6858000"/>
          </a:xfrm>
          <a:prstGeom prst="rect">
            <a:avLst/>
          </a:prstGeom>
        </p:spPr>
      </p:pic>
      <p:sp>
        <p:nvSpPr>
          <p:cNvPr id="10" name="Espace réservé du contenu 2">
            <a:extLst>
              <a:ext uri="{FF2B5EF4-FFF2-40B4-BE49-F238E27FC236}">
                <a16:creationId xmlns:a16="http://schemas.microsoft.com/office/drawing/2014/main" id="{576EDC85-24BC-D4A5-55F6-79D9C7F2863F}"/>
              </a:ext>
            </a:extLst>
          </p:cNvPr>
          <p:cNvSpPr txBox="1">
            <a:spLocks/>
          </p:cNvSpPr>
          <p:nvPr>
            <p:custDataLst>
              <p:tags r:id="rId1"/>
            </p:custDataLst>
          </p:nvPr>
        </p:nvSpPr>
        <p:spPr>
          <a:xfrm>
            <a:off x="5667468" y="1869141"/>
            <a:ext cx="5886135" cy="4485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CA" sz="2400" noProof="0" dirty="0">
                <a:solidFill>
                  <a:sysClr val="windowText" lastClr="000000"/>
                </a:solidFill>
              </a:rPr>
              <a:t>The accused is </a:t>
            </a:r>
            <a:r>
              <a:rPr lang="en-CA" sz="2400" b="1" noProof="0" dirty="0">
                <a:solidFill>
                  <a:sysClr val="windowText" lastClr="000000"/>
                </a:solidFill>
              </a:rPr>
              <a:t>presumed innocent until proven guilty.</a:t>
            </a:r>
          </a:p>
          <a:p>
            <a:pPr marL="0" lvl="0" indent="0">
              <a:buNone/>
              <a:defRPr/>
            </a:pPr>
            <a:endParaRPr lang="en-CA" sz="2400" b="1" noProof="0" dirty="0">
              <a:solidFill>
                <a:sysClr val="windowText" lastClr="000000"/>
              </a:solidFill>
            </a:endParaRPr>
          </a:p>
          <a:p>
            <a:pPr lvl="0">
              <a:defRPr/>
            </a:pPr>
            <a:r>
              <a:rPr lang="en-CA" sz="2400" noProof="0" dirty="0">
                <a:solidFill>
                  <a:sysClr val="windowText" lastClr="000000"/>
                </a:solidFill>
              </a:rPr>
              <a:t>It’s up to the </a:t>
            </a:r>
            <a:r>
              <a:rPr lang="en-CA" sz="2400" b="1" noProof="0" dirty="0">
                <a:solidFill>
                  <a:sysClr val="windowText" lastClr="000000"/>
                </a:solidFill>
              </a:rPr>
              <a:t>Prosecution </a:t>
            </a:r>
            <a:r>
              <a:rPr lang="en-CA" sz="2400" noProof="0" dirty="0">
                <a:solidFill>
                  <a:sysClr val="windowText" lastClr="000000"/>
                </a:solidFill>
              </a:rPr>
              <a:t>to prove that the accused is guilty.</a:t>
            </a:r>
          </a:p>
          <a:p>
            <a:pPr marL="0" lvl="0" indent="0">
              <a:buNone/>
              <a:defRPr/>
            </a:pPr>
            <a:endParaRPr lang="en-CA" sz="2400" noProof="0" dirty="0">
              <a:solidFill>
                <a:sysClr val="windowText" lastClr="000000"/>
              </a:solidFill>
            </a:endParaRPr>
          </a:p>
          <a:p>
            <a:pPr lvl="0">
              <a:defRPr/>
            </a:pPr>
            <a:r>
              <a:rPr lang="en-CA" sz="2400" noProof="0" dirty="0">
                <a:solidFill>
                  <a:sysClr val="windowText" lastClr="000000"/>
                </a:solidFill>
              </a:rPr>
              <a:t>The accused doesn’t have to prove that they’re innocent. They have the right to defend themselves in court, but have no obligation to do so.</a:t>
            </a:r>
          </a:p>
        </p:txBody>
      </p:sp>
    </p:spTree>
    <p:extLst>
      <p:ext uri="{BB962C8B-B14F-4D97-AF65-F5344CB8AC3E}">
        <p14:creationId xmlns:p14="http://schemas.microsoft.com/office/powerpoint/2010/main" val="281420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1000"/>
                                        <p:tgtEl>
                                          <p:spTgt spid="10">
                                            <p:txEl>
                                              <p:pRg st="4" end="4"/>
                                            </p:txEl>
                                          </p:spTgt>
                                        </p:tgtEl>
                                      </p:cBhvr>
                                    </p:animEffect>
                                    <p:anim calcmode="lin" valueType="num">
                                      <p:cBhvr>
                                        <p:cTn id="2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763004" y="480794"/>
            <a:ext cx="5886135" cy="914400"/>
          </a:xfrm>
        </p:spPr>
        <p:txBody>
          <a:bodyPr/>
          <a:lstStyle/>
          <a:p>
            <a:r>
              <a:rPr lang="en-CA" noProof="0" dirty="0"/>
              <a:t>Beyond a Reasonable Doubt</a:t>
            </a:r>
          </a:p>
        </p:txBody>
      </p:sp>
      <p:pic>
        <p:nvPicPr>
          <p:cNvPr id="8" name="Image 7" descr="Une image contenant capture d’écran, mur, intérieur, léger&#10;&#10;Description générée automatiquement">
            <a:extLst>
              <a:ext uri="{FF2B5EF4-FFF2-40B4-BE49-F238E27FC236}">
                <a16:creationId xmlns:a16="http://schemas.microsoft.com/office/drawing/2014/main" id="{B897A3F7-8C6A-FE15-F8EA-264EA084F9AF}"/>
              </a:ext>
            </a:extLst>
          </p:cNvPr>
          <p:cNvPicPr>
            <a:picLocks noChangeAspect="1"/>
          </p:cNvPicPr>
          <p:nvPr/>
        </p:nvPicPr>
        <p:blipFill rotWithShape="1">
          <a:blip r:embed="rId4"/>
          <a:srcRect l="1131" r="42013"/>
          <a:stretch/>
        </p:blipFill>
        <p:spPr>
          <a:xfrm>
            <a:off x="0" y="0"/>
            <a:ext cx="5459768" cy="6858000"/>
          </a:xfrm>
          <a:prstGeom prst="rect">
            <a:avLst/>
          </a:prstGeom>
        </p:spPr>
      </p:pic>
      <p:sp>
        <p:nvSpPr>
          <p:cNvPr id="10" name="Espace réservé du contenu 2">
            <a:extLst>
              <a:ext uri="{FF2B5EF4-FFF2-40B4-BE49-F238E27FC236}">
                <a16:creationId xmlns:a16="http://schemas.microsoft.com/office/drawing/2014/main" id="{576EDC85-24BC-D4A5-55F6-79D9C7F2863F}"/>
              </a:ext>
            </a:extLst>
          </p:cNvPr>
          <p:cNvSpPr txBox="1">
            <a:spLocks/>
          </p:cNvSpPr>
          <p:nvPr>
            <p:custDataLst>
              <p:tags r:id="rId1"/>
            </p:custDataLst>
          </p:nvPr>
        </p:nvSpPr>
        <p:spPr>
          <a:xfrm>
            <a:off x="5667469" y="1766656"/>
            <a:ext cx="6314666" cy="46105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1200"/>
              </a:spcBef>
            </a:pPr>
            <a:r>
              <a:rPr lang="en-CA" sz="2400" noProof="0" dirty="0">
                <a:solidFill>
                  <a:prstClr val="black"/>
                </a:solidFill>
              </a:rPr>
              <a:t>The Prosecution must prove that the accused is guilty </a:t>
            </a:r>
            <a:r>
              <a:rPr lang="en-CA" sz="2400" b="1" noProof="0" dirty="0">
                <a:solidFill>
                  <a:prstClr val="black"/>
                </a:solidFill>
              </a:rPr>
              <a:t>beyond a reasonable doubt</a:t>
            </a:r>
            <a:r>
              <a:rPr lang="en-CA" sz="2400" noProof="0" dirty="0">
                <a:solidFill>
                  <a:prstClr val="black"/>
                </a:solidFill>
              </a:rPr>
              <a:t>.</a:t>
            </a:r>
          </a:p>
          <a:p>
            <a:pPr lvl="0">
              <a:spcBef>
                <a:spcPts val="1200"/>
              </a:spcBef>
            </a:pPr>
            <a:r>
              <a:rPr lang="en-CA" sz="2400" noProof="0" dirty="0">
                <a:solidFill>
                  <a:prstClr val="black"/>
                </a:solidFill>
              </a:rPr>
              <a:t>If the judge or jury have a </a:t>
            </a:r>
            <a:r>
              <a:rPr lang="en-CA" sz="2400" b="1" noProof="0" dirty="0">
                <a:solidFill>
                  <a:prstClr val="black"/>
                </a:solidFill>
              </a:rPr>
              <a:t>reasonable doubt</a:t>
            </a:r>
            <a:r>
              <a:rPr lang="en-CA" sz="2400" noProof="0" dirty="0">
                <a:solidFill>
                  <a:prstClr val="black"/>
                </a:solidFill>
              </a:rPr>
              <a:t> that the accused did not commit the crime, the accused must be </a:t>
            </a:r>
            <a:r>
              <a:rPr lang="en-CA" sz="2400" b="1" noProof="0" dirty="0">
                <a:solidFill>
                  <a:prstClr val="black"/>
                </a:solidFill>
              </a:rPr>
              <a:t>acquitted</a:t>
            </a:r>
            <a:r>
              <a:rPr lang="en-CA" sz="2400" noProof="0" dirty="0">
                <a:solidFill>
                  <a:prstClr val="black"/>
                </a:solidFill>
              </a:rPr>
              <a:t> (found not guilty).</a:t>
            </a:r>
          </a:p>
          <a:p>
            <a:pPr lvl="0">
              <a:spcBef>
                <a:spcPts val="1200"/>
              </a:spcBef>
            </a:pPr>
            <a:r>
              <a:rPr lang="en-CA" sz="2400" b="1" noProof="0" dirty="0">
                <a:solidFill>
                  <a:srgbClr val="F6891F"/>
                </a:solidFill>
              </a:rPr>
              <a:t>Why?</a:t>
            </a:r>
            <a:r>
              <a:rPr lang="en-CA" sz="2400" noProof="0" dirty="0">
                <a:solidFill>
                  <a:prstClr val="black"/>
                </a:solidFill>
              </a:rPr>
              <a:t> To avoid finding an innocent person guilty by mistake.</a:t>
            </a:r>
          </a:p>
          <a:p>
            <a:pPr marL="0" lvl="0" indent="0">
              <a:spcBef>
                <a:spcPts val="1200"/>
              </a:spcBef>
              <a:buNone/>
            </a:pPr>
            <a:endParaRPr lang="en-CA" sz="2400" noProof="0" dirty="0">
              <a:solidFill>
                <a:prstClr val="black"/>
              </a:solidFill>
            </a:endParaRPr>
          </a:p>
        </p:txBody>
      </p:sp>
    </p:spTree>
    <p:extLst>
      <p:ext uri="{BB962C8B-B14F-4D97-AF65-F5344CB8AC3E}">
        <p14:creationId xmlns:p14="http://schemas.microsoft.com/office/powerpoint/2010/main" val="280320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143000"/>
            <a:ext cx="5669280" cy="4572000"/>
          </a:xfrm>
        </p:spPr>
        <p:txBody>
          <a:bodyPr/>
          <a:lstStyle/>
          <a:p>
            <a:r>
              <a:rPr lang="en-CA" noProof="0" dirty="0"/>
              <a:t>The Steps Before the Trial</a:t>
            </a:r>
          </a:p>
        </p:txBody>
      </p:sp>
      <p:pic>
        <p:nvPicPr>
          <p:cNvPr id="4" name="Espace réservé pour une image  3">
            <a:extLst>
              <a:ext uri="{FF2B5EF4-FFF2-40B4-BE49-F238E27FC236}">
                <a16:creationId xmlns:a16="http://schemas.microsoft.com/office/drawing/2014/main" id="{45A6D82E-E704-C84F-DC1F-2F5BC1B5C6A7}"/>
              </a:ext>
            </a:extLst>
          </p:cNvPr>
          <p:cNvPicPr>
            <a:picLocks noGrp="1" noChangeAspect="1"/>
          </p:cNvPicPr>
          <p:nvPr>
            <p:ph type="pic" sz="quarter" idx="16"/>
          </p:nvPr>
        </p:nvPicPr>
        <p:blipFill rotWithShape="1">
          <a:blip r:embed="rId2"/>
          <a:srcRect l="8157" t="-21" r="-5057" b="21"/>
          <a:stretch/>
        </p:blipFill>
        <p:spPr>
          <a:xfrm>
            <a:off x="6976872" y="1416462"/>
            <a:ext cx="4023360" cy="4023360"/>
          </a:xfrm>
          <a:ln>
            <a:solidFill>
              <a:srgbClr val="E46C00"/>
            </a:solidFill>
          </a:ln>
        </p:spPr>
      </p:pic>
    </p:spTree>
    <p:extLst>
      <p:ext uri="{BB962C8B-B14F-4D97-AF65-F5344CB8AC3E}">
        <p14:creationId xmlns:p14="http://schemas.microsoft.com/office/powerpoint/2010/main" val="595751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78660" y="547496"/>
            <a:ext cx="5886135" cy="914400"/>
          </a:xfrm>
        </p:spPr>
        <p:txBody>
          <a:bodyPr/>
          <a:lstStyle/>
          <a:p>
            <a:r>
              <a:rPr lang="en-CA" noProof="0" dirty="0">
                <a:solidFill>
                  <a:srgbClr val="F5881F"/>
                </a:solidFill>
              </a:rPr>
              <a:t>The Steps Before the Trial:</a:t>
            </a:r>
          </a:p>
        </p:txBody>
      </p:sp>
      <p:sp>
        <p:nvSpPr>
          <p:cNvPr id="10" name="Espace réservé du contenu 2">
            <a:extLst>
              <a:ext uri="{FF2B5EF4-FFF2-40B4-BE49-F238E27FC236}">
                <a16:creationId xmlns:a16="http://schemas.microsoft.com/office/drawing/2014/main" id="{576EDC85-24BC-D4A5-55F6-79D9C7F2863F}"/>
              </a:ext>
            </a:extLst>
          </p:cNvPr>
          <p:cNvSpPr txBox="1">
            <a:spLocks/>
          </p:cNvSpPr>
          <p:nvPr>
            <p:custDataLst>
              <p:tags r:id="rId1"/>
            </p:custDataLst>
          </p:nvPr>
        </p:nvSpPr>
        <p:spPr>
          <a:xfrm>
            <a:off x="392847" y="1942690"/>
            <a:ext cx="8123623" cy="436781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1200"/>
              </a:spcBef>
            </a:pPr>
            <a:r>
              <a:rPr lang="en-CA" sz="4000" noProof="0" dirty="0">
                <a:solidFill>
                  <a:prstClr val="black"/>
                </a:solidFill>
              </a:rPr>
              <a:t>The police intervention</a:t>
            </a:r>
          </a:p>
          <a:p>
            <a:pPr lvl="0">
              <a:spcBef>
                <a:spcPts val="1200"/>
              </a:spcBef>
            </a:pPr>
            <a:r>
              <a:rPr lang="en-CA" sz="4000" noProof="0" dirty="0">
                <a:solidFill>
                  <a:prstClr val="black"/>
                </a:solidFill>
              </a:rPr>
              <a:t>The police investigation</a:t>
            </a:r>
          </a:p>
          <a:p>
            <a:pPr lvl="0">
              <a:spcBef>
                <a:spcPts val="1200"/>
              </a:spcBef>
            </a:pPr>
            <a:r>
              <a:rPr lang="en-CA" sz="4000" noProof="0" dirty="0">
                <a:solidFill>
                  <a:prstClr val="black"/>
                </a:solidFill>
              </a:rPr>
              <a:t>The charges</a:t>
            </a:r>
          </a:p>
          <a:p>
            <a:pPr lvl="0">
              <a:spcBef>
                <a:spcPts val="1200"/>
              </a:spcBef>
            </a:pPr>
            <a:r>
              <a:rPr lang="en-CA" sz="4000" noProof="0" dirty="0">
                <a:solidFill>
                  <a:prstClr val="black"/>
                </a:solidFill>
              </a:rPr>
              <a:t>The first appearance</a:t>
            </a:r>
          </a:p>
          <a:p>
            <a:pPr marL="457200" lvl="1" indent="0">
              <a:spcBef>
                <a:spcPts val="1200"/>
              </a:spcBef>
              <a:buNone/>
            </a:pPr>
            <a:r>
              <a:rPr lang="en-CA" sz="3600" i="1" dirty="0">
                <a:solidFill>
                  <a:srgbClr val="F6891F"/>
                </a:solidFill>
              </a:rPr>
              <a:t>					“</a:t>
            </a:r>
            <a:r>
              <a:rPr lang="en-CA" sz="3600" i="1" noProof="0" dirty="0">
                <a:solidFill>
                  <a:srgbClr val="F6891F"/>
                </a:solidFill>
              </a:rPr>
              <a:t>Guilty.” </a:t>
            </a:r>
            <a:r>
              <a:rPr lang="en-CA" sz="3600" i="1" dirty="0">
                <a:solidFill>
                  <a:srgbClr val="F6891F"/>
                </a:solidFill>
              </a:rPr>
              <a:t> </a:t>
            </a:r>
          </a:p>
          <a:p>
            <a:pPr marL="457200" lvl="1" indent="0">
              <a:spcBef>
                <a:spcPts val="1200"/>
              </a:spcBef>
              <a:buNone/>
            </a:pPr>
            <a:r>
              <a:rPr lang="en-CA" sz="3600" i="1" noProof="0" dirty="0">
                <a:solidFill>
                  <a:srgbClr val="F6891F"/>
                </a:solidFill>
              </a:rPr>
              <a:t>						“Not guilty.”</a:t>
            </a:r>
          </a:p>
        </p:txBody>
      </p:sp>
      <p:pic>
        <p:nvPicPr>
          <p:cNvPr id="3" name="Image 2" descr="Une image contenant habits, dessin humoristique, debout, Pantalons&#10;&#10;Description générée automatiquement">
            <a:extLst>
              <a:ext uri="{FF2B5EF4-FFF2-40B4-BE49-F238E27FC236}">
                <a16:creationId xmlns:a16="http://schemas.microsoft.com/office/drawing/2014/main" id="{9A1619AB-561B-D174-20AA-07E5965DB161}"/>
              </a:ext>
            </a:extLst>
          </p:cNvPr>
          <p:cNvPicPr>
            <a:picLocks noChangeAspect="1"/>
          </p:cNvPicPr>
          <p:nvPr/>
        </p:nvPicPr>
        <p:blipFill>
          <a:blip r:embed="rId5"/>
          <a:stretch>
            <a:fillRect/>
          </a:stretch>
        </p:blipFill>
        <p:spPr>
          <a:xfrm>
            <a:off x="8516470" y="547496"/>
            <a:ext cx="2404334" cy="6010836"/>
          </a:xfrm>
          <a:prstGeom prst="rect">
            <a:avLst/>
          </a:prstGeom>
        </p:spPr>
      </p:pic>
    </p:spTree>
    <p:extLst>
      <p:ext uri="{BB962C8B-B14F-4D97-AF65-F5344CB8AC3E}">
        <p14:creationId xmlns:p14="http://schemas.microsoft.com/office/powerpoint/2010/main" val="418037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1000"/>
                                        <p:tgtEl>
                                          <p:spTgt spid="10">
                                            <p:txEl>
                                              <p:pRg st="4" end="4"/>
                                            </p:txEl>
                                          </p:spTgt>
                                        </p:tgtEl>
                                      </p:cBhvr>
                                    </p:animEffect>
                                    <p:anim calcmode="lin" valueType="num">
                                      <p:cBhvr>
                                        <p:cTn id="3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Effect transition="in" filter="fade">
                                      <p:cBhvr>
                                        <p:cTn id="38" dur="1000"/>
                                        <p:tgtEl>
                                          <p:spTgt spid="10">
                                            <p:txEl>
                                              <p:pRg st="5" end="5"/>
                                            </p:txEl>
                                          </p:spTgt>
                                        </p:tgtEl>
                                      </p:cBhvr>
                                    </p:animEffect>
                                    <p:anim calcmode="lin" valueType="num">
                                      <p:cBhvr>
                                        <p:cTn id="39"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B6278-EB8D-19C6-E7FD-B9D34F890922}"/>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BFB34EB4-71E4-2FD2-3A8E-9C1CC3FD60BB}"/>
              </a:ext>
            </a:extLst>
          </p:cNvPr>
          <p:cNvSpPr>
            <a:spLocks noGrp="1"/>
          </p:cNvSpPr>
          <p:nvPr>
            <p:ph type="title"/>
          </p:nvPr>
        </p:nvSpPr>
        <p:spPr>
          <a:xfrm>
            <a:off x="2049647" y="304314"/>
            <a:ext cx="8083787" cy="914400"/>
          </a:xfrm>
        </p:spPr>
        <p:txBody>
          <a:bodyPr/>
          <a:lstStyle/>
          <a:p>
            <a:pPr algn="ctr"/>
            <a:r>
              <a:rPr lang="en-CA" noProof="0" dirty="0"/>
              <a:t>Arraignment and Plea</a:t>
            </a:r>
            <a:endParaRPr lang="en-CA" noProof="0" dirty="0">
              <a:cs typeface="Arial" panose="020B0604020202020204"/>
            </a:endParaRPr>
          </a:p>
        </p:txBody>
      </p:sp>
      <p:pic>
        <p:nvPicPr>
          <p:cNvPr id="2" name="Média en ligne 1" title="Mock Trial Step-by-Step: Arraignment and Plea">
            <a:hlinkClick r:id="" action="ppaction://media"/>
            <a:extLst>
              <a:ext uri="{FF2B5EF4-FFF2-40B4-BE49-F238E27FC236}">
                <a16:creationId xmlns:a16="http://schemas.microsoft.com/office/drawing/2014/main" id="{A6731756-ECD3-0212-46D1-356931D09B30}"/>
              </a:ext>
            </a:extLst>
          </p:cNvPr>
          <p:cNvPicPr>
            <a:picLocks noRot="1" noChangeAspect="1"/>
          </p:cNvPicPr>
          <p:nvPr>
            <a:videoFile r:link="rId1"/>
          </p:nvPr>
        </p:nvPicPr>
        <p:blipFill>
          <a:blip r:embed="rId4"/>
          <a:stretch>
            <a:fillRect/>
          </a:stretch>
        </p:blipFill>
        <p:spPr>
          <a:xfrm>
            <a:off x="1446463" y="1218714"/>
            <a:ext cx="9299074" cy="5253977"/>
          </a:xfrm>
          <a:prstGeom prst="rect">
            <a:avLst/>
          </a:prstGeom>
        </p:spPr>
      </p:pic>
    </p:spTree>
    <p:extLst>
      <p:ext uri="{BB962C8B-B14F-4D97-AF65-F5344CB8AC3E}">
        <p14:creationId xmlns:p14="http://schemas.microsoft.com/office/powerpoint/2010/main" val="367277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8ee12ee5-159c-4bfa-a4d1-c6eb204610cd">EDUC-718269152-2045157</_dlc_DocId>
    <_dlc_DocIdUrl xmlns="8ee12ee5-159c-4bfa-a4d1-c6eb204610cd">
      <Url>https://educaloi.sharepoint.com/ms/_layouts/15/DocIdRedir.aspx?ID=EDUC-718269152-2045157</Url>
      <Description>EDUC-718269152-2045157</Description>
    </_dlc_DocIdUrl>
    <SharedWithUsers xmlns="8ee12ee5-159c-4bfa-a4d1-c6eb204610cd">
      <UserInfo>
        <DisplayName/>
        <AccountId xsi:nil="true"/>
        <AccountType/>
      </UserInfo>
    </SharedWithUsers>
    <_dlc_DocIdPersistId xmlns="8ee12ee5-159c-4bfa-a4d1-c6eb204610cd">false</_dlc_DocIdPersistId>
    <lcf76f155ced4ddcb4097134ff3c332f xmlns="0b1dad71-e2b4-4bb3-a4a5-5785788cbbb7">
      <Terms xmlns="http://schemas.microsoft.com/office/infopath/2007/PartnerControls"/>
    </lcf76f155ced4ddcb4097134ff3c332f>
    <TaxCatchAll xmlns="8ee12ee5-159c-4bfa-a4d1-c6eb204610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1A538F08812F84B874514F73EB122CE" ma:contentTypeVersion="17" ma:contentTypeDescription="Crée un document." ma:contentTypeScope="" ma:versionID="8f905a0430a8856b5ab62c3de3a43c88">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60ff81a131188f5f8d1d12143bdc1ef3"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8F3EDA-43D3-4EE0-9C76-DD9EEB672391}">
  <ds:schemaRefs>
    <ds:schemaRef ds:uri="http://schemas.microsoft.com/sharepoint/events"/>
  </ds:schemaRefs>
</ds:datastoreItem>
</file>

<file path=customXml/itemProps2.xml><?xml version="1.0" encoding="utf-8"?>
<ds:datastoreItem xmlns:ds="http://schemas.openxmlformats.org/officeDocument/2006/customXml" ds:itemID="{CDCC5A95-6AA8-4BED-9482-7FA8D6AE3717}">
  <ds:schemaRefs>
    <ds:schemaRef ds:uri="http://schemas.microsoft.com/office/2006/documentManagement/types"/>
    <ds:schemaRef ds:uri="0b1dad71-e2b4-4bb3-a4a5-5785788cbbb7"/>
    <ds:schemaRef ds:uri="http://purl.org/dc/dcmitype/"/>
    <ds:schemaRef ds:uri="http://schemas.microsoft.com/office/2006/metadata/properties"/>
    <ds:schemaRef ds:uri="8ee12ee5-159c-4bfa-a4d1-c6eb204610cd"/>
    <ds:schemaRef ds:uri="http://purl.org/dc/term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CD90B93-9FC9-4801-B18B-422DE607BB60}">
  <ds:schemaRefs>
    <ds:schemaRef ds:uri="http://schemas.microsoft.com/sharepoint/v3/contenttype/forms"/>
  </ds:schemaRefs>
</ds:datastoreItem>
</file>

<file path=customXml/itemProps4.xml><?xml version="1.0" encoding="utf-8"?>
<ds:datastoreItem xmlns:ds="http://schemas.openxmlformats.org/officeDocument/2006/customXml" ds:itemID="{6A1664D1-9AB3-4921-A67F-51ACC2E4EA9F}">
  <ds:schemaRefs>
    <ds:schemaRef ds:uri="0b1dad71-e2b4-4bb3-a4a5-5785788cbbb7"/>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4de1f37-1bdd-4a47-9c9f-50418b0dd2e9}" enabled="0" method="" siteId="{14de1f37-1bdd-4a47-9c9f-50418b0dd2e9}" removed="1"/>
</clbl:labelList>
</file>

<file path=docProps/app.xml><?xml version="1.0" encoding="utf-8"?>
<Properties xmlns="http://schemas.openxmlformats.org/officeDocument/2006/extended-properties" xmlns:vt="http://schemas.openxmlformats.org/officeDocument/2006/docPropsVTypes">
  <TotalTime>551</TotalTime>
  <Words>7538</Words>
  <Application>Microsoft Office PowerPoint</Application>
  <PresentationFormat>Grand écran</PresentationFormat>
  <Paragraphs>702</Paragraphs>
  <Slides>42</Slides>
  <Notes>38</Notes>
  <HiddenSlides>0</HiddenSlides>
  <MMClips>5</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42</vt:i4>
      </vt:variant>
    </vt:vector>
  </HeadingPairs>
  <TitlesOfParts>
    <vt:vector size="50" baseType="lpstr">
      <vt:lpstr>Arial</vt:lpstr>
      <vt:lpstr>Calibri</vt:lpstr>
      <vt:lpstr>Courier New</vt:lpstr>
      <vt:lpstr>Helvetica Light</vt:lpstr>
      <vt:lpstr>Police système</vt:lpstr>
      <vt:lpstr>Wingdings</vt:lpstr>
      <vt:lpstr>éducaloi - Atelier 2021</vt:lpstr>
      <vt:lpstr>1_éducaloi - Atelier 2021</vt:lpstr>
      <vt:lpstr>Présentation PowerPoint</vt:lpstr>
      <vt:lpstr>Introduction</vt:lpstr>
      <vt:lpstr>Criminal Law</vt:lpstr>
      <vt:lpstr>Présentation PowerPoint</vt:lpstr>
      <vt:lpstr>The Presumption of Innocence</vt:lpstr>
      <vt:lpstr>Beyond a Reasonable Doubt</vt:lpstr>
      <vt:lpstr>Présentation PowerPoint</vt:lpstr>
      <vt:lpstr>The Steps Before the Trial:</vt:lpstr>
      <vt:lpstr>Arraignment and Plea</vt:lpstr>
      <vt:lpstr>Présentation PowerPoint</vt:lpstr>
      <vt:lpstr>The Prosecutor</vt:lpstr>
      <vt:lpstr>The Defence Lawyer</vt:lpstr>
      <vt:lpstr>The Judge</vt:lpstr>
      <vt:lpstr>The Jury</vt:lpstr>
      <vt:lpstr>The Witnesses​</vt:lpstr>
      <vt:lpstr>The Accused</vt:lpstr>
      <vt:lpstr>The Court Clerk</vt:lpstr>
      <vt:lpstr>The Court Bailiff  (or Court Usher)</vt:lpstr>
      <vt:lpstr>Présentation PowerPoint</vt:lpstr>
      <vt:lpstr>The Steps in a Criminal Trial:</vt:lpstr>
      <vt:lpstr>Presenting the Evidence</vt:lpstr>
      <vt:lpstr>Swearing in a Witness</vt:lpstr>
      <vt:lpstr>The Testimonial</vt:lpstr>
      <vt:lpstr>The Testimonial</vt:lpstr>
      <vt:lpstr>Witness Examination: The Rules</vt:lpstr>
      <vt:lpstr>Leading Questions</vt:lpstr>
      <vt:lpstr>Présentation PowerPoint</vt:lpstr>
      <vt:lpstr>The Cross-Examination</vt:lpstr>
      <vt:lpstr>Objections</vt:lpstr>
      <vt:lpstr>Objections</vt:lpstr>
      <vt:lpstr>The Means of Defence</vt:lpstr>
      <vt:lpstr>Présentation PowerPoint</vt:lpstr>
      <vt:lpstr>Oral Arguments  (sometimes called “closing statements”)</vt:lpstr>
      <vt:lpstr>The Verdict</vt:lpstr>
      <vt:lpstr>What Happens Next?</vt:lpstr>
      <vt:lpstr>Decorum</vt:lpstr>
      <vt:lpstr>Preparing the Mock Trial</vt:lpstr>
      <vt:lpstr>Distribution of Roles</vt:lpstr>
      <vt:lpstr>During the Mock Trial</vt:lpstr>
      <vt:lpstr>Layout of the Courtroom</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Julianne Chu</cp:lastModifiedBy>
  <cp:revision>7</cp:revision>
  <dcterms:created xsi:type="dcterms:W3CDTF">2021-02-22T16:21:34Z</dcterms:created>
  <dcterms:modified xsi:type="dcterms:W3CDTF">2025-06-19T20:18:37Z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0x01010081A538F08812F84B874514F73EB122CE</vt:lpwstr>
  </property>
  <property fmtid="{D5CDD505-2E9C-101B-9397-08002B2CF9AE}" pid="3" name="_dlc_DocIdItemGuid">
    <vt:lpwstr>5054c56c-d81f-421c-bd63-3a6f1e14c21a</vt:lpwstr>
  </property>
  <property fmtid="{D5CDD505-2E9C-101B-9397-08002B2CF9AE}" pid="4" name="Order">
    <vt:r8>203843100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