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9" r:id="rId4"/>
    <p:sldMasterId id="2147483753" r:id="rId5"/>
  </p:sldMasterIdLst>
  <p:notesMasterIdLst>
    <p:notesMasterId r:id="rId50"/>
  </p:notesMasterIdLst>
  <p:handoutMasterIdLst>
    <p:handoutMasterId r:id="rId51"/>
  </p:handoutMasterIdLst>
  <p:sldIdLst>
    <p:sldId id="261" r:id="rId6"/>
    <p:sldId id="416" r:id="rId7"/>
    <p:sldId id="314" r:id="rId8"/>
    <p:sldId id="435" r:id="rId9"/>
    <p:sldId id="263" r:id="rId10"/>
    <p:sldId id="417" r:id="rId11"/>
    <p:sldId id="418" r:id="rId12"/>
    <p:sldId id="419" r:id="rId13"/>
    <p:sldId id="415" r:id="rId14"/>
    <p:sldId id="271" r:id="rId15"/>
    <p:sldId id="303" r:id="rId16"/>
    <p:sldId id="420" r:id="rId17"/>
    <p:sldId id="421" r:id="rId18"/>
    <p:sldId id="422" r:id="rId19"/>
    <p:sldId id="456" r:id="rId20"/>
    <p:sldId id="424" r:id="rId21"/>
    <p:sldId id="425" r:id="rId22"/>
    <p:sldId id="426" r:id="rId23"/>
    <p:sldId id="427" r:id="rId24"/>
    <p:sldId id="428" r:id="rId25"/>
    <p:sldId id="429" r:id="rId26"/>
    <p:sldId id="430" r:id="rId27"/>
    <p:sldId id="431" r:id="rId28"/>
    <p:sldId id="290" r:id="rId29"/>
    <p:sldId id="436" r:id="rId30"/>
    <p:sldId id="449" r:id="rId31"/>
    <p:sldId id="450" r:id="rId32"/>
    <p:sldId id="309" r:id="rId33"/>
    <p:sldId id="439" r:id="rId34"/>
    <p:sldId id="453" r:id="rId35"/>
    <p:sldId id="432" r:id="rId36"/>
    <p:sldId id="451" r:id="rId37"/>
    <p:sldId id="454" r:id="rId38"/>
    <p:sldId id="433" r:id="rId39"/>
    <p:sldId id="452" r:id="rId40"/>
    <p:sldId id="455" r:id="rId41"/>
    <p:sldId id="434" r:id="rId42"/>
    <p:sldId id="295" r:id="rId43"/>
    <p:sldId id="287" r:id="rId44"/>
    <p:sldId id="445" r:id="rId45"/>
    <p:sldId id="446" r:id="rId46"/>
    <p:sldId id="447" r:id="rId47"/>
    <p:sldId id="448" r:id="rId48"/>
    <p:sldId id="345" r:id="rId4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717205-1764-52A5-C593-65E56216A39B}" name="Thais Cattani Perroni" initials="TP" userId="S::thais.cattani.perroni@educaloi.qc.ca::cfd5eeab-e9e1-4b2a-b5a4-3d687f911c86" providerId="AD"/>
  <p188:author id="{BEC0F715-6037-B0C0-8391-E8B44091051C}" name="Clément Lemaitre-Provost" initials="CL" userId="S::clement.lemaitre-provost@educaloi.qc.ca::f3d9918a-5e1c-4d93-bfcf-4b1371c3a56c" providerId="AD"/>
  <p188:author id="{D5E3323D-43F9-CD11-F45A-07A75F143CD2}" name="Audrey Boursaud" initials="AB" userId="S::audrey.boursaud@educaloi.qc.ca::d3120298-cad6-4218-a5f1-6a452cee08c2" providerId="AD"/>
  <p188:author id="{E338233E-9DEB-0F50-E85D-54192AB860AF}" name="Elsa Jutras-Vigneault" initials="EJ" userId="S::elsa.jutras-vigneault@educaloi.qc.ca::5e309fbe-32f8-435b-bb9d-af4cef43b13f" providerId="AD"/>
  <p188:author id="{5213BBAD-8C2B-8EB6-3D3E-AC15D3FF1025}" name="Julianne Chu" initials="JC" userId="S::julianne.chu@educaloi.qc.ca::e8f7f30b-d745-4019-beff-dc20084e4c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91F"/>
    <a:srgbClr val="E46C00"/>
    <a:srgbClr val="F5881F"/>
    <a:srgbClr val="EF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925166-27E8-479E-BF47-6BED64CB0EDF}" v="26" dt="2026-10-06T20:24:05.2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50"/>
    <p:restoredTop sz="64770" autoAdjust="0"/>
  </p:normalViewPr>
  <p:slideViewPr>
    <p:cSldViewPr snapToGrid="0">
      <p:cViewPr varScale="1">
        <p:scale>
          <a:sx n="71" d="100"/>
          <a:sy n="71" d="100"/>
        </p:scale>
        <p:origin x="1926" y="7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rélie Gagnon" userId="039157d1-eb85-4bfe-be53-e52dff9f0543" providerId="ADAL" clId="{308CC4BF-B46E-46C9-9ABB-D18D4844D9C9}"/>
    <pc:docChg chg="undo custSel modSld">
      <pc:chgData name="Aurélie Gagnon" userId="039157d1-eb85-4bfe-be53-e52dff9f0543" providerId="ADAL" clId="{308CC4BF-B46E-46C9-9ABB-D18D4844D9C9}" dt="2026-10-06T20:24:01.080" v="15" actId="22"/>
      <pc:docMkLst>
        <pc:docMk/>
      </pc:docMkLst>
      <pc:sldChg chg="modNotesTx">
        <pc:chgData name="Aurélie Gagnon" userId="039157d1-eb85-4bfe-be53-e52dff9f0543" providerId="ADAL" clId="{308CC4BF-B46E-46C9-9ABB-D18D4844D9C9}" dt="2026-10-06T20:23:51.506" v="13" actId="20577"/>
        <pc:sldMkLst>
          <pc:docMk/>
          <pc:sldMk cId="4127026810" sldId="295"/>
        </pc:sldMkLst>
      </pc:sldChg>
      <pc:sldChg chg="modNotesTx">
        <pc:chgData name="Aurélie Gagnon" userId="039157d1-eb85-4bfe-be53-e52dff9f0543" providerId="ADAL" clId="{308CC4BF-B46E-46C9-9ABB-D18D4844D9C9}" dt="2026-10-06T20:21:56.617" v="0" actId="20577"/>
        <pc:sldMkLst>
          <pc:docMk/>
          <pc:sldMk cId="181878435" sldId="422"/>
        </pc:sldMkLst>
      </pc:sldChg>
      <pc:sldChg chg="modNotesTx">
        <pc:chgData name="Aurélie Gagnon" userId="039157d1-eb85-4bfe-be53-e52dff9f0543" providerId="ADAL" clId="{308CC4BF-B46E-46C9-9ABB-D18D4844D9C9}" dt="2026-10-06T20:22:33.865" v="1" actId="20577"/>
        <pc:sldMkLst>
          <pc:docMk/>
          <pc:sldMk cId="428689780" sldId="427"/>
        </pc:sldMkLst>
      </pc:sldChg>
      <pc:sldChg chg="modNotesTx">
        <pc:chgData name="Aurélie Gagnon" userId="039157d1-eb85-4bfe-be53-e52dff9f0543" providerId="ADAL" clId="{308CC4BF-B46E-46C9-9ABB-D18D4844D9C9}" dt="2026-10-06T20:22:43.498" v="4" actId="5793"/>
        <pc:sldMkLst>
          <pc:docMk/>
          <pc:sldMk cId="4149662253" sldId="428"/>
        </pc:sldMkLst>
      </pc:sldChg>
      <pc:sldChg chg="modNotesTx">
        <pc:chgData name="Aurélie Gagnon" userId="039157d1-eb85-4bfe-be53-e52dff9f0543" providerId="ADAL" clId="{308CC4BF-B46E-46C9-9ABB-D18D4844D9C9}" dt="2026-10-06T20:22:55.735" v="7" actId="20577"/>
        <pc:sldMkLst>
          <pc:docMk/>
          <pc:sldMk cId="3358867300" sldId="429"/>
        </pc:sldMkLst>
      </pc:sldChg>
      <pc:sldChg chg="modNotesTx">
        <pc:chgData name="Aurélie Gagnon" userId="039157d1-eb85-4bfe-be53-e52dff9f0543" providerId="ADAL" clId="{308CC4BF-B46E-46C9-9ABB-D18D4844D9C9}" dt="2026-10-06T20:23:05.193" v="8" actId="20577"/>
        <pc:sldMkLst>
          <pc:docMk/>
          <pc:sldMk cId="1470069118" sldId="430"/>
        </pc:sldMkLst>
      </pc:sldChg>
      <pc:sldChg chg="addSp delSp mod">
        <pc:chgData name="Aurélie Gagnon" userId="039157d1-eb85-4bfe-be53-e52dff9f0543" providerId="ADAL" clId="{308CC4BF-B46E-46C9-9ABB-D18D4844D9C9}" dt="2026-10-06T20:24:01.080" v="15" actId="22"/>
        <pc:sldMkLst>
          <pc:docMk/>
          <pc:sldMk cId="30682710" sldId="445"/>
        </pc:sldMkLst>
        <pc:spChg chg="add del">
          <ac:chgData name="Aurélie Gagnon" userId="039157d1-eb85-4bfe-be53-e52dff9f0543" providerId="ADAL" clId="{308CC4BF-B46E-46C9-9ABB-D18D4844D9C9}" dt="2026-10-06T20:24:01.080" v="15" actId="22"/>
          <ac:spMkLst>
            <pc:docMk/>
            <pc:sldMk cId="30682710" sldId="445"/>
            <ac:spMk id="3" creationId="{C619F7F5-BB38-2142-C5B8-C0B1F4D4F2E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94962A8-AB16-0548-9308-5B14FF13DB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a:extLst>
              <a:ext uri="{FF2B5EF4-FFF2-40B4-BE49-F238E27FC236}">
                <a16:creationId xmlns:a16="http://schemas.microsoft.com/office/drawing/2014/main" id="{D2536926-FFD8-9846-9BD6-A5CD028AB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614BFB-3A7E-794B-A563-F40BFC9A3E53}" type="datetimeFigureOut">
              <a:rPr lang="fr-CA" smtClean="0"/>
              <a:t>2026-10-06</a:t>
            </a:fld>
            <a:endParaRPr lang="fr-CA"/>
          </a:p>
        </p:txBody>
      </p:sp>
      <p:sp>
        <p:nvSpPr>
          <p:cNvPr id="4" name="Espace réservé du pied de page 3">
            <a:extLst>
              <a:ext uri="{FF2B5EF4-FFF2-40B4-BE49-F238E27FC236}">
                <a16:creationId xmlns:a16="http://schemas.microsoft.com/office/drawing/2014/main" id="{73657343-073C-7E4F-B6F5-CE01CA4342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a:extLst>
              <a:ext uri="{FF2B5EF4-FFF2-40B4-BE49-F238E27FC236}">
                <a16:creationId xmlns:a16="http://schemas.microsoft.com/office/drawing/2014/main" id="{F362B5C3-E8DB-A142-886B-2D72DCACEBC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AA471-BAE5-1445-A09A-EAAA37DD3523}" type="slidenum">
              <a:rPr lang="fr-CA" smtClean="0"/>
              <a:t>‹N°›</a:t>
            </a:fld>
            <a:endParaRPr lang="fr-CA"/>
          </a:p>
        </p:txBody>
      </p:sp>
    </p:spTree>
    <p:extLst>
      <p:ext uri="{BB962C8B-B14F-4D97-AF65-F5344CB8AC3E}">
        <p14:creationId xmlns:p14="http://schemas.microsoft.com/office/powerpoint/2010/main" val="2755855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AAEFE7-DFD9-4236-8297-21257DBA0BB6}" type="datetimeFigureOut">
              <a:rPr lang="fr-CA" smtClean="0"/>
              <a:t>2026-10-06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799D8-CF1A-4970-BB24-D57ECCEF09D1}" type="slidenum">
              <a:rPr lang="fr-CA" smtClean="0"/>
              <a:t>‹N°›</a:t>
            </a:fld>
            <a:endParaRPr lang="fr-CA"/>
          </a:p>
        </p:txBody>
      </p:sp>
    </p:spTree>
    <p:extLst>
      <p:ext uri="{BB962C8B-B14F-4D97-AF65-F5344CB8AC3E}">
        <p14:creationId xmlns:p14="http://schemas.microsoft.com/office/powerpoint/2010/main" val="3422474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unicef.org/emergencies/war-ukraine-pose-immediate-threat-children" TargetMode="External"/><Relationship Id="rId3" Type="http://schemas.openxmlformats.org/officeDocument/2006/relationships/hyperlink" Target="https://www.humanium.org/fr/etats-signataires-et-parties/" TargetMode="External"/><Relationship Id="rId7" Type="http://schemas.openxmlformats.org/officeDocument/2006/relationships/hyperlink" Target="https://www.unicef.org/emergencies/yemen-crisis"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humanium.org/en/rcri-world-ranking-by-countries/" TargetMode="External"/><Relationship Id="rId5" Type="http://schemas.openxmlformats.org/officeDocument/2006/relationships/hyperlink" Target="https://www.cdpdj.qc.ca/fr/vos-droits/lois-qui-protegent-vos-droits/convention-relative-aux-droits-de-lenfant" TargetMode="External"/><Relationship Id="rId4" Type="http://schemas.openxmlformats.org/officeDocument/2006/relationships/hyperlink" Target="https://www.unicef.org/fr/convention-droits-enfant/convention-droits-version-enfants" TargetMode="External"/><Relationship Id="rId9" Type="http://schemas.openxmlformats.org/officeDocument/2006/relationships/hyperlink" Target="https://www.humanium.org/fr/les-enfants-autochtones-du-canada/"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malala.org/malalas-story/" TargetMode="External"/><Relationship Id="rId3" Type="http://schemas.openxmlformats.org/officeDocument/2006/relationships/hyperlink" Target="https://news.un.org/en/story/2024/10/1156366" TargetMode="External"/><Relationship Id="rId7" Type="http://schemas.openxmlformats.org/officeDocument/2006/relationships/hyperlink" Target="https://www.unicef.org/pakistan/education"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unesco.org/en/articles/afghanistan-14-million-girls-still-banned-school-de-facto-authorities" TargetMode="External"/><Relationship Id="rId5" Type="http://schemas.openxmlformats.org/officeDocument/2006/relationships/hyperlink" Target="https://www.unicef.org/sudan/press-releases/19-million-children-sudan-out-school-conflict-rages-unicef-save-children" TargetMode="External"/><Relationship Id="rId10" Type="http://schemas.openxmlformats.org/officeDocument/2006/relationships/hyperlink" Target="https://csslt.gouv.qc.ca/wp-content/uploads/immigration-precaire-affiche.pdf" TargetMode="External"/><Relationship Id="rId4" Type="http://schemas.openxmlformats.org/officeDocument/2006/relationships/hyperlink" Target="https://www.unicef.org/syria/situation-children-syria" TargetMode="External"/><Relationship Id="rId9" Type="http://schemas.openxmlformats.org/officeDocument/2006/relationships/hyperlink" Target="https://www.quebec.ca/education/prescolaire-primaire-et-secondaire/administration-encadrements/obligation-frequentation-scolaire"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amq.gouv.qc.ca/fr/citoyens/assurance-maladie/informer-services-couvert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quebec.ca/nouvelles/actualites/details/couverture-des-services-de-sante-et-des-services-sociaux-entree-en-vigueur-de-la-loi-visant-a-elargir-la-couverture-des-enfants-nes-de-parents-au-statut-migratoire-precaire-34800"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unicef.fr/convention-droits-enfants/protection/mariage-force/"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unicef.ca/en/press-release/115-million-boys-and-men-around-world-married-children-unicef?ea.tracking.id=20DIAQ01OTE&amp;19DIAQ02OTE=&amp;gad_source=1&amp;gclid=Cj0KCQiAvP-6BhDyARIsAJ3uv7YFPXY1jimsIfXrEWw8KG9BFq26WP86htmmlA5UcU6uHRwT0U8qyvAaAvnBEALw_wcB" TargetMode="External"/><Relationship Id="rId5" Type="http://schemas.openxmlformats.org/officeDocument/2006/relationships/hyperlink" Target="https://www.international.gc.ca/world-monde/issues_development-enjeux_developpement/human_rights-droits_homme/child_marriage-mariages_enfants.aspx?lang=fra" TargetMode="External"/><Relationship Id="rId4" Type="http://schemas.openxmlformats.org/officeDocument/2006/relationships/hyperlink" Target="https://www.savethechildren.org/us/charity-stories/child-marriage-a-violation-of-child-rights"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securitepublique.gc.ca/cnt/rsrcs/pblctns/2018-ddrss-yth-gngs-vlnc/index-fr.aspx" TargetMode="External"/><Relationship Id="rId3" Type="http://schemas.openxmlformats.org/officeDocument/2006/relationships/hyperlink" Target="https://www.unicef.org/fr/recits/enfants-pris-pour-cible-six-violations-graves-des-droits-des-enfants-en-temps-de-guerre" TargetMode="External"/><Relationship Id="rId7" Type="http://schemas.openxmlformats.org/officeDocument/2006/relationships/hyperlink" Target="https://www.international.gc.ca/world-monde/issues_development-enjeux_developpement/human_rights-droits_homme/armed_conflict-conflits_armes.aspx?lang=eng"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news.un.org/en/story/2024/12/1158661" TargetMode="External"/><Relationship Id="rId5" Type="http://schemas.openxmlformats.org/officeDocument/2006/relationships/hyperlink" Target="https://childrenandarmedconflict.un.org/" TargetMode="External"/><Relationship Id="rId4" Type="http://schemas.openxmlformats.org/officeDocument/2006/relationships/hyperlink" Target="https://www.unicef.fr/convention-droits-enfants/protection/enfants-soldats/" TargetMode="External"/><Relationship Id="rId9" Type="http://schemas.openxmlformats.org/officeDocument/2006/relationships/hyperlink" Target="https://www.quebec.ca/nouvelles/actualites/details/violence-le-parti-quebecois-demande-a-lassemblee-nationale-de-se-pencher-sur-le-recrutement-de-jeunes-par-le-crime-organise-58784"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refworld.org/legal/general/crc/2013/en/96090"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statistique.quebec.ca/fr/document/lactivite-physique-de-loisir-des-quebecois-en-2018-2019"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nesst.gouv.qc.ca/fr/conditions-travail/statuts-particuliers/travail-jeunes/jeunes-moins-14-ans" TargetMode="External"/><Relationship Id="rId7" Type="http://schemas.openxmlformats.org/officeDocument/2006/relationships/hyperlink" Target="https://data.unicef.org/topic/child-protection/child-labour/"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unicef.org/cambodia/reports/analysis-situation-children-and-adolescents-cambodia" TargetMode="External"/><Relationship Id="rId5" Type="http://schemas.openxmlformats.org/officeDocument/2006/relationships/hyperlink" Target="https://www.cnesst.gouv.qc.ca/fr/conditions-travail/statuts-particuliers/travail-jeunes/frequentation-scolaire-horaire-travail-jeune" TargetMode="External"/><Relationship Id="rId4" Type="http://schemas.openxmlformats.org/officeDocument/2006/relationships/hyperlink" Target="https://www.cnesst.gouv.qc.ca/fr/conditions-travail/statuts-particuliers/travail-jeunes/travailleuses-travailleurs-14-ans-plus"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unicef.fr/article/lenregistrement-des-naissances-augmente-a-travers-le-monde-mais-150-millions-denfants-restent-invisible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etatcivil.gouv.qc.ca/fr/Naissance/Declaration_naissance.html" TargetMode="External"/><Relationship Id="rId4" Type="http://schemas.openxmlformats.org/officeDocument/2006/relationships/hyperlink" Target="https://www.unicef.ca/fr/decouvrez/a-l-echelle-mondiale/protection-de-l-enfant/enregistrement-des-naissance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news.un.org/en/story/2018/10/1023712"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cbc.ca/news/canada/ottawa/children-parents-separated-cbsa-1.5832951" TargetMode="External"/><Relationship Id="rId4" Type="http://schemas.openxmlformats.org/officeDocument/2006/relationships/hyperlink" Target="https://www.hrw.org/fr/news/2024/12/16/etats-unis-les-separations-de-familles-la-frontiere-ont-cause-des-prejudices"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quebec.ca/famille-et-soutien-aux-personnes/separation-divorce/enfants-responsabilite/determination-garde"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news.un.org/fr/story/2023/06/1136022"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globalfundforchildren.org/story/helping-children-leave-brickyard-labor-in-india/" TargetMode="External"/><Relationship Id="rId4" Type="http://schemas.openxmlformats.org/officeDocument/2006/relationships/hyperlink" Target="https://www.savethechildren.net/stories/drc-cobalt-mines-child-labour-and-green-transition"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international.gc.ca/world-monde/issues_development-enjeux_developpement/human_rights-droits_homme/child_marriage-mariages_enfants.aspx?lang=eng"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lapresse.ca/societe/2021-01-15/les-mariages-d-enfants-au-pays-pas-si-rares-que-cela.php"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NOTES AU PERSONNEL ENSEIGNANT</a:t>
            </a:r>
            <a:endParaRPr lang="en-US" dirty="0"/>
          </a:p>
          <a:p>
            <a:endParaRPr lang="fr-FR" dirty="0"/>
          </a:p>
          <a:p>
            <a:r>
              <a:rPr lang="fr-FR" dirty="0"/>
              <a:t>Cette présentation PowerPoint est un support pour l’animation de l’activité Les droits des enfants. </a:t>
            </a:r>
            <a:endParaRPr lang="en-US" dirty="0">
              <a:cs typeface="Calibri"/>
            </a:endParaRPr>
          </a:p>
          <a:p>
            <a:endParaRPr lang="fr-FR" dirty="0"/>
          </a:p>
          <a:p>
            <a:r>
              <a:rPr lang="fr-FR" dirty="0"/>
              <a:t>Les exercices proposés sont des suggestions clés en main pour animer l’activité et stimuler la participation de vos élèves. </a:t>
            </a:r>
            <a:endParaRPr lang="en-US" dirty="0"/>
          </a:p>
          <a:p>
            <a:endParaRPr lang="fr-FR" dirty="0"/>
          </a:p>
          <a:p>
            <a:r>
              <a:rPr lang="fr-FR" dirty="0"/>
              <a:t>Vous trouverez en commentaires des diapositives la mention « NOTES AU PERSONNEL ENSEIGNANT ». Cette mention vous avise de l’existence d’informations particulières pour les fins de l’activité.</a:t>
            </a:r>
            <a:endParaRPr lang="en-US" dirty="0"/>
          </a:p>
          <a:p>
            <a:endParaRPr lang="fr-FR" dirty="0"/>
          </a:p>
          <a:p>
            <a:r>
              <a:rPr lang="en-CA" dirty="0"/>
              <a:t>©  </a:t>
            </a:r>
            <a:r>
              <a:rPr lang="en-CA" dirty="0" err="1"/>
              <a:t>Éducaloi</a:t>
            </a:r>
            <a:r>
              <a:rPr lang="en-CA" dirty="0"/>
              <a:t>, 2025. </a:t>
            </a:r>
            <a:r>
              <a:rPr lang="fr-CA" dirty="0"/>
              <a:t>Le présent matériel est la propriété exclusive d’Éducaloi.  </a:t>
            </a:r>
            <a:endParaRPr lang="en-US" dirty="0"/>
          </a:p>
          <a:p>
            <a:r>
              <a:rPr lang="fr-CA" dirty="0"/>
              <a:t>Notez que le droit est un domaine en constante évolution. Ce document est à jour au 1er juillet 2025. </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F40F7-9DEE-4674-AEC7-65F61D18733B}"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384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Expliquer le déroulement général de l’activité à venir.</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a:t>
            </a:fld>
            <a:endParaRPr lang="fr-CA"/>
          </a:p>
        </p:txBody>
      </p:sp>
    </p:spTree>
    <p:extLst>
      <p:ext uri="{BB962C8B-B14F-4D97-AF65-F5344CB8AC3E}">
        <p14:creationId xmlns:p14="http://schemas.microsoft.com/office/powerpoint/2010/main" val="1292028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Lire certains articles de la Convention et inviter les élèves à commenter leurs impressions.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4</a:t>
            </a:fld>
            <a:endParaRPr lang="fr-CA"/>
          </a:p>
        </p:txBody>
      </p:sp>
    </p:spTree>
    <p:extLst>
      <p:ext uri="{BB962C8B-B14F-4D97-AF65-F5344CB8AC3E}">
        <p14:creationId xmlns:p14="http://schemas.microsoft.com/office/powerpoint/2010/main" val="517806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Lire certains articles de la Convention et inviter les élèves à commenter leurs impressions.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5</a:t>
            </a:fld>
            <a:endParaRPr lang="fr-CA"/>
          </a:p>
        </p:txBody>
      </p:sp>
    </p:spTree>
    <p:extLst>
      <p:ext uri="{BB962C8B-B14F-4D97-AF65-F5344CB8AC3E}">
        <p14:creationId xmlns:p14="http://schemas.microsoft.com/office/powerpoint/2010/main" val="349281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Lire certains articles de la Convention et inviter les élèves à commenter leurs impressions.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6</a:t>
            </a:fld>
            <a:endParaRPr lang="fr-CA"/>
          </a:p>
        </p:txBody>
      </p:sp>
    </p:spTree>
    <p:extLst>
      <p:ext uri="{BB962C8B-B14F-4D97-AF65-F5344CB8AC3E}">
        <p14:creationId xmlns:p14="http://schemas.microsoft.com/office/powerpoint/2010/main" val="3626146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Lire certains articles de la Convention et inviter les élèves à commenter leurs impressions.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7</a:t>
            </a:fld>
            <a:endParaRPr lang="fr-CA"/>
          </a:p>
        </p:txBody>
      </p:sp>
    </p:spTree>
    <p:extLst>
      <p:ext uri="{BB962C8B-B14F-4D97-AF65-F5344CB8AC3E}">
        <p14:creationId xmlns:p14="http://schemas.microsoft.com/office/powerpoint/2010/main" val="4107462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a:buFont typeface="Wingdings" panose="05000000000000000000" pitchFamily="2" charset="2"/>
              <a:buChar char="q"/>
            </a:pPr>
            <a:r>
              <a:rPr lang="fr-CA" dirty="0"/>
              <a:t>Lire certains articles de la Convention et inviter les élèves à commenter leurs impressions.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8</a:t>
            </a:fld>
            <a:endParaRPr lang="fr-CA"/>
          </a:p>
        </p:txBody>
      </p:sp>
    </p:spTree>
    <p:extLst>
      <p:ext uri="{BB962C8B-B14F-4D97-AF65-F5344CB8AC3E}">
        <p14:creationId xmlns:p14="http://schemas.microsoft.com/office/powerpoint/2010/main" val="1494845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D354F-9DEA-5BD2-EA10-4C48755411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AB3C8AE-4829-518F-8F01-AC4F581335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CB47A1C-465A-D25E-DCCD-08B6F526BD71}"/>
              </a:ext>
            </a:extLst>
          </p:cNvPr>
          <p:cNvSpPr>
            <a:spLocks noGrp="1"/>
          </p:cNvSpPr>
          <p:nvPr>
            <p:ph type="body" idx="1"/>
          </p:nvPr>
        </p:nvSpPr>
        <p:spPr/>
        <p:txBody>
          <a:bodyPr/>
          <a:lstStyle/>
          <a:p>
            <a:r>
              <a:rPr lang="fr-CA" b="1" dirty="0"/>
              <a:t>NOTES AU PERSONNEL ENSEIGNANT</a:t>
            </a:r>
          </a:p>
          <a:p>
            <a:endParaRPr lang="fr-CA" dirty="0"/>
          </a:p>
          <a:p>
            <a:pPr marL="171450" indent="-171450">
              <a:buFont typeface="Wingdings" panose="05000000000000000000" pitchFamily="2" charset="2"/>
              <a:buChar char="q"/>
            </a:pPr>
            <a:r>
              <a:rPr lang="fr-CA" dirty="0"/>
              <a:t>Visionner cette vidéo présentant les actions de certains enfants concernant leurs droits.</a:t>
            </a:r>
          </a:p>
        </p:txBody>
      </p:sp>
      <p:sp>
        <p:nvSpPr>
          <p:cNvPr id="4" name="Espace réservé du numéro de diapositive 3">
            <a:extLst>
              <a:ext uri="{FF2B5EF4-FFF2-40B4-BE49-F238E27FC236}">
                <a16:creationId xmlns:a16="http://schemas.microsoft.com/office/drawing/2014/main" id="{FC26CB95-DE29-8E33-5E61-B85E07F4BBCA}"/>
              </a:ext>
            </a:extLst>
          </p:cNvPr>
          <p:cNvSpPr>
            <a:spLocks noGrp="1"/>
          </p:cNvSpPr>
          <p:nvPr>
            <p:ph type="sldNum" sz="quarter" idx="5"/>
          </p:nvPr>
        </p:nvSpPr>
        <p:spPr/>
        <p:txBody>
          <a:bodyPr/>
          <a:lstStyle/>
          <a:p>
            <a:fld id="{F6C799D8-CF1A-4970-BB24-D57ECCEF09D1}" type="slidenum">
              <a:rPr lang="fr-CA" smtClean="0"/>
              <a:t>9</a:t>
            </a:fld>
            <a:endParaRPr lang="fr-CA"/>
          </a:p>
        </p:txBody>
      </p:sp>
    </p:spTree>
    <p:extLst>
      <p:ext uri="{BB962C8B-B14F-4D97-AF65-F5344CB8AC3E}">
        <p14:creationId xmlns:p14="http://schemas.microsoft.com/office/powerpoint/2010/main" val="27690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 typeface="+mj-lt"/>
              <a:buNone/>
              <a:tabLst/>
              <a:defRPr/>
            </a:pPr>
            <a:r>
              <a:rPr lang="fr-CA" sz="1800" b="1" dirty="0"/>
              <a:t>NOTES AU PERSONNEL ENSEIGNANT</a:t>
            </a:r>
          </a:p>
          <a:p>
            <a:pPr marL="0" lvl="0" indent="0">
              <a:lnSpc>
                <a:spcPct val="115000"/>
              </a:lnSpc>
              <a:spcAft>
                <a:spcPts val="800"/>
              </a:spcAft>
              <a:buFont typeface="+mj-lt"/>
              <a:buNone/>
            </a:pPr>
            <a:endParaRPr lang="fr-CA" sz="1800" b="1" u="none" dirty="0">
              <a:solidFill>
                <a:srgbClr val="00808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spcAft>
                <a:spcPts val="800"/>
              </a:spcAft>
              <a:buFont typeface="+mj-lt"/>
              <a:buNone/>
            </a:pPr>
            <a:r>
              <a:rPr lang="fr-CA" sz="1800" b="1"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1. Les droits des enfants sont pareils partout dans le </a:t>
            </a:r>
            <a:r>
              <a:rPr lang="fr-CA" sz="1800" b="1" u="none" strike="noStrike" dirty="0">
                <a:solidFill>
                  <a:srgbClr val="008080"/>
                </a:solidFill>
                <a:effectLst/>
                <a:latin typeface="Arial" panose="020B0604020202020204" pitchFamily="34" charset="0"/>
                <a:ea typeface="Calibri" panose="020F0502020204030204" pitchFamily="34" charset="0"/>
                <a:cs typeface="Arial" panose="020B0604020202020204" pitchFamily="34" charset="0"/>
              </a:rPr>
              <a:t>monde</a:t>
            </a:r>
            <a:r>
              <a:rPr lang="fr-CA" sz="1800" b="1"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CA" sz="1800" b="1" u="none" strike="noStrike" dirty="0">
                <a:solidFill>
                  <a:srgbClr val="0070C0"/>
                </a:solidFill>
                <a:effectLst/>
                <a:latin typeface="Arial" panose="020B0604020202020204" pitchFamily="34" charset="0"/>
                <a:ea typeface="Calibri" panose="020F0502020204030204" pitchFamily="34" charset="0"/>
                <a:cs typeface="Arial" panose="020B0604020202020204" pitchFamily="34" charset="0"/>
              </a:rPr>
              <a:t>(Faux) </a:t>
            </a:r>
            <a:endParaRPr lang="fr-CA" sz="1800" u="none" strike="noStrik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strike="noStrike" dirty="0">
                <a:solidFill>
                  <a:srgbClr val="008080"/>
                </a:solidFill>
                <a:effectLst/>
                <a:latin typeface="Arial" panose="020B0604020202020204" pitchFamily="34" charset="0"/>
                <a:ea typeface="Calibri" panose="020F0502020204030204" pitchFamily="34" charset="0"/>
                <a:cs typeface="Arial" panose="020B0604020202020204" pitchFamily="34" charset="0"/>
              </a:rPr>
              <a:t>Même si 196 pays ont signé la Convention relative aux droits de l’enfant (CDE), cela ne veut pas dire que les droits sont appliqués de la même façon partout.</a:t>
            </a: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Ça dépend de plusieurs choses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6858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lois de chaque pays,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ressources économiques : Certains pays manquent d’infrastructures pour garantir l’éducation ou la santé à tous les enfants.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conflits armés : dans les pays en guerre, comme le Yémen ou l’Ukraine, c’est très difficile d’assurer la sécurité ou l’éducation.</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traditions et les valeurs de chaque société : par exemple, dans certains pays, les filles ne peuvent pas aller à l’école ou les enfants doivent travailler.</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11430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et au Canada :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enfants sont protégés par plusieurs lois (comme la Loi sur la protection de la jeunesse, la Charte canadienne des droits et libertés et la Charte des droits et libertés de la personne).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Ils ont droit à la sécurité, à l’éducation, à la liberté d’expression, etc.</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Mais le Canada a aussi été critiqué pour la manière dont il a traité des enfants, surtout les enfants autochtones.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endPar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à cet effet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https://www.humanium.org/fr/etats-signataires-et-parties/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à cet effet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https://www.unicef.org/fr/convention-droits-enfant/convention-droits-version-enfants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https://www.cdpdj.qc.ca/fr/vos-droits/lois-qui-protegent-vos-droits/convention-relative-aux-droits-de-lenfant</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à titre indicatif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6"/>
              </a:rPr>
              <a:t>https://www.humanium.org/en/rcri-world-ranking-by-countries/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US"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(2023). </a:t>
            </a:r>
            <a:r>
              <a:rPr lang="en-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Children in Crisis: Yemen</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7"/>
              </a:rPr>
              <a:t>https://www.unicef.org/emergencies/yemen-crisis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a:t>
            </a:r>
            <a:r>
              <a:rPr lang="en-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War in Ukraine: Support for children and families</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8"/>
              </a:rPr>
              <a:t>https://www.unicef.org/emergencies/war-ukraine-pose-immediate-threat-children</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la protection de la jeunesse</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L.R.Q., c. P-34.1.</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canadienne des droits et libertés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partie I de la Loi constitutionnelle de 1982 [annexe B de la</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Loi de 1982 sur le Canada, 1982</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c. 11 (R.-U.)].</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des droits et libertés de la personne</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C-12.</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des droits et libertés de la personne</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C-12, arts 1, 2, 39.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canadienne des droits et libertés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partie I de la Loi constitutionnelle de 1982 [annexe B de la</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Loi de 1982 sur le Canada, 1982</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c. 11 (R.-U.)], art. 7.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des droits et libertés de la personne</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C-12, art. 40.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des droits et libertés de la personne</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C-12, art 3.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Charte canadienne des droits et libertés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partie I de la Loi constitutionnelle de 1982 [annexe B de la</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Loi de 1982 sur le Canada, 1982</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c. 11 (R.-U.)], art. 2b).</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US" sz="1800" u="none" kern="100" dirty="0" err="1">
                <a:solidFill>
                  <a:srgbClr val="008080"/>
                </a:solidFill>
                <a:effectLst/>
                <a:latin typeface="Arial" panose="020B0604020202020204" pitchFamily="34" charset="0"/>
                <a:ea typeface="Calibri" panose="020F0502020204030204" pitchFamily="34" charset="0"/>
                <a:cs typeface="Times New Roman" panose="02020603050405020304" pitchFamily="18" charset="0"/>
              </a:rPr>
              <a:t>Humanium</a:t>
            </a:r>
            <a:r>
              <a:rPr lang="en-US"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(2020). </a:t>
            </a:r>
            <a:r>
              <a:rPr lang="en-US"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9"/>
              </a:rPr>
              <a:t>https://www.humanium.org/fr/les-enfants-autochtones-du-canada/</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11</a:t>
            </a:fld>
            <a:endParaRPr lang="fr-CA"/>
          </a:p>
        </p:txBody>
      </p:sp>
    </p:spTree>
    <p:extLst>
      <p:ext uri="{BB962C8B-B14F-4D97-AF65-F5344CB8AC3E}">
        <p14:creationId xmlns:p14="http://schemas.microsoft.com/office/powerpoint/2010/main" val="3755646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100" b="1" dirty="0"/>
              <a:t>NOTES AU PERSONNEL ENSEIGNANT</a:t>
            </a:r>
          </a:p>
          <a:p>
            <a:pPr marL="0" lvl="0" indent="0">
              <a:lnSpc>
                <a:spcPct val="115000"/>
              </a:lnSpc>
              <a:buFont typeface="+mj-lt"/>
              <a:buNone/>
            </a:pPr>
            <a:endParaRPr lang="fr-CA" sz="1100" b="1" u="none" strike="noStrike" dirty="0">
              <a:solidFill>
                <a:srgbClr val="00808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100" b="1" u="none" strike="noStrike" dirty="0">
                <a:solidFill>
                  <a:srgbClr val="008080"/>
                </a:solidFill>
                <a:effectLst/>
                <a:latin typeface="Arial" panose="020B0604020202020204" pitchFamily="34" charset="0"/>
                <a:ea typeface="Calibri" panose="020F0502020204030204" pitchFamily="34" charset="0"/>
                <a:cs typeface="Arial" panose="020B0604020202020204" pitchFamily="34" charset="0"/>
              </a:rPr>
              <a:t>2. Tous les enfants vont à l’école, peu importe le pays</a:t>
            </a:r>
            <a:r>
              <a:rPr lang="fr-CA" sz="1100" b="1"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CA" sz="1100" b="1" u="none" strike="noStrike" dirty="0">
                <a:solidFill>
                  <a:srgbClr val="0070C0"/>
                </a:solidFill>
                <a:effectLst/>
                <a:latin typeface="Arial" panose="020B0604020202020204" pitchFamily="34" charset="0"/>
                <a:ea typeface="Calibri" panose="020F0502020204030204" pitchFamily="34" charset="0"/>
                <a:cs typeface="Arial" panose="020B0604020202020204" pitchFamily="34" charset="0"/>
              </a:rPr>
              <a:t>(Faux)</a:t>
            </a:r>
            <a:endParaRPr lang="fr-CA" sz="1100" b="1" u="none" strike="noStrike" dirty="0">
              <a:solidFill>
                <a:srgbClr val="00808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endParaRPr lang="fr-CA" sz="1100" u="none" strike="noStrik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L’article 28 de la Convention internationale dit que tous les enfants ont droit à l’éducation.</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Mais dans la réalité, environ 250 millions d’enfants ne vont pas à l’école.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Il y a plusieurs raisons à cela:</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685800">
              <a:lnSpc>
                <a:spcPct val="107000"/>
              </a:lnSpc>
              <a:buNone/>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guerres : des écoles sont détruites, comme en Syrie ou au Soudan.</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La discrimination : par exemple, en Afghanistan ou au Pakistan, beaucoup de filles ne peuvent pas aller à l’école.</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La pauvreté : Les familles doivent parfois faire travailler leurs enfants.</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mariages d’enfants : dans certaines régions, les filles qui se marient jeunes quittent l’école.</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914400">
              <a:lnSpc>
                <a:spcPct val="107000"/>
              </a:lnSpc>
              <a:buNone/>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Exemple marquant : Malala Yousafzai, militante pakistanaise pour l’éducation des filles, a survécu à une tentative d’assassinat en 2012 pour avoir défendu ce droit. Elle a reçu le prix Nobel de la paix en 2014.</a:t>
            </a:r>
            <a:endParaRPr lang="fr-CA" sz="1100" u="none" strike="sngStrike"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685800">
              <a:lnSpc>
                <a:spcPct val="107000"/>
              </a:lnSpc>
              <a:buNone/>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l" defTabSz="914400" rtl="0" eaLnBrk="1" latinLnBrk="0" hangingPunct="1">
              <a:lnSpc>
                <a:spcPct val="107000"/>
              </a:lnSpc>
              <a:buFont typeface="Wingdings" panose="05000000000000000000" pitchFamily="2" charset="2"/>
              <a:buChar char=""/>
            </a:pPr>
            <a:r>
              <a:rPr lang="fr-CA" sz="1100" u="none" kern="1200" dirty="0">
                <a:solidFill>
                  <a:srgbClr val="008080"/>
                </a:solidFill>
                <a:effectLst/>
                <a:latin typeface="Arial" panose="020B0604020202020204" pitchFamily="34" charset="0"/>
                <a:ea typeface="Calibri" panose="020F0502020204030204" pitchFamily="34" charset="0"/>
                <a:cs typeface="Arial" panose="020B0604020202020204" pitchFamily="34" charset="0"/>
              </a:rPr>
              <a:t>L’éducation est gratuite et obligatoire de 6 à 16 ans.</a:t>
            </a:r>
          </a:p>
          <a:p>
            <a:pPr marL="800100" lvl="1" indent="-342900" algn="l" defTabSz="914400" rtl="0" eaLnBrk="1" latinLnBrk="0" hangingPunct="1">
              <a:lnSpc>
                <a:spcPct val="107000"/>
              </a:lnSpc>
              <a:spcAft>
                <a:spcPts val="800"/>
              </a:spcAft>
              <a:buFont typeface="Wingdings" panose="05000000000000000000" pitchFamily="2" charset="2"/>
              <a:buChar char=""/>
            </a:pPr>
            <a:r>
              <a:rPr lang="fr-CA" sz="1100" u="none" kern="1200" dirty="0">
                <a:solidFill>
                  <a:srgbClr val="008080"/>
                </a:solidFill>
                <a:effectLst/>
                <a:latin typeface="Arial" panose="020B0604020202020204" pitchFamily="34" charset="0"/>
                <a:ea typeface="Calibri" panose="020F0502020204030204" pitchFamily="34" charset="0"/>
                <a:cs typeface="Arial" panose="020B0604020202020204" pitchFamily="34" charset="0"/>
              </a:rPr>
              <a:t>Même les enfants sans papiers d’immigration peuvent aller à l’école publique gratuitement.</a:t>
            </a:r>
          </a:p>
          <a:p>
            <a:pPr marL="0" lvl="0" indent="0">
              <a:lnSpc>
                <a:spcPct val="107000"/>
              </a:lnSpc>
              <a:buFont typeface="Courier New" panose="02070309020205020404" pitchFamily="49" charset="0"/>
              <a:buNone/>
            </a:pPr>
            <a:endParaRPr lang="fr-CA" sz="11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100" b="1" dirty="0">
                <a:latin typeface="Arial" panose="020B0604020202020204" pitchFamily="34" charset="0"/>
                <a:cs typeface="Arial" panose="020B0604020202020204" pitchFamily="34" charset="0"/>
              </a:rPr>
              <a:t>SOURCES</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US"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UNESCO.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(2024). 251 million children still out of school worldwide, UNESCO reports.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251 million children still out of school worldwide, UNESCO reports | UN News</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https://www.unicef.org/syria/situation-children-syria</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(2023) :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https://www.unicef.org/sudan/press-releases/19-million-children-sudan-out-school-conflict-rages-unicef-save-children</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UNESCO (2024) :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6"/>
              </a:rPr>
              <a:t>https://www.unesco.org/en/articles/afghanistan-14-million-girls-still-banned-school-de-facto-authorities</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7"/>
              </a:rPr>
              <a:t>https://www.unicef.org/pakistan/education</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Malala Fund : </a:t>
            </a:r>
            <a:r>
              <a:rPr lang="en-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8"/>
              </a:rPr>
              <a:t>https://malala.org/malalas-story/</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p>
          <a:p>
            <a:pPr>
              <a:buNone/>
            </a:pPr>
            <a:r>
              <a:rPr lang="fr-CA" sz="10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l’instruction publique</a:t>
            </a:r>
            <a:r>
              <a:rPr lang="fr-CA" sz="10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I-13.3. Voir : </a:t>
            </a:r>
            <a:r>
              <a:rPr lang="fr-CA" sz="10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9"/>
              </a:rPr>
              <a:t>https://www.quebec.ca/education/prescolaire-primaire-et-secondaire/administration-encadrements/obligation-frequentation-scolaire</a:t>
            </a:r>
            <a:r>
              <a:rPr lang="fr-CA" sz="10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0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l’instruction publique</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I-13.3, arts 1, 3. Voir à ce sujet :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10"/>
              </a:rPr>
              <a:t>https://csslt.gouv.qc.ca/wp-content/uploads/immigration-precaire-affiche.pdf</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12</a:t>
            </a:fld>
            <a:endParaRPr lang="fr-CA"/>
          </a:p>
        </p:txBody>
      </p:sp>
    </p:spTree>
    <p:extLst>
      <p:ext uri="{BB962C8B-B14F-4D97-AF65-F5344CB8AC3E}">
        <p14:creationId xmlns:p14="http://schemas.microsoft.com/office/powerpoint/2010/main" val="178171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800" b="1" dirty="0">
                <a:effectLst/>
                <a:latin typeface="Arial" panose="020B0604020202020204" pitchFamily="34" charset="0"/>
                <a:ea typeface="Calibri" panose="020F0502020204030204" pitchFamily="34" charset="0"/>
                <a:cs typeface="Arial" panose="020B0604020202020204" pitchFamily="34" charset="0"/>
              </a:rPr>
              <a:t>3. Au Québec, les enfants ont accès à des soins de santé gratuits. </a:t>
            </a:r>
            <a:r>
              <a:rPr lang="fr-CA" sz="1800" b="1" dirty="0">
                <a:solidFill>
                  <a:srgbClr val="0070C0"/>
                </a:solidFill>
                <a:effectLst/>
                <a:latin typeface="Arial" panose="020B0604020202020204" pitchFamily="34" charset="0"/>
                <a:ea typeface="Calibri" panose="020F0502020204030204" pitchFamily="34" charset="0"/>
                <a:cs typeface="Arial" panose="020B0604020202020204" pitchFamily="34" charset="0"/>
              </a:rPr>
              <a:t>(Vrai) </a:t>
            </a:r>
          </a:p>
          <a:p>
            <a:pPr marL="0" lvl="0" indent="0">
              <a:lnSpc>
                <a:spcPct val="115000"/>
              </a:lnSpc>
              <a:buFont typeface="+mj-lt"/>
              <a:buNone/>
            </a:pPr>
            <a:endParaRPr lang="fr-CA" sz="18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soins de santé sont gratuits pour les enfants inscrits à la Régie de l’assurance maladie du Québec (RAMQ).</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Depuis 2021, même les enfants dont les parents n’ont pas de statut régulier d’immigration peuvent y avoir accès.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Ça veut dire qu’un enfant peut voir une ou un médecin, se faire soigner ou opérer sans payer, peu importe sa citoyenneté ou celle de ses parents.</a:t>
            </a:r>
          </a:p>
          <a:p>
            <a:pPr>
              <a:lnSpc>
                <a:spcPct val="107000"/>
              </a:lnSpc>
              <a:spcAft>
                <a:spcPts val="800"/>
              </a:spcAft>
              <a:buNone/>
            </a:pPr>
            <a:endPar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defTabSz="914400" rtl="0" eaLnBrk="1" latinLnBrk="0" hangingPunct="1">
              <a:lnSpc>
                <a:spcPct val="107000"/>
              </a:lnSpc>
              <a:spcAft>
                <a:spcPts val="800"/>
              </a:spcAft>
              <a:buFont typeface="Courier New" panose="02070309020205020404" pitchFamily="49" charset="0"/>
              <a:buChar char="o"/>
            </a:pPr>
            <a:r>
              <a:rPr lang="fr-CA" sz="1800" u="none" kern="1200" dirty="0">
                <a:solidFill>
                  <a:srgbClr val="008080"/>
                </a:solidFill>
                <a:effectLst/>
                <a:latin typeface="Arial" panose="020B0604020202020204" pitchFamily="34" charset="0"/>
                <a:ea typeface="Calibri" panose="020F0502020204030204" pitchFamily="34" charset="0"/>
                <a:cs typeface="Arial" panose="020B0604020202020204" pitchFamily="34" charset="0"/>
              </a:rPr>
              <a:t>Le projet de loi 83, adopté en juin 2021 et entré en vigueur le 22 septembre 2021, élargit l’accès à l’assurance maladie et aux médicaments pour plusieurs catégories d’enfants, qu’ils soient nés au Québec ou non.</a:t>
            </a:r>
          </a:p>
          <a:p>
            <a:pPr marL="800100" lvl="1" indent="-342900" algn="l" defTabSz="914400" rtl="0" eaLnBrk="1" latinLnBrk="0" hangingPunct="1">
              <a:lnSpc>
                <a:spcPct val="107000"/>
              </a:lnSpc>
              <a:spcAft>
                <a:spcPts val="800"/>
              </a:spcAft>
              <a:buFont typeface="Courier New" panose="02070309020205020404" pitchFamily="49" charset="0"/>
              <a:buChar char="o"/>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Les enfants concernés sont notamment ceux qui accompagnent leurs parents lorsque ces derniers :</a:t>
            </a:r>
            <a:r>
              <a:rPr lang="fr-CA" sz="1800" dirty="0">
                <a:effectLst/>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1. Détiennent un permis d’études valide pour plus de six mois.</a:t>
            </a:r>
            <a:endParaRPr lang="fr-CA"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2. Possèdent un permis de visiteur valide pour plus de six mois.</a:t>
            </a:r>
            <a:endParaRPr lang="fr-CA"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 Ont un permis de travail de plus de six mois non lié à un employeur spécifique au Québec.</a:t>
            </a:r>
            <a:endParaRPr lang="fr-CA"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4. Sont en situation irrégulière d’immigration (</a:t>
            </a:r>
            <a:r>
              <a:rPr lang="fr-CA"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sans statut légal</a:t>
            </a: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fr-CA" sz="18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endPar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l’assurance maladie</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A-29,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l’assurance médicaments</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A-29.01. Voir notamment : </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https://www.ramq.gouv.qc.ca/fr/citoyens/assurance-maladie/informer-services-couverts</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l’assurance maladie</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A-29. Voir aussi : Gouvernement du Québec. (2021). </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Couverture des services de santé et des services sociaux - Entrée en vigueur de la loi visant à élargir la couverture des enfants nés de parents au statut migratoire précaire Gouvernement du Québec</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spcAft>
                <a:spcPts val="1000"/>
              </a:spcAft>
              <a:buNone/>
            </a:pPr>
            <a:r>
              <a:rPr lang="fr-CA"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Pour plus d’informations à ce sujet: https://www.quebec.ca/nouvelles/actualites/details/couverture-des-services-de-sante-et-des-services-sociaux-entree-en-vigueur-de-la-loi-visant-a-elargir-la-couverture-des-enfants-nes-de-parents-au-statut-migratoire-precaire-34800</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13</a:t>
            </a:fld>
            <a:endParaRPr lang="fr-CA"/>
          </a:p>
        </p:txBody>
      </p:sp>
    </p:spTree>
    <p:extLst>
      <p:ext uri="{BB962C8B-B14F-4D97-AF65-F5344CB8AC3E}">
        <p14:creationId xmlns:p14="http://schemas.microsoft.com/office/powerpoint/2010/main" val="3963376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800" b="1" u="none" dirty="0">
                <a:effectLst/>
                <a:latin typeface="+mn-lt"/>
                <a:ea typeface="Calibri"/>
                <a:cs typeface="Arial"/>
              </a:rPr>
              <a:t>4. </a:t>
            </a:r>
            <a:r>
              <a:rPr lang="fr-CA" sz="1800" b="1" dirty="0">
                <a:latin typeface="+mn-lt"/>
                <a:ea typeface="Calibri"/>
                <a:cs typeface="Arial"/>
              </a:rPr>
              <a:t>Le</a:t>
            </a:r>
            <a:r>
              <a:rPr lang="fr-CA" sz="1800" b="1" u="none" dirty="0">
                <a:effectLst/>
                <a:latin typeface="+mn-lt"/>
                <a:ea typeface="Calibri"/>
                <a:cs typeface="Arial"/>
              </a:rPr>
              <a:t> </a:t>
            </a:r>
            <a:r>
              <a:rPr lang="fr-CA" sz="1800" b="1" dirty="0">
                <a:latin typeface="+mn-lt"/>
                <a:ea typeface="Calibri"/>
                <a:cs typeface="Arial"/>
              </a:rPr>
              <a:t>mariage</a:t>
            </a:r>
            <a:r>
              <a:rPr lang="fr-CA" sz="1800" b="1" u="none" dirty="0">
                <a:effectLst/>
                <a:latin typeface="+mn-lt"/>
                <a:ea typeface="Calibri"/>
                <a:cs typeface="Arial"/>
              </a:rPr>
              <a:t> des enfants est interdit partout dans le monde. </a:t>
            </a:r>
            <a:r>
              <a:rPr lang="fr-CA" sz="1800" b="1" u="none" dirty="0">
                <a:solidFill>
                  <a:srgbClr val="0070C0"/>
                </a:solidFill>
                <a:effectLst/>
                <a:latin typeface="+mn-lt"/>
                <a:ea typeface="Calibri"/>
                <a:cs typeface="Arial"/>
              </a:rPr>
              <a:t>(Faux)</a:t>
            </a:r>
            <a:endParaRPr lang="fr-CA" sz="1800" u="none" dirty="0">
              <a:effectLst/>
              <a:latin typeface="+mn-lt"/>
              <a:ea typeface="Calibri"/>
              <a:cs typeface="Arial"/>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Dans plusieurs pays, le mariage d’enfants est encore légal ou accepté, malgré les lois internationales.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Chaque année, environ 12 millions de filles de moins de 18 ans sont forcées de se marier.</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En tout, environ 650 millions de femmes et filles dans le monde se sont mariées alors qu’elles étaient encore enfants.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Mais ce n’est pas seulement les filles – On estime que plus de 115 millions de garçons ont aussi été mariés avant l’âge adulte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Canada :</a:t>
            </a:r>
            <a:r>
              <a:rPr lang="fr-CA" sz="1800"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Depuis 2015, l’âge minimal pour se marier est de 16 ans partout au pays, avec l’autorisation d’un juge.</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pour se marier si on a 16 ou 17 ans, une autorisation du tribunal est requise.</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p>
          <a:p>
            <a:pPr marL="0" lvl="0" indent="0">
              <a:lnSpc>
                <a:spcPct val="107000"/>
              </a:lnSpc>
              <a:buFont typeface="Courier New" panose="02070309020205020404" pitchFamily="49" charset="0"/>
              <a:buNone/>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https://www.unicef.fr/convention-droits-enfants/protection/mariage-force/</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notamment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https://www.savethechildren.org/us/charity-stories/child-marriage-a-violation-of-child-rights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Gouvernement du Canada,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Les mariages d’enfants, précoces et forcés</a:t>
            </a:r>
            <a:r>
              <a:rPr lang="fr-CA" sz="1800" b="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a:t>
            </a:r>
            <a:r>
              <a:rPr lang="fr-CA" sz="1800" b="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Les mariages d’enfants, précoces et forcés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(2019).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6"/>
              </a:rPr>
              <a:t>115 million boys and men around the world married as children - UNICEF | UNICEF Canada: For Every Child</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 mariage civil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L.C. 2005, ch. 33, art. 2.1.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Code civil du Québec</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CCQ-1991, art. 373.</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14</a:t>
            </a:fld>
            <a:endParaRPr lang="fr-CA"/>
          </a:p>
        </p:txBody>
      </p:sp>
    </p:spTree>
    <p:extLst>
      <p:ext uri="{BB962C8B-B14F-4D97-AF65-F5344CB8AC3E}">
        <p14:creationId xmlns:p14="http://schemas.microsoft.com/office/powerpoint/2010/main" val="2356930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800" b="1" u="none" dirty="0">
                <a:effectLst/>
                <a:latin typeface="+mn-lt"/>
                <a:ea typeface="Calibri"/>
                <a:cs typeface="Arial"/>
              </a:rPr>
              <a:t>5. Dans certains pays, les enfants sont utilisés comme soldats dans </a:t>
            </a:r>
            <a:r>
              <a:rPr lang="fr-CA" sz="1800" b="1" u="none" strike="noStrike" dirty="0">
                <a:solidFill>
                  <a:srgbClr val="000000"/>
                </a:solidFill>
                <a:effectLst/>
                <a:latin typeface="+mn-lt"/>
                <a:ea typeface="Calibri"/>
                <a:cs typeface="Arial"/>
              </a:rPr>
              <a:t>d</a:t>
            </a:r>
            <a:r>
              <a:rPr lang="fr-CA" sz="1800" b="1" u="none" dirty="0">
                <a:effectLst/>
                <a:latin typeface="+mn-lt"/>
                <a:ea typeface="Calibri"/>
                <a:cs typeface="Arial"/>
              </a:rPr>
              <a:t>es conflits armés. </a:t>
            </a:r>
            <a:r>
              <a:rPr lang="fr-CA" sz="1800" b="1" u="none" dirty="0">
                <a:solidFill>
                  <a:srgbClr val="0070C0"/>
                </a:solidFill>
                <a:effectLst/>
                <a:latin typeface="+mn-lt"/>
                <a:ea typeface="Calibri"/>
                <a:cs typeface="Arial"/>
              </a:rPr>
              <a:t>(Vrai) </a:t>
            </a:r>
            <a:endParaRPr lang="fr-CA" sz="1800" u="none" dirty="0">
              <a:effectLst/>
              <a:latin typeface="+mn-lt"/>
              <a:ea typeface="Calibri"/>
              <a:cs typeface="Arial"/>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Faire participer des enfants à la guerre est interdit par le droit international.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Pourtant, on estime que plus de 250 000 enfants sont impliqués dans des conflits armés à travers le monde.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enfants sont utilisés comme combattants, messagers, espions, etc..</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Cette réalité touche des pays comme la République Démocratique du Congo, la Somalie, la Syrie et Haïti, entre autres.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9144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 Canada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Il n’y a pas de recrutement armé d’enfants par l’État ou des groupes armés.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Toutefois, des enfants peuvent être recrutés dans des gangs de rue, ce qui pose des problèmes de sécurité et de prévention.</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UNIEF (2024),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Six violations graves des droits des enfants en temps de guerre :</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https://www.unicef.org/fr/recits/enfants-pris-pour-cible-six-violations-graves-des-droits-des-enfants-en-temps-de-guerre</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https://perspective.usherbrooke.ca/bilan/servlet/BMAnalyse/1594#:~:text=Le%20Burundi%2C%20la%20C%C3%B4te%20d,situation%20particuli%C3%A8re%20et%20anormalement%20violente.</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a:t>
            </a:r>
            <a:r>
              <a:rPr lang="en-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Enfants </a:t>
            </a:r>
            <a:r>
              <a:rPr lang="en-CA" sz="1800" i="1" u="none" kern="100" dirty="0" err="1">
                <a:solidFill>
                  <a:srgbClr val="008080"/>
                </a:solidFill>
                <a:effectLst/>
                <a:latin typeface="Arial" panose="020B0604020202020204" pitchFamily="34" charset="0"/>
                <a:ea typeface="Calibri" panose="020F0502020204030204" pitchFamily="34" charset="0"/>
                <a:cs typeface="Times New Roman" panose="02020603050405020304" pitchFamily="18" charset="0"/>
              </a:rPr>
              <a:t>soldats</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https://www.unicef.fr/convention-droits-enfants/protection/enfants-soldats/</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Voir </a:t>
            </a:r>
            <a:r>
              <a:rPr lang="en-CA" sz="1800" u="none" kern="100" dirty="0" err="1">
                <a:solidFill>
                  <a:srgbClr val="008080"/>
                </a:solidFill>
                <a:effectLst/>
                <a:latin typeface="Arial" panose="020B0604020202020204" pitchFamily="34" charset="0"/>
                <a:ea typeface="Calibri" panose="020F0502020204030204" pitchFamily="34" charset="0"/>
                <a:cs typeface="Times New Roman" panose="02020603050405020304" pitchFamily="18" charset="0"/>
              </a:rPr>
              <a:t>aussi</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 Office of the Special Representative of the Secretary-General for Children and Armed Conflict. (2023). </a:t>
            </a:r>
            <a:r>
              <a:rPr lang="en-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Child Soldiers</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https://childrenandarmedconflict.un.org</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 News (2024),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6"/>
              </a:rPr>
              <a:t>Recruitment of child soldiers is on the rise, despite global commitments | UN News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err="1">
                <a:solidFill>
                  <a:srgbClr val="008080"/>
                </a:solidFill>
                <a:effectLst/>
                <a:latin typeface="+mn-lt"/>
                <a:ea typeface="Calibri"/>
                <a:cs typeface="Arial"/>
              </a:rPr>
              <a:t>Gouvernement</a:t>
            </a:r>
            <a:r>
              <a:rPr lang="en-CA" sz="1800" u="none" kern="100" dirty="0">
                <a:solidFill>
                  <a:srgbClr val="008080"/>
                </a:solidFill>
                <a:effectLst/>
                <a:latin typeface="+mn-lt"/>
                <a:ea typeface="Calibri"/>
                <a:cs typeface="Arial"/>
              </a:rPr>
              <a:t> du Canada, </a:t>
            </a:r>
            <a:r>
              <a:rPr lang="en-CA" sz="1800" i="1" u="none" kern="100" dirty="0">
                <a:solidFill>
                  <a:srgbClr val="008080"/>
                </a:solidFill>
                <a:effectLst/>
                <a:latin typeface="+mn-lt"/>
                <a:ea typeface="Calibri"/>
                <a:cs typeface="Arial"/>
              </a:rPr>
              <a:t>Children and armed conflict</a:t>
            </a:r>
            <a:r>
              <a:rPr lang="en-CA" sz="1800" u="none" kern="100" dirty="0">
                <a:solidFill>
                  <a:srgbClr val="008080"/>
                </a:solidFill>
                <a:effectLst/>
                <a:latin typeface="+mn-lt"/>
                <a:ea typeface="Calibri"/>
                <a:cs typeface="Arial"/>
              </a:rPr>
              <a:t> : </a:t>
            </a:r>
            <a:r>
              <a:rPr lang="en-CA" sz="1800" u="none" kern="100" dirty="0">
                <a:solidFill>
                  <a:srgbClr val="008080"/>
                </a:solidFill>
                <a:effectLst/>
                <a:latin typeface="+mn-lt"/>
                <a:ea typeface="Calibri"/>
                <a:cs typeface="Arial"/>
                <a:hlinkClick r:id="rId7"/>
              </a:rPr>
              <a:t>https://www.international.gc.ca/world-monde/issues_development-enjeux_developpement/human_rights-droits_homme/armed_conflict-conflits_armes.aspx?lang=eng</a:t>
            </a:r>
            <a:r>
              <a:rPr lang="en-CA" sz="1800" u="none" kern="100" dirty="0">
                <a:solidFill>
                  <a:srgbClr val="008080"/>
                </a:solidFill>
                <a:effectLst/>
                <a:latin typeface="+mn-lt"/>
                <a:ea typeface="Calibri"/>
                <a:cs typeface="Arial"/>
              </a:rPr>
              <a:t> </a:t>
            </a:r>
            <a:endParaRPr lang="fr-CA" sz="1800" u="none" kern="100" dirty="0">
              <a:effectLst/>
              <a:latin typeface="+mn-lt"/>
              <a:ea typeface="Calibri"/>
              <a:cs typeface="Arial"/>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notamment : Sécurité Publique Canada,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8"/>
              </a:rPr>
              <a:t>Aperçu des approches d'intervention directe pour lutter contre les gangs de jeunes et la violence chez les jeunes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Gouvernement du Québec, 2024.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9"/>
              </a:rPr>
              <a:t>Violence - Le Parti Québécois demande à l'Assemblée nationale de se pencher sur le recrutement de jeunes par le crime organisé Gouvernement du Québec</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15</a:t>
            </a:fld>
            <a:endParaRPr lang="fr-CA"/>
          </a:p>
        </p:txBody>
      </p:sp>
    </p:spTree>
    <p:extLst>
      <p:ext uri="{BB962C8B-B14F-4D97-AF65-F5344CB8AC3E}">
        <p14:creationId xmlns:p14="http://schemas.microsoft.com/office/powerpoint/2010/main" val="455646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gn="l" defTabSz="914400" rtl="0" eaLnBrk="1" latinLnBrk="0" hangingPunct="1">
              <a:lnSpc>
                <a:spcPct val="115000"/>
              </a:lnSpc>
              <a:buFont typeface="+mj-lt"/>
              <a:buNone/>
            </a:pPr>
            <a:endParaRPr lang="fr-CA" sz="1800" b="1" u="none"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0" lvl="0" indent="0" algn="l" defTabSz="914400" rtl="0" eaLnBrk="1" latinLnBrk="0" hangingPunct="1">
              <a:lnSpc>
                <a:spcPct val="115000"/>
              </a:lnSpc>
              <a:buFont typeface="+mj-lt"/>
              <a:buNone/>
            </a:pPr>
            <a:r>
              <a:rPr lang="fr-CA" sz="1800" b="1" u="non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6. Tous les pays devraient garantir aux enfants leur droit de jouer. (Vrai) </a:t>
            </a: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L’article 31 de la Convention dit que les enfants ont le droit de jouer et d’avoir des loisirs, donc </a:t>
            </a:r>
            <a:r>
              <a:rPr lang="fr-CA" sz="1800" u="none"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tous les pays devraient garantir aux enfants leur droit fondamental au jeu et aux loisirs. </a:t>
            </a: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Pourtant, ce droit n’est pas toujours respecté :</a:t>
            </a:r>
            <a:endParaRPr lang="fr-CA" sz="1800" u="none"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l" defTabSz="914400" rtl="0" eaLnBrk="1" latinLnBrk="0" hangingPunct="1">
              <a:lnSpc>
                <a:spcPct val="107000"/>
              </a:lnSpc>
              <a:buFont typeface="Wingdings" panose="05000000000000000000" pitchFamily="2" charset="2"/>
              <a:buChar char=""/>
            </a:pPr>
            <a:r>
              <a:rPr lang="fr-CA" sz="1800" u="none" kern="1200" dirty="0">
                <a:solidFill>
                  <a:srgbClr val="008080"/>
                </a:solidFill>
                <a:effectLst/>
                <a:latin typeface="Arial" panose="020B0604020202020204" pitchFamily="34" charset="0"/>
                <a:ea typeface="Calibri" panose="020F0502020204030204" pitchFamily="34" charset="0"/>
                <a:cs typeface="Arial" panose="020B0604020202020204" pitchFamily="34" charset="0"/>
              </a:rPr>
              <a:t>Dans les zones de guerre, les enfants n’ont souvent pas accès à des endroits sécuritaires pour jouer (ex. : Ukraine, Gaza)</a:t>
            </a: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Dans les milieux très pauvres, certains enfants passent leurs journées à travailler.</a:t>
            </a:r>
            <a:endParaRPr lang="fr-CA" sz="1800"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endParaRPr>
          </a:p>
          <a:p>
            <a:pPr marL="457200" lvl="1" indent="0">
              <a:lnSpc>
                <a:spcPct val="107000"/>
              </a:lnSpc>
              <a:buFont typeface="Wingdings" panose="05000000000000000000" pitchFamily="2" charset="2"/>
              <a:buNone/>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Canada et au Québec :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Il y a des politiques pour encourager ce droit : parcs, activités sportives subventionnées, services de garde éducatifs, camps de jour.</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Mais l’accès à ces services peut varier selon les revenus de la famille ou l’endroit où on habite.</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 Committee on the Rights of the Child. (2013). </a:t>
            </a:r>
            <a:r>
              <a:rPr lang="en-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General Comment No. 17 on Article 31</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General comment No. 17 (2013) on the right of the child to rest, leisure, play, recreational activities, cultural life and the arts (art. 31) | </a:t>
            </a:r>
            <a:r>
              <a:rPr lang="en-CA" sz="1800" u="none" kern="100" dirty="0" err="1">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Refworld</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Glos A. Children's right to play in times of war.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Bioethics. 2025.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Institut de la statistique du Québec.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L'activité physique de loisir des Québécois en 2018‑2019</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16</a:t>
            </a:fld>
            <a:endParaRPr lang="fr-CA"/>
          </a:p>
        </p:txBody>
      </p:sp>
    </p:spTree>
    <p:extLst>
      <p:ext uri="{BB962C8B-B14F-4D97-AF65-F5344CB8AC3E}">
        <p14:creationId xmlns:p14="http://schemas.microsoft.com/office/powerpoint/2010/main" val="4244266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solidFill>
                <a:srgbClr val="00808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pPr>
            <a:r>
              <a:rPr lang="fr-CA" sz="1800" b="1" u="none" dirty="0">
                <a:solidFill>
                  <a:srgbClr val="008080"/>
                </a:solidFill>
                <a:effectLst/>
                <a:latin typeface="+mn-lt"/>
                <a:ea typeface="Calibri"/>
                <a:cs typeface="Arial"/>
              </a:rPr>
              <a:t>7. Au Québec, l'âge minimal pour travailler est de 11 ans</a:t>
            </a:r>
            <a:r>
              <a:rPr lang="fr-CA" sz="1800" b="1" dirty="0">
                <a:solidFill>
                  <a:srgbClr val="008080"/>
                </a:solidFill>
                <a:latin typeface="+mn-lt"/>
                <a:ea typeface="Calibri"/>
                <a:cs typeface="Arial"/>
              </a:rPr>
              <a:t>. </a:t>
            </a:r>
            <a:r>
              <a:rPr lang="fr-CA" sz="1800" b="1" dirty="0">
                <a:solidFill>
                  <a:srgbClr val="0070C0"/>
                </a:solidFill>
                <a:latin typeface="+mn-lt"/>
                <a:ea typeface="Calibri"/>
                <a:cs typeface="Arial"/>
              </a:rPr>
              <a:t>(</a:t>
            </a:r>
            <a:r>
              <a:rPr lang="fr-CA" sz="1800" b="1" u="none" dirty="0">
                <a:solidFill>
                  <a:srgbClr val="008080"/>
                </a:solidFill>
                <a:effectLst/>
                <a:latin typeface="+mn-lt"/>
                <a:ea typeface="Calibri"/>
                <a:cs typeface="Arial"/>
              </a:rPr>
              <a:t>Faux</a:t>
            </a:r>
            <a:r>
              <a:rPr lang="fr-CA" sz="1800" b="1" dirty="0">
                <a:solidFill>
                  <a:srgbClr val="008080"/>
                </a:solidFill>
                <a:latin typeface="+mn-lt"/>
                <a:ea typeface="Calibri"/>
                <a:cs typeface="Arial"/>
              </a:rPr>
              <a:t>)</a:t>
            </a:r>
            <a:endParaRPr lang="fr-CA" sz="1800" b="1" u="none" strike="noStrike" dirty="0">
              <a:solidFill>
                <a:srgbClr val="FF0000"/>
              </a:solidFill>
              <a:effectLst/>
              <a:latin typeface="+mn-lt"/>
              <a:ea typeface="Calibri"/>
              <a:cs typeface="Arial"/>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effectLst/>
                <a:latin typeface="Arial" panose="020B0604020202020204" pitchFamily="34" charset="0"/>
                <a:ea typeface="Calibri" panose="020F0502020204030204" pitchFamily="34" charset="0"/>
                <a:cs typeface="Times New Roman" panose="02020603050405020304" pitchFamily="18" charset="0"/>
              </a:rPr>
              <a:t>Au Québec, l'âge minimal pour travailler est de 14 ans</a:t>
            </a: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Exceptions : Avant 14 ans, un enfant peut occuper certains emplois (comme livrer des journaux ou faire du gardiennage), mais seulement avec l'autorisation écrite de ses parents.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Même à 14 ans, il y a des règles :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On ne peut pas faire de travail dangereux.</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On ne peut pas travailler pendant les heures de classe</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On ne peut pas travailler plus de 17 heures par semaine pendant l’année scolaire.</a:t>
            </a:r>
            <a:r>
              <a:rPr lang="fr-CA" sz="1800" b="1"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Dans certains pays, les enfants travaillent dès 10 ou 12 ans (ex. : Cambodge), surtout dans les milieux agricoles.</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 84.3 al. 1.</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Règlement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r. 3, art 35.0.3.</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 84.3 al. 1. Voir aussi : Commission des normes, de l’équité, de la santé et de la sécurité du travail (CNESST).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Travail des jeunes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Jeunes de moins de 14 ans.</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i="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Jeunes de moins de 14 ans | Commission des normes de l'équité de la santé et de la sécurité du travail - CNESST</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arts 84.2 et suivants.</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Commission des normes, de l’équité, de la santé et de la sécurité du travail (CNESST).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Travail des jeunes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Travailleuses et travailleurs de 14 ans et plus | Commission des normes de l'équité de la santé et de la sécurité du travail - CNESST</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 84.4 al. 1.</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 84.4 al. 2. Commission des normes, de l’équité, de la santé et de la sécurité du travail (CNESST).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Travail des jeunes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Fréquentation scolaire et horaire de travail d’un jeune | Commission des normes de l'équité de la santé et de la sécurité du travail - CNESST</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6"/>
              </a:rPr>
              <a:t>An analysis of the situation of children and adolescents in Cambodia</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UNICEF Data: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7"/>
              </a:rPr>
              <a:t>In the world’s poorest countries, slightly more than 1 in 5 children are engaged in child labour</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17</a:t>
            </a:fld>
            <a:endParaRPr lang="fr-CA"/>
          </a:p>
        </p:txBody>
      </p:sp>
    </p:spTree>
    <p:extLst>
      <p:ext uri="{BB962C8B-B14F-4D97-AF65-F5344CB8AC3E}">
        <p14:creationId xmlns:p14="http://schemas.microsoft.com/office/powerpoint/2010/main" val="4166546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100" b="1" dirty="0"/>
              <a:t>NOTES AU PERSONNEL ENSEIGNANT</a:t>
            </a:r>
          </a:p>
          <a:p>
            <a:pPr marL="0" lvl="0" indent="0">
              <a:lnSpc>
                <a:spcPct val="115000"/>
              </a:lnSpc>
              <a:buFont typeface="+mj-lt"/>
              <a:buNone/>
            </a:pPr>
            <a:endParaRPr lang="fr-CA" sz="11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100" b="1" u="none" dirty="0">
                <a:effectLst/>
                <a:latin typeface="Arial" panose="020B0604020202020204" pitchFamily="34" charset="0"/>
                <a:ea typeface="Calibri" panose="020F0502020204030204" pitchFamily="34" charset="0"/>
                <a:cs typeface="Arial" panose="020B0604020202020204" pitchFamily="34" charset="0"/>
              </a:rPr>
              <a:t>8. Il existe encore des endroits où les enfants ne sont pas enregistrés à la naissance. </a:t>
            </a:r>
            <a:r>
              <a:rPr lang="fr-CA" sz="1100" b="1"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(Vrai)</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buNone/>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Avoir un certificat de naissance est un droit important, reconnu à l’article 7 de la Convention relative aux droits de l’enfant.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Pourtant, on estime qu’environ</a:t>
            </a:r>
            <a:r>
              <a:rPr lang="fr-CA" sz="1100"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 150 millions d’enfants</a:t>
            </a:r>
            <a:r>
              <a:rPr lang="fr-CA" sz="11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n’ont pas d’acte de naissance officiel</a:t>
            </a:r>
            <a:r>
              <a:rPr lang="fr-CA" sz="11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endParaRPr lang="fr-CA" sz="1100" u="none" strike="noStrik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Sans preuve d’identité, ils risquent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De ne pas pouvoir aller à l’école,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De ne pas avoir accès aux soins de santé,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Être plus à risque de mariage forcé, de travail ou de trafic humain.</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685800">
              <a:lnSpc>
                <a:spcPct val="107000"/>
              </a:lnSpc>
              <a:buNone/>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Les régions les plus touchées: Afrique subsaharienne (ex. : République démocratique du Congo), Asie du Sud (ex.: Bangladesh)</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et au Canada : </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Wingdings" panose="05000000000000000000" pitchFamily="2" charset="2"/>
              <a:buChar char=""/>
            </a:pPr>
            <a:r>
              <a:rPr lang="fr-CA" sz="11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La déclaration de naissance est obligatoire dans les 30 jours suivant l’accouchement. Cela permet l’enregistrement officiel par le Directeur de l’état civil. </a:t>
            </a:r>
          </a:p>
          <a:p>
            <a:pPr marL="0" lvl="0" indent="0">
              <a:lnSpc>
                <a:spcPct val="107000"/>
              </a:lnSpc>
              <a:buFont typeface="Courier New" panose="02070309020205020404" pitchFamily="49" charset="0"/>
              <a:buNone/>
            </a:pPr>
            <a:endParaRPr lang="fr-CA" sz="11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100" b="1" dirty="0">
                <a:latin typeface="Arial" panose="020B0604020202020204" pitchFamily="34" charset="0"/>
                <a:cs typeface="Arial" panose="020B0604020202020204" pitchFamily="34" charset="0"/>
              </a:rPr>
              <a:t>SOURCES</a:t>
            </a:r>
            <a:endParaRPr lang="fr-CA" sz="11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(2024).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L'enregistrement des naissances augmente à travers le monde, mais 150 millions d'enfants restent « invisibles » - UNICEF</a:t>
            </a:r>
            <a:r>
              <a:rPr lang="en-CA" sz="1000" u="none" strike="sngStrike" kern="1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Canada :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Garantir le droit des enfants d’avoir une identité juridique | UNICEF Canada : Pour chaque enfant</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UNICEF (2024).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L'enregistrement des naissances augmente à travers le monde, mais 150 millions d'enfants restent « invisibles » - UNICEF</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r>
              <a:rPr lang="fr-CA" sz="10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Code civil du Québec</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CCQ-1991, arts 111-113. Directeur de l’état civil du Québec : </a:t>
            </a:r>
            <a:r>
              <a:rPr lang="fr-CA" sz="10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Déclaration de naissance</a:t>
            </a:r>
            <a:endParaRPr lang="fr-CA" sz="10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18</a:t>
            </a:fld>
            <a:endParaRPr lang="fr-CA"/>
          </a:p>
        </p:txBody>
      </p:sp>
    </p:spTree>
    <p:extLst>
      <p:ext uri="{BB962C8B-B14F-4D97-AF65-F5344CB8AC3E}">
        <p14:creationId xmlns:p14="http://schemas.microsoft.com/office/powerpoint/2010/main" val="1128722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endParaRPr>
          </a:p>
          <a:p>
            <a:pPr marL="0" lvl="0" indent="0">
              <a:lnSpc>
                <a:spcPct val="115000"/>
              </a:lnSpc>
              <a:buFont typeface="+mj-lt"/>
              <a:buNone/>
            </a:pPr>
            <a:r>
              <a:rPr lang="fr-CA" sz="1800" b="1" u="none" dirty="0">
                <a:solidFill>
                  <a:srgbClr val="008080"/>
                </a:solidFill>
                <a:effectLst/>
                <a:latin typeface="+mn-lt"/>
                <a:ea typeface="Calibri"/>
                <a:cs typeface="Arial"/>
              </a:rPr>
              <a:t>9. Certains enfants sont séparés de leurs parents quand ils immigrent</a:t>
            </a:r>
            <a:r>
              <a:rPr lang="fr-CA" sz="1800" b="1" u="none" strike="noStrike" dirty="0">
                <a:solidFill>
                  <a:srgbClr val="008080"/>
                </a:solidFill>
                <a:effectLst/>
                <a:latin typeface="+mn-lt"/>
                <a:ea typeface="Calibri"/>
                <a:cs typeface="Arial"/>
              </a:rPr>
              <a:t>.</a:t>
            </a:r>
            <a:r>
              <a:rPr lang="fr-CA" sz="1800" b="1" u="none" strike="noStrike" dirty="0">
                <a:solidFill>
                  <a:schemeClr val="tx1"/>
                </a:solidFill>
                <a:effectLst/>
                <a:latin typeface="+mn-lt"/>
                <a:ea typeface="Calibri"/>
                <a:cs typeface="Arial"/>
              </a:rPr>
              <a:t> </a:t>
            </a:r>
            <a:r>
              <a:rPr lang="fr-CA" sz="1800" b="1" u="none" dirty="0">
                <a:solidFill>
                  <a:srgbClr val="0070C0"/>
                </a:solidFill>
                <a:effectLst/>
                <a:latin typeface="+mn-lt"/>
                <a:ea typeface="Calibri"/>
                <a:cs typeface="Arial"/>
              </a:rPr>
              <a:t>(Vrai)</a:t>
            </a:r>
            <a:endParaRPr lang="fr-CA" sz="1800" b="1" u="none" dirty="0">
              <a:effectLst/>
              <a:latin typeface="+mn-lt"/>
              <a:ea typeface="Calibri"/>
              <a:cs typeface="Arial"/>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Dans certains pays, les lois d’immigration font que des enfants sont séparés de leurs parents, surtout en cas d’entrée irrégulière ou de demande d’asile.</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Arial" panose="020B0604020202020204" pitchFamily="34" charset="0"/>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Exemple : aux États-Unis, des milliers d’enfants ont été séparés de leurs parents à la frontière avec le Mexique, et placés en détention, parfois pendant plusieurs mois.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Canada : Malheureusement, ici aussi, les enfants peuvent être séparés lorsque leurs parents sont détenus pour des raisons migratoires.</a:t>
            </a:r>
            <a:endParaRPr lang="fr-CA" sz="1800" u="none" strike="sngStrike"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p>
          <a:p>
            <a:pPr marL="0" lvl="0" indent="0">
              <a:lnSpc>
                <a:spcPct val="107000"/>
              </a:lnSpc>
              <a:buFont typeface="Courier New" panose="02070309020205020404" pitchFamily="49" charset="0"/>
              <a:buNone/>
            </a:pPr>
            <a:endParaRPr lang="fr-CA" sz="1800" u="none" strike="noStrike" kern="1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07000"/>
              </a:lnSpc>
              <a:spcAft>
                <a:spcPts val="800"/>
              </a:spcAft>
              <a:buFont typeface="Courier New" panose="02070309020205020404" pitchFamily="49" charset="0"/>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UN News (2018).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Children separated at border, suffering alarming and prolonged effects: UN rights experts | UN News</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mn-lt"/>
                <a:ea typeface="Calibri"/>
                <a:cs typeface="Arial"/>
              </a:rPr>
              <a:t>Human Rights Watch (2024). </a:t>
            </a:r>
            <a:r>
              <a:rPr lang="fr-CA" sz="1800" u="none" kern="100" dirty="0">
                <a:solidFill>
                  <a:srgbClr val="008080"/>
                </a:solidFill>
                <a:effectLst/>
                <a:latin typeface="+mn-lt"/>
                <a:ea typeface="Calibri"/>
                <a:cs typeface="Arial"/>
                <a:hlinkClick r:id="rId4"/>
              </a:rPr>
              <a:t>États-Unis : Les séparations de familles à la frontière ont causé des préjudices durables | Human Rights Watch</a:t>
            </a:r>
            <a:endParaRPr lang="fr-CA" sz="1800" u="none" kern="100" dirty="0">
              <a:effectLst/>
              <a:latin typeface="+mn-lt"/>
              <a:ea typeface="Calibri"/>
              <a:cs typeface="Arial"/>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Children, parents separated on arrival despite CBSA directive | CBC News</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19</a:t>
            </a:fld>
            <a:endParaRPr lang="fr-CA"/>
          </a:p>
        </p:txBody>
      </p:sp>
    </p:spTree>
    <p:extLst>
      <p:ext uri="{BB962C8B-B14F-4D97-AF65-F5344CB8AC3E}">
        <p14:creationId xmlns:p14="http://schemas.microsoft.com/office/powerpoint/2010/main" val="2053348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800" b="1" u="none" dirty="0">
                <a:effectLst/>
                <a:latin typeface="Arial" panose="020B0604020202020204" pitchFamily="34" charset="0"/>
                <a:ea typeface="Calibri" panose="020F0502020204030204" pitchFamily="34" charset="0"/>
                <a:cs typeface="Arial" panose="020B0604020202020204" pitchFamily="34" charset="0"/>
              </a:rPr>
              <a:t>10. Les enfants au Québec ont le droit de donner leur opinion sur les décisions qui les concernent. </a:t>
            </a:r>
            <a:r>
              <a:rPr lang="fr-CA" sz="1800" b="1"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(Vrai) </a:t>
            </a:r>
            <a:endParaRPr lang="fr-CA" sz="1800" b="1" u="none" dirty="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Selon l’article 12 de la Convention relative aux droits de l’enfant, les enfants ont le droit de dire ce qu’ils pensent dans les décisions qui les touchent, selon leur âge et leur maturité.</a:t>
            </a:r>
            <a:r>
              <a:rPr lang="fr-CA" sz="18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 </a:t>
            </a: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ce droit </a:t>
            </a:r>
            <a:r>
              <a:rPr lang="fr-CA" sz="1800" u="none"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est reconnu dans le Code civil du Québec</a:t>
            </a: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Il est appliqué de plusieurs façons. Par exemple : </a:t>
            </a:r>
          </a:p>
          <a:p>
            <a:pPr marL="0" lvl="0" indent="0">
              <a:lnSpc>
                <a:spcPct val="107000"/>
              </a:lnSpc>
              <a:buFont typeface="Courier New" panose="02070309020205020404" pitchFamily="49" charset="0"/>
              <a:buNone/>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Un enfant peut être entendu par le tribunal dans une affaire qui le concerne, comme dans un cas où le tribunal doit décider avec quel parent l’enfant ira habiter.</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Un enfant de 14 ans et plus peut consentir seul à des soins de santé.</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p>
          <a:p>
            <a:pPr marL="0" lvl="0" indent="0">
              <a:lnSpc>
                <a:spcPct val="107000"/>
              </a:lnSpc>
              <a:buFont typeface="Courier New" panose="02070309020205020404" pitchFamily="49" charset="0"/>
              <a:buNone/>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Code civil du Québec</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CCQ-1991, art. 34.</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Voir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Détermination de la garde d'enfants lors d'une séparation ou d'un divorce | Gouvernement du Québec</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Code civil du Québec</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CCQ-1991, arts 14, 17, 18.</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20</a:t>
            </a:fld>
            <a:endParaRPr lang="fr-CA"/>
          </a:p>
        </p:txBody>
      </p:sp>
    </p:spTree>
    <p:extLst>
      <p:ext uri="{BB962C8B-B14F-4D97-AF65-F5344CB8AC3E}">
        <p14:creationId xmlns:p14="http://schemas.microsoft.com/office/powerpoint/2010/main" val="1976849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800" b="1" dirty="0"/>
              <a:t>NOTES AU PERSONNEL ENSEIGNANT</a:t>
            </a:r>
          </a:p>
          <a:p>
            <a:pPr marL="0" lvl="0" indent="0">
              <a:lnSpc>
                <a:spcPct val="115000"/>
              </a:lnSpc>
              <a:buFont typeface="+mj-lt"/>
              <a:buNone/>
            </a:pPr>
            <a:endParaRPr lang="fr-CA" sz="18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800" b="1" u="none" dirty="0">
                <a:effectLst/>
                <a:latin typeface="Arial" panose="020B0604020202020204" pitchFamily="34" charset="0"/>
                <a:ea typeface="Calibri" panose="020F0502020204030204" pitchFamily="34" charset="0"/>
                <a:cs typeface="Arial" panose="020B0604020202020204" pitchFamily="34" charset="0"/>
              </a:rPr>
              <a:t>11. Dans certains pays, des enfants doivent travailler pour aider leur famille au lieu d’aller à l’école. </a:t>
            </a:r>
            <a:r>
              <a:rPr lang="fr-CA" sz="1800" b="1"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(Vrai)</a:t>
            </a:r>
            <a:endParaRPr lang="fr-CA" sz="1800" b="1" u="none" dirty="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buNone/>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 travail des enfants touche environ 160 millions d’enfants dans le monde.</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Exemples : </a:t>
            </a:r>
          </a:p>
          <a:p>
            <a:pPr marL="342900" lvl="0" indent="-342900">
              <a:lnSpc>
                <a:spcPct val="107000"/>
              </a:lnSpc>
              <a:buFont typeface="Courier New" panose="02070309020205020404" pitchFamily="49" charset="0"/>
              <a:buChar char="o"/>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En République démocratique du Congo, des enfants travaillent dans les mines de cobalt (essentiel pour les batteries).</a:t>
            </a: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07000"/>
              </a:lnSpc>
              <a:buFont typeface="Wingdings" panose="05000000000000000000" pitchFamily="2" charset="2"/>
              <a:buChar char=""/>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En Inde, certains enfants fabriquent des briques ou des vêtements dans des conditions dangereuses.</a:t>
            </a:r>
          </a:p>
          <a:p>
            <a:pPr marL="800100" lvl="1" indent="-342900">
              <a:lnSpc>
                <a:spcPct val="107000"/>
              </a:lnSpc>
              <a:buFont typeface="Wingdings" panose="05000000000000000000" pitchFamily="2" charset="2"/>
              <a:buChar char=""/>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fr-CA" sz="18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Québec, des lois limitent le travail des enfants pour assurer qu’ils puissent aller à l’école.</a:t>
            </a:r>
          </a:p>
          <a:p>
            <a:pPr marL="0" lvl="0" indent="0">
              <a:lnSpc>
                <a:spcPct val="107000"/>
              </a:lnSpc>
              <a:buFont typeface="Courier New" panose="02070309020205020404" pitchFamily="49" charset="0"/>
              <a:buNone/>
            </a:pPr>
            <a:endParaRPr lang="fr-CA" sz="18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800" b="1" dirty="0">
                <a:latin typeface="Arial" panose="020B0604020202020204" pitchFamily="34" charset="0"/>
                <a:cs typeface="Arial" panose="020B0604020202020204" pitchFamily="34" charset="0"/>
              </a:rPr>
              <a:t>SOURCES</a:t>
            </a:r>
          </a:p>
          <a:p>
            <a:pPr marL="0" lvl="0" indent="0">
              <a:lnSpc>
                <a:spcPct val="107000"/>
              </a:lnSpc>
              <a:buFont typeface="Courier New" panose="02070309020205020404" pitchFamily="49" charset="0"/>
              <a:buNone/>
            </a:pPr>
            <a:endParaRPr lang="fr-CA" sz="18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ONU Info (2023) : </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Le travail des enfants atteint 160 millions, en hausse pour la première fois depuis 20 ans</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Save the Children (2024) :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https://www.savethechildren.net/stories/drc-cobalt-mines-child-labour-and-green-transition</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Global Fund for Children (2020) : </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5"/>
              </a:rPr>
              <a:t>https://globalfundforchildren.org/story/helping-children-leave-brickyard-labor-in-india/</a:t>
            </a:r>
            <a:r>
              <a:rPr lang="en-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art. 84.2 et suivants; </a:t>
            </a:r>
            <a:r>
              <a:rPr lang="fr-CA" sz="18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Règlement sur les normes du travail</a:t>
            </a:r>
            <a:r>
              <a:rPr lang="fr-CA" sz="18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N-1.1, r. 3, art 35.0.3.</a:t>
            </a:r>
            <a:endParaRPr lang="fr-CA" sz="18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21</a:t>
            </a:fld>
            <a:endParaRPr lang="fr-CA"/>
          </a:p>
        </p:txBody>
      </p:sp>
    </p:spTree>
    <p:extLst>
      <p:ext uri="{BB962C8B-B14F-4D97-AF65-F5344CB8AC3E}">
        <p14:creationId xmlns:p14="http://schemas.microsoft.com/office/powerpoint/2010/main" val="333113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fr-CA" sz="1200" b="1" dirty="0"/>
              <a:t>NOTES AU PERSONNEL ENSEIGNANT</a:t>
            </a:r>
          </a:p>
          <a:p>
            <a:pPr marL="0" lvl="0" indent="0">
              <a:lnSpc>
                <a:spcPct val="115000"/>
              </a:lnSpc>
              <a:buFont typeface="+mj-lt"/>
              <a:buNone/>
            </a:pPr>
            <a:endParaRPr lang="fr-CA" sz="1200" b="1" u="none" dirty="0">
              <a:effectLst/>
              <a:latin typeface="Arial" panose="020B0604020202020204" pitchFamily="34" charset="0"/>
              <a:ea typeface="Calibri" panose="020F0502020204030204" pitchFamily="34" charset="0"/>
              <a:cs typeface="Arial" panose="020B0604020202020204" pitchFamily="34" charset="0"/>
            </a:endParaRPr>
          </a:p>
          <a:p>
            <a:pPr marL="0" lvl="0" indent="0">
              <a:lnSpc>
                <a:spcPct val="115000"/>
              </a:lnSpc>
              <a:buFont typeface="+mj-lt"/>
              <a:buNone/>
            </a:pPr>
            <a:r>
              <a:rPr lang="fr-CA" sz="1200" b="1" u="none" dirty="0">
                <a:effectLst/>
                <a:latin typeface="Arial" panose="020B0604020202020204" pitchFamily="34" charset="0"/>
                <a:ea typeface="Calibri" panose="020F0502020204030204" pitchFamily="34" charset="0"/>
                <a:cs typeface="Arial" panose="020B0604020202020204" pitchFamily="34" charset="0"/>
              </a:rPr>
              <a:t>12. Les mariages précoces et forcés concernent uniquement les pays en développement. </a:t>
            </a:r>
            <a:r>
              <a:rPr lang="fr-CA" sz="1200" b="1"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(Faux)</a:t>
            </a:r>
            <a:endParaRPr lang="fr-CA" sz="1200" b="1" u="none" dirty="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buNone/>
            </a:pPr>
            <a:r>
              <a:rPr lang="fr-CA" sz="12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 </a:t>
            </a:r>
            <a:endParaRPr lang="fr-CA" sz="12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2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Le phénomène existe aussi dans des pays industrialisés.</a:t>
            </a:r>
            <a:endParaRPr lang="fr-CA" sz="1200" u="none"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fr-CA" sz="1200" u="none" dirty="0">
                <a:solidFill>
                  <a:srgbClr val="008080"/>
                </a:solidFill>
                <a:effectLst/>
                <a:latin typeface="Arial" panose="020B0604020202020204" pitchFamily="34" charset="0"/>
                <a:ea typeface="Calibri" panose="020F0502020204030204" pitchFamily="34" charset="0"/>
                <a:cs typeface="Arial" panose="020B0604020202020204" pitchFamily="34" charset="0"/>
              </a:rPr>
              <a:t>Au Canada, jusqu’en 2015, certaines provinces permettaient le mariage dès 14 ans. Maintenant, l’âge minimal est de 16 ans.</a:t>
            </a:r>
          </a:p>
          <a:p>
            <a:pPr marL="342900" lvl="0" indent="-342900">
              <a:lnSpc>
                <a:spcPct val="107000"/>
              </a:lnSpc>
              <a:buFont typeface="Courier New" panose="02070309020205020404" pitchFamily="49" charset="0"/>
              <a:buChar char="o"/>
            </a:pPr>
            <a:r>
              <a:rPr lang="fr-CA" sz="1200" u="none" dirty="0">
                <a:solidFill>
                  <a:srgbClr val="0070C0"/>
                </a:solidFill>
                <a:effectLst/>
                <a:latin typeface="Arial" panose="020B0604020202020204" pitchFamily="34" charset="0"/>
                <a:ea typeface="Calibri" panose="020F0502020204030204" pitchFamily="34" charset="0"/>
                <a:cs typeface="Arial" panose="020B0604020202020204" pitchFamily="34" charset="0"/>
              </a:rPr>
              <a:t>Au Québec, pour se marier à 16 ou 17 ans, il faut avoir l’autorisation d’un tribunal</a:t>
            </a:r>
            <a:r>
              <a:rPr lang="fr-CA" sz="1200" u="none" strike="noStrike" dirty="0">
                <a:solidFill>
                  <a:srgbClr val="FF0000"/>
                </a:solidFill>
                <a:effectLst/>
                <a:latin typeface="Arial" panose="020B0604020202020204" pitchFamily="34" charset="0"/>
                <a:ea typeface="Calibri" panose="020F0502020204030204" pitchFamily="34" charset="0"/>
                <a:cs typeface="Arial" panose="020B0604020202020204" pitchFamily="34" charset="0"/>
              </a:rPr>
              <a:t>.</a:t>
            </a:r>
          </a:p>
          <a:p>
            <a:pPr marL="0" lvl="0" indent="0">
              <a:lnSpc>
                <a:spcPct val="107000"/>
              </a:lnSpc>
              <a:buFont typeface="Courier New" panose="02070309020205020404" pitchFamily="49" charset="0"/>
              <a:buNone/>
            </a:pPr>
            <a:endParaRPr lang="fr-CA" sz="1200" b="1" dirty="0">
              <a:latin typeface="Arial" panose="020B0604020202020204" pitchFamily="34" charset="0"/>
              <a:cs typeface="Arial" panose="020B0604020202020204" pitchFamily="34" charset="0"/>
            </a:endParaRPr>
          </a:p>
          <a:p>
            <a:pPr marL="0" lvl="0" indent="0">
              <a:lnSpc>
                <a:spcPct val="107000"/>
              </a:lnSpc>
              <a:buFont typeface="Courier New" panose="02070309020205020404" pitchFamily="49" charset="0"/>
              <a:buNone/>
            </a:pPr>
            <a:r>
              <a:rPr lang="fr-CA" sz="1200" b="1" dirty="0">
                <a:latin typeface="Arial" panose="020B0604020202020204" pitchFamily="34" charset="0"/>
                <a:cs typeface="Arial" panose="020B0604020202020204" pitchFamily="34" charset="0"/>
              </a:rPr>
              <a:t>SOURCES</a:t>
            </a:r>
          </a:p>
          <a:p>
            <a:pPr marL="0" lvl="0" indent="0">
              <a:lnSpc>
                <a:spcPct val="107000"/>
              </a:lnSpc>
              <a:buFont typeface="Courier New" panose="02070309020205020404" pitchFamily="49" charset="0"/>
              <a:buNone/>
            </a:pPr>
            <a:endParaRPr lang="fr-CA" sz="1200" u="none"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en-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Affaires </a:t>
            </a:r>
            <a:r>
              <a:rPr lang="en-CA" sz="1200" u="none" kern="100" dirty="0" err="1">
                <a:solidFill>
                  <a:srgbClr val="008080"/>
                </a:solidFill>
                <a:effectLst/>
                <a:latin typeface="Arial" panose="020B0604020202020204" pitchFamily="34" charset="0"/>
                <a:ea typeface="Calibri" panose="020F0502020204030204" pitchFamily="34" charset="0"/>
                <a:cs typeface="Times New Roman" panose="02020603050405020304" pitchFamily="18" charset="0"/>
              </a:rPr>
              <a:t>Mondiales</a:t>
            </a:r>
            <a:r>
              <a:rPr lang="en-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Canada : </a:t>
            </a:r>
            <a:r>
              <a:rPr lang="en-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3"/>
              </a:rPr>
              <a:t>Child, early and forced marriage</a:t>
            </a:r>
            <a:r>
              <a:rPr lang="en-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Zaman M, Koski A. Child marriage in Canada: A systematic review. </a:t>
            </a:r>
            <a:endParaRPr lang="fr-CA" sz="1200" u="none" kern="100" dirty="0">
              <a:effectLst/>
              <a:latin typeface="Arial" panose="020B0604020202020204" pitchFamily="34" charset="0"/>
              <a:ea typeface="Calibri" panose="020F0502020204030204" pitchFamily="34" charset="0"/>
              <a:cs typeface="Times New Roman" panose="02020603050405020304" pitchFamily="18" charset="0"/>
            </a:endParaRPr>
          </a:p>
          <a:p>
            <a:pPr>
              <a:buNone/>
            </a:pPr>
            <a:r>
              <a:rPr lang="fr-CA" sz="12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Loi sur le mariage civil</a:t>
            </a:r>
            <a:r>
              <a:rPr lang="fr-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L.C. 2005, ch. 33, art. 2.1. </a:t>
            </a:r>
            <a:endParaRPr lang="fr-CA" sz="1200" u="none" kern="100" dirty="0">
              <a:effectLst/>
              <a:latin typeface="Arial" panose="020B0604020202020204" pitchFamily="34" charset="0"/>
              <a:ea typeface="Calibri" panose="020F0502020204030204" pitchFamily="34" charset="0"/>
              <a:cs typeface="Times New Roman" panose="02020603050405020304" pitchFamily="18" charset="0"/>
            </a:endParaRPr>
          </a:p>
          <a:p>
            <a:r>
              <a:rPr lang="fr-CA" sz="1200" i="1"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Code civil du Québec</a:t>
            </a:r>
            <a:r>
              <a:rPr lang="fr-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RLRQ c. CCQ-1991, art. 373. Voir aussi : </a:t>
            </a:r>
            <a:r>
              <a:rPr lang="fr-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hlinkClick r:id="rId4"/>
              </a:rPr>
              <a:t>https://www.lapresse.ca/societe/2021-01-15/les-mariages-d-enfants-au-pays-pas-si-rares-que-cela.php</a:t>
            </a:r>
            <a:r>
              <a:rPr lang="fr-CA" sz="1200" u="none" kern="100" dirty="0">
                <a:solidFill>
                  <a:srgbClr val="008080"/>
                </a:solidFill>
                <a:effectLst/>
                <a:latin typeface="Arial" panose="020B0604020202020204" pitchFamily="34" charset="0"/>
                <a:ea typeface="Calibri" panose="020F0502020204030204" pitchFamily="34" charset="0"/>
                <a:cs typeface="Times New Roman" panose="02020603050405020304" pitchFamily="18" charset="0"/>
              </a:rPr>
              <a:t>) </a:t>
            </a:r>
            <a:endParaRPr lang="fr-CA" sz="1200" u="none" kern="100" dirty="0">
              <a:effectLst/>
              <a:latin typeface="Arial" panose="020B0604020202020204" pitchFamily="34" charset="0"/>
              <a:ea typeface="Calibri" panose="020F0502020204030204" pitchFamily="34" charset="0"/>
              <a:cs typeface="Times New Roman" panose="02020603050405020304" pitchFamily="18"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22</a:t>
            </a:fld>
            <a:endParaRPr lang="fr-CA"/>
          </a:p>
        </p:txBody>
      </p:sp>
    </p:spTree>
    <p:extLst>
      <p:ext uri="{BB962C8B-B14F-4D97-AF65-F5344CB8AC3E}">
        <p14:creationId xmlns:p14="http://schemas.microsoft.com/office/powerpoint/2010/main" val="3862630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defTabSz="908371">
              <a:buFont typeface="Wingdings" panose="05000000000000000000" pitchFamily="2" charset="2"/>
              <a:buChar char="q"/>
              <a:defRPr/>
            </a:pPr>
            <a:r>
              <a:rPr lang="fr-CA" noProof="0" dirty="0">
                <a:latin typeface="+mn-lt"/>
                <a:cs typeface="Arial"/>
              </a:rPr>
              <a:t>Lire la mise en situation en grand groupe dans le cahier de l’élève.</a:t>
            </a:r>
          </a:p>
          <a:p>
            <a:pPr marL="171450" lvl="0" indent="-171450" defTabSz="908371">
              <a:buFont typeface="Wingdings" panose="05000000000000000000" pitchFamily="2" charset="2"/>
              <a:buChar char="q"/>
              <a:defRPr/>
            </a:pPr>
            <a:r>
              <a:rPr lang="fr-CA" noProof="0" dirty="0">
                <a:latin typeface="+mn-lt"/>
                <a:cs typeface="Arial"/>
              </a:rPr>
              <a:t>En grand groupe, en équipes ou individuellement, réfléchir aux droits de la Convention relative aux droits de l’enfant qui ne sont pas respectés.</a:t>
            </a:r>
          </a:p>
          <a:p>
            <a:pPr marL="171450" lvl="0" indent="-171450" defTabSz="908371">
              <a:buFont typeface="Wingdings" panose="05000000000000000000" pitchFamily="2" charset="2"/>
              <a:buChar char="q"/>
              <a:defRPr/>
            </a:pPr>
            <a:r>
              <a:rPr lang="fr-CA" noProof="0" dirty="0">
                <a:latin typeface="+mn-lt"/>
                <a:cs typeface="Arial"/>
              </a:rPr>
              <a:t>Trouver des solutions pour l’enfant de la mise en situation.</a:t>
            </a:r>
          </a:p>
          <a:p>
            <a:pPr marL="171450" lvl="0" indent="-171450" defTabSz="908371">
              <a:buFont typeface="Wingdings" panose="05000000000000000000" pitchFamily="2" charset="2"/>
              <a:buChar char="q"/>
              <a:defRPr/>
            </a:pPr>
            <a:r>
              <a:rPr lang="fr-CA" noProof="0" dirty="0">
                <a:latin typeface="+mn-lt"/>
                <a:cs typeface="Arial"/>
              </a:rPr>
              <a:t>Effectuer un retour et une correction en grand groupe. (Le corrigé se trouve dans le cahier corrigé du cahier de l’élève.)</a:t>
            </a:r>
          </a:p>
          <a:p>
            <a:pPr marL="0" indent="0" defTabSz="908371">
              <a:buFont typeface="Wingdings" panose="05000000000000000000" pitchFamily="2" charset="2"/>
              <a:buNone/>
              <a:defRPr/>
            </a:pPr>
            <a:endParaRPr lang="en-CA" dirty="0">
              <a:latin typeface="Arial" panose="020B0604020202020204" pitchFamily="34" charset="0"/>
              <a:cs typeface="Arial" panose="020B0604020202020204" pitchFamily="34"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24</a:t>
            </a:fld>
            <a:endParaRPr lang="fr-CA"/>
          </a:p>
        </p:txBody>
      </p:sp>
    </p:spTree>
    <p:extLst>
      <p:ext uri="{BB962C8B-B14F-4D97-AF65-F5344CB8AC3E}">
        <p14:creationId xmlns:p14="http://schemas.microsoft.com/office/powerpoint/2010/main" val="1139485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defTabSz="908371">
              <a:buFont typeface="Wingdings" panose="05000000000000000000" pitchFamily="2" charset="2"/>
              <a:buChar char="q"/>
              <a:defRPr/>
            </a:pPr>
            <a:r>
              <a:rPr lang="fr-CA" noProof="0" dirty="0">
                <a:latin typeface="+mn-lt"/>
                <a:cs typeface="Arial"/>
              </a:rPr>
              <a:t>Lire la mise en situation en grand groupe dans le cahier de l’élève.</a:t>
            </a:r>
          </a:p>
          <a:p>
            <a:pPr marL="171450" lvl="0" indent="-171450" defTabSz="908371">
              <a:buFont typeface="Wingdings" panose="05000000000000000000" pitchFamily="2" charset="2"/>
              <a:buChar char="q"/>
              <a:defRPr/>
            </a:pPr>
            <a:r>
              <a:rPr lang="fr-CA" noProof="0" dirty="0">
                <a:latin typeface="+mn-lt"/>
                <a:cs typeface="Arial"/>
              </a:rPr>
              <a:t>En grand groupe, en équipes ou individuellement, réfléchir aux droits de la Convention relative aux droits de l’enfant qui ne sont pas respectés.</a:t>
            </a:r>
          </a:p>
          <a:p>
            <a:pPr marL="171450" lvl="0" indent="-171450" defTabSz="908371">
              <a:buFont typeface="Wingdings" panose="05000000000000000000" pitchFamily="2" charset="2"/>
              <a:buChar char="q"/>
              <a:defRPr/>
            </a:pPr>
            <a:r>
              <a:rPr lang="fr-CA" noProof="0" dirty="0">
                <a:latin typeface="+mn-lt"/>
                <a:cs typeface="Arial"/>
              </a:rPr>
              <a:t>Trouver des solutions pour l’enfant de la mise en situation.</a:t>
            </a:r>
          </a:p>
          <a:p>
            <a:pPr marL="171450" lvl="0" indent="-171450" defTabSz="908371">
              <a:buFont typeface="Wingdings" panose="05000000000000000000" pitchFamily="2" charset="2"/>
              <a:buChar char="q"/>
              <a:defRPr/>
            </a:pPr>
            <a:r>
              <a:rPr lang="fr-CA" noProof="0" dirty="0">
                <a:latin typeface="+mn-lt"/>
                <a:cs typeface="Arial"/>
              </a:rPr>
              <a:t>Effectuer un retour et une correction en grand groupe. (Le corrigé se trouve dans le cahier corrigé du cahier de l’élève.)</a:t>
            </a:r>
          </a:p>
          <a:p>
            <a:pPr marL="0" indent="0" defTabSz="908371">
              <a:buFont typeface="Wingdings" panose="05000000000000000000" pitchFamily="2" charset="2"/>
              <a:buNone/>
              <a:defRPr/>
            </a:pPr>
            <a:endParaRPr lang="en-CA" dirty="0">
              <a:latin typeface="Arial" panose="020B0604020202020204" pitchFamily="34" charset="0"/>
              <a:cs typeface="Arial" panose="020B0604020202020204" pitchFamily="34"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28</a:t>
            </a:fld>
            <a:endParaRPr lang="fr-CA"/>
          </a:p>
        </p:txBody>
      </p:sp>
    </p:spTree>
    <p:extLst>
      <p:ext uri="{BB962C8B-B14F-4D97-AF65-F5344CB8AC3E}">
        <p14:creationId xmlns:p14="http://schemas.microsoft.com/office/powerpoint/2010/main" val="2079582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defTabSz="908371">
              <a:buFont typeface="Wingdings" panose="05000000000000000000" pitchFamily="2" charset="2"/>
              <a:buChar char="q"/>
              <a:defRPr/>
            </a:pPr>
            <a:r>
              <a:rPr lang="fr-CA" noProof="0" dirty="0">
                <a:latin typeface="+mn-lt"/>
                <a:cs typeface="Arial"/>
              </a:rPr>
              <a:t>Lire la mise en situation en grand groupe dans le cahier de l’élève.</a:t>
            </a:r>
          </a:p>
          <a:p>
            <a:pPr marL="171450" lvl="0" indent="-171450" defTabSz="908371">
              <a:buFont typeface="Wingdings" panose="05000000000000000000" pitchFamily="2" charset="2"/>
              <a:buChar char="q"/>
              <a:defRPr/>
            </a:pPr>
            <a:r>
              <a:rPr lang="fr-CA" noProof="0" dirty="0">
                <a:latin typeface="+mn-lt"/>
                <a:cs typeface="Arial"/>
              </a:rPr>
              <a:t>En grand groupe, en équipes ou individuellement, réfléchir aux droits de la Convention relative aux droits de l’enfant qui ne sont pas respectés.</a:t>
            </a:r>
          </a:p>
          <a:p>
            <a:pPr marL="171450" lvl="0" indent="-171450" defTabSz="908371">
              <a:buFont typeface="Wingdings" panose="05000000000000000000" pitchFamily="2" charset="2"/>
              <a:buChar char="q"/>
              <a:defRPr/>
            </a:pPr>
            <a:r>
              <a:rPr lang="fr-CA" noProof="0" dirty="0">
                <a:latin typeface="+mn-lt"/>
                <a:cs typeface="Arial"/>
              </a:rPr>
              <a:t>Trouver des solutions pour l’enfant de la mise en situation.</a:t>
            </a:r>
          </a:p>
          <a:p>
            <a:pPr marL="171450" lvl="0" indent="-171450" defTabSz="908371">
              <a:buFont typeface="Wingdings" panose="05000000000000000000" pitchFamily="2" charset="2"/>
              <a:buChar char="q"/>
              <a:defRPr/>
            </a:pPr>
            <a:r>
              <a:rPr lang="fr-CA" noProof="0" dirty="0">
                <a:latin typeface="+mn-lt"/>
                <a:cs typeface="Arial"/>
              </a:rPr>
              <a:t>Effectuer un retour et une correction en grand groupe. (Le corrigé se trouve dans le cahier corrigé du cahier de l’élève.)</a:t>
            </a:r>
          </a:p>
          <a:p>
            <a:pPr marL="0" indent="0" defTabSz="908371">
              <a:buFont typeface="Wingdings" panose="05000000000000000000" pitchFamily="2" charset="2"/>
              <a:buNone/>
              <a:defRPr/>
            </a:pPr>
            <a:endParaRPr lang="en-CA" dirty="0">
              <a:latin typeface="Arial" panose="020B0604020202020204" pitchFamily="34" charset="0"/>
              <a:cs typeface="Arial" panose="020B0604020202020204" pitchFamily="34"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31</a:t>
            </a:fld>
            <a:endParaRPr lang="fr-CA"/>
          </a:p>
        </p:txBody>
      </p:sp>
    </p:spTree>
    <p:extLst>
      <p:ext uri="{BB962C8B-B14F-4D97-AF65-F5344CB8AC3E}">
        <p14:creationId xmlns:p14="http://schemas.microsoft.com/office/powerpoint/2010/main" val="2996819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000000"/>
                </a:solidFill>
              </a:rPr>
              <a:t>NOTES AU PERSONNEL ENSEIGNANT</a:t>
            </a:r>
            <a:endParaRPr lang="fr-FR"/>
          </a:p>
          <a:p>
            <a:endParaRPr lang="fr-CA" b="1" dirty="0">
              <a:solidFill>
                <a:srgbClr val="000000"/>
              </a:solidFill>
            </a:endParaRPr>
          </a:p>
          <a:p>
            <a:pPr marL="171450" indent="-171450">
              <a:buFont typeface="Wingdings"/>
              <a:buChar char="q"/>
            </a:pPr>
            <a:r>
              <a:rPr lang="fr-CA">
                <a:solidFill>
                  <a:srgbClr val="212121"/>
                </a:solidFill>
              </a:rPr>
              <a:t>Si certains élèves proposent de saboter ses auditions ou de briser son instrument, il est important qu’une discussion avec les parents suive l’acte mentionné. </a:t>
            </a:r>
            <a:endParaRPr lang="fr-FR">
              <a:cs typeface="Arial"/>
            </a:endParaRPr>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33</a:t>
            </a:fld>
            <a:endParaRPr lang="fr-CA"/>
          </a:p>
        </p:txBody>
      </p:sp>
    </p:spTree>
    <p:extLst>
      <p:ext uri="{BB962C8B-B14F-4D97-AF65-F5344CB8AC3E}">
        <p14:creationId xmlns:p14="http://schemas.microsoft.com/office/powerpoint/2010/main" val="2535519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NOTES AU PERSONNEL ENSEIGNANT</a:t>
            </a:r>
          </a:p>
          <a:p>
            <a:endParaRPr lang="fr-CA" dirty="0"/>
          </a:p>
          <a:p>
            <a:pPr marL="171450" lvl="0" indent="-171450" defTabSz="908371">
              <a:buFont typeface="Wingdings" panose="05000000000000000000" pitchFamily="2" charset="2"/>
              <a:buChar char="q"/>
              <a:defRPr/>
            </a:pPr>
            <a:r>
              <a:rPr lang="fr-CA" noProof="0" dirty="0">
                <a:latin typeface="+mn-lt"/>
                <a:cs typeface="Arial"/>
              </a:rPr>
              <a:t>Lire la mise en situation en grand groupe dans le cahier de l’élève.</a:t>
            </a:r>
          </a:p>
          <a:p>
            <a:pPr marL="171450" lvl="0" indent="-171450" defTabSz="908371">
              <a:buFont typeface="Wingdings" panose="05000000000000000000" pitchFamily="2" charset="2"/>
              <a:buChar char="q"/>
              <a:defRPr/>
            </a:pPr>
            <a:r>
              <a:rPr lang="fr-CA" noProof="0" dirty="0">
                <a:latin typeface="+mn-lt"/>
                <a:cs typeface="Arial"/>
              </a:rPr>
              <a:t>En grand groupe, en équipes ou individuellement, réfléchir aux droits de la Convention relative aux droits de l’enfant qui ne sont pas respectés.</a:t>
            </a:r>
          </a:p>
          <a:p>
            <a:pPr marL="171450" lvl="0" indent="-171450" defTabSz="908371">
              <a:buFont typeface="Wingdings" panose="05000000000000000000" pitchFamily="2" charset="2"/>
              <a:buChar char="q"/>
              <a:defRPr/>
            </a:pPr>
            <a:r>
              <a:rPr lang="fr-CA" noProof="0" dirty="0">
                <a:latin typeface="+mn-lt"/>
                <a:cs typeface="Arial"/>
              </a:rPr>
              <a:t>Trouver des solutions pour l’enfant de la mise en situation.</a:t>
            </a:r>
          </a:p>
          <a:p>
            <a:pPr marL="171450" lvl="0" indent="-171450" defTabSz="908371">
              <a:buFont typeface="Wingdings" panose="05000000000000000000" pitchFamily="2" charset="2"/>
              <a:buChar char="q"/>
              <a:defRPr/>
            </a:pPr>
            <a:r>
              <a:rPr lang="fr-CA" noProof="0" dirty="0">
                <a:latin typeface="+mn-lt"/>
                <a:cs typeface="Arial"/>
              </a:rPr>
              <a:t>Effectuer un retour et une correction en grand groupe. (Le corrigé se trouve dans le cahier corrigé du cahier de l’élève.)</a:t>
            </a:r>
          </a:p>
          <a:p>
            <a:pPr marL="0" indent="0" defTabSz="908371">
              <a:buFont typeface="Wingdings" panose="05000000000000000000" pitchFamily="2" charset="2"/>
              <a:buNone/>
              <a:defRPr/>
            </a:pPr>
            <a:endParaRPr lang="en-CA" dirty="0">
              <a:latin typeface="Arial" panose="020B0604020202020204" pitchFamily="34" charset="0"/>
              <a:cs typeface="Arial" panose="020B0604020202020204" pitchFamily="34" charset="0"/>
            </a:endParaRP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34</a:t>
            </a:fld>
            <a:endParaRPr lang="fr-CA"/>
          </a:p>
        </p:txBody>
      </p:sp>
    </p:spTree>
    <p:extLst>
      <p:ext uri="{BB962C8B-B14F-4D97-AF65-F5344CB8AC3E}">
        <p14:creationId xmlns:p14="http://schemas.microsoft.com/office/powerpoint/2010/main" val="2399989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NOTES AU PERSONNEL ENSEIGNANT</a:t>
            </a:r>
          </a:p>
          <a:p>
            <a:endParaRPr lang="fr-CA"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Expliquer la démarche à suivre pour l’analyse approfondie des scénarios.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Il est important de bien maîtriser les 4 scénarios avant la présentation aux élèves pour être en mesure de les résumer.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Ce résumé peut s’effectuer à partir des prochaines diapositives.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Guider la division des équipes et le travail des élèves.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Prévoir le déroulement des présentations.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38</a:t>
            </a:fld>
            <a:endParaRPr lang="fr-CA"/>
          </a:p>
        </p:txBody>
      </p:sp>
    </p:spTree>
    <p:extLst>
      <p:ext uri="{BB962C8B-B14F-4D97-AF65-F5344CB8AC3E}">
        <p14:creationId xmlns:p14="http://schemas.microsoft.com/office/powerpoint/2010/main" val="2629331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NOTES AU PERSONNEL ENSEIGNANT</a:t>
            </a:r>
          </a:p>
          <a:p>
            <a:endParaRPr lang="fr-CA"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Expliquer la démarche à suivre pour l’analyse approfondie des scénarios.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Il est important de bien maîtriser les 4 scénarios avant la présentation aux élèves pour être en mesure de les résumer.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Ce résumé peut s’effectuer à partir des prochaines diapositives.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Guider la division des équipes et le travail des élèves.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Prévoir le déroulement des présentations.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40</a:t>
            </a:fld>
            <a:endParaRPr lang="fr-CA"/>
          </a:p>
        </p:txBody>
      </p:sp>
    </p:spTree>
    <p:extLst>
      <p:ext uri="{BB962C8B-B14F-4D97-AF65-F5344CB8AC3E}">
        <p14:creationId xmlns:p14="http://schemas.microsoft.com/office/powerpoint/2010/main" val="3935832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NOTES AU PERSONNEL ENSEIGNANT</a:t>
            </a:r>
          </a:p>
          <a:p>
            <a:endParaRPr lang="fr-CA"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Expliquer la démarche à suivre pour l’analyse approfondie des scénarios.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Il est important de bien maîtriser les 4 scénarios avant la présentation aux élèves pour être en mesure de les résumer.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Ce résumé peut s’effectuer à partir des prochaines diapositives.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Guider la division des équipes et le travail des élèves.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Prévoir le déroulement des présentations.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41</a:t>
            </a:fld>
            <a:endParaRPr lang="fr-CA"/>
          </a:p>
        </p:txBody>
      </p:sp>
    </p:spTree>
    <p:extLst>
      <p:ext uri="{BB962C8B-B14F-4D97-AF65-F5344CB8AC3E}">
        <p14:creationId xmlns:p14="http://schemas.microsoft.com/office/powerpoint/2010/main" val="1457723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dirty="0"/>
              <a:t>NOTES AU PERSONNEL ENSEIGNANT</a:t>
            </a:r>
          </a:p>
          <a:p>
            <a:endParaRPr lang="fr-CA"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Expliquer la démarche à suivre pour l’analyse approfondie des scénarios.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Il est important de bien maîtriser les 4 scénarios avant la présentation aux élèves pour être en mesure de les résumer.</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Ce résumé peut s’effectuer à partir des prochaines diapositives.</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fr-CA" noProof="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Guider la division des équipes et le travail des élèves.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fr-CA" noProof="0" dirty="0">
                <a:latin typeface="Arial" panose="020B0604020202020204" pitchFamily="34" charset="0"/>
                <a:cs typeface="Arial" panose="020B0604020202020204" pitchFamily="34" charset="0"/>
              </a:rPr>
              <a:t>Prévoir le déroulement des présentations.</a:t>
            </a:r>
          </a:p>
          <a:p>
            <a:endParaRPr lang="fr-CA" dirty="0"/>
          </a:p>
        </p:txBody>
      </p:sp>
      <p:sp>
        <p:nvSpPr>
          <p:cNvPr id="4" name="Espace réservé du numéro de diapositive 3"/>
          <p:cNvSpPr>
            <a:spLocks noGrp="1"/>
          </p:cNvSpPr>
          <p:nvPr>
            <p:ph type="sldNum" sz="quarter" idx="5"/>
          </p:nvPr>
        </p:nvSpPr>
        <p:spPr/>
        <p:txBody>
          <a:bodyPr/>
          <a:lstStyle/>
          <a:p>
            <a:fld id="{F6C799D8-CF1A-4970-BB24-D57ECCEF09D1}" type="slidenum">
              <a:rPr lang="fr-CA" smtClean="0"/>
              <a:t>42</a:t>
            </a:fld>
            <a:endParaRPr lang="fr-CA"/>
          </a:p>
        </p:txBody>
      </p:sp>
    </p:spTree>
    <p:extLst>
      <p:ext uri="{BB962C8B-B14F-4D97-AF65-F5344CB8AC3E}">
        <p14:creationId xmlns:p14="http://schemas.microsoft.com/office/powerpoint/2010/main" val="12053236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facebook.com/educaloi/?ref=page_internal" TargetMode="External"/><Relationship Id="rId7" Type="http://schemas.openxmlformats.org/officeDocument/2006/relationships/hyperlink" Target="https://www.instagram.com/educaloi/?hl=fr-ca" TargetMode="External"/><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19.svg"/><Relationship Id="rId5" Type="http://schemas.openxmlformats.org/officeDocument/2006/relationships/hyperlink" Target="https://educaloi.qc.ca/" TargetMode="External"/><Relationship Id="rId10" Type="http://schemas.openxmlformats.org/officeDocument/2006/relationships/hyperlink" Target="http://educationjuridique.ca/" TargetMode="External"/><Relationship Id="rId4" Type="http://schemas.openxmlformats.org/officeDocument/2006/relationships/hyperlink" Target="https://www.youtube.com/c/educaloi/videos" TargetMode="External"/><Relationship Id="rId9" Type="http://schemas.openxmlformats.org/officeDocument/2006/relationships/image" Target="../media/image21.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9.svg"/><Relationship Id="rId7" Type="http://schemas.openxmlformats.org/officeDocument/2006/relationships/hyperlink" Target="https://www.facebook.com/educaloi/?ref=page_internal" TargetMode="External"/><Relationship Id="rId12" Type="http://schemas.openxmlformats.org/officeDocument/2006/relationships/image" Target="../media/image27.png"/><Relationship Id="rId2" Type="http://schemas.openxmlformats.org/officeDocument/2006/relationships/hyperlink" Target="https://educaloi.qc.ca/" TargetMode="External"/><Relationship Id="rId1" Type="http://schemas.openxmlformats.org/officeDocument/2006/relationships/slideMaster" Target="../slideMasters/slideMaster1.xml"/><Relationship Id="rId6" Type="http://schemas.openxmlformats.org/officeDocument/2006/relationships/hyperlink" Target="https://www.youtube.com/c/educaloi/videos" TargetMode="External"/><Relationship Id="rId11" Type="http://schemas.openxmlformats.org/officeDocument/2006/relationships/image" Target="../media/image26.png"/><Relationship Id="rId5" Type="http://schemas.openxmlformats.org/officeDocument/2006/relationships/hyperlink" Target="https://www.instagram.com/educaloi/?hl=fr-ca" TargetMode="External"/><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4.png"/></Relationships>
</file>

<file path=ppt/slideLayouts/_rels/slideLayout33.xml.rels><?xml version="1.0" encoding="UTF-8" standalone="yes"?>
<Relationships xmlns="http://schemas.openxmlformats.org/package/2006/relationships"><Relationship Id="rId8" Type="http://schemas.openxmlformats.org/officeDocument/2006/relationships/hyperlink" Target="https://www.youtube.com/c/educaloi/videos" TargetMode="External"/><Relationship Id="rId3" Type="http://schemas.openxmlformats.org/officeDocument/2006/relationships/image" Target="../media/image19.svg"/><Relationship Id="rId7" Type="http://schemas.openxmlformats.org/officeDocument/2006/relationships/hyperlink" Target="https://www.instagram.com/educaloi/?hl=fr-ca" TargetMode="External"/><Relationship Id="rId12" Type="http://schemas.openxmlformats.org/officeDocument/2006/relationships/image" Target="../media/image27.png"/><Relationship Id="rId2" Type="http://schemas.openxmlformats.org/officeDocument/2006/relationships/hyperlink" Target="https://educaloi.qc.ca/" TargetMode="External"/><Relationship Id="rId1" Type="http://schemas.openxmlformats.org/officeDocument/2006/relationships/slideMaster" Target="../slideMasters/slideMaster1.xml"/><Relationship Id="rId6" Type="http://schemas.openxmlformats.org/officeDocument/2006/relationships/image" Target="../media/image24.png"/><Relationship Id="rId11" Type="http://schemas.openxmlformats.org/officeDocument/2006/relationships/image" Target="../media/image26.png"/><Relationship Id="rId5" Type="http://schemas.openxmlformats.org/officeDocument/2006/relationships/image" Target="../media/image28.pn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hyperlink" Target="https://www.facebook.com/educaloi/?ref=page_internal" TargetMode="Externa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9.svg"/><Relationship Id="rId7" Type="http://schemas.openxmlformats.org/officeDocument/2006/relationships/image" Target="../media/image27.png"/><Relationship Id="rId12" Type="http://schemas.openxmlformats.org/officeDocument/2006/relationships/hyperlink" Target="https://www.facebook.com/educaloi/?ref=page_internal" TargetMode="External"/><Relationship Id="rId2" Type="http://schemas.openxmlformats.org/officeDocument/2006/relationships/hyperlink" Target="https://educaloi.qc.ca/" TargetMode="External"/><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hyperlink" Target="https://www.youtube.com/c/educaloi/videos" TargetMode="External"/><Relationship Id="rId5" Type="http://schemas.openxmlformats.org/officeDocument/2006/relationships/image" Target="../media/image25.png"/><Relationship Id="rId10" Type="http://schemas.openxmlformats.org/officeDocument/2006/relationships/hyperlink" Target="https://www.instagram.com/educaloi/?hl=fr-ca" TargetMode="External"/><Relationship Id="rId4" Type="http://schemas.openxmlformats.org/officeDocument/2006/relationships/image" Target="../media/image22.png"/><Relationship Id="rId9" Type="http://schemas.openxmlformats.org/officeDocument/2006/relationships/image" Target="../media/image24.png"/></Relationships>
</file>

<file path=ppt/slideLayouts/_rels/slideLayout58.xml.rels><?xml version="1.0" encoding="UTF-8" standalone="yes"?>
<Relationships xmlns="http://schemas.openxmlformats.org/package/2006/relationships"><Relationship Id="rId8" Type="http://schemas.openxmlformats.org/officeDocument/2006/relationships/hyperlink" Target="http://educationjuridique.ca/" TargetMode="External"/><Relationship Id="rId3" Type="http://schemas.openxmlformats.org/officeDocument/2006/relationships/hyperlink" Target="https://www.youtube.com/c/educaloi/videos" TargetMode="External"/><Relationship Id="rId7" Type="http://schemas.openxmlformats.org/officeDocument/2006/relationships/image" Target="../media/image21.png"/><Relationship Id="rId2" Type="http://schemas.openxmlformats.org/officeDocument/2006/relationships/hyperlink" Target="https://www.facebook.com/educaloi/?ref=page_internal" TargetMode="External"/><Relationship Id="rId1" Type="http://schemas.openxmlformats.org/officeDocument/2006/relationships/slideMaster" Target="../slideMasters/slideMaster1.xml"/><Relationship Id="rId6" Type="http://schemas.openxmlformats.org/officeDocument/2006/relationships/hyperlink" Target="https://www.instagram.com/educaloi/?hl=fr-ca" TargetMode="External"/><Relationship Id="rId5" Type="http://schemas.openxmlformats.org/officeDocument/2006/relationships/image" Target="../media/image19.svg"/><Relationship Id="rId4" Type="http://schemas.openxmlformats.org/officeDocument/2006/relationships/hyperlink" Target="https://educaloi.qc.ca/" TargetMode="Externa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9.svg"/><Relationship Id="rId7" Type="http://schemas.openxmlformats.org/officeDocument/2006/relationships/image" Target="../media/image27.png"/><Relationship Id="rId12" Type="http://schemas.openxmlformats.org/officeDocument/2006/relationships/hyperlink" Target="https://www.facebook.com/educaloi/?ref=page_internal" TargetMode="External"/><Relationship Id="rId2" Type="http://schemas.openxmlformats.org/officeDocument/2006/relationships/hyperlink" Target="https://educaloi.qc.ca/" TargetMode="External"/><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hyperlink" Target="https://www.youtube.com/c/educaloi/videos" TargetMode="External"/><Relationship Id="rId5" Type="http://schemas.openxmlformats.org/officeDocument/2006/relationships/image" Target="../media/image25.png"/><Relationship Id="rId10" Type="http://schemas.openxmlformats.org/officeDocument/2006/relationships/hyperlink" Target="https://www.instagram.com/educaloi/?hl=fr-ca" TargetMode="External"/><Relationship Id="rId4" Type="http://schemas.openxmlformats.org/officeDocument/2006/relationships/image" Target="../media/image22.png"/><Relationship Id="rId9" Type="http://schemas.openxmlformats.org/officeDocument/2006/relationships/image" Target="../media/image24.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facebook.com/educaloi/?ref=page_internal" TargetMode="External"/><Relationship Id="rId7" Type="http://schemas.openxmlformats.org/officeDocument/2006/relationships/hyperlink" Target="https://www.instagram.com/educaloi/?hl=fr-ca" TargetMode="External"/><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19.svg"/><Relationship Id="rId5" Type="http://schemas.openxmlformats.org/officeDocument/2006/relationships/hyperlink" Target="https://educaloi.qc.ca/" TargetMode="External"/><Relationship Id="rId4" Type="http://schemas.openxmlformats.org/officeDocument/2006/relationships/hyperlink" Target="https://www.youtube.com/c/educaloi/videos" TargetMode="Externa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9.svg"/><Relationship Id="rId7" Type="http://schemas.openxmlformats.org/officeDocument/2006/relationships/image" Target="../media/image27.png"/><Relationship Id="rId12" Type="http://schemas.openxmlformats.org/officeDocument/2006/relationships/hyperlink" Target="https://www.facebook.com/educaloi/?ref=page_internal" TargetMode="External"/><Relationship Id="rId2" Type="http://schemas.openxmlformats.org/officeDocument/2006/relationships/hyperlink" Target="https://educaloi.qc.ca/" TargetMode="External"/><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hyperlink" Target="https://www.youtube.com/c/educaloi/videos" TargetMode="External"/><Relationship Id="rId5" Type="http://schemas.openxmlformats.org/officeDocument/2006/relationships/image" Target="../media/image25.png"/><Relationship Id="rId10" Type="http://schemas.openxmlformats.org/officeDocument/2006/relationships/hyperlink" Target="https://www.instagram.com/educaloi/?hl=fr-ca" TargetMode="External"/><Relationship Id="rId4" Type="http://schemas.openxmlformats.org/officeDocument/2006/relationships/image" Target="../media/image22.png"/><Relationship Id="rId9" Type="http://schemas.openxmlformats.org/officeDocument/2006/relationships/image" Target="../media/image24.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svg"/><Relationship Id="rId1" Type="http://schemas.openxmlformats.org/officeDocument/2006/relationships/slideMaster" Target="../slideMasters/slideMaster2.xml"/><Relationship Id="rId4" Type="http://schemas.openxmlformats.org/officeDocument/2006/relationships/image" Target="../media/image10.sv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facebook.com/educaloi/?ref=page_internal" TargetMode="External"/><Relationship Id="rId7" Type="http://schemas.openxmlformats.org/officeDocument/2006/relationships/hyperlink" Target="https://www.instagram.com/educaloi/?hl=fr-ca" TargetMode="External"/><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9.svg"/><Relationship Id="rId5" Type="http://schemas.openxmlformats.org/officeDocument/2006/relationships/hyperlink" Target="https://educaloi.qc.ca/" TargetMode="External"/><Relationship Id="rId4" Type="http://schemas.openxmlformats.org/officeDocument/2006/relationships/hyperlink" Target="https://www.youtube.com/c/educaloi/videos" TargetMode="Externa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svg"/><Relationship Id="rId7" Type="http://schemas.openxmlformats.org/officeDocument/2006/relationships/hyperlink" Target="https://www.facebook.com/educaloi/?ref=page_internal" TargetMode="External"/><Relationship Id="rId2" Type="http://schemas.openxmlformats.org/officeDocument/2006/relationships/hyperlink" Target="https://educaloi.qc.ca/" TargetMode="External"/><Relationship Id="rId1" Type="http://schemas.openxmlformats.org/officeDocument/2006/relationships/slideMaster" Target="../slideMasters/slideMaster2.xml"/><Relationship Id="rId6" Type="http://schemas.openxmlformats.org/officeDocument/2006/relationships/hyperlink" Target="https://www.youtube.com/c/educaloi/videos" TargetMode="External"/><Relationship Id="rId5" Type="http://schemas.openxmlformats.org/officeDocument/2006/relationships/hyperlink" Target="https://www.instagram.com/educaloi/?hl=fr-ca" TargetMode="External"/><Relationship Id="rId4" Type="http://schemas.openxmlformats.org/officeDocument/2006/relationships/image" Target="../media/image22.png"/><Relationship Id="rId9" Type="http://schemas.openxmlformats.org/officeDocument/2006/relationships/image" Target="../media/image24.png"/></Relationships>
</file>

<file path=ppt/slideLayouts/_rels/slideLayout104.xml.rels><?xml version="1.0" encoding="UTF-8" standalone="yes"?>
<Relationships xmlns="http://schemas.openxmlformats.org/package/2006/relationships"><Relationship Id="rId8" Type="http://schemas.openxmlformats.org/officeDocument/2006/relationships/hyperlink" Target="https://www.youtube.com/c/educaloi/videos" TargetMode="External"/><Relationship Id="rId3" Type="http://schemas.openxmlformats.org/officeDocument/2006/relationships/image" Target="../media/image19.svg"/><Relationship Id="rId7" Type="http://schemas.openxmlformats.org/officeDocument/2006/relationships/hyperlink" Target="https://www.instagram.com/educaloi/?hl=fr-ca" TargetMode="External"/><Relationship Id="rId2" Type="http://schemas.openxmlformats.org/officeDocument/2006/relationships/hyperlink" Target="https://educaloi.qc.ca/" TargetMode="External"/><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hyperlink" Target="https://www.facebook.com/educaloi/?ref=page_internal"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
        <p:nvSpPr>
          <p:cNvPr id="10" name="Espace réservé pour une image  6">
            <a:extLst>
              <a:ext uri="{FF2B5EF4-FFF2-40B4-BE49-F238E27FC236}">
                <a16:creationId xmlns:a16="http://schemas.microsoft.com/office/drawing/2014/main" id="{8BB11DE4-7B1C-5745-875F-4B1CF8BB0E73}"/>
              </a:ext>
            </a:extLst>
          </p:cNvPr>
          <p:cNvSpPr>
            <a:spLocks noGrp="1"/>
          </p:cNvSpPr>
          <p:nvPr>
            <p:ph type="pic" sz="quarter" idx="13" hasCustomPrompt="1"/>
          </p:nvPr>
        </p:nvSpPr>
        <p:spPr>
          <a:xfrm>
            <a:off x="6213764" y="1818409"/>
            <a:ext cx="5978236" cy="5039591"/>
          </a:xfrm>
        </p:spPr>
        <p:txBody>
          <a:bodyPr/>
          <a:lstStyle>
            <a:lvl1pPr>
              <a:defRPr sz="1600"/>
            </a:lvl1pPr>
          </a:lstStyle>
          <a:p>
            <a:r>
              <a:rPr lang="fr-CA"/>
              <a:t>Cliquez sur l’icône au centre de la boîte pour insérer une image</a:t>
            </a:r>
          </a:p>
        </p:txBody>
      </p:sp>
      <p:sp>
        <p:nvSpPr>
          <p:cNvPr id="2" name="Titre 1">
            <a:extLst>
              <a:ext uri="{FF2B5EF4-FFF2-40B4-BE49-F238E27FC236}">
                <a16:creationId xmlns:a16="http://schemas.microsoft.com/office/drawing/2014/main" id="{364707A6-5057-B34A-B28C-0064B6651917}"/>
              </a:ext>
            </a:extLst>
          </p:cNvPr>
          <p:cNvSpPr>
            <a:spLocks noGrp="1"/>
          </p:cNvSpPr>
          <p:nvPr>
            <p:ph type="ctrTitle" hasCustomPrompt="1"/>
          </p:nvPr>
        </p:nvSpPr>
        <p:spPr>
          <a:xfrm>
            <a:off x="882650" y="2469790"/>
            <a:ext cx="5212080" cy="2377440"/>
          </a:xfrm>
        </p:spPr>
        <p:txBody>
          <a:bodyPr lIns="0" tIns="0" rIns="0" bIns="0" anchor="t"/>
          <a:lstStyle>
            <a:lvl1pPr algn="l">
              <a:defRPr sz="6000" b="1"/>
            </a:lvl1pPr>
          </a:lstStyle>
          <a:p>
            <a:r>
              <a:rPr lang="fr-CA"/>
              <a:t>Cliquez pour insérer le titre</a:t>
            </a:r>
          </a:p>
        </p:txBody>
      </p:sp>
      <p:sp>
        <p:nvSpPr>
          <p:cNvPr id="3" name="Sous-titre 2">
            <a:extLst>
              <a:ext uri="{FF2B5EF4-FFF2-40B4-BE49-F238E27FC236}">
                <a16:creationId xmlns:a16="http://schemas.microsoft.com/office/drawing/2014/main" id="{58C64A91-32F2-D14C-83A1-9E02AA1DFD21}"/>
              </a:ext>
            </a:extLst>
          </p:cNvPr>
          <p:cNvSpPr>
            <a:spLocks noGrp="1"/>
          </p:cNvSpPr>
          <p:nvPr>
            <p:ph type="subTitle" idx="1" hasCustomPrompt="1"/>
          </p:nvPr>
        </p:nvSpPr>
        <p:spPr>
          <a:xfrm>
            <a:off x="882650" y="5105328"/>
            <a:ext cx="5212080" cy="1188720"/>
          </a:xfrm>
        </p:spPr>
        <p:txBody>
          <a:bodyPr lIns="0" tIns="0" rIns="0" bIns="0">
            <a:noAutofit/>
          </a:bodyPr>
          <a:lstStyle>
            <a:lvl1pPr marL="0" indent="0" algn="l">
              <a:lnSpc>
                <a:spcPct val="100000"/>
              </a:lnSpc>
              <a:spcBef>
                <a:spcPts val="0"/>
              </a:spcBef>
              <a:buNone/>
              <a:tabLst/>
              <a:defRPr sz="2000" b="0">
                <a:solidFill>
                  <a:schemeClr val="tx1"/>
                </a:solidFill>
              </a:defRPr>
            </a:lvl1pPr>
            <a:lvl2pPr marL="0" indent="0" algn="l">
              <a:lnSpc>
                <a:spcPct val="100000"/>
              </a:lnSpc>
              <a:spcBef>
                <a:spcPts val="0"/>
              </a:spcBef>
              <a:buNone/>
              <a:tabLst/>
              <a:defRPr sz="2000" b="0">
                <a:solidFill>
                  <a:schemeClr val="tx1"/>
                </a:solidFill>
              </a:defRPr>
            </a:lvl2pPr>
            <a:lvl3pPr marL="0" indent="0" algn="l">
              <a:lnSpc>
                <a:spcPct val="100000"/>
              </a:lnSpc>
              <a:spcBef>
                <a:spcPts val="0"/>
              </a:spcBef>
              <a:buNone/>
              <a:tabLst/>
              <a:defRPr sz="2000" b="0">
                <a:solidFill>
                  <a:schemeClr val="tx1"/>
                </a:solidFill>
              </a:defRPr>
            </a:lvl3pPr>
            <a:lvl4pPr marL="0" indent="0" algn="l">
              <a:lnSpc>
                <a:spcPct val="100000"/>
              </a:lnSpc>
              <a:spcBef>
                <a:spcPts val="0"/>
              </a:spcBef>
              <a:buNone/>
              <a:tabLst/>
              <a:defRPr sz="2000" b="0">
                <a:solidFill>
                  <a:schemeClr val="tx1"/>
                </a:solidFill>
              </a:defRPr>
            </a:lvl4pPr>
            <a:lvl5pPr marL="0" indent="0" algn="l">
              <a:lnSpc>
                <a:spcPct val="100000"/>
              </a:lnSpc>
              <a:spcBef>
                <a:spcPts val="0"/>
              </a:spcBef>
              <a:buNone/>
              <a:tabLst/>
              <a:defRPr sz="2000" b="0">
                <a:solidFill>
                  <a:schemeClr val="tx1"/>
                </a:solidFill>
              </a:defRPr>
            </a:lvl5pPr>
            <a:lvl6pPr marL="0" indent="0" algn="l">
              <a:lnSpc>
                <a:spcPct val="100000"/>
              </a:lnSpc>
              <a:spcBef>
                <a:spcPts val="0"/>
              </a:spcBef>
              <a:buNone/>
              <a:tabLst/>
              <a:defRPr sz="2000" b="0">
                <a:solidFill>
                  <a:schemeClr val="tx1"/>
                </a:solidFill>
              </a:defRPr>
            </a:lvl6pPr>
            <a:lvl7pPr marL="0" indent="0" algn="l">
              <a:lnSpc>
                <a:spcPct val="100000"/>
              </a:lnSpc>
              <a:spcBef>
                <a:spcPts val="0"/>
              </a:spcBef>
              <a:buNone/>
              <a:tabLst/>
              <a:defRPr sz="2000" b="0">
                <a:solidFill>
                  <a:schemeClr val="tx1"/>
                </a:solidFill>
              </a:defRPr>
            </a:lvl7pPr>
            <a:lvl8pPr marL="0" indent="0" algn="l">
              <a:lnSpc>
                <a:spcPct val="100000"/>
              </a:lnSpc>
              <a:spcBef>
                <a:spcPts val="0"/>
              </a:spcBef>
              <a:buNone/>
              <a:tabLst/>
              <a:defRPr sz="2000" b="0">
                <a:solidFill>
                  <a:schemeClr val="tx1"/>
                </a:solidFill>
              </a:defRPr>
            </a:lvl8pPr>
            <a:lvl9pPr marL="0" indent="0" algn="l">
              <a:lnSpc>
                <a:spcPct val="100000"/>
              </a:lnSpc>
              <a:spcBef>
                <a:spcPts val="0"/>
              </a:spcBef>
              <a:buNone/>
              <a:tabLst/>
              <a:defRPr sz="2000" b="0">
                <a:solidFill>
                  <a:schemeClr val="tx1"/>
                </a:solidFill>
              </a:defRPr>
            </a:lvl9pPr>
          </a:lstStyle>
          <a:p>
            <a:pPr lvl="0"/>
            <a:r>
              <a:rPr lang="fr-CA"/>
              <a:t>Cliquez pour insérer le sous-titre ou la date</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13" name="Image 12">
            <a:extLst>
              <a:ext uri="{FF2B5EF4-FFF2-40B4-BE49-F238E27FC236}">
                <a16:creationId xmlns:a16="http://schemas.microsoft.com/office/drawing/2014/main" id="{8C123502-005E-8440-BFE0-D1A1E88F1163}"/>
              </a:ext>
            </a:extLst>
          </p:cNvPr>
          <p:cNvPicPr>
            <a:picLocks noChangeAspect="1"/>
          </p:cNvPicPr>
          <p:nvPr/>
        </p:nvPicPr>
        <p:blipFill>
          <a:blip r:embed="rId2"/>
          <a:stretch>
            <a:fillRect/>
          </a:stretch>
        </p:blipFill>
        <p:spPr>
          <a:xfrm>
            <a:off x="882649" y="904567"/>
            <a:ext cx="2685225" cy="648930"/>
          </a:xfrm>
          <a:prstGeom prst="rect">
            <a:avLst/>
          </a:prstGeom>
        </p:spPr>
      </p:pic>
      <p:pic>
        <p:nvPicPr>
          <p:cNvPr id="4" name="Image 3">
            <a:extLst>
              <a:ext uri="{FF2B5EF4-FFF2-40B4-BE49-F238E27FC236}">
                <a16:creationId xmlns:a16="http://schemas.microsoft.com/office/drawing/2014/main" id="{E768044C-57B0-B1FF-A6F9-05C89EF66651}"/>
              </a:ext>
            </a:extLst>
          </p:cNvPr>
          <p:cNvPicPr>
            <a:picLocks noChangeAspect="1"/>
          </p:cNvPicPr>
          <p:nvPr userDrawn="1"/>
        </p:nvPicPr>
        <p:blipFill>
          <a:blip r:embed="rId2"/>
          <a:stretch>
            <a:fillRect/>
          </a:stretch>
        </p:blipFill>
        <p:spPr>
          <a:xfrm>
            <a:off x="882649" y="904567"/>
            <a:ext cx="2685225" cy="648930"/>
          </a:xfrm>
          <a:prstGeom prst="rect">
            <a:avLst/>
          </a:prstGeom>
        </p:spPr>
      </p:pic>
    </p:spTree>
    <p:extLst>
      <p:ext uri="{BB962C8B-B14F-4D97-AF65-F5344CB8AC3E}">
        <p14:creationId xmlns:p14="http://schemas.microsoft.com/office/powerpoint/2010/main" val="57878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F252C05-B1C9-664B-A45A-1EB08547D55B}"/>
              </a:ext>
            </a:extLst>
          </p:cNvPr>
          <p:cNvSpPr>
            <a:spLocks noGrp="1"/>
          </p:cNvSpPr>
          <p:nvPr>
            <p:ph type="title" hasCustomPrompt="1"/>
          </p:nvPr>
        </p:nvSpPr>
        <p:spPr/>
        <p:txBody>
          <a:bodyPr/>
          <a:lstStyle/>
          <a:p>
            <a:r>
              <a:rPr lang="fr-CA"/>
              <a:t>Cliquez pour insérer le titre</a:t>
            </a:r>
          </a:p>
        </p:txBody>
      </p:sp>
      <p:sp>
        <p:nvSpPr>
          <p:cNvPr id="4" name="Espace réservé du contenu 3">
            <a:extLst>
              <a:ext uri="{FF2B5EF4-FFF2-40B4-BE49-F238E27FC236}">
                <a16:creationId xmlns:a16="http://schemas.microsoft.com/office/drawing/2014/main" id="{9EE3594B-961B-0D42-8254-9F51E34C4193}"/>
              </a:ext>
            </a:extLst>
          </p:cNvPr>
          <p:cNvSpPr>
            <a:spLocks noGrp="1"/>
          </p:cNvSpPr>
          <p:nvPr>
            <p:ph sz="quarter" idx="15" hasCustomPrompt="1"/>
          </p:nvPr>
        </p:nvSpPr>
        <p:spPr>
          <a:xfrm>
            <a:off x="886968" y="2103120"/>
            <a:ext cx="10424160" cy="4114800"/>
          </a:xfrm>
        </p:spPr>
        <p:txBody>
          <a:bodyPr/>
          <a:lstStyle/>
          <a:p>
            <a:pPr lvl="0"/>
            <a:r>
              <a:rPr lang="fr-CA" dirty="0"/>
              <a:t>Cliquez pour insérer le texte et utilisez l’indentation pour appliquer les niveaux de texte prédéfinis</a:t>
            </a:r>
          </a:p>
          <a:p>
            <a:pPr lvl="1"/>
            <a:r>
              <a:rPr lang="fr-CA" dirty="0"/>
              <a:t>Deuxième niveau</a:t>
            </a:r>
          </a:p>
          <a:p>
            <a:pPr lvl="2"/>
            <a:r>
              <a:rPr lang="fr-CA" dirty="0"/>
              <a:t>Troisième niveau</a:t>
            </a:r>
          </a:p>
          <a:p>
            <a:pPr lvl="3"/>
            <a:r>
              <a:rPr lang="fr-CA" dirty="0"/>
              <a:t>Quatrième niveau</a:t>
            </a:r>
          </a:p>
          <a:p>
            <a:pPr lvl="4"/>
            <a:r>
              <a:rPr lang="fr-CA" dirty="0"/>
              <a:t>Cinquième niveau</a:t>
            </a:r>
          </a:p>
          <a:p>
            <a:pPr lvl="5"/>
            <a:r>
              <a:rPr lang="fr-CA" dirty="0"/>
              <a:t>Sixième niveau</a:t>
            </a:r>
          </a:p>
          <a:p>
            <a:pPr lvl="6"/>
            <a:r>
              <a:rPr lang="fr-CA" dirty="0"/>
              <a:t>Septième niveau</a:t>
            </a:r>
          </a:p>
          <a:p>
            <a:pPr lvl="7"/>
            <a:r>
              <a:rPr lang="fr-CA" dirty="0"/>
              <a:t>Huitième niveau</a:t>
            </a:r>
          </a:p>
          <a:p>
            <a:pPr lvl="8"/>
            <a:r>
              <a:rPr lang="fr-CA" dirty="0"/>
              <a:t>Neuvième niveau</a:t>
            </a:r>
          </a:p>
        </p:txBody>
      </p:sp>
    </p:spTree>
    <p:extLst>
      <p:ext uri="{BB962C8B-B14F-4D97-AF65-F5344CB8AC3E}">
        <p14:creationId xmlns:p14="http://schemas.microsoft.com/office/powerpoint/2010/main" val="190275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 contenu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050ED8-5FE7-4545-9AB6-7B77B49AF030}"/>
              </a:ext>
            </a:extLst>
          </p:cNvPr>
          <p:cNvSpPr>
            <a:spLocks noGrp="1"/>
          </p:cNvSpPr>
          <p:nvPr>
            <p:ph type="title" hasCustomPrompt="1"/>
          </p:nvPr>
        </p:nvSpPr>
        <p:spPr>
          <a:xfrm>
            <a:off x="886968" y="822960"/>
            <a:ext cx="10421938" cy="914400"/>
          </a:xfrm>
        </p:spPr>
        <p:txBody>
          <a:bodyPr/>
          <a:lstStyle/>
          <a:p>
            <a:r>
              <a:rPr lang="fr-CA"/>
              <a:t>Cliquez pour insérer le titre</a:t>
            </a:r>
          </a:p>
        </p:txBody>
      </p:sp>
      <p:sp>
        <p:nvSpPr>
          <p:cNvPr id="6" name="Espace réservé du contenu 3">
            <a:extLst>
              <a:ext uri="{FF2B5EF4-FFF2-40B4-BE49-F238E27FC236}">
                <a16:creationId xmlns:a16="http://schemas.microsoft.com/office/drawing/2014/main" id="{7E291F59-C5CC-0A4A-BFE3-2DE71C6C588C}"/>
              </a:ext>
            </a:extLst>
          </p:cNvPr>
          <p:cNvSpPr>
            <a:spLocks noGrp="1"/>
          </p:cNvSpPr>
          <p:nvPr>
            <p:ph sz="quarter" idx="16" hasCustomPrompt="1"/>
          </p:nvPr>
        </p:nvSpPr>
        <p:spPr>
          <a:xfrm>
            <a:off x="886968"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7" name="Espace réservé du contenu 3">
            <a:extLst>
              <a:ext uri="{FF2B5EF4-FFF2-40B4-BE49-F238E27FC236}">
                <a16:creationId xmlns:a16="http://schemas.microsoft.com/office/drawing/2014/main" id="{949FF223-6198-4D49-AC94-4E61593391F2}"/>
              </a:ext>
            </a:extLst>
          </p:cNvPr>
          <p:cNvSpPr>
            <a:spLocks noGrp="1"/>
          </p:cNvSpPr>
          <p:nvPr>
            <p:ph sz="quarter" idx="17" hasCustomPrompt="1"/>
          </p:nvPr>
        </p:nvSpPr>
        <p:spPr>
          <a:xfrm>
            <a:off x="6462586"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78099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p:txBody>
          <a:bodyPr/>
          <a:lstStyle>
            <a:lvl1pPr>
              <a:defRPr>
                <a:solidFill>
                  <a:schemeClr val="accent1"/>
                </a:solidFill>
              </a:defRPr>
            </a:lvl1pPr>
          </a:lstStyle>
          <a:p>
            <a:r>
              <a:rPr lang="fr-CA"/>
              <a:t>Cliquez pour insérer le titre</a:t>
            </a: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6213764" y="1818409"/>
            <a:ext cx="5978236" cy="5039591"/>
          </a:xfrm>
        </p:spPr>
        <p:txBody>
          <a:bodyPr/>
          <a:lstStyle>
            <a:lvl1pPr>
              <a:defRPr sz="1600"/>
            </a:lvl1pPr>
          </a:lstStyle>
          <a:p>
            <a:r>
              <a:rPr lang="fr-CA"/>
              <a:t>Cliquez sur l’icône au centre de la boîte pour insérer une image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548640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95899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roduction / visuel gauch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a:xfrm>
            <a:off x="4480560" y="822960"/>
            <a:ext cx="6820479" cy="914400"/>
          </a:xfrm>
        </p:spPr>
        <p:txBody>
          <a:bodyPr/>
          <a:lstStyle>
            <a:lvl1pPr>
              <a:defRPr>
                <a:solidFill>
                  <a:schemeClr val="accent1"/>
                </a:solidFill>
              </a:defRPr>
            </a:lvl1pPr>
          </a:lstStyle>
          <a:p>
            <a:r>
              <a:rPr lang="fr-CA"/>
              <a:t>Cliquez pour insérer le titre</a:t>
            </a: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0" y="822960"/>
            <a:ext cx="4023360" cy="6035040"/>
          </a:xfrm>
        </p:spPr>
        <p:txBody>
          <a:bodyPr/>
          <a:lstStyle>
            <a:lvl1pPr>
              <a:defRPr sz="1600"/>
            </a:lvl1pPr>
          </a:lstStyle>
          <a:p>
            <a:r>
              <a:rPr lang="fr-CA"/>
              <a:t>Cliquez sur l’icône au centre de la boîte pour insérer une image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4480560" y="2103120"/>
            <a:ext cx="6824028"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369691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iz / scénario">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7221682" y="548640"/>
            <a:ext cx="4023360" cy="630936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150135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résentation conférencier">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08276" y="1770812"/>
            <a:ext cx="5303520" cy="1596855"/>
          </a:xfrm>
        </p:spPr>
        <p:txBody>
          <a:bodyPr anchor="b"/>
          <a:lstStyle>
            <a:lvl1pPr algn="r">
              <a:defRPr sz="3600">
                <a:solidFill>
                  <a:schemeClr val="accent1"/>
                </a:solidFill>
              </a:defRPr>
            </a:lvl1pPr>
          </a:lstStyle>
          <a:p>
            <a:pPr lvl="0"/>
            <a:r>
              <a:rPr lang="fr-CA" dirty="0"/>
              <a:t>Cliquez pour insérer le nom</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7014116" y="4311843"/>
            <a:ext cx="4297680" cy="415925"/>
          </a:xfrm>
        </p:spPr>
        <p:txBody>
          <a:bodyPr anchor="b"/>
          <a:lstStyle>
            <a:lvl1pPr algn="r">
              <a:lnSpc>
                <a:spcPct val="100000"/>
              </a:lnSpc>
              <a:defRPr sz="2000" b="0">
                <a:solidFill>
                  <a:schemeClr val="accent2"/>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dirty="0"/>
              <a:t>Cliquez pour insérer la date</a:t>
            </a:r>
          </a:p>
        </p:txBody>
      </p:sp>
      <p:pic>
        <p:nvPicPr>
          <p:cNvPr id="6" name="Image 5">
            <a:extLst>
              <a:ext uri="{FF2B5EF4-FFF2-40B4-BE49-F238E27FC236}">
                <a16:creationId xmlns:a16="http://schemas.microsoft.com/office/drawing/2014/main" id="{03ACBE21-375A-AA4B-871B-2C2AB5F7F572}"/>
              </a:ext>
            </a:extLst>
          </p:cNvPr>
          <p:cNvPicPr>
            <a:picLocks noChangeAspect="1"/>
          </p:cNvPicPr>
          <p:nvPr/>
        </p:nvPicPr>
        <p:blipFill>
          <a:blip r:embed="rId2"/>
          <a:stretch>
            <a:fillRect/>
          </a:stretch>
        </p:blipFill>
        <p:spPr>
          <a:xfrm>
            <a:off x="956441" y="2215775"/>
            <a:ext cx="3977640" cy="2479887"/>
          </a:xfrm>
          <a:prstGeom prst="rect">
            <a:avLst/>
          </a:prstGeom>
        </p:spPr>
      </p:pic>
      <p:sp>
        <p:nvSpPr>
          <p:cNvPr id="2" name="Rectangle 8">
            <a:extLst>
              <a:ext uri="{FF2B5EF4-FFF2-40B4-BE49-F238E27FC236}">
                <a16:creationId xmlns:a16="http://schemas.microsoft.com/office/drawing/2014/main" id="{1815722A-0FBC-E0AF-75EF-AF4C09AC9EEE}"/>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pic>
        <p:nvPicPr>
          <p:cNvPr id="3" name="Image 2">
            <a:extLst>
              <a:ext uri="{FF2B5EF4-FFF2-40B4-BE49-F238E27FC236}">
                <a16:creationId xmlns:a16="http://schemas.microsoft.com/office/drawing/2014/main" id="{6030CAA8-330C-558B-D774-68D77A665856}"/>
              </a:ext>
            </a:extLst>
          </p:cNvPr>
          <p:cNvPicPr>
            <a:picLocks noChangeAspect="1"/>
          </p:cNvPicPr>
          <p:nvPr userDrawn="1"/>
        </p:nvPicPr>
        <p:blipFill>
          <a:blip r:embed="rId3"/>
          <a:stretch>
            <a:fillRect/>
          </a:stretch>
        </p:blipFill>
        <p:spPr>
          <a:xfrm>
            <a:off x="869325" y="1916475"/>
            <a:ext cx="4155289" cy="3025050"/>
          </a:xfrm>
          <a:prstGeom prst="rect">
            <a:avLst/>
          </a:prstGeom>
        </p:spPr>
      </p:pic>
    </p:spTree>
    <p:extLst>
      <p:ext uri="{BB962C8B-B14F-4D97-AF65-F5344CB8AC3E}">
        <p14:creationId xmlns:p14="http://schemas.microsoft.com/office/powerpoint/2010/main" val="222168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51">
          <p15:clr>
            <a:srgbClr val="FBAE40"/>
          </p15:clr>
        </p15:guide>
        <p15:guide id="2" orient="horz" pos="294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ise en situation - gauche / gris">
    <p:bg>
      <p:bgPr>
        <a:solidFill>
          <a:schemeClr val="accent3">
            <a:alpha val="25000"/>
          </a:schemeClr>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F7DA3DC5-BDBC-404C-8367-C00EB3D4C26D}"/>
              </a:ext>
            </a:extLst>
          </p:cNvPr>
          <p:cNvSpPr/>
          <p:nvPr/>
        </p:nvSpPr>
        <p:spPr>
          <a:xfrm flipH="1">
            <a:off x="5381736"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7550293"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dirty="0"/>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886968" y="2103120"/>
            <a:ext cx="54864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dirty="0"/>
              <a:t>Cliquez pour insérer le texte et utilisez l’indentation pour appliquer les niveaux de texte prédéfinis</a:t>
            </a:r>
          </a:p>
          <a:p>
            <a:pPr lvl="1"/>
            <a:r>
              <a:rPr lang="fr-CA" dirty="0"/>
              <a:t>Deuxième niveau</a:t>
            </a:r>
          </a:p>
          <a:p>
            <a:pPr lvl="2"/>
            <a:r>
              <a:rPr lang="fr-CA" dirty="0"/>
              <a:t>Troisième niveau</a:t>
            </a:r>
          </a:p>
          <a:p>
            <a:pPr lvl="3"/>
            <a:r>
              <a:rPr lang="fr-CA" dirty="0"/>
              <a:t>Quatrième niveau</a:t>
            </a:r>
          </a:p>
          <a:p>
            <a:pPr lvl="4"/>
            <a:r>
              <a:rPr lang="fr-CA" dirty="0"/>
              <a:t>Cinquième niveau</a:t>
            </a:r>
          </a:p>
          <a:p>
            <a:pPr lvl="5"/>
            <a:r>
              <a:rPr lang="fr-CA" dirty="0"/>
              <a:t>Sixième niveau</a:t>
            </a:r>
          </a:p>
          <a:p>
            <a:pPr lvl="6"/>
            <a:r>
              <a:rPr lang="fr-CA" dirty="0"/>
              <a:t>Septième niveau</a:t>
            </a:r>
          </a:p>
          <a:p>
            <a:pPr lvl="7"/>
            <a:r>
              <a:rPr lang="fr-CA" dirty="0"/>
              <a:t>Huitième niveau</a:t>
            </a:r>
          </a:p>
          <a:p>
            <a:pPr lvl="8"/>
            <a:r>
              <a:rPr lang="fr-CA" dirty="0"/>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2" name="Rectangle 8">
            <a:extLst>
              <a:ext uri="{FF2B5EF4-FFF2-40B4-BE49-F238E27FC236}">
                <a16:creationId xmlns:a16="http://schemas.microsoft.com/office/drawing/2014/main" id="{1489265C-FFCE-D832-6FA0-56758AB49FD6}"/>
              </a:ext>
            </a:extLst>
          </p:cNvPr>
          <p:cNvSpPr/>
          <p:nvPr userDrawn="1"/>
        </p:nvSpPr>
        <p:spPr>
          <a:xfrm flipH="1">
            <a:off x="5381736"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Tree>
    <p:extLst>
      <p:ext uri="{BB962C8B-B14F-4D97-AF65-F5344CB8AC3E}">
        <p14:creationId xmlns:p14="http://schemas.microsoft.com/office/powerpoint/2010/main" val="29316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ise en situation - droite / gris">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468609"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469063"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469063" y="2103120"/>
            <a:ext cx="521208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469063"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2" name="Rectangle 8">
            <a:extLst>
              <a:ext uri="{FF2B5EF4-FFF2-40B4-BE49-F238E27FC236}">
                <a16:creationId xmlns:a16="http://schemas.microsoft.com/office/drawing/2014/main" id="{09C1D950-88B7-40FA-B60A-8AED83FAB6C3}"/>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Tree>
    <p:extLst>
      <p:ext uri="{BB962C8B-B14F-4D97-AF65-F5344CB8AC3E}">
        <p14:creationId xmlns:p14="http://schemas.microsoft.com/office/powerpoint/2010/main" val="166527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éparateur de section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2" name="Graphique 1">
            <a:extLst>
              <a:ext uri="{FF2B5EF4-FFF2-40B4-BE49-F238E27FC236}">
                <a16:creationId xmlns:a16="http://schemas.microsoft.com/office/drawing/2014/main" id="{1A1AB4FB-57BA-023E-3FFB-6AB8EFDB567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pic>
        <p:nvPicPr>
          <p:cNvPr id="4" name="Graphique 3">
            <a:extLst>
              <a:ext uri="{FF2B5EF4-FFF2-40B4-BE49-F238E27FC236}">
                <a16:creationId xmlns:a16="http://schemas.microsoft.com/office/drawing/2014/main" id="{C1F3264E-5602-F647-D951-19958DDC470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5" name="Graphique 4">
            <a:extLst>
              <a:ext uri="{FF2B5EF4-FFF2-40B4-BE49-F238E27FC236}">
                <a16:creationId xmlns:a16="http://schemas.microsoft.com/office/drawing/2014/main" id="{DD4F1818-AA2A-C010-E2CB-C82C30639B3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42580"/>
          <a:stretch/>
        </p:blipFill>
        <p:spPr>
          <a:xfrm>
            <a:off x="11132309" y="838142"/>
            <a:ext cx="1059691" cy="1845493"/>
          </a:xfrm>
          <a:prstGeom prst="rect">
            <a:avLst/>
          </a:prstGeom>
        </p:spPr>
      </p:pic>
    </p:spTree>
    <p:extLst>
      <p:ext uri="{BB962C8B-B14F-4D97-AF65-F5344CB8AC3E}">
        <p14:creationId xmlns:p14="http://schemas.microsoft.com/office/powerpoint/2010/main" val="292344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éparateur de section visuels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6" name="Image 5">
            <a:extLst>
              <a:ext uri="{FF2B5EF4-FFF2-40B4-BE49-F238E27FC236}">
                <a16:creationId xmlns:a16="http://schemas.microsoft.com/office/drawing/2014/main" id="{B2A6A55E-305E-5BF0-18C5-7DC01217CA17}"/>
              </a:ext>
            </a:extLst>
          </p:cNvPr>
          <p:cNvPicPr>
            <a:picLocks noChangeAspect="1"/>
          </p:cNvPicPr>
          <p:nvPr/>
        </p:nvPicPr>
        <p:blipFill>
          <a:blip r:embed="rId2"/>
          <a:stretch>
            <a:fillRect/>
          </a:stretch>
        </p:blipFill>
        <p:spPr>
          <a:xfrm rot="19333207">
            <a:off x="6426120" y="3666939"/>
            <a:ext cx="6757827" cy="5638656"/>
          </a:xfrm>
          <a:prstGeom prst="rect">
            <a:avLst/>
          </a:prstGeom>
        </p:spPr>
      </p:pic>
      <p:pic>
        <p:nvPicPr>
          <p:cNvPr id="2" name="Graphique 1">
            <a:extLst>
              <a:ext uri="{FF2B5EF4-FFF2-40B4-BE49-F238E27FC236}">
                <a16:creationId xmlns:a16="http://schemas.microsoft.com/office/drawing/2014/main" id="{4E4892E9-1F68-7F3F-8762-FEBF22392F7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8781"/>
          <a:stretch/>
        </p:blipFill>
        <p:spPr>
          <a:xfrm rot="10800000" flipH="1" flipV="1">
            <a:off x="8512069" y="-13252"/>
            <a:ext cx="2912883" cy="1783237"/>
          </a:xfrm>
          <a:prstGeom prst="rect">
            <a:avLst/>
          </a:prstGeom>
        </p:spPr>
      </p:pic>
      <p:pic>
        <p:nvPicPr>
          <p:cNvPr id="4" name="Graphique 3">
            <a:extLst>
              <a:ext uri="{FF2B5EF4-FFF2-40B4-BE49-F238E27FC236}">
                <a16:creationId xmlns:a16="http://schemas.microsoft.com/office/drawing/2014/main" id="{AC77E8B9-9258-C338-082E-68CE263C875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8781"/>
          <a:stretch/>
        </p:blipFill>
        <p:spPr>
          <a:xfrm rot="10800000" flipH="1">
            <a:off x="9279117" y="5088014"/>
            <a:ext cx="2912883" cy="1783237"/>
          </a:xfrm>
          <a:prstGeom prst="rect">
            <a:avLst/>
          </a:prstGeom>
        </p:spPr>
      </p:pic>
      <p:pic>
        <p:nvPicPr>
          <p:cNvPr id="5" name="Graphique 4">
            <a:extLst>
              <a:ext uri="{FF2B5EF4-FFF2-40B4-BE49-F238E27FC236}">
                <a16:creationId xmlns:a16="http://schemas.microsoft.com/office/drawing/2014/main" id="{28A82E2E-AE8B-531D-246A-E107B4ADCCFF}"/>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42580"/>
          <a:stretch/>
        </p:blipFill>
        <p:spPr>
          <a:xfrm>
            <a:off x="11132309" y="838142"/>
            <a:ext cx="1059691" cy="1845493"/>
          </a:xfrm>
          <a:prstGeom prst="rect">
            <a:avLst/>
          </a:prstGeom>
        </p:spPr>
      </p:pic>
    </p:spTree>
    <p:extLst>
      <p:ext uri="{BB962C8B-B14F-4D97-AF65-F5344CB8AC3E}">
        <p14:creationId xmlns:p14="http://schemas.microsoft.com/office/powerpoint/2010/main" val="288168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iz - question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3" name="Rectangle 8">
            <a:extLst>
              <a:ext uri="{FF2B5EF4-FFF2-40B4-BE49-F238E27FC236}">
                <a16:creationId xmlns:a16="http://schemas.microsoft.com/office/drawing/2014/main" id="{A9DCC807-C908-8332-2217-4BB3AF52FE2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7" name="Groupe 6">
            <a:extLst>
              <a:ext uri="{FF2B5EF4-FFF2-40B4-BE49-F238E27FC236}">
                <a16:creationId xmlns:a16="http://schemas.microsoft.com/office/drawing/2014/main" id="{E84A5184-B36D-F575-D3C9-24778E9FF854}"/>
              </a:ext>
            </a:extLst>
          </p:cNvPr>
          <p:cNvGrpSpPr/>
          <p:nvPr userDrawn="1"/>
        </p:nvGrpSpPr>
        <p:grpSpPr>
          <a:xfrm>
            <a:off x="8640689" y="2800350"/>
            <a:ext cx="2286000" cy="2286000"/>
            <a:chOff x="8640689" y="2800350"/>
            <a:chExt cx="2286000" cy="2286000"/>
          </a:xfrm>
        </p:grpSpPr>
        <p:sp>
          <p:nvSpPr>
            <p:cNvPr id="8" name="Ellipse 7">
              <a:extLst>
                <a:ext uri="{FF2B5EF4-FFF2-40B4-BE49-F238E27FC236}">
                  <a16:creationId xmlns:a16="http://schemas.microsoft.com/office/drawing/2014/main" id="{372216ED-CAB1-DC96-8B02-FB92E9E7FD3A}"/>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10" name="Graphique 9">
              <a:extLst>
                <a:ext uri="{FF2B5EF4-FFF2-40B4-BE49-F238E27FC236}">
                  <a16:creationId xmlns:a16="http://schemas.microsoft.com/office/drawing/2014/main" id="{81519C95-4AE0-6D90-660B-3F8E35D69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Tree>
    <p:extLst>
      <p:ext uri="{BB962C8B-B14F-4D97-AF65-F5344CB8AC3E}">
        <p14:creationId xmlns:p14="http://schemas.microsoft.com/office/powerpoint/2010/main" val="186902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iz - réponse lettre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dirty="0"/>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Rectangle 8">
            <a:extLst>
              <a:ext uri="{FF2B5EF4-FFF2-40B4-BE49-F238E27FC236}">
                <a16:creationId xmlns:a16="http://schemas.microsoft.com/office/drawing/2014/main" id="{C05CEAC0-14F1-F5AC-B839-D2AB5124BC59}"/>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3" name="Espace réservé du contenu 2">
            <a:extLst>
              <a:ext uri="{FF2B5EF4-FFF2-40B4-BE49-F238E27FC236}">
                <a16:creationId xmlns:a16="http://schemas.microsoft.com/office/drawing/2014/main" id="{40828F21-CDC6-F706-8556-C646CB6D0D3C}"/>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6" name="Ellipse 5">
            <a:extLst>
              <a:ext uri="{FF2B5EF4-FFF2-40B4-BE49-F238E27FC236}">
                <a16:creationId xmlns:a16="http://schemas.microsoft.com/office/drawing/2014/main" id="{466FC484-CBBA-8C30-FAFD-CFD12EFCA573}"/>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294196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iz - réponse mot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Rectangle 8">
            <a:extLst>
              <a:ext uri="{FF2B5EF4-FFF2-40B4-BE49-F238E27FC236}">
                <a16:creationId xmlns:a16="http://schemas.microsoft.com/office/drawing/2014/main" id="{FC22BDF8-D44E-D470-F7EC-0E6D7FEDD11B}"/>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3" name="Espace réservé du contenu 2">
            <a:extLst>
              <a:ext uri="{FF2B5EF4-FFF2-40B4-BE49-F238E27FC236}">
                <a16:creationId xmlns:a16="http://schemas.microsoft.com/office/drawing/2014/main" id="{4964FA8A-A200-46B0-DA9A-655CE0B207B8}"/>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6" name="Ellipse 5">
            <a:extLst>
              <a:ext uri="{FF2B5EF4-FFF2-40B4-BE49-F238E27FC236}">
                <a16:creationId xmlns:a16="http://schemas.microsoft.com/office/drawing/2014/main" id="{E7EF684F-68FD-3E14-ABD0-23C7B8B1F41C}"/>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420523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éparateur de section / anthracite">
    <p:bg>
      <p:bgPr>
        <a:solidFill>
          <a:srgbClr val="05ACD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4" name="Image 3">
            <a:extLst>
              <a:ext uri="{FF2B5EF4-FFF2-40B4-BE49-F238E27FC236}">
                <a16:creationId xmlns:a16="http://schemas.microsoft.com/office/drawing/2014/main" id="{AB1A1453-F89E-1DE5-3FB2-E6605043E214}"/>
              </a:ext>
            </a:extLst>
          </p:cNvPr>
          <p:cNvPicPr>
            <a:picLocks noChangeAspect="1"/>
          </p:cNvPicPr>
          <p:nvPr/>
        </p:nvPicPr>
        <p:blipFill>
          <a:blip r:embed="rId2"/>
          <a:stretch>
            <a:fillRect/>
          </a:stretch>
        </p:blipFill>
        <p:spPr>
          <a:xfrm rot="12292729">
            <a:off x="7995252" y="-420834"/>
            <a:ext cx="6906072" cy="5762350"/>
          </a:xfrm>
          <a:prstGeom prst="rect">
            <a:avLst/>
          </a:prstGeom>
        </p:spPr>
      </p:pic>
      <p:pic>
        <p:nvPicPr>
          <p:cNvPr id="2" name="Graphique 1">
            <a:extLst>
              <a:ext uri="{FF2B5EF4-FFF2-40B4-BE49-F238E27FC236}">
                <a16:creationId xmlns:a16="http://schemas.microsoft.com/office/drawing/2014/main" id="{36A6271F-FB63-3FED-7B98-3FBA32FBA403}"/>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8781"/>
          <a:stretch/>
        </p:blipFill>
        <p:spPr>
          <a:xfrm rot="10800000" flipH="1" flipV="1">
            <a:off x="8512069" y="-13252"/>
            <a:ext cx="2912883" cy="1783237"/>
          </a:xfrm>
          <a:prstGeom prst="rect">
            <a:avLst/>
          </a:prstGeom>
        </p:spPr>
      </p:pic>
      <p:pic>
        <p:nvPicPr>
          <p:cNvPr id="5" name="Graphique 4">
            <a:extLst>
              <a:ext uri="{FF2B5EF4-FFF2-40B4-BE49-F238E27FC236}">
                <a16:creationId xmlns:a16="http://schemas.microsoft.com/office/drawing/2014/main" id="{7C14B246-94D9-3B22-FB36-C3824C10F61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1451" t="10266"/>
          <a:stretch/>
        </p:blipFill>
        <p:spPr>
          <a:xfrm flipH="1">
            <a:off x="10151991" y="331304"/>
            <a:ext cx="2053261" cy="2345635"/>
          </a:xfrm>
          <a:prstGeom prst="rect">
            <a:avLst/>
          </a:prstGeom>
        </p:spPr>
      </p:pic>
      <p:pic>
        <p:nvPicPr>
          <p:cNvPr id="6" name="Graphique 5">
            <a:extLst>
              <a:ext uri="{FF2B5EF4-FFF2-40B4-BE49-F238E27FC236}">
                <a16:creationId xmlns:a16="http://schemas.microsoft.com/office/drawing/2014/main" id="{E25E2CD6-6523-D51D-93F3-3701D072513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400000">
            <a:off x="9844120" y="4828172"/>
            <a:ext cx="2228610" cy="2228610"/>
          </a:xfrm>
          <a:prstGeom prst="rect">
            <a:avLst/>
          </a:prstGeom>
        </p:spPr>
      </p:pic>
    </p:spTree>
    <p:extLst>
      <p:ext uri="{BB962C8B-B14F-4D97-AF65-F5344CB8AC3E}">
        <p14:creationId xmlns:p14="http://schemas.microsoft.com/office/powerpoint/2010/main" val="4123096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éparateur de section visuels / anthracite">
    <p:bg>
      <p:bgPr>
        <a:solidFill>
          <a:srgbClr val="05ACD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14" name="Image 13">
            <a:extLst>
              <a:ext uri="{FF2B5EF4-FFF2-40B4-BE49-F238E27FC236}">
                <a16:creationId xmlns:a16="http://schemas.microsoft.com/office/drawing/2014/main" id="{FE9FC2DC-5D53-0483-8C71-994DFA588070}"/>
              </a:ext>
            </a:extLst>
          </p:cNvPr>
          <p:cNvPicPr>
            <a:picLocks noChangeAspect="1"/>
          </p:cNvPicPr>
          <p:nvPr/>
        </p:nvPicPr>
        <p:blipFill>
          <a:blip r:embed="rId2"/>
          <a:stretch>
            <a:fillRect/>
          </a:stretch>
        </p:blipFill>
        <p:spPr>
          <a:xfrm rot="18964139">
            <a:off x="5516684" y="2662177"/>
            <a:ext cx="7772400" cy="6485205"/>
          </a:xfrm>
          <a:prstGeom prst="rect">
            <a:avLst/>
          </a:prstGeom>
        </p:spPr>
      </p:pic>
      <p:pic>
        <p:nvPicPr>
          <p:cNvPr id="2" name="Graphique 1">
            <a:extLst>
              <a:ext uri="{FF2B5EF4-FFF2-40B4-BE49-F238E27FC236}">
                <a16:creationId xmlns:a16="http://schemas.microsoft.com/office/drawing/2014/main" id="{9A47975B-1455-F237-3C39-49A38E3196D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8781"/>
          <a:stretch/>
        </p:blipFill>
        <p:spPr>
          <a:xfrm rot="10800000" flipH="1" flipV="1">
            <a:off x="8512069" y="-13252"/>
            <a:ext cx="2912883" cy="1783237"/>
          </a:xfrm>
          <a:prstGeom prst="rect">
            <a:avLst/>
          </a:prstGeom>
        </p:spPr>
      </p:pic>
      <p:pic>
        <p:nvPicPr>
          <p:cNvPr id="4" name="Graphique 3">
            <a:extLst>
              <a:ext uri="{FF2B5EF4-FFF2-40B4-BE49-F238E27FC236}">
                <a16:creationId xmlns:a16="http://schemas.microsoft.com/office/drawing/2014/main" id="{A1A75627-973A-EC94-F932-1D7ED0765B5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1451" t="10266"/>
          <a:stretch/>
        </p:blipFill>
        <p:spPr>
          <a:xfrm flipH="1">
            <a:off x="10151991" y="331304"/>
            <a:ext cx="2053261" cy="2345635"/>
          </a:xfrm>
          <a:prstGeom prst="rect">
            <a:avLst/>
          </a:prstGeom>
        </p:spPr>
      </p:pic>
      <p:pic>
        <p:nvPicPr>
          <p:cNvPr id="5" name="Graphique 4">
            <a:extLst>
              <a:ext uri="{FF2B5EF4-FFF2-40B4-BE49-F238E27FC236}">
                <a16:creationId xmlns:a16="http://schemas.microsoft.com/office/drawing/2014/main" id="{7EE71157-6120-9EF0-4341-F7E5AAF8B4B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400000">
            <a:off x="9844120" y="4828172"/>
            <a:ext cx="2228610" cy="2228610"/>
          </a:xfrm>
          <a:prstGeom prst="rect">
            <a:avLst/>
          </a:prstGeom>
        </p:spPr>
      </p:pic>
    </p:spTree>
    <p:extLst>
      <p:ext uri="{BB962C8B-B14F-4D97-AF65-F5344CB8AC3E}">
        <p14:creationId xmlns:p14="http://schemas.microsoft.com/office/powerpoint/2010/main" val="59218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iz - question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3" name="Rectangle 8">
            <a:extLst>
              <a:ext uri="{FF2B5EF4-FFF2-40B4-BE49-F238E27FC236}">
                <a16:creationId xmlns:a16="http://schemas.microsoft.com/office/drawing/2014/main" id="{F4610BB2-CE5E-0115-40B1-99E0945E4A2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7" name="Groupe 6">
            <a:extLst>
              <a:ext uri="{FF2B5EF4-FFF2-40B4-BE49-F238E27FC236}">
                <a16:creationId xmlns:a16="http://schemas.microsoft.com/office/drawing/2014/main" id="{7E49AE9C-9CE2-C6AF-7218-E0A9EAF0123E}"/>
              </a:ext>
            </a:extLst>
          </p:cNvPr>
          <p:cNvGrpSpPr/>
          <p:nvPr userDrawn="1"/>
        </p:nvGrpSpPr>
        <p:grpSpPr>
          <a:xfrm>
            <a:off x="8640689" y="2800350"/>
            <a:ext cx="2286000" cy="2286000"/>
            <a:chOff x="8640689" y="2800350"/>
            <a:chExt cx="2286000" cy="2286000"/>
          </a:xfrm>
        </p:grpSpPr>
        <p:sp>
          <p:nvSpPr>
            <p:cNvPr id="8" name="Ellipse 7">
              <a:extLst>
                <a:ext uri="{FF2B5EF4-FFF2-40B4-BE49-F238E27FC236}">
                  <a16:creationId xmlns:a16="http://schemas.microsoft.com/office/drawing/2014/main" id="{43B25DBB-86BB-CA18-8D43-DF69686AEEEE}"/>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10" name="Graphique 9">
              <a:extLst>
                <a:ext uri="{FF2B5EF4-FFF2-40B4-BE49-F238E27FC236}">
                  <a16:creationId xmlns:a16="http://schemas.microsoft.com/office/drawing/2014/main" id="{89DC46CC-206D-D378-B830-FA721ACC88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Tree>
    <p:extLst>
      <p:ext uri="{BB962C8B-B14F-4D97-AF65-F5344CB8AC3E}">
        <p14:creationId xmlns:p14="http://schemas.microsoft.com/office/powerpoint/2010/main" val="133903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iz - réponse lettre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Rectangle 8">
            <a:extLst>
              <a:ext uri="{FF2B5EF4-FFF2-40B4-BE49-F238E27FC236}">
                <a16:creationId xmlns:a16="http://schemas.microsoft.com/office/drawing/2014/main" id="{17CB4B7B-AAAC-6E86-2EB9-4ED2C6C44027}"/>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3" name="Espace réservé du contenu 2">
            <a:extLst>
              <a:ext uri="{FF2B5EF4-FFF2-40B4-BE49-F238E27FC236}">
                <a16:creationId xmlns:a16="http://schemas.microsoft.com/office/drawing/2014/main" id="{65F128B4-6CEE-E234-AF9D-C45FA64E8FDD}"/>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6" name="Ellipse 5">
            <a:extLst>
              <a:ext uri="{FF2B5EF4-FFF2-40B4-BE49-F238E27FC236}">
                <a16:creationId xmlns:a16="http://schemas.microsoft.com/office/drawing/2014/main" id="{D27F5C29-EB37-8459-D14F-3F625748027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375873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iz - réponse mot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2" name="Graphique 1">
            <a:extLst>
              <a:ext uri="{FF2B5EF4-FFF2-40B4-BE49-F238E27FC236}">
                <a16:creationId xmlns:a16="http://schemas.microsoft.com/office/drawing/2014/main" id="{59D853CC-3DF0-272E-781B-B800A998EDD3}"/>
              </a:ext>
            </a:extLst>
          </p:cNvPr>
          <p:cNvPicPr>
            <a:picLocks noChangeAspect="1"/>
          </p:cNvPicPr>
          <p:nvPr/>
        </p:nvPicPr>
        <p:blipFill rotWithShape="1">
          <a:blip>
            <a:extLst>
              <a:ext uri="{96DAC541-7B7A-43D3-8B79-37D633B846F1}">
                <asvg:svgBlip xmlns:asvg="http://schemas.microsoft.com/office/drawing/2016/SVG/main" r:embed="rId2"/>
              </a:ext>
            </a:extLst>
          </a:blip>
          <a:srcRect l="21636" t="35801" r="10402" b="21376"/>
          <a:stretch/>
        </p:blipFill>
        <p:spPr>
          <a:xfrm rot="9517903">
            <a:off x="9930496" y="503511"/>
            <a:ext cx="2597427" cy="1636643"/>
          </a:xfrm>
          <a:prstGeom prst="rect">
            <a:avLst/>
          </a:prstGeom>
        </p:spPr>
      </p:pic>
      <p:sp>
        <p:nvSpPr>
          <p:cNvPr id="3" name="Rectangle 8">
            <a:extLst>
              <a:ext uri="{FF2B5EF4-FFF2-40B4-BE49-F238E27FC236}">
                <a16:creationId xmlns:a16="http://schemas.microsoft.com/office/drawing/2014/main" id="{21E0B64D-59B4-20A0-2F19-D20A5165C507}"/>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6" name="Espace réservé du contenu 2">
            <a:extLst>
              <a:ext uri="{FF2B5EF4-FFF2-40B4-BE49-F238E27FC236}">
                <a16:creationId xmlns:a16="http://schemas.microsoft.com/office/drawing/2014/main" id="{D9C24B47-D6A3-798B-19BA-95EF80F7E546}"/>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7" name="Ellipse 6">
            <a:extLst>
              <a:ext uri="{FF2B5EF4-FFF2-40B4-BE49-F238E27FC236}">
                <a16:creationId xmlns:a16="http://schemas.microsoft.com/office/drawing/2014/main" id="{94209A67-1158-8930-1642-5DC892DD5A77}"/>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350917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éparateur de section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2" name="Graphique 1">
            <a:extLst>
              <a:ext uri="{FF2B5EF4-FFF2-40B4-BE49-F238E27FC236}">
                <a16:creationId xmlns:a16="http://schemas.microsoft.com/office/drawing/2014/main" id="{0A829C93-7190-FD25-20BD-B3595C49EC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6200000" flipH="1" flipV="1">
            <a:off x="9848146" y="3511825"/>
            <a:ext cx="2912883" cy="1783237"/>
          </a:xfrm>
          <a:prstGeom prst="rect">
            <a:avLst/>
          </a:prstGeom>
        </p:spPr>
      </p:pic>
      <p:pic>
        <p:nvPicPr>
          <p:cNvPr id="4" name="Graphique 3">
            <a:extLst>
              <a:ext uri="{FF2B5EF4-FFF2-40B4-BE49-F238E27FC236}">
                <a16:creationId xmlns:a16="http://schemas.microsoft.com/office/drawing/2014/main" id="{C29B35C0-4EC0-E378-521D-E5EAD577C49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5" name="Graphique 4">
            <a:extLst>
              <a:ext uri="{FF2B5EF4-FFF2-40B4-BE49-F238E27FC236}">
                <a16:creationId xmlns:a16="http://schemas.microsoft.com/office/drawing/2014/main" id="{F0C68D1B-B397-7694-21E2-EDAB395647F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4114" t="13955" r="21853"/>
          <a:stretch/>
        </p:blipFill>
        <p:spPr>
          <a:xfrm>
            <a:off x="10588487" y="0"/>
            <a:ext cx="1603514" cy="2553528"/>
          </a:xfrm>
          <a:prstGeom prst="rect">
            <a:avLst/>
          </a:prstGeom>
        </p:spPr>
      </p:pic>
      <p:pic>
        <p:nvPicPr>
          <p:cNvPr id="6" name="Graphique 5">
            <a:extLst>
              <a:ext uri="{FF2B5EF4-FFF2-40B4-BE49-F238E27FC236}">
                <a16:creationId xmlns:a16="http://schemas.microsoft.com/office/drawing/2014/main" id="{0F897785-8304-2605-F5CA-5C888F408E4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spTree>
    <p:extLst>
      <p:ext uri="{BB962C8B-B14F-4D97-AF65-F5344CB8AC3E}">
        <p14:creationId xmlns:p14="http://schemas.microsoft.com/office/powerpoint/2010/main" val="261242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éparateur de section visuels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2" name="Graphique 1">
            <a:extLst>
              <a:ext uri="{FF2B5EF4-FFF2-40B4-BE49-F238E27FC236}">
                <a16:creationId xmlns:a16="http://schemas.microsoft.com/office/drawing/2014/main" id="{5B6912DB-FB6E-2FB6-BAA9-587D04C5D19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6200000" flipH="1" flipV="1">
            <a:off x="9848146" y="3511825"/>
            <a:ext cx="2912883" cy="1783237"/>
          </a:xfrm>
          <a:prstGeom prst="rect">
            <a:avLst/>
          </a:prstGeom>
        </p:spPr>
      </p:pic>
      <p:pic>
        <p:nvPicPr>
          <p:cNvPr id="4" name="Graphique 3">
            <a:extLst>
              <a:ext uri="{FF2B5EF4-FFF2-40B4-BE49-F238E27FC236}">
                <a16:creationId xmlns:a16="http://schemas.microsoft.com/office/drawing/2014/main" id="{DE57A02B-FE9E-A35B-6534-6667F278E05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5" name="Graphique 4">
            <a:extLst>
              <a:ext uri="{FF2B5EF4-FFF2-40B4-BE49-F238E27FC236}">
                <a16:creationId xmlns:a16="http://schemas.microsoft.com/office/drawing/2014/main" id="{CF27211A-79AA-08B2-600A-D2CA9C97856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4114" t="13955" r="21853"/>
          <a:stretch/>
        </p:blipFill>
        <p:spPr>
          <a:xfrm>
            <a:off x="10588487" y="0"/>
            <a:ext cx="1603514" cy="2553528"/>
          </a:xfrm>
          <a:prstGeom prst="rect">
            <a:avLst/>
          </a:prstGeom>
        </p:spPr>
      </p:pic>
    </p:spTree>
    <p:extLst>
      <p:ext uri="{BB962C8B-B14F-4D97-AF65-F5344CB8AC3E}">
        <p14:creationId xmlns:p14="http://schemas.microsoft.com/office/powerpoint/2010/main" val="281523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iz - question / orang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05F9F066-A229-1841-8330-31E3CF8FE9AD}"/>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3" name="Rectangle 8">
            <a:extLst>
              <a:ext uri="{FF2B5EF4-FFF2-40B4-BE49-F238E27FC236}">
                <a16:creationId xmlns:a16="http://schemas.microsoft.com/office/drawing/2014/main" id="{EE638555-6062-477D-81C1-D730846839A1}"/>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7" name="Groupe 6">
            <a:extLst>
              <a:ext uri="{FF2B5EF4-FFF2-40B4-BE49-F238E27FC236}">
                <a16:creationId xmlns:a16="http://schemas.microsoft.com/office/drawing/2014/main" id="{408059A2-09DD-A586-657A-1998E92F8B9F}"/>
              </a:ext>
            </a:extLst>
          </p:cNvPr>
          <p:cNvGrpSpPr/>
          <p:nvPr userDrawn="1"/>
        </p:nvGrpSpPr>
        <p:grpSpPr>
          <a:xfrm>
            <a:off x="8640689" y="2800350"/>
            <a:ext cx="2286000" cy="2286000"/>
            <a:chOff x="8640689" y="2800350"/>
            <a:chExt cx="2286000" cy="2286000"/>
          </a:xfrm>
        </p:grpSpPr>
        <p:sp>
          <p:nvSpPr>
            <p:cNvPr id="8" name="Ellipse 7">
              <a:extLst>
                <a:ext uri="{FF2B5EF4-FFF2-40B4-BE49-F238E27FC236}">
                  <a16:creationId xmlns:a16="http://schemas.microsoft.com/office/drawing/2014/main" id="{A5668F7D-1395-BA0A-47F7-E92B0F24DD6E}"/>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10" name="Graphique 9">
              <a:extLst>
                <a:ext uri="{FF2B5EF4-FFF2-40B4-BE49-F238E27FC236}">
                  <a16:creationId xmlns:a16="http://schemas.microsoft.com/office/drawing/2014/main" id="{24152737-C9C4-59BB-2078-DB36F4FDDFF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Tree>
    <p:extLst>
      <p:ext uri="{BB962C8B-B14F-4D97-AF65-F5344CB8AC3E}">
        <p14:creationId xmlns:p14="http://schemas.microsoft.com/office/powerpoint/2010/main" val="26846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iz - réponse lettre / orange">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2FAE47-1892-8943-BEA1-E81D2268A2AB}"/>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a:solidFill>
                  <a:schemeClr val="accent1"/>
                </a:solidFill>
              </a:defRPr>
            </a:lvl1pPr>
            <a:lvl2pPr marL="0" indent="0" algn="ctr">
              <a:lnSpc>
                <a:spcPct val="100000"/>
              </a:lnSpc>
              <a:spcBef>
                <a:spcPts val="0"/>
              </a:spcBef>
              <a:buNone/>
              <a:tabLst/>
              <a:defRPr sz="13800" b="1">
                <a:solidFill>
                  <a:schemeClr val="accent1"/>
                </a:solidFill>
              </a:defRPr>
            </a:lvl2pPr>
            <a:lvl3pPr marL="0" indent="0" algn="ctr">
              <a:lnSpc>
                <a:spcPct val="100000"/>
              </a:lnSpc>
              <a:spcBef>
                <a:spcPts val="0"/>
              </a:spcBef>
              <a:buNone/>
              <a:tabLst/>
              <a:defRPr sz="13800" b="1">
                <a:solidFill>
                  <a:schemeClr val="accent1"/>
                </a:solidFill>
              </a:defRPr>
            </a:lvl3pPr>
            <a:lvl4pPr marL="0" indent="0" algn="ctr">
              <a:lnSpc>
                <a:spcPct val="100000"/>
              </a:lnSpc>
              <a:spcBef>
                <a:spcPts val="0"/>
              </a:spcBef>
              <a:buNone/>
              <a:tabLst/>
              <a:defRPr sz="13800" b="1">
                <a:solidFill>
                  <a:schemeClr val="accent1"/>
                </a:solidFill>
              </a:defRPr>
            </a:lvl4pPr>
            <a:lvl5pPr marL="0" indent="0" algn="ctr">
              <a:lnSpc>
                <a:spcPct val="100000"/>
              </a:lnSpc>
              <a:spcBef>
                <a:spcPts val="0"/>
              </a:spcBef>
              <a:buFont typeface="Arial" panose="020B0604020202020204" pitchFamily="34" charset="0"/>
              <a:buNone/>
              <a:tabLst/>
              <a:defRPr sz="13800" b="1">
                <a:solidFill>
                  <a:schemeClr val="accent1"/>
                </a:solidFill>
              </a:defRPr>
            </a:lvl5pPr>
            <a:lvl6pPr marL="0" indent="0" algn="ctr">
              <a:lnSpc>
                <a:spcPct val="100000"/>
              </a:lnSpc>
              <a:spcBef>
                <a:spcPts val="0"/>
              </a:spcBef>
              <a:buFont typeface="Arial" panose="020B0604020202020204" pitchFamily="34" charset="0"/>
              <a:buNone/>
              <a:tabLst/>
              <a:defRPr sz="13800" b="1">
                <a:solidFill>
                  <a:schemeClr val="accent1"/>
                </a:solidFill>
              </a:defRPr>
            </a:lvl6pPr>
            <a:lvl7pPr marL="0" indent="0" algn="ctr">
              <a:lnSpc>
                <a:spcPct val="100000"/>
              </a:lnSpc>
              <a:spcBef>
                <a:spcPts val="0"/>
              </a:spcBef>
              <a:buFont typeface="Arial" panose="020B0604020202020204" pitchFamily="34" charset="0"/>
              <a:buNone/>
              <a:tabLst/>
              <a:defRPr sz="13800" b="1">
                <a:solidFill>
                  <a:schemeClr val="accent1"/>
                </a:solidFill>
              </a:defRPr>
            </a:lvl7pPr>
            <a:lvl8pPr marL="0" indent="0" algn="ctr">
              <a:lnSpc>
                <a:spcPct val="100000"/>
              </a:lnSpc>
              <a:spcBef>
                <a:spcPts val="0"/>
              </a:spcBef>
              <a:buFont typeface="Arial" panose="020B0604020202020204" pitchFamily="34" charset="0"/>
              <a:buNone/>
              <a:tabLst/>
              <a:defRPr sz="13800" b="1">
                <a:solidFill>
                  <a:schemeClr val="accent1"/>
                </a:solidFill>
              </a:defRPr>
            </a:lvl8pPr>
            <a:lvl9pPr marL="0" indent="0" algn="ctr">
              <a:lnSpc>
                <a:spcPct val="100000"/>
              </a:lnSpc>
              <a:spcBef>
                <a:spcPts val="0"/>
              </a:spcBef>
              <a:buFont typeface="Arial" panose="020B0604020202020204" pitchFamily="34" charset="0"/>
              <a:buNone/>
              <a:tabLst/>
              <a:defRPr sz="13800" b="1">
                <a:solidFill>
                  <a:schemeClr val="accent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9" name="Espace réservé du texte 7">
            <a:extLst>
              <a:ext uri="{FF2B5EF4-FFF2-40B4-BE49-F238E27FC236}">
                <a16:creationId xmlns:a16="http://schemas.microsoft.com/office/drawing/2014/main" id="{3D857F2C-2621-2942-BB12-8087BAB5C91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Rectangle 8">
            <a:extLst>
              <a:ext uri="{FF2B5EF4-FFF2-40B4-BE49-F238E27FC236}">
                <a16:creationId xmlns:a16="http://schemas.microsoft.com/office/drawing/2014/main" id="{0A31CCE9-6825-1DD3-BB16-244324D11E74}"/>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3" name="Espace réservé du contenu 2">
            <a:extLst>
              <a:ext uri="{FF2B5EF4-FFF2-40B4-BE49-F238E27FC236}">
                <a16:creationId xmlns:a16="http://schemas.microsoft.com/office/drawing/2014/main" id="{2C806A33-AB77-8FC8-1B00-88089D6B1FEE}"/>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5" name="Ellipse 4">
            <a:extLst>
              <a:ext uri="{FF2B5EF4-FFF2-40B4-BE49-F238E27FC236}">
                <a16:creationId xmlns:a16="http://schemas.microsoft.com/office/drawing/2014/main" id="{4A385B55-EFE5-36D2-EEE4-64A4C74ED701}"/>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347251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iz - réponse mot / orange">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DD54FE87-F6BD-184C-AE34-D3CF8F33B340}"/>
              </a:ext>
            </a:extLst>
          </p:cNvPr>
          <p:cNvSpPr/>
          <p:nvPr/>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4" name="Espace réservé du contenu 2">
            <a:extLst>
              <a:ext uri="{FF2B5EF4-FFF2-40B4-BE49-F238E27FC236}">
                <a16:creationId xmlns:a16="http://schemas.microsoft.com/office/drawing/2014/main" id="{20C74F3D-AD78-C648-A693-2FFD0CBA8809}"/>
              </a:ext>
            </a:extLst>
          </p:cNvPr>
          <p:cNvSpPr txBox="1">
            <a:spLocks/>
          </p:cNvSpPr>
          <p:nvPr/>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accent1"/>
                </a:solidFill>
              </a:defRPr>
            </a:lvl1pPr>
            <a:lvl2pPr marL="0" indent="0" algn="ctr">
              <a:lnSpc>
                <a:spcPct val="100000"/>
              </a:lnSpc>
              <a:spcBef>
                <a:spcPts val="0"/>
              </a:spcBef>
              <a:buNone/>
              <a:tabLst/>
              <a:defRPr sz="5400" b="1" cap="all" baseline="0">
                <a:solidFill>
                  <a:schemeClr val="accent1"/>
                </a:solidFill>
              </a:defRPr>
            </a:lvl2pPr>
            <a:lvl3pPr marL="0" indent="0" algn="ctr">
              <a:lnSpc>
                <a:spcPct val="100000"/>
              </a:lnSpc>
              <a:spcBef>
                <a:spcPts val="0"/>
              </a:spcBef>
              <a:buNone/>
              <a:tabLst/>
              <a:defRPr sz="5400" b="1" cap="all" baseline="0">
                <a:solidFill>
                  <a:schemeClr val="accent1"/>
                </a:solidFill>
              </a:defRPr>
            </a:lvl3pPr>
            <a:lvl4pPr marL="0" indent="0" algn="ctr">
              <a:lnSpc>
                <a:spcPct val="100000"/>
              </a:lnSpc>
              <a:spcBef>
                <a:spcPts val="0"/>
              </a:spcBef>
              <a:buNone/>
              <a:tabLst/>
              <a:defRPr sz="5400" b="1" cap="all" baseline="0">
                <a:solidFill>
                  <a:schemeClr val="accent1"/>
                </a:solidFill>
              </a:defRPr>
            </a:lvl4pPr>
            <a:lvl5pPr marL="0" indent="0" algn="ctr">
              <a:lnSpc>
                <a:spcPct val="100000"/>
              </a:lnSpc>
              <a:spcBef>
                <a:spcPts val="0"/>
              </a:spcBef>
              <a:buFont typeface="Arial" panose="020B0604020202020204" pitchFamily="34" charset="0"/>
              <a:buNone/>
              <a:tabLst/>
              <a:defRPr sz="5400" b="1" cap="all" baseline="0">
                <a:solidFill>
                  <a:schemeClr val="accent1"/>
                </a:solidFill>
              </a:defRPr>
            </a:lvl5pPr>
            <a:lvl6pPr marL="0" indent="0" algn="ctr">
              <a:lnSpc>
                <a:spcPct val="100000"/>
              </a:lnSpc>
              <a:spcBef>
                <a:spcPts val="0"/>
              </a:spcBef>
              <a:buFont typeface="Arial" panose="020B0604020202020204" pitchFamily="34" charset="0"/>
              <a:buNone/>
              <a:tabLst/>
              <a:defRPr sz="5400" b="1" cap="all" baseline="0">
                <a:solidFill>
                  <a:schemeClr val="accent1"/>
                </a:solidFill>
              </a:defRPr>
            </a:lvl6pPr>
            <a:lvl7pPr marL="0" indent="0" algn="ctr">
              <a:lnSpc>
                <a:spcPct val="100000"/>
              </a:lnSpc>
              <a:spcBef>
                <a:spcPts val="0"/>
              </a:spcBef>
              <a:buFont typeface="Arial" panose="020B0604020202020204" pitchFamily="34" charset="0"/>
              <a:buNone/>
              <a:tabLst/>
              <a:defRPr sz="5400" b="1" cap="all" baseline="0">
                <a:solidFill>
                  <a:schemeClr val="accent1"/>
                </a:solidFill>
              </a:defRPr>
            </a:lvl7pPr>
            <a:lvl8pPr marL="0" indent="0" algn="ctr">
              <a:lnSpc>
                <a:spcPct val="100000"/>
              </a:lnSpc>
              <a:spcBef>
                <a:spcPts val="0"/>
              </a:spcBef>
              <a:buFont typeface="Arial" panose="020B0604020202020204" pitchFamily="34" charset="0"/>
              <a:buNone/>
              <a:tabLst/>
              <a:defRPr sz="5400" b="1" cap="all" baseline="0">
                <a:solidFill>
                  <a:schemeClr val="accent1"/>
                </a:solidFill>
              </a:defRPr>
            </a:lvl8pPr>
            <a:lvl9pPr marL="0" indent="0" algn="ctr">
              <a:lnSpc>
                <a:spcPct val="100000"/>
              </a:lnSpc>
              <a:spcBef>
                <a:spcPts val="0"/>
              </a:spcBef>
              <a:buFont typeface="Arial" panose="020B0604020202020204" pitchFamily="34" charset="0"/>
              <a:buNone/>
              <a:tabLst/>
              <a:defRPr sz="5400" b="1" cap="all" baseline="0">
                <a:solidFill>
                  <a:schemeClr val="accent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0" name="Espace réservé du texte 7">
            <a:extLst>
              <a:ext uri="{FF2B5EF4-FFF2-40B4-BE49-F238E27FC236}">
                <a16:creationId xmlns:a16="http://schemas.microsoft.com/office/drawing/2014/main" id="{A95D3B80-EAB2-E94F-A60E-4363FCD9E2A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2" name="Graphique 1">
            <a:extLst>
              <a:ext uri="{FF2B5EF4-FFF2-40B4-BE49-F238E27FC236}">
                <a16:creationId xmlns:a16="http://schemas.microsoft.com/office/drawing/2014/main" id="{0798A0BB-DE09-BF5E-E299-C6376A6327CE}"/>
              </a:ext>
            </a:extLst>
          </p:cNvPr>
          <p:cNvPicPr>
            <a:picLocks noChangeAspect="1"/>
          </p:cNvPicPr>
          <p:nvPr/>
        </p:nvPicPr>
        <p:blipFill rotWithShape="1">
          <a:blip>
            <a:extLst>
              <a:ext uri="{96DAC541-7B7A-43D3-8B79-37D633B846F1}">
                <asvg:svgBlip xmlns:asvg="http://schemas.microsoft.com/office/drawing/2016/SVG/main" r:embed="rId2"/>
              </a:ext>
            </a:extLst>
          </a:blip>
          <a:srcRect l="21636" t="35801" r="10402" b="21376"/>
          <a:stretch/>
        </p:blipFill>
        <p:spPr>
          <a:xfrm rot="9517903">
            <a:off x="9930496" y="503511"/>
            <a:ext cx="2597427" cy="1636643"/>
          </a:xfrm>
          <a:prstGeom prst="rect">
            <a:avLst/>
          </a:prstGeom>
        </p:spPr>
      </p:pic>
      <p:sp>
        <p:nvSpPr>
          <p:cNvPr id="3" name="Rectangle 8">
            <a:extLst>
              <a:ext uri="{FF2B5EF4-FFF2-40B4-BE49-F238E27FC236}">
                <a16:creationId xmlns:a16="http://schemas.microsoft.com/office/drawing/2014/main" id="{BED74B20-224A-E149-D923-ACEE5A76ADE5}"/>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5" name="Espace réservé du contenu 2">
            <a:extLst>
              <a:ext uri="{FF2B5EF4-FFF2-40B4-BE49-F238E27FC236}">
                <a16:creationId xmlns:a16="http://schemas.microsoft.com/office/drawing/2014/main" id="{CAC5A60E-FFE1-8180-BA19-2E64A61238A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6" name="Ellipse 5">
            <a:extLst>
              <a:ext uri="{FF2B5EF4-FFF2-40B4-BE49-F238E27FC236}">
                <a16:creationId xmlns:a16="http://schemas.microsoft.com/office/drawing/2014/main" id="{ECB72E0B-4D5B-349C-54A4-241CDED68BE7}"/>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Tree>
    <p:extLst>
      <p:ext uri="{BB962C8B-B14F-4D97-AF65-F5344CB8AC3E}">
        <p14:creationId xmlns:p14="http://schemas.microsoft.com/office/powerpoint/2010/main" val="179058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avais-tu que">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p:nvSpPr>
        <p:spPr>
          <a:xfrm>
            <a:off x="-6962" y="-3176"/>
            <a:ext cx="6078950"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4157" h="13739070">
                <a:moveTo>
                  <a:pt x="10561" y="10355"/>
                </a:moveTo>
                <a:lnTo>
                  <a:pt x="10402668" y="0"/>
                </a:lnTo>
                <a:lnTo>
                  <a:pt x="16594157" y="13739070"/>
                </a:lnTo>
                <a:lnTo>
                  <a:pt x="0" y="13739070"/>
                </a:lnTo>
                <a:cubicBezTo>
                  <a:pt x="2573" y="9160712"/>
                  <a:pt x="7988" y="4588713"/>
                  <a:pt x="10561" y="10355"/>
                </a:cubicBez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92508"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2103120"/>
            <a:ext cx="5212080" cy="4114800"/>
          </a:xfrm>
        </p:spPr>
        <p:txBody>
          <a:bodyPr/>
          <a:lstStyle>
            <a:lvl1pPr>
              <a:defRPr sz="2400">
                <a:solidFill>
                  <a:schemeClr val="tx1"/>
                </a:solidFill>
              </a:defRPr>
            </a:lvl1pPr>
            <a:lvl2pPr>
              <a:defRPr sz="2400">
                <a:solidFill>
                  <a:schemeClr val="tx1"/>
                </a:solidFill>
              </a:defRPr>
            </a:lvl2pPr>
            <a:lvl3pPr>
              <a:defRPr sz="2000">
                <a:solidFill>
                  <a:schemeClr val="tx1"/>
                </a:solidFill>
              </a:defRPr>
            </a:lvl3pPr>
            <a:lvl4pPr>
              <a:defRPr sz="2000">
                <a:solidFill>
                  <a:schemeClr val="tx1"/>
                </a:solidFill>
              </a:defRPr>
            </a:lvl4pPr>
            <a:lvl5pPr>
              <a:defRPr sz="2400">
                <a:solidFill>
                  <a:schemeClr val="tx1"/>
                </a:solidFill>
              </a:defRPr>
            </a:lvl5pPr>
            <a:lvl6pPr>
              <a:defRPr sz="2400">
                <a:solidFill>
                  <a:schemeClr val="tx1"/>
                </a:solidFill>
              </a:defRPr>
            </a:lvl6pPr>
            <a:lvl7pPr>
              <a:defRPr sz="2400">
                <a:solidFill>
                  <a:schemeClr val="tx1"/>
                </a:solidFill>
              </a:defRPr>
            </a:lvl7pPr>
            <a:lvl8pPr>
              <a:defRPr sz="2400"/>
            </a:lvl8pPr>
            <a:lvl9pPr>
              <a:defRPr sz="32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092508"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2" name="ZoneTexte 1">
            <a:extLst>
              <a:ext uri="{FF2B5EF4-FFF2-40B4-BE49-F238E27FC236}">
                <a16:creationId xmlns:a16="http://schemas.microsoft.com/office/drawing/2014/main" id="{B3F45794-60D9-5642-AF8F-713E9AC801C9}"/>
              </a:ext>
            </a:extLst>
          </p:cNvPr>
          <p:cNvSpPr txBox="1"/>
          <p:nvPr/>
        </p:nvSpPr>
        <p:spPr>
          <a:xfrm>
            <a:off x="859536" y="3393485"/>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bg1"/>
                </a:solidFill>
              </a:rPr>
              <a:t>Savais-tu </a:t>
            </a:r>
            <a:br>
              <a:rPr lang="fr-CA" sz="6000" b="1">
                <a:solidFill>
                  <a:schemeClr val="bg1"/>
                </a:solidFill>
              </a:rPr>
            </a:br>
            <a:r>
              <a:rPr lang="fr-CA" sz="6000" b="1">
                <a:solidFill>
                  <a:schemeClr val="bg1"/>
                </a:solidFill>
              </a:rPr>
              <a:t>que…</a:t>
            </a:r>
          </a:p>
        </p:txBody>
      </p:sp>
      <p:grpSp>
        <p:nvGrpSpPr>
          <p:cNvPr id="22" name="Groupe 21">
            <a:extLst>
              <a:ext uri="{FF2B5EF4-FFF2-40B4-BE49-F238E27FC236}">
                <a16:creationId xmlns:a16="http://schemas.microsoft.com/office/drawing/2014/main" id="{5C8690AE-0572-364A-BC26-3AA4F97ECBF1}"/>
              </a:ext>
            </a:extLst>
          </p:cNvPr>
          <p:cNvGrpSpPr/>
          <p:nvPr/>
        </p:nvGrpSpPr>
        <p:grpSpPr>
          <a:xfrm>
            <a:off x="882650" y="1005911"/>
            <a:ext cx="1828800" cy="1828800"/>
            <a:chOff x="1502135" y="-168262"/>
            <a:chExt cx="1828800"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p:nvSpPr>
          <p:spPr>
            <a:xfrm>
              <a:off x="1502135" y="-168262"/>
              <a:ext cx="1828800" cy="18288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grpSp>
          <p:nvGrpSpPr>
            <p:cNvPr id="19" name="Groupe 18">
              <a:extLst>
                <a:ext uri="{FF2B5EF4-FFF2-40B4-BE49-F238E27FC236}">
                  <a16:creationId xmlns:a16="http://schemas.microsoft.com/office/drawing/2014/main" id="{1340F2A1-7DB6-A047-8E68-FD22421DE4D4}"/>
                </a:ext>
              </a:extLst>
            </p:cNvPr>
            <p:cNvGrpSpPr/>
            <p:nvPr/>
          </p:nvGrpSpPr>
          <p:grpSpPr>
            <a:xfrm>
              <a:off x="2104879" y="207068"/>
              <a:ext cx="623318" cy="1078122"/>
              <a:chOff x="2124558" y="2121296"/>
              <a:chExt cx="260737" cy="450987"/>
            </a:xfrm>
          </p:grpSpPr>
          <p:sp>
            <p:nvSpPr>
              <p:cNvPr id="12" name="Graphique 14">
                <a:extLst>
                  <a:ext uri="{FF2B5EF4-FFF2-40B4-BE49-F238E27FC236}">
                    <a16:creationId xmlns:a16="http://schemas.microsoft.com/office/drawing/2014/main" id="{1680013A-09F4-6745-AB75-BC0D52C7F227}"/>
                  </a:ext>
                </a:extLst>
              </p:cNvPr>
              <p:cNvSpPr/>
              <p:nvPr/>
            </p:nvSpPr>
            <p:spPr>
              <a:xfrm>
                <a:off x="2237943" y="2514815"/>
                <a:ext cx="53418" cy="57468"/>
              </a:xfrm>
              <a:custGeom>
                <a:avLst/>
                <a:gdLst>
                  <a:gd name="connsiteX0" fmla="*/ 0 w 53418"/>
                  <a:gd name="connsiteY0" fmla="*/ 34220 h 57468"/>
                  <a:gd name="connsiteX1" fmla="*/ 0 w 53418"/>
                  <a:gd name="connsiteY1" fmla="*/ 22743 h 57468"/>
                  <a:gd name="connsiteX2" fmla="*/ 7268 w 53418"/>
                  <a:gd name="connsiteY2" fmla="*/ 6094 h 57468"/>
                  <a:gd name="connsiteX3" fmla="*/ 26641 w 53418"/>
                  <a:gd name="connsiteY3" fmla="*/ 0 h 57468"/>
                  <a:gd name="connsiteX4" fmla="*/ 46128 w 53418"/>
                  <a:gd name="connsiteY4" fmla="*/ 6266 h 57468"/>
                  <a:gd name="connsiteX5" fmla="*/ 53418 w 53418"/>
                  <a:gd name="connsiteY5" fmla="*/ 22743 h 57468"/>
                  <a:gd name="connsiteX6" fmla="*/ 53418 w 53418"/>
                  <a:gd name="connsiteY6" fmla="*/ 34220 h 57468"/>
                  <a:gd name="connsiteX7" fmla="*/ 46043 w 53418"/>
                  <a:gd name="connsiteY7" fmla="*/ 51145 h 57468"/>
                  <a:gd name="connsiteX8" fmla="*/ 26641 w 53418"/>
                  <a:gd name="connsiteY8" fmla="*/ 57468 h 57468"/>
                  <a:gd name="connsiteX9" fmla="*/ 7355 w 53418"/>
                  <a:gd name="connsiteY9" fmla="*/ 51318 h 57468"/>
                  <a:gd name="connsiteX10" fmla="*/ 0 w 53418"/>
                  <a:gd name="connsiteY10" fmla="*/ 34220 h 5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18" h="57468">
                    <a:moveTo>
                      <a:pt x="0" y="34220"/>
                    </a:moveTo>
                    <a:lnTo>
                      <a:pt x="0" y="22743"/>
                    </a:lnTo>
                    <a:cubicBezTo>
                      <a:pt x="0" y="14517"/>
                      <a:pt x="3111" y="9462"/>
                      <a:pt x="7268" y="6094"/>
                    </a:cubicBezTo>
                    <a:cubicBezTo>
                      <a:pt x="11890" y="2351"/>
                      <a:pt x="18845" y="-29"/>
                      <a:pt x="26641" y="0"/>
                    </a:cubicBezTo>
                    <a:cubicBezTo>
                      <a:pt x="34435" y="30"/>
                      <a:pt x="41447" y="2464"/>
                      <a:pt x="46128" y="6266"/>
                    </a:cubicBezTo>
                    <a:cubicBezTo>
                      <a:pt x="50361" y="9704"/>
                      <a:pt x="53418" y="14758"/>
                      <a:pt x="53418" y="22743"/>
                    </a:cubicBezTo>
                    <a:lnTo>
                      <a:pt x="53418" y="34220"/>
                    </a:lnTo>
                    <a:cubicBezTo>
                      <a:pt x="53418" y="42460"/>
                      <a:pt x="50289" y="47653"/>
                      <a:pt x="46043" y="51145"/>
                    </a:cubicBezTo>
                    <a:cubicBezTo>
                      <a:pt x="41361" y="54995"/>
                      <a:pt x="34381" y="57439"/>
                      <a:pt x="26641" y="57468"/>
                    </a:cubicBezTo>
                    <a:cubicBezTo>
                      <a:pt x="18900" y="57498"/>
                      <a:pt x="11977" y="55106"/>
                      <a:pt x="7355" y="51318"/>
                    </a:cubicBezTo>
                    <a:cubicBezTo>
                      <a:pt x="3181" y="47898"/>
                      <a:pt x="0" y="42699"/>
                      <a:pt x="0" y="34220"/>
                    </a:cubicBezTo>
                    <a:close/>
                  </a:path>
                </a:pathLst>
              </a:custGeom>
              <a:solidFill>
                <a:schemeClr val="bg1"/>
              </a:solidFill>
              <a:ln w="18479" cap="flat">
                <a:noFill/>
                <a:prstDash val="solid"/>
                <a:miter/>
              </a:ln>
            </p:spPr>
            <p:txBody>
              <a:bodyPr rtlCol="0" anchor="ctr"/>
              <a:lstStyle/>
              <a:p>
                <a:endParaRPr lang="fr-CA"/>
              </a:p>
            </p:txBody>
          </p:sp>
          <p:sp>
            <p:nvSpPr>
              <p:cNvPr id="16" name="Graphique 14">
                <a:extLst>
                  <a:ext uri="{FF2B5EF4-FFF2-40B4-BE49-F238E27FC236}">
                    <a16:creationId xmlns:a16="http://schemas.microsoft.com/office/drawing/2014/main" id="{1680013A-09F4-6745-AB75-BC0D52C7F227}"/>
                  </a:ext>
                </a:extLst>
              </p:cNvPr>
              <p:cNvSpPr/>
              <p:nvPr/>
            </p:nvSpPr>
            <p:spPr>
              <a:xfrm>
                <a:off x="2124565" y="2121289"/>
                <a:ext cx="260738" cy="319689"/>
              </a:xfrm>
              <a:custGeom>
                <a:avLst/>
                <a:gdLst>
                  <a:gd name="connsiteX0" fmla="*/ 130635 w 260738"/>
                  <a:gd name="connsiteY0" fmla="*/ 0 h 319689"/>
                  <a:gd name="connsiteX1" fmla="*/ 260056 w 260738"/>
                  <a:gd name="connsiteY1" fmla="*/ 109552 h 319689"/>
                  <a:gd name="connsiteX2" fmla="*/ 260071 w 260738"/>
                  <a:gd name="connsiteY2" fmla="*/ 109701 h 319689"/>
                  <a:gd name="connsiteX3" fmla="*/ 175851 w 260738"/>
                  <a:gd name="connsiteY3" fmla="*/ 242390 h 319689"/>
                  <a:gd name="connsiteX4" fmla="*/ 164095 w 260738"/>
                  <a:gd name="connsiteY4" fmla="*/ 247005 h 319689"/>
                  <a:gd name="connsiteX5" fmla="*/ 164095 w 260738"/>
                  <a:gd name="connsiteY5" fmla="*/ 295418 h 319689"/>
                  <a:gd name="connsiteX6" fmla="*/ 138381 w 260738"/>
                  <a:gd name="connsiteY6" fmla="*/ 319683 h 319689"/>
                  <a:gd name="connsiteX7" fmla="*/ 120647 w 260738"/>
                  <a:gd name="connsiteY7" fmla="*/ 313938 h 319689"/>
                  <a:gd name="connsiteX8" fmla="*/ 113378 w 260738"/>
                  <a:gd name="connsiteY8" fmla="*/ 295418 h 319689"/>
                  <a:gd name="connsiteX9" fmla="*/ 113378 w 260738"/>
                  <a:gd name="connsiteY9" fmla="*/ 236004 h 319689"/>
                  <a:gd name="connsiteX10" fmla="*/ 118133 w 260738"/>
                  <a:gd name="connsiteY10" fmla="*/ 218766 h 319689"/>
                  <a:gd name="connsiteX11" fmla="*/ 130798 w 260738"/>
                  <a:gd name="connsiteY11" fmla="*/ 210240 h 319689"/>
                  <a:gd name="connsiteX12" fmla="*/ 186528 w 260738"/>
                  <a:gd name="connsiteY12" fmla="*/ 179892 h 319689"/>
                  <a:gd name="connsiteX13" fmla="*/ 209925 w 260738"/>
                  <a:gd name="connsiteY13" fmla="*/ 120555 h 319689"/>
                  <a:gd name="connsiteX14" fmla="*/ 184423 w 260738"/>
                  <a:gd name="connsiteY14" fmla="*/ 68052 h 319689"/>
                  <a:gd name="connsiteX15" fmla="*/ 130635 w 260738"/>
                  <a:gd name="connsiteY15" fmla="*/ 48016 h 319689"/>
                  <a:gd name="connsiteX16" fmla="*/ 82572 w 260738"/>
                  <a:gd name="connsiteY16" fmla="*/ 57837 h 319689"/>
                  <a:gd name="connsiteX17" fmla="*/ 42817 w 260738"/>
                  <a:gd name="connsiteY17" fmla="*/ 95663 h 319689"/>
                  <a:gd name="connsiteX18" fmla="*/ 29191 w 260738"/>
                  <a:gd name="connsiteY18" fmla="*/ 104858 h 319689"/>
                  <a:gd name="connsiteX19" fmla="*/ 12755 w 260738"/>
                  <a:gd name="connsiteY19" fmla="*/ 100639 h 319689"/>
                  <a:gd name="connsiteX20" fmla="*/ 2284 w 260738"/>
                  <a:gd name="connsiteY20" fmla="*/ 69655 h 319689"/>
                  <a:gd name="connsiteX21" fmla="*/ 44370 w 260738"/>
                  <a:gd name="connsiteY21" fmla="*/ 22287 h 319689"/>
                  <a:gd name="connsiteX22" fmla="*/ 130635 w 260738"/>
                  <a:gd name="connsiteY22" fmla="*/ 0 h 31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738" h="319689">
                    <a:moveTo>
                      <a:pt x="130635" y="0"/>
                    </a:moveTo>
                    <a:cubicBezTo>
                      <a:pt x="207453" y="0"/>
                      <a:pt x="254236" y="50765"/>
                      <a:pt x="260056" y="109552"/>
                    </a:cubicBezTo>
                    <a:lnTo>
                      <a:pt x="260071" y="109701"/>
                    </a:lnTo>
                    <a:cubicBezTo>
                      <a:pt x="265338" y="158862"/>
                      <a:pt x="239644" y="217350"/>
                      <a:pt x="175851" y="242390"/>
                    </a:cubicBezTo>
                    <a:lnTo>
                      <a:pt x="164095" y="247005"/>
                    </a:lnTo>
                    <a:lnTo>
                      <a:pt x="164095" y="295418"/>
                    </a:lnTo>
                    <a:cubicBezTo>
                      <a:pt x="164095" y="310440"/>
                      <a:pt x="153009" y="319402"/>
                      <a:pt x="138381" y="319683"/>
                    </a:cubicBezTo>
                    <a:cubicBezTo>
                      <a:pt x="131231" y="319820"/>
                      <a:pt x="124903" y="317599"/>
                      <a:pt x="120647" y="313938"/>
                    </a:cubicBezTo>
                    <a:cubicBezTo>
                      <a:pt x="116783" y="310613"/>
                      <a:pt x="113378" y="305075"/>
                      <a:pt x="113378" y="295418"/>
                    </a:cubicBezTo>
                    <a:lnTo>
                      <a:pt x="113378" y="236004"/>
                    </a:lnTo>
                    <a:cubicBezTo>
                      <a:pt x="113378" y="227273"/>
                      <a:pt x="115614" y="222084"/>
                      <a:pt x="118133" y="218766"/>
                    </a:cubicBezTo>
                    <a:cubicBezTo>
                      <a:pt x="120760" y="215303"/>
                      <a:pt x="124840" y="212391"/>
                      <a:pt x="130798" y="210240"/>
                    </a:cubicBezTo>
                    <a:cubicBezTo>
                      <a:pt x="152042" y="202698"/>
                      <a:pt x="172011" y="193876"/>
                      <a:pt x="186528" y="179892"/>
                    </a:cubicBezTo>
                    <a:cubicBezTo>
                      <a:pt x="202081" y="164910"/>
                      <a:pt x="209925" y="145519"/>
                      <a:pt x="209925" y="120555"/>
                    </a:cubicBezTo>
                    <a:cubicBezTo>
                      <a:pt x="209925" y="98876"/>
                      <a:pt x="199068" y="80528"/>
                      <a:pt x="184423" y="68052"/>
                    </a:cubicBezTo>
                    <a:cubicBezTo>
                      <a:pt x="169849" y="55638"/>
                      <a:pt x="150448" y="48016"/>
                      <a:pt x="130635" y="48016"/>
                    </a:cubicBezTo>
                    <a:cubicBezTo>
                      <a:pt x="114480" y="48016"/>
                      <a:pt x="98058" y="50256"/>
                      <a:pt x="82572" y="57837"/>
                    </a:cubicBezTo>
                    <a:cubicBezTo>
                      <a:pt x="66983" y="65468"/>
                      <a:pt x="53773" y="77804"/>
                      <a:pt x="42817" y="95663"/>
                    </a:cubicBezTo>
                    <a:cubicBezTo>
                      <a:pt x="38464" y="101996"/>
                      <a:pt x="33597" y="104274"/>
                      <a:pt x="29191" y="104858"/>
                    </a:cubicBezTo>
                    <a:cubicBezTo>
                      <a:pt x="24243" y="105516"/>
                      <a:pt x="18309" y="104189"/>
                      <a:pt x="12755" y="100639"/>
                    </a:cubicBezTo>
                    <a:cubicBezTo>
                      <a:pt x="1622" y="93525"/>
                      <a:pt x="-3231" y="81465"/>
                      <a:pt x="2284" y="69655"/>
                    </a:cubicBezTo>
                    <a:cubicBezTo>
                      <a:pt x="14146" y="51579"/>
                      <a:pt x="26058" y="34940"/>
                      <a:pt x="44370" y="22287"/>
                    </a:cubicBezTo>
                    <a:cubicBezTo>
                      <a:pt x="62609" y="9680"/>
                      <a:pt x="88812" y="0"/>
                      <a:pt x="130635" y="0"/>
                    </a:cubicBezTo>
                    <a:close/>
                  </a:path>
                </a:pathLst>
              </a:custGeom>
              <a:solidFill>
                <a:schemeClr val="bg1"/>
              </a:solidFill>
              <a:ln w="18479" cap="flat">
                <a:noFill/>
                <a:prstDash val="solid"/>
                <a:miter/>
              </a:ln>
            </p:spPr>
            <p:txBody>
              <a:bodyPr rtlCol="0" anchor="ctr"/>
              <a:lstStyle/>
              <a:p>
                <a:endParaRPr lang="fr-CA"/>
              </a:p>
            </p:txBody>
          </p:sp>
        </p:grpSp>
      </p:grpSp>
      <p:pic>
        <p:nvPicPr>
          <p:cNvPr id="5" name="Graphique 4">
            <a:extLst>
              <a:ext uri="{FF2B5EF4-FFF2-40B4-BE49-F238E27FC236}">
                <a16:creationId xmlns:a16="http://schemas.microsoft.com/office/drawing/2014/main" id="{4EE5D742-50E6-9C4A-BA4C-5CCFFAFD70EA}"/>
              </a:ext>
            </a:extLst>
          </p:cNvPr>
          <p:cNvPicPr>
            <a:picLocks noChangeAspect="1"/>
          </p:cNvPicPr>
          <p:nvPr/>
        </p:nvPicPr>
        <p:blipFill rotWithShape="1">
          <a:blip>
            <a:extLst>
              <a:ext uri="{96DAC541-7B7A-43D3-8B79-37D633B846F1}">
                <asvg:svgBlip xmlns:asvg="http://schemas.microsoft.com/office/drawing/2016/SVG/main" r:embed="rId2"/>
              </a:ext>
            </a:extLst>
          </a:blip>
          <a:srcRect l="21636" t="35801" r="10402" b="21376"/>
          <a:stretch/>
        </p:blipFill>
        <p:spPr>
          <a:xfrm>
            <a:off x="-13253" y="5221357"/>
            <a:ext cx="2597427" cy="1636643"/>
          </a:xfrm>
          <a:prstGeom prst="rect">
            <a:avLst/>
          </a:prstGeom>
        </p:spPr>
      </p:pic>
      <p:sp>
        <p:nvSpPr>
          <p:cNvPr id="3" name="Rectangle 8">
            <a:extLst>
              <a:ext uri="{FF2B5EF4-FFF2-40B4-BE49-F238E27FC236}">
                <a16:creationId xmlns:a16="http://schemas.microsoft.com/office/drawing/2014/main" id="{52085CDA-F5CA-5CCC-0909-0161DB5E4EE3}"/>
              </a:ext>
            </a:extLst>
          </p:cNvPr>
          <p:cNvSpPr/>
          <p:nvPr userDrawn="1"/>
        </p:nvSpPr>
        <p:spPr>
          <a:xfrm>
            <a:off x="-6962" y="-3176"/>
            <a:ext cx="6078950"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4157" h="13739070">
                <a:moveTo>
                  <a:pt x="10561" y="10355"/>
                </a:moveTo>
                <a:lnTo>
                  <a:pt x="10402668" y="0"/>
                </a:lnTo>
                <a:lnTo>
                  <a:pt x="16594157" y="13739070"/>
                </a:lnTo>
                <a:lnTo>
                  <a:pt x="0" y="13739070"/>
                </a:lnTo>
                <a:cubicBezTo>
                  <a:pt x="2573" y="9160712"/>
                  <a:pt x="7988" y="4588713"/>
                  <a:pt x="10561" y="10355"/>
                </a:cubicBez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6" name="ZoneTexte 5">
            <a:extLst>
              <a:ext uri="{FF2B5EF4-FFF2-40B4-BE49-F238E27FC236}">
                <a16:creationId xmlns:a16="http://schemas.microsoft.com/office/drawing/2014/main" id="{A45459AD-1009-9B2E-86EE-19CF4D7B72CC}"/>
              </a:ext>
            </a:extLst>
          </p:cNvPr>
          <p:cNvSpPr txBox="1"/>
          <p:nvPr userDrawn="1"/>
        </p:nvSpPr>
        <p:spPr>
          <a:xfrm>
            <a:off x="859536" y="3393485"/>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bg1"/>
                </a:solidFill>
              </a:rPr>
              <a:t>Savais-tu </a:t>
            </a:r>
            <a:br>
              <a:rPr lang="fr-CA" sz="6000" b="1">
                <a:solidFill>
                  <a:schemeClr val="bg1"/>
                </a:solidFill>
              </a:rPr>
            </a:br>
            <a:r>
              <a:rPr lang="fr-CA" sz="6000" b="1">
                <a:solidFill>
                  <a:schemeClr val="bg1"/>
                </a:solidFill>
              </a:rPr>
              <a:t>que…</a:t>
            </a:r>
          </a:p>
        </p:txBody>
      </p:sp>
      <p:grpSp>
        <p:nvGrpSpPr>
          <p:cNvPr id="7" name="Groupe 6">
            <a:extLst>
              <a:ext uri="{FF2B5EF4-FFF2-40B4-BE49-F238E27FC236}">
                <a16:creationId xmlns:a16="http://schemas.microsoft.com/office/drawing/2014/main" id="{F1D76BD3-85AC-3EB1-D08A-BED7F84FBA9F}"/>
              </a:ext>
            </a:extLst>
          </p:cNvPr>
          <p:cNvGrpSpPr/>
          <p:nvPr userDrawn="1"/>
        </p:nvGrpSpPr>
        <p:grpSpPr>
          <a:xfrm>
            <a:off x="882650" y="1005911"/>
            <a:ext cx="1828800" cy="1828800"/>
            <a:chOff x="1502135" y="-168262"/>
            <a:chExt cx="1828800" cy="1828800"/>
          </a:xfrm>
        </p:grpSpPr>
        <p:sp>
          <p:nvSpPr>
            <p:cNvPr id="10" name="Ellipse 9">
              <a:extLst>
                <a:ext uri="{FF2B5EF4-FFF2-40B4-BE49-F238E27FC236}">
                  <a16:creationId xmlns:a16="http://schemas.microsoft.com/office/drawing/2014/main" id="{A3419111-7B0E-4504-5090-B1AD1F9513A7}"/>
                </a:ext>
              </a:extLst>
            </p:cNvPr>
            <p:cNvSpPr>
              <a:spLocks noChangeAspect="1"/>
            </p:cNvSpPr>
            <p:nvPr userDrawn="1"/>
          </p:nvSpPr>
          <p:spPr>
            <a:xfrm>
              <a:off x="1502135" y="-168262"/>
              <a:ext cx="1828800" cy="18288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grpSp>
          <p:nvGrpSpPr>
            <p:cNvPr id="11" name="Groupe 10">
              <a:extLst>
                <a:ext uri="{FF2B5EF4-FFF2-40B4-BE49-F238E27FC236}">
                  <a16:creationId xmlns:a16="http://schemas.microsoft.com/office/drawing/2014/main" id="{030D9D03-EB61-110A-006C-8931EA92AD72}"/>
                </a:ext>
              </a:extLst>
            </p:cNvPr>
            <p:cNvGrpSpPr/>
            <p:nvPr userDrawn="1"/>
          </p:nvGrpSpPr>
          <p:grpSpPr>
            <a:xfrm>
              <a:off x="2104879" y="207068"/>
              <a:ext cx="623318" cy="1078122"/>
              <a:chOff x="2124558" y="2121296"/>
              <a:chExt cx="260737" cy="450987"/>
            </a:xfrm>
          </p:grpSpPr>
          <p:sp>
            <p:nvSpPr>
              <p:cNvPr id="13" name="Graphique 14">
                <a:extLst>
                  <a:ext uri="{FF2B5EF4-FFF2-40B4-BE49-F238E27FC236}">
                    <a16:creationId xmlns:a16="http://schemas.microsoft.com/office/drawing/2014/main" id="{A6521C80-2C4E-04D6-BF92-693A07D7E6BB}"/>
                  </a:ext>
                </a:extLst>
              </p:cNvPr>
              <p:cNvSpPr/>
              <p:nvPr userDrawn="1"/>
            </p:nvSpPr>
            <p:spPr>
              <a:xfrm>
                <a:off x="2237943" y="2514815"/>
                <a:ext cx="53418" cy="57468"/>
              </a:xfrm>
              <a:custGeom>
                <a:avLst/>
                <a:gdLst>
                  <a:gd name="connsiteX0" fmla="*/ 0 w 53418"/>
                  <a:gd name="connsiteY0" fmla="*/ 34220 h 57468"/>
                  <a:gd name="connsiteX1" fmla="*/ 0 w 53418"/>
                  <a:gd name="connsiteY1" fmla="*/ 22743 h 57468"/>
                  <a:gd name="connsiteX2" fmla="*/ 7268 w 53418"/>
                  <a:gd name="connsiteY2" fmla="*/ 6094 h 57468"/>
                  <a:gd name="connsiteX3" fmla="*/ 26641 w 53418"/>
                  <a:gd name="connsiteY3" fmla="*/ 0 h 57468"/>
                  <a:gd name="connsiteX4" fmla="*/ 46128 w 53418"/>
                  <a:gd name="connsiteY4" fmla="*/ 6266 h 57468"/>
                  <a:gd name="connsiteX5" fmla="*/ 53418 w 53418"/>
                  <a:gd name="connsiteY5" fmla="*/ 22743 h 57468"/>
                  <a:gd name="connsiteX6" fmla="*/ 53418 w 53418"/>
                  <a:gd name="connsiteY6" fmla="*/ 34220 h 57468"/>
                  <a:gd name="connsiteX7" fmla="*/ 46043 w 53418"/>
                  <a:gd name="connsiteY7" fmla="*/ 51145 h 57468"/>
                  <a:gd name="connsiteX8" fmla="*/ 26641 w 53418"/>
                  <a:gd name="connsiteY8" fmla="*/ 57468 h 57468"/>
                  <a:gd name="connsiteX9" fmla="*/ 7355 w 53418"/>
                  <a:gd name="connsiteY9" fmla="*/ 51318 h 57468"/>
                  <a:gd name="connsiteX10" fmla="*/ 0 w 53418"/>
                  <a:gd name="connsiteY10" fmla="*/ 34220 h 5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18" h="57468">
                    <a:moveTo>
                      <a:pt x="0" y="34220"/>
                    </a:moveTo>
                    <a:lnTo>
                      <a:pt x="0" y="22743"/>
                    </a:lnTo>
                    <a:cubicBezTo>
                      <a:pt x="0" y="14517"/>
                      <a:pt x="3111" y="9462"/>
                      <a:pt x="7268" y="6094"/>
                    </a:cubicBezTo>
                    <a:cubicBezTo>
                      <a:pt x="11890" y="2351"/>
                      <a:pt x="18845" y="-29"/>
                      <a:pt x="26641" y="0"/>
                    </a:cubicBezTo>
                    <a:cubicBezTo>
                      <a:pt x="34435" y="30"/>
                      <a:pt x="41447" y="2464"/>
                      <a:pt x="46128" y="6266"/>
                    </a:cubicBezTo>
                    <a:cubicBezTo>
                      <a:pt x="50361" y="9704"/>
                      <a:pt x="53418" y="14758"/>
                      <a:pt x="53418" y="22743"/>
                    </a:cubicBezTo>
                    <a:lnTo>
                      <a:pt x="53418" y="34220"/>
                    </a:lnTo>
                    <a:cubicBezTo>
                      <a:pt x="53418" y="42460"/>
                      <a:pt x="50289" y="47653"/>
                      <a:pt x="46043" y="51145"/>
                    </a:cubicBezTo>
                    <a:cubicBezTo>
                      <a:pt x="41361" y="54995"/>
                      <a:pt x="34381" y="57439"/>
                      <a:pt x="26641" y="57468"/>
                    </a:cubicBezTo>
                    <a:cubicBezTo>
                      <a:pt x="18900" y="57498"/>
                      <a:pt x="11977" y="55106"/>
                      <a:pt x="7355" y="51318"/>
                    </a:cubicBezTo>
                    <a:cubicBezTo>
                      <a:pt x="3181" y="47898"/>
                      <a:pt x="0" y="42699"/>
                      <a:pt x="0" y="34220"/>
                    </a:cubicBezTo>
                    <a:close/>
                  </a:path>
                </a:pathLst>
              </a:custGeom>
              <a:solidFill>
                <a:schemeClr val="bg1"/>
              </a:solidFill>
              <a:ln w="18479" cap="flat">
                <a:noFill/>
                <a:prstDash val="solid"/>
                <a:miter/>
              </a:ln>
            </p:spPr>
            <p:txBody>
              <a:bodyPr rtlCol="0" anchor="ctr"/>
              <a:lstStyle/>
              <a:p>
                <a:endParaRPr lang="fr-CA"/>
              </a:p>
            </p:txBody>
          </p:sp>
          <p:sp>
            <p:nvSpPr>
              <p:cNvPr id="14" name="Graphique 14">
                <a:extLst>
                  <a:ext uri="{FF2B5EF4-FFF2-40B4-BE49-F238E27FC236}">
                    <a16:creationId xmlns:a16="http://schemas.microsoft.com/office/drawing/2014/main" id="{0061F414-E838-CEDD-25E7-B104BF57CB66}"/>
                  </a:ext>
                </a:extLst>
              </p:cNvPr>
              <p:cNvSpPr/>
              <p:nvPr userDrawn="1"/>
            </p:nvSpPr>
            <p:spPr>
              <a:xfrm>
                <a:off x="2124565" y="2121289"/>
                <a:ext cx="260738" cy="319689"/>
              </a:xfrm>
              <a:custGeom>
                <a:avLst/>
                <a:gdLst>
                  <a:gd name="connsiteX0" fmla="*/ 130635 w 260738"/>
                  <a:gd name="connsiteY0" fmla="*/ 0 h 319689"/>
                  <a:gd name="connsiteX1" fmla="*/ 260056 w 260738"/>
                  <a:gd name="connsiteY1" fmla="*/ 109552 h 319689"/>
                  <a:gd name="connsiteX2" fmla="*/ 260071 w 260738"/>
                  <a:gd name="connsiteY2" fmla="*/ 109701 h 319689"/>
                  <a:gd name="connsiteX3" fmla="*/ 175851 w 260738"/>
                  <a:gd name="connsiteY3" fmla="*/ 242390 h 319689"/>
                  <a:gd name="connsiteX4" fmla="*/ 164095 w 260738"/>
                  <a:gd name="connsiteY4" fmla="*/ 247005 h 319689"/>
                  <a:gd name="connsiteX5" fmla="*/ 164095 w 260738"/>
                  <a:gd name="connsiteY5" fmla="*/ 295418 h 319689"/>
                  <a:gd name="connsiteX6" fmla="*/ 138381 w 260738"/>
                  <a:gd name="connsiteY6" fmla="*/ 319683 h 319689"/>
                  <a:gd name="connsiteX7" fmla="*/ 120647 w 260738"/>
                  <a:gd name="connsiteY7" fmla="*/ 313938 h 319689"/>
                  <a:gd name="connsiteX8" fmla="*/ 113378 w 260738"/>
                  <a:gd name="connsiteY8" fmla="*/ 295418 h 319689"/>
                  <a:gd name="connsiteX9" fmla="*/ 113378 w 260738"/>
                  <a:gd name="connsiteY9" fmla="*/ 236004 h 319689"/>
                  <a:gd name="connsiteX10" fmla="*/ 118133 w 260738"/>
                  <a:gd name="connsiteY10" fmla="*/ 218766 h 319689"/>
                  <a:gd name="connsiteX11" fmla="*/ 130798 w 260738"/>
                  <a:gd name="connsiteY11" fmla="*/ 210240 h 319689"/>
                  <a:gd name="connsiteX12" fmla="*/ 186528 w 260738"/>
                  <a:gd name="connsiteY12" fmla="*/ 179892 h 319689"/>
                  <a:gd name="connsiteX13" fmla="*/ 209925 w 260738"/>
                  <a:gd name="connsiteY13" fmla="*/ 120555 h 319689"/>
                  <a:gd name="connsiteX14" fmla="*/ 184423 w 260738"/>
                  <a:gd name="connsiteY14" fmla="*/ 68052 h 319689"/>
                  <a:gd name="connsiteX15" fmla="*/ 130635 w 260738"/>
                  <a:gd name="connsiteY15" fmla="*/ 48016 h 319689"/>
                  <a:gd name="connsiteX16" fmla="*/ 82572 w 260738"/>
                  <a:gd name="connsiteY16" fmla="*/ 57837 h 319689"/>
                  <a:gd name="connsiteX17" fmla="*/ 42817 w 260738"/>
                  <a:gd name="connsiteY17" fmla="*/ 95663 h 319689"/>
                  <a:gd name="connsiteX18" fmla="*/ 29191 w 260738"/>
                  <a:gd name="connsiteY18" fmla="*/ 104858 h 319689"/>
                  <a:gd name="connsiteX19" fmla="*/ 12755 w 260738"/>
                  <a:gd name="connsiteY19" fmla="*/ 100639 h 319689"/>
                  <a:gd name="connsiteX20" fmla="*/ 2284 w 260738"/>
                  <a:gd name="connsiteY20" fmla="*/ 69655 h 319689"/>
                  <a:gd name="connsiteX21" fmla="*/ 44370 w 260738"/>
                  <a:gd name="connsiteY21" fmla="*/ 22287 h 319689"/>
                  <a:gd name="connsiteX22" fmla="*/ 130635 w 260738"/>
                  <a:gd name="connsiteY22" fmla="*/ 0 h 31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738" h="319689">
                    <a:moveTo>
                      <a:pt x="130635" y="0"/>
                    </a:moveTo>
                    <a:cubicBezTo>
                      <a:pt x="207453" y="0"/>
                      <a:pt x="254236" y="50765"/>
                      <a:pt x="260056" y="109552"/>
                    </a:cubicBezTo>
                    <a:lnTo>
                      <a:pt x="260071" y="109701"/>
                    </a:lnTo>
                    <a:cubicBezTo>
                      <a:pt x="265338" y="158862"/>
                      <a:pt x="239644" y="217350"/>
                      <a:pt x="175851" y="242390"/>
                    </a:cubicBezTo>
                    <a:lnTo>
                      <a:pt x="164095" y="247005"/>
                    </a:lnTo>
                    <a:lnTo>
                      <a:pt x="164095" y="295418"/>
                    </a:lnTo>
                    <a:cubicBezTo>
                      <a:pt x="164095" y="310440"/>
                      <a:pt x="153009" y="319402"/>
                      <a:pt x="138381" y="319683"/>
                    </a:cubicBezTo>
                    <a:cubicBezTo>
                      <a:pt x="131231" y="319820"/>
                      <a:pt x="124903" y="317599"/>
                      <a:pt x="120647" y="313938"/>
                    </a:cubicBezTo>
                    <a:cubicBezTo>
                      <a:pt x="116783" y="310613"/>
                      <a:pt x="113378" y="305075"/>
                      <a:pt x="113378" y="295418"/>
                    </a:cubicBezTo>
                    <a:lnTo>
                      <a:pt x="113378" y="236004"/>
                    </a:lnTo>
                    <a:cubicBezTo>
                      <a:pt x="113378" y="227273"/>
                      <a:pt x="115614" y="222084"/>
                      <a:pt x="118133" y="218766"/>
                    </a:cubicBezTo>
                    <a:cubicBezTo>
                      <a:pt x="120760" y="215303"/>
                      <a:pt x="124840" y="212391"/>
                      <a:pt x="130798" y="210240"/>
                    </a:cubicBezTo>
                    <a:cubicBezTo>
                      <a:pt x="152042" y="202698"/>
                      <a:pt x="172011" y="193876"/>
                      <a:pt x="186528" y="179892"/>
                    </a:cubicBezTo>
                    <a:cubicBezTo>
                      <a:pt x="202081" y="164910"/>
                      <a:pt x="209925" y="145519"/>
                      <a:pt x="209925" y="120555"/>
                    </a:cubicBezTo>
                    <a:cubicBezTo>
                      <a:pt x="209925" y="98876"/>
                      <a:pt x="199068" y="80528"/>
                      <a:pt x="184423" y="68052"/>
                    </a:cubicBezTo>
                    <a:cubicBezTo>
                      <a:pt x="169849" y="55638"/>
                      <a:pt x="150448" y="48016"/>
                      <a:pt x="130635" y="48016"/>
                    </a:cubicBezTo>
                    <a:cubicBezTo>
                      <a:pt x="114480" y="48016"/>
                      <a:pt x="98058" y="50256"/>
                      <a:pt x="82572" y="57837"/>
                    </a:cubicBezTo>
                    <a:cubicBezTo>
                      <a:pt x="66983" y="65468"/>
                      <a:pt x="53773" y="77804"/>
                      <a:pt x="42817" y="95663"/>
                    </a:cubicBezTo>
                    <a:cubicBezTo>
                      <a:pt x="38464" y="101996"/>
                      <a:pt x="33597" y="104274"/>
                      <a:pt x="29191" y="104858"/>
                    </a:cubicBezTo>
                    <a:cubicBezTo>
                      <a:pt x="24243" y="105516"/>
                      <a:pt x="18309" y="104189"/>
                      <a:pt x="12755" y="100639"/>
                    </a:cubicBezTo>
                    <a:cubicBezTo>
                      <a:pt x="1622" y="93525"/>
                      <a:pt x="-3231" y="81465"/>
                      <a:pt x="2284" y="69655"/>
                    </a:cubicBezTo>
                    <a:cubicBezTo>
                      <a:pt x="14146" y="51579"/>
                      <a:pt x="26058" y="34940"/>
                      <a:pt x="44370" y="22287"/>
                    </a:cubicBezTo>
                    <a:cubicBezTo>
                      <a:pt x="62609" y="9680"/>
                      <a:pt x="88812" y="0"/>
                      <a:pt x="130635" y="0"/>
                    </a:cubicBezTo>
                    <a:close/>
                  </a:path>
                </a:pathLst>
              </a:custGeom>
              <a:solidFill>
                <a:schemeClr val="bg1"/>
              </a:solidFill>
              <a:ln w="18479" cap="flat">
                <a:noFill/>
                <a:prstDash val="solid"/>
                <a:miter/>
              </a:ln>
            </p:spPr>
            <p:txBody>
              <a:bodyPr rtlCol="0" anchor="ctr"/>
              <a:lstStyle/>
              <a:p>
                <a:endParaRPr lang="fr-CA"/>
              </a:p>
            </p:txBody>
          </p:sp>
        </p:grpSp>
      </p:grpSp>
      <p:pic>
        <p:nvPicPr>
          <p:cNvPr id="15" name="Graphique 14">
            <a:extLst>
              <a:ext uri="{FF2B5EF4-FFF2-40B4-BE49-F238E27FC236}">
                <a16:creationId xmlns:a16="http://schemas.microsoft.com/office/drawing/2014/main" id="{7A426C54-929E-BE18-ED05-D40BF830095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36" t="35801" r="10402" b="21376"/>
          <a:stretch/>
        </p:blipFill>
        <p:spPr>
          <a:xfrm>
            <a:off x="-13253" y="5221357"/>
            <a:ext cx="2597427" cy="1636643"/>
          </a:xfrm>
          <a:prstGeom prst="rect">
            <a:avLst/>
          </a:prstGeom>
        </p:spPr>
      </p:pic>
    </p:spTree>
    <p:extLst>
      <p:ext uri="{BB962C8B-B14F-4D97-AF65-F5344CB8AC3E}">
        <p14:creationId xmlns:p14="http://schemas.microsoft.com/office/powerpoint/2010/main" val="284213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our ou contre">
    <p:bg>
      <p:bgPr>
        <a:solidFill>
          <a:srgbClr val="05ACD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p:nvSpPr>
        <p:spPr>
          <a:xfrm>
            <a:off x="-2616" y="-1179"/>
            <a:ext cx="6081565" cy="6862354"/>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 name="connsiteX0" fmla="*/ 365 w 16601295"/>
              <a:gd name="connsiteY0" fmla="*/ 0 h 13741431"/>
              <a:gd name="connsiteX1" fmla="*/ 10409806 w 16601295"/>
              <a:gd name="connsiteY1" fmla="*/ 2361 h 13741431"/>
              <a:gd name="connsiteX2" fmla="*/ 16601295 w 16601295"/>
              <a:gd name="connsiteY2" fmla="*/ 13741431 h 13741431"/>
              <a:gd name="connsiteX3" fmla="*/ 7138 w 16601295"/>
              <a:gd name="connsiteY3" fmla="*/ 13741431 h 13741431"/>
              <a:gd name="connsiteX4" fmla="*/ 365 w 16601295"/>
              <a:gd name="connsiteY4" fmla="*/ 0 h 1374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1295" h="13741431">
                <a:moveTo>
                  <a:pt x="365" y="0"/>
                </a:moveTo>
                <a:lnTo>
                  <a:pt x="10409806" y="2361"/>
                </a:lnTo>
                <a:lnTo>
                  <a:pt x="16601295" y="13741431"/>
                </a:lnTo>
                <a:lnTo>
                  <a:pt x="7138" y="13741431"/>
                </a:lnTo>
                <a:cubicBezTo>
                  <a:pt x="9711" y="9163073"/>
                  <a:pt x="-2208" y="4578358"/>
                  <a:pt x="365" y="0"/>
                </a:cubicBezTo>
                <a:close/>
              </a:path>
            </a:pathLst>
          </a:custGeom>
          <a:solidFill>
            <a:srgbClr val="EFF1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1663832"/>
            <a:ext cx="5212080" cy="4114800"/>
          </a:xfrm>
        </p:spPr>
        <p:txBody>
          <a:bodyPr anchor="t"/>
          <a:lstStyle>
            <a:lvl1pPr>
              <a:defRPr sz="4000" b="1">
                <a:solidFill>
                  <a:schemeClr val="accent1"/>
                </a:solidFill>
              </a:defRPr>
            </a:lvl1pPr>
            <a:lvl2pPr marL="0" indent="0">
              <a:buFont typeface="Arial" panose="020B0604020202020204" pitchFamily="34" charset="0"/>
              <a:buNone/>
              <a:defRPr sz="2400">
                <a:solidFill>
                  <a:schemeClr val="bg1"/>
                </a:solidFill>
              </a:defRPr>
            </a:lvl2pPr>
            <a:lvl3pPr marL="320040" indent="-320040">
              <a:buSzPct val="75000"/>
              <a:buFontTx/>
              <a:buBlip>
                <a:blip>
                  <a:extLst>
                    <a:ext uri="{96DAC541-7B7A-43D3-8B79-37D633B846F1}">
                      <asvg:svgBlip xmlns:asvg="http://schemas.microsoft.com/office/drawing/2016/SVG/main" r:embed="rId2"/>
                    </a:ext>
                  </a:extLst>
                </a:blip>
              </a:buBlip>
              <a:defRPr sz="2400">
                <a:solidFill>
                  <a:schemeClr val="bg1"/>
                </a:solidFill>
              </a:defRPr>
            </a:lvl3pPr>
            <a:lvl4pPr marL="685800" indent="-320040">
              <a:defRPr sz="2000">
                <a:solidFill>
                  <a:schemeClr val="bg1"/>
                </a:solidFill>
              </a:defRPr>
            </a:lvl4pPr>
            <a:lvl5pPr marL="1024128" indent="-347472">
              <a:buClrTx/>
              <a:buFont typeface="Police système"/>
              <a:buChar char="–"/>
              <a:defRPr sz="2000" b="0">
                <a:solidFill>
                  <a:schemeClr val="bg1"/>
                </a:solidFill>
              </a:defRPr>
            </a:lvl5pPr>
            <a:lvl6pPr marL="0" indent="0">
              <a:buNone/>
              <a:defRPr sz="2400" b="1">
                <a:solidFill>
                  <a:schemeClr val="bg1"/>
                </a:solidFill>
              </a:defRPr>
            </a:lvl6pPr>
            <a:lvl7pPr>
              <a:defRPr sz="2400">
                <a:solidFill>
                  <a:schemeClr val="bg1"/>
                </a:solidFill>
              </a:defRPr>
            </a:lvl7pPr>
            <a:lvl8pPr>
              <a:defRPr sz="2400">
                <a:solidFill>
                  <a:schemeClr val="bg1"/>
                </a:solidFill>
              </a:defRPr>
            </a:lvl8pPr>
            <a:lvl9pPr>
              <a:defRPr sz="240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ZoneTexte 1">
            <a:extLst>
              <a:ext uri="{FF2B5EF4-FFF2-40B4-BE49-F238E27FC236}">
                <a16:creationId xmlns:a16="http://schemas.microsoft.com/office/drawing/2014/main" id="{B3F45794-60D9-5642-AF8F-713E9AC801C9}"/>
              </a:ext>
            </a:extLst>
          </p:cNvPr>
          <p:cNvSpPr txBox="1"/>
          <p:nvPr/>
        </p:nvSpPr>
        <p:spPr>
          <a:xfrm>
            <a:off x="859536" y="1432710"/>
            <a:ext cx="3674364" cy="1661993"/>
          </a:xfrm>
          <a:prstGeom prst="rect">
            <a:avLst/>
          </a:prstGeom>
          <a:noFill/>
        </p:spPr>
        <p:txBody>
          <a:bodyPr wrap="square" lIns="0" tIns="0" rIns="0" bIns="0" rtlCol="0" anchor="ctr">
            <a:spAutoFit/>
          </a:bodyPr>
          <a:lstStyle/>
          <a:p>
            <a:pPr algn="l">
              <a:lnSpc>
                <a:spcPct val="90000"/>
              </a:lnSpc>
            </a:pPr>
            <a:r>
              <a:rPr lang="fr-CA" sz="6000" b="1">
                <a:solidFill>
                  <a:srgbClr val="F6891F"/>
                </a:solidFill>
              </a:rPr>
              <a:t>Pour ou contre?</a:t>
            </a:r>
          </a:p>
        </p:txBody>
      </p:sp>
      <p:grpSp>
        <p:nvGrpSpPr>
          <p:cNvPr id="11" name="Groupe 10">
            <a:extLst>
              <a:ext uri="{FF2B5EF4-FFF2-40B4-BE49-F238E27FC236}">
                <a16:creationId xmlns:a16="http://schemas.microsoft.com/office/drawing/2014/main" id="{0912853A-FB42-214F-A06B-26674B1ADCB5}"/>
              </a:ext>
            </a:extLst>
          </p:cNvPr>
          <p:cNvGrpSpPr/>
          <p:nvPr/>
        </p:nvGrpSpPr>
        <p:grpSpPr>
          <a:xfrm>
            <a:off x="882650" y="3789384"/>
            <a:ext cx="3785971" cy="2015068"/>
            <a:chOff x="882650" y="3777391"/>
            <a:chExt cx="3436005"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p:nvSpPr>
          <p:spPr>
            <a:xfrm>
              <a:off x="882650"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5" name="Ellipse 14">
              <a:extLst>
                <a:ext uri="{FF2B5EF4-FFF2-40B4-BE49-F238E27FC236}">
                  <a16:creationId xmlns:a16="http://schemas.microsoft.com/office/drawing/2014/main" id="{17B5A25A-2CD5-6846-AFBE-E16E41C4740F}"/>
                </a:ext>
              </a:extLst>
            </p:cNvPr>
            <p:cNvSpPr>
              <a:spLocks noChangeAspect="1"/>
            </p:cNvSpPr>
            <p:nvPr/>
          </p:nvSpPr>
          <p:spPr>
            <a:xfrm>
              <a:off x="2489855"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7" name="Graphique 6">
              <a:extLst>
                <a:ext uri="{FF2B5EF4-FFF2-40B4-BE49-F238E27FC236}">
                  <a16:creationId xmlns:a16="http://schemas.microsoft.com/office/drawing/2014/main" id="{40601F9F-B18A-4B4A-8C91-FCB81BA0B8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0950" y="4145691"/>
              <a:ext cx="952500" cy="952500"/>
            </a:xfrm>
            <a:prstGeom prst="rect">
              <a:avLst/>
            </a:prstGeom>
          </p:spPr>
        </p:pic>
        <p:pic>
          <p:nvPicPr>
            <p:cNvPr id="24" name="Graphique 23">
              <a:extLst>
                <a:ext uri="{FF2B5EF4-FFF2-40B4-BE49-F238E27FC236}">
                  <a16:creationId xmlns:a16="http://schemas.microsoft.com/office/drawing/2014/main" id="{A63C412E-6BC5-9B44-A7E1-9899A23408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flipV="1">
              <a:off x="3035955" y="4253641"/>
              <a:ext cx="952500" cy="952500"/>
            </a:xfrm>
            <a:prstGeom prst="rect">
              <a:avLst/>
            </a:prstGeom>
          </p:spPr>
        </p:pic>
      </p:grpSp>
      <p:pic>
        <p:nvPicPr>
          <p:cNvPr id="30" name="Graphique 29">
            <a:extLst>
              <a:ext uri="{FF2B5EF4-FFF2-40B4-BE49-F238E27FC236}">
                <a16:creationId xmlns:a16="http://schemas.microsoft.com/office/drawing/2014/main" id="{3F846632-9D28-EE45-871A-958520E9123D}"/>
              </a:ext>
            </a:extLst>
          </p:cNvPr>
          <p:cNvPicPr>
            <a:picLocks noChangeAspect="1"/>
          </p:cNvPicPr>
          <p:nvPr/>
        </p:nvPicPr>
        <p:blipFill rotWithShape="1">
          <a:blip>
            <a:extLst>
              <a:ext uri="{96DAC541-7B7A-43D3-8B79-37D633B846F1}">
                <asvg:svgBlip xmlns:asvg="http://schemas.microsoft.com/office/drawing/2016/SVG/main" r:embed="rId4"/>
              </a:ext>
            </a:extLst>
          </a:blip>
          <a:srcRect l="18425" t="30488" r="11680" b="17017"/>
          <a:stretch/>
        </p:blipFill>
        <p:spPr>
          <a:xfrm flipH="1">
            <a:off x="9024729" y="4479235"/>
            <a:ext cx="3167271" cy="2378766"/>
          </a:xfrm>
          <a:prstGeom prst="rect">
            <a:avLst/>
          </a:prstGeom>
        </p:spPr>
      </p:pic>
      <p:sp>
        <p:nvSpPr>
          <p:cNvPr id="3" name="Rectangle 8">
            <a:extLst>
              <a:ext uri="{FF2B5EF4-FFF2-40B4-BE49-F238E27FC236}">
                <a16:creationId xmlns:a16="http://schemas.microsoft.com/office/drawing/2014/main" id="{7A4FFE2D-6B0B-DB54-1364-3BA0B3681F5E}"/>
              </a:ext>
            </a:extLst>
          </p:cNvPr>
          <p:cNvSpPr/>
          <p:nvPr userDrawn="1"/>
        </p:nvSpPr>
        <p:spPr>
          <a:xfrm>
            <a:off x="-2616" y="-1179"/>
            <a:ext cx="6081565" cy="6862354"/>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 name="connsiteX0" fmla="*/ 365 w 16601295"/>
              <a:gd name="connsiteY0" fmla="*/ 0 h 13741431"/>
              <a:gd name="connsiteX1" fmla="*/ 10409806 w 16601295"/>
              <a:gd name="connsiteY1" fmla="*/ 2361 h 13741431"/>
              <a:gd name="connsiteX2" fmla="*/ 16601295 w 16601295"/>
              <a:gd name="connsiteY2" fmla="*/ 13741431 h 13741431"/>
              <a:gd name="connsiteX3" fmla="*/ 7138 w 16601295"/>
              <a:gd name="connsiteY3" fmla="*/ 13741431 h 13741431"/>
              <a:gd name="connsiteX4" fmla="*/ 365 w 16601295"/>
              <a:gd name="connsiteY4" fmla="*/ 0 h 1374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1295" h="13741431">
                <a:moveTo>
                  <a:pt x="365" y="0"/>
                </a:moveTo>
                <a:lnTo>
                  <a:pt x="10409806" y="2361"/>
                </a:lnTo>
                <a:lnTo>
                  <a:pt x="16601295" y="13741431"/>
                </a:lnTo>
                <a:lnTo>
                  <a:pt x="7138" y="13741431"/>
                </a:lnTo>
                <a:cubicBezTo>
                  <a:pt x="9711" y="9163073"/>
                  <a:pt x="-2208" y="4578358"/>
                  <a:pt x="365" y="0"/>
                </a:cubicBezTo>
                <a:close/>
              </a:path>
            </a:pathLst>
          </a:custGeom>
          <a:solidFill>
            <a:srgbClr val="EFF1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ZoneTexte 3">
            <a:extLst>
              <a:ext uri="{FF2B5EF4-FFF2-40B4-BE49-F238E27FC236}">
                <a16:creationId xmlns:a16="http://schemas.microsoft.com/office/drawing/2014/main" id="{69DE2F32-85ED-5C15-BA9A-8B7D9D4D90E6}"/>
              </a:ext>
            </a:extLst>
          </p:cNvPr>
          <p:cNvSpPr txBox="1"/>
          <p:nvPr userDrawn="1"/>
        </p:nvSpPr>
        <p:spPr>
          <a:xfrm>
            <a:off x="859536" y="1432710"/>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accent2"/>
                </a:solidFill>
              </a:rPr>
              <a:t>Pour ou contre ?</a:t>
            </a:r>
          </a:p>
        </p:txBody>
      </p:sp>
      <p:grpSp>
        <p:nvGrpSpPr>
          <p:cNvPr id="5" name="Groupe 4">
            <a:extLst>
              <a:ext uri="{FF2B5EF4-FFF2-40B4-BE49-F238E27FC236}">
                <a16:creationId xmlns:a16="http://schemas.microsoft.com/office/drawing/2014/main" id="{E7E4E350-BBA0-153A-9590-206243D84AF4}"/>
              </a:ext>
            </a:extLst>
          </p:cNvPr>
          <p:cNvGrpSpPr/>
          <p:nvPr userDrawn="1"/>
        </p:nvGrpSpPr>
        <p:grpSpPr>
          <a:xfrm>
            <a:off x="882650" y="3789384"/>
            <a:ext cx="3785971" cy="2015068"/>
            <a:chOff x="882650" y="3777391"/>
            <a:chExt cx="3436005" cy="1828800"/>
          </a:xfrm>
        </p:grpSpPr>
        <p:sp>
          <p:nvSpPr>
            <p:cNvPr id="6" name="Ellipse 5">
              <a:extLst>
                <a:ext uri="{FF2B5EF4-FFF2-40B4-BE49-F238E27FC236}">
                  <a16:creationId xmlns:a16="http://schemas.microsoft.com/office/drawing/2014/main" id="{415AA179-C6F0-F527-450A-4D122773A574}"/>
                </a:ext>
              </a:extLst>
            </p:cNvPr>
            <p:cNvSpPr>
              <a:spLocks noChangeAspect="1"/>
            </p:cNvSpPr>
            <p:nvPr userDrawn="1"/>
          </p:nvSpPr>
          <p:spPr>
            <a:xfrm>
              <a:off x="882650"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9" name="Ellipse 8">
              <a:extLst>
                <a:ext uri="{FF2B5EF4-FFF2-40B4-BE49-F238E27FC236}">
                  <a16:creationId xmlns:a16="http://schemas.microsoft.com/office/drawing/2014/main" id="{E250FA6D-5017-F432-563B-ADD24D6641B4}"/>
                </a:ext>
              </a:extLst>
            </p:cNvPr>
            <p:cNvSpPr>
              <a:spLocks noChangeAspect="1"/>
            </p:cNvSpPr>
            <p:nvPr userDrawn="1"/>
          </p:nvSpPr>
          <p:spPr>
            <a:xfrm>
              <a:off x="2489855"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10" name="Graphique 9">
              <a:extLst>
                <a:ext uri="{FF2B5EF4-FFF2-40B4-BE49-F238E27FC236}">
                  <a16:creationId xmlns:a16="http://schemas.microsoft.com/office/drawing/2014/main" id="{9DA67C78-D66C-B134-AECB-1D9D9F69F7C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0950" y="4145691"/>
              <a:ext cx="952500" cy="952500"/>
            </a:xfrm>
            <a:prstGeom prst="rect">
              <a:avLst/>
            </a:prstGeom>
          </p:spPr>
        </p:pic>
        <p:pic>
          <p:nvPicPr>
            <p:cNvPr id="12" name="Graphique 11">
              <a:extLst>
                <a:ext uri="{FF2B5EF4-FFF2-40B4-BE49-F238E27FC236}">
                  <a16:creationId xmlns:a16="http://schemas.microsoft.com/office/drawing/2014/main" id="{10928904-C16F-AE42-E4ED-82E09BFE45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flipV="1">
              <a:off x="3035955" y="4253641"/>
              <a:ext cx="952500" cy="952500"/>
            </a:xfrm>
            <a:prstGeom prst="rect">
              <a:avLst/>
            </a:prstGeom>
          </p:spPr>
        </p:pic>
      </p:grpSp>
      <p:pic>
        <p:nvPicPr>
          <p:cNvPr id="13" name="Graphique 12">
            <a:extLst>
              <a:ext uri="{FF2B5EF4-FFF2-40B4-BE49-F238E27FC236}">
                <a16:creationId xmlns:a16="http://schemas.microsoft.com/office/drawing/2014/main" id="{647597C8-6A53-A0F1-3BA0-B7E03C80869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8425" t="30488" r="11680" b="17017"/>
          <a:stretch/>
        </p:blipFill>
        <p:spPr>
          <a:xfrm flipH="1">
            <a:off x="9024729" y="4479235"/>
            <a:ext cx="3167271" cy="2378766"/>
          </a:xfrm>
          <a:prstGeom prst="rect">
            <a:avLst/>
          </a:prstGeom>
        </p:spPr>
      </p:pic>
    </p:spTree>
    <p:extLst>
      <p:ext uri="{BB962C8B-B14F-4D97-AF65-F5344CB8AC3E}">
        <p14:creationId xmlns:p14="http://schemas.microsoft.com/office/powerpoint/2010/main" val="79165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éparateur / Questions">
    <p:spTree>
      <p:nvGrpSpPr>
        <p:cNvPr id="1" name=""/>
        <p:cNvGrpSpPr/>
        <p:nvPr/>
      </p:nvGrpSpPr>
      <p:grpSpPr>
        <a:xfrm>
          <a:off x="0" y="0"/>
          <a:ext cx="0" cy="0"/>
          <a:chOff x="0" y="0"/>
          <a:chExt cx="0" cy="0"/>
        </a:xfrm>
      </p:grpSpPr>
      <p:sp>
        <p:nvSpPr>
          <p:cNvPr id="5" name="Espace réservé pour une image  6">
            <a:extLst>
              <a:ext uri="{FF2B5EF4-FFF2-40B4-BE49-F238E27FC236}">
                <a16:creationId xmlns:a16="http://schemas.microsoft.com/office/drawing/2014/main" id="{D3D1957E-2AC0-3343-B863-C817A7B52E1A}"/>
              </a:ext>
            </a:extLst>
          </p:cNvPr>
          <p:cNvSpPr>
            <a:spLocks noGrp="1"/>
          </p:cNvSpPr>
          <p:nvPr>
            <p:ph type="pic" sz="quarter" idx="13" hasCustomPrompt="1"/>
          </p:nvPr>
        </p:nvSpPr>
        <p:spPr>
          <a:xfrm>
            <a:off x="5771312" y="668595"/>
            <a:ext cx="5978236" cy="6189406"/>
          </a:xfrm>
        </p:spPr>
        <p:txBody>
          <a:bodyPr/>
          <a:lstStyle>
            <a:lvl1pPr>
              <a:defRPr sz="1600"/>
            </a:lvl1pPr>
          </a:lstStyle>
          <a:p>
            <a:r>
              <a:rPr lang="fr-CA"/>
              <a:t>Cliquez sur l’icône au centre de la boîte pour insérer une image</a:t>
            </a:r>
          </a:p>
        </p:txBody>
      </p:sp>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4705523"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73565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Ressources">
    <p:bg>
      <p:bgPr>
        <a:solidFill>
          <a:srgbClr val="05ACD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p:txBody>
          <a:bodyPr/>
          <a:lstStyle>
            <a:lvl1pPr>
              <a:defRPr>
                <a:solidFill>
                  <a:schemeClr val="accent1"/>
                </a:solidFill>
              </a:defRPr>
            </a:lvl1pPr>
          </a:lstStyle>
          <a:p>
            <a:r>
              <a:rPr lang="fr-CA"/>
              <a:t>Cliquez pour insérer le titre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10424160" cy="3566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5" name="Image 4">
            <a:extLst>
              <a:ext uri="{FF2B5EF4-FFF2-40B4-BE49-F238E27FC236}">
                <a16:creationId xmlns:a16="http://schemas.microsoft.com/office/drawing/2014/main" id="{D9F0B60A-057F-B747-B5B9-9085DE70F6DA}"/>
              </a:ext>
            </a:extLst>
          </p:cNvPr>
          <p:cNvPicPr>
            <a:picLocks noChangeAspect="1"/>
          </p:cNvPicPr>
          <p:nvPr/>
        </p:nvPicPr>
        <p:blipFill>
          <a:blip r:embed="rId2"/>
          <a:stretch>
            <a:fillRect/>
          </a:stretch>
        </p:blipFill>
        <p:spPr>
          <a:xfrm>
            <a:off x="9580631" y="5937409"/>
            <a:ext cx="1990400" cy="374904"/>
          </a:xfrm>
          <a:prstGeom prst="rect">
            <a:avLst/>
          </a:prstGeom>
        </p:spPr>
      </p:pic>
      <p:pic>
        <p:nvPicPr>
          <p:cNvPr id="3" name="Image 2">
            <a:extLst>
              <a:ext uri="{FF2B5EF4-FFF2-40B4-BE49-F238E27FC236}">
                <a16:creationId xmlns:a16="http://schemas.microsoft.com/office/drawing/2014/main" id="{41E984E5-3120-3C9E-1C43-0E98186395C0}"/>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3604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rédits / remerciements">
    <p:bg>
      <p:bgPr>
        <a:solidFill>
          <a:srgbClr val="05ACD1"/>
        </a:solidFill>
        <a:effectLst/>
      </p:bgPr>
    </p:bg>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3077497" y="685800"/>
            <a:ext cx="5486400" cy="5486400"/>
          </a:xfrm>
        </p:spPr>
        <p:txBody>
          <a:bodyPr anchor="ctr"/>
          <a:lstStyle>
            <a:lvl1pPr>
              <a:spcBef>
                <a:spcPts val="600"/>
              </a:spcBef>
              <a:defRPr sz="2000">
                <a:solidFill>
                  <a:schemeClr val="bg1"/>
                </a:solidFill>
              </a:defRPr>
            </a:lvl1pPr>
            <a:lvl2pPr>
              <a:spcBef>
                <a:spcPts val="600"/>
              </a:spcBef>
              <a:defRPr sz="2000">
                <a:solidFill>
                  <a:schemeClr val="bg1"/>
                </a:solidFill>
              </a:defRPr>
            </a:lvl2pPr>
            <a:lvl3pPr>
              <a:spcBef>
                <a:spcPts val="600"/>
              </a:spcBef>
              <a:defRPr sz="1800">
                <a:solidFill>
                  <a:schemeClr val="bg1"/>
                </a:solidFill>
              </a:defRPr>
            </a:lvl3pPr>
            <a:lvl4pPr>
              <a:spcBef>
                <a:spcPts val="600"/>
              </a:spcBef>
              <a:defRPr sz="1800">
                <a:solidFill>
                  <a:schemeClr val="bg1"/>
                </a:solidFill>
              </a:defRPr>
            </a:lvl4pPr>
            <a:lvl5pPr>
              <a:spcBef>
                <a:spcPts val="600"/>
              </a:spcBef>
              <a:defRPr sz="2000">
                <a:solidFill>
                  <a:schemeClr val="bg1"/>
                </a:solidFill>
              </a:defRPr>
            </a:lvl5pPr>
            <a:lvl6pPr>
              <a:spcBef>
                <a:spcPts val="600"/>
              </a:spcBef>
              <a:defRPr sz="2000">
                <a:solidFill>
                  <a:schemeClr val="bg1"/>
                </a:solidFill>
              </a:defRPr>
            </a:lvl6pPr>
            <a:lvl7pPr>
              <a:spcBef>
                <a:spcPts val="600"/>
              </a:spcBef>
              <a:defRPr sz="2000">
                <a:solidFill>
                  <a:schemeClr val="bg1"/>
                </a:solidFill>
              </a:defRPr>
            </a:lvl7pPr>
            <a:lvl8pPr>
              <a:spcBef>
                <a:spcPts val="600"/>
              </a:spcBef>
              <a:defRPr sz="2000"/>
            </a:lvl8pPr>
            <a:lvl9pPr>
              <a:spcBef>
                <a:spcPts val="600"/>
              </a:spcBef>
              <a:defRPr sz="28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pour une image  6">
            <a:extLst>
              <a:ext uri="{FF2B5EF4-FFF2-40B4-BE49-F238E27FC236}">
                <a16:creationId xmlns:a16="http://schemas.microsoft.com/office/drawing/2014/main" id="{2598596F-BBE9-9F43-9B89-58B686EFD446}"/>
              </a:ext>
            </a:extLst>
          </p:cNvPr>
          <p:cNvSpPr>
            <a:spLocks noGrp="1"/>
          </p:cNvSpPr>
          <p:nvPr>
            <p:ph type="pic" sz="quarter" idx="13" hasCustomPrompt="1"/>
          </p:nvPr>
        </p:nvSpPr>
        <p:spPr>
          <a:xfrm>
            <a:off x="882650" y="68580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0" name="Espace réservé pour une image  6">
            <a:extLst>
              <a:ext uri="{FF2B5EF4-FFF2-40B4-BE49-F238E27FC236}">
                <a16:creationId xmlns:a16="http://schemas.microsoft.com/office/drawing/2014/main" id="{D6143308-FB11-424C-82AA-9DCC56FFE582}"/>
              </a:ext>
            </a:extLst>
          </p:cNvPr>
          <p:cNvSpPr>
            <a:spLocks noGrp="1"/>
          </p:cNvSpPr>
          <p:nvPr>
            <p:ph type="pic" sz="quarter" idx="15" hasCustomPrompt="1"/>
          </p:nvPr>
        </p:nvSpPr>
        <p:spPr>
          <a:xfrm>
            <a:off x="882650" y="260604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1" name="Espace réservé pour une image  6">
            <a:extLst>
              <a:ext uri="{FF2B5EF4-FFF2-40B4-BE49-F238E27FC236}">
                <a16:creationId xmlns:a16="http://schemas.microsoft.com/office/drawing/2014/main" id="{B4841C60-64FE-E642-BCEA-4B735500564F}"/>
              </a:ext>
            </a:extLst>
          </p:cNvPr>
          <p:cNvSpPr>
            <a:spLocks noGrp="1"/>
          </p:cNvSpPr>
          <p:nvPr>
            <p:ph type="pic" sz="quarter" idx="16" hasCustomPrompt="1"/>
          </p:nvPr>
        </p:nvSpPr>
        <p:spPr>
          <a:xfrm>
            <a:off x="882650" y="4526280"/>
            <a:ext cx="1645920" cy="1645920"/>
          </a:xfrm>
        </p:spPr>
        <p:txBody>
          <a:bodyPr/>
          <a:lstStyle>
            <a:lvl1pPr>
              <a:defRPr sz="1600">
                <a:solidFill>
                  <a:schemeClr val="bg1"/>
                </a:solidFill>
              </a:defRPr>
            </a:lvl1pPr>
          </a:lstStyle>
          <a:p>
            <a:r>
              <a:rPr lang="fr-CA"/>
              <a:t>Cliquez sur l’icône au centre de la boîte pour insérer le logo</a:t>
            </a:r>
          </a:p>
        </p:txBody>
      </p:sp>
      <p:pic>
        <p:nvPicPr>
          <p:cNvPr id="6" name="Image 5">
            <a:extLst>
              <a:ext uri="{FF2B5EF4-FFF2-40B4-BE49-F238E27FC236}">
                <a16:creationId xmlns:a16="http://schemas.microsoft.com/office/drawing/2014/main" id="{D7E6D27C-A9CF-704B-A160-1A92A7684C6D}"/>
              </a:ext>
            </a:extLst>
          </p:cNvPr>
          <p:cNvPicPr>
            <a:picLocks noChangeAspect="1"/>
          </p:cNvPicPr>
          <p:nvPr/>
        </p:nvPicPr>
        <p:blipFill>
          <a:blip r:embed="rId2"/>
          <a:stretch>
            <a:fillRect/>
          </a:stretch>
        </p:blipFill>
        <p:spPr>
          <a:xfrm>
            <a:off x="9580631" y="5937409"/>
            <a:ext cx="1990400" cy="374904"/>
          </a:xfrm>
          <a:prstGeom prst="rect">
            <a:avLst/>
          </a:prstGeom>
        </p:spPr>
      </p:pic>
      <p:pic>
        <p:nvPicPr>
          <p:cNvPr id="2" name="Image 1">
            <a:extLst>
              <a:ext uri="{FF2B5EF4-FFF2-40B4-BE49-F238E27FC236}">
                <a16:creationId xmlns:a16="http://schemas.microsoft.com/office/drawing/2014/main" id="{48B027D7-EBAB-D6F0-2834-FEF119EAE701}"/>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5264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ogo et slogan / fina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0D366FA-862A-09DB-B8CA-2100C08C48EB}"/>
              </a:ext>
            </a:extLst>
          </p:cNvPr>
          <p:cNvPicPr>
            <a:picLocks noChangeAspect="1"/>
          </p:cNvPicPr>
          <p:nvPr/>
        </p:nvPicPr>
        <p:blipFill>
          <a:blip r:embed="rId2"/>
          <a:stretch>
            <a:fillRect/>
          </a:stretch>
        </p:blipFill>
        <p:spPr>
          <a:xfrm>
            <a:off x="2395959" y="2888461"/>
            <a:ext cx="7772400" cy="1081078"/>
          </a:xfrm>
          <a:prstGeom prst="rect">
            <a:avLst/>
          </a:prstGeom>
        </p:spPr>
      </p:pic>
      <p:pic>
        <p:nvPicPr>
          <p:cNvPr id="2" name="Image 1">
            <a:extLst>
              <a:ext uri="{FF2B5EF4-FFF2-40B4-BE49-F238E27FC236}">
                <a16:creationId xmlns:a16="http://schemas.microsoft.com/office/drawing/2014/main" id="{F841C6EE-FB71-B405-FC55-45458343DB7D}"/>
              </a:ext>
            </a:extLst>
          </p:cNvPr>
          <p:cNvPicPr>
            <a:picLocks noChangeAspect="1"/>
          </p:cNvPicPr>
          <p:nvPr userDrawn="1"/>
        </p:nvPicPr>
        <p:blipFill>
          <a:blip r:embed="rId3"/>
          <a:stretch>
            <a:fillRect/>
          </a:stretch>
        </p:blipFill>
        <p:spPr>
          <a:xfrm>
            <a:off x="1308410" y="2317750"/>
            <a:ext cx="9144000" cy="2222500"/>
          </a:xfrm>
          <a:prstGeom prst="rect">
            <a:avLst/>
          </a:prstGeom>
        </p:spPr>
      </p:pic>
    </p:spTree>
    <p:extLst>
      <p:ext uri="{BB962C8B-B14F-4D97-AF65-F5344CB8AC3E}">
        <p14:creationId xmlns:p14="http://schemas.microsoft.com/office/powerpoint/2010/main" val="35220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Logo et médias sociaux">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BB9E43FE-16B4-7E40-91FD-5643726F7AFA}"/>
              </a:ext>
            </a:extLst>
          </p:cNvPr>
          <p:cNvPicPr>
            <a:picLocks noChangeAspect="1"/>
          </p:cNvPicPr>
          <p:nvPr/>
        </p:nvPicPr>
        <p:blipFill>
          <a:blip r:embed="rId2">
            <a:alphaModFix/>
          </a:blip>
          <a:stretch>
            <a:fillRect/>
          </a:stretch>
        </p:blipFill>
        <p:spPr>
          <a:xfrm>
            <a:off x="2936890" y="1576301"/>
            <a:ext cx="6309586" cy="1524816"/>
          </a:xfrm>
          <a:prstGeom prst="rect">
            <a:avLst/>
          </a:prstGeom>
        </p:spPr>
      </p:pic>
      <p:grpSp>
        <p:nvGrpSpPr>
          <p:cNvPr id="2" name="Groupe 1">
            <a:extLst>
              <a:ext uri="{FF2B5EF4-FFF2-40B4-BE49-F238E27FC236}">
                <a16:creationId xmlns:a16="http://schemas.microsoft.com/office/drawing/2014/main" id="{E77E0D27-9C11-C34D-994D-832E0380B416}"/>
              </a:ext>
            </a:extLst>
          </p:cNvPr>
          <p:cNvGrpSpPr/>
          <p:nvPr/>
        </p:nvGrpSpPr>
        <p:grpSpPr>
          <a:xfrm>
            <a:off x="8027504" y="4421281"/>
            <a:ext cx="778566" cy="778517"/>
            <a:chOff x="539551" y="595462"/>
            <a:chExt cx="1689499" cy="1689393"/>
          </a:xfrm>
        </p:grpSpPr>
        <p:sp>
          <p:nvSpPr>
            <p:cNvPr id="7" name="Oval 3">
              <a:hlinkClick r:id="rId3"/>
              <a:extLst>
                <a:ext uri="{FF2B5EF4-FFF2-40B4-BE49-F238E27FC236}">
                  <a16:creationId xmlns:a16="http://schemas.microsoft.com/office/drawing/2014/main" id="{5CD7F6F3-9495-1A44-8903-B0EA1EB02823}"/>
                </a:ext>
              </a:extLst>
            </p:cNvPr>
            <p:cNvSpPr>
              <a:spLocks/>
            </p:cNvSpPr>
            <p:nvPr/>
          </p:nvSpPr>
          <p:spPr bwMode="auto">
            <a:xfrm>
              <a:off x="539551" y="595462"/>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9" name="AutoShape 4">
              <a:extLst>
                <a:ext uri="{FF2B5EF4-FFF2-40B4-BE49-F238E27FC236}">
                  <a16:creationId xmlns:a16="http://schemas.microsoft.com/office/drawing/2014/main" id="{9FE60C1F-FC23-EE47-A4E4-52EAE7461A9E}"/>
                </a:ext>
              </a:extLst>
            </p:cNvPr>
            <p:cNvSpPr>
              <a:spLocks/>
            </p:cNvSpPr>
            <p:nvPr/>
          </p:nvSpPr>
          <p:spPr bwMode="auto">
            <a:xfrm>
              <a:off x="1195905" y="1082878"/>
              <a:ext cx="379499" cy="722256"/>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14" name="Groupe 13">
            <a:extLst>
              <a:ext uri="{FF2B5EF4-FFF2-40B4-BE49-F238E27FC236}">
                <a16:creationId xmlns:a16="http://schemas.microsoft.com/office/drawing/2014/main" id="{4D48372F-8427-7D46-9C02-0C01144C0B57}"/>
              </a:ext>
            </a:extLst>
          </p:cNvPr>
          <p:cNvGrpSpPr/>
          <p:nvPr/>
        </p:nvGrpSpPr>
        <p:grpSpPr>
          <a:xfrm>
            <a:off x="6460015" y="4421281"/>
            <a:ext cx="778566" cy="778517"/>
            <a:chOff x="539551" y="2747719"/>
            <a:chExt cx="1689499" cy="1689393"/>
          </a:xfrm>
        </p:grpSpPr>
        <p:sp>
          <p:nvSpPr>
            <p:cNvPr id="10" name="Oval 18">
              <a:hlinkClick r:id="rId4"/>
              <a:extLst>
                <a:ext uri="{FF2B5EF4-FFF2-40B4-BE49-F238E27FC236}">
                  <a16:creationId xmlns:a16="http://schemas.microsoft.com/office/drawing/2014/main" id="{464EB328-49C2-0F4A-A81B-5F5F76C85384}"/>
                </a:ext>
              </a:extLst>
            </p:cNvPr>
            <p:cNvSpPr>
              <a:spLocks/>
            </p:cNvSpPr>
            <p:nvPr/>
          </p:nvSpPr>
          <p:spPr bwMode="auto">
            <a:xfrm>
              <a:off x="539551" y="2747719"/>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8" name="Groupe 17">
            <a:extLst>
              <a:ext uri="{FF2B5EF4-FFF2-40B4-BE49-F238E27FC236}">
                <a16:creationId xmlns:a16="http://schemas.microsoft.com/office/drawing/2014/main" id="{E4A9FAEC-DFEB-7D48-933D-AD3922879059}"/>
              </a:ext>
            </a:extLst>
          </p:cNvPr>
          <p:cNvGrpSpPr/>
          <p:nvPr/>
        </p:nvGrpSpPr>
        <p:grpSpPr>
          <a:xfrm>
            <a:off x="3325039" y="4421281"/>
            <a:ext cx="778566" cy="778517"/>
            <a:chOff x="8915400" y="2747719"/>
            <a:chExt cx="1689500" cy="1689393"/>
          </a:xfrm>
        </p:grpSpPr>
        <p:sp>
          <p:nvSpPr>
            <p:cNvPr id="15" name="Oval 24">
              <a:hlinkClick r:id="rId5"/>
              <a:extLst>
                <a:ext uri="{FF2B5EF4-FFF2-40B4-BE49-F238E27FC236}">
                  <a16:creationId xmlns:a16="http://schemas.microsoft.com/office/drawing/2014/main" id="{62A606C5-4F39-8D44-9797-B64C1498AA6A}"/>
                </a:ext>
              </a:extLst>
            </p:cNvPr>
            <p:cNvSpPr>
              <a:spLocks/>
            </p:cNvSpPr>
            <p:nvPr/>
          </p:nvSpPr>
          <p:spPr bwMode="auto">
            <a:xfrm>
              <a:off x="8915400"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grpSp>
        <p:nvGrpSpPr>
          <p:cNvPr id="20" name="Groupe 19">
            <a:extLst>
              <a:ext uri="{FF2B5EF4-FFF2-40B4-BE49-F238E27FC236}">
                <a16:creationId xmlns:a16="http://schemas.microsoft.com/office/drawing/2014/main" id="{CCF2378C-2C04-8F4A-B1CE-C714C736C489}"/>
              </a:ext>
            </a:extLst>
          </p:cNvPr>
          <p:cNvGrpSpPr/>
          <p:nvPr/>
        </p:nvGrpSpPr>
        <p:grpSpPr>
          <a:xfrm>
            <a:off x="4892527" y="4421281"/>
            <a:ext cx="778566" cy="778517"/>
            <a:chOff x="2675683" y="2747719"/>
            <a:chExt cx="1689500" cy="1689393"/>
          </a:xfrm>
        </p:grpSpPr>
        <p:sp>
          <p:nvSpPr>
            <p:cNvPr id="21" name="Oval 24">
              <a:hlinkClick r:id="rId7"/>
              <a:extLst>
                <a:ext uri="{FF2B5EF4-FFF2-40B4-BE49-F238E27FC236}">
                  <a16:creationId xmlns:a16="http://schemas.microsoft.com/office/drawing/2014/main" id="{A9C9FCAC-74A2-3E4F-989E-CD693EBC085F}"/>
                </a:ext>
              </a:extLst>
            </p:cNvPr>
            <p:cNvSpPr>
              <a:spLocks/>
            </p:cNvSpPr>
            <p:nvPr/>
          </p:nvSpPr>
          <p:spPr bwMode="auto">
            <a:xfrm>
              <a:off x="2675683"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2" name="AutoShape 25">
              <a:extLst>
                <a:ext uri="{FF2B5EF4-FFF2-40B4-BE49-F238E27FC236}">
                  <a16:creationId xmlns:a16="http://schemas.microsoft.com/office/drawing/2014/main" id="{C4B982B4-7082-BD4E-A3A4-F90E94BF91FB}"/>
                </a:ext>
              </a:extLst>
            </p:cNvPr>
            <p:cNvSpPr>
              <a:spLocks/>
            </p:cNvSpPr>
            <p:nvPr/>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pic>
        <p:nvPicPr>
          <p:cNvPr id="25" name="Image 24">
            <a:extLst>
              <a:ext uri="{FF2B5EF4-FFF2-40B4-BE49-F238E27FC236}">
                <a16:creationId xmlns:a16="http://schemas.microsoft.com/office/drawing/2014/main" id="{93D3DCC9-FD93-2F4C-A4AF-4D66644A606F}"/>
              </a:ext>
            </a:extLst>
          </p:cNvPr>
          <p:cNvPicPr>
            <a:picLocks noChangeAspect="1"/>
          </p:cNvPicPr>
          <p:nvPr/>
        </p:nvPicPr>
        <p:blipFill rotWithShape="1">
          <a:blip r:embed="rId8"/>
          <a:srcRect t="75064" r="3108"/>
          <a:stretch/>
        </p:blipFill>
        <p:spPr>
          <a:xfrm>
            <a:off x="2949039" y="2956034"/>
            <a:ext cx="6293923" cy="396842"/>
          </a:xfrm>
          <a:prstGeom prst="rect">
            <a:avLst/>
          </a:prstGeom>
        </p:spPr>
      </p:pic>
      <p:grpSp>
        <p:nvGrpSpPr>
          <p:cNvPr id="3" name="Groupe 2">
            <a:extLst>
              <a:ext uri="{FF2B5EF4-FFF2-40B4-BE49-F238E27FC236}">
                <a16:creationId xmlns:a16="http://schemas.microsoft.com/office/drawing/2014/main" id="{3C593F4A-2495-D9C9-DF34-C46535E2B561}"/>
              </a:ext>
            </a:extLst>
          </p:cNvPr>
          <p:cNvGrpSpPr/>
          <p:nvPr userDrawn="1"/>
        </p:nvGrpSpPr>
        <p:grpSpPr>
          <a:xfrm>
            <a:off x="8027504" y="4421281"/>
            <a:ext cx="778566" cy="778517"/>
            <a:chOff x="539551" y="595462"/>
            <a:chExt cx="1689499" cy="1689393"/>
          </a:xfrm>
        </p:grpSpPr>
        <p:sp>
          <p:nvSpPr>
            <p:cNvPr id="4" name="Oval 3">
              <a:hlinkClick r:id="rId3"/>
              <a:extLst>
                <a:ext uri="{FF2B5EF4-FFF2-40B4-BE49-F238E27FC236}">
                  <a16:creationId xmlns:a16="http://schemas.microsoft.com/office/drawing/2014/main" id="{2E4E45E8-279C-7FD5-3734-EAA306F9CB19}"/>
                </a:ext>
              </a:extLst>
            </p:cNvPr>
            <p:cNvSpPr>
              <a:spLocks/>
            </p:cNvSpPr>
            <p:nvPr userDrawn="1"/>
          </p:nvSpPr>
          <p:spPr bwMode="auto">
            <a:xfrm>
              <a:off x="539551" y="595462"/>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5" name="AutoShape 4">
              <a:extLst>
                <a:ext uri="{FF2B5EF4-FFF2-40B4-BE49-F238E27FC236}">
                  <a16:creationId xmlns:a16="http://schemas.microsoft.com/office/drawing/2014/main" id="{135733FC-3CA0-4152-2C99-1C4C95AEC18C}"/>
                </a:ext>
              </a:extLst>
            </p:cNvPr>
            <p:cNvSpPr>
              <a:spLocks/>
            </p:cNvSpPr>
            <p:nvPr userDrawn="1"/>
          </p:nvSpPr>
          <p:spPr bwMode="auto">
            <a:xfrm>
              <a:off x="1195905" y="1082878"/>
              <a:ext cx="379499" cy="722256"/>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6" name="Groupe 5">
            <a:extLst>
              <a:ext uri="{FF2B5EF4-FFF2-40B4-BE49-F238E27FC236}">
                <a16:creationId xmlns:a16="http://schemas.microsoft.com/office/drawing/2014/main" id="{F6FA4E9C-4595-8961-AC6E-B3AD637B1B4B}"/>
              </a:ext>
            </a:extLst>
          </p:cNvPr>
          <p:cNvGrpSpPr/>
          <p:nvPr userDrawn="1"/>
        </p:nvGrpSpPr>
        <p:grpSpPr>
          <a:xfrm>
            <a:off x="6460015" y="4421281"/>
            <a:ext cx="778566" cy="778517"/>
            <a:chOff x="539551" y="2747719"/>
            <a:chExt cx="1689499" cy="1689393"/>
          </a:xfrm>
        </p:grpSpPr>
        <p:sp>
          <p:nvSpPr>
            <p:cNvPr id="8" name="Oval 18">
              <a:hlinkClick r:id="rId4"/>
              <a:extLst>
                <a:ext uri="{FF2B5EF4-FFF2-40B4-BE49-F238E27FC236}">
                  <a16:creationId xmlns:a16="http://schemas.microsoft.com/office/drawing/2014/main" id="{A2AA5AAE-B19A-67CA-7966-20763FC78909}"/>
                </a:ext>
              </a:extLst>
            </p:cNvPr>
            <p:cNvSpPr>
              <a:spLocks/>
            </p:cNvSpPr>
            <p:nvPr userDrawn="1"/>
          </p:nvSpPr>
          <p:spPr bwMode="auto">
            <a:xfrm>
              <a:off x="539551" y="2747719"/>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19">
              <a:extLst>
                <a:ext uri="{FF2B5EF4-FFF2-40B4-BE49-F238E27FC236}">
                  <a16:creationId xmlns:a16="http://schemas.microsoft.com/office/drawing/2014/main" id="{A611CFEA-8553-17C2-FE23-DA604F61732D}"/>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38E87A7C-B680-C11E-1E2F-9874D3087C12}"/>
              </a:ext>
            </a:extLst>
          </p:cNvPr>
          <p:cNvGrpSpPr/>
          <p:nvPr userDrawn="1"/>
        </p:nvGrpSpPr>
        <p:grpSpPr>
          <a:xfrm>
            <a:off x="3325039" y="4421281"/>
            <a:ext cx="778566" cy="778517"/>
            <a:chOff x="8915400" y="2747719"/>
            <a:chExt cx="1689500" cy="1689393"/>
          </a:xfrm>
        </p:grpSpPr>
        <p:sp>
          <p:nvSpPr>
            <p:cNvPr id="19" name="Oval 24">
              <a:hlinkClick r:id="rId5"/>
              <a:extLst>
                <a:ext uri="{FF2B5EF4-FFF2-40B4-BE49-F238E27FC236}">
                  <a16:creationId xmlns:a16="http://schemas.microsoft.com/office/drawing/2014/main" id="{6332B4BC-5C46-C194-CE8E-1C5E878CDD50}"/>
                </a:ext>
              </a:extLst>
            </p:cNvPr>
            <p:cNvSpPr>
              <a:spLocks/>
            </p:cNvSpPr>
            <p:nvPr userDrawn="1"/>
          </p:nvSpPr>
          <p:spPr bwMode="auto">
            <a:xfrm>
              <a:off x="8915400"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23" name="Graphique 22">
              <a:extLst>
                <a:ext uri="{FF2B5EF4-FFF2-40B4-BE49-F238E27FC236}">
                  <a16:creationId xmlns:a16="http://schemas.microsoft.com/office/drawing/2014/main" id="{AFC2F5B8-AB36-6412-B849-F7D1539A47F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grpSp>
        <p:nvGrpSpPr>
          <p:cNvPr id="24" name="Groupe 23">
            <a:extLst>
              <a:ext uri="{FF2B5EF4-FFF2-40B4-BE49-F238E27FC236}">
                <a16:creationId xmlns:a16="http://schemas.microsoft.com/office/drawing/2014/main" id="{A8C8D62A-D617-F112-D83D-40AA66D27B28}"/>
              </a:ext>
            </a:extLst>
          </p:cNvPr>
          <p:cNvGrpSpPr/>
          <p:nvPr userDrawn="1"/>
        </p:nvGrpSpPr>
        <p:grpSpPr>
          <a:xfrm>
            <a:off x="4892527" y="4421281"/>
            <a:ext cx="778566" cy="778517"/>
            <a:chOff x="2675683" y="2747719"/>
            <a:chExt cx="1689500" cy="1689393"/>
          </a:xfrm>
        </p:grpSpPr>
        <p:sp>
          <p:nvSpPr>
            <p:cNvPr id="26" name="Oval 24">
              <a:hlinkClick r:id="rId7"/>
              <a:extLst>
                <a:ext uri="{FF2B5EF4-FFF2-40B4-BE49-F238E27FC236}">
                  <a16:creationId xmlns:a16="http://schemas.microsoft.com/office/drawing/2014/main" id="{F616276E-524E-8D5B-5504-A2B3D41D57A2}"/>
                </a:ext>
              </a:extLst>
            </p:cNvPr>
            <p:cNvSpPr>
              <a:spLocks/>
            </p:cNvSpPr>
            <p:nvPr userDrawn="1"/>
          </p:nvSpPr>
          <p:spPr bwMode="auto">
            <a:xfrm>
              <a:off x="2675683"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7" name="AutoShape 25">
              <a:extLst>
                <a:ext uri="{FF2B5EF4-FFF2-40B4-BE49-F238E27FC236}">
                  <a16:creationId xmlns:a16="http://schemas.microsoft.com/office/drawing/2014/main" id="{F9083114-0F78-042C-3287-C246C9692512}"/>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pic>
        <p:nvPicPr>
          <p:cNvPr id="28" name="Image 27">
            <a:extLst>
              <a:ext uri="{FF2B5EF4-FFF2-40B4-BE49-F238E27FC236}">
                <a16:creationId xmlns:a16="http://schemas.microsoft.com/office/drawing/2014/main" id="{E743CC80-FD56-A828-AB14-765CA066410D}"/>
              </a:ext>
            </a:extLst>
          </p:cNvPr>
          <p:cNvPicPr>
            <a:picLocks noChangeAspect="1"/>
          </p:cNvPicPr>
          <p:nvPr userDrawn="1"/>
        </p:nvPicPr>
        <p:blipFill rotWithShape="1">
          <a:blip r:embed="rId9"/>
          <a:srcRect r="49454"/>
          <a:stretch/>
        </p:blipFill>
        <p:spPr>
          <a:xfrm>
            <a:off x="2803717" y="422703"/>
            <a:ext cx="6584566" cy="4016775"/>
          </a:xfrm>
          <a:prstGeom prst="rect">
            <a:avLst/>
          </a:prstGeom>
        </p:spPr>
      </p:pic>
      <p:sp>
        <p:nvSpPr>
          <p:cNvPr id="29" name="Rectangle 28">
            <a:extLst>
              <a:ext uri="{FF2B5EF4-FFF2-40B4-BE49-F238E27FC236}">
                <a16:creationId xmlns:a16="http://schemas.microsoft.com/office/drawing/2014/main" id="{D449E7B2-B2E8-2E3E-65CB-A32F91FFD6D1}"/>
              </a:ext>
            </a:extLst>
          </p:cNvPr>
          <p:cNvSpPr/>
          <p:nvPr userDrawn="1"/>
        </p:nvSpPr>
        <p:spPr>
          <a:xfrm>
            <a:off x="129288" y="146079"/>
            <a:ext cx="6096000" cy="1200329"/>
          </a:xfrm>
          <a:prstGeom prst="rect">
            <a:avLst/>
          </a:prstGeom>
          <a:solidFill>
            <a:srgbClr val="FFFF00"/>
          </a:solidFill>
        </p:spPr>
        <p:txBody>
          <a:bodyPr>
            <a:spAutoFit/>
          </a:bodyPr>
          <a:lstStyle/>
          <a:p>
            <a:pPr algn="ctr">
              <a:buFont typeface="+mj-lt"/>
              <a:buNone/>
            </a:pPr>
            <a:r>
              <a:rPr lang="fr-CA" sz="1800" b="0" i="0" u="none" strike="noStrike">
                <a:solidFill>
                  <a:srgbClr val="000000"/>
                </a:solidFill>
                <a:effectLst/>
                <a:latin typeface="Calibri" panose="020F0502020204030204" pitchFamily="34" charset="0"/>
              </a:rPr>
              <a:t>Diapo avec logo et site web : Logo + </a:t>
            </a:r>
            <a:r>
              <a:rPr lang="fr-CA" sz="1800" b="0" i="0" u="sng" strike="noStrike">
                <a:solidFill>
                  <a:srgbClr val="0563C1"/>
                </a:solidFill>
                <a:effectLst/>
                <a:latin typeface="Calibri" panose="020F0502020204030204" pitchFamily="34" charset="0"/>
                <a:hlinkClick r:id="rId10"/>
              </a:rPr>
              <a:t>educationjuridique.ca</a:t>
            </a:r>
            <a:endParaRPr lang="fr-CA"/>
          </a:p>
          <a:p>
            <a:pPr algn="ctr"/>
            <a:r>
              <a:rPr lang="fr-CA"/>
              <a:t>https://</a:t>
            </a:r>
            <a:r>
              <a:rPr lang="fr-CA" err="1"/>
              <a:t>www.educationjuridique.ca</a:t>
            </a:r>
            <a:r>
              <a:rPr lang="fr-CA"/>
              <a:t>/</a:t>
            </a:r>
            <a:r>
              <a:rPr lang="fr-CA" err="1"/>
              <a:t>fr</a:t>
            </a:r>
            <a:r>
              <a:rPr lang="fr-CA"/>
              <a:t>/</a:t>
            </a:r>
            <a:br>
              <a:rPr lang="fr-CA"/>
            </a:br>
            <a:endParaRPr lang="fr-CA"/>
          </a:p>
          <a:p>
            <a:pPr algn="ctr"/>
            <a:r>
              <a:rPr lang="fr-CA" b="1">
                <a:solidFill>
                  <a:srgbClr val="FF0000"/>
                </a:solidFill>
              </a:rPr>
              <a:t>ATTENTE LOGO. MISE EN PAGE À FINALISER</a:t>
            </a:r>
          </a:p>
        </p:txBody>
      </p:sp>
    </p:spTree>
    <p:extLst>
      <p:ext uri="{BB962C8B-B14F-4D97-AF65-F5344CB8AC3E}">
        <p14:creationId xmlns:p14="http://schemas.microsoft.com/office/powerpoint/2010/main" val="84897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Logo et médias sociaux / visuels / Gris">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p:nvPicPr>
        <p:blipFill>
          <a:blip r:embed="rId4"/>
          <a:stretch>
            <a:fillRect/>
          </a:stretch>
        </p:blipFill>
        <p:spPr>
          <a:xfrm>
            <a:off x="9580632" y="5937409"/>
            <a:ext cx="1990399" cy="374904"/>
          </a:xfrm>
          <a:prstGeom prst="rect">
            <a:avLst/>
          </a:prstGeom>
        </p:spPr>
      </p:pic>
      <p:sp>
        <p:nvSpPr>
          <p:cNvPr id="30" name="ZoneTexte 29">
            <a:extLst>
              <a:ext uri="{FF2B5EF4-FFF2-40B4-BE49-F238E27FC236}">
                <a16:creationId xmlns:a16="http://schemas.microsoft.com/office/drawing/2014/main" id="{162F5037-CBD6-1E45-B104-738EA7ED937E}"/>
              </a:ext>
            </a:extLst>
          </p:cNvPr>
          <p:cNvSpPr txBox="1"/>
          <p:nvPr/>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p:nvSpPr>
        <p:spPr>
          <a:xfrm>
            <a:off x="7386846" y="1456435"/>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p:nvSpPr>
        <p:spPr>
          <a:xfrm>
            <a:off x="7386846" y="3004192"/>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6">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p:nvSpPr>
        <p:spPr>
          <a:xfrm>
            <a:off x="7386846" y="4633517"/>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p:nvGrpSpPr>
        <p:grpSpPr>
          <a:xfrm>
            <a:off x="6639208" y="2841488"/>
            <a:ext cx="633224" cy="633184"/>
            <a:chOff x="539551" y="2747719"/>
            <a:chExt cx="1689499" cy="1689393"/>
          </a:xfrm>
        </p:grpSpPr>
        <p:sp>
          <p:nvSpPr>
            <p:cNvPr id="10" name="Oval 18">
              <a:hlinkClick r:id="rId6"/>
              <a:extLst>
                <a:ext uri="{FF2B5EF4-FFF2-40B4-BE49-F238E27FC236}">
                  <a16:creationId xmlns:a16="http://schemas.microsoft.com/office/drawing/2014/main" id="{464EB328-49C2-0F4A-A81B-5F5F76C85384}"/>
                </a:ext>
              </a:extLst>
            </p:cNvPr>
            <p:cNvSpPr>
              <a:spLocks/>
            </p:cNvSpPr>
            <p:nvPr/>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p:nvGrpSpPr>
        <p:grpSpPr>
          <a:xfrm>
            <a:off x="6639208" y="1293731"/>
            <a:ext cx="633224" cy="633184"/>
            <a:chOff x="2675683" y="2747719"/>
            <a:chExt cx="1689500" cy="1689393"/>
          </a:xfrm>
        </p:grpSpPr>
        <p:sp>
          <p:nvSpPr>
            <p:cNvPr id="12" name="Oval 24">
              <a:hlinkClick r:id="rId5"/>
              <a:extLst>
                <a:ext uri="{FF2B5EF4-FFF2-40B4-BE49-F238E27FC236}">
                  <a16:creationId xmlns:a16="http://schemas.microsoft.com/office/drawing/2014/main" id="{08FFAB00-EB69-DC47-996A-068C9ED9D410}"/>
                </a:ext>
              </a:extLst>
            </p:cNvPr>
            <p:cNvSpPr>
              <a:spLocks/>
            </p:cNvSpPr>
            <p:nvPr/>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p:nvGrpSpPr>
        <p:grpSpPr>
          <a:xfrm>
            <a:off x="6639208" y="4470813"/>
            <a:ext cx="633224" cy="633184"/>
            <a:chOff x="7305431" y="4396728"/>
            <a:chExt cx="633224" cy="633184"/>
          </a:xfrm>
        </p:grpSpPr>
        <p:sp>
          <p:nvSpPr>
            <p:cNvPr id="41" name="Oval 24">
              <a:hlinkClick r:id="rId7"/>
              <a:extLst>
                <a:ext uri="{FF2B5EF4-FFF2-40B4-BE49-F238E27FC236}">
                  <a16:creationId xmlns:a16="http://schemas.microsoft.com/office/drawing/2014/main" id="{ED7ACFDB-E89F-1F48-B702-3327D535CCFE}"/>
                </a:ext>
              </a:extLst>
            </p:cNvPr>
            <p:cNvSpPr>
              <a:spLocks/>
            </p:cNvSpPr>
            <p:nvPr/>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5" name="Groupe 4">
            <a:extLst>
              <a:ext uri="{FF2B5EF4-FFF2-40B4-BE49-F238E27FC236}">
                <a16:creationId xmlns:a16="http://schemas.microsoft.com/office/drawing/2014/main" id="{65348B77-182C-622A-F40C-D2E621AFDB71}"/>
              </a:ext>
            </a:extLst>
          </p:cNvPr>
          <p:cNvGrpSpPr/>
          <p:nvPr/>
        </p:nvGrpSpPr>
        <p:grpSpPr>
          <a:xfrm>
            <a:off x="643919" y="1456435"/>
            <a:ext cx="5171662" cy="3102997"/>
            <a:chOff x="507494" y="560769"/>
            <a:chExt cx="5171662" cy="3102997"/>
          </a:xfrm>
        </p:grpSpPr>
        <p:sp>
          <p:nvSpPr>
            <p:cNvPr id="4" name="Rectangle 3">
              <a:extLst>
                <a:ext uri="{FF2B5EF4-FFF2-40B4-BE49-F238E27FC236}">
                  <a16:creationId xmlns:a16="http://schemas.microsoft.com/office/drawing/2014/main" id="{526C68BD-49FE-0902-98CE-3A13642E8E8C}"/>
                </a:ext>
              </a:extLst>
            </p:cNvPr>
            <p:cNvSpPr/>
            <p:nvPr/>
          </p:nvSpPr>
          <p:spPr>
            <a:xfrm>
              <a:off x="1178787" y="789166"/>
              <a:ext cx="3860059" cy="25016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err="1">
                <a:solidFill>
                  <a:schemeClr val="tx1"/>
                </a:solidFill>
              </a:endParaRPr>
            </a:p>
          </p:txBody>
        </p:sp>
        <p:pic>
          <p:nvPicPr>
            <p:cNvPr id="3" name="Image 2">
              <a:extLst>
                <a:ext uri="{FF2B5EF4-FFF2-40B4-BE49-F238E27FC236}">
                  <a16:creationId xmlns:a16="http://schemas.microsoft.com/office/drawing/2014/main" id="{CF1A95BE-5B56-99E6-079B-621CAD8BD590}"/>
                </a:ext>
              </a:extLst>
            </p:cNvPr>
            <p:cNvPicPr>
              <a:picLocks noChangeAspect="1"/>
            </p:cNvPicPr>
            <p:nvPr/>
          </p:nvPicPr>
          <p:blipFill>
            <a:blip r:embed="rId8"/>
            <a:stretch>
              <a:fillRect/>
            </a:stretch>
          </p:blipFill>
          <p:spPr>
            <a:xfrm>
              <a:off x="1228826" y="978252"/>
              <a:ext cx="3728998" cy="2177165"/>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p:nvPicPr>
          <p:blipFill>
            <a:blip r:embed="rId9"/>
            <a:stretch>
              <a:fillRect/>
            </a:stretch>
          </p:blipFill>
          <p:spPr>
            <a:xfrm>
              <a:off x="507494" y="560769"/>
              <a:ext cx="5171662" cy="3102997"/>
            </a:xfrm>
            <a:prstGeom prst="rect">
              <a:avLst/>
            </a:prstGeom>
          </p:spPr>
        </p:pic>
      </p:grpSp>
      <p:grpSp>
        <p:nvGrpSpPr>
          <p:cNvPr id="2" name="Groupe 1">
            <a:extLst>
              <a:ext uri="{FF2B5EF4-FFF2-40B4-BE49-F238E27FC236}">
                <a16:creationId xmlns:a16="http://schemas.microsoft.com/office/drawing/2014/main" id="{CBD9EBAA-25E0-4B9F-F0BF-EDCA6DF5482D}"/>
              </a:ext>
            </a:extLst>
          </p:cNvPr>
          <p:cNvGrpSpPr>
            <a:grpSpLocks noChangeAspect="1"/>
          </p:cNvGrpSpPr>
          <p:nvPr userDrawn="1"/>
        </p:nvGrpSpPr>
        <p:grpSpPr>
          <a:xfrm>
            <a:off x="2904219" y="4703597"/>
            <a:ext cx="630976" cy="630936"/>
            <a:chOff x="8915400" y="2747719"/>
            <a:chExt cx="1689500" cy="1689393"/>
          </a:xfrm>
        </p:grpSpPr>
        <p:sp>
          <p:nvSpPr>
            <p:cNvPr id="6" name="Oval 24">
              <a:hlinkClick r:id="rId2"/>
              <a:extLst>
                <a:ext uri="{FF2B5EF4-FFF2-40B4-BE49-F238E27FC236}">
                  <a16:creationId xmlns:a16="http://schemas.microsoft.com/office/drawing/2014/main" id="{83F5008C-E4D1-08AA-8DE4-ED9C0F9EB00C}"/>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7" name="Graphique 6">
              <a:extLst>
                <a:ext uri="{FF2B5EF4-FFF2-40B4-BE49-F238E27FC236}">
                  <a16:creationId xmlns:a16="http://schemas.microsoft.com/office/drawing/2014/main" id="{50DECFA7-126C-57D0-5C2D-48285FE4C20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8" name="Image 7">
            <a:hlinkClick r:id="rId2"/>
            <a:extLst>
              <a:ext uri="{FF2B5EF4-FFF2-40B4-BE49-F238E27FC236}">
                <a16:creationId xmlns:a16="http://schemas.microsoft.com/office/drawing/2014/main" id="{A54696A8-360B-181E-8C9D-85C7BC4C161D}"/>
              </a:ext>
            </a:extLst>
          </p:cNvPr>
          <p:cNvPicPr>
            <a:picLocks noChangeAspect="1"/>
          </p:cNvPicPr>
          <p:nvPr userDrawn="1"/>
        </p:nvPicPr>
        <p:blipFill>
          <a:blip r:embed="rId4"/>
          <a:stretch>
            <a:fillRect/>
          </a:stretch>
        </p:blipFill>
        <p:spPr>
          <a:xfrm>
            <a:off x="9580632" y="5937409"/>
            <a:ext cx="1990399" cy="374904"/>
          </a:xfrm>
          <a:prstGeom prst="rect">
            <a:avLst/>
          </a:prstGeom>
        </p:spPr>
      </p:pic>
      <p:pic>
        <p:nvPicPr>
          <p:cNvPr id="9" name="Image 8">
            <a:extLst>
              <a:ext uri="{FF2B5EF4-FFF2-40B4-BE49-F238E27FC236}">
                <a16:creationId xmlns:a16="http://schemas.microsoft.com/office/drawing/2014/main" id="{95BDF2AF-B727-F7F2-ED21-B54F58E41D4F}"/>
              </a:ext>
            </a:extLst>
          </p:cNvPr>
          <p:cNvPicPr>
            <a:picLocks noChangeAspect="1"/>
          </p:cNvPicPr>
          <p:nvPr userDrawn="1"/>
        </p:nvPicPr>
        <p:blipFill rotWithShape="1">
          <a:blip r:embed="rId10"/>
          <a:srcRect l="642" r="857"/>
          <a:stretch/>
        </p:blipFill>
        <p:spPr>
          <a:xfrm>
            <a:off x="6417032" y="896158"/>
            <a:ext cx="1506886" cy="1280160"/>
          </a:xfrm>
          <a:prstGeom prst="rect">
            <a:avLst/>
          </a:prstGeom>
          <a:ln w="38100">
            <a:solidFill>
              <a:schemeClr val="accent2"/>
            </a:solidFill>
            <a:miter lim="800000"/>
          </a:ln>
        </p:spPr>
      </p:pic>
      <p:pic>
        <p:nvPicPr>
          <p:cNvPr id="19" name="Image 18">
            <a:extLst>
              <a:ext uri="{FF2B5EF4-FFF2-40B4-BE49-F238E27FC236}">
                <a16:creationId xmlns:a16="http://schemas.microsoft.com/office/drawing/2014/main" id="{FA385404-68BF-6EB0-D36E-FAF0A1B0454D}"/>
              </a:ext>
            </a:extLst>
          </p:cNvPr>
          <p:cNvPicPr>
            <a:picLocks noChangeAspect="1"/>
          </p:cNvPicPr>
          <p:nvPr userDrawn="1"/>
        </p:nvPicPr>
        <p:blipFill>
          <a:blip r:embed="rId11"/>
          <a:stretch>
            <a:fillRect/>
          </a:stretch>
        </p:blipFill>
        <p:spPr>
          <a:xfrm>
            <a:off x="6417032" y="2504224"/>
            <a:ext cx="1508760" cy="1159542"/>
          </a:xfrm>
          <a:prstGeom prst="rect">
            <a:avLst/>
          </a:prstGeom>
          <a:ln w="38100">
            <a:solidFill>
              <a:schemeClr val="accent2"/>
            </a:solidFill>
            <a:miter lim="800000"/>
          </a:ln>
        </p:spPr>
      </p:pic>
      <p:pic>
        <p:nvPicPr>
          <p:cNvPr id="21" name="Image 20">
            <a:extLst>
              <a:ext uri="{FF2B5EF4-FFF2-40B4-BE49-F238E27FC236}">
                <a16:creationId xmlns:a16="http://schemas.microsoft.com/office/drawing/2014/main" id="{AE69E2E2-0B38-16C5-E730-032AD12D4EB9}"/>
              </a:ext>
            </a:extLst>
          </p:cNvPr>
          <p:cNvPicPr>
            <a:picLocks noChangeAspect="1"/>
          </p:cNvPicPr>
          <p:nvPr userDrawn="1"/>
        </p:nvPicPr>
        <p:blipFill>
          <a:blip r:embed="rId12"/>
          <a:stretch>
            <a:fillRect/>
          </a:stretch>
        </p:blipFill>
        <p:spPr>
          <a:xfrm>
            <a:off x="6417032" y="3991671"/>
            <a:ext cx="1508760" cy="1443298"/>
          </a:xfrm>
          <a:prstGeom prst="rect">
            <a:avLst/>
          </a:prstGeom>
          <a:ln w="38100">
            <a:solidFill>
              <a:schemeClr val="accent2"/>
            </a:solidFill>
            <a:miter lim="800000"/>
          </a:ln>
        </p:spPr>
      </p:pic>
      <p:grpSp>
        <p:nvGrpSpPr>
          <p:cNvPr id="22" name="Groupe 21">
            <a:extLst>
              <a:ext uri="{FF2B5EF4-FFF2-40B4-BE49-F238E27FC236}">
                <a16:creationId xmlns:a16="http://schemas.microsoft.com/office/drawing/2014/main" id="{B08788EB-91B0-34A2-BB44-B885B2FBB51F}"/>
              </a:ext>
            </a:extLst>
          </p:cNvPr>
          <p:cNvGrpSpPr/>
          <p:nvPr userDrawn="1"/>
        </p:nvGrpSpPr>
        <p:grpSpPr>
          <a:xfrm>
            <a:off x="633876" y="1539205"/>
            <a:ext cx="5171662" cy="3102997"/>
            <a:chOff x="381000" y="10072"/>
            <a:chExt cx="8203095" cy="4921857"/>
          </a:xfrm>
        </p:grpSpPr>
        <p:pic>
          <p:nvPicPr>
            <p:cNvPr id="23" name="Image 22">
              <a:extLst>
                <a:ext uri="{FF2B5EF4-FFF2-40B4-BE49-F238E27FC236}">
                  <a16:creationId xmlns:a16="http://schemas.microsoft.com/office/drawing/2014/main" id="{8767E8F0-7CE6-C69C-0B3C-ACB7493DDD2B}"/>
                </a:ext>
              </a:extLst>
            </p:cNvPr>
            <p:cNvPicPr>
              <a:picLocks noChangeAspect="1"/>
            </p:cNvPicPr>
            <p:nvPr userDrawn="1"/>
          </p:nvPicPr>
          <p:blipFill rotWithShape="1">
            <a:blip r:embed="rId13"/>
            <a:srcRect r="5751" b="4251"/>
            <a:stretch/>
          </p:blipFill>
          <p:spPr>
            <a:xfrm>
              <a:off x="1500020" y="437322"/>
              <a:ext cx="5966255" cy="3760967"/>
            </a:xfrm>
            <a:prstGeom prst="rect">
              <a:avLst/>
            </a:prstGeom>
          </p:spPr>
        </p:pic>
        <p:pic>
          <p:nvPicPr>
            <p:cNvPr id="24" name="Image 23">
              <a:extLst>
                <a:ext uri="{FF2B5EF4-FFF2-40B4-BE49-F238E27FC236}">
                  <a16:creationId xmlns:a16="http://schemas.microsoft.com/office/drawing/2014/main" id="{4272CFF0-4D4A-1E7C-2005-7B87C4A824C9}"/>
                </a:ext>
              </a:extLst>
            </p:cNvPr>
            <p:cNvPicPr>
              <a:picLocks noChangeAspect="1"/>
            </p:cNvPicPr>
            <p:nvPr userDrawn="1"/>
          </p:nvPicPr>
          <p:blipFill>
            <a:blip r:embed="rId9"/>
            <a:stretch>
              <a:fillRect/>
            </a:stretch>
          </p:blipFill>
          <p:spPr>
            <a:xfrm>
              <a:off x="381000" y="10072"/>
              <a:ext cx="8203095" cy="4921857"/>
            </a:xfrm>
            <a:prstGeom prst="rect">
              <a:avLst/>
            </a:prstGeom>
          </p:spPr>
        </p:pic>
      </p:grpSp>
      <p:sp>
        <p:nvSpPr>
          <p:cNvPr id="25" name="ZoneTexte 24">
            <a:extLst>
              <a:ext uri="{FF2B5EF4-FFF2-40B4-BE49-F238E27FC236}">
                <a16:creationId xmlns:a16="http://schemas.microsoft.com/office/drawing/2014/main" id="{7047A779-279B-498E-FA51-A4A089E38C9F}"/>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26" name="ZoneTexte 25">
            <a:extLst>
              <a:ext uri="{FF2B5EF4-FFF2-40B4-BE49-F238E27FC236}">
                <a16:creationId xmlns:a16="http://schemas.microsoft.com/office/drawing/2014/main" id="{95AB19FE-C3F5-01A1-6ED6-71F1510F41A3}"/>
              </a:ext>
            </a:extLst>
          </p:cNvPr>
          <p:cNvSpPr txBox="1"/>
          <p:nvPr userDrawn="1"/>
        </p:nvSpPr>
        <p:spPr>
          <a:xfrm>
            <a:off x="8384373" y="1382350"/>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27" name="ZoneTexte 26">
            <a:extLst>
              <a:ext uri="{FF2B5EF4-FFF2-40B4-BE49-F238E27FC236}">
                <a16:creationId xmlns:a16="http://schemas.microsoft.com/office/drawing/2014/main" id="{7BB9A3EF-D664-0240-E5D0-50A8E768FB1C}"/>
              </a:ext>
            </a:extLst>
          </p:cNvPr>
          <p:cNvSpPr txBox="1"/>
          <p:nvPr userDrawn="1"/>
        </p:nvSpPr>
        <p:spPr>
          <a:xfrm>
            <a:off x="8384373" y="2930107"/>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6">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29" name="ZoneTexte 28">
            <a:extLst>
              <a:ext uri="{FF2B5EF4-FFF2-40B4-BE49-F238E27FC236}">
                <a16:creationId xmlns:a16="http://schemas.microsoft.com/office/drawing/2014/main" id="{03A95996-7D07-B4FD-F2C4-2A0F26EA337E}"/>
              </a:ext>
            </a:extLst>
          </p:cNvPr>
          <p:cNvSpPr txBox="1"/>
          <p:nvPr userDrawn="1"/>
        </p:nvSpPr>
        <p:spPr>
          <a:xfrm>
            <a:off x="8384373" y="4559432"/>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31" name="Groupe 30">
            <a:extLst>
              <a:ext uri="{FF2B5EF4-FFF2-40B4-BE49-F238E27FC236}">
                <a16:creationId xmlns:a16="http://schemas.microsoft.com/office/drawing/2014/main" id="{9A366DEB-9FC1-2C99-CC0A-73BD2C9CACDE}"/>
              </a:ext>
            </a:extLst>
          </p:cNvPr>
          <p:cNvGrpSpPr/>
          <p:nvPr userDrawn="1"/>
        </p:nvGrpSpPr>
        <p:grpSpPr>
          <a:xfrm>
            <a:off x="7636735" y="2767403"/>
            <a:ext cx="633224" cy="633184"/>
            <a:chOff x="539551" y="2747719"/>
            <a:chExt cx="1689499" cy="1689393"/>
          </a:xfrm>
        </p:grpSpPr>
        <p:sp>
          <p:nvSpPr>
            <p:cNvPr id="32" name="Oval 18">
              <a:hlinkClick r:id="rId6"/>
              <a:extLst>
                <a:ext uri="{FF2B5EF4-FFF2-40B4-BE49-F238E27FC236}">
                  <a16:creationId xmlns:a16="http://schemas.microsoft.com/office/drawing/2014/main" id="{1A4221B1-FAD5-8245-89F3-96D73F274107}"/>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33" name="AutoShape 19">
              <a:extLst>
                <a:ext uri="{FF2B5EF4-FFF2-40B4-BE49-F238E27FC236}">
                  <a16:creationId xmlns:a16="http://schemas.microsoft.com/office/drawing/2014/main" id="{A0E7FB06-19AD-4CBE-4DC2-D8EA26D78B3A}"/>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35" name="Groupe 34">
            <a:extLst>
              <a:ext uri="{FF2B5EF4-FFF2-40B4-BE49-F238E27FC236}">
                <a16:creationId xmlns:a16="http://schemas.microsoft.com/office/drawing/2014/main" id="{21F5A5FC-DB32-5B6C-9664-E9A066DF1007}"/>
              </a:ext>
            </a:extLst>
          </p:cNvPr>
          <p:cNvGrpSpPr/>
          <p:nvPr userDrawn="1"/>
        </p:nvGrpSpPr>
        <p:grpSpPr>
          <a:xfrm>
            <a:off x="7636735" y="1219646"/>
            <a:ext cx="633224" cy="633184"/>
            <a:chOff x="2675683" y="2747719"/>
            <a:chExt cx="1689500" cy="1689393"/>
          </a:xfrm>
        </p:grpSpPr>
        <p:sp>
          <p:nvSpPr>
            <p:cNvPr id="36" name="Oval 24">
              <a:hlinkClick r:id="rId5"/>
              <a:extLst>
                <a:ext uri="{FF2B5EF4-FFF2-40B4-BE49-F238E27FC236}">
                  <a16:creationId xmlns:a16="http://schemas.microsoft.com/office/drawing/2014/main" id="{4E2C9229-760A-2ADC-890C-D9DDCCFE077C}"/>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37" name="AutoShape 25">
              <a:extLst>
                <a:ext uri="{FF2B5EF4-FFF2-40B4-BE49-F238E27FC236}">
                  <a16:creationId xmlns:a16="http://schemas.microsoft.com/office/drawing/2014/main" id="{0D3DE960-5B4C-95C7-2D87-DB47588A31CC}"/>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38" name="Groupe 37">
            <a:extLst>
              <a:ext uri="{FF2B5EF4-FFF2-40B4-BE49-F238E27FC236}">
                <a16:creationId xmlns:a16="http://schemas.microsoft.com/office/drawing/2014/main" id="{0911CFD9-A469-0EF4-684D-B3ACF7BDE7B5}"/>
              </a:ext>
            </a:extLst>
          </p:cNvPr>
          <p:cNvGrpSpPr/>
          <p:nvPr userDrawn="1"/>
        </p:nvGrpSpPr>
        <p:grpSpPr>
          <a:xfrm>
            <a:off x="7636735" y="4396728"/>
            <a:ext cx="633224" cy="633184"/>
            <a:chOff x="7305431" y="4396728"/>
            <a:chExt cx="633224" cy="633184"/>
          </a:xfrm>
        </p:grpSpPr>
        <p:sp>
          <p:nvSpPr>
            <p:cNvPr id="40" name="Oval 24">
              <a:hlinkClick r:id="rId7"/>
              <a:extLst>
                <a:ext uri="{FF2B5EF4-FFF2-40B4-BE49-F238E27FC236}">
                  <a16:creationId xmlns:a16="http://schemas.microsoft.com/office/drawing/2014/main" id="{F4DA4308-F745-F35F-FCEA-FADB10C8834B}"/>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2" name="AutoShape 4">
              <a:extLst>
                <a:ext uri="{FF2B5EF4-FFF2-40B4-BE49-F238E27FC236}">
                  <a16:creationId xmlns:a16="http://schemas.microsoft.com/office/drawing/2014/main" id="{04E12EE9-3D6F-8ADF-6AE1-ACB0A2DA8A66}"/>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389310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Logo et médias sociaux / visuels / Gris">
    <p:bg>
      <p:bgPr>
        <a:solidFill>
          <a:schemeClr val="accent3">
            <a:alpha val="25000"/>
          </a:schemeClr>
        </a:solidFill>
        <a:effectLst/>
      </p:bgPr>
    </p:bg>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p:nvPicPr>
        <p:blipFill>
          <a:blip r:embed="rId4"/>
          <a:stretch>
            <a:fillRect/>
          </a:stretch>
        </p:blipFill>
        <p:spPr>
          <a:xfrm>
            <a:off x="9580632" y="5937409"/>
            <a:ext cx="1990399" cy="374904"/>
          </a:xfrm>
          <a:prstGeom prst="rect">
            <a:avLst/>
          </a:prstGeom>
        </p:spPr>
      </p:pic>
      <p:grpSp>
        <p:nvGrpSpPr>
          <p:cNvPr id="29" name="Groupe 28">
            <a:extLst>
              <a:ext uri="{FF2B5EF4-FFF2-40B4-BE49-F238E27FC236}">
                <a16:creationId xmlns:a16="http://schemas.microsoft.com/office/drawing/2014/main" id="{C2795DB5-B5E1-E948-89BA-A23D24BDC0D2}"/>
              </a:ext>
            </a:extLst>
          </p:cNvPr>
          <p:cNvGrpSpPr/>
          <p:nvPr/>
        </p:nvGrpSpPr>
        <p:grpSpPr>
          <a:xfrm>
            <a:off x="633876" y="1539205"/>
            <a:ext cx="5171662" cy="3102997"/>
            <a:chOff x="381000" y="10072"/>
            <a:chExt cx="8203095" cy="4921857"/>
          </a:xfrm>
        </p:grpSpPr>
        <p:pic>
          <p:nvPicPr>
            <p:cNvPr id="26" name="Image 25">
              <a:extLst>
                <a:ext uri="{FF2B5EF4-FFF2-40B4-BE49-F238E27FC236}">
                  <a16:creationId xmlns:a16="http://schemas.microsoft.com/office/drawing/2014/main" id="{B67C8D97-503E-3046-9B3B-AB778AF3BC31}"/>
                </a:ext>
              </a:extLst>
            </p:cNvPr>
            <p:cNvPicPr>
              <a:picLocks noChangeAspect="1"/>
            </p:cNvPicPr>
            <p:nvPr/>
          </p:nvPicPr>
          <p:blipFill rotWithShape="1">
            <a:blip r:embed="rId5"/>
            <a:srcRect r="5751" b="4251"/>
            <a:stretch/>
          </p:blipFill>
          <p:spPr>
            <a:xfrm>
              <a:off x="1500020" y="437322"/>
              <a:ext cx="5966255" cy="3760967"/>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p:nvPicPr>
          <p:blipFill>
            <a:blip r:embed="rId6"/>
            <a:stretch>
              <a:fillRect/>
            </a:stretch>
          </p:blipFill>
          <p:spPr>
            <a:xfrm>
              <a:off x="381000" y="10072"/>
              <a:ext cx="8203095" cy="4921857"/>
            </a:xfrm>
            <a:prstGeom prst="rect">
              <a:avLst/>
            </a:prstGeom>
          </p:spPr>
        </p:pic>
      </p:grpSp>
      <p:sp>
        <p:nvSpPr>
          <p:cNvPr id="30" name="ZoneTexte 29">
            <a:extLst>
              <a:ext uri="{FF2B5EF4-FFF2-40B4-BE49-F238E27FC236}">
                <a16:creationId xmlns:a16="http://schemas.microsoft.com/office/drawing/2014/main" id="{162F5037-CBD6-1E45-B104-738EA7ED937E}"/>
              </a:ext>
            </a:extLst>
          </p:cNvPr>
          <p:cNvSpPr txBox="1"/>
          <p:nvPr/>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p:nvSpPr>
        <p:spPr>
          <a:xfrm>
            <a:off x="7808658" y="1385316"/>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p:nvSpPr>
        <p:spPr>
          <a:xfrm>
            <a:off x="7808658" y="2933073"/>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8">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p:nvSpPr>
        <p:spPr>
          <a:xfrm>
            <a:off x="7808658" y="4562398"/>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9">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p:nvGrpSpPr>
        <p:grpSpPr>
          <a:xfrm>
            <a:off x="7061020" y="2770369"/>
            <a:ext cx="633224" cy="633184"/>
            <a:chOff x="539551" y="2747719"/>
            <a:chExt cx="1689499" cy="1689393"/>
          </a:xfrm>
        </p:grpSpPr>
        <p:sp>
          <p:nvSpPr>
            <p:cNvPr id="10" name="Oval 18">
              <a:hlinkClick r:id="rId8"/>
              <a:extLst>
                <a:ext uri="{FF2B5EF4-FFF2-40B4-BE49-F238E27FC236}">
                  <a16:creationId xmlns:a16="http://schemas.microsoft.com/office/drawing/2014/main" id="{464EB328-49C2-0F4A-A81B-5F5F76C85384}"/>
                </a:ext>
              </a:extLst>
            </p:cNvPr>
            <p:cNvSpPr>
              <a:spLocks/>
            </p:cNvSpPr>
            <p:nvPr/>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p:nvGrpSpPr>
        <p:grpSpPr>
          <a:xfrm>
            <a:off x="7061020" y="1222612"/>
            <a:ext cx="633224" cy="633184"/>
            <a:chOff x="2675683" y="2747719"/>
            <a:chExt cx="1689500" cy="1689393"/>
          </a:xfrm>
        </p:grpSpPr>
        <p:sp>
          <p:nvSpPr>
            <p:cNvPr id="12" name="Oval 24">
              <a:hlinkClick r:id="rId7"/>
              <a:extLst>
                <a:ext uri="{FF2B5EF4-FFF2-40B4-BE49-F238E27FC236}">
                  <a16:creationId xmlns:a16="http://schemas.microsoft.com/office/drawing/2014/main" id="{08FFAB00-EB69-DC47-996A-068C9ED9D410}"/>
                </a:ext>
              </a:extLst>
            </p:cNvPr>
            <p:cNvSpPr>
              <a:spLocks/>
            </p:cNvSpPr>
            <p:nvPr/>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p:nvGrpSpPr>
        <p:grpSpPr>
          <a:xfrm>
            <a:off x="7061020" y="4399694"/>
            <a:ext cx="633224" cy="633184"/>
            <a:chOff x="7305431" y="4396728"/>
            <a:chExt cx="633224" cy="633184"/>
          </a:xfrm>
        </p:grpSpPr>
        <p:sp>
          <p:nvSpPr>
            <p:cNvPr id="41" name="Oval 24">
              <a:hlinkClick r:id="rId9"/>
              <a:extLst>
                <a:ext uri="{FF2B5EF4-FFF2-40B4-BE49-F238E27FC236}">
                  <a16:creationId xmlns:a16="http://schemas.microsoft.com/office/drawing/2014/main" id="{ED7ACFDB-E89F-1F48-B702-3327D535CCFE}"/>
                </a:ext>
              </a:extLst>
            </p:cNvPr>
            <p:cNvSpPr>
              <a:spLocks/>
            </p:cNvSpPr>
            <p:nvPr/>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2" name="Groupe 1">
            <a:extLst>
              <a:ext uri="{FF2B5EF4-FFF2-40B4-BE49-F238E27FC236}">
                <a16:creationId xmlns:a16="http://schemas.microsoft.com/office/drawing/2014/main" id="{9892B746-5088-7A6A-85EA-1F9972F806A0}"/>
              </a:ext>
            </a:extLst>
          </p:cNvPr>
          <p:cNvGrpSpPr>
            <a:grpSpLocks noChangeAspect="1"/>
          </p:cNvGrpSpPr>
          <p:nvPr userDrawn="1"/>
        </p:nvGrpSpPr>
        <p:grpSpPr>
          <a:xfrm>
            <a:off x="2904219" y="4703597"/>
            <a:ext cx="630976" cy="630936"/>
            <a:chOff x="8915400" y="2747719"/>
            <a:chExt cx="1689500" cy="1689393"/>
          </a:xfrm>
        </p:grpSpPr>
        <p:sp>
          <p:nvSpPr>
            <p:cNvPr id="3" name="Oval 24">
              <a:hlinkClick r:id="rId2"/>
              <a:extLst>
                <a:ext uri="{FF2B5EF4-FFF2-40B4-BE49-F238E27FC236}">
                  <a16:creationId xmlns:a16="http://schemas.microsoft.com/office/drawing/2014/main" id="{28E0F01F-3B5E-1084-10A4-DBE4EC545FE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4" name="Graphique 3">
              <a:extLst>
                <a:ext uri="{FF2B5EF4-FFF2-40B4-BE49-F238E27FC236}">
                  <a16:creationId xmlns:a16="http://schemas.microsoft.com/office/drawing/2014/main" id="{80F58BBA-989B-35CF-A3A0-1AE2A452491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5" name="Image 4">
            <a:hlinkClick r:id="rId2"/>
            <a:extLst>
              <a:ext uri="{FF2B5EF4-FFF2-40B4-BE49-F238E27FC236}">
                <a16:creationId xmlns:a16="http://schemas.microsoft.com/office/drawing/2014/main" id="{0E6D4F10-AC21-B302-79AE-3C01EAB68AE7}"/>
              </a:ext>
            </a:extLst>
          </p:cNvPr>
          <p:cNvPicPr>
            <a:picLocks noChangeAspect="1"/>
          </p:cNvPicPr>
          <p:nvPr userDrawn="1"/>
        </p:nvPicPr>
        <p:blipFill>
          <a:blip r:embed="rId4"/>
          <a:stretch>
            <a:fillRect/>
          </a:stretch>
        </p:blipFill>
        <p:spPr>
          <a:xfrm>
            <a:off x="9580632" y="5937409"/>
            <a:ext cx="1990399" cy="374904"/>
          </a:xfrm>
          <a:prstGeom prst="rect">
            <a:avLst/>
          </a:prstGeom>
        </p:spPr>
      </p:pic>
      <p:pic>
        <p:nvPicPr>
          <p:cNvPr id="6" name="Image 5">
            <a:extLst>
              <a:ext uri="{FF2B5EF4-FFF2-40B4-BE49-F238E27FC236}">
                <a16:creationId xmlns:a16="http://schemas.microsoft.com/office/drawing/2014/main" id="{1436621D-6D4B-0D0E-62B0-22D8B894FB02}"/>
              </a:ext>
            </a:extLst>
          </p:cNvPr>
          <p:cNvPicPr>
            <a:picLocks noChangeAspect="1"/>
          </p:cNvPicPr>
          <p:nvPr userDrawn="1"/>
        </p:nvPicPr>
        <p:blipFill rotWithShape="1">
          <a:blip r:embed="rId10"/>
          <a:srcRect l="642" r="857"/>
          <a:stretch/>
        </p:blipFill>
        <p:spPr>
          <a:xfrm>
            <a:off x="6417032" y="896158"/>
            <a:ext cx="1506886" cy="1280160"/>
          </a:xfrm>
          <a:prstGeom prst="rect">
            <a:avLst/>
          </a:prstGeom>
          <a:ln w="38100">
            <a:solidFill>
              <a:schemeClr val="accent2"/>
            </a:solidFill>
            <a:miter lim="800000"/>
          </a:ln>
        </p:spPr>
      </p:pic>
      <p:pic>
        <p:nvPicPr>
          <p:cNvPr id="7" name="Image 6">
            <a:extLst>
              <a:ext uri="{FF2B5EF4-FFF2-40B4-BE49-F238E27FC236}">
                <a16:creationId xmlns:a16="http://schemas.microsoft.com/office/drawing/2014/main" id="{EEFEEBE4-1418-F294-CA5C-F9C88E4D3881}"/>
              </a:ext>
            </a:extLst>
          </p:cNvPr>
          <p:cNvPicPr>
            <a:picLocks noChangeAspect="1"/>
          </p:cNvPicPr>
          <p:nvPr userDrawn="1"/>
        </p:nvPicPr>
        <p:blipFill>
          <a:blip r:embed="rId11"/>
          <a:stretch>
            <a:fillRect/>
          </a:stretch>
        </p:blipFill>
        <p:spPr>
          <a:xfrm>
            <a:off x="6417032" y="2504224"/>
            <a:ext cx="1508760" cy="1159542"/>
          </a:xfrm>
          <a:prstGeom prst="rect">
            <a:avLst/>
          </a:prstGeom>
          <a:ln w="38100">
            <a:solidFill>
              <a:schemeClr val="accent2"/>
            </a:solidFill>
            <a:miter lim="800000"/>
          </a:ln>
        </p:spPr>
      </p:pic>
      <p:pic>
        <p:nvPicPr>
          <p:cNvPr id="8" name="Image 7">
            <a:extLst>
              <a:ext uri="{FF2B5EF4-FFF2-40B4-BE49-F238E27FC236}">
                <a16:creationId xmlns:a16="http://schemas.microsoft.com/office/drawing/2014/main" id="{A62DE6C5-D209-FDB6-2CEB-D62C4F3F1F16}"/>
              </a:ext>
            </a:extLst>
          </p:cNvPr>
          <p:cNvPicPr>
            <a:picLocks noChangeAspect="1"/>
          </p:cNvPicPr>
          <p:nvPr userDrawn="1"/>
        </p:nvPicPr>
        <p:blipFill>
          <a:blip r:embed="rId12"/>
          <a:stretch>
            <a:fillRect/>
          </a:stretch>
        </p:blipFill>
        <p:spPr>
          <a:xfrm>
            <a:off x="6417032" y="3991671"/>
            <a:ext cx="1508760" cy="1443298"/>
          </a:xfrm>
          <a:prstGeom prst="rect">
            <a:avLst/>
          </a:prstGeom>
          <a:ln w="38100">
            <a:solidFill>
              <a:schemeClr val="accent2"/>
            </a:solidFill>
            <a:miter lim="800000"/>
          </a:ln>
        </p:spPr>
      </p:pic>
      <p:grpSp>
        <p:nvGrpSpPr>
          <p:cNvPr id="9" name="Groupe 8">
            <a:extLst>
              <a:ext uri="{FF2B5EF4-FFF2-40B4-BE49-F238E27FC236}">
                <a16:creationId xmlns:a16="http://schemas.microsoft.com/office/drawing/2014/main" id="{FF5B6B09-0FBC-B710-0ADB-77CBA176456E}"/>
              </a:ext>
            </a:extLst>
          </p:cNvPr>
          <p:cNvGrpSpPr/>
          <p:nvPr userDrawn="1"/>
        </p:nvGrpSpPr>
        <p:grpSpPr>
          <a:xfrm>
            <a:off x="633876" y="1539205"/>
            <a:ext cx="5171662" cy="3102997"/>
            <a:chOff x="381000" y="10072"/>
            <a:chExt cx="8203095" cy="4921857"/>
          </a:xfrm>
        </p:grpSpPr>
        <p:pic>
          <p:nvPicPr>
            <p:cNvPr id="19" name="Image 18">
              <a:extLst>
                <a:ext uri="{FF2B5EF4-FFF2-40B4-BE49-F238E27FC236}">
                  <a16:creationId xmlns:a16="http://schemas.microsoft.com/office/drawing/2014/main" id="{DB751C34-8E3F-8B09-0DC8-00B28A6F8144}"/>
                </a:ext>
              </a:extLst>
            </p:cNvPr>
            <p:cNvPicPr>
              <a:picLocks noChangeAspect="1"/>
            </p:cNvPicPr>
            <p:nvPr userDrawn="1"/>
          </p:nvPicPr>
          <p:blipFill rotWithShape="1">
            <a:blip r:embed="rId5"/>
            <a:srcRect r="5751" b="4251"/>
            <a:stretch/>
          </p:blipFill>
          <p:spPr>
            <a:xfrm>
              <a:off x="1500020" y="437322"/>
              <a:ext cx="5966255" cy="3760967"/>
            </a:xfrm>
            <a:prstGeom prst="rect">
              <a:avLst/>
            </a:prstGeom>
          </p:spPr>
        </p:pic>
        <p:pic>
          <p:nvPicPr>
            <p:cNvPr id="21" name="Image 20">
              <a:extLst>
                <a:ext uri="{FF2B5EF4-FFF2-40B4-BE49-F238E27FC236}">
                  <a16:creationId xmlns:a16="http://schemas.microsoft.com/office/drawing/2014/main" id="{6004F3C5-9012-FBB7-B536-9F94E9A364E7}"/>
                </a:ext>
              </a:extLst>
            </p:cNvPr>
            <p:cNvPicPr>
              <a:picLocks noChangeAspect="1"/>
            </p:cNvPicPr>
            <p:nvPr userDrawn="1"/>
          </p:nvPicPr>
          <p:blipFill>
            <a:blip r:embed="rId6"/>
            <a:stretch>
              <a:fillRect/>
            </a:stretch>
          </p:blipFill>
          <p:spPr>
            <a:xfrm>
              <a:off x="381000" y="10072"/>
              <a:ext cx="8203095" cy="4921857"/>
            </a:xfrm>
            <a:prstGeom prst="rect">
              <a:avLst/>
            </a:prstGeom>
          </p:spPr>
        </p:pic>
      </p:grpSp>
      <p:sp>
        <p:nvSpPr>
          <p:cNvPr id="22" name="ZoneTexte 21">
            <a:extLst>
              <a:ext uri="{FF2B5EF4-FFF2-40B4-BE49-F238E27FC236}">
                <a16:creationId xmlns:a16="http://schemas.microsoft.com/office/drawing/2014/main" id="{F500D668-367F-720E-2F95-2FC6D31ACDD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23" name="ZoneTexte 22">
            <a:extLst>
              <a:ext uri="{FF2B5EF4-FFF2-40B4-BE49-F238E27FC236}">
                <a16:creationId xmlns:a16="http://schemas.microsoft.com/office/drawing/2014/main" id="{3CCF0CD4-E78A-BFE3-835B-6A2570C8D414}"/>
              </a:ext>
            </a:extLst>
          </p:cNvPr>
          <p:cNvSpPr txBox="1"/>
          <p:nvPr userDrawn="1"/>
        </p:nvSpPr>
        <p:spPr>
          <a:xfrm>
            <a:off x="8384373" y="1382350"/>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24" name="ZoneTexte 23">
            <a:extLst>
              <a:ext uri="{FF2B5EF4-FFF2-40B4-BE49-F238E27FC236}">
                <a16:creationId xmlns:a16="http://schemas.microsoft.com/office/drawing/2014/main" id="{7F365D76-F4DE-EDC4-A122-3AF59280BC4D}"/>
              </a:ext>
            </a:extLst>
          </p:cNvPr>
          <p:cNvSpPr txBox="1"/>
          <p:nvPr userDrawn="1"/>
        </p:nvSpPr>
        <p:spPr>
          <a:xfrm>
            <a:off x="8384373" y="2930107"/>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8">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25" name="ZoneTexte 24">
            <a:extLst>
              <a:ext uri="{FF2B5EF4-FFF2-40B4-BE49-F238E27FC236}">
                <a16:creationId xmlns:a16="http://schemas.microsoft.com/office/drawing/2014/main" id="{DB9ABEBB-5240-E730-1D7E-68BF85F70D14}"/>
              </a:ext>
            </a:extLst>
          </p:cNvPr>
          <p:cNvSpPr txBox="1"/>
          <p:nvPr userDrawn="1"/>
        </p:nvSpPr>
        <p:spPr>
          <a:xfrm>
            <a:off x="8384373" y="4559432"/>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9">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27" name="Groupe 26">
            <a:extLst>
              <a:ext uri="{FF2B5EF4-FFF2-40B4-BE49-F238E27FC236}">
                <a16:creationId xmlns:a16="http://schemas.microsoft.com/office/drawing/2014/main" id="{3CFEA2F4-B6C5-5B5C-8F4C-3EEFB503A64F}"/>
              </a:ext>
            </a:extLst>
          </p:cNvPr>
          <p:cNvGrpSpPr/>
          <p:nvPr userDrawn="1"/>
        </p:nvGrpSpPr>
        <p:grpSpPr>
          <a:xfrm>
            <a:off x="7636735" y="2767403"/>
            <a:ext cx="633224" cy="633184"/>
            <a:chOff x="539551" y="2747719"/>
            <a:chExt cx="1689499" cy="1689393"/>
          </a:xfrm>
        </p:grpSpPr>
        <p:sp>
          <p:nvSpPr>
            <p:cNvPr id="31" name="Oval 18">
              <a:hlinkClick r:id="rId8"/>
              <a:extLst>
                <a:ext uri="{FF2B5EF4-FFF2-40B4-BE49-F238E27FC236}">
                  <a16:creationId xmlns:a16="http://schemas.microsoft.com/office/drawing/2014/main" id="{3D2525A8-0EA4-7F96-B635-C1A9A15F62B7}"/>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32" name="AutoShape 19">
              <a:extLst>
                <a:ext uri="{FF2B5EF4-FFF2-40B4-BE49-F238E27FC236}">
                  <a16:creationId xmlns:a16="http://schemas.microsoft.com/office/drawing/2014/main" id="{496B3985-7D05-08A0-0B73-C540F3298AF5}"/>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33" name="Groupe 32">
            <a:extLst>
              <a:ext uri="{FF2B5EF4-FFF2-40B4-BE49-F238E27FC236}">
                <a16:creationId xmlns:a16="http://schemas.microsoft.com/office/drawing/2014/main" id="{0747D000-155B-C229-5F0E-08697E18DDE3}"/>
              </a:ext>
            </a:extLst>
          </p:cNvPr>
          <p:cNvGrpSpPr/>
          <p:nvPr userDrawn="1"/>
        </p:nvGrpSpPr>
        <p:grpSpPr>
          <a:xfrm>
            <a:off x="7636735" y="1219646"/>
            <a:ext cx="633224" cy="633184"/>
            <a:chOff x="2675683" y="2747719"/>
            <a:chExt cx="1689500" cy="1689393"/>
          </a:xfrm>
        </p:grpSpPr>
        <p:sp>
          <p:nvSpPr>
            <p:cNvPr id="35" name="Oval 24">
              <a:hlinkClick r:id="rId7"/>
              <a:extLst>
                <a:ext uri="{FF2B5EF4-FFF2-40B4-BE49-F238E27FC236}">
                  <a16:creationId xmlns:a16="http://schemas.microsoft.com/office/drawing/2014/main" id="{100D6F21-29B4-21AB-AF3B-CC556517522A}"/>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36" name="AutoShape 25">
              <a:extLst>
                <a:ext uri="{FF2B5EF4-FFF2-40B4-BE49-F238E27FC236}">
                  <a16:creationId xmlns:a16="http://schemas.microsoft.com/office/drawing/2014/main" id="{05799F71-BAAA-C88C-6B0A-0F22E1244C14}"/>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37" name="Groupe 36">
            <a:extLst>
              <a:ext uri="{FF2B5EF4-FFF2-40B4-BE49-F238E27FC236}">
                <a16:creationId xmlns:a16="http://schemas.microsoft.com/office/drawing/2014/main" id="{86E939C6-CF45-FF9F-A04A-3E7B9BFB8CE1}"/>
              </a:ext>
            </a:extLst>
          </p:cNvPr>
          <p:cNvGrpSpPr/>
          <p:nvPr userDrawn="1"/>
        </p:nvGrpSpPr>
        <p:grpSpPr>
          <a:xfrm>
            <a:off x="7636735" y="4396728"/>
            <a:ext cx="633224" cy="633184"/>
            <a:chOff x="7305431" y="4396728"/>
            <a:chExt cx="633224" cy="633184"/>
          </a:xfrm>
        </p:grpSpPr>
        <p:sp>
          <p:nvSpPr>
            <p:cNvPr id="38" name="Oval 24">
              <a:hlinkClick r:id="rId9"/>
              <a:extLst>
                <a:ext uri="{FF2B5EF4-FFF2-40B4-BE49-F238E27FC236}">
                  <a16:creationId xmlns:a16="http://schemas.microsoft.com/office/drawing/2014/main" id="{0D674099-C8B5-6246-7E5E-C01DE116F090}"/>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0" name="AutoShape 4">
              <a:extLst>
                <a:ext uri="{FF2B5EF4-FFF2-40B4-BE49-F238E27FC236}">
                  <a16:creationId xmlns:a16="http://schemas.microsoft.com/office/drawing/2014/main" id="{73123B57-3183-D0C1-91A5-A3C947E27CB7}"/>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384810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10" name="Espace réservé pour une image  6">
            <a:extLst>
              <a:ext uri="{FF2B5EF4-FFF2-40B4-BE49-F238E27FC236}">
                <a16:creationId xmlns:a16="http://schemas.microsoft.com/office/drawing/2014/main" id="{8BB11DE4-7B1C-5745-875F-4B1CF8BB0E73}"/>
              </a:ext>
            </a:extLst>
          </p:cNvPr>
          <p:cNvSpPr>
            <a:spLocks noGrp="1"/>
          </p:cNvSpPr>
          <p:nvPr>
            <p:ph type="pic" sz="quarter" idx="13" hasCustomPrompt="1"/>
          </p:nvPr>
        </p:nvSpPr>
        <p:spPr>
          <a:xfrm>
            <a:off x="6213764" y="1818409"/>
            <a:ext cx="5978236" cy="5039591"/>
          </a:xfrm>
        </p:spPr>
        <p:txBody>
          <a:bodyPr/>
          <a:lstStyle>
            <a:lvl1pPr>
              <a:defRPr sz="1600"/>
            </a:lvl1pPr>
          </a:lstStyle>
          <a:p>
            <a:r>
              <a:rPr lang="fr-CA"/>
              <a:t>Cliquez sur l’icône au centre de la boîte pour insérer une image</a:t>
            </a:r>
          </a:p>
        </p:txBody>
      </p:sp>
      <p:sp>
        <p:nvSpPr>
          <p:cNvPr id="2" name="Titre 1">
            <a:extLst>
              <a:ext uri="{FF2B5EF4-FFF2-40B4-BE49-F238E27FC236}">
                <a16:creationId xmlns:a16="http://schemas.microsoft.com/office/drawing/2014/main" id="{364707A6-5057-B34A-B28C-0064B6651917}"/>
              </a:ext>
            </a:extLst>
          </p:cNvPr>
          <p:cNvSpPr>
            <a:spLocks noGrp="1"/>
          </p:cNvSpPr>
          <p:nvPr>
            <p:ph type="ctrTitle" hasCustomPrompt="1"/>
          </p:nvPr>
        </p:nvSpPr>
        <p:spPr>
          <a:xfrm>
            <a:off x="882650" y="2469790"/>
            <a:ext cx="5212080" cy="2377440"/>
          </a:xfrm>
        </p:spPr>
        <p:txBody>
          <a:bodyPr lIns="0" tIns="0" rIns="0" bIns="0" anchor="t"/>
          <a:lstStyle>
            <a:lvl1pPr algn="l">
              <a:defRPr sz="6000" b="1"/>
            </a:lvl1pPr>
          </a:lstStyle>
          <a:p>
            <a:r>
              <a:rPr lang="fr-CA"/>
              <a:t>Cliquez pour insérer le titre</a:t>
            </a:r>
          </a:p>
        </p:txBody>
      </p:sp>
      <p:sp>
        <p:nvSpPr>
          <p:cNvPr id="3" name="Sous-titre 2">
            <a:extLst>
              <a:ext uri="{FF2B5EF4-FFF2-40B4-BE49-F238E27FC236}">
                <a16:creationId xmlns:a16="http://schemas.microsoft.com/office/drawing/2014/main" id="{58C64A91-32F2-D14C-83A1-9E02AA1DFD21}"/>
              </a:ext>
            </a:extLst>
          </p:cNvPr>
          <p:cNvSpPr>
            <a:spLocks noGrp="1"/>
          </p:cNvSpPr>
          <p:nvPr>
            <p:ph type="subTitle" idx="1" hasCustomPrompt="1"/>
          </p:nvPr>
        </p:nvSpPr>
        <p:spPr>
          <a:xfrm>
            <a:off x="882650" y="5105328"/>
            <a:ext cx="5212080" cy="1188720"/>
          </a:xfrm>
        </p:spPr>
        <p:txBody>
          <a:bodyPr lIns="0" tIns="0" rIns="0" bIns="0">
            <a:noAutofit/>
          </a:bodyPr>
          <a:lstStyle>
            <a:lvl1pPr marL="0" indent="0" algn="l">
              <a:lnSpc>
                <a:spcPct val="100000"/>
              </a:lnSpc>
              <a:spcBef>
                <a:spcPts val="0"/>
              </a:spcBef>
              <a:buNone/>
              <a:tabLst/>
              <a:defRPr sz="2000" b="0">
                <a:solidFill>
                  <a:schemeClr val="tx1"/>
                </a:solidFill>
              </a:defRPr>
            </a:lvl1pPr>
            <a:lvl2pPr marL="0" indent="0" algn="l">
              <a:lnSpc>
                <a:spcPct val="100000"/>
              </a:lnSpc>
              <a:spcBef>
                <a:spcPts val="0"/>
              </a:spcBef>
              <a:buNone/>
              <a:tabLst/>
              <a:defRPr sz="2000" b="0">
                <a:solidFill>
                  <a:schemeClr val="tx1"/>
                </a:solidFill>
              </a:defRPr>
            </a:lvl2pPr>
            <a:lvl3pPr marL="0" indent="0" algn="l">
              <a:lnSpc>
                <a:spcPct val="100000"/>
              </a:lnSpc>
              <a:spcBef>
                <a:spcPts val="0"/>
              </a:spcBef>
              <a:buNone/>
              <a:tabLst/>
              <a:defRPr sz="2000" b="0">
                <a:solidFill>
                  <a:schemeClr val="tx1"/>
                </a:solidFill>
              </a:defRPr>
            </a:lvl3pPr>
            <a:lvl4pPr marL="0" indent="0" algn="l">
              <a:lnSpc>
                <a:spcPct val="100000"/>
              </a:lnSpc>
              <a:spcBef>
                <a:spcPts val="0"/>
              </a:spcBef>
              <a:buNone/>
              <a:tabLst/>
              <a:defRPr sz="2000" b="0">
                <a:solidFill>
                  <a:schemeClr val="tx1"/>
                </a:solidFill>
              </a:defRPr>
            </a:lvl4pPr>
            <a:lvl5pPr marL="0" indent="0" algn="l">
              <a:lnSpc>
                <a:spcPct val="100000"/>
              </a:lnSpc>
              <a:spcBef>
                <a:spcPts val="0"/>
              </a:spcBef>
              <a:buNone/>
              <a:tabLst/>
              <a:defRPr sz="2000" b="0">
                <a:solidFill>
                  <a:schemeClr val="tx1"/>
                </a:solidFill>
              </a:defRPr>
            </a:lvl5pPr>
            <a:lvl6pPr marL="0" indent="0" algn="l">
              <a:lnSpc>
                <a:spcPct val="100000"/>
              </a:lnSpc>
              <a:spcBef>
                <a:spcPts val="0"/>
              </a:spcBef>
              <a:buNone/>
              <a:tabLst/>
              <a:defRPr sz="2000" b="0">
                <a:solidFill>
                  <a:schemeClr val="tx1"/>
                </a:solidFill>
              </a:defRPr>
            </a:lvl6pPr>
            <a:lvl7pPr marL="0" indent="0" algn="l">
              <a:lnSpc>
                <a:spcPct val="100000"/>
              </a:lnSpc>
              <a:spcBef>
                <a:spcPts val="0"/>
              </a:spcBef>
              <a:buNone/>
              <a:tabLst/>
              <a:defRPr sz="2000" b="0">
                <a:solidFill>
                  <a:schemeClr val="tx1"/>
                </a:solidFill>
              </a:defRPr>
            </a:lvl7pPr>
            <a:lvl8pPr marL="0" indent="0" algn="l">
              <a:lnSpc>
                <a:spcPct val="100000"/>
              </a:lnSpc>
              <a:spcBef>
                <a:spcPts val="0"/>
              </a:spcBef>
              <a:buNone/>
              <a:tabLst/>
              <a:defRPr sz="2000" b="0">
                <a:solidFill>
                  <a:schemeClr val="tx1"/>
                </a:solidFill>
              </a:defRPr>
            </a:lvl8pPr>
            <a:lvl9pPr marL="0" indent="0" algn="l">
              <a:lnSpc>
                <a:spcPct val="100000"/>
              </a:lnSpc>
              <a:spcBef>
                <a:spcPts val="0"/>
              </a:spcBef>
              <a:buNone/>
              <a:tabLst/>
              <a:defRPr sz="2000" b="0">
                <a:solidFill>
                  <a:schemeClr val="tx1"/>
                </a:solidFill>
              </a:defRPr>
            </a:lvl9pPr>
          </a:lstStyle>
          <a:p>
            <a:pPr lvl="0"/>
            <a:r>
              <a:rPr lang="fr-CA"/>
              <a:t>Cliquez pour insérer le sous-titre ou la date</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13" name="Image 12">
            <a:extLst>
              <a:ext uri="{FF2B5EF4-FFF2-40B4-BE49-F238E27FC236}">
                <a16:creationId xmlns:a16="http://schemas.microsoft.com/office/drawing/2014/main" id="{8C123502-005E-8440-BFE0-D1A1E88F1163}"/>
              </a:ext>
            </a:extLst>
          </p:cNvPr>
          <p:cNvPicPr>
            <a:picLocks noChangeAspect="1"/>
          </p:cNvPicPr>
          <p:nvPr userDrawn="1"/>
        </p:nvPicPr>
        <p:blipFill>
          <a:blip r:embed="rId2"/>
          <a:stretch>
            <a:fillRect/>
          </a:stretch>
        </p:blipFill>
        <p:spPr>
          <a:xfrm>
            <a:off x="882649" y="904567"/>
            <a:ext cx="2685225" cy="648930"/>
          </a:xfrm>
          <a:prstGeom prst="rect">
            <a:avLst/>
          </a:prstGeom>
        </p:spPr>
      </p:pic>
    </p:spTree>
    <p:extLst>
      <p:ext uri="{BB962C8B-B14F-4D97-AF65-F5344CB8AC3E}">
        <p14:creationId xmlns:p14="http://schemas.microsoft.com/office/powerpoint/2010/main" val="421366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1042416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3" name="Titre 2">
            <a:extLst>
              <a:ext uri="{FF2B5EF4-FFF2-40B4-BE49-F238E27FC236}">
                <a16:creationId xmlns:a16="http://schemas.microsoft.com/office/drawing/2014/main" id="{6F252C05-B1C9-664B-A45A-1EB08547D55B}"/>
              </a:ext>
            </a:extLst>
          </p:cNvPr>
          <p:cNvSpPr>
            <a:spLocks noGrp="1"/>
          </p:cNvSpPr>
          <p:nvPr>
            <p:ph type="title" hasCustomPrompt="1"/>
          </p:nvPr>
        </p:nvSpPr>
        <p:spPr/>
        <p:txBody>
          <a:bodyPr/>
          <a:lstStyle/>
          <a:p>
            <a:r>
              <a:rPr lang="fr-CA"/>
              <a:t>Cliquez pour insérer le titre</a:t>
            </a:r>
          </a:p>
        </p:txBody>
      </p:sp>
    </p:spTree>
    <p:extLst>
      <p:ext uri="{BB962C8B-B14F-4D97-AF65-F5344CB8AC3E}">
        <p14:creationId xmlns:p14="http://schemas.microsoft.com/office/powerpoint/2010/main" val="347014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2 contenus">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5" name="Espace réservé du texte 7">
            <a:extLst>
              <a:ext uri="{FF2B5EF4-FFF2-40B4-BE49-F238E27FC236}">
                <a16:creationId xmlns:a16="http://schemas.microsoft.com/office/drawing/2014/main" id="{58269A95-E500-BF4A-B3EA-FB48D1C1CE77}"/>
              </a:ext>
            </a:extLst>
          </p:cNvPr>
          <p:cNvSpPr>
            <a:spLocks noGrp="1"/>
          </p:cNvSpPr>
          <p:nvPr>
            <p:ph type="body" sz="quarter" idx="15" hasCustomPrompt="1"/>
          </p:nvPr>
        </p:nvSpPr>
        <p:spPr>
          <a:xfrm>
            <a:off x="6462586"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4" name="Titre 3">
            <a:extLst>
              <a:ext uri="{FF2B5EF4-FFF2-40B4-BE49-F238E27FC236}">
                <a16:creationId xmlns:a16="http://schemas.microsoft.com/office/drawing/2014/main" id="{A4050ED8-5FE7-4545-9AB6-7B77B49AF030}"/>
              </a:ext>
            </a:extLst>
          </p:cNvPr>
          <p:cNvSpPr>
            <a:spLocks noGrp="1"/>
          </p:cNvSpPr>
          <p:nvPr>
            <p:ph type="title" hasCustomPrompt="1"/>
          </p:nvPr>
        </p:nvSpPr>
        <p:spPr/>
        <p:txBody>
          <a:bodyPr/>
          <a:lstStyle/>
          <a:p>
            <a:r>
              <a:rPr lang="fr-CA"/>
              <a:t>Cliquez pour insérer le titre</a:t>
            </a:r>
          </a:p>
        </p:txBody>
      </p:sp>
    </p:spTree>
    <p:extLst>
      <p:ext uri="{BB962C8B-B14F-4D97-AF65-F5344CB8AC3E}">
        <p14:creationId xmlns:p14="http://schemas.microsoft.com/office/powerpoint/2010/main" val="535867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résentation conférencier">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08276" y="1770812"/>
            <a:ext cx="5303520" cy="1596855"/>
          </a:xfrm>
        </p:spPr>
        <p:txBody>
          <a:bodyPr anchor="b"/>
          <a:lstStyle>
            <a:lvl1pPr algn="r">
              <a:defRPr sz="3600">
                <a:solidFill>
                  <a:schemeClr val="accent1"/>
                </a:solidFill>
              </a:defRPr>
            </a:lvl1pPr>
          </a:lstStyle>
          <a:p>
            <a:pPr lvl="0"/>
            <a:r>
              <a:rPr lang="fr-CA"/>
              <a:t>Cliquez pour insérer le nom</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7014116" y="4311843"/>
            <a:ext cx="4297680" cy="415925"/>
          </a:xfrm>
        </p:spPr>
        <p:txBody>
          <a:bodyPr anchor="b"/>
          <a:lstStyle>
            <a:lvl1pPr algn="r">
              <a:lnSpc>
                <a:spcPct val="100000"/>
              </a:lnSpc>
              <a:defRPr sz="2000" b="0">
                <a:solidFill>
                  <a:schemeClr val="accent2"/>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la date</a:t>
            </a:r>
          </a:p>
        </p:txBody>
      </p:sp>
      <p:pic>
        <p:nvPicPr>
          <p:cNvPr id="10" name="Image 9">
            <a:extLst>
              <a:ext uri="{FF2B5EF4-FFF2-40B4-BE49-F238E27FC236}">
                <a16:creationId xmlns:a16="http://schemas.microsoft.com/office/drawing/2014/main" id="{2E9D9EF9-561C-B04A-B032-1BD78C9D6DA6}"/>
              </a:ext>
            </a:extLst>
          </p:cNvPr>
          <p:cNvPicPr>
            <a:picLocks noChangeAspect="1"/>
          </p:cNvPicPr>
          <p:nvPr userDrawn="1"/>
        </p:nvPicPr>
        <p:blipFill>
          <a:blip r:embed="rId2"/>
          <a:stretch>
            <a:fillRect/>
          </a:stretch>
        </p:blipFill>
        <p:spPr>
          <a:xfrm>
            <a:off x="869325" y="1916475"/>
            <a:ext cx="4155289" cy="3025050"/>
          </a:xfrm>
          <a:prstGeom prst="rect">
            <a:avLst/>
          </a:prstGeom>
        </p:spPr>
      </p:pic>
    </p:spTree>
    <p:extLst>
      <p:ext uri="{BB962C8B-B14F-4D97-AF65-F5344CB8AC3E}">
        <p14:creationId xmlns:p14="http://schemas.microsoft.com/office/powerpoint/2010/main" val="359362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51">
          <p15:clr>
            <a:srgbClr val="FBAE40"/>
          </p15:clr>
        </p15:guide>
        <p15:guide id="2" orient="horz" pos="2943">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Mise en situation - gauche / gris">
    <p:bg>
      <p:bgPr>
        <a:solidFill>
          <a:schemeClr val="accent3">
            <a:alpha val="25000"/>
          </a:schemeClr>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F7DA3DC5-BDBC-404C-8367-C00EB3D4C26D}"/>
              </a:ext>
            </a:extLst>
          </p:cNvPr>
          <p:cNvSpPr/>
          <p:nvPr userDrawn="1"/>
        </p:nvSpPr>
        <p:spPr>
          <a:xfrm flipH="1">
            <a:off x="5381736"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7550293"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886968" y="2103120"/>
            <a:ext cx="54864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162880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Mise en situation - droite / gris">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468609"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469063"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469063" y="2103120"/>
            <a:ext cx="521208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469063"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3431325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éparateur de section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10" name="Graphique 9">
            <a:extLst>
              <a:ext uri="{FF2B5EF4-FFF2-40B4-BE49-F238E27FC236}">
                <a16:creationId xmlns:a16="http://schemas.microsoft.com/office/drawing/2014/main" id="{67A4AB51-C3E4-974E-B117-EF14437A203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pic>
        <p:nvPicPr>
          <p:cNvPr id="12" name="Graphique 11">
            <a:extLst>
              <a:ext uri="{FF2B5EF4-FFF2-40B4-BE49-F238E27FC236}">
                <a16:creationId xmlns:a16="http://schemas.microsoft.com/office/drawing/2014/main" id="{7126A08E-BDF2-3D48-8C44-2F487D1F0AB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15" name="Graphique 14">
            <a:extLst>
              <a:ext uri="{FF2B5EF4-FFF2-40B4-BE49-F238E27FC236}">
                <a16:creationId xmlns:a16="http://schemas.microsoft.com/office/drawing/2014/main" id="{D5F4E87C-732B-BA49-9B81-00C5CCAF92C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42580"/>
          <a:stretch/>
        </p:blipFill>
        <p:spPr>
          <a:xfrm>
            <a:off x="11132309" y="838142"/>
            <a:ext cx="1059691" cy="1845493"/>
          </a:xfrm>
          <a:prstGeom prst="rect">
            <a:avLst/>
          </a:prstGeom>
        </p:spPr>
      </p:pic>
    </p:spTree>
    <p:extLst>
      <p:ext uri="{BB962C8B-B14F-4D97-AF65-F5344CB8AC3E}">
        <p14:creationId xmlns:p14="http://schemas.microsoft.com/office/powerpoint/2010/main" val="323128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Quiz - question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77452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Quiz - réponse lettre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707583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iz - réponse mot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4179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éparateur de section / anthracite">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4" name="Graphique 3">
            <a:extLst>
              <a:ext uri="{FF2B5EF4-FFF2-40B4-BE49-F238E27FC236}">
                <a16:creationId xmlns:a16="http://schemas.microsoft.com/office/drawing/2014/main" id="{3773A9A5-1F9B-7641-872E-5DC27922428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pic>
        <p:nvPicPr>
          <p:cNvPr id="5" name="Graphique 4">
            <a:extLst>
              <a:ext uri="{FF2B5EF4-FFF2-40B4-BE49-F238E27FC236}">
                <a16:creationId xmlns:a16="http://schemas.microsoft.com/office/drawing/2014/main" id="{1B4919AE-C47E-EE43-8CF7-A7E4B867C7C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451" t="10266"/>
          <a:stretch/>
        </p:blipFill>
        <p:spPr>
          <a:xfrm flipH="1">
            <a:off x="10151991" y="331304"/>
            <a:ext cx="2053261" cy="2345635"/>
          </a:xfrm>
          <a:prstGeom prst="rect">
            <a:avLst/>
          </a:prstGeom>
        </p:spPr>
      </p:pic>
      <p:pic>
        <p:nvPicPr>
          <p:cNvPr id="9" name="Graphique 8">
            <a:extLst>
              <a:ext uri="{FF2B5EF4-FFF2-40B4-BE49-F238E27FC236}">
                <a16:creationId xmlns:a16="http://schemas.microsoft.com/office/drawing/2014/main" id="{2768AE2C-F429-C541-93EB-5CC7D8489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5400000">
            <a:off x="9844120" y="4828172"/>
            <a:ext cx="2228610" cy="2228610"/>
          </a:xfrm>
          <a:prstGeom prst="rect">
            <a:avLst/>
          </a:prstGeom>
        </p:spPr>
      </p:pic>
    </p:spTree>
    <p:extLst>
      <p:ext uri="{BB962C8B-B14F-4D97-AF65-F5344CB8AC3E}">
        <p14:creationId xmlns:p14="http://schemas.microsoft.com/office/powerpoint/2010/main" val="336649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Quiz - question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43927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Quiz - réponse lettre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334689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Quiz - réponse mot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31029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Séparateur de section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4" name="Graphique 3">
            <a:extLst>
              <a:ext uri="{FF2B5EF4-FFF2-40B4-BE49-F238E27FC236}">
                <a16:creationId xmlns:a16="http://schemas.microsoft.com/office/drawing/2014/main" id="{FBC07757-77C5-524C-B910-557C8E959EE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6200000" flipH="1" flipV="1">
            <a:off x="9848146" y="3511825"/>
            <a:ext cx="2912883" cy="1783237"/>
          </a:xfrm>
          <a:prstGeom prst="rect">
            <a:avLst/>
          </a:prstGeom>
        </p:spPr>
      </p:pic>
      <p:pic>
        <p:nvPicPr>
          <p:cNvPr id="6" name="Graphique 5">
            <a:extLst>
              <a:ext uri="{FF2B5EF4-FFF2-40B4-BE49-F238E27FC236}">
                <a16:creationId xmlns:a16="http://schemas.microsoft.com/office/drawing/2014/main" id="{A70DBE9A-782A-CA47-8C6B-15DF0D3C441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9" name="Graphique 8">
            <a:extLst>
              <a:ext uri="{FF2B5EF4-FFF2-40B4-BE49-F238E27FC236}">
                <a16:creationId xmlns:a16="http://schemas.microsoft.com/office/drawing/2014/main" id="{DE36D25E-AC8F-D64E-9495-A3A4FD87992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4114" t="13955" r="21853"/>
          <a:stretch/>
        </p:blipFill>
        <p:spPr>
          <a:xfrm>
            <a:off x="10588487" y="0"/>
            <a:ext cx="1603514" cy="2553528"/>
          </a:xfrm>
          <a:prstGeom prst="rect">
            <a:avLst/>
          </a:prstGeom>
        </p:spPr>
      </p:pic>
      <p:pic>
        <p:nvPicPr>
          <p:cNvPr id="10" name="Graphique 9">
            <a:extLst>
              <a:ext uri="{FF2B5EF4-FFF2-40B4-BE49-F238E27FC236}">
                <a16:creationId xmlns:a16="http://schemas.microsoft.com/office/drawing/2014/main" id="{ABB79D62-4DCF-1B4E-B374-A67D985758A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266692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Quiz - question / orang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05F9F066-A229-1841-8330-31E3CF8FE9AD}"/>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3317927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Quiz - réponse lettre / orange">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2FAE47-1892-8943-BEA1-E81D2268A2AB}"/>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a:solidFill>
                  <a:schemeClr val="accent1"/>
                </a:solidFill>
              </a:defRPr>
            </a:lvl1pPr>
            <a:lvl2pPr marL="0" indent="0" algn="ctr">
              <a:lnSpc>
                <a:spcPct val="100000"/>
              </a:lnSpc>
              <a:spcBef>
                <a:spcPts val="0"/>
              </a:spcBef>
              <a:buNone/>
              <a:tabLst/>
              <a:defRPr sz="13800" b="1">
                <a:solidFill>
                  <a:schemeClr val="accent1"/>
                </a:solidFill>
              </a:defRPr>
            </a:lvl2pPr>
            <a:lvl3pPr marL="0" indent="0" algn="ctr">
              <a:lnSpc>
                <a:spcPct val="100000"/>
              </a:lnSpc>
              <a:spcBef>
                <a:spcPts val="0"/>
              </a:spcBef>
              <a:buNone/>
              <a:tabLst/>
              <a:defRPr sz="13800" b="1">
                <a:solidFill>
                  <a:schemeClr val="accent1"/>
                </a:solidFill>
              </a:defRPr>
            </a:lvl3pPr>
            <a:lvl4pPr marL="0" indent="0" algn="ctr">
              <a:lnSpc>
                <a:spcPct val="100000"/>
              </a:lnSpc>
              <a:spcBef>
                <a:spcPts val="0"/>
              </a:spcBef>
              <a:buNone/>
              <a:tabLst/>
              <a:defRPr sz="13800" b="1">
                <a:solidFill>
                  <a:schemeClr val="accent1"/>
                </a:solidFill>
              </a:defRPr>
            </a:lvl4pPr>
            <a:lvl5pPr marL="0" indent="0" algn="ctr">
              <a:lnSpc>
                <a:spcPct val="100000"/>
              </a:lnSpc>
              <a:spcBef>
                <a:spcPts val="0"/>
              </a:spcBef>
              <a:buFont typeface="Arial" panose="020B0604020202020204" pitchFamily="34" charset="0"/>
              <a:buNone/>
              <a:tabLst/>
              <a:defRPr sz="13800" b="1">
                <a:solidFill>
                  <a:schemeClr val="accent1"/>
                </a:solidFill>
              </a:defRPr>
            </a:lvl5pPr>
            <a:lvl6pPr marL="0" indent="0" algn="ctr">
              <a:lnSpc>
                <a:spcPct val="100000"/>
              </a:lnSpc>
              <a:spcBef>
                <a:spcPts val="0"/>
              </a:spcBef>
              <a:buFont typeface="Arial" panose="020B0604020202020204" pitchFamily="34" charset="0"/>
              <a:buNone/>
              <a:tabLst/>
              <a:defRPr sz="13800" b="1">
                <a:solidFill>
                  <a:schemeClr val="accent1"/>
                </a:solidFill>
              </a:defRPr>
            </a:lvl6pPr>
            <a:lvl7pPr marL="0" indent="0" algn="ctr">
              <a:lnSpc>
                <a:spcPct val="100000"/>
              </a:lnSpc>
              <a:spcBef>
                <a:spcPts val="0"/>
              </a:spcBef>
              <a:buFont typeface="Arial" panose="020B0604020202020204" pitchFamily="34" charset="0"/>
              <a:buNone/>
              <a:tabLst/>
              <a:defRPr sz="13800" b="1">
                <a:solidFill>
                  <a:schemeClr val="accent1"/>
                </a:solidFill>
              </a:defRPr>
            </a:lvl7pPr>
            <a:lvl8pPr marL="0" indent="0" algn="ctr">
              <a:lnSpc>
                <a:spcPct val="100000"/>
              </a:lnSpc>
              <a:spcBef>
                <a:spcPts val="0"/>
              </a:spcBef>
              <a:buFont typeface="Arial" panose="020B0604020202020204" pitchFamily="34" charset="0"/>
              <a:buNone/>
              <a:tabLst/>
              <a:defRPr sz="13800" b="1">
                <a:solidFill>
                  <a:schemeClr val="accent1"/>
                </a:solidFill>
              </a:defRPr>
            </a:lvl8pPr>
            <a:lvl9pPr marL="0" indent="0" algn="ctr">
              <a:lnSpc>
                <a:spcPct val="100000"/>
              </a:lnSpc>
              <a:spcBef>
                <a:spcPts val="0"/>
              </a:spcBef>
              <a:buFont typeface="Arial" panose="020B0604020202020204" pitchFamily="34" charset="0"/>
              <a:buNone/>
              <a:tabLst/>
              <a:defRPr sz="13800" b="1">
                <a:solidFill>
                  <a:schemeClr val="accent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9" name="Espace réservé du texte 7">
            <a:extLst>
              <a:ext uri="{FF2B5EF4-FFF2-40B4-BE49-F238E27FC236}">
                <a16:creationId xmlns:a16="http://schemas.microsoft.com/office/drawing/2014/main" id="{3D857F2C-2621-2942-BB12-8087BAB5C91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340800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Quiz - réponse mot / orange">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DD54FE87-F6BD-184C-AE34-D3CF8F33B340}"/>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4" name="Espace réservé du contenu 2">
            <a:extLst>
              <a:ext uri="{FF2B5EF4-FFF2-40B4-BE49-F238E27FC236}">
                <a16:creationId xmlns:a16="http://schemas.microsoft.com/office/drawing/2014/main" id="{20C74F3D-AD78-C648-A693-2FFD0CBA8809}"/>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accent1"/>
                </a:solidFill>
              </a:defRPr>
            </a:lvl1pPr>
            <a:lvl2pPr marL="0" indent="0" algn="ctr">
              <a:lnSpc>
                <a:spcPct val="100000"/>
              </a:lnSpc>
              <a:spcBef>
                <a:spcPts val="0"/>
              </a:spcBef>
              <a:buNone/>
              <a:tabLst/>
              <a:defRPr sz="5400" b="1" cap="all" baseline="0">
                <a:solidFill>
                  <a:schemeClr val="accent1"/>
                </a:solidFill>
              </a:defRPr>
            </a:lvl2pPr>
            <a:lvl3pPr marL="0" indent="0" algn="ctr">
              <a:lnSpc>
                <a:spcPct val="100000"/>
              </a:lnSpc>
              <a:spcBef>
                <a:spcPts val="0"/>
              </a:spcBef>
              <a:buNone/>
              <a:tabLst/>
              <a:defRPr sz="5400" b="1" cap="all" baseline="0">
                <a:solidFill>
                  <a:schemeClr val="accent1"/>
                </a:solidFill>
              </a:defRPr>
            </a:lvl3pPr>
            <a:lvl4pPr marL="0" indent="0" algn="ctr">
              <a:lnSpc>
                <a:spcPct val="100000"/>
              </a:lnSpc>
              <a:spcBef>
                <a:spcPts val="0"/>
              </a:spcBef>
              <a:buNone/>
              <a:tabLst/>
              <a:defRPr sz="5400" b="1" cap="all" baseline="0">
                <a:solidFill>
                  <a:schemeClr val="accent1"/>
                </a:solidFill>
              </a:defRPr>
            </a:lvl4pPr>
            <a:lvl5pPr marL="0" indent="0" algn="ctr">
              <a:lnSpc>
                <a:spcPct val="100000"/>
              </a:lnSpc>
              <a:spcBef>
                <a:spcPts val="0"/>
              </a:spcBef>
              <a:buFont typeface="Arial" panose="020B0604020202020204" pitchFamily="34" charset="0"/>
              <a:buNone/>
              <a:tabLst/>
              <a:defRPr sz="5400" b="1" cap="all" baseline="0">
                <a:solidFill>
                  <a:schemeClr val="accent1"/>
                </a:solidFill>
              </a:defRPr>
            </a:lvl5pPr>
            <a:lvl6pPr marL="0" indent="0" algn="ctr">
              <a:lnSpc>
                <a:spcPct val="100000"/>
              </a:lnSpc>
              <a:spcBef>
                <a:spcPts val="0"/>
              </a:spcBef>
              <a:buFont typeface="Arial" panose="020B0604020202020204" pitchFamily="34" charset="0"/>
              <a:buNone/>
              <a:tabLst/>
              <a:defRPr sz="5400" b="1" cap="all" baseline="0">
                <a:solidFill>
                  <a:schemeClr val="accent1"/>
                </a:solidFill>
              </a:defRPr>
            </a:lvl6pPr>
            <a:lvl7pPr marL="0" indent="0" algn="ctr">
              <a:lnSpc>
                <a:spcPct val="100000"/>
              </a:lnSpc>
              <a:spcBef>
                <a:spcPts val="0"/>
              </a:spcBef>
              <a:buFont typeface="Arial" panose="020B0604020202020204" pitchFamily="34" charset="0"/>
              <a:buNone/>
              <a:tabLst/>
              <a:defRPr sz="5400" b="1" cap="all" baseline="0">
                <a:solidFill>
                  <a:schemeClr val="accent1"/>
                </a:solidFill>
              </a:defRPr>
            </a:lvl7pPr>
            <a:lvl8pPr marL="0" indent="0" algn="ctr">
              <a:lnSpc>
                <a:spcPct val="100000"/>
              </a:lnSpc>
              <a:spcBef>
                <a:spcPts val="0"/>
              </a:spcBef>
              <a:buFont typeface="Arial" panose="020B0604020202020204" pitchFamily="34" charset="0"/>
              <a:buNone/>
              <a:tabLst/>
              <a:defRPr sz="5400" b="1" cap="all" baseline="0">
                <a:solidFill>
                  <a:schemeClr val="accent1"/>
                </a:solidFill>
              </a:defRPr>
            </a:lvl8pPr>
            <a:lvl9pPr marL="0" indent="0" algn="ctr">
              <a:lnSpc>
                <a:spcPct val="100000"/>
              </a:lnSpc>
              <a:spcBef>
                <a:spcPts val="0"/>
              </a:spcBef>
              <a:buFont typeface="Arial" panose="020B0604020202020204" pitchFamily="34" charset="0"/>
              <a:buNone/>
              <a:tabLst/>
              <a:defRPr sz="5400" b="1" cap="all" baseline="0">
                <a:solidFill>
                  <a:schemeClr val="accent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0" name="Espace réservé du texte 7">
            <a:extLst>
              <a:ext uri="{FF2B5EF4-FFF2-40B4-BE49-F238E27FC236}">
                <a16:creationId xmlns:a16="http://schemas.microsoft.com/office/drawing/2014/main" id="{A95D3B80-EAB2-E94F-A60E-4363FCD9E2A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99943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Savais-tu que">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6962" y="-3176"/>
            <a:ext cx="6078950"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4157" h="13739070">
                <a:moveTo>
                  <a:pt x="10561" y="10355"/>
                </a:moveTo>
                <a:lnTo>
                  <a:pt x="10402668" y="0"/>
                </a:lnTo>
                <a:lnTo>
                  <a:pt x="16594157" y="13739070"/>
                </a:lnTo>
                <a:lnTo>
                  <a:pt x="0" y="13739070"/>
                </a:lnTo>
                <a:cubicBezTo>
                  <a:pt x="2573" y="9160712"/>
                  <a:pt x="7988" y="4588713"/>
                  <a:pt x="10561" y="10355"/>
                </a:cubicBezTo>
                <a:close/>
              </a:path>
            </a:pathLst>
          </a:cu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92508"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2103120"/>
            <a:ext cx="5212080" cy="4114800"/>
          </a:xfrm>
        </p:spPr>
        <p:txBody>
          <a:bodyPr/>
          <a:lstStyle>
            <a:lvl1pPr>
              <a:defRPr sz="2400">
                <a:solidFill>
                  <a:schemeClr val="tx1"/>
                </a:solidFill>
              </a:defRPr>
            </a:lvl1pPr>
            <a:lvl2pPr>
              <a:defRPr sz="2400">
                <a:solidFill>
                  <a:schemeClr val="tx1"/>
                </a:solidFill>
              </a:defRPr>
            </a:lvl2pPr>
            <a:lvl3pPr>
              <a:defRPr sz="2000">
                <a:solidFill>
                  <a:schemeClr val="tx1"/>
                </a:solidFill>
              </a:defRPr>
            </a:lvl3pPr>
            <a:lvl4pPr>
              <a:defRPr sz="2000">
                <a:solidFill>
                  <a:schemeClr val="tx1"/>
                </a:solidFill>
              </a:defRPr>
            </a:lvl4pPr>
            <a:lvl5pPr>
              <a:defRPr sz="2400">
                <a:solidFill>
                  <a:schemeClr val="tx1"/>
                </a:solidFill>
              </a:defRPr>
            </a:lvl5pPr>
            <a:lvl6pPr>
              <a:defRPr sz="2400">
                <a:solidFill>
                  <a:schemeClr val="tx1"/>
                </a:solidFill>
              </a:defRPr>
            </a:lvl6pPr>
            <a:lvl7pPr>
              <a:defRPr sz="2400">
                <a:solidFill>
                  <a:schemeClr val="tx1"/>
                </a:solidFill>
              </a:defRPr>
            </a:lvl7pPr>
            <a:lvl8pPr>
              <a:defRPr sz="2400"/>
            </a:lvl8pPr>
            <a:lvl9pPr>
              <a:defRPr sz="32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092508"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2" name="ZoneTexte 1">
            <a:extLst>
              <a:ext uri="{FF2B5EF4-FFF2-40B4-BE49-F238E27FC236}">
                <a16:creationId xmlns:a16="http://schemas.microsoft.com/office/drawing/2014/main" id="{B3F45794-60D9-5642-AF8F-713E9AC801C9}"/>
              </a:ext>
            </a:extLst>
          </p:cNvPr>
          <p:cNvSpPr txBox="1"/>
          <p:nvPr userDrawn="1"/>
        </p:nvSpPr>
        <p:spPr>
          <a:xfrm>
            <a:off x="859536" y="3393485"/>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bg1"/>
                </a:solidFill>
              </a:rPr>
              <a:t>Savais-tu </a:t>
            </a:r>
            <a:br>
              <a:rPr lang="fr-CA" sz="6000" b="1">
                <a:solidFill>
                  <a:schemeClr val="bg1"/>
                </a:solidFill>
              </a:rPr>
            </a:br>
            <a:r>
              <a:rPr lang="fr-CA" sz="6000" b="1">
                <a:solidFill>
                  <a:schemeClr val="bg1"/>
                </a:solidFill>
              </a:rPr>
              <a:t>que…</a:t>
            </a:r>
          </a:p>
        </p:txBody>
      </p:sp>
      <p:grpSp>
        <p:nvGrpSpPr>
          <p:cNvPr id="22" name="Groupe 21">
            <a:extLst>
              <a:ext uri="{FF2B5EF4-FFF2-40B4-BE49-F238E27FC236}">
                <a16:creationId xmlns:a16="http://schemas.microsoft.com/office/drawing/2014/main" id="{5C8690AE-0572-364A-BC26-3AA4F97ECBF1}"/>
              </a:ext>
            </a:extLst>
          </p:cNvPr>
          <p:cNvGrpSpPr/>
          <p:nvPr userDrawn="1"/>
        </p:nvGrpSpPr>
        <p:grpSpPr>
          <a:xfrm>
            <a:off x="882650" y="1005911"/>
            <a:ext cx="1828800" cy="1828800"/>
            <a:chOff x="1502135" y="-168262"/>
            <a:chExt cx="1828800"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userDrawn="1"/>
          </p:nvSpPr>
          <p:spPr>
            <a:xfrm>
              <a:off x="1502135" y="-168262"/>
              <a:ext cx="1828800" cy="18288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grpSp>
          <p:nvGrpSpPr>
            <p:cNvPr id="19" name="Groupe 18">
              <a:extLst>
                <a:ext uri="{FF2B5EF4-FFF2-40B4-BE49-F238E27FC236}">
                  <a16:creationId xmlns:a16="http://schemas.microsoft.com/office/drawing/2014/main" id="{1340F2A1-7DB6-A047-8E68-FD22421DE4D4}"/>
                </a:ext>
              </a:extLst>
            </p:cNvPr>
            <p:cNvGrpSpPr/>
            <p:nvPr userDrawn="1"/>
          </p:nvGrpSpPr>
          <p:grpSpPr>
            <a:xfrm>
              <a:off x="2104879" y="207068"/>
              <a:ext cx="623318" cy="1078122"/>
              <a:chOff x="2124558" y="2121296"/>
              <a:chExt cx="260737" cy="450987"/>
            </a:xfrm>
          </p:grpSpPr>
          <p:sp>
            <p:nvSpPr>
              <p:cNvPr id="12" name="Graphique 14">
                <a:extLst>
                  <a:ext uri="{FF2B5EF4-FFF2-40B4-BE49-F238E27FC236}">
                    <a16:creationId xmlns:a16="http://schemas.microsoft.com/office/drawing/2014/main" id="{1680013A-09F4-6745-AB75-BC0D52C7F227}"/>
                  </a:ext>
                </a:extLst>
              </p:cNvPr>
              <p:cNvSpPr/>
              <p:nvPr userDrawn="1"/>
            </p:nvSpPr>
            <p:spPr>
              <a:xfrm>
                <a:off x="2237943" y="2514815"/>
                <a:ext cx="53418" cy="57468"/>
              </a:xfrm>
              <a:custGeom>
                <a:avLst/>
                <a:gdLst>
                  <a:gd name="connsiteX0" fmla="*/ 0 w 53418"/>
                  <a:gd name="connsiteY0" fmla="*/ 34220 h 57468"/>
                  <a:gd name="connsiteX1" fmla="*/ 0 w 53418"/>
                  <a:gd name="connsiteY1" fmla="*/ 22743 h 57468"/>
                  <a:gd name="connsiteX2" fmla="*/ 7268 w 53418"/>
                  <a:gd name="connsiteY2" fmla="*/ 6094 h 57468"/>
                  <a:gd name="connsiteX3" fmla="*/ 26641 w 53418"/>
                  <a:gd name="connsiteY3" fmla="*/ 0 h 57468"/>
                  <a:gd name="connsiteX4" fmla="*/ 46128 w 53418"/>
                  <a:gd name="connsiteY4" fmla="*/ 6266 h 57468"/>
                  <a:gd name="connsiteX5" fmla="*/ 53418 w 53418"/>
                  <a:gd name="connsiteY5" fmla="*/ 22743 h 57468"/>
                  <a:gd name="connsiteX6" fmla="*/ 53418 w 53418"/>
                  <a:gd name="connsiteY6" fmla="*/ 34220 h 57468"/>
                  <a:gd name="connsiteX7" fmla="*/ 46043 w 53418"/>
                  <a:gd name="connsiteY7" fmla="*/ 51145 h 57468"/>
                  <a:gd name="connsiteX8" fmla="*/ 26641 w 53418"/>
                  <a:gd name="connsiteY8" fmla="*/ 57468 h 57468"/>
                  <a:gd name="connsiteX9" fmla="*/ 7355 w 53418"/>
                  <a:gd name="connsiteY9" fmla="*/ 51318 h 57468"/>
                  <a:gd name="connsiteX10" fmla="*/ 0 w 53418"/>
                  <a:gd name="connsiteY10" fmla="*/ 34220 h 5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18" h="57468">
                    <a:moveTo>
                      <a:pt x="0" y="34220"/>
                    </a:moveTo>
                    <a:lnTo>
                      <a:pt x="0" y="22743"/>
                    </a:lnTo>
                    <a:cubicBezTo>
                      <a:pt x="0" y="14517"/>
                      <a:pt x="3111" y="9462"/>
                      <a:pt x="7268" y="6094"/>
                    </a:cubicBezTo>
                    <a:cubicBezTo>
                      <a:pt x="11890" y="2351"/>
                      <a:pt x="18845" y="-29"/>
                      <a:pt x="26641" y="0"/>
                    </a:cubicBezTo>
                    <a:cubicBezTo>
                      <a:pt x="34435" y="30"/>
                      <a:pt x="41447" y="2464"/>
                      <a:pt x="46128" y="6266"/>
                    </a:cubicBezTo>
                    <a:cubicBezTo>
                      <a:pt x="50361" y="9704"/>
                      <a:pt x="53418" y="14758"/>
                      <a:pt x="53418" y="22743"/>
                    </a:cubicBezTo>
                    <a:lnTo>
                      <a:pt x="53418" y="34220"/>
                    </a:lnTo>
                    <a:cubicBezTo>
                      <a:pt x="53418" y="42460"/>
                      <a:pt x="50289" y="47653"/>
                      <a:pt x="46043" y="51145"/>
                    </a:cubicBezTo>
                    <a:cubicBezTo>
                      <a:pt x="41361" y="54995"/>
                      <a:pt x="34381" y="57439"/>
                      <a:pt x="26641" y="57468"/>
                    </a:cubicBezTo>
                    <a:cubicBezTo>
                      <a:pt x="18900" y="57498"/>
                      <a:pt x="11977" y="55106"/>
                      <a:pt x="7355" y="51318"/>
                    </a:cubicBezTo>
                    <a:cubicBezTo>
                      <a:pt x="3181" y="47898"/>
                      <a:pt x="0" y="42699"/>
                      <a:pt x="0" y="34220"/>
                    </a:cubicBezTo>
                    <a:close/>
                  </a:path>
                </a:pathLst>
              </a:custGeom>
              <a:solidFill>
                <a:schemeClr val="bg1"/>
              </a:solidFill>
              <a:ln w="18479" cap="flat">
                <a:noFill/>
                <a:prstDash val="solid"/>
                <a:miter/>
              </a:ln>
            </p:spPr>
            <p:txBody>
              <a:bodyPr rtlCol="0" anchor="ctr"/>
              <a:lstStyle/>
              <a:p>
                <a:endParaRPr lang="fr-CA"/>
              </a:p>
            </p:txBody>
          </p:sp>
          <p:sp>
            <p:nvSpPr>
              <p:cNvPr id="16" name="Graphique 14">
                <a:extLst>
                  <a:ext uri="{FF2B5EF4-FFF2-40B4-BE49-F238E27FC236}">
                    <a16:creationId xmlns:a16="http://schemas.microsoft.com/office/drawing/2014/main" id="{1680013A-09F4-6745-AB75-BC0D52C7F227}"/>
                  </a:ext>
                </a:extLst>
              </p:cNvPr>
              <p:cNvSpPr/>
              <p:nvPr userDrawn="1"/>
            </p:nvSpPr>
            <p:spPr>
              <a:xfrm>
                <a:off x="2124565" y="2121289"/>
                <a:ext cx="260738" cy="319689"/>
              </a:xfrm>
              <a:custGeom>
                <a:avLst/>
                <a:gdLst>
                  <a:gd name="connsiteX0" fmla="*/ 130635 w 260738"/>
                  <a:gd name="connsiteY0" fmla="*/ 0 h 319689"/>
                  <a:gd name="connsiteX1" fmla="*/ 260056 w 260738"/>
                  <a:gd name="connsiteY1" fmla="*/ 109552 h 319689"/>
                  <a:gd name="connsiteX2" fmla="*/ 260071 w 260738"/>
                  <a:gd name="connsiteY2" fmla="*/ 109701 h 319689"/>
                  <a:gd name="connsiteX3" fmla="*/ 175851 w 260738"/>
                  <a:gd name="connsiteY3" fmla="*/ 242390 h 319689"/>
                  <a:gd name="connsiteX4" fmla="*/ 164095 w 260738"/>
                  <a:gd name="connsiteY4" fmla="*/ 247005 h 319689"/>
                  <a:gd name="connsiteX5" fmla="*/ 164095 w 260738"/>
                  <a:gd name="connsiteY5" fmla="*/ 295418 h 319689"/>
                  <a:gd name="connsiteX6" fmla="*/ 138381 w 260738"/>
                  <a:gd name="connsiteY6" fmla="*/ 319683 h 319689"/>
                  <a:gd name="connsiteX7" fmla="*/ 120647 w 260738"/>
                  <a:gd name="connsiteY7" fmla="*/ 313938 h 319689"/>
                  <a:gd name="connsiteX8" fmla="*/ 113378 w 260738"/>
                  <a:gd name="connsiteY8" fmla="*/ 295418 h 319689"/>
                  <a:gd name="connsiteX9" fmla="*/ 113378 w 260738"/>
                  <a:gd name="connsiteY9" fmla="*/ 236004 h 319689"/>
                  <a:gd name="connsiteX10" fmla="*/ 118133 w 260738"/>
                  <a:gd name="connsiteY10" fmla="*/ 218766 h 319689"/>
                  <a:gd name="connsiteX11" fmla="*/ 130798 w 260738"/>
                  <a:gd name="connsiteY11" fmla="*/ 210240 h 319689"/>
                  <a:gd name="connsiteX12" fmla="*/ 186528 w 260738"/>
                  <a:gd name="connsiteY12" fmla="*/ 179892 h 319689"/>
                  <a:gd name="connsiteX13" fmla="*/ 209925 w 260738"/>
                  <a:gd name="connsiteY13" fmla="*/ 120555 h 319689"/>
                  <a:gd name="connsiteX14" fmla="*/ 184423 w 260738"/>
                  <a:gd name="connsiteY14" fmla="*/ 68052 h 319689"/>
                  <a:gd name="connsiteX15" fmla="*/ 130635 w 260738"/>
                  <a:gd name="connsiteY15" fmla="*/ 48016 h 319689"/>
                  <a:gd name="connsiteX16" fmla="*/ 82572 w 260738"/>
                  <a:gd name="connsiteY16" fmla="*/ 57837 h 319689"/>
                  <a:gd name="connsiteX17" fmla="*/ 42817 w 260738"/>
                  <a:gd name="connsiteY17" fmla="*/ 95663 h 319689"/>
                  <a:gd name="connsiteX18" fmla="*/ 29191 w 260738"/>
                  <a:gd name="connsiteY18" fmla="*/ 104858 h 319689"/>
                  <a:gd name="connsiteX19" fmla="*/ 12755 w 260738"/>
                  <a:gd name="connsiteY19" fmla="*/ 100639 h 319689"/>
                  <a:gd name="connsiteX20" fmla="*/ 2284 w 260738"/>
                  <a:gd name="connsiteY20" fmla="*/ 69655 h 319689"/>
                  <a:gd name="connsiteX21" fmla="*/ 44370 w 260738"/>
                  <a:gd name="connsiteY21" fmla="*/ 22287 h 319689"/>
                  <a:gd name="connsiteX22" fmla="*/ 130635 w 260738"/>
                  <a:gd name="connsiteY22" fmla="*/ 0 h 31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738" h="319689">
                    <a:moveTo>
                      <a:pt x="130635" y="0"/>
                    </a:moveTo>
                    <a:cubicBezTo>
                      <a:pt x="207453" y="0"/>
                      <a:pt x="254236" y="50765"/>
                      <a:pt x="260056" y="109552"/>
                    </a:cubicBezTo>
                    <a:lnTo>
                      <a:pt x="260071" y="109701"/>
                    </a:lnTo>
                    <a:cubicBezTo>
                      <a:pt x="265338" y="158862"/>
                      <a:pt x="239644" y="217350"/>
                      <a:pt x="175851" y="242390"/>
                    </a:cubicBezTo>
                    <a:lnTo>
                      <a:pt x="164095" y="247005"/>
                    </a:lnTo>
                    <a:lnTo>
                      <a:pt x="164095" y="295418"/>
                    </a:lnTo>
                    <a:cubicBezTo>
                      <a:pt x="164095" y="310440"/>
                      <a:pt x="153009" y="319402"/>
                      <a:pt x="138381" y="319683"/>
                    </a:cubicBezTo>
                    <a:cubicBezTo>
                      <a:pt x="131231" y="319820"/>
                      <a:pt x="124903" y="317599"/>
                      <a:pt x="120647" y="313938"/>
                    </a:cubicBezTo>
                    <a:cubicBezTo>
                      <a:pt x="116783" y="310613"/>
                      <a:pt x="113378" y="305075"/>
                      <a:pt x="113378" y="295418"/>
                    </a:cubicBezTo>
                    <a:lnTo>
                      <a:pt x="113378" y="236004"/>
                    </a:lnTo>
                    <a:cubicBezTo>
                      <a:pt x="113378" y="227273"/>
                      <a:pt x="115614" y="222084"/>
                      <a:pt x="118133" y="218766"/>
                    </a:cubicBezTo>
                    <a:cubicBezTo>
                      <a:pt x="120760" y="215303"/>
                      <a:pt x="124840" y="212391"/>
                      <a:pt x="130798" y="210240"/>
                    </a:cubicBezTo>
                    <a:cubicBezTo>
                      <a:pt x="152042" y="202698"/>
                      <a:pt x="172011" y="193876"/>
                      <a:pt x="186528" y="179892"/>
                    </a:cubicBezTo>
                    <a:cubicBezTo>
                      <a:pt x="202081" y="164910"/>
                      <a:pt x="209925" y="145519"/>
                      <a:pt x="209925" y="120555"/>
                    </a:cubicBezTo>
                    <a:cubicBezTo>
                      <a:pt x="209925" y="98876"/>
                      <a:pt x="199068" y="80528"/>
                      <a:pt x="184423" y="68052"/>
                    </a:cubicBezTo>
                    <a:cubicBezTo>
                      <a:pt x="169849" y="55638"/>
                      <a:pt x="150448" y="48016"/>
                      <a:pt x="130635" y="48016"/>
                    </a:cubicBezTo>
                    <a:cubicBezTo>
                      <a:pt x="114480" y="48016"/>
                      <a:pt x="98058" y="50256"/>
                      <a:pt x="82572" y="57837"/>
                    </a:cubicBezTo>
                    <a:cubicBezTo>
                      <a:pt x="66983" y="65468"/>
                      <a:pt x="53773" y="77804"/>
                      <a:pt x="42817" y="95663"/>
                    </a:cubicBezTo>
                    <a:cubicBezTo>
                      <a:pt x="38464" y="101996"/>
                      <a:pt x="33597" y="104274"/>
                      <a:pt x="29191" y="104858"/>
                    </a:cubicBezTo>
                    <a:cubicBezTo>
                      <a:pt x="24243" y="105516"/>
                      <a:pt x="18309" y="104189"/>
                      <a:pt x="12755" y="100639"/>
                    </a:cubicBezTo>
                    <a:cubicBezTo>
                      <a:pt x="1622" y="93525"/>
                      <a:pt x="-3231" y="81465"/>
                      <a:pt x="2284" y="69655"/>
                    </a:cubicBezTo>
                    <a:cubicBezTo>
                      <a:pt x="14146" y="51579"/>
                      <a:pt x="26058" y="34940"/>
                      <a:pt x="44370" y="22287"/>
                    </a:cubicBezTo>
                    <a:cubicBezTo>
                      <a:pt x="62609" y="9680"/>
                      <a:pt x="88812" y="0"/>
                      <a:pt x="130635" y="0"/>
                    </a:cubicBezTo>
                    <a:close/>
                  </a:path>
                </a:pathLst>
              </a:custGeom>
              <a:solidFill>
                <a:schemeClr val="bg1"/>
              </a:solidFill>
              <a:ln w="18479" cap="flat">
                <a:noFill/>
                <a:prstDash val="solid"/>
                <a:miter/>
              </a:ln>
            </p:spPr>
            <p:txBody>
              <a:bodyPr rtlCol="0" anchor="ctr"/>
              <a:lstStyle/>
              <a:p>
                <a:endParaRPr lang="fr-CA"/>
              </a:p>
            </p:txBody>
          </p:sp>
        </p:grpSp>
      </p:grpSp>
      <p:pic>
        <p:nvPicPr>
          <p:cNvPr id="5" name="Graphique 4">
            <a:extLst>
              <a:ext uri="{FF2B5EF4-FFF2-40B4-BE49-F238E27FC236}">
                <a16:creationId xmlns:a16="http://schemas.microsoft.com/office/drawing/2014/main" id="{4EE5D742-50E6-9C4A-BA4C-5CCFFAFD70E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36" t="35801" r="10402" b="21376"/>
          <a:stretch/>
        </p:blipFill>
        <p:spPr>
          <a:xfrm>
            <a:off x="-13253" y="5221357"/>
            <a:ext cx="2597427" cy="1636643"/>
          </a:xfrm>
          <a:prstGeom prst="rect">
            <a:avLst/>
          </a:prstGeom>
        </p:spPr>
      </p:pic>
    </p:spTree>
    <p:extLst>
      <p:ext uri="{BB962C8B-B14F-4D97-AF65-F5344CB8AC3E}">
        <p14:creationId xmlns:p14="http://schemas.microsoft.com/office/powerpoint/2010/main" val="355864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Pour ou contre">
    <p:bg>
      <p:bgPr>
        <a:solidFill>
          <a:schemeClr val="accent2"/>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2616" y="-1179"/>
            <a:ext cx="6081565" cy="6862354"/>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 name="connsiteX0" fmla="*/ 365 w 16601295"/>
              <a:gd name="connsiteY0" fmla="*/ 0 h 13741431"/>
              <a:gd name="connsiteX1" fmla="*/ 10409806 w 16601295"/>
              <a:gd name="connsiteY1" fmla="*/ 2361 h 13741431"/>
              <a:gd name="connsiteX2" fmla="*/ 16601295 w 16601295"/>
              <a:gd name="connsiteY2" fmla="*/ 13741431 h 13741431"/>
              <a:gd name="connsiteX3" fmla="*/ 7138 w 16601295"/>
              <a:gd name="connsiteY3" fmla="*/ 13741431 h 13741431"/>
              <a:gd name="connsiteX4" fmla="*/ 365 w 16601295"/>
              <a:gd name="connsiteY4" fmla="*/ 0 h 1374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1295" h="13741431">
                <a:moveTo>
                  <a:pt x="365" y="0"/>
                </a:moveTo>
                <a:lnTo>
                  <a:pt x="10409806" y="2361"/>
                </a:lnTo>
                <a:lnTo>
                  <a:pt x="16601295" y="13741431"/>
                </a:lnTo>
                <a:lnTo>
                  <a:pt x="7138" y="13741431"/>
                </a:lnTo>
                <a:cubicBezTo>
                  <a:pt x="9711" y="9163073"/>
                  <a:pt x="-2208" y="4578358"/>
                  <a:pt x="365" y="0"/>
                </a:cubicBezTo>
                <a:close/>
              </a:path>
            </a:pathLst>
          </a:custGeom>
          <a:solidFill>
            <a:srgbClr val="EFF1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1663832"/>
            <a:ext cx="5212080" cy="4114800"/>
          </a:xfrm>
        </p:spPr>
        <p:txBody>
          <a:bodyPr anchor="t"/>
          <a:lstStyle>
            <a:lvl1pPr>
              <a:defRPr sz="4000" b="1">
                <a:solidFill>
                  <a:schemeClr val="accent1"/>
                </a:solidFill>
              </a:defRPr>
            </a:lvl1pPr>
            <a:lvl2pPr marL="0" indent="0">
              <a:buFont typeface="Arial" panose="020B0604020202020204" pitchFamily="34" charset="0"/>
              <a:buNone/>
              <a:defRPr sz="2400">
                <a:solidFill>
                  <a:schemeClr val="bg1"/>
                </a:solidFill>
              </a:defRPr>
            </a:lvl2pPr>
            <a:lvl3pPr marL="320040" indent="-320040">
              <a:buSzPct val="75000"/>
              <a:buFontTx/>
              <a:buBlip>
                <a:blip>
                  <a:extLst>
                    <a:ext uri="{96DAC541-7B7A-43D3-8B79-37D633B846F1}">
                      <asvg:svgBlip xmlns:asvg="http://schemas.microsoft.com/office/drawing/2016/SVG/main" r:embed="rId2"/>
                    </a:ext>
                  </a:extLst>
                </a:blip>
              </a:buBlip>
              <a:defRPr sz="2400">
                <a:solidFill>
                  <a:schemeClr val="bg1"/>
                </a:solidFill>
              </a:defRPr>
            </a:lvl3pPr>
            <a:lvl4pPr marL="685800" indent="-320040">
              <a:defRPr sz="2000">
                <a:solidFill>
                  <a:schemeClr val="bg1"/>
                </a:solidFill>
              </a:defRPr>
            </a:lvl4pPr>
            <a:lvl5pPr marL="1024128" indent="-347472">
              <a:buClrTx/>
              <a:buFont typeface="Police système"/>
              <a:buChar char="–"/>
              <a:defRPr sz="2000" b="0">
                <a:solidFill>
                  <a:schemeClr val="bg1"/>
                </a:solidFill>
              </a:defRPr>
            </a:lvl5pPr>
            <a:lvl6pPr marL="0" indent="0">
              <a:buNone/>
              <a:defRPr sz="2400" b="1">
                <a:solidFill>
                  <a:schemeClr val="bg1"/>
                </a:solidFill>
              </a:defRPr>
            </a:lvl6pPr>
            <a:lvl7pPr>
              <a:defRPr sz="2400">
                <a:solidFill>
                  <a:schemeClr val="bg1"/>
                </a:solidFill>
              </a:defRPr>
            </a:lvl7pPr>
            <a:lvl8pPr>
              <a:defRPr sz="2400">
                <a:solidFill>
                  <a:schemeClr val="bg1"/>
                </a:solidFill>
              </a:defRPr>
            </a:lvl8pPr>
            <a:lvl9pPr>
              <a:defRPr sz="240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ZoneTexte 1">
            <a:extLst>
              <a:ext uri="{FF2B5EF4-FFF2-40B4-BE49-F238E27FC236}">
                <a16:creationId xmlns:a16="http://schemas.microsoft.com/office/drawing/2014/main" id="{B3F45794-60D9-5642-AF8F-713E9AC801C9}"/>
              </a:ext>
            </a:extLst>
          </p:cNvPr>
          <p:cNvSpPr txBox="1"/>
          <p:nvPr userDrawn="1"/>
        </p:nvSpPr>
        <p:spPr>
          <a:xfrm>
            <a:off x="859536" y="1432710"/>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accent2"/>
                </a:solidFill>
              </a:rPr>
              <a:t>Pour ou contre ?</a:t>
            </a:r>
          </a:p>
        </p:txBody>
      </p:sp>
      <p:grpSp>
        <p:nvGrpSpPr>
          <p:cNvPr id="11" name="Groupe 10">
            <a:extLst>
              <a:ext uri="{FF2B5EF4-FFF2-40B4-BE49-F238E27FC236}">
                <a16:creationId xmlns:a16="http://schemas.microsoft.com/office/drawing/2014/main" id="{0912853A-FB42-214F-A06B-26674B1ADCB5}"/>
              </a:ext>
            </a:extLst>
          </p:cNvPr>
          <p:cNvGrpSpPr/>
          <p:nvPr userDrawn="1"/>
        </p:nvGrpSpPr>
        <p:grpSpPr>
          <a:xfrm>
            <a:off x="882650" y="3789384"/>
            <a:ext cx="3785971" cy="2015068"/>
            <a:chOff x="882650" y="3777391"/>
            <a:chExt cx="3436005"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userDrawn="1"/>
          </p:nvSpPr>
          <p:spPr>
            <a:xfrm>
              <a:off x="882650"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5" name="Ellipse 14">
              <a:extLst>
                <a:ext uri="{FF2B5EF4-FFF2-40B4-BE49-F238E27FC236}">
                  <a16:creationId xmlns:a16="http://schemas.microsoft.com/office/drawing/2014/main" id="{17B5A25A-2CD5-6846-AFBE-E16E41C4740F}"/>
                </a:ext>
              </a:extLst>
            </p:cNvPr>
            <p:cNvSpPr>
              <a:spLocks noChangeAspect="1"/>
            </p:cNvSpPr>
            <p:nvPr userDrawn="1"/>
          </p:nvSpPr>
          <p:spPr>
            <a:xfrm>
              <a:off x="2489855"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7" name="Graphique 6">
              <a:extLst>
                <a:ext uri="{FF2B5EF4-FFF2-40B4-BE49-F238E27FC236}">
                  <a16:creationId xmlns:a16="http://schemas.microsoft.com/office/drawing/2014/main" id="{40601F9F-B18A-4B4A-8C91-FCB81BA0B8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0950" y="4145691"/>
              <a:ext cx="952500" cy="952500"/>
            </a:xfrm>
            <a:prstGeom prst="rect">
              <a:avLst/>
            </a:prstGeom>
          </p:spPr>
        </p:pic>
        <p:pic>
          <p:nvPicPr>
            <p:cNvPr id="24" name="Graphique 23">
              <a:extLst>
                <a:ext uri="{FF2B5EF4-FFF2-40B4-BE49-F238E27FC236}">
                  <a16:creationId xmlns:a16="http://schemas.microsoft.com/office/drawing/2014/main" id="{A63C412E-6BC5-9B44-A7E1-9899A23408C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flipV="1">
              <a:off x="3035955" y="4253641"/>
              <a:ext cx="952500" cy="952500"/>
            </a:xfrm>
            <a:prstGeom prst="rect">
              <a:avLst/>
            </a:prstGeom>
          </p:spPr>
        </p:pic>
      </p:grpSp>
      <p:pic>
        <p:nvPicPr>
          <p:cNvPr id="30" name="Graphique 29">
            <a:extLst>
              <a:ext uri="{FF2B5EF4-FFF2-40B4-BE49-F238E27FC236}">
                <a16:creationId xmlns:a16="http://schemas.microsoft.com/office/drawing/2014/main" id="{3F846632-9D28-EE45-871A-958520E9123D}"/>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8425" t="30488" r="11680" b="17017"/>
          <a:stretch/>
        </p:blipFill>
        <p:spPr>
          <a:xfrm flipH="1">
            <a:off x="9024729" y="4479235"/>
            <a:ext cx="3167271" cy="2378766"/>
          </a:xfrm>
          <a:prstGeom prst="rect">
            <a:avLst/>
          </a:prstGeom>
        </p:spPr>
      </p:pic>
    </p:spTree>
    <p:extLst>
      <p:ext uri="{BB962C8B-B14F-4D97-AF65-F5344CB8AC3E}">
        <p14:creationId xmlns:p14="http://schemas.microsoft.com/office/powerpoint/2010/main" val="245598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Ressources">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p:txBody>
          <a:bodyPr/>
          <a:lstStyle>
            <a:lvl1pPr>
              <a:defRPr>
                <a:solidFill>
                  <a:schemeClr val="accent1"/>
                </a:solidFill>
              </a:defRPr>
            </a:lvl1pPr>
          </a:lstStyle>
          <a:p>
            <a:r>
              <a:rPr lang="fr-CA"/>
              <a:t>Cliquez pour insérer le titre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10424160" cy="3566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5" name="Image 4">
            <a:extLst>
              <a:ext uri="{FF2B5EF4-FFF2-40B4-BE49-F238E27FC236}">
                <a16:creationId xmlns:a16="http://schemas.microsoft.com/office/drawing/2014/main" id="{D9F0B60A-057F-B747-B5B9-9085DE70F6DA}"/>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322916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rédits / remerciements">
    <p:bg>
      <p:bgPr>
        <a:solidFill>
          <a:schemeClr val="accent2"/>
        </a:solidFill>
        <a:effectLst/>
      </p:bgPr>
    </p:bg>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3077497" y="685800"/>
            <a:ext cx="5486400" cy="5486400"/>
          </a:xfrm>
        </p:spPr>
        <p:txBody>
          <a:bodyPr anchor="ctr"/>
          <a:lstStyle>
            <a:lvl1pPr>
              <a:spcBef>
                <a:spcPts val="600"/>
              </a:spcBef>
              <a:defRPr sz="2000">
                <a:solidFill>
                  <a:schemeClr val="bg1"/>
                </a:solidFill>
              </a:defRPr>
            </a:lvl1pPr>
            <a:lvl2pPr>
              <a:spcBef>
                <a:spcPts val="600"/>
              </a:spcBef>
              <a:defRPr sz="2000">
                <a:solidFill>
                  <a:schemeClr val="bg1"/>
                </a:solidFill>
              </a:defRPr>
            </a:lvl2pPr>
            <a:lvl3pPr>
              <a:spcBef>
                <a:spcPts val="600"/>
              </a:spcBef>
              <a:defRPr sz="1800">
                <a:solidFill>
                  <a:schemeClr val="bg1"/>
                </a:solidFill>
              </a:defRPr>
            </a:lvl3pPr>
            <a:lvl4pPr>
              <a:spcBef>
                <a:spcPts val="600"/>
              </a:spcBef>
              <a:defRPr sz="1800">
                <a:solidFill>
                  <a:schemeClr val="bg1"/>
                </a:solidFill>
              </a:defRPr>
            </a:lvl4pPr>
            <a:lvl5pPr>
              <a:spcBef>
                <a:spcPts val="600"/>
              </a:spcBef>
              <a:defRPr sz="2000">
                <a:solidFill>
                  <a:schemeClr val="bg1"/>
                </a:solidFill>
              </a:defRPr>
            </a:lvl5pPr>
            <a:lvl6pPr>
              <a:spcBef>
                <a:spcPts val="600"/>
              </a:spcBef>
              <a:defRPr sz="2000">
                <a:solidFill>
                  <a:schemeClr val="bg1"/>
                </a:solidFill>
              </a:defRPr>
            </a:lvl6pPr>
            <a:lvl7pPr>
              <a:spcBef>
                <a:spcPts val="600"/>
              </a:spcBef>
              <a:defRPr sz="2000">
                <a:solidFill>
                  <a:schemeClr val="bg1"/>
                </a:solidFill>
              </a:defRPr>
            </a:lvl7pPr>
            <a:lvl8pPr>
              <a:spcBef>
                <a:spcPts val="600"/>
              </a:spcBef>
              <a:defRPr sz="2000"/>
            </a:lvl8pPr>
            <a:lvl9pPr>
              <a:spcBef>
                <a:spcPts val="600"/>
              </a:spcBef>
              <a:defRPr sz="28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pour une image  6">
            <a:extLst>
              <a:ext uri="{FF2B5EF4-FFF2-40B4-BE49-F238E27FC236}">
                <a16:creationId xmlns:a16="http://schemas.microsoft.com/office/drawing/2014/main" id="{2598596F-BBE9-9F43-9B89-58B686EFD446}"/>
              </a:ext>
            </a:extLst>
          </p:cNvPr>
          <p:cNvSpPr>
            <a:spLocks noGrp="1"/>
          </p:cNvSpPr>
          <p:nvPr>
            <p:ph type="pic" sz="quarter" idx="13" hasCustomPrompt="1"/>
          </p:nvPr>
        </p:nvSpPr>
        <p:spPr>
          <a:xfrm>
            <a:off x="882650" y="68580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0" name="Espace réservé pour une image  6">
            <a:extLst>
              <a:ext uri="{FF2B5EF4-FFF2-40B4-BE49-F238E27FC236}">
                <a16:creationId xmlns:a16="http://schemas.microsoft.com/office/drawing/2014/main" id="{D6143308-FB11-424C-82AA-9DCC56FFE582}"/>
              </a:ext>
            </a:extLst>
          </p:cNvPr>
          <p:cNvSpPr>
            <a:spLocks noGrp="1"/>
          </p:cNvSpPr>
          <p:nvPr>
            <p:ph type="pic" sz="quarter" idx="15" hasCustomPrompt="1"/>
          </p:nvPr>
        </p:nvSpPr>
        <p:spPr>
          <a:xfrm>
            <a:off x="882650" y="260604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1" name="Espace réservé pour une image  6">
            <a:extLst>
              <a:ext uri="{FF2B5EF4-FFF2-40B4-BE49-F238E27FC236}">
                <a16:creationId xmlns:a16="http://schemas.microsoft.com/office/drawing/2014/main" id="{B4841C60-64FE-E642-BCEA-4B735500564F}"/>
              </a:ext>
            </a:extLst>
          </p:cNvPr>
          <p:cNvSpPr>
            <a:spLocks noGrp="1"/>
          </p:cNvSpPr>
          <p:nvPr>
            <p:ph type="pic" sz="quarter" idx="16" hasCustomPrompt="1"/>
          </p:nvPr>
        </p:nvSpPr>
        <p:spPr>
          <a:xfrm>
            <a:off x="882650" y="4526280"/>
            <a:ext cx="1645920" cy="1645920"/>
          </a:xfrm>
        </p:spPr>
        <p:txBody>
          <a:bodyPr/>
          <a:lstStyle>
            <a:lvl1pPr>
              <a:defRPr sz="1600">
                <a:solidFill>
                  <a:schemeClr val="bg1"/>
                </a:solidFill>
              </a:defRPr>
            </a:lvl1pPr>
          </a:lstStyle>
          <a:p>
            <a:r>
              <a:rPr lang="fr-CA"/>
              <a:t>Cliquez sur l’icône au centre de la boîte pour insérer le logo</a:t>
            </a:r>
          </a:p>
        </p:txBody>
      </p:sp>
      <p:pic>
        <p:nvPicPr>
          <p:cNvPr id="6" name="Image 5">
            <a:extLst>
              <a:ext uri="{FF2B5EF4-FFF2-40B4-BE49-F238E27FC236}">
                <a16:creationId xmlns:a16="http://schemas.microsoft.com/office/drawing/2014/main" id="{D7E6D27C-A9CF-704B-A160-1A92A7684C6D}"/>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180089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Logo et slogan / final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7D25C4-F96C-1A41-B54B-77C17FCF0592}"/>
              </a:ext>
            </a:extLst>
          </p:cNvPr>
          <p:cNvPicPr>
            <a:picLocks noChangeAspect="1"/>
          </p:cNvPicPr>
          <p:nvPr userDrawn="1"/>
        </p:nvPicPr>
        <p:blipFill>
          <a:blip r:embed="rId2"/>
          <a:stretch>
            <a:fillRect/>
          </a:stretch>
        </p:blipFill>
        <p:spPr>
          <a:xfrm>
            <a:off x="1308410" y="2317750"/>
            <a:ext cx="9144000" cy="2222500"/>
          </a:xfrm>
          <a:prstGeom prst="rect">
            <a:avLst/>
          </a:prstGeom>
        </p:spPr>
      </p:pic>
    </p:spTree>
    <p:extLst>
      <p:ext uri="{BB962C8B-B14F-4D97-AF65-F5344CB8AC3E}">
        <p14:creationId xmlns:p14="http://schemas.microsoft.com/office/powerpoint/2010/main" val="143039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o et médias sociaux / visuels">
    <p:bg>
      <p:bgPr>
        <a:solidFill>
          <a:schemeClr val="accent3">
            <a:alpha val="25000"/>
          </a:schemeClr>
        </a:solidFill>
        <a:effectLst/>
      </p:bgPr>
    </p:bg>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userDrawn="1"/>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userDrawn="1"/>
        </p:nvPicPr>
        <p:blipFill>
          <a:blip r:embed="rId4"/>
          <a:stretch>
            <a:fillRect/>
          </a:stretch>
        </p:blipFill>
        <p:spPr>
          <a:xfrm>
            <a:off x="9580632" y="5937409"/>
            <a:ext cx="1990399" cy="374904"/>
          </a:xfrm>
          <a:prstGeom prst="rect">
            <a:avLst/>
          </a:prstGeom>
        </p:spPr>
      </p:pic>
      <p:pic>
        <p:nvPicPr>
          <p:cNvPr id="6" name="Image 5">
            <a:extLst>
              <a:ext uri="{FF2B5EF4-FFF2-40B4-BE49-F238E27FC236}">
                <a16:creationId xmlns:a16="http://schemas.microsoft.com/office/drawing/2014/main" id="{F120806A-F03F-CB41-B2A3-41144938796B}"/>
              </a:ext>
            </a:extLst>
          </p:cNvPr>
          <p:cNvPicPr>
            <a:picLocks noChangeAspect="1"/>
          </p:cNvPicPr>
          <p:nvPr userDrawn="1"/>
        </p:nvPicPr>
        <p:blipFill rotWithShape="1">
          <a:blip r:embed="rId5"/>
          <a:srcRect l="642" r="857"/>
          <a:stretch/>
        </p:blipFill>
        <p:spPr>
          <a:xfrm>
            <a:off x="6417032" y="896158"/>
            <a:ext cx="1506886" cy="1280160"/>
          </a:xfrm>
          <a:prstGeom prst="rect">
            <a:avLst/>
          </a:prstGeom>
          <a:ln w="38100">
            <a:solidFill>
              <a:schemeClr val="accent2"/>
            </a:solidFill>
            <a:miter lim="800000"/>
          </a:ln>
        </p:spPr>
      </p:pic>
      <p:pic>
        <p:nvPicPr>
          <p:cNvPr id="22" name="Image 21">
            <a:extLst>
              <a:ext uri="{FF2B5EF4-FFF2-40B4-BE49-F238E27FC236}">
                <a16:creationId xmlns:a16="http://schemas.microsoft.com/office/drawing/2014/main" id="{931FF124-5BA3-A34F-A3A4-36DFF648DE67}"/>
              </a:ext>
            </a:extLst>
          </p:cNvPr>
          <p:cNvPicPr>
            <a:picLocks noChangeAspect="1"/>
          </p:cNvPicPr>
          <p:nvPr userDrawn="1"/>
        </p:nvPicPr>
        <p:blipFill>
          <a:blip r:embed="rId6"/>
          <a:stretch>
            <a:fillRect/>
          </a:stretch>
        </p:blipFill>
        <p:spPr>
          <a:xfrm>
            <a:off x="6417032" y="2504224"/>
            <a:ext cx="1508760" cy="1159542"/>
          </a:xfrm>
          <a:prstGeom prst="rect">
            <a:avLst/>
          </a:prstGeom>
          <a:ln w="38100">
            <a:solidFill>
              <a:schemeClr val="accent2"/>
            </a:solidFill>
            <a:miter lim="800000"/>
          </a:ln>
        </p:spPr>
      </p:pic>
      <p:pic>
        <p:nvPicPr>
          <p:cNvPr id="24" name="Image 23">
            <a:extLst>
              <a:ext uri="{FF2B5EF4-FFF2-40B4-BE49-F238E27FC236}">
                <a16:creationId xmlns:a16="http://schemas.microsoft.com/office/drawing/2014/main" id="{75F1DF49-12DA-F14D-9586-37C4AABA3B46}"/>
              </a:ext>
            </a:extLst>
          </p:cNvPr>
          <p:cNvPicPr>
            <a:picLocks noChangeAspect="1"/>
          </p:cNvPicPr>
          <p:nvPr userDrawn="1"/>
        </p:nvPicPr>
        <p:blipFill>
          <a:blip r:embed="rId7"/>
          <a:stretch>
            <a:fillRect/>
          </a:stretch>
        </p:blipFill>
        <p:spPr>
          <a:xfrm>
            <a:off x="6417032" y="3991671"/>
            <a:ext cx="1508760" cy="1443298"/>
          </a:xfrm>
          <a:prstGeom prst="rect">
            <a:avLst/>
          </a:prstGeom>
          <a:ln w="38100">
            <a:solidFill>
              <a:schemeClr val="accent2"/>
            </a:solidFill>
            <a:miter lim="800000"/>
          </a:ln>
        </p:spPr>
      </p:pic>
      <p:grpSp>
        <p:nvGrpSpPr>
          <p:cNvPr id="29" name="Groupe 28">
            <a:extLst>
              <a:ext uri="{FF2B5EF4-FFF2-40B4-BE49-F238E27FC236}">
                <a16:creationId xmlns:a16="http://schemas.microsoft.com/office/drawing/2014/main" id="{C2795DB5-B5E1-E948-89BA-A23D24BDC0D2}"/>
              </a:ext>
            </a:extLst>
          </p:cNvPr>
          <p:cNvGrpSpPr/>
          <p:nvPr userDrawn="1"/>
        </p:nvGrpSpPr>
        <p:grpSpPr>
          <a:xfrm>
            <a:off x="633876" y="1539205"/>
            <a:ext cx="5171662" cy="3102997"/>
            <a:chOff x="381000" y="10072"/>
            <a:chExt cx="8203095" cy="4921857"/>
          </a:xfrm>
        </p:grpSpPr>
        <p:pic>
          <p:nvPicPr>
            <p:cNvPr id="26" name="Image 25">
              <a:extLst>
                <a:ext uri="{FF2B5EF4-FFF2-40B4-BE49-F238E27FC236}">
                  <a16:creationId xmlns:a16="http://schemas.microsoft.com/office/drawing/2014/main" id="{B67C8D97-503E-3046-9B3B-AB778AF3BC31}"/>
                </a:ext>
              </a:extLst>
            </p:cNvPr>
            <p:cNvPicPr>
              <a:picLocks noChangeAspect="1"/>
            </p:cNvPicPr>
            <p:nvPr userDrawn="1"/>
          </p:nvPicPr>
          <p:blipFill rotWithShape="1">
            <a:blip r:embed="rId8"/>
            <a:srcRect r="5751" b="4251"/>
            <a:stretch/>
          </p:blipFill>
          <p:spPr>
            <a:xfrm>
              <a:off x="1500020" y="437322"/>
              <a:ext cx="5966255" cy="3760967"/>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userDrawn="1"/>
          </p:nvPicPr>
          <p:blipFill>
            <a:blip r:embed="rId9"/>
            <a:stretch>
              <a:fillRect/>
            </a:stretch>
          </p:blipFill>
          <p:spPr>
            <a:xfrm>
              <a:off x="381000" y="10072"/>
              <a:ext cx="8203095" cy="4921857"/>
            </a:xfrm>
            <a:prstGeom prst="rect">
              <a:avLst/>
            </a:prstGeom>
          </p:spPr>
        </p:pic>
      </p:grpSp>
      <p:sp>
        <p:nvSpPr>
          <p:cNvPr id="30" name="ZoneTexte 29">
            <a:extLst>
              <a:ext uri="{FF2B5EF4-FFF2-40B4-BE49-F238E27FC236}">
                <a16:creationId xmlns:a16="http://schemas.microsoft.com/office/drawing/2014/main" id="{162F5037-CBD6-1E45-B104-738EA7ED937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userDrawn="1"/>
        </p:nvSpPr>
        <p:spPr>
          <a:xfrm>
            <a:off x="8384373" y="1382350"/>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userDrawn="1"/>
        </p:nvSpPr>
        <p:spPr>
          <a:xfrm>
            <a:off x="8384373" y="2930107"/>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1">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userDrawn="1"/>
        </p:nvSpPr>
        <p:spPr>
          <a:xfrm>
            <a:off x="8384373" y="4559432"/>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2">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7636735" y="2767403"/>
            <a:ext cx="633224" cy="633184"/>
            <a:chOff x="539551" y="2747719"/>
            <a:chExt cx="1689499" cy="1689393"/>
          </a:xfrm>
        </p:grpSpPr>
        <p:sp>
          <p:nvSpPr>
            <p:cNvPr id="10" name="Oval 18">
              <a:hlinkClick r:id="rId11"/>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userDrawn="1"/>
        </p:nvGrpSpPr>
        <p:grpSpPr>
          <a:xfrm>
            <a:off x="7636735" y="1219646"/>
            <a:ext cx="633224" cy="633184"/>
            <a:chOff x="2675683" y="2747719"/>
            <a:chExt cx="1689500" cy="1689393"/>
          </a:xfrm>
        </p:grpSpPr>
        <p:sp>
          <p:nvSpPr>
            <p:cNvPr id="12" name="Oval 24">
              <a:hlinkClick r:id="rId10"/>
              <a:extLst>
                <a:ext uri="{FF2B5EF4-FFF2-40B4-BE49-F238E27FC236}">
                  <a16:creationId xmlns:a16="http://schemas.microsoft.com/office/drawing/2014/main" id="{08FFAB00-EB69-DC47-996A-068C9ED9D410}"/>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userDrawn="1"/>
        </p:nvGrpSpPr>
        <p:grpSpPr>
          <a:xfrm>
            <a:off x="7636735" y="4396728"/>
            <a:ext cx="633224" cy="633184"/>
            <a:chOff x="7305431" y="4396728"/>
            <a:chExt cx="633224" cy="633184"/>
          </a:xfrm>
        </p:grpSpPr>
        <p:sp>
          <p:nvSpPr>
            <p:cNvPr id="41" name="Oval 24">
              <a:hlinkClick r:id="rId12"/>
              <a:extLst>
                <a:ext uri="{FF2B5EF4-FFF2-40B4-BE49-F238E27FC236}">
                  <a16:creationId xmlns:a16="http://schemas.microsoft.com/office/drawing/2014/main" id="{ED7ACFDB-E89F-1F48-B702-3327D535CCFE}"/>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190740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Logo et médias sociaux">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E77E0D27-9C11-C34D-994D-832E0380B416}"/>
              </a:ext>
            </a:extLst>
          </p:cNvPr>
          <p:cNvGrpSpPr/>
          <p:nvPr userDrawn="1"/>
        </p:nvGrpSpPr>
        <p:grpSpPr>
          <a:xfrm>
            <a:off x="8027504" y="4421281"/>
            <a:ext cx="778566" cy="778517"/>
            <a:chOff x="539551" y="595462"/>
            <a:chExt cx="1689499" cy="1689393"/>
          </a:xfrm>
        </p:grpSpPr>
        <p:sp>
          <p:nvSpPr>
            <p:cNvPr id="7" name="Oval 3">
              <a:hlinkClick r:id="rId2"/>
              <a:extLst>
                <a:ext uri="{FF2B5EF4-FFF2-40B4-BE49-F238E27FC236}">
                  <a16:creationId xmlns:a16="http://schemas.microsoft.com/office/drawing/2014/main" id="{5CD7F6F3-9495-1A44-8903-B0EA1EB02823}"/>
                </a:ext>
              </a:extLst>
            </p:cNvPr>
            <p:cNvSpPr>
              <a:spLocks/>
            </p:cNvSpPr>
            <p:nvPr userDrawn="1"/>
          </p:nvSpPr>
          <p:spPr bwMode="auto">
            <a:xfrm>
              <a:off x="539551" y="595462"/>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9" name="AutoShape 4">
              <a:extLst>
                <a:ext uri="{FF2B5EF4-FFF2-40B4-BE49-F238E27FC236}">
                  <a16:creationId xmlns:a16="http://schemas.microsoft.com/office/drawing/2014/main" id="{9FE60C1F-FC23-EE47-A4E4-52EAE7461A9E}"/>
                </a:ext>
              </a:extLst>
            </p:cNvPr>
            <p:cNvSpPr>
              <a:spLocks/>
            </p:cNvSpPr>
            <p:nvPr userDrawn="1"/>
          </p:nvSpPr>
          <p:spPr bwMode="auto">
            <a:xfrm>
              <a:off x="1195905" y="1082878"/>
              <a:ext cx="379499" cy="722256"/>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6460015" y="4421281"/>
            <a:ext cx="778566" cy="778517"/>
            <a:chOff x="539551" y="2747719"/>
            <a:chExt cx="1689499" cy="1689393"/>
          </a:xfrm>
        </p:grpSpPr>
        <p:sp>
          <p:nvSpPr>
            <p:cNvPr id="10" name="Oval 18">
              <a:hlinkClick r:id="rId3"/>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8" name="Groupe 17">
            <a:extLst>
              <a:ext uri="{FF2B5EF4-FFF2-40B4-BE49-F238E27FC236}">
                <a16:creationId xmlns:a16="http://schemas.microsoft.com/office/drawing/2014/main" id="{E4A9FAEC-DFEB-7D48-933D-AD3922879059}"/>
              </a:ext>
            </a:extLst>
          </p:cNvPr>
          <p:cNvGrpSpPr/>
          <p:nvPr userDrawn="1"/>
        </p:nvGrpSpPr>
        <p:grpSpPr>
          <a:xfrm>
            <a:off x="3325039" y="4421281"/>
            <a:ext cx="778566" cy="778517"/>
            <a:chOff x="8915400" y="2747719"/>
            <a:chExt cx="1689500" cy="1689393"/>
          </a:xfrm>
        </p:grpSpPr>
        <p:sp>
          <p:nvSpPr>
            <p:cNvPr id="15" name="Oval 24">
              <a:hlinkClick r:id="rId4"/>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421750" y="3254015"/>
              <a:ext cx="676800" cy="676800"/>
            </a:xfrm>
            <a:prstGeom prst="rect">
              <a:avLst/>
            </a:prstGeom>
          </p:spPr>
        </p:pic>
      </p:grpSp>
      <p:grpSp>
        <p:nvGrpSpPr>
          <p:cNvPr id="20" name="Groupe 19">
            <a:extLst>
              <a:ext uri="{FF2B5EF4-FFF2-40B4-BE49-F238E27FC236}">
                <a16:creationId xmlns:a16="http://schemas.microsoft.com/office/drawing/2014/main" id="{CCF2378C-2C04-8F4A-B1CE-C714C736C489}"/>
              </a:ext>
            </a:extLst>
          </p:cNvPr>
          <p:cNvGrpSpPr/>
          <p:nvPr userDrawn="1"/>
        </p:nvGrpSpPr>
        <p:grpSpPr>
          <a:xfrm>
            <a:off x="4892527" y="4421281"/>
            <a:ext cx="778566" cy="778517"/>
            <a:chOff x="2675683" y="2747719"/>
            <a:chExt cx="1689500" cy="1689393"/>
          </a:xfrm>
        </p:grpSpPr>
        <p:sp>
          <p:nvSpPr>
            <p:cNvPr id="21" name="Oval 24">
              <a:hlinkClick r:id="rId6"/>
              <a:extLst>
                <a:ext uri="{FF2B5EF4-FFF2-40B4-BE49-F238E27FC236}">
                  <a16:creationId xmlns:a16="http://schemas.microsoft.com/office/drawing/2014/main" id="{A9C9FCAC-74A2-3E4F-989E-CD693EBC085F}"/>
                </a:ext>
              </a:extLst>
            </p:cNvPr>
            <p:cNvSpPr>
              <a:spLocks/>
            </p:cNvSpPr>
            <p:nvPr userDrawn="1"/>
          </p:nvSpPr>
          <p:spPr bwMode="auto">
            <a:xfrm>
              <a:off x="2675683"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2" name="AutoShape 25">
              <a:extLst>
                <a:ext uri="{FF2B5EF4-FFF2-40B4-BE49-F238E27FC236}">
                  <a16:creationId xmlns:a16="http://schemas.microsoft.com/office/drawing/2014/main" id="{C4B982B4-7082-BD4E-A3A4-F90E94BF91FB}"/>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pic>
        <p:nvPicPr>
          <p:cNvPr id="23" name="Image 22">
            <a:extLst>
              <a:ext uri="{FF2B5EF4-FFF2-40B4-BE49-F238E27FC236}">
                <a16:creationId xmlns:a16="http://schemas.microsoft.com/office/drawing/2014/main" id="{BAD89500-2EC8-4743-84D1-917AB1E40597}"/>
              </a:ext>
            </a:extLst>
          </p:cNvPr>
          <p:cNvPicPr>
            <a:picLocks noChangeAspect="1"/>
          </p:cNvPicPr>
          <p:nvPr userDrawn="1"/>
        </p:nvPicPr>
        <p:blipFill rotWithShape="1">
          <a:blip r:embed="rId7"/>
          <a:srcRect r="49454"/>
          <a:stretch/>
        </p:blipFill>
        <p:spPr>
          <a:xfrm>
            <a:off x="2803717" y="422703"/>
            <a:ext cx="6584566" cy="4016775"/>
          </a:xfrm>
          <a:prstGeom prst="rect">
            <a:avLst/>
          </a:prstGeom>
        </p:spPr>
      </p:pic>
      <p:sp>
        <p:nvSpPr>
          <p:cNvPr id="24" name="Rectangle 23">
            <a:extLst>
              <a:ext uri="{FF2B5EF4-FFF2-40B4-BE49-F238E27FC236}">
                <a16:creationId xmlns:a16="http://schemas.microsoft.com/office/drawing/2014/main" id="{0EA3CC50-52A1-B040-8E6C-7601EFC69480}"/>
              </a:ext>
            </a:extLst>
          </p:cNvPr>
          <p:cNvSpPr/>
          <p:nvPr userDrawn="1"/>
        </p:nvSpPr>
        <p:spPr>
          <a:xfrm>
            <a:off x="129288" y="146079"/>
            <a:ext cx="6096000" cy="1200329"/>
          </a:xfrm>
          <a:prstGeom prst="rect">
            <a:avLst/>
          </a:prstGeom>
          <a:solidFill>
            <a:srgbClr val="FFFF00"/>
          </a:solidFill>
        </p:spPr>
        <p:txBody>
          <a:bodyPr>
            <a:spAutoFit/>
          </a:bodyPr>
          <a:lstStyle/>
          <a:p>
            <a:pPr algn="ctr">
              <a:buFont typeface="+mj-lt"/>
              <a:buNone/>
            </a:pPr>
            <a:r>
              <a:rPr lang="fr-CA" sz="1800" b="0" i="0" u="none" strike="noStrike">
                <a:solidFill>
                  <a:srgbClr val="000000"/>
                </a:solidFill>
                <a:effectLst/>
                <a:latin typeface="Calibri" panose="020F0502020204030204" pitchFamily="34" charset="0"/>
              </a:rPr>
              <a:t>Diapo avec logo et site web : Logo + </a:t>
            </a:r>
            <a:r>
              <a:rPr lang="fr-CA" sz="1800" b="0" i="0" u="sng" strike="noStrike">
                <a:solidFill>
                  <a:srgbClr val="0563C1"/>
                </a:solidFill>
                <a:effectLst/>
                <a:latin typeface="Calibri" panose="020F0502020204030204" pitchFamily="34" charset="0"/>
                <a:hlinkClick r:id="rId8"/>
              </a:rPr>
              <a:t>educationjuridique.ca</a:t>
            </a:r>
            <a:endParaRPr lang="fr-CA"/>
          </a:p>
          <a:p>
            <a:pPr algn="ctr"/>
            <a:r>
              <a:rPr lang="fr-CA"/>
              <a:t>https://</a:t>
            </a:r>
            <a:r>
              <a:rPr lang="fr-CA" err="1"/>
              <a:t>www.educationjuridique.ca</a:t>
            </a:r>
            <a:r>
              <a:rPr lang="fr-CA"/>
              <a:t>/</a:t>
            </a:r>
            <a:r>
              <a:rPr lang="fr-CA" err="1"/>
              <a:t>fr</a:t>
            </a:r>
            <a:r>
              <a:rPr lang="fr-CA"/>
              <a:t>/</a:t>
            </a:r>
            <a:br>
              <a:rPr lang="fr-CA"/>
            </a:br>
            <a:endParaRPr lang="fr-CA"/>
          </a:p>
          <a:p>
            <a:pPr algn="ctr"/>
            <a:r>
              <a:rPr lang="fr-CA" b="1">
                <a:solidFill>
                  <a:srgbClr val="FF0000"/>
                </a:solidFill>
              </a:rPr>
              <a:t>ATTENTE LOGO. MISE EN PAGE À FINALISER</a:t>
            </a:r>
          </a:p>
        </p:txBody>
      </p:sp>
    </p:spTree>
    <p:extLst>
      <p:ext uri="{BB962C8B-B14F-4D97-AF65-F5344CB8AC3E}">
        <p14:creationId xmlns:p14="http://schemas.microsoft.com/office/powerpoint/2010/main" val="31131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Séparateur de section visuels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4" name="Graphique 3">
            <a:extLst>
              <a:ext uri="{FF2B5EF4-FFF2-40B4-BE49-F238E27FC236}">
                <a16:creationId xmlns:a16="http://schemas.microsoft.com/office/drawing/2014/main" id="{FBC07757-77C5-524C-B910-557C8E959EE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6200000" flipH="1" flipV="1">
            <a:off x="9848146" y="3511825"/>
            <a:ext cx="2912883" cy="1783237"/>
          </a:xfrm>
          <a:prstGeom prst="rect">
            <a:avLst/>
          </a:prstGeom>
        </p:spPr>
      </p:pic>
      <p:pic>
        <p:nvPicPr>
          <p:cNvPr id="6" name="Graphique 5">
            <a:extLst>
              <a:ext uri="{FF2B5EF4-FFF2-40B4-BE49-F238E27FC236}">
                <a16:creationId xmlns:a16="http://schemas.microsoft.com/office/drawing/2014/main" id="{A70DBE9A-782A-CA47-8C6B-15DF0D3C441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9" name="Graphique 8">
            <a:extLst>
              <a:ext uri="{FF2B5EF4-FFF2-40B4-BE49-F238E27FC236}">
                <a16:creationId xmlns:a16="http://schemas.microsoft.com/office/drawing/2014/main" id="{DE36D25E-AC8F-D64E-9495-A3A4FD87992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4114" t="13955" r="21853"/>
          <a:stretch/>
        </p:blipFill>
        <p:spPr>
          <a:xfrm>
            <a:off x="10588487" y="0"/>
            <a:ext cx="1603514" cy="2553528"/>
          </a:xfrm>
          <a:prstGeom prst="rect">
            <a:avLst/>
          </a:prstGeom>
        </p:spPr>
      </p:pic>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40141501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Introduction / visuel gauch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a:xfrm>
            <a:off x="4480560" y="822960"/>
            <a:ext cx="6820479" cy="914400"/>
          </a:xfrm>
        </p:spPr>
        <p:txBody>
          <a:bodyPr/>
          <a:lstStyle>
            <a:lvl1pPr>
              <a:defRPr>
                <a:solidFill>
                  <a:schemeClr val="accent1"/>
                </a:solidFill>
              </a:defRPr>
            </a:lvl1pPr>
          </a:lstStyle>
          <a:p>
            <a:r>
              <a:rPr lang="fr-CA"/>
              <a:t>Cliquez pour insérer le titre</a:t>
            </a: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0" y="822960"/>
            <a:ext cx="4023360" cy="6035040"/>
          </a:xfrm>
        </p:spPr>
        <p:txBody>
          <a:bodyPr/>
          <a:lstStyle>
            <a:lvl1pPr>
              <a:defRPr sz="1600"/>
            </a:lvl1pPr>
          </a:lstStyle>
          <a:p>
            <a:r>
              <a:rPr lang="fr-CA"/>
              <a:t>Cliquez sur l’icône au centre de la boîte pour insérer une image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4480560" y="2103120"/>
            <a:ext cx="6824028"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360924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Logo et médias sociaux / visuels / Gris">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userDrawn="1"/>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userDrawn="1"/>
        </p:nvPicPr>
        <p:blipFill>
          <a:blip r:embed="rId4"/>
          <a:stretch>
            <a:fillRect/>
          </a:stretch>
        </p:blipFill>
        <p:spPr>
          <a:xfrm>
            <a:off x="9580632" y="5937409"/>
            <a:ext cx="1990399" cy="374904"/>
          </a:xfrm>
          <a:prstGeom prst="rect">
            <a:avLst/>
          </a:prstGeom>
        </p:spPr>
      </p:pic>
      <p:pic>
        <p:nvPicPr>
          <p:cNvPr id="6" name="Image 5">
            <a:extLst>
              <a:ext uri="{FF2B5EF4-FFF2-40B4-BE49-F238E27FC236}">
                <a16:creationId xmlns:a16="http://schemas.microsoft.com/office/drawing/2014/main" id="{F120806A-F03F-CB41-B2A3-41144938796B}"/>
              </a:ext>
            </a:extLst>
          </p:cNvPr>
          <p:cNvPicPr>
            <a:picLocks noChangeAspect="1"/>
          </p:cNvPicPr>
          <p:nvPr userDrawn="1"/>
        </p:nvPicPr>
        <p:blipFill rotWithShape="1">
          <a:blip r:embed="rId5"/>
          <a:srcRect l="642" r="857"/>
          <a:stretch/>
        </p:blipFill>
        <p:spPr>
          <a:xfrm>
            <a:off x="6417032" y="896158"/>
            <a:ext cx="1506886" cy="1280160"/>
          </a:xfrm>
          <a:prstGeom prst="rect">
            <a:avLst/>
          </a:prstGeom>
          <a:ln w="38100">
            <a:solidFill>
              <a:schemeClr val="accent2"/>
            </a:solidFill>
            <a:miter lim="800000"/>
          </a:ln>
        </p:spPr>
      </p:pic>
      <p:pic>
        <p:nvPicPr>
          <p:cNvPr id="22" name="Image 21">
            <a:extLst>
              <a:ext uri="{FF2B5EF4-FFF2-40B4-BE49-F238E27FC236}">
                <a16:creationId xmlns:a16="http://schemas.microsoft.com/office/drawing/2014/main" id="{931FF124-5BA3-A34F-A3A4-36DFF648DE67}"/>
              </a:ext>
            </a:extLst>
          </p:cNvPr>
          <p:cNvPicPr>
            <a:picLocks noChangeAspect="1"/>
          </p:cNvPicPr>
          <p:nvPr userDrawn="1"/>
        </p:nvPicPr>
        <p:blipFill>
          <a:blip r:embed="rId6"/>
          <a:stretch>
            <a:fillRect/>
          </a:stretch>
        </p:blipFill>
        <p:spPr>
          <a:xfrm>
            <a:off x="6417032" y="2504224"/>
            <a:ext cx="1508760" cy="1159542"/>
          </a:xfrm>
          <a:prstGeom prst="rect">
            <a:avLst/>
          </a:prstGeom>
          <a:ln w="38100">
            <a:solidFill>
              <a:schemeClr val="accent2"/>
            </a:solidFill>
            <a:miter lim="800000"/>
          </a:ln>
        </p:spPr>
      </p:pic>
      <p:pic>
        <p:nvPicPr>
          <p:cNvPr id="24" name="Image 23">
            <a:extLst>
              <a:ext uri="{FF2B5EF4-FFF2-40B4-BE49-F238E27FC236}">
                <a16:creationId xmlns:a16="http://schemas.microsoft.com/office/drawing/2014/main" id="{75F1DF49-12DA-F14D-9586-37C4AABA3B46}"/>
              </a:ext>
            </a:extLst>
          </p:cNvPr>
          <p:cNvPicPr>
            <a:picLocks noChangeAspect="1"/>
          </p:cNvPicPr>
          <p:nvPr userDrawn="1"/>
        </p:nvPicPr>
        <p:blipFill>
          <a:blip r:embed="rId7"/>
          <a:stretch>
            <a:fillRect/>
          </a:stretch>
        </p:blipFill>
        <p:spPr>
          <a:xfrm>
            <a:off x="6417032" y="3991671"/>
            <a:ext cx="1508760" cy="1443298"/>
          </a:xfrm>
          <a:prstGeom prst="rect">
            <a:avLst/>
          </a:prstGeom>
          <a:ln w="38100">
            <a:solidFill>
              <a:schemeClr val="accent2"/>
            </a:solidFill>
            <a:miter lim="800000"/>
          </a:ln>
        </p:spPr>
      </p:pic>
      <p:grpSp>
        <p:nvGrpSpPr>
          <p:cNvPr id="29" name="Groupe 28">
            <a:extLst>
              <a:ext uri="{FF2B5EF4-FFF2-40B4-BE49-F238E27FC236}">
                <a16:creationId xmlns:a16="http://schemas.microsoft.com/office/drawing/2014/main" id="{C2795DB5-B5E1-E948-89BA-A23D24BDC0D2}"/>
              </a:ext>
            </a:extLst>
          </p:cNvPr>
          <p:cNvGrpSpPr/>
          <p:nvPr userDrawn="1"/>
        </p:nvGrpSpPr>
        <p:grpSpPr>
          <a:xfrm>
            <a:off x="633876" y="1539205"/>
            <a:ext cx="5171662" cy="3102997"/>
            <a:chOff x="381000" y="10072"/>
            <a:chExt cx="8203095" cy="4921857"/>
          </a:xfrm>
        </p:grpSpPr>
        <p:pic>
          <p:nvPicPr>
            <p:cNvPr id="26" name="Image 25">
              <a:extLst>
                <a:ext uri="{FF2B5EF4-FFF2-40B4-BE49-F238E27FC236}">
                  <a16:creationId xmlns:a16="http://schemas.microsoft.com/office/drawing/2014/main" id="{B67C8D97-503E-3046-9B3B-AB778AF3BC31}"/>
                </a:ext>
              </a:extLst>
            </p:cNvPr>
            <p:cNvPicPr>
              <a:picLocks noChangeAspect="1"/>
            </p:cNvPicPr>
            <p:nvPr userDrawn="1"/>
          </p:nvPicPr>
          <p:blipFill rotWithShape="1">
            <a:blip r:embed="rId8"/>
            <a:srcRect r="5751" b="4251"/>
            <a:stretch/>
          </p:blipFill>
          <p:spPr>
            <a:xfrm>
              <a:off x="1500020" y="437322"/>
              <a:ext cx="5966255" cy="3760967"/>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userDrawn="1"/>
          </p:nvPicPr>
          <p:blipFill>
            <a:blip r:embed="rId9"/>
            <a:stretch>
              <a:fillRect/>
            </a:stretch>
          </p:blipFill>
          <p:spPr>
            <a:xfrm>
              <a:off x="381000" y="10072"/>
              <a:ext cx="8203095" cy="4921857"/>
            </a:xfrm>
            <a:prstGeom prst="rect">
              <a:avLst/>
            </a:prstGeom>
          </p:spPr>
        </p:pic>
      </p:grpSp>
      <p:sp>
        <p:nvSpPr>
          <p:cNvPr id="30" name="ZoneTexte 29">
            <a:extLst>
              <a:ext uri="{FF2B5EF4-FFF2-40B4-BE49-F238E27FC236}">
                <a16:creationId xmlns:a16="http://schemas.microsoft.com/office/drawing/2014/main" id="{162F5037-CBD6-1E45-B104-738EA7ED937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userDrawn="1"/>
        </p:nvSpPr>
        <p:spPr>
          <a:xfrm>
            <a:off x="8384373" y="1382350"/>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userDrawn="1"/>
        </p:nvSpPr>
        <p:spPr>
          <a:xfrm>
            <a:off x="8384373" y="2930107"/>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1">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userDrawn="1"/>
        </p:nvSpPr>
        <p:spPr>
          <a:xfrm>
            <a:off x="8384373" y="4559432"/>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2">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7636735" y="2767403"/>
            <a:ext cx="633224" cy="633184"/>
            <a:chOff x="539551" y="2747719"/>
            <a:chExt cx="1689499" cy="1689393"/>
          </a:xfrm>
        </p:grpSpPr>
        <p:sp>
          <p:nvSpPr>
            <p:cNvPr id="10" name="Oval 18">
              <a:hlinkClick r:id="rId11"/>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userDrawn="1"/>
        </p:nvGrpSpPr>
        <p:grpSpPr>
          <a:xfrm>
            <a:off x="7636735" y="1219646"/>
            <a:ext cx="633224" cy="633184"/>
            <a:chOff x="2675683" y="2747719"/>
            <a:chExt cx="1689500" cy="1689393"/>
          </a:xfrm>
        </p:grpSpPr>
        <p:sp>
          <p:nvSpPr>
            <p:cNvPr id="12" name="Oval 24">
              <a:hlinkClick r:id="rId10"/>
              <a:extLst>
                <a:ext uri="{FF2B5EF4-FFF2-40B4-BE49-F238E27FC236}">
                  <a16:creationId xmlns:a16="http://schemas.microsoft.com/office/drawing/2014/main" id="{08FFAB00-EB69-DC47-996A-068C9ED9D410}"/>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userDrawn="1"/>
        </p:nvGrpSpPr>
        <p:grpSpPr>
          <a:xfrm>
            <a:off x="7636735" y="4396728"/>
            <a:ext cx="633224" cy="633184"/>
            <a:chOff x="7305431" y="4396728"/>
            <a:chExt cx="633224" cy="633184"/>
          </a:xfrm>
        </p:grpSpPr>
        <p:sp>
          <p:nvSpPr>
            <p:cNvPr id="41" name="Oval 24">
              <a:hlinkClick r:id="rId12"/>
              <a:extLst>
                <a:ext uri="{FF2B5EF4-FFF2-40B4-BE49-F238E27FC236}">
                  <a16:creationId xmlns:a16="http://schemas.microsoft.com/office/drawing/2014/main" id="{ED7ACFDB-E89F-1F48-B702-3327D535CCFE}"/>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3388410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ésentation conférencier">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08276" y="1770812"/>
            <a:ext cx="5303520" cy="1596855"/>
          </a:xfrm>
        </p:spPr>
        <p:txBody>
          <a:bodyPr anchor="b"/>
          <a:lstStyle>
            <a:lvl1pPr algn="r">
              <a:defRPr sz="3600">
                <a:solidFill>
                  <a:schemeClr val="accent1"/>
                </a:solidFill>
              </a:defRPr>
            </a:lvl1pPr>
          </a:lstStyle>
          <a:p>
            <a:pPr lvl="0"/>
            <a:r>
              <a:rPr lang="fr-CA"/>
              <a:t>Cliquez pour insérer le nom</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7014116" y="4311843"/>
            <a:ext cx="4297680" cy="415925"/>
          </a:xfrm>
        </p:spPr>
        <p:txBody>
          <a:bodyPr anchor="b"/>
          <a:lstStyle>
            <a:lvl1pPr algn="r">
              <a:lnSpc>
                <a:spcPct val="100000"/>
              </a:lnSpc>
              <a:defRPr sz="2000" b="0">
                <a:solidFill>
                  <a:schemeClr val="accent2"/>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la date</a:t>
            </a:r>
          </a:p>
        </p:txBody>
      </p:sp>
      <p:pic>
        <p:nvPicPr>
          <p:cNvPr id="6" name="Image 5">
            <a:extLst>
              <a:ext uri="{FF2B5EF4-FFF2-40B4-BE49-F238E27FC236}">
                <a16:creationId xmlns:a16="http://schemas.microsoft.com/office/drawing/2014/main" id="{03ACBE21-375A-AA4B-871B-2C2AB5F7F572}"/>
              </a:ext>
            </a:extLst>
          </p:cNvPr>
          <p:cNvPicPr>
            <a:picLocks noChangeAspect="1"/>
          </p:cNvPicPr>
          <p:nvPr userDrawn="1"/>
        </p:nvPicPr>
        <p:blipFill>
          <a:blip r:embed="rId2"/>
          <a:stretch>
            <a:fillRect/>
          </a:stretch>
        </p:blipFill>
        <p:spPr>
          <a:xfrm>
            <a:off x="956441" y="2215775"/>
            <a:ext cx="3977640" cy="2479887"/>
          </a:xfrm>
          <a:prstGeom prst="rect">
            <a:avLst/>
          </a:prstGeom>
        </p:spPr>
      </p:pic>
    </p:spTree>
    <p:extLst>
      <p:ext uri="{BB962C8B-B14F-4D97-AF65-F5344CB8AC3E}">
        <p14:creationId xmlns:p14="http://schemas.microsoft.com/office/powerpoint/2010/main" val="113000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51" userDrawn="1">
          <p15:clr>
            <a:srgbClr val="FBAE40"/>
          </p15:clr>
        </p15:guide>
        <p15:guide id="2" orient="horz" pos="2943"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Séparateur de section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227143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Séparateur de section visuels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10" name="Graphique 9">
            <a:extLst>
              <a:ext uri="{FF2B5EF4-FFF2-40B4-BE49-F238E27FC236}">
                <a16:creationId xmlns:a16="http://schemas.microsoft.com/office/drawing/2014/main" id="{67A4AB51-C3E4-974E-B117-EF14437A203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pic>
        <p:nvPicPr>
          <p:cNvPr id="12" name="Graphique 11">
            <a:extLst>
              <a:ext uri="{FF2B5EF4-FFF2-40B4-BE49-F238E27FC236}">
                <a16:creationId xmlns:a16="http://schemas.microsoft.com/office/drawing/2014/main" id="{7126A08E-BDF2-3D48-8C44-2F487D1F0AB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a:off x="9279117" y="5088014"/>
            <a:ext cx="2912883" cy="1783237"/>
          </a:xfrm>
          <a:prstGeom prst="rect">
            <a:avLst/>
          </a:prstGeom>
        </p:spPr>
      </p:pic>
      <p:pic>
        <p:nvPicPr>
          <p:cNvPr id="15" name="Graphique 14">
            <a:extLst>
              <a:ext uri="{FF2B5EF4-FFF2-40B4-BE49-F238E27FC236}">
                <a16:creationId xmlns:a16="http://schemas.microsoft.com/office/drawing/2014/main" id="{D5F4E87C-732B-BA49-9B81-00C5CCAF92C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42580"/>
          <a:stretch/>
        </p:blipFill>
        <p:spPr>
          <a:xfrm>
            <a:off x="11132309" y="838142"/>
            <a:ext cx="1059691" cy="1845493"/>
          </a:xfrm>
          <a:prstGeom prst="rect">
            <a:avLst/>
          </a:prstGeom>
        </p:spPr>
      </p:pic>
    </p:spTree>
    <p:extLst>
      <p:ext uri="{BB962C8B-B14F-4D97-AF65-F5344CB8AC3E}">
        <p14:creationId xmlns:p14="http://schemas.microsoft.com/office/powerpoint/2010/main" val="198123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Séparateur de section / anthracite">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195719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Séparateur de section visuels / anthracite">
    <p:bg>
      <p:bgPr>
        <a:solidFill>
          <a:schemeClr val="accent2"/>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4" name="Graphique 3">
            <a:extLst>
              <a:ext uri="{FF2B5EF4-FFF2-40B4-BE49-F238E27FC236}">
                <a16:creationId xmlns:a16="http://schemas.microsoft.com/office/drawing/2014/main" id="{3773A9A5-1F9B-7641-872E-5DC27922428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8781"/>
          <a:stretch/>
        </p:blipFill>
        <p:spPr>
          <a:xfrm rot="10800000" flipH="1" flipV="1">
            <a:off x="8512069" y="-13252"/>
            <a:ext cx="2912883" cy="1783237"/>
          </a:xfrm>
          <a:prstGeom prst="rect">
            <a:avLst/>
          </a:prstGeom>
        </p:spPr>
      </p:pic>
      <p:pic>
        <p:nvPicPr>
          <p:cNvPr id="5" name="Graphique 4">
            <a:extLst>
              <a:ext uri="{FF2B5EF4-FFF2-40B4-BE49-F238E27FC236}">
                <a16:creationId xmlns:a16="http://schemas.microsoft.com/office/drawing/2014/main" id="{1B4919AE-C47E-EE43-8CF7-A7E4B867C7C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451" t="10266"/>
          <a:stretch/>
        </p:blipFill>
        <p:spPr>
          <a:xfrm flipH="1">
            <a:off x="10151991" y="331304"/>
            <a:ext cx="2053261" cy="2345635"/>
          </a:xfrm>
          <a:prstGeom prst="rect">
            <a:avLst/>
          </a:prstGeom>
        </p:spPr>
      </p:pic>
      <p:pic>
        <p:nvPicPr>
          <p:cNvPr id="9" name="Graphique 8">
            <a:extLst>
              <a:ext uri="{FF2B5EF4-FFF2-40B4-BE49-F238E27FC236}">
                <a16:creationId xmlns:a16="http://schemas.microsoft.com/office/drawing/2014/main" id="{2768AE2C-F429-C541-93EB-5CC7D84891B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5400000">
            <a:off x="9844120" y="4828172"/>
            <a:ext cx="2228610" cy="2228610"/>
          </a:xfrm>
          <a:prstGeom prst="rect">
            <a:avLst/>
          </a:prstGeom>
        </p:spPr>
      </p:pic>
    </p:spTree>
    <p:extLst>
      <p:ext uri="{BB962C8B-B14F-4D97-AF65-F5344CB8AC3E}">
        <p14:creationId xmlns:p14="http://schemas.microsoft.com/office/powerpoint/2010/main" val="136787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Séparateur de section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143167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Pour ou contre">
    <p:bg>
      <p:bgPr>
        <a:solidFill>
          <a:schemeClr val="accent2"/>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2616" y="-1179"/>
            <a:ext cx="6081565" cy="6862354"/>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 name="connsiteX0" fmla="*/ 365 w 16601295"/>
              <a:gd name="connsiteY0" fmla="*/ 0 h 13741431"/>
              <a:gd name="connsiteX1" fmla="*/ 10409806 w 16601295"/>
              <a:gd name="connsiteY1" fmla="*/ 2361 h 13741431"/>
              <a:gd name="connsiteX2" fmla="*/ 16601295 w 16601295"/>
              <a:gd name="connsiteY2" fmla="*/ 13741431 h 13741431"/>
              <a:gd name="connsiteX3" fmla="*/ 7138 w 16601295"/>
              <a:gd name="connsiteY3" fmla="*/ 13741431 h 13741431"/>
              <a:gd name="connsiteX4" fmla="*/ 365 w 16601295"/>
              <a:gd name="connsiteY4" fmla="*/ 0 h 1374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1295" h="13741431">
                <a:moveTo>
                  <a:pt x="365" y="0"/>
                </a:moveTo>
                <a:lnTo>
                  <a:pt x="10409806" y="2361"/>
                </a:lnTo>
                <a:lnTo>
                  <a:pt x="16601295" y="13741431"/>
                </a:lnTo>
                <a:lnTo>
                  <a:pt x="7138" y="13741431"/>
                </a:lnTo>
                <a:cubicBezTo>
                  <a:pt x="9711" y="9163073"/>
                  <a:pt x="-2208" y="4578358"/>
                  <a:pt x="365" y="0"/>
                </a:cubicBezTo>
                <a:close/>
              </a:path>
            </a:pathLst>
          </a:custGeom>
          <a:solidFill>
            <a:srgbClr val="EFF1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1663832"/>
            <a:ext cx="5212080" cy="4114800"/>
          </a:xfrm>
        </p:spPr>
        <p:txBody>
          <a:bodyPr anchor="t"/>
          <a:lstStyle>
            <a:lvl1pPr>
              <a:defRPr sz="4000" b="1">
                <a:solidFill>
                  <a:schemeClr val="accent1"/>
                </a:solidFill>
              </a:defRPr>
            </a:lvl1pPr>
            <a:lvl2pPr marL="0" indent="0">
              <a:buFont typeface="Arial" panose="020B0604020202020204" pitchFamily="34" charset="0"/>
              <a:buNone/>
              <a:defRPr sz="2400">
                <a:solidFill>
                  <a:schemeClr val="bg1"/>
                </a:solidFill>
              </a:defRPr>
            </a:lvl2pPr>
            <a:lvl3pPr marL="320040" indent="-320040">
              <a:buSzPct val="75000"/>
              <a:buFontTx/>
              <a:buBlip>
                <a:blip>
                  <a:extLst>
                    <a:ext uri="{96DAC541-7B7A-43D3-8B79-37D633B846F1}">
                      <asvg:svgBlip xmlns:asvg="http://schemas.microsoft.com/office/drawing/2016/SVG/main" r:embed="rId2"/>
                    </a:ext>
                  </a:extLst>
                </a:blip>
              </a:buBlip>
              <a:defRPr sz="2400">
                <a:solidFill>
                  <a:schemeClr val="bg1"/>
                </a:solidFill>
              </a:defRPr>
            </a:lvl3pPr>
            <a:lvl4pPr marL="685800" indent="-320040">
              <a:defRPr sz="2000">
                <a:solidFill>
                  <a:schemeClr val="bg1"/>
                </a:solidFill>
              </a:defRPr>
            </a:lvl4pPr>
            <a:lvl5pPr marL="1024128" indent="-347472">
              <a:buClrTx/>
              <a:buFont typeface="Police système"/>
              <a:buChar char="–"/>
              <a:defRPr sz="2000" b="0">
                <a:solidFill>
                  <a:schemeClr val="bg1"/>
                </a:solidFill>
              </a:defRPr>
            </a:lvl5pPr>
            <a:lvl6pPr marL="0" indent="0">
              <a:buNone/>
              <a:defRPr sz="2400" b="1">
                <a:solidFill>
                  <a:schemeClr val="bg1"/>
                </a:solidFill>
              </a:defRPr>
            </a:lvl6pPr>
            <a:lvl7pPr>
              <a:defRPr sz="2400">
                <a:solidFill>
                  <a:schemeClr val="bg1"/>
                </a:solidFill>
              </a:defRPr>
            </a:lvl7pPr>
            <a:lvl8pPr>
              <a:defRPr sz="2400">
                <a:solidFill>
                  <a:schemeClr val="bg1"/>
                </a:solidFill>
              </a:defRPr>
            </a:lvl8pPr>
            <a:lvl9pPr>
              <a:defRPr sz="240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ZoneTexte 1">
            <a:extLst>
              <a:ext uri="{FF2B5EF4-FFF2-40B4-BE49-F238E27FC236}">
                <a16:creationId xmlns:a16="http://schemas.microsoft.com/office/drawing/2014/main" id="{B3F45794-60D9-5642-AF8F-713E9AC801C9}"/>
              </a:ext>
            </a:extLst>
          </p:cNvPr>
          <p:cNvSpPr txBox="1"/>
          <p:nvPr userDrawn="1"/>
        </p:nvSpPr>
        <p:spPr>
          <a:xfrm>
            <a:off x="859536" y="1432710"/>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accent2"/>
                </a:solidFill>
              </a:rPr>
              <a:t>Pour ou contre?</a:t>
            </a:r>
          </a:p>
        </p:txBody>
      </p:sp>
      <p:grpSp>
        <p:nvGrpSpPr>
          <p:cNvPr id="11" name="Groupe 10">
            <a:extLst>
              <a:ext uri="{FF2B5EF4-FFF2-40B4-BE49-F238E27FC236}">
                <a16:creationId xmlns:a16="http://schemas.microsoft.com/office/drawing/2014/main" id="{0912853A-FB42-214F-A06B-26674B1ADCB5}"/>
              </a:ext>
            </a:extLst>
          </p:cNvPr>
          <p:cNvGrpSpPr/>
          <p:nvPr userDrawn="1"/>
        </p:nvGrpSpPr>
        <p:grpSpPr>
          <a:xfrm>
            <a:off x="882650" y="3789384"/>
            <a:ext cx="3785971" cy="2015068"/>
            <a:chOff x="882650" y="3777391"/>
            <a:chExt cx="3436005"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userDrawn="1"/>
          </p:nvSpPr>
          <p:spPr>
            <a:xfrm>
              <a:off x="882650"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5" name="Ellipse 14">
              <a:extLst>
                <a:ext uri="{FF2B5EF4-FFF2-40B4-BE49-F238E27FC236}">
                  <a16:creationId xmlns:a16="http://schemas.microsoft.com/office/drawing/2014/main" id="{17B5A25A-2CD5-6846-AFBE-E16E41C4740F}"/>
                </a:ext>
              </a:extLst>
            </p:cNvPr>
            <p:cNvSpPr>
              <a:spLocks noChangeAspect="1"/>
            </p:cNvSpPr>
            <p:nvPr userDrawn="1"/>
          </p:nvSpPr>
          <p:spPr>
            <a:xfrm>
              <a:off x="2489855"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7" name="Graphique 6">
              <a:extLst>
                <a:ext uri="{FF2B5EF4-FFF2-40B4-BE49-F238E27FC236}">
                  <a16:creationId xmlns:a16="http://schemas.microsoft.com/office/drawing/2014/main" id="{40601F9F-B18A-4B4A-8C91-FCB81BA0B8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0950" y="4145691"/>
              <a:ext cx="952500" cy="952500"/>
            </a:xfrm>
            <a:prstGeom prst="rect">
              <a:avLst/>
            </a:prstGeom>
          </p:spPr>
        </p:pic>
        <p:pic>
          <p:nvPicPr>
            <p:cNvPr id="24" name="Graphique 23">
              <a:extLst>
                <a:ext uri="{FF2B5EF4-FFF2-40B4-BE49-F238E27FC236}">
                  <a16:creationId xmlns:a16="http://schemas.microsoft.com/office/drawing/2014/main" id="{A63C412E-6BC5-9B44-A7E1-9899A23408C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flipV="1">
              <a:off x="3035955" y="4253641"/>
              <a:ext cx="952500" cy="952500"/>
            </a:xfrm>
            <a:prstGeom prst="rect">
              <a:avLst/>
            </a:prstGeom>
          </p:spPr>
        </p:pic>
      </p:grpSp>
      <p:pic>
        <p:nvPicPr>
          <p:cNvPr id="30" name="Graphique 29">
            <a:extLst>
              <a:ext uri="{FF2B5EF4-FFF2-40B4-BE49-F238E27FC236}">
                <a16:creationId xmlns:a16="http://schemas.microsoft.com/office/drawing/2014/main" id="{3F846632-9D28-EE45-871A-958520E9123D}"/>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8425" t="30488" r="11680" b="17017"/>
          <a:stretch/>
        </p:blipFill>
        <p:spPr>
          <a:xfrm flipH="1">
            <a:off x="9024729" y="4479235"/>
            <a:ext cx="3167271" cy="2378766"/>
          </a:xfrm>
          <a:prstGeom prst="rect">
            <a:avLst/>
          </a:prstGeom>
        </p:spPr>
      </p:pic>
    </p:spTree>
    <p:extLst>
      <p:ext uri="{BB962C8B-B14F-4D97-AF65-F5344CB8AC3E}">
        <p14:creationId xmlns:p14="http://schemas.microsoft.com/office/powerpoint/2010/main" val="253154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Logo et slogan / final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D7D25C4-F96C-1A41-B54B-77C17FCF0592}"/>
              </a:ext>
            </a:extLst>
          </p:cNvPr>
          <p:cNvPicPr>
            <a:picLocks noChangeAspect="1"/>
          </p:cNvPicPr>
          <p:nvPr userDrawn="1"/>
        </p:nvPicPr>
        <p:blipFill>
          <a:blip r:embed="rId2"/>
          <a:stretch>
            <a:fillRect/>
          </a:stretch>
        </p:blipFill>
        <p:spPr>
          <a:xfrm>
            <a:off x="1524000" y="2317750"/>
            <a:ext cx="9144000" cy="2222500"/>
          </a:xfrm>
          <a:prstGeom prst="rect">
            <a:avLst/>
          </a:prstGeom>
        </p:spPr>
      </p:pic>
    </p:spTree>
    <p:extLst>
      <p:ext uri="{BB962C8B-B14F-4D97-AF65-F5344CB8AC3E}">
        <p14:creationId xmlns:p14="http://schemas.microsoft.com/office/powerpoint/2010/main" val="370516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Logo et médias sociaux">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BB9E43FE-16B4-7E40-91FD-5643726F7AFA}"/>
              </a:ext>
            </a:extLst>
          </p:cNvPr>
          <p:cNvPicPr>
            <a:picLocks noChangeAspect="1"/>
          </p:cNvPicPr>
          <p:nvPr userDrawn="1"/>
        </p:nvPicPr>
        <p:blipFill>
          <a:blip r:embed="rId2">
            <a:alphaModFix/>
          </a:blip>
          <a:stretch>
            <a:fillRect/>
          </a:stretch>
        </p:blipFill>
        <p:spPr>
          <a:xfrm>
            <a:off x="2936890" y="1576301"/>
            <a:ext cx="6309586" cy="1524816"/>
          </a:xfrm>
          <a:prstGeom prst="rect">
            <a:avLst/>
          </a:prstGeom>
        </p:spPr>
      </p:pic>
      <p:grpSp>
        <p:nvGrpSpPr>
          <p:cNvPr id="2" name="Groupe 1">
            <a:extLst>
              <a:ext uri="{FF2B5EF4-FFF2-40B4-BE49-F238E27FC236}">
                <a16:creationId xmlns:a16="http://schemas.microsoft.com/office/drawing/2014/main" id="{E77E0D27-9C11-C34D-994D-832E0380B416}"/>
              </a:ext>
            </a:extLst>
          </p:cNvPr>
          <p:cNvGrpSpPr/>
          <p:nvPr userDrawn="1"/>
        </p:nvGrpSpPr>
        <p:grpSpPr>
          <a:xfrm>
            <a:off x="8027504" y="4421281"/>
            <a:ext cx="778566" cy="778517"/>
            <a:chOff x="539551" y="595462"/>
            <a:chExt cx="1689499" cy="1689393"/>
          </a:xfrm>
        </p:grpSpPr>
        <p:sp>
          <p:nvSpPr>
            <p:cNvPr id="7" name="Oval 3">
              <a:hlinkClick r:id="rId3"/>
              <a:extLst>
                <a:ext uri="{FF2B5EF4-FFF2-40B4-BE49-F238E27FC236}">
                  <a16:creationId xmlns:a16="http://schemas.microsoft.com/office/drawing/2014/main" id="{5CD7F6F3-9495-1A44-8903-B0EA1EB02823}"/>
                </a:ext>
              </a:extLst>
            </p:cNvPr>
            <p:cNvSpPr>
              <a:spLocks/>
            </p:cNvSpPr>
            <p:nvPr userDrawn="1"/>
          </p:nvSpPr>
          <p:spPr bwMode="auto">
            <a:xfrm>
              <a:off x="539551" y="595462"/>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9" name="AutoShape 4">
              <a:extLst>
                <a:ext uri="{FF2B5EF4-FFF2-40B4-BE49-F238E27FC236}">
                  <a16:creationId xmlns:a16="http://schemas.microsoft.com/office/drawing/2014/main" id="{9FE60C1F-FC23-EE47-A4E4-52EAE7461A9E}"/>
                </a:ext>
              </a:extLst>
            </p:cNvPr>
            <p:cNvSpPr>
              <a:spLocks/>
            </p:cNvSpPr>
            <p:nvPr userDrawn="1"/>
          </p:nvSpPr>
          <p:spPr bwMode="auto">
            <a:xfrm>
              <a:off x="1195905" y="1082878"/>
              <a:ext cx="379499" cy="722256"/>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6460015" y="4421281"/>
            <a:ext cx="778566" cy="778517"/>
            <a:chOff x="539551" y="2747719"/>
            <a:chExt cx="1689499" cy="1689393"/>
          </a:xfrm>
        </p:grpSpPr>
        <p:sp>
          <p:nvSpPr>
            <p:cNvPr id="10" name="Oval 18">
              <a:hlinkClick r:id="rId4"/>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8" name="Groupe 17">
            <a:extLst>
              <a:ext uri="{FF2B5EF4-FFF2-40B4-BE49-F238E27FC236}">
                <a16:creationId xmlns:a16="http://schemas.microsoft.com/office/drawing/2014/main" id="{E4A9FAEC-DFEB-7D48-933D-AD3922879059}"/>
              </a:ext>
            </a:extLst>
          </p:cNvPr>
          <p:cNvGrpSpPr/>
          <p:nvPr userDrawn="1"/>
        </p:nvGrpSpPr>
        <p:grpSpPr>
          <a:xfrm>
            <a:off x="3325039" y="4421281"/>
            <a:ext cx="778566" cy="778517"/>
            <a:chOff x="8915400" y="2747719"/>
            <a:chExt cx="1689500" cy="1689393"/>
          </a:xfrm>
        </p:grpSpPr>
        <p:sp>
          <p:nvSpPr>
            <p:cNvPr id="15" name="Oval 24">
              <a:hlinkClick r:id="rId5"/>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grpSp>
        <p:nvGrpSpPr>
          <p:cNvPr id="20" name="Groupe 19">
            <a:extLst>
              <a:ext uri="{FF2B5EF4-FFF2-40B4-BE49-F238E27FC236}">
                <a16:creationId xmlns:a16="http://schemas.microsoft.com/office/drawing/2014/main" id="{CCF2378C-2C04-8F4A-B1CE-C714C736C489}"/>
              </a:ext>
            </a:extLst>
          </p:cNvPr>
          <p:cNvGrpSpPr/>
          <p:nvPr userDrawn="1"/>
        </p:nvGrpSpPr>
        <p:grpSpPr>
          <a:xfrm>
            <a:off x="4892527" y="4421281"/>
            <a:ext cx="778566" cy="778517"/>
            <a:chOff x="2675683" y="2747719"/>
            <a:chExt cx="1689500" cy="1689393"/>
          </a:xfrm>
        </p:grpSpPr>
        <p:sp>
          <p:nvSpPr>
            <p:cNvPr id="21" name="Oval 24">
              <a:hlinkClick r:id="rId7"/>
              <a:extLst>
                <a:ext uri="{FF2B5EF4-FFF2-40B4-BE49-F238E27FC236}">
                  <a16:creationId xmlns:a16="http://schemas.microsoft.com/office/drawing/2014/main" id="{A9C9FCAC-74A2-3E4F-989E-CD693EBC085F}"/>
                </a:ext>
              </a:extLst>
            </p:cNvPr>
            <p:cNvSpPr>
              <a:spLocks/>
            </p:cNvSpPr>
            <p:nvPr userDrawn="1"/>
          </p:nvSpPr>
          <p:spPr bwMode="auto">
            <a:xfrm>
              <a:off x="2675683"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2" name="AutoShape 25">
              <a:extLst>
                <a:ext uri="{FF2B5EF4-FFF2-40B4-BE49-F238E27FC236}">
                  <a16:creationId xmlns:a16="http://schemas.microsoft.com/office/drawing/2014/main" id="{C4B982B4-7082-BD4E-A3A4-F90E94BF91FB}"/>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pic>
        <p:nvPicPr>
          <p:cNvPr id="25" name="Image 24">
            <a:extLst>
              <a:ext uri="{FF2B5EF4-FFF2-40B4-BE49-F238E27FC236}">
                <a16:creationId xmlns:a16="http://schemas.microsoft.com/office/drawing/2014/main" id="{93D3DCC9-FD93-2F4C-A4AF-4D66644A606F}"/>
              </a:ext>
            </a:extLst>
          </p:cNvPr>
          <p:cNvPicPr>
            <a:picLocks noChangeAspect="1"/>
          </p:cNvPicPr>
          <p:nvPr userDrawn="1"/>
        </p:nvPicPr>
        <p:blipFill rotWithShape="1">
          <a:blip r:embed="rId8"/>
          <a:srcRect t="75064" r="3108"/>
          <a:stretch/>
        </p:blipFill>
        <p:spPr>
          <a:xfrm>
            <a:off x="2949039" y="2956034"/>
            <a:ext cx="6293923" cy="396842"/>
          </a:xfrm>
          <a:prstGeom prst="rect">
            <a:avLst/>
          </a:prstGeom>
        </p:spPr>
      </p:pic>
    </p:spTree>
    <p:extLst>
      <p:ext uri="{BB962C8B-B14F-4D97-AF65-F5344CB8AC3E}">
        <p14:creationId xmlns:p14="http://schemas.microsoft.com/office/powerpoint/2010/main" val="183846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Logo et médias sociaux / visuels / Gris">
    <p:bg>
      <p:bgPr>
        <a:solidFill>
          <a:schemeClr val="accent3">
            <a:alpha val="25000"/>
          </a:schemeClr>
        </a:solidFill>
        <a:effectLst/>
      </p:bgPr>
    </p:bg>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userDrawn="1"/>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userDrawn="1"/>
        </p:nvPicPr>
        <p:blipFill>
          <a:blip r:embed="rId4"/>
          <a:stretch>
            <a:fillRect/>
          </a:stretch>
        </p:blipFill>
        <p:spPr>
          <a:xfrm>
            <a:off x="9580632" y="5937409"/>
            <a:ext cx="1990399" cy="374904"/>
          </a:xfrm>
          <a:prstGeom prst="rect">
            <a:avLst/>
          </a:prstGeom>
        </p:spPr>
      </p:pic>
      <p:pic>
        <p:nvPicPr>
          <p:cNvPr id="6" name="Image 5">
            <a:extLst>
              <a:ext uri="{FF2B5EF4-FFF2-40B4-BE49-F238E27FC236}">
                <a16:creationId xmlns:a16="http://schemas.microsoft.com/office/drawing/2014/main" id="{F120806A-F03F-CB41-B2A3-41144938796B}"/>
              </a:ext>
            </a:extLst>
          </p:cNvPr>
          <p:cNvPicPr>
            <a:picLocks noChangeAspect="1"/>
          </p:cNvPicPr>
          <p:nvPr userDrawn="1"/>
        </p:nvPicPr>
        <p:blipFill rotWithShape="1">
          <a:blip r:embed="rId5"/>
          <a:srcRect l="642" r="857"/>
          <a:stretch/>
        </p:blipFill>
        <p:spPr>
          <a:xfrm>
            <a:off x="6417032" y="896158"/>
            <a:ext cx="1506886" cy="1280160"/>
          </a:xfrm>
          <a:prstGeom prst="rect">
            <a:avLst/>
          </a:prstGeom>
          <a:ln w="38100">
            <a:solidFill>
              <a:schemeClr val="accent2"/>
            </a:solidFill>
            <a:miter lim="800000"/>
          </a:ln>
        </p:spPr>
      </p:pic>
      <p:pic>
        <p:nvPicPr>
          <p:cNvPr id="22" name="Image 21">
            <a:extLst>
              <a:ext uri="{FF2B5EF4-FFF2-40B4-BE49-F238E27FC236}">
                <a16:creationId xmlns:a16="http://schemas.microsoft.com/office/drawing/2014/main" id="{931FF124-5BA3-A34F-A3A4-36DFF648DE67}"/>
              </a:ext>
            </a:extLst>
          </p:cNvPr>
          <p:cNvPicPr>
            <a:picLocks noChangeAspect="1"/>
          </p:cNvPicPr>
          <p:nvPr userDrawn="1"/>
        </p:nvPicPr>
        <p:blipFill>
          <a:blip r:embed="rId6"/>
          <a:stretch>
            <a:fillRect/>
          </a:stretch>
        </p:blipFill>
        <p:spPr>
          <a:xfrm>
            <a:off x="6417032" y="2504224"/>
            <a:ext cx="1508760" cy="1159542"/>
          </a:xfrm>
          <a:prstGeom prst="rect">
            <a:avLst/>
          </a:prstGeom>
          <a:ln w="38100">
            <a:solidFill>
              <a:schemeClr val="accent2"/>
            </a:solidFill>
            <a:miter lim="800000"/>
          </a:ln>
        </p:spPr>
      </p:pic>
      <p:pic>
        <p:nvPicPr>
          <p:cNvPr id="24" name="Image 23">
            <a:extLst>
              <a:ext uri="{FF2B5EF4-FFF2-40B4-BE49-F238E27FC236}">
                <a16:creationId xmlns:a16="http://schemas.microsoft.com/office/drawing/2014/main" id="{75F1DF49-12DA-F14D-9586-37C4AABA3B46}"/>
              </a:ext>
            </a:extLst>
          </p:cNvPr>
          <p:cNvPicPr>
            <a:picLocks noChangeAspect="1"/>
          </p:cNvPicPr>
          <p:nvPr userDrawn="1"/>
        </p:nvPicPr>
        <p:blipFill>
          <a:blip r:embed="rId7"/>
          <a:stretch>
            <a:fillRect/>
          </a:stretch>
        </p:blipFill>
        <p:spPr>
          <a:xfrm>
            <a:off x="6417032" y="3991671"/>
            <a:ext cx="1508760" cy="1443298"/>
          </a:xfrm>
          <a:prstGeom prst="rect">
            <a:avLst/>
          </a:prstGeom>
          <a:ln w="38100">
            <a:solidFill>
              <a:schemeClr val="accent2"/>
            </a:solidFill>
            <a:miter lim="800000"/>
          </a:ln>
        </p:spPr>
      </p:pic>
      <p:grpSp>
        <p:nvGrpSpPr>
          <p:cNvPr id="29" name="Groupe 28">
            <a:extLst>
              <a:ext uri="{FF2B5EF4-FFF2-40B4-BE49-F238E27FC236}">
                <a16:creationId xmlns:a16="http://schemas.microsoft.com/office/drawing/2014/main" id="{C2795DB5-B5E1-E948-89BA-A23D24BDC0D2}"/>
              </a:ext>
            </a:extLst>
          </p:cNvPr>
          <p:cNvGrpSpPr/>
          <p:nvPr userDrawn="1"/>
        </p:nvGrpSpPr>
        <p:grpSpPr>
          <a:xfrm>
            <a:off x="633876" y="1539205"/>
            <a:ext cx="5171662" cy="3102997"/>
            <a:chOff x="381000" y="10072"/>
            <a:chExt cx="8203095" cy="4921857"/>
          </a:xfrm>
        </p:grpSpPr>
        <p:pic>
          <p:nvPicPr>
            <p:cNvPr id="26" name="Image 25">
              <a:extLst>
                <a:ext uri="{FF2B5EF4-FFF2-40B4-BE49-F238E27FC236}">
                  <a16:creationId xmlns:a16="http://schemas.microsoft.com/office/drawing/2014/main" id="{B67C8D97-503E-3046-9B3B-AB778AF3BC31}"/>
                </a:ext>
              </a:extLst>
            </p:cNvPr>
            <p:cNvPicPr>
              <a:picLocks noChangeAspect="1"/>
            </p:cNvPicPr>
            <p:nvPr userDrawn="1"/>
          </p:nvPicPr>
          <p:blipFill rotWithShape="1">
            <a:blip r:embed="rId8"/>
            <a:srcRect r="5751" b="4251"/>
            <a:stretch/>
          </p:blipFill>
          <p:spPr>
            <a:xfrm>
              <a:off x="1500020" y="437322"/>
              <a:ext cx="5966255" cy="3760967"/>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userDrawn="1"/>
          </p:nvPicPr>
          <p:blipFill>
            <a:blip r:embed="rId9"/>
            <a:stretch>
              <a:fillRect/>
            </a:stretch>
          </p:blipFill>
          <p:spPr>
            <a:xfrm>
              <a:off x="381000" y="10072"/>
              <a:ext cx="8203095" cy="4921857"/>
            </a:xfrm>
            <a:prstGeom prst="rect">
              <a:avLst/>
            </a:prstGeom>
          </p:spPr>
        </p:pic>
      </p:grpSp>
      <p:sp>
        <p:nvSpPr>
          <p:cNvPr id="30" name="ZoneTexte 29">
            <a:extLst>
              <a:ext uri="{FF2B5EF4-FFF2-40B4-BE49-F238E27FC236}">
                <a16:creationId xmlns:a16="http://schemas.microsoft.com/office/drawing/2014/main" id="{162F5037-CBD6-1E45-B104-738EA7ED937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userDrawn="1"/>
        </p:nvSpPr>
        <p:spPr>
          <a:xfrm>
            <a:off x="8384373" y="1382350"/>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10">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userDrawn="1"/>
        </p:nvSpPr>
        <p:spPr>
          <a:xfrm>
            <a:off x="8384373" y="2930107"/>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1">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userDrawn="1"/>
        </p:nvSpPr>
        <p:spPr>
          <a:xfrm>
            <a:off x="8384373" y="4559432"/>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12">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7636735" y="2767403"/>
            <a:ext cx="633224" cy="633184"/>
            <a:chOff x="539551" y="2747719"/>
            <a:chExt cx="1689499" cy="1689393"/>
          </a:xfrm>
        </p:grpSpPr>
        <p:sp>
          <p:nvSpPr>
            <p:cNvPr id="10" name="Oval 18">
              <a:hlinkClick r:id="rId11"/>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userDrawn="1"/>
        </p:nvGrpSpPr>
        <p:grpSpPr>
          <a:xfrm>
            <a:off x="7636735" y="1219646"/>
            <a:ext cx="633224" cy="633184"/>
            <a:chOff x="2675683" y="2747719"/>
            <a:chExt cx="1689500" cy="1689393"/>
          </a:xfrm>
        </p:grpSpPr>
        <p:sp>
          <p:nvSpPr>
            <p:cNvPr id="12" name="Oval 24">
              <a:hlinkClick r:id="rId10"/>
              <a:extLst>
                <a:ext uri="{FF2B5EF4-FFF2-40B4-BE49-F238E27FC236}">
                  <a16:creationId xmlns:a16="http://schemas.microsoft.com/office/drawing/2014/main" id="{08FFAB00-EB69-DC47-996A-068C9ED9D410}"/>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userDrawn="1"/>
        </p:nvGrpSpPr>
        <p:grpSpPr>
          <a:xfrm>
            <a:off x="7636735" y="4396728"/>
            <a:ext cx="633224" cy="633184"/>
            <a:chOff x="7305431" y="4396728"/>
            <a:chExt cx="633224" cy="633184"/>
          </a:xfrm>
        </p:grpSpPr>
        <p:sp>
          <p:nvSpPr>
            <p:cNvPr id="41" name="Oval 24">
              <a:hlinkClick r:id="rId12"/>
              <a:extLst>
                <a:ext uri="{FF2B5EF4-FFF2-40B4-BE49-F238E27FC236}">
                  <a16:creationId xmlns:a16="http://schemas.microsoft.com/office/drawing/2014/main" id="{ED7ACFDB-E89F-1F48-B702-3327D535CCFE}"/>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3148530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0" name="Espace réservé pour une image  6">
            <a:extLst>
              <a:ext uri="{FF2B5EF4-FFF2-40B4-BE49-F238E27FC236}">
                <a16:creationId xmlns:a16="http://schemas.microsoft.com/office/drawing/2014/main" id="{8BB11DE4-7B1C-5745-875F-4B1CF8BB0E73}"/>
              </a:ext>
            </a:extLst>
          </p:cNvPr>
          <p:cNvSpPr>
            <a:spLocks noGrp="1"/>
          </p:cNvSpPr>
          <p:nvPr>
            <p:ph type="pic" sz="quarter" idx="13" hasCustomPrompt="1"/>
          </p:nvPr>
        </p:nvSpPr>
        <p:spPr>
          <a:xfrm>
            <a:off x="6213764" y="1818409"/>
            <a:ext cx="5978236" cy="5039591"/>
          </a:xfrm>
        </p:spPr>
        <p:txBody>
          <a:bodyPr/>
          <a:lstStyle>
            <a:lvl1pPr>
              <a:defRPr sz="1600"/>
            </a:lvl1pPr>
          </a:lstStyle>
          <a:p>
            <a:r>
              <a:rPr lang="fr-CA"/>
              <a:t>Cliquez sur l’icône au centre de la boîte pour insérer une image</a:t>
            </a:r>
          </a:p>
        </p:txBody>
      </p:sp>
      <p:sp>
        <p:nvSpPr>
          <p:cNvPr id="2" name="Titre 1">
            <a:extLst>
              <a:ext uri="{FF2B5EF4-FFF2-40B4-BE49-F238E27FC236}">
                <a16:creationId xmlns:a16="http://schemas.microsoft.com/office/drawing/2014/main" id="{364707A6-5057-B34A-B28C-0064B6651917}"/>
              </a:ext>
            </a:extLst>
          </p:cNvPr>
          <p:cNvSpPr>
            <a:spLocks noGrp="1"/>
          </p:cNvSpPr>
          <p:nvPr>
            <p:ph type="ctrTitle" hasCustomPrompt="1"/>
          </p:nvPr>
        </p:nvSpPr>
        <p:spPr>
          <a:xfrm>
            <a:off x="882650" y="2469790"/>
            <a:ext cx="5212080" cy="2377440"/>
          </a:xfrm>
        </p:spPr>
        <p:txBody>
          <a:bodyPr lIns="0" tIns="0" rIns="0" bIns="0" anchor="t"/>
          <a:lstStyle>
            <a:lvl1pPr algn="l">
              <a:defRPr sz="6000" b="1"/>
            </a:lvl1pPr>
          </a:lstStyle>
          <a:p>
            <a:r>
              <a:rPr lang="fr-CA"/>
              <a:t>Cliquez pour insérer le titre</a:t>
            </a:r>
          </a:p>
        </p:txBody>
      </p:sp>
      <p:sp>
        <p:nvSpPr>
          <p:cNvPr id="3" name="Sous-titre 2">
            <a:extLst>
              <a:ext uri="{FF2B5EF4-FFF2-40B4-BE49-F238E27FC236}">
                <a16:creationId xmlns:a16="http://schemas.microsoft.com/office/drawing/2014/main" id="{58C64A91-32F2-D14C-83A1-9E02AA1DFD21}"/>
              </a:ext>
            </a:extLst>
          </p:cNvPr>
          <p:cNvSpPr>
            <a:spLocks noGrp="1"/>
          </p:cNvSpPr>
          <p:nvPr>
            <p:ph type="subTitle" idx="1" hasCustomPrompt="1"/>
          </p:nvPr>
        </p:nvSpPr>
        <p:spPr>
          <a:xfrm>
            <a:off x="882650" y="5105328"/>
            <a:ext cx="5212080" cy="1188720"/>
          </a:xfrm>
        </p:spPr>
        <p:txBody>
          <a:bodyPr lIns="0" tIns="0" rIns="0" bIns="0">
            <a:noAutofit/>
          </a:bodyPr>
          <a:lstStyle>
            <a:lvl1pPr marL="0" indent="0" algn="l">
              <a:lnSpc>
                <a:spcPct val="100000"/>
              </a:lnSpc>
              <a:spcBef>
                <a:spcPts val="0"/>
              </a:spcBef>
              <a:buNone/>
              <a:tabLst/>
              <a:defRPr sz="2000" b="0">
                <a:solidFill>
                  <a:schemeClr val="tx1"/>
                </a:solidFill>
              </a:defRPr>
            </a:lvl1pPr>
            <a:lvl2pPr marL="0" indent="0" algn="l">
              <a:lnSpc>
                <a:spcPct val="100000"/>
              </a:lnSpc>
              <a:spcBef>
                <a:spcPts val="0"/>
              </a:spcBef>
              <a:buNone/>
              <a:tabLst/>
              <a:defRPr sz="2000" b="0">
                <a:solidFill>
                  <a:schemeClr val="tx1"/>
                </a:solidFill>
              </a:defRPr>
            </a:lvl2pPr>
            <a:lvl3pPr marL="0" indent="0" algn="l">
              <a:lnSpc>
                <a:spcPct val="100000"/>
              </a:lnSpc>
              <a:spcBef>
                <a:spcPts val="0"/>
              </a:spcBef>
              <a:buNone/>
              <a:tabLst/>
              <a:defRPr sz="2000" b="0">
                <a:solidFill>
                  <a:schemeClr val="tx1"/>
                </a:solidFill>
              </a:defRPr>
            </a:lvl3pPr>
            <a:lvl4pPr marL="0" indent="0" algn="l">
              <a:lnSpc>
                <a:spcPct val="100000"/>
              </a:lnSpc>
              <a:spcBef>
                <a:spcPts val="0"/>
              </a:spcBef>
              <a:buNone/>
              <a:tabLst/>
              <a:defRPr sz="2000" b="0">
                <a:solidFill>
                  <a:schemeClr val="tx1"/>
                </a:solidFill>
              </a:defRPr>
            </a:lvl4pPr>
            <a:lvl5pPr marL="0" indent="0" algn="l">
              <a:lnSpc>
                <a:spcPct val="100000"/>
              </a:lnSpc>
              <a:spcBef>
                <a:spcPts val="0"/>
              </a:spcBef>
              <a:buNone/>
              <a:tabLst/>
              <a:defRPr sz="2000" b="0">
                <a:solidFill>
                  <a:schemeClr val="tx1"/>
                </a:solidFill>
              </a:defRPr>
            </a:lvl5pPr>
            <a:lvl6pPr marL="0" indent="0" algn="l">
              <a:lnSpc>
                <a:spcPct val="100000"/>
              </a:lnSpc>
              <a:spcBef>
                <a:spcPts val="0"/>
              </a:spcBef>
              <a:buNone/>
              <a:tabLst/>
              <a:defRPr sz="2000" b="0">
                <a:solidFill>
                  <a:schemeClr val="tx1"/>
                </a:solidFill>
              </a:defRPr>
            </a:lvl6pPr>
            <a:lvl7pPr marL="0" indent="0" algn="l">
              <a:lnSpc>
                <a:spcPct val="100000"/>
              </a:lnSpc>
              <a:spcBef>
                <a:spcPts val="0"/>
              </a:spcBef>
              <a:buNone/>
              <a:tabLst/>
              <a:defRPr sz="2000" b="0">
                <a:solidFill>
                  <a:schemeClr val="tx1"/>
                </a:solidFill>
              </a:defRPr>
            </a:lvl7pPr>
            <a:lvl8pPr marL="0" indent="0" algn="l">
              <a:lnSpc>
                <a:spcPct val="100000"/>
              </a:lnSpc>
              <a:spcBef>
                <a:spcPts val="0"/>
              </a:spcBef>
              <a:buNone/>
              <a:tabLst/>
              <a:defRPr sz="2000" b="0">
                <a:solidFill>
                  <a:schemeClr val="tx1"/>
                </a:solidFill>
              </a:defRPr>
            </a:lvl8pPr>
            <a:lvl9pPr marL="0" indent="0" algn="l">
              <a:lnSpc>
                <a:spcPct val="100000"/>
              </a:lnSpc>
              <a:spcBef>
                <a:spcPts val="0"/>
              </a:spcBef>
              <a:buNone/>
              <a:tabLst/>
              <a:defRPr sz="2000" b="0">
                <a:solidFill>
                  <a:schemeClr val="tx1"/>
                </a:solidFill>
              </a:defRPr>
            </a:lvl9pPr>
          </a:lstStyle>
          <a:p>
            <a:pPr lvl="0"/>
            <a:r>
              <a:rPr lang="fr-CA"/>
              <a:t>Cliquez pour insérer le sous-titre ou la date</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13" name="Image 12">
            <a:extLst>
              <a:ext uri="{FF2B5EF4-FFF2-40B4-BE49-F238E27FC236}">
                <a16:creationId xmlns:a16="http://schemas.microsoft.com/office/drawing/2014/main" id="{8C123502-005E-8440-BFE0-D1A1E88F1163}"/>
              </a:ext>
            </a:extLst>
          </p:cNvPr>
          <p:cNvPicPr>
            <a:picLocks noChangeAspect="1"/>
          </p:cNvPicPr>
          <p:nvPr userDrawn="1"/>
        </p:nvPicPr>
        <p:blipFill>
          <a:blip r:embed="rId2"/>
          <a:stretch>
            <a:fillRect/>
          </a:stretch>
        </p:blipFill>
        <p:spPr>
          <a:xfrm>
            <a:off x="882649" y="904567"/>
            <a:ext cx="2685225" cy="648930"/>
          </a:xfrm>
          <a:prstGeom prst="rect">
            <a:avLst/>
          </a:prstGeom>
        </p:spPr>
      </p:pic>
    </p:spTree>
    <p:extLst>
      <p:ext uri="{BB962C8B-B14F-4D97-AF65-F5344CB8AC3E}">
        <p14:creationId xmlns:p14="http://schemas.microsoft.com/office/powerpoint/2010/main" val="66404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F252C05-B1C9-664B-A45A-1EB08547D55B}"/>
              </a:ext>
            </a:extLst>
          </p:cNvPr>
          <p:cNvSpPr>
            <a:spLocks noGrp="1"/>
          </p:cNvSpPr>
          <p:nvPr>
            <p:ph type="title" hasCustomPrompt="1"/>
          </p:nvPr>
        </p:nvSpPr>
        <p:spPr/>
        <p:txBody>
          <a:bodyPr/>
          <a:lstStyle/>
          <a:p>
            <a:r>
              <a:rPr lang="fr-CA"/>
              <a:t>Cliquez pour insérer le titre</a:t>
            </a:r>
          </a:p>
        </p:txBody>
      </p:sp>
      <p:sp>
        <p:nvSpPr>
          <p:cNvPr id="4" name="Espace réservé du contenu 3">
            <a:extLst>
              <a:ext uri="{FF2B5EF4-FFF2-40B4-BE49-F238E27FC236}">
                <a16:creationId xmlns:a16="http://schemas.microsoft.com/office/drawing/2014/main" id="{9EE3594B-961B-0D42-8254-9F51E34C4193}"/>
              </a:ext>
            </a:extLst>
          </p:cNvPr>
          <p:cNvSpPr>
            <a:spLocks noGrp="1"/>
          </p:cNvSpPr>
          <p:nvPr>
            <p:ph sz="quarter" idx="15" hasCustomPrompt="1"/>
          </p:nvPr>
        </p:nvSpPr>
        <p:spPr>
          <a:xfrm>
            <a:off x="886968" y="2103120"/>
            <a:ext cx="10424160" cy="4114800"/>
          </a:xfrm>
        </p:spPr>
        <p:txBody>
          <a:bodyPr/>
          <a:lstStyle/>
          <a:p>
            <a:pPr lvl="0"/>
            <a:r>
              <a:rPr lang="fr-CA" dirty="0"/>
              <a:t>Cliquez pour insérer le texte et utilisez l’indentation pour appliquer les niveaux de texte prédéfinis</a:t>
            </a:r>
          </a:p>
          <a:p>
            <a:pPr lvl="1"/>
            <a:r>
              <a:rPr lang="fr-CA" dirty="0"/>
              <a:t>Deuxième niveau</a:t>
            </a:r>
          </a:p>
          <a:p>
            <a:pPr lvl="2"/>
            <a:r>
              <a:rPr lang="fr-CA" dirty="0"/>
              <a:t>Troisième niveau</a:t>
            </a:r>
          </a:p>
          <a:p>
            <a:pPr lvl="3"/>
            <a:r>
              <a:rPr lang="fr-CA" dirty="0"/>
              <a:t>Quatrième niveau</a:t>
            </a:r>
          </a:p>
          <a:p>
            <a:pPr lvl="4"/>
            <a:r>
              <a:rPr lang="fr-CA" dirty="0"/>
              <a:t>Cinquième niveau</a:t>
            </a:r>
          </a:p>
          <a:p>
            <a:pPr lvl="5"/>
            <a:r>
              <a:rPr lang="fr-CA" dirty="0"/>
              <a:t>Sixième niveau</a:t>
            </a:r>
          </a:p>
          <a:p>
            <a:pPr lvl="6"/>
            <a:r>
              <a:rPr lang="fr-CA" dirty="0"/>
              <a:t>Septième niveau</a:t>
            </a:r>
          </a:p>
          <a:p>
            <a:pPr lvl="7"/>
            <a:r>
              <a:rPr lang="fr-CA" dirty="0"/>
              <a:t>Huitième niveau</a:t>
            </a:r>
          </a:p>
          <a:p>
            <a:pPr lvl="8"/>
            <a:r>
              <a:rPr lang="fr-CA" dirty="0"/>
              <a:t>Neuvième niveau</a:t>
            </a:r>
          </a:p>
        </p:txBody>
      </p:sp>
    </p:spTree>
    <p:extLst>
      <p:ext uri="{BB962C8B-B14F-4D97-AF65-F5344CB8AC3E}">
        <p14:creationId xmlns:p14="http://schemas.microsoft.com/office/powerpoint/2010/main" val="54085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contenu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4050ED8-5FE7-4545-9AB6-7B77B49AF030}"/>
              </a:ext>
            </a:extLst>
          </p:cNvPr>
          <p:cNvSpPr>
            <a:spLocks noGrp="1"/>
          </p:cNvSpPr>
          <p:nvPr>
            <p:ph type="title" hasCustomPrompt="1"/>
          </p:nvPr>
        </p:nvSpPr>
        <p:spPr>
          <a:xfrm>
            <a:off x="886968" y="822960"/>
            <a:ext cx="10421938" cy="914400"/>
          </a:xfrm>
        </p:spPr>
        <p:txBody>
          <a:bodyPr/>
          <a:lstStyle/>
          <a:p>
            <a:r>
              <a:rPr lang="fr-CA"/>
              <a:t>Cliquez pour insérer le titre</a:t>
            </a:r>
          </a:p>
        </p:txBody>
      </p:sp>
      <p:sp>
        <p:nvSpPr>
          <p:cNvPr id="6" name="Espace réservé du contenu 3">
            <a:extLst>
              <a:ext uri="{FF2B5EF4-FFF2-40B4-BE49-F238E27FC236}">
                <a16:creationId xmlns:a16="http://schemas.microsoft.com/office/drawing/2014/main" id="{7E291F59-C5CC-0A4A-BFE3-2DE71C6C588C}"/>
              </a:ext>
            </a:extLst>
          </p:cNvPr>
          <p:cNvSpPr>
            <a:spLocks noGrp="1"/>
          </p:cNvSpPr>
          <p:nvPr>
            <p:ph sz="quarter" idx="16" hasCustomPrompt="1"/>
          </p:nvPr>
        </p:nvSpPr>
        <p:spPr>
          <a:xfrm>
            <a:off x="886968"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7" name="Espace réservé du contenu 3">
            <a:extLst>
              <a:ext uri="{FF2B5EF4-FFF2-40B4-BE49-F238E27FC236}">
                <a16:creationId xmlns:a16="http://schemas.microsoft.com/office/drawing/2014/main" id="{949FF223-6198-4D49-AC94-4E61593391F2}"/>
              </a:ext>
            </a:extLst>
          </p:cNvPr>
          <p:cNvSpPr>
            <a:spLocks noGrp="1"/>
          </p:cNvSpPr>
          <p:nvPr>
            <p:ph sz="quarter" idx="17" hasCustomPrompt="1"/>
          </p:nvPr>
        </p:nvSpPr>
        <p:spPr>
          <a:xfrm>
            <a:off x="6462586" y="2103120"/>
            <a:ext cx="484632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640264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p:txBody>
          <a:bodyPr/>
          <a:lstStyle>
            <a:lvl1pPr>
              <a:defRPr>
                <a:solidFill>
                  <a:schemeClr val="accent1"/>
                </a:solidFill>
              </a:defRPr>
            </a:lvl1pPr>
          </a:lstStyle>
          <a:p>
            <a:r>
              <a:rPr lang="fr-CA"/>
              <a:t>Cliquez pour insérer le titre</a:t>
            </a: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6213764" y="1818409"/>
            <a:ext cx="5978236" cy="5039591"/>
          </a:xfrm>
        </p:spPr>
        <p:txBody>
          <a:bodyPr/>
          <a:lstStyle>
            <a:lvl1pPr>
              <a:defRPr sz="1600"/>
            </a:lvl1pPr>
          </a:lstStyle>
          <a:p>
            <a:r>
              <a:rPr lang="fr-CA"/>
              <a:t>Cliquez sur l’icône au centre de la boîte pour insérer une image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5486400"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5586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tion / visuel gauch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a:xfrm>
            <a:off x="4480560" y="822960"/>
            <a:ext cx="6820479" cy="914400"/>
          </a:xfrm>
        </p:spPr>
        <p:txBody>
          <a:bodyPr/>
          <a:lstStyle>
            <a:lvl1pPr>
              <a:defRPr>
                <a:solidFill>
                  <a:schemeClr val="accent1"/>
                </a:solidFill>
              </a:defRPr>
            </a:lvl1pPr>
          </a:lstStyle>
          <a:p>
            <a:r>
              <a:rPr lang="fr-CA"/>
              <a:t>Cliquez pour insérer le titre</a:t>
            </a: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0" y="822960"/>
            <a:ext cx="4023360" cy="6035040"/>
          </a:xfrm>
        </p:spPr>
        <p:txBody>
          <a:bodyPr/>
          <a:lstStyle>
            <a:lvl1pPr>
              <a:defRPr sz="1600"/>
            </a:lvl1pPr>
          </a:lstStyle>
          <a:p>
            <a:r>
              <a:rPr lang="fr-CA"/>
              <a:t>Cliquez sur l’icône au centre de la boîte pour insérer une image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4480560" y="2103120"/>
            <a:ext cx="6824028" cy="4114800"/>
          </a:xfrm>
        </p:spPr>
        <p:txBody>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594106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Quiz / scénario">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7221682" y="548640"/>
            <a:ext cx="4023360" cy="630936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385395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ésentation conférencier">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08276" y="1770812"/>
            <a:ext cx="5303520" cy="1596855"/>
          </a:xfrm>
        </p:spPr>
        <p:txBody>
          <a:bodyPr anchor="b"/>
          <a:lstStyle>
            <a:lvl1pPr algn="r">
              <a:defRPr sz="3600">
                <a:solidFill>
                  <a:schemeClr val="accent1"/>
                </a:solidFill>
              </a:defRPr>
            </a:lvl1pPr>
          </a:lstStyle>
          <a:p>
            <a:pPr lvl="0"/>
            <a:r>
              <a:rPr lang="fr-CA" dirty="0"/>
              <a:t>Cliquez pour insérer le nom</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7014116" y="4311843"/>
            <a:ext cx="4297680" cy="415925"/>
          </a:xfrm>
        </p:spPr>
        <p:txBody>
          <a:bodyPr anchor="b"/>
          <a:lstStyle>
            <a:lvl1pPr algn="r">
              <a:lnSpc>
                <a:spcPct val="100000"/>
              </a:lnSpc>
              <a:defRPr sz="2000" b="0">
                <a:solidFill>
                  <a:schemeClr val="accent2"/>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dirty="0"/>
              <a:t>Cliquez pour insérer la date</a:t>
            </a:r>
          </a:p>
        </p:txBody>
      </p:sp>
      <p:pic>
        <p:nvPicPr>
          <p:cNvPr id="6" name="Image 5">
            <a:extLst>
              <a:ext uri="{FF2B5EF4-FFF2-40B4-BE49-F238E27FC236}">
                <a16:creationId xmlns:a16="http://schemas.microsoft.com/office/drawing/2014/main" id="{03ACBE21-375A-AA4B-871B-2C2AB5F7F572}"/>
              </a:ext>
            </a:extLst>
          </p:cNvPr>
          <p:cNvPicPr>
            <a:picLocks noChangeAspect="1"/>
          </p:cNvPicPr>
          <p:nvPr userDrawn="1"/>
        </p:nvPicPr>
        <p:blipFill>
          <a:blip r:embed="rId2"/>
          <a:stretch>
            <a:fillRect/>
          </a:stretch>
        </p:blipFill>
        <p:spPr>
          <a:xfrm>
            <a:off x="956441" y="2215775"/>
            <a:ext cx="3977640" cy="2479887"/>
          </a:xfrm>
          <a:prstGeom prst="rect">
            <a:avLst/>
          </a:prstGeom>
        </p:spPr>
      </p:pic>
    </p:spTree>
    <p:extLst>
      <p:ext uri="{BB962C8B-B14F-4D97-AF65-F5344CB8AC3E}">
        <p14:creationId xmlns:p14="http://schemas.microsoft.com/office/powerpoint/2010/main" val="158544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51">
          <p15:clr>
            <a:srgbClr val="FBAE40"/>
          </p15:clr>
        </p15:guide>
        <p15:guide id="2" orient="horz" pos="2943">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ise en situation - gauche / gris">
    <p:bg>
      <p:bgPr>
        <a:solidFill>
          <a:schemeClr val="accent3">
            <a:alpha val="25000"/>
          </a:schemeClr>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F7DA3DC5-BDBC-404C-8367-C00EB3D4C26D}"/>
              </a:ext>
            </a:extLst>
          </p:cNvPr>
          <p:cNvSpPr/>
          <p:nvPr userDrawn="1"/>
        </p:nvSpPr>
        <p:spPr>
          <a:xfrm flipH="1">
            <a:off x="5381736"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7550293"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dirty="0"/>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886968" y="2103120"/>
            <a:ext cx="54864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dirty="0"/>
              <a:t>Cliquez pour insérer le texte et utilisez l’indentation pour appliquer les niveaux de texte prédéfinis</a:t>
            </a:r>
          </a:p>
          <a:p>
            <a:pPr lvl="1"/>
            <a:r>
              <a:rPr lang="fr-CA" dirty="0"/>
              <a:t>Deuxième niveau</a:t>
            </a:r>
          </a:p>
          <a:p>
            <a:pPr lvl="2"/>
            <a:r>
              <a:rPr lang="fr-CA" dirty="0"/>
              <a:t>Troisième niveau</a:t>
            </a:r>
          </a:p>
          <a:p>
            <a:pPr lvl="3"/>
            <a:r>
              <a:rPr lang="fr-CA" dirty="0"/>
              <a:t>Quatrième niveau</a:t>
            </a:r>
          </a:p>
          <a:p>
            <a:pPr lvl="4"/>
            <a:r>
              <a:rPr lang="fr-CA" dirty="0"/>
              <a:t>Cinquième niveau</a:t>
            </a:r>
          </a:p>
          <a:p>
            <a:pPr lvl="5"/>
            <a:r>
              <a:rPr lang="fr-CA" dirty="0"/>
              <a:t>Sixième niveau</a:t>
            </a:r>
          </a:p>
          <a:p>
            <a:pPr lvl="6"/>
            <a:r>
              <a:rPr lang="fr-CA" dirty="0"/>
              <a:t>Septième niveau</a:t>
            </a:r>
          </a:p>
          <a:p>
            <a:pPr lvl="7"/>
            <a:r>
              <a:rPr lang="fr-CA" dirty="0"/>
              <a:t>Huitième niveau</a:t>
            </a:r>
          </a:p>
          <a:p>
            <a:pPr lvl="8"/>
            <a:r>
              <a:rPr lang="fr-CA" dirty="0"/>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222965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Mise en situation - droite / gris">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0" y="-3176"/>
            <a:ext cx="6816705"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5152" h="13739070">
                <a:moveTo>
                  <a:pt x="224" y="3997"/>
                </a:moveTo>
                <a:lnTo>
                  <a:pt x="11054962" y="0"/>
                </a:lnTo>
                <a:lnTo>
                  <a:pt x="16575152" y="13739070"/>
                </a:lnTo>
                <a:lnTo>
                  <a:pt x="15664" y="13739070"/>
                </a:lnTo>
                <a:cubicBezTo>
                  <a:pt x="18237" y="9160712"/>
                  <a:pt x="-2349" y="4582355"/>
                  <a:pt x="224" y="3997"/>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7" name="Espace réservé pour une image  6">
            <a:extLst>
              <a:ext uri="{FF2B5EF4-FFF2-40B4-BE49-F238E27FC236}">
                <a16:creationId xmlns:a16="http://schemas.microsoft.com/office/drawing/2014/main" id="{523C204E-FA3D-7641-A2D8-EA7805252139}"/>
              </a:ext>
            </a:extLst>
          </p:cNvPr>
          <p:cNvSpPr>
            <a:spLocks noGrp="1"/>
          </p:cNvSpPr>
          <p:nvPr>
            <p:ph type="pic" sz="quarter" idx="13" hasCustomPrompt="1"/>
          </p:nvPr>
        </p:nvSpPr>
        <p:spPr>
          <a:xfrm>
            <a:off x="468609" y="857250"/>
            <a:ext cx="4023360" cy="6000750"/>
          </a:xfrm>
        </p:spPr>
        <p:txBody>
          <a:bodyPr/>
          <a:lstStyle>
            <a:lvl1pPr>
              <a:defRPr sz="1600"/>
            </a:lvl1pPr>
          </a:lstStyle>
          <a:p>
            <a:r>
              <a:rPr lang="fr-CA"/>
              <a:t>Cliquez sur l’icône au centre de la boîte pour insérer une image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469063"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469063" y="2103120"/>
            <a:ext cx="521208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469063"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Tree>
    <p:extLst>
      <p:ext uri="{BB962C8B-B14F-4D97-AF65-F5344CB8AC3E}">
        <p14:creationId xmlns:p14="http://schemas.microsoft.com/office/powerpoint/2010/main" val="346240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éparateur de section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423959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éparateur de section visuels / gris">
    <p:bg>
      <p:bgPr>
        <a:solidFill>
          <a:schemeClr val="accent3">
            <a:alpha val="25000"/>
          </a:schemeClr>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6" name="Image 5">
            <a:extLst>
              <a:ext uri="{FF2B5EF4-FFF2-40B4-BE49-F238E27FC236}">
                <a16:creationId xmlns:a16="http://schemas.microsoft.com/office/drawing/2014/main" id="{B2A6A55E-305E-5BF0-18C5-7DC01217CA17}"/>
              </a:ext>
            </a:extLst>
          </p:cNvPr>
          <p:cNvPicPr>
            <a:picLocks noChangeAspect="1"/>
          </p:cNvPicPr>
          <p:nvPr userDrawn="1"/>
        </p:nvPicPr>
        <p:blipFill>
          <a:blip r:embed="rId2"/>
          <a:stretch>
            <a:fillRect/>
          </a:stretch>
        </p:blipFill>
        <p:spPr>
          <a:xfrm rot="19333207">
            <a:off x="6426120" y="3666939"/>
            <a:ext cx="6757827" cy="5638656"/>
          </a:xfrm>
          <a:prstGeom prst="rect">
            <a:avLst/>
          </a:prstGeom>
        </p:spPr>
      </p:pic>
    </p:spTree>
    <p:extLst>
      <p:ext uri="{BB962C8B-B14F-4D97-AF65-F5344CB8AC3E}">
        <p14:creationId xmlns:p14="http://schemas.microsoft.com/office/powerpoint/2010/main" val="36684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Quiz - question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22268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iz - réponse lettre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dirty="0"/>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98253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iz - réponse mot / gris">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chemeClr val="accent3">
              <a:alpha val="2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tx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05AC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83647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éparateur de section / anthracite">
    <p:bg>
      <p:bgPr>
        <a:solidFill>
          <a:srgbClr val="05ACD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4" name="Image 3">
            <a:extLst>
              <a:ext uri="{FF2B5EF4-FFF2-40B4-BE49-F238E27FC236}">
                <a16:creationId xmlns:a16="http://schemas.microsoft.com/office/drawing/2014/main" id="{AB1A1453-F89E-1DE5-3FB2-E6605043E214}"/>
              </a:ext>
            </a:extLst>
          </p:cNvPr>
          <p:cNvPicPr>
            <a:picLocks noChangeAspect="1"/>
          </p:cNvPicPr>
          <p:nvPr userDrawn="1"/>
        </p:nvPicPr>
        <p:blipFill>
          <a:blip r:embed="rId2"/>
          <a:stretch>
            <a:fillRect/>
          </a:stretch>
        </p:blipFill>
        <p:spPr>
          <a:xfrm rot="12292729">
            <a:off x="7995252" y="-420834"/>
            <a:ext cx="6906072" cy="5762350"/>
          </a:xfrm>
          <a:prstGeom prst="rect">
            <a:avLst/>
          </a:prstGeom>
        </p:spPr>
      </p:pic>
    </p:spTree>
    <p:extLst>
      <p:ext uri="{BB962C8B-B14F-4D97-AF65-F5344CB8AC3E}">
        <p14:creationId xmlns:p14="http://schemas.microsoft.com/office/powerpoint/2010/main" val="122442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éparateur de section visuels / anthracite">
    <p:bg>
      <p:bgPr>
        <a:solidFill>
          <a:srgbClr val="05ACD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bg1"/>
                </a:solidFill>
              </a:defRPr>
            </a:lvl2pPr>
            <a:lvl3pPr marL="0" indent="0">
              <a:buNone/>
              <a:defRPr sz="2400" b="0">
                <a:solidFill>
                  <a:schemeClr val="bg1"/>
                </a:solidFill>
              </a:defRPr>
            </a:lvl3pPr>
            <a:lvl4pPr marL="0" indent="0">
              <a:buNone/>
              <a:defRPr sz="2400" b="0">
                <a:solidFill>
                  <a:schemeClr val="bg1"/>
                </a:solidFill>
              </a:defRPr>
            </a:lvl4pPr>
            <a:lvl5pPr marL="0" indent="0">
              <a:buNone/>
              <a:defRPr sz="2400" b="0">
                <a:solidFill>
                  <a:schemeClr val="bg1"/>
                </a:solidFill>
              </a:defRPr>
            </a:lvl5pPr>
            <a:lvl6pPr marL="0" indent="0">
              <a:buNone/>
              <a:tabLst/>
              <a:defRPr sz="2400" b="0">
                <a:solidFill>
                  <a:schemeClr val="bg1"/>
                </a:solidFill>
              </a:defRPr>
            </a:lvl6pPr>
            <a:lvl7pPr marL="0" indent="0">
              <a:buNone/>
              <a:tabLst/>
              <a:defRPr sz="2400" b="0">
                <a:solidFill>
                  <a:schemeClr val="bg1"/>
                </a:solidFill>
              </a:defRPr>
            </a:lvl7pPr>
            <a:lvl8pPr marL="0" indent="0">
              <a:buNone/>
              <a:tabLst/>
              <a:defRPr sz="2400" b="0">
                <a:solidFill>
                  <a:schemeClr val="bg1"/>
                </a:solidFill>
              </a:defRPr>
            </a:lvl8pPr>
            <a:lvl9pPr marL="0" indent="0">
              <a:buNone/>
              <a:tabLst/>
              <a:defRPr sz="2400" b="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pic>
        <p:nvPicPr>
          <p:cNvPr id="14" name="Image 13">
            <a:extLst>
              <a:ext uri="{FF2B5EF4-FFF2-40B4-BE49-F238E27FC236}">
                <a16:creationId xmlns:a16="http://schemas.microsoft.com/office/drawing/2014/main" id="{FE9FC2DC-5D53-0483-8C71-994DFA588070}"/>
              </a:ext>
            </a:extLst>
          </p:cNvPr>
          <p:cNvPicPr>
            <a:picLocks noChangeAspect="1"/>
          </p:cNvPicPr>
          <p:nvPr userDrawn="1"/>
        </p:nvPicPr>
        <p:blipFill>
          <a:blip r:embed="rId2"/>
          <a:stretch>
            <a:fillRect/>
          </a:stretch>
        </p:blipFill>
        <p:spPr>
          <a:xfrm rot="18964139">
            <a:off x="5516684" y="2662177"/>
            <a:ext cx="7772400" cy="6485205"/>
          </a:xfrm>
          <a:prstGeom prst="rect">
            <a:avLst/>
          </a:prstGeom>
        </p:spPr>
      </p:pic>
    </p:spTree>
    <p:extLst>
      <p:ext uri="{BB962C8B-B14F-4D97-AF65-F5344CB8AC3E}">
        <p14:creationId xmlns:p14="http://schemas.microsoft.com/office/powerpoint/2010/main" val="145826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iz - question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7D2C9C14-1D2E-474A-8CD7-AB4EF3B43A15}"/>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346433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iz - réponse lettre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cap="all" baseline="0">
                <a:solidFill>
                  <a:schemeClr val="bg1"/>
                </a:solidFill>
              </a:defRPr>
            </a:lvl1pPr>
            <a:lvl2pPr marL="0" indent="0" algn="ctr">
              <a:lnSpc>
                <a:spcPct val="100000"/>
              </a:lnSpc>
              <a:spcBef>
                <a:spcPts val="0"/>
              </a:spcBef>
              <a:buNone/>
              <a:tabLst/>
              <a:defRPr sz="13800" b="1" cap="all" baseline="0">
                <a:solidFill>
                  <a:schemeClr val="bg1"/>
                </a:solidFill>
              </a:defRPr>
            </a:lvl2pPr>
            <a:lvl3pPr marL="0" indent="0" algn="ctr">
              <a:lnSpc>
                <a:spcPct val="100000"/>
              </a:lnSpc>
              <a:spcBef>
                <a:spcPts val="0"/>
              </a:spcBef>
              <a:buNone/>
              <a:tabLst/>
              <a:defRPr sz="13800" b="1" cap="all" baseline="0">
                <a:solidFill>
                  <a:schemeClr val="bg1"/>
                </a:solidFill>
              </a:defRPr>
            </a:lvl3pPr>
            <a:lvl4pPr marL="0" indent="0" algn="ctr">
              <a:lnSpc>
                <a:spcPct val="100000"/>
              </a:lnSpc>
              <a:spcBef>
                <a:spcPts val="0"/>
              </a:spcBef>
              <a:buNone/>
              <a:tabLst/>
              <a:defRPr sz="13800" b="1" cap="all" baseline="0">
                <a:solidFill>
                  <a:schemeClr val="bg1"/>
                </a:solidFill>
              </a:defRPr>
            </a:lvl4pPr>
            <a:lvl5pPr marL="0" indent="0" algn="ctr">
              <a:lnSpc>
                <a:spcPct val="100000"/>
              </a:lnSpc>
              <a:spcBef>
                <a:spcPts val="0"/>
              </a:spcBef>
              <a:buFont typeface="Arial" panose="020B0604020202020204" pitchFamily="34" charset="0"/>
              <a:buNone/>
              <a:tabLst/>
              <a:defRPr sz="13800" b="1" cap="all" baseline="0">
                <a:solidFill>
                  <a:schemeClr val="bg1"/>
                </a:solidFill>
              </a:defRPr>
            </a:lvl5pPr>
            <a:lvl6pPr marL="0" indent="0" algn="ctr">
              <a:lnSpc>
                <a:spcPct val="100000"/>
              </a:lnSpc>
              <a:spcBef>
                <a:spcPts val="0"/>
              </a:spcBef>
              <a:buFont typeface="Arial" panose="020B0604020202020204" pitchFamily="34" charset="0"/>
              <a:buNone/>
              <a:tabLst/>
              <a:defRPr sz="13800" b="1" cap="all" baseline="0">
                <a:solidFill>
                  <a:schemeClr val="bg1"/>
                </a:solidFill>
              </a:defRPr>
            </a:lvl6pPr>
            <a:lvl7pPr marL="0" indent="0" algn="ctr">
              <a:lnSpc>
                <a:spcPct val="100000"/>
              </a:lnSpc>
              <a:spcBef>
                <a:spcPts val="0"/>
              </a:spcBef>
              <a:buFont typeface="Arial" panose="020B0604020202020204" pitchFamily="34" charset="0"/>
              <a:buNone/>
              <a:tabLst/>
              <a:defRPr sz="13800" b="1" cap="all" baseline="0">
                <a:solidFill>
                  <a:schemeClr val="bg1"/>
                </a:solidFill>
              </a:defRPr>
            </a:lvl7pPr>
            <a:lvl8pPr marL="0" indent="0" algn="ctr">
              <a:lnSpc>
                <a:spcPct val="100000"/>
              </a:lnSpc>
              <a:spcBef>
                <a:spcPts val="0"/>
              </a:spcBef>
              <a:buFont typeface="Arial" panose="020B0604020202020204" pitchFamily="34" charset="0"/>
              <a:buNone/>
              <a:tabLst/>
              <a:defRPr sz="13800" b="1" cap="all" baseline="0">
                <a:solidFill>
                  <a:schemeClr val="bg1"/>
                </a:solidFill>
              </a:defRPr>
            </a:lvl8pPr>
            <a:lvl9pPr marL="0" indent="0" algn="ctr">
              <a:lnSpc>
                <a:spcPct val="100000"/>
              </a:lnSpc>
              <a:spcBef>
                <a:spcPts val="0"/>
              </a:spcBef>
              <a:buFont typeface="Arial" panose="020B0604020202020204" pitchFamily="34" charset="0"/>
              <a:buNone/>
              <a:tabLst/>
              <a:defRPr sz="13800" b="1" cap="all" baseline="0">
                <a:solidFill>
                  <a:schemeClr val="bg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F67251FC-5D44-2B45-8825-2E3752AFEB9B}"/>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70368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iz - réponse mot / anthracit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bg1"/>
                </a:solidFill>
              </a:defRPr>
            </a:lvl1pPr>
            <a:lvl2pPr marL="0" indent="0" algn="ctr">
              <a:lnSpc>
                <a:spcPct val="100000"/>
              </a:lnSpc>
              <a:spcBef>
                <a:spcPts val="0"/>
              </a:spcBef>
              <a:buNone/>
              <a:tabLst/>
              <a:defRPr sz="5400" b="1" cap="all" baseline="0">
                <a:solidFill>
                  <a:schemeClr val="bg1"/>
                </a:solidFill>
              </a:defRPr>
            </a:lvl2pPr>
            <a:lvl3pPr marL="0" indent="0" algn="ctr">
              <a:lnSpc>
                <a:spcPct val="100000"/>
              </a:lnSpc>
              <a:spcBef>
                <a:spcPts val="0"/>
              </a:spcBef>
              <a:buNone/>
              <a:tabLst/>
              <a:defRPr sz="5400" b="1" cap="all" baseline="0">
                <a:solidFill>
                  <a:schemeClr val="bg1"/>
                </a:solidFill>
              </a:defRPr>
            </a:lvl3pPr>
            <a:lvl4pPr marL="0" indent="0" algn="ctr">
              <a:lnSpc>
                <a:spcPct val="100000"/>
              </a:lnSpc>
              <a:spcBef>
                <a:spcPts val="0"/>
              </a:spcBef>
              <a:buNone/>
              <a:tabLst/>
              <a:defRPr sz="5400" b="1" cap="all" baseline="0">
                <a:solidFill>
                  <a:schemeClr val="bg1"/>
                </a:solidFill>
              </a:defRPr>
            </a:lvl4pPr>
            <a:lvl5pPr marL="0" indent="0" algn="ctr">
              <a:lnSpc>
                <a:spcPct val="100000"/>
              </a:lnSpc>
              <a:spcBef>
                <a:spcPts val="0"/>
              </a:spcBef>
              <a:buFont typeface="Arial" panose="020B0604020202020204" pitchFamily="34" charset="0"/>
              <a:buNone/>
              <a:tabLst/>
              <a:defRPr sz="5400" b="1" cap="all" baseline="0">
                <a:solidFill>
                  <a:schemeClr val="bg1"/>
                </a:solidFill>
              </a:defRPr>
            </a:lvl5pPr>
            <a:lvl6pPr marL="0" indent="0" algn="ctr">
              <a:lnSpc>
                <a:spcPct val="100000"/>
              </a:lnSpc>
              <a:spcBef>
                <a:spcPts val="0"/>
              </a:spcBef>
              <a:buFont typeface="Arial" panose="020B0604020202020204" pitchFamily="34" charset="0"/>
              <a:buNone/>
              <a:tabLst/>
              <a:defRPr sz="5400" b="1" cap="all" baseline="0">
                <a:solidFill>
                  <a:schemeClr val="bg1"/>
                </a:solidFill>
              </a:defRPr>
            </a:lvl6pPr>
            <a:lvl7pPr marL="0" indent="0" algn="ctr">
              <a:lnSpc>
                <a:spcPct val="100000"/>
              </a:lnSpc>
              <a:spcBef>
                <a:spcPts val="0"/>
              </a:spcBef>
              <a:buFont typeface="Arial" panose="020B0604020202020204" pitchFamily="34" charset="0"/>
              <a:buNone/>
              <a:tabLst/>
              <a:defRPr sz="5400" b="1" cap="all" baseline="0">
                <a:solidFill>
                  <a:schemeClr val="bg1"/>
                </a:solidFill>
              </a:defRPr>
            </a:lvl7pPr>
            <a:lvl8pPr marL="0" indent="0" algn="ctr">
              <a:lnSpc>
                <a:spcPct val="100000"/>
              </a:lnSpc>
              <a:spcBef>
                <a:spcPts val="0"/>
              </a:spcBef>
              <a:buFont typeface="Arial" panose="020B0604020202020204" pitchFamily="34" charset="0"/>
              <a:buNone/>
              <a:tabLst/>
              <a:defRPr sz="5400" b="1" cap="all" baseline="0">
                <a:solidFill>
                  <a:schemeClr val="bg1"/>
                </a:solidFill>
              </a:defRPr>
            </a:lvl8pPr>
            <a:lvl9pPr marL="0" indent="0" algn="ctr">
              <a:lnSpc>
                <a:spcPct val="100000"/>
              </a:lnSpc>
              <a:spcBef>
                <a:spcPts val="0"/>
              </a:spcBef>
              <a:buFont typeface="Arial" panose="020B0604020202020204" pitchFamily="34" charset="0"/>
              <a:buNone/>
              <a:tabLst/>
              <a:defRPr sz="5400" b="1" cap="all" baseline="0">
                <a:solidFill>
                  <a:schemeClr val="bg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3" name="Espace réservé du texte 7">
            <a:extLst>
              <a:ext uri="{FF2B5EF4-FFF2-40B4-BE49-F238E27FC236}">
                <a16:creationId xmlns:a16="http://schemas.microsoft.com/office/drawing/2014/main" id="{1F966F6A-2654-544A-99CC-79734BEBD9BC}"/>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2" name="Graphique 1">
            <a:extLst>
              <a:ext uri="{FF2B5EF4-FFF2-40B4-BE49-F238E27FC236}">
                <a16:creationId xmlns:a16="http://schemas.microsoft.com/office/drawing/2014/main" id="{59D853CC-3DF0-272E-781B-B800A998EDD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36" t="35801" r="10402" b="21376"/>
          <a:stretch/>
        </p:blipFill>
        <p:spPr>
          <a:xfrm rot="9517903">
            <a:off x="9930496" y="503511"/>
            <a:ext cx="2597427" cy="1636643"/>
          </a:xfrm>
          <a:prstGeom prst="rect">
            <a:avLst/>
          </a:prstGeom>
        </p:spPr>
      </p:pic>
    </p:spTree>
    <p:extLst>
      <p:ext uri="{BB962C8B-B14F-4D97-AF65-F5344CB8AC3E}">
        <p14:creationId xmlns:p14="http://schemas.microsoft.com/office/powerpoint/2010/main" val="4181469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éparateur de section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165161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éparateur de section visuels / orange">
    <p:bg>
      <p:bgPr>
        <a:solidFill>
          <a:schemeClr val="accent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5669280" cy="4572000"/>
          </a:xfrm>
        </p:spPr>
        <p:txBody>
          <a:bodyPr anchor="ctr">
            <a:noAutofit/>
          </a:bodyPr>
          <a:lstStyle>
            <a:lvl1pPr marL="0" indent="0">
              <a:buNone/>
              <a:defRPr sz="6000" b="1">
                <a:solidFill>
                  <a:schemeClr val="bg1"/>
                </a:solidFill>
              </a:defRPr>
            </a:lvl1pPr>
            <a:lvl2pPr marL="0" indent="0">
              <a:buNone/>
              <a:defRPr sz="2400" b="1">
                <a:solidFill>
                  <a:schemeClr val="tx2"/>
                </a:solidFill>
              </a:defRPr>
            </a:lvl2pPr>
            <a:lvl3pPr marL="0" indent="0">
              <a:buNone/>
              <a:defRPr sz="2400" b="0">
                <a:solidFill>
                  <a:schemeClr val="tx2"/>
                </a:solidFill>
              </a:defRPr>
            </a:lvl3pPr>
            <a:lvl4pPr marL="0" indent="0">
              <a:buNone/>
              <a:defRPr sz="2400" b="0">
                <a:solidFill>
                  <a:schemeClr val="tx2"/>
                </a:solidFill>
              </a:defRPr>
            </a:lvl4pPr>
            <a:lvl5pPr marL="0" indent="0">
              <a:buNone/>
              <a:defRPr sz="2400" b="0">
                <a:solidFill>
                  <a:schemeClr val="tx2"/>
                </a:solidFill>
              </a:defRPr>
            </a:lvl5pPr>
            <a:lvl6pPr marL="0" indent="0">
              <a:buNone/>
              <a:tabLst/>
              <a:defRPr sz="2400" b="0">
                <a:solidFill>
                  <a:schemeClr val="tx2"/>
                </a:solidFill>
              </a:defRPr>
            </a:lvl6pPr>
            <a:lvl7pPr marL="0" indent="0">
              <a:buNone/>
              <a:tabLst/>
              <a:defRPr sz="2400" b="0">
                <a:solidFill>
                  <a:schemeClr val="tx2"/>
                </a:solidFill>
              </a:defRPr>
            </a:lvl7pPr>
            <a:lvl8pPr marL="0" indent="0">
              <a:buNone/>
              <a:tabLst/>
              <a:defRPr sz="2400" b="0">
                <a:solidFill>
                  <a:schemeClr val="tx2"/>
                </a:solidFill>
              </a:defRPr>
            </a:lvl8pPr>
            <a:lvl9pPr marL="0" indent="0">
              <a:buNone/>
              <a:tabLst/>
              <a:defRPr sz="2400" b="0">
                <a:solidFill>
                  <a:schemeClr val="tx2"/>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8" name="Picture Placeholder 21">
            <a:extLst>
              <a:ext uri="{FF2B5EF4-FFF2-40B4-BE49-F238E27FC236}">
                <a16:creationId xmlns:a16="http://schemas.microsoft.com/office/drawing/2014/main" id="{EA9B13A4-29EA-9A4B-9C30-85FE70160812}"/>
              </a:ext>
            </a:extLst>
          </p:cNvPr>
          <p:cNvSpPr>
            <a:spLocks noGrp="1" noChangeAspect="1"/>
          </p:cNvSpPr>
          <p:nvPr>
            <p:ph type="pic" sz="quarter" idx="16" hasCustomPrompt="1"/>
          </p:nvPr>
        </p:nvSpPr>
        <p:spPr>
          <a:xfrm>
            <a:off x="6976872" y="1416462"/>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txBody>
          <a:bodyPr anchor="t"/>
          <a:lstStyle>
            <a:lvl1pPr marL="0" indent="0" algn="ctr">
              <a:buNone/>
              <a:defRPr sz="1600" b="0">
                <a:solidFill>
                  <a:schemeClr val="tx2"/>
                </a:solidFill>
                <a:latin typeface="Arial"/>
                <a:cs typeface="Arial"/>
              </a:defRPr>
            </a:lvl1pPr>
          </a:lstStyle>
          <a:p>
            <a:r>
              <a:rPr lang="fr-CA"/>
              <a:t>Cliquez sur l’icône au centre de la boîte pour insérer une image</a:t>
            </a:r>
          </a:p>
        </p:txBody>
      </p:sp>
    </p:spTree>
    <p:extLst>
      <p:ext uri="{BB962C8B-B14F-4D97-AF65-F5344CB8AC3E}">
        <p14:creationId xmlns:p14="http://schemas.microsoft.com/office/powerpoint/2010/main" val="207594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iz - question / orange">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5" name="Rectangle 8">
            <a:extLst>
              <a:ext uri="{FF2B5EF4-FFF2-40B4-BE49-F238E27FC236}">
                <a16:creationId xmlns:a16="http://schemas.microsoft.com/office/drawing/2014/main" id="{79AED1F1-7089-9D44-9117-8C6D35CEA946}"/>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grpSp>
        <p:nvGrpSpPr>
          <p:cNvPr id="2" name="Groupe 1">
            <a:extLst>
              <a:ext uri="{FF2B5EF4-FFF2-40B4-BE49-F238E27FC236}">
                <a16:creationId xmlns:a16="http://schemas.microsoft.com/office/drawing/2014/main" id="{418669CF-8A1F-9F48-B924-C241EACDD350}"/>
              </a:ext>
            </a:extLst>
          </p:cNvPr>
          <p:cNvGrpSpPr/>
          <p:nvPr userDrawn="1"/>
        </p:nvGrpSpPr>
        <p:grpSpPr>
          <a:xfrm>
            <a:off x="8640689" y="2800350"/>
            <a:ext cx="2286000" cy="2286000"/>
            <a:chOff x="8640689" y="2800350"/>
            <a:chExt cx="2286000" cy="2286000"/>
          </a:xfrm>
        </p:grpSpPr>
        <p:sp>
          <p:nvSpPr>
            <p:cNvPr id="6" name="Ellipse 5">
              <a:extLst>
                <a:ext uri="{FF2B5EF4-FFF2-40B4-BE49-F238E27FC236}">
                  <a16:creationId xmlns:a16="http://schemas.microsoft.com/office/drawing/2014/main" id="{E418B851-5B25-EA46-86B8-E4CD19A51D2A}"/>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9" name="Graphique 8">
              <a:extLst>
                <a:ext uri="{FF2B5EF4-FFF2-40B4-BE49-F238E27FC236}">
                  <a16:creationId xmlns:a16="http://schemas.microsoft.com/office/drawing/2014/main" id="{EED37363-B633-F040-ADBF-275A6B2C71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857383" y="3017044"/>
              <a:ext cx="1852613" cy="1852613"/>
            </a:xfrm>
            <a:prstGeom prst="rect">
              <a:avLst/>
            </a:prstGeom>
          </p:spPr>
        </p:pic>
      </p:grpSp>
      <p:sp>
        <p:nvSpPr>
          <p:cNvPr id="11" name="Espace réservé du texte 7">
            <a:extLst>
              <a:ext uri="{FF2B5EF4-FFF2-40B4-BE49-F238E27FC236}">
                <a16:creationId xmlns:a16="http://schemas.microsoft.com/office/drawing/2014/main" id="{FD54183E-6A40-2844-A85F-0190EFB88B05}"/>
              </a:ext>
            </a:extLst>
          </p:cNvPr>
          <p:cNvSpPr>
            <a:spLocks noGrp="1"/>
          </p:cNvSpPr>
          <p:nvPr>
            <p:ph type="body" sz="quarter" idx="15"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2" name="Espace réservé du texte 7">
            <a:extLst>
              <a:ext uri="{FF2B5EF4-FFF2-40B4-BE49-F238E27FC236}">
                <a16:creationId xmlns:a16="http://schemas.microsoft.com/office/drawing/2014/main" id="{05F9F066-A229-1841-8330-31E3CF8FE9AD}"/>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114056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iz - réponse lettre / orange">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2FAE47-1892-8943-BEA1-E81D2268A2AB}"/>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0" name="Espace réservé du contenu 2">
            <a:extLst>
              <a:ext uri="{FF2B5EF4-FFF2-40B4-BE49-F238E27FC236}">
                <a16:creationId xmlns:a16="http://schemas.microsoft.com/office/drawing/2014/main" id="{FD76EB83-B508-2F47-8614-B981BBC860F3}"/>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13800" b="1">
                <a:solidFill>
                  <a:schemeClr val="accent1"/>
                </a:solidFill>
              </a:defRPr>
            </a:lvl1pPr>
            <a:lvl2pPr marL="0" indent="0" algn="ctr">
              <a:lnSpc>
                <a:spcPct val="100000"/>
              </a:lnSpc>
              <a:spcBef>
                <a:spcPts val="0"/>
              </a:spcBef>
              <a:buNone/>
              <a:tabLst/>
              <a:defRPr sz="13800" b="1">
                <a:solidFill>
                  <a:schemeClr val="accent1"/>
                </a:solidFill>
              </a:defRPr>
            </a:lvl2pPr>
            <a:lvl3pPr marL="0" indent="0" algn="ctr">
              <a:lnSpc>
                <a:spcPct val="100000"/>
              </a:lnSpc>
              <a:spcBef>
                <a:spcPts val="0"/>
              </a:spcBef>
              <a:buNone/>
              <a:tabLst/>
              <a:defRPr sz="13800" b="1">
                <a:solidFill>
                  <a:schemeClr val="accent1"/>
                </a:solidFill>
              </a:defRPr>
            </a:lvl3pPr>
            <a:lvl4pPr marL="0" indent="0" algn="ctr">
              <a:lnSpc>
                <a:spcPct val="100000"/>
              </a:lnSpc>
              <a:spcBef>
                <a:spcPts val="0"/>
              </a:spcBef>
              <a:buNone/>
              <a:tabLst/>
              <a:defRPr sz="13800" b="1">
                <a:solidFill>
                  <a:schemeClr val="accent1"/>
                </a:solidFill>
              </a:defRPr>
            </a:lvl4pPr>
            <a:lvl5pPr marL="0" indent="0" algn="ctr">
              <a:lnSpc>
                <a:spcPct val="100000"/>
              </a:lnSpc>
              <a:spcBef>
                <a:spcPts val="0"/>
              </a:spcBef>
              <a:buFont typeface="Arial" panose="020B0604020202020204" pitchFamily="34" charset="0"/>
              <a:buNone/>
              <a:tabLst/>
              <a:defRPr sz="13800" b="1">
                <a:solidFill>
                  <a:schemeClr val="accent1"/>
                </a:solidFill>
              </a:defRPr>
            </a:lvl5pPr>
            <a:lvl6pPr marL="0" indent="0" algn="ctr">
              <a:lnSpc>
                <a:spcPct val="100000"/>
              </a:lnSpc>
              <a:spcBef>
                <a:spcPts val="0"/>
              </a:spcBef>
              <a:buFont typeface="Arial" panose="020B0604020202020204" pitchFamily="34" charset="0"/>
              <a:buNone/>
              <a:tabLst/>
              <a:defRPr sz="13800" b="1">
                <a:solidFill>
                  <a:schemeClr val="accent1"/>
                </a:solidFill>
              </a:defRPr>
            </a:lvl6pPr>
            <a:lvl7pPr marL="0" indent="0" algn="ctr">
              <a:lnSpc>
                <a:spcPct val="100000"/>
              </a:lnSpc>
              <a:spcBef>
                <a:spcPts val="0"/>
              </a:spcBef>
              <a:buFont typeface="Arial" panose="020B0604020202020204" pitchFamily="34" charset="0"/>
              <a:buNone/>
              <a:tabLst/>
              <a:defRPr sz="13800" b="1">
                <a:solidFill>
                  <a:schemeClr val="accent1"/>
                </a:solidFill>
              </a:defRPr>
            </a:lvl7pPr>
            <a:lvl8pPr marL="0" indent="0" algn="ctr">
              <a:lnSpc>
                <a:spcPct val="100000"/>
              </a:lnSpc>
              <a:spcBef>
                <a:spcPts val="0"/>
              </a:spcBef>
              <a:buFont typeface="Arial" panose="020B0604020202020204" pitchFamily="34" charset="0"/>
              <a:buNone/>
              <a:tabLst/>
              <a:defRPr sz="13800" b="1">
                <a:solidFill>
                  <a:schemeClr val="accent1"/>
                </a:solidFill>
              </a:defRPr>
            </a:lvl8pPr>
            <a:lvl9pPr marL="0" indent="0" algn="ctr">
              <a:lnSpc>
                <a:spcPct val="100000"/>
              </a:lnSpc>
              <a:spcBef>
                <a:spcPts val="0"/>
              </a:spcBef>
              <a:buFont typeface="Arial" panose="020B0604020202020204" pitchFamily="34" charset="0"/>
              <a:buNone/>
              <a:tabLst/>
              <a:defRPr sz="13800" b="1">
                <a:solidFill>
                  <a:schemeClr val="accent1"/>
                </a:solidFill>
              </a:defRPr>
            </a:lvl9pPr>
          </a:lstStyle>
          <a:p>
            <a:pPr lvl="0"/>
            <a:r>
              <a:rPr lang="fr-CA"/>
              <a:t>#</a:t>
            </a:r>
          </a:p>
        </p:txBody>
      </p:sp>
      <p:sp>
        <p:nvSpPr>
          <p:cNvPr id="14" name="Espace réservé du texte 7">
            <a:extLst>
              <a:ext uri="{FF2B5EF4-FFF2-40B4-BE49-F238E27FC236}">
                <a16:creationId xmlns:a16="http://schemas.microsoft.com/office/drawing/2014/main" id="{6E7A4988-F649-3544-9BA1-103FF83B4984}"/>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9" name="Espace réservé du texte 7">
            <a:extLst>
              <a:ext uri="{FF2B5EF4-FFF2-40B4-BE49-F238E27FC236}">
                <a16:creationId xmlns:a16="http://schemas.microsoft.com/office/drawing/2014/main" id="{3D857F2C-2621-2942-BB12-8087BAB5C91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3131802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Quiz - réponse mot / orange">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DD54FE87-F6BD-184C-AE34-D3CF8F33B340}"/>
              </a:ext>
            </a:extLst>
          </p:cNvPr>
          <p:cNvSpPr/>
          <p:nvPr userDrawn="1"/>
        </p:nvSpPr>
        <p:spPr>
          <a:xfrm flipH="1">
            <a:off x="6493564" y="0"/>
            <a:ext cx="5698435" cy="6858000"/>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9488" h="13732712">
                <a:moveTo>
                  <a:pt x="0" y="16712"/>
                </a:moveTo>
                <a:lnTo>
                  <a:pt x="9989355" y="0"/>
                </a:lnTo>
                <a:lnTo>
                  <a:pt x="16559488" y="13732712"/>
                </a:lnTo>
                <a:lnTo>
                  <a:pt x="0" y="13732712"/>
                </a:lnTo>
                <a:lnTo>
                  <a:pt x="0" y="16712"/>
                </a:ln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14" name="Espace réservé du contenu 2">
            <a:extLst>
              <a:ext uri="{FF2B5EF4-FFF2-40B4-BE49-F238E27FC236}">
                <a16:creationId xmlns:a16="http://schemas.microsoft.com/office/drawing/2014/main" id="{20C74F3D-AD78-C648-A693-2FFD0CBA8809}"/>
              </a:ext>
            </a:extLst>
          </p:cNvPr>
          <p:cNvSpPr txBox="1">
            <a:spLocks/>
          </p:cNvSpPr>
          <p:nvPr userDrawn="1"/>
        </p:nvSpPr>
        <p:spPr>
          <a:xfrm>
            <a:off x="9059030" y="2307071"/>
            <a:ext cx="1449318" cy="5000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CA" sz="2000" b="1">
                <a:solidFill>
                  <a:schemeClr val="bg1"/>
                </a:solidFill>
              </a:rPr>
              <a:t>Réponse</a:t>
            </a: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886968" y="822960"/>
            <a:ext cx="5943600" cy="914400"/>
          </a:xfrm>
        </p:spPr>
        <p:txBody>
          <a:bodyPr/>
          <a:lstStyle/>
          <a:p>
            <a:r>
              <a:rPr lang="fr-CA"/>
              <a:t>Cliquez pour insérer le titre</a:t>
            </a:r>
          </a:p>
        </p:txBody>
      </p:sp>
      <p:sp>
        <p:nvSpPr>
          <p:cNvPr id="12" name="Ellipse 11">
            <a:extLst>
              <a:ext uri="{FF2B5EF4-FFF2-40B4-BE49-F238E27FC236}">
                <a16:creationId xmlns:a16="http://schemas.microsoft.com/office/drawing/2014/main" id="{38134A8B-0472-D045-B58E-2E62EBC1ACF9}"/>
              </a:ext>
            </a:extLst>
          </p:cNvPr>
          <p:cNvSpPr>
            <a:spLocks noChangeAspect="1"/>
          </p:cNvSpPr>
          <p:nvPr userDrawn="1"/>
        </p:nvSpPr>
        <p:spPr>
          <a:xfrm>
            <a:off x="8640689" y="2800350"/>
            <a:ext cx="2286000" cy="228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1" name="Espace réservé du texte 7">
            <a:extLst>
              <a:ext uri="{FF2B5EF4-FFF2-40B4-BE49-F238E27FC236}">
                <a16:creationId xmlns:a16="http://schemas.microsoft.com/office/drawing/2014/main" id="{705D8C90-01CD-464D-BA2C-9AC93E612E65}"/>
              </a:ext>
            </a:extLst>
          </p:cNvPr>
          <p:cNvSpPr>
            <a:spLocks noGrp="1" noChangeAspect="1"/>
          </p:cNvSpPr>
          <p:nvPr>
            <p:ph type="body" sz="quarter" idx="15" hasCustomPrompt="1"/>
          </p:nvPr>
        </p:nvSpPr>
        <p:spPr>
          <a:xfrm>
            <a:off x="8640689" y="2800350"/>
            <a:ext cx="2286000" cy="2286000"/>
          </a:xfrm>
        </p:spPr>
        <p:txBody>
          <a:bodyPr anchor="ctr"/>
          <a:lstStyle>
            <a:lvl1pPr marL="0" indent="0" algn="ctr">
              <a:lnSpc>
                <a:spcPct val="100000"/>
              </a:lnSpc>
              <a:spcBef>
                <a:spcPts val="0"/>
              </a:spcBef>
              <a:buFont typeface="Arial" panose="020B0604020202020204" pitchFamily="34" charset="0"/>
              <a:buNone/>
              <a:tabLst/>
              <a:defRPr sz="5400" b="1" cap="all" baseline="0">
                <a:solidFill>
                  <a:schemeClr val="accent1"/>
                </a:solidFill>
              </a:defRPr>
            </a:lvl1pPr>
            <a:lvl2pPr marL="0" indent="0" algn="ctr">
              <a:lnSpc>
                <a:spcPct val="100000"/>
              </a:lnSpc>
              <a:spcBef>
                <a:spcPts val="0"/>
              </a:spcBef>
              <a:buNone/>
              <a:tabLst/>
              <a:defRPr sz="5400" b="1" cap="all" baseline="0">
                <a:solidFill>
                  <a:schemeClr val="accent1"/>
                </a:solidFill>
              </a:defRPr>
            </a:lvl2pPr>
            <a:lvl3pPr marL="0" indent="0" algn="ctr">
              <a:lnSpc>
                <a:spcPct val="100000"/>
              </a:lnSpc>
              <a:spcBef>
                <a:spcPts val="0"/>
              </a:spcBef>
              <a:buNone/>
              <a:tabLst/>
              <a:defRPr sz="5400" b="1" cap="all" baseline="0">
                <a:solidFill>
                  <a:schemeClr val="accent1"/>
                </a:solidFill>
              </a:defRPr>
            </a:lvl3pPr>
            <a:lvl4pPr marL="0" indent="0" algn="ctr">
              <a:lnSpc>
                <a:spcPct val="100000"/>
              </a:lnSpc>
              <a:spcBef>
                <a:spcPts val="0"/>
              </a:spcBef>
              <a:buNone/>
              <a:tabLst/>
              <a:defRPr sz="5400" b="1" cap="all" baseline="0">
                <a:solidFill>
                  <a:schemeClr val="accent1"/>
                </a:solidFill>
              </a:defRPr>
            </a:lvl4pPr>
            <a:lvl5pPr marL="0" indent="0" algn="ctr">
              <a:lnSpc>
                <a:spcPct val="100000"/>
              </a:lnSpc>
              <a:spcBef>
                <a:spcPts val="0"/>
              </a:spcBef>
              <a:buFont typeface="Arial" panose="020B0604020202020204" pitchFamily="34" charset="0"/>
              <a:buNone/>
              <a:tabLst/>
              <a:defRPr sz="5400" b="1" cap="all" baseline="0">
                <a:solidFill>
                  <a:schemeClr val="accent1"/>
                </a:solidFill>
              </a:defRPr>
            </a:lvl5pPr>
            <a:lvl6pPr marL="0" indent="0" algn="ctr">
              <a:lnSpc>
                <a:spcPct val="100000"/>
              </a:lnSpc>
              <a:spcBef>
                <a:spcPts val="0"/>
              </a:spcBef>
              <a:buFont typeface="Arial" panose="020B0604020202020204" pitchFamily="34" charset="0"/>
              <a:buNone/>
              <a:tabLst/>
              <a:defRPr sz="5400" b="1" cap="all" baseline="0">
                <a:solidFill>
                  <a:schemeClr val="accent1"/>
                </a:solidFill>
              </a:defRPr>
            </a:lvl6pPr>
            <a:lvl7pPr marL="0" indent="0" algn="ctr">
              <a:lnSpc>
                <a:spcPct val="100000"/>
              </a:lnSpc>
              <a:spcBef>
                <a:spcPts val="0"/>
              </a:spcBef>
              <a:buFont typeface="Arial" panose="020B0604020202020204" pitchFamily="34" charset="0"/>
              <a:buNone/>
              <a:tabLst/>
              <a:defRPr sz="5400" b="1" cap="all" baseline="0">
                <a:solidFill>
                  <a:schemeClr val="accent1"/>
                </a:solidFill>
              </a:defRPr>
            </a:lvl7pPr>
            <a:lvl8pPr marL="0" indent="0" algn="ctr">
              <a:lnSpc>
                <a:spcPct val="100000"/>
              </a:lnSpc>
              <a:spcBef>
                <a:spcPts val="0"/>
              </a:spcBef>
              <a:buFont typeface="Arial" panose="020B0604020202020204" pitchFamily="34" charset="0"/>
              <a:buNone/>
              <a:tabLst/>
              <a:defRPr sz="5400" b="1" cap="all" baseline="0">
                <a:solidFill>
                  <a:schemeClr val="accent1"/>
                </a:solidFill>
              </a:defRPr>
            </a:lvl8pPr>
            <a:lvl9pPr marL="0" indent="0" algn="ctr">
              <a:lnSpc>
                <a:spcPct val="100000"/>
              </a:lnSpc>
              <a:spcBef>
                <a:spcPts val="0"/>
              </a:spcBef>
              <a:buFont typeface="Arial" panose="020B0604020202020204" pitchFamily="34" charset="0"/>
              <a:buNone/>
              <a:tabLst/>
              <a:defRPr sz="5400" b="1" cap="all" baseline="0">
                <a:solidFill>
                  <a:schemeClr val="accent1"/>
                </a:solidFill>
              </a:defRPr>
            </a:lvl9pPr>
          </a:lstStyle>
          <a:p>
            <a:pPr lvl="0"/>
            <a:r>
              <a:rPr lang="fr-CA"/>
              <a:t>mot</a:t>
            </a:r>
          </a:p>
        </p:txBody>
      </p:sp>
      <p:sp>
        <p:nvSpPr>
          <p:cNvPr id="9" name="Espace réservé du texte 7">
            <a:extLst>
              <a:ext uri="{FF2B5EF4-FFF2-40B4-BE49-F238E27FC236}">
                <a16:creationId xmlns:a16="http://schemas.microsoft.com/office/drawing/2014/main" id="{EF60DAA7-573E-574D-B359-854194939CE9}"/>
              </a:ext>
            </a:extLst>
          </p:cNvPr>
          <p:cNvSpPr>
            <a:spLocks noGrp="1"/>
          </p:cNvSpPr>
          <p:nvPr>
            <p:ph type="body" sz="quarter" idx="16" hasCustomPrompt="1"/>
          </p:nvPr>
        </p:nvSpPr>
        <p:spPr>
          <a:xfrm>
            <a:off x="886968" y="353290"/>
            <a:ext cx="594360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10" name="Espace réservé du texte 7">
            <a:extLst>
              <a:ext uri="{FF2B5EF4-FFF2-40B4-BE49-F238E27FC236}">
                <a16:creationId xmlns:a16="http://schemas.microsoft.com/office/drawing/2014/main" id="{A95D3B80-EAB2-E94F-A60E-4363FCD9E2A8}"/>
              </a:ext>
            </a:extLst>
          </p:cNvPr>
          <p:cNvSpPr>
            <a:spLocks noGrp="1"/>
          </p:cNvSpPr>
          <p:nvPr>
            <p:ph type="body" sz="quarter" idx="14" hasCustomPrompt="1"/>
          </p:nvPr>
        </p:nvSpPr>
        <p:spPr>
          <a:xfrm>
            <a:off x="886968" y="2103120"/>
            <a:ext cx="5943600" cy="4114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2" name="Graphique 1">
            <a:extLst>
              <a:ext uri="{FF2B5EF4-FFF2-40B4-BE49-F238E27FC236}">
                <a16:creationId xmlns:a16="http://schemas.microsoft.com/office/drawing/2014/main" id="{0798A0BB-DE09-BF5E-E299-C6376A6327CE}"/>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36" t="35801" r="10402" b="21376"/>
          <a:stretch/>
        </p:blipFill>
        <p:spPr>
          <a:xfrm rot="9517903">
            <a:off x="9930496" y="503511"/>
            <a:ext cx="2597427" cy="1636643"/>
          </a:xfrm>
          <a:prstGeom prst="rect">
            <a:avLst/>
          </a:prstGeom>
        </p:spPr>
      </p:pic>
    </p:spTree>
    <p:extLst>
      <p:ext uri="{BB962C8B-B14F-4D97-AF65-F5344CB8AC3E}">
        <p14:creationId xmlns:p14="http://schemas.microsoft.com/office/powerpoint/2010/main" val="1928887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avais-tu que">
    <p:bg>
      <p:bgPr>
        <a:solidFill>
          <a:schemeClr val="accent3">
            <a:alpha val="25000"/>
          </a:schemeClr>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6962" y="-3176"/>
            <a:ext cx="6078950" cy="6861175"/>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94157" h="13739070">
                <a:moveTo>
                  <a:pt x="10561" y="10355"/>
                </a:moveTo>
                <a:lnTo>
                  <a:pt x="10402668" y="0"/>
                </a:lnTo>
                <a:lnTo>
                  <a:pt x="16594157" y="13739070"/>
                </a:lnTo>
                <a:lnTo>
                  <a:pt x="0" y="13739070"/>
                </a:lnTo>
                <a:cubicBezTo>
                  <a:pt x="2573" y="9160712"/>
                  <a:pt x="7988" y="4588713"/>
                  <a:pt x="10561" y="10355"/>
                </a:cubicBezTo>
                <a:close/>
              </a:path>
            </a:pathLst>
          </a:custGeom>
          <a:solidFill>
            <a:srgbClr val="05ACD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4" name="Titre 3">
            <a:extLst>
              <a:ext uri="{FF2B5EF4-FFF2-40B4-BE49-F238E27FC236}">
                <a16:creationId xmlns:a16="http://schemas.microsoft.com/office/drawing/2014/main" id="{85D6352A-AD94-1B46-A1F7-D92277A9F192}"/>
              </a:ext>
            </a:extLst>
          </p:cNvPr>
          <p:cNvSpPr>
            <a:spLocks noGrp="1"/>
          </p:cNvSpPr>
          <p:nvPr>
            <p:ph type="title" hasCustomPrompt="1"/>
          </p:nvPr>
        </p:nvSpPr>
        <p:spPr>
          <a:xfrm>
            <a:off x="6092508" y="822960"/>
            <a:ext cx="5212080" cy="914400"/>
          </a:xfrm>
        </p:spPr>
        <p:txBody>
          <a:bodyPr/>
          <a:lstStyle/>
          <a:p>
            <a:r>
              <a:rPr lang="fr-CA"/>
              <a:t>Cliquez pour insérer le titre</a:t>
            </a: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2103120"/>
            <a:ext cx="5212080" cy="4114800"/>
          </a:xfrm>
        </p:spPr>
        <p:txBody>
          <a:bodyPr/>
          <a:lstStyle>
            <a:lvl1pPr>
              <a:defRPr sz="2400">
                <a:solidFill>
                  <a:schemeClr val="tx1"/>
                </a:solidFill>
              </a:defRPr>
            </a:lvl1pPr>
            <a:lvl2pPr>
              <a:defRPr sz="2400">
                <a:solidFill>
                  <a:schemeClr val="tx1"/>
                </a:solidFill>
              </a:defRPr>
            </a:lvl2pPr>
            <a:lvl3pPr>
              <a:defRPr sz="2000">
                <a:solidFill>
                  <a:schemeClr val="tx1"/>
                </a:solidFill>
              </a:defRPr>
            </a:lvl3pPr>
            <a:lvl4pPr>
              <a:defRPr sz="2000">
                <a:solidFill>
                  <a:schemeClr val="tx1"/>
                </a:solidFill>
              </a:defRPr>
            </a:lvl4pPr>
            <a:lvl5pPr>
              <a:defRPr sz="2400">
                <a:solidFill>
                  <a:schemeClr val="tx1"/>
                </a:solidFill>
              </a:defRPr>
            </a:lvl5pPr>
            <a:lvl6pPr>
              <a:defRPr sz="2400">
                <a:solidFill>
                  <a:schemeClr val="tx1"/>
                </a:solidFill>
              </a:defRPr>
            </a:lvl6pPr>
            <a:lvl7pPr>
              <a:defRPr sz="2400">
                <a:solidFill>
                  <a:schemeClr val="tx1"/>
                </a:solidFill>
              </a:defRPr>
            </a:lvl7pPr>
            <a:lvl8pPr>
              <a:defRPr sz="2400"/>
            </a:lvl8pPr>
            <a:lvl9pPr>
              <a:defRPr sz="32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du texte 7">
            <a:extLst>
              <a:ext uri="{FF2B5EF4-FFF2-40B4-BE49-F238E27FC236}">
                <a16:creationId xmlns:a16="http://schemas.microsoft.com/office/drawing/2014/main" id="{DF29D6CA-5A92-F543-B020-2812EE759C31}"/>
              </a:ext>
            </a:extLst>
          </p:cNvPr>
          <p:cNvSpPr>
            <a:spLocks noGrp="1"/>
          </p:cNvSpPr>
          <p:nvPr>
            <p:ph type="body" sz="quarter" idx="15" hasCustomPrompt="1"/>
          </p:nvPr>
        </p:nvSpPr>
        <p:spPr>
          <a:xfrm>
            <a:off x="6092508" y="353290"/>
            <a:ext cx="5212080" cy="415925"/>
          </a:xfrm>
        </p:spPr>
        <p:txBody>
          <a:bodyPr anchor="b"/>
          <a:lstStyle>
            <a:lvl1pPr>
              <a:lnSpc>
                <a:spcPct val="100000"/>
              </a:lnSpc>
              <a:defRPr sz="2400" b="1">
                <a:solidFill>
                  <a:schemeClr val="accent1"/>
                </a:solidFill>
              </a:defRPr>
            </a:lvl1pPr>
            <a:lvl2pPr marL="0" indent="0">
              <a:lnSpc>
                <a:spcPct val="100000"/>
              </a:lnSpc>
              <a:buFont typeface="+mj-lt"/>
              <a:buNone/>
              <a:tabLst/>
              <a:defRPr sz="2400" b="1">
                <a:solidFill>
                  <a:schemeClr val="accent1"/>
                </a:solidFill>
              </a:defRPr>
            </a:lvl2pPr>
            <a:lvl3pPr marL="0" indent="0">
              <a:lnSpc>
                <a:spcPct val="100000"/>
              </a:lnSpc>
              <a:buFont typeface="+mj-lt"/>
              <a:buNone/>
              <a:tabLst/>
              <a:defRPr sz="2400" b="1">
                <a:solidFill>
                  <a:schemeClr val="accent1"/>
                </a:solidFill>
              </a:defRPr>
            </a:lvl3pPr>
            <a:lvl4pPr marL="0" indent="0">
              <a:lnSpc>
                <a:spcPct val="100000"/>
              </a:lnSpc>
              <a:buFont typeface="+mj-lt"/>
              <a:buNone/>
              <a:tabLst/>
              <a:defRPr sz="2400" b="1">
                <a:solidFill>
                  <a:schemeClr val="accent1"/>
                </a:solidFill>
              </a:defRPr>
            </a:lvl4pPr>
            <a:lvl5pPr marL="0" indent="0">
              <a:lnSpc>
                <a:spcPct val="100000"/>
              </a:lnSpc>
              <a:buFont typeface="+mj-lt"/>
              <a:buNone/>
              <a:tabLst/>
              <a:defRPr sz="2400" b="1">
                <a:solidFill>
                  <a:schemeClr val="accent1"/>
                </a:solidFill>
              </a:defRPr>
            </a:lvl5pPr>
            <a:lvl6pPr marL="0" indent="0">
              <a:lnSpc>
                <a:spcPct val="100000"/>
              </a:lnSpc>
              <a:buFont typeface="+mj-lt"/>
              <a:buNone/>
              <a:tabLst/>
              <a:defRPr sz="2400" b="1">
                <a:solidFill>
                  <a:schemeClr val="accent1"/>
                </a:solidFill>
              </a:defRPr>
            </a:lvl6pPr>
            <a:lvl7pPr>
              <a:lnSpc>
                <a:spcPct val="100000"/>
              </a:lnSpc>
              <a:defRPr sz="2400" b="1">
                <a:solidFill>
                  <a:schemeClr val="accent1"/>
                </a:solidFill>
              </a:defRPr>
            </a:lvl7pPr>
            <a:lvl8pPr>
              <a:lnSpc>
                <a:spcPct val="100000"/>
              </a:lnSpc>
              <a:defRPr sz="2400" b="1">
                <a:solidFill>
                  <a:schemeClr val="accent1"/>
                </a:solidFill>
              </a:defRPr>
            </a:lvl8pPr>
            <a:lvl9pPr>
              <a:lnSpc>
                <a:spcPct val="100000"/>
              </a:lnSpc>
              <a:defRPr sz="2400" b="1">
                <a:solidFill>
                  <a:schemeClr val="accent1"/>
                </a:solidFill>
              </a:defRPr>
            </a:lvl9pPr>
          </a:lstStyle>
          <a:p>
            <a:pPr lvl="0"/>
            <a:r>
              <a:rPr lang="fr-CA"/>
              <a:t>Cliquez pour insérer le surtitre</a:t>
            </a:r>
          </a:p>
        </p:txBody>
      </p:sp>
      <p:sp>
        <p:nvSpPr>
          <p:cNvPr id="2" name="ZoneTexte 1">
            <a:extLst>
              <a:ext uri="{FF2B5EF4-FFF2-40B4-BE49-F238E27FC236}">
                <a16:creationId xmlns:a16="http://schemas.microsoft.com/office/drawing/2014/main" id="{B3F45794-60D9-5642-AF8F-713E9AC801C9}"/>
              </a:ext>
            </a:extLst>
          </p:cNvPr>
          <p:cNvSpPr txBox="1"/>
          <p:nvPr userDrawn="1"/>
        </p:nvSpPr>
        <p:spPr>
          <a:xfrm>
            <a:off x="859536" y="3393485"/>
            <a:ext cx="3674364" cy="1661993"/>
          </a:xfrm>
          <a:prstGeom prst="rect">
            <a:avLst/>
          </a:prstGeom>
          <a:noFill/>
        </p:spPr>
        <p:txBody>
          <a:bodyPr wrap="square" lIns="0" tIns="0" rIns="0" bIns="0" rtlCol="0" anchor="ctr">
            <a:spAutoFit/>
          </a:bodyPr>
          <a:lstStyle/>
          <a:p>
            <a:pPr algn="l">
              <a:lnSpc>
                <a:spcPct val="90000"/>
              </a:lnSpc>
            </a:pPr>
            <a:r>
              <a:rPr lang="fr-CA" sz="6000" b="1">
                <a:solidFill>
                  <a:schemeClr val="bg1"/>
                </a:solidFill>
              </a:rPr>
              <a:t>Savais-tu </a:t>
            </a:r>
            <a:br>
              <a:rPr lang="fr-CA" sz="6000" b="1">
                <a:solidFill>
                  <a:schemeClr val="bg1"/>
                </a:solidFill>
              </a:rPr>
            </a:br>
            <a:r>
              <a:rPr lang="fr-CA" sz="6000" b="1">
                <a:solidFill>
                  <a:schemeClr val="bg1"/>
                </a:solidFill>
              </a:rPr>
              <a:t>que…</a:t>
            </a:r>
          </a:p>
        </p:txBody>
      </p:sp>
      <p:grpSp>
        <p:nvGrpSpPr>
          <p:cNvPr id="22" name="Groupe 21">
            <a:extLst>
              <a:ext uri="{FF2B5EF4-FFF2-40B4-BE49-F238E27FC236}">
                <a16:creationId xmlns:a16="http://schemas.microsoft.com/office/drawing/2014/main" id="{5C8690AE-0572-364A-BC26-3AA4F97ECBF1}"/>
              </a:ext>
            </a:extLst>
          </p:cNvPr>
          <p:cNvGrpSpPr/>
          <p:nvPr userDrawn="1"/>
        </p:nvGrpSpPr>
        <p:grpSpPr>
          <a:xfrm>
            <a:off x="882650" y="1005911"/>
            <a:ext cx="1828800" cy="1828800"/>
            <a:chOff x="1502135" y="-168262"/>
            <a:chExt cx="1828800"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userDrawn="1"/>
          </p:nvSpPr>
          <p:spPr>
            <a:xfrm>
              <a:off x="1502135" y="-168262"/>
              <a:ext cx="1828800" cy="1828800"/>
            </a:xfrm>
            <a:prstGeom prst="ellipse">
              <a:avLst/>
            </a:prstGeom>
            <a:solidFill>
              <a:srgbClr val="F689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grpSp>
          <p:nvGrpSpPr>
            <p:cNvPr id="19" name="Groupe 18">
              <a:extLst>
                <a:ext uri="{FF2B5EF4-FFF2-40B4-BE49-F238E27FC236}">
                  <a16:creationId xmlns:a16="http://schemas.microsoft.com/office/drawing/2014/main" id="{1340F2A1-7DB6-A047-8E68-FD22421DE4D4}"/>
                </a:ext>
              </a:extLst>
            </p:cNvPr>
            <p:cNvGrpSpPr/>
            <p:nvPr userDrawn="1"/>
          </p:nvGrpSpPr>
          <p:grpSpPr>
            <a:xfrm>
              <a:off x="2104879" y="207068"/>
              <a:ext cx="623318" cy="1078122"/>
              <a:chOff x="2124558" y="2121296"/>
              <a:chExt cx="260737" cy="450987"/>
            </a:xfrm>
          </p:grpSpPr>
          <p:sp>
            <p:nvSpPr>
              <p:cNvPr id="12" name="Graphique 14">
                <a:extLst>
                  <a:ext uri="{FF2B5EF4-FFF2-40B4-BE49-F238E27FC236}">
                    <a16:creationId xmlns:a16="http://schemas.microsoft.com/office/drawing/2014/main" id="{1680013A-09F4-6745-AB75-BC0D52C7F227}"/>
                  </a:ext>
                </a:extLst>
              </p:cNvPr>
              <p:cNvSpPr/>
              <p:nvPr userDrawn="1"/>
            </p:nvSpPr>
            <p:spPr>
              <a:xfrm>
                <a:off x="2237943" y="2514815"/>
                <a:ext cx="53418" cy="57468"/>
              </a:xfrm>
              <a:custGeom>
                <a:avLst/>
                <a:gdLst>
                  <a:gd name="connsiteX0" fmla="*/ 0 w 53418"/>
                  <a:gd name="connsiteY0" fmla="*/ 34220 h 57468"/>
                  <a:gd name="connsiteX1" fmla="*/ 0 w 53418"/>
                  <a:gd name="connsiteY1" fmla="*/ 22743 h 57468"/>
                  <a:gd name="connsiteX2" fmla="*/ 7268 w 53418"/>
                  <a:gd name="connsiteY2" fmla="*/ 6094 h 57468"/>
                  <a:gd name="connsiteX3" fmla="*/ 26641 w 53418"/>
                  <a:gd name="connsiteY3" fmla="*/ 0 h 57468"/>
                  <a:gd name="connsiteX4" fmla="*/ 46128 w 53418"/>
                  <a:gd name="connsiteY4" fmla="*/ 6266 h 57468"/>
                  <a:gd name="connsiteX5" fmla="*/ 53418 w 53418"/>
                  <a:gd name="connsiteY5" fmla="*/ 22743 h 57468"/>
                  <a:gd name="connsiteX6" fmla="*/ 53418 w 53418"/>
                  <a:gd name="connsiteY6" fmla="*/ 34220 h 57468"/>
                  <a:gd name="connsiteX7" fmla="*/ 46043 w 53418"/>
                  <a:gd name="connsiteY7" fmla="*/ 51145 h 57468"/>
                  <a:gd name="connsiteX8" fmla="*/ 26641 w 53418"/>
                  <a:gd name="connsiteY8" fmla="*/ 57468 h 57468"/>
                  <a:gd name="connsiteX9" fmla="*/ 7355 w 53418"/>
                  <a:gd name="connsiteY9" fmla="*/ 51318 h 57468"/>
                  <a:gd name="connsiteX10" fmla="*/ 0 w 53418"/>
                  <a:gd name="connsiteY10" fmla="*/ 34220 h 5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418" h="57468">
                    <a:moveTo>
                      <a:pt x="0" y="34220"/>
                    </a:moveTo>
                    <a:lnTo>
                      <a:pt x="0" y="22743"/>
                    </a:lnTo>
                    <a:cubicBezTo>
                      <a:pt x="0" y="14517"/>
                      <a:pt x="3111" y="9462"/>
                      <a:pt x="7268" y="6094"/>
                    </a:cubicBezTo>
                    <a:cubicBezTo>
                      <a:pt x="11890" y="2351"/>
                      <a:pt x="18845" y="-29"/>
                      <a:pt x="26641" y="0"/>
                    </a:cubicBezTo>
                    <a:cubicBezTo>
                      <a:pt x="34435" y="30"/>
                      <a:pt x="41447" y="2464"/>
                      <a:pt x="46128" y="6266"/>
                    </a:cubicBezTo>
                    <a:cubicBezTo>
                      <a:pt x="50361" y="9704"/>
                      <a:pt x="53418" y="14758"/>
                      <a:pt x="53418" y="22743"/>
                    </a:cubicBezTo>
                    <a:lnTo>
                      <a:pt x="53418" y="34220"/>
                    </a:lnTo>
                    <a:cubicBezTo>
                      <a:pt x="53418" y="42460"/>
                      <a:pt x="50289" y="47653"/>
                      <a:pt x="46043" y="51145"/>
                    </a:cubicBezTo>
                    <a:cubicBezTo>
                      <a:pt x="41361" y="54995"/>
                      <a:pt x="34381" y="57439"/>
                      <a:pt x="26641" y="57468"/>
                    </a:cubicBezTo>
                    <a:cubicBezTo>
                      <a:pt x="18900" y="57498"/>
                      <a:pt x="11977" y="55106"/>
                      <a:pt x="7355" y="51318"/>
                    </a:cubicBezTo>
                    <a:cubicBezTo>
                      <a:pt x="3181" y="47898"/>
                      <a:pt x="0" y="42699"/>
                      <a:pt x="0" y="34220"/>
                    </a:cubicBezTo>
                    <a:close/>
                  </a:path>
                </a:pathLst>
              </a:custGeom>
              <a:solidFill>
                <a:schemeClr val="bg1"/>
              </a:solidFill>
              <a:ln w="18479" cap="flat">
                <a:noFill/>
                <a:prstDash val="solid"/>
                <a:miter/>
              </a:ln>
            </p:spPr>
            <p:txBody>
              <a:bodyPr rtlCol="0" anchor="ctr"/>
              <a:lstStyle/>
              <a:p>
                <a:endParaRPr lang="fr-CA"/>
              </a:p>
            </p:txBody>
          </p:sp>
          <p:sp>
            <p:nvSpPr>
              <p:cNvPr id="16" name="Graphique 14">
                <a:extLst>
                  <a:ext uri="{FF2B5EF4-FFF2-40B4-BE49-F238E27FC236}">
                    <a16:creationId xmlns:a16="http://schemas.microsoft.com/office/drawing/2014/main" id="{1680013A-09F4-6745-AB75-BC0D52C7F227}"/>
                  </a:ext>
                </a:extLst>
              </p:cNvPr>
              <p:cNvSpPr/>
              <p:nvPr userDrawn="1"/>
            </p:nvSpPr>
            <p:spPr>
              <a:xfrm>
                <a:off x="2124565" y="2121289"/>
                <a:ext cx="260738" cy="319689"/>
              </a:xfrm>
              <a:custGeom>
                <a:avLst/>
                <a:gdLst>
                  <a:gd name="connsiteX0" fmla="*/ 130635 w 260738"/>
                  <a:gd name="connsiteY0" fmla="*/ 0 h 319689"/>
                  <a:gd name="connsiteX1" fmla="*/ 260056 w 260738"/>
                  <a:gd name="connsiteY1" fmla="*/ 109552 h 319689"/>
                  <a:gd name="connsiteX2" fmla="*/ 260071 w 260738"/>
                  <a:gd name="connsiteY2" fmla="*/ 109701 h 319689"/>
                  <a:gd name="connsiteX3" fmla="*/ 175851 w 260738"/>
                  <a:gd name="connsiteY3" fmla="*/ 242390 h 319689"/>
                  <a:gd name="connsiteX4" fmla="*/ 164095 w 260738"/>
                  <a:gd name="connsiteY4" fmla="*/ 247005 h 319689"/>
                  <a:gd name="connsiteX5" fmla="*/ 164095 w 260738"/>
                  <a:gd name="connsiteY5" fmla="*/ 295418 h 319689"/>
                  <a:gd name="connsiteX6" fmla="*/ 138381 w 260738"/>
                  <a:gd name="connsiteY6" fmla="*/ 319683 h 319689"/>
                  <a:gd name="connsiteX7" fmla="*/ 120647 w 260738"/>
                  <a:gd name="connsiteY7" fmla="*/ 313938 h 319689"/>
                  <a:gd name="connsiteX8" fmla="*/ 113378 w 260738"/>
                  <a:gd name="connsiteY8" fmla="*/ 295418 h 319689"/>
                  <a:gd name="connsiteX9" fmla="*/ 113378 w 260738"/>
                  <a:gd name="connsiteY9" fmla="*/ 236004 h 319689"/>
                  <a:gd name="connsiteX10" fmla="*/ 118133 w 260738"/>
                  <a:gd name="connsiteY10" fmla="*/ 218766 h 319689"/>
                  <a:gd name="connsiteX11" fmla="*/ 130798 w 260738"/>
                  <a:gd name="connsiteY11" fmla="*/ 210240 h 319689"/>
                  <a:gd name="connsiteX12" fmla="*/ 186528 w 260738"/>
                  <a:gd name="connsiteY12" fmla="*/ 179892 h 319689"/>
                  <a:gd name="connsiteX13" fmla="*/ 209925 w 260738"/>
                  <a:gd name="connsiteY13" fmla="*/ 120555 h 319689"/>
                  <a:gd name="connsiteX14" fmla="*/ 184423 w 260738"/>
                  <a:gd name="connsiteY14" fmla="*/ 68052 h 319689"/>
                  <a:gd name="connsiteX15" fmla="*/ 130635 w 260738"/>
                  <a:gd name="connsiteY15" fmla="*/ 48016 h 319689"/>
                  <a:gd name="connsiteX16" fmla="*/ 82572 w 260738"/>
                  <a:gd name="connsiteY16" fmla="*/ 57837 h 319689"/>
                  <a:gd name="connsiteX17" fmla="*/ 42817 w 260738"/>
                  <a:gd name="connsiteY17" fmla="*/ 95663 h 319689"/>
                  <a:gd name="connsiteX18" fmla="*/ 29191 w 260738"/>
                  <a:gd name="connsiteY18" fmla="*/ 104858 h 319689"/>
                  <a:gd name="connsiteX19" fmla="*/ 12755 w 260738"/>
                  <a:gd name="connsiteY19" fmla="*/ 100639 h 319689"/>
                  <a:gd name="connsiteX20" fmla="*/ 2284 w 260738"/>
                  <a:gd name="connsiteY20" fmla="*/ 69655 h 319689"/>
                  <a:gd name="connsiteX21" fmla="*/ 44370 w 260738"/>
                  <a:gd name="connsiteY21" fmla="*/ 22287 h 319689"/>
                  <a:gd name="connsiteX22" fmla="*/ 130635 w 260738"/>
                  <a:gd name="connsiteY22" fmla="*/ 0 h 31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0738" h="319689">
                    <a:moveTo>
                      <a:pt x="130635" y="0"/>
                    </a:moveTo>
                    <a:cubicBezTo>
                      <a:pt x="207453" y="0"/>
                      <a:pt x="254236" y="50765"/>
                      <a:pt x="260056" y="109552"/>
                    </a:cubicBezTo>
                    <a:lnTo>
                      <a:pt x="260071" y="109701"/>
                    </a:lnTo>
                    <a:cubicBezTo>
                      <a:pt x="265338" y="158862"/>
                      <a:pt x="239644" y="217350"/>
                      <a:pt x="175851" y="242390"/>
                    </a:cubicBezTo>
                    <a:lnTo>
                      <a:pt x="164095" y="247005"/>
                    </a:lnTo>
                    <a:lnTo>
                      <a:pt x="164095" y="295418"/>
                    </a:lnTo>
                    <a:cubicBezTo>
                      <a:pt x="164095" y="310440"/>
                      <a:pt x="153009" y="319402"/>
                      <a:pt x="138381" y="319683"/>
                    </a:cubicBezTo>
                    <a:cubicBezTo>
                      <a:pt x="131231" y="319820"/>
                      <a:pt x="124903" y="317599"/>
                      <a:pt x="120647" y="313938"/>
                    </a:cubicBezTo>
                    <a:cubicBezTo>
                      <a:pt x="116783" y="310613"/>
                      <a:pt x="113378" y="305075"/>
                      <a:pt x="113378" y="295418"/>
                    </a:cubicBezTo>
                    <a:lnTo>
                      <a:pt x="113378" y="236004"/>
                    </a:lnTo>
                    <a:cubicBezTo>
                      <a:pt x="113378" y="227273"/>
                      <a:pt x="115614" y="222084"/>
                      <a:pt x="118133" y="218766"/>
                    </a:cubicBezTo>
                    <a:cubicBezTo>
                      <a:pt x="120760" y="215303"/>
                      <a:pt x="124840" y="212391"/>
                      <a:pt x="130798" y="210240"/>
                    </a:cubicBezTo>
                    <a:cubicBezTo>
                      <a:pt x="152042" y="202698"/>
                      <a:pt x="172011" y="193876"/>
                      <a:pt x="186528" y="179892"/>
                    </a:cubicBezTo>
                    <a:cubicBezTo>
                      <a:pt x="202081" y="164910"/>
                      <a:pt x="209925" y="145519"/>
                      <a:pt x="209925" y="120555"/>
                    </a:cubicBezTo>
                    <a:cubicBezTo>
                      <a:pt x="209925" y="98876"/>
                      <a:pt x="199068" y="80528"/>
                      <a:pt x="184423" y="68052"/>
                    </a:cubicBezTo>
                    <a:cubicBezTo>
                      <a:pt x="169849" y="55638"/>
                      <a:pt x="150448" y="48016"/>
                      <a:pt x="130635" y="48016"/>
                    </a:cubicBezTo>
                    <a:cubicBezTo>
                      <a:pt x="114480" y="48016"/>
                      <a:pt x="98058" y="50256"/>
                      <a:pt x="82572" y="57837"/>
                    </a:cubicBezTo>
                    <a:cubicBezTo>
                      <a:pt x="66983" y="65468"/>
                      <a:pt x="53773" y="77804"/>
                      <a:pt x="42817" y="95663"/>
                    </a:cubicBezTo>
                    <a:cubicBezTo>
                      <a:pt x="38464" y="101996"/>
                      <a:pt x="33597" y="104274"/>
                      <a:pt x="29191" y="104858"/>
                    </a:cubicBezTo>
                    <a:cubicBezTo>
                      <a:pt x="24243" y="105516"/>
                      <a:pt x="18309" y="104189"/>
                      <a:pt x="12755" y="100639"/>
                    </a:cubicBezTo>
                    <a:cubicBezTo>
                      <a:pt x="1622" y="93525"/>
                      <a:pt x="-3231" y="81465"/>
                      <a:pt x="2284" y="69655"/>
                    </a:cubicBezTo>
                    <a:cubicBezTo>
                      <a:pt x="14146" y="51579"/>
                      <a:pt x="26058" y="34940"/>
                      <a:pt x="44370" y="22287"/>
                    </a:cubicBezTo>
                    <a:cubicBezTo>
                      <a:pt x="62609" y="9680"/>
                      <a:pt x="88812" y="0"/>
                      <a:pt x="130635" y="0"/>
                    </a:cubicBezTo>
                    <a:close/>
                  </a:path>
                </a:pathLst>
              </a:custGeom>
              <a:solidFill>
                <a:schemeClr val="bg1"/>
              </a:solidFill>
              <a:ln w="18479" cap="flat">
                <a:noFill/>
                <a:prstDash val="solid"/>
                <a:miter/>
              </a:ln>
            </p:spPr>
            <p:txBody>
              <a:bodyPr rtlCol="0" anchor="ctr"/>
              <a:lstStyle/>
              <a:p>
                <a:endParaRPr lang="fr-CA"/>
              </a:p>
            </p:txBody>
          </p:sp>
        </p:grpSp>
      </p:grpSp>
      <p:pic>
        <p:nvPicPr>
          <p:cNvPr id="5" name="Graphique 4">
            <a:extLst>
              <a:ext uri="{FF2B5EF4-FFF2-40B4-BE49-F238E27FC236}">
                <a16:creationId xmlns:a16="http://schemas.microsoft.com/office/drawing/2014/main" id="{4EE5D742-50E6-9C4A-BA4C-5CCFFAFD70E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36" t="35801" r="10402" b="21376"/>
          <a:stretch/>
        </p:blipFill>
        <p:spPr>
          <a:xfrm>
            <a:off x="-13253" y="5221357"/>
            <a:ext cx="2597427" cy="1636643"/>
          </a:xfrm>
          <a:prstGeom prst="rect">
            <a:avLst/>
          </a:prstGeom>
        </p:spPr>
      </p:pic>
    </p:spTree>
    <p:extLst>
      <p:ext uri="{BB962C8B-B14F-4D97-AF65-F5344CB8AC3E}">
        <p14:creationId xmlns:p14="http://schemas.microsoft.com/office/powerpoint/2010/main" val="47012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our ou contre">
    <p:bg>
      <p:bgPr>
        <a:solidFill>
          <a:srgbClr val="05ACD1"/>
        </a:solidFill>
        <a:effectLst/>
      </p:bgPr>
    </p:bg>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B37150C-4EAD-8E42-BC7E-4793A12643F9}"/>
              </a:ext>
            </a:extLst>
          </p:cNvPr>
          <p:cNvSpPr/>
          <p:nvPr userDrawn="1"/>
        </p:nvSpPr>
        <p:spPr>
          <a:xfrm>
            <a:off x="-2616" y="-1179"/>
            <a:ext cx="6081565" cy="6862354"/>
          </a:xfrm>
          <a:custGeom>
            <a:avLst/>
            <a:gdLst>
              <a:gd name="connsiteX0" fmla="*/ 0 w 8154383"/>
              <a:gd name="connsiteY0" fmla="*/ 0 h 13716000"/>
              <a:gd name="connsiteX1" fmla="*/ 8154383 w 8154383"/>
              <a:gd name="connsiteY1" fmla="*/ 0 h 13716000"/>
              <a:gd name="connsiteX2" fmla="*/ 8154383 w 8154383"/>
              <a:gd name="connsiteY2" fmla="*/ 13716000 h 13716000"/>
              <a:gd name="connsiteX3" fmla="*/ 0 w 8154383"/>
              <a:gd name="connsiteY3" fmla="*/ 13716000 h 13716000"/>
              <a:gd name="connsiteX4" fmla="*/ 0 w 8154383"/>
              <a:gd name="connsiteY4" fmla="*/ 0 h 13716000"/>
              <a:gd name="connsiteX0" fmla="*/ 0 w 13585118"/>
              <a:gd name="connsiteY0" fmla="*/ 0 h 13716000"/>
              <a:gd name="connsiteX1" fmla="*/ 13585118 w 13585118"/>
              <a:gd name="connsiteY1" fmla="*/ 0 h 13716000"/>
              <a:gd name="connsiteX2" fmla="*/ 8154383 w 13585118"/>
              <a:gd name="connsiteY2" fmla="*/ 13716000 h 13716000"/>
              <a:gd name="connsiteX3" fmla="*/ 0 w 13585118"/>
              <a:gd name="connsiteY3" fmla="*/ 13716000 h 13716000"/>
              <a:gd name="connsiteX4" fmla="*/ 0 w 13585118"/>
              <a:gd name="connsiteY4" fmla="*/ 0 h 13716000"/>
              <a:gd name="connsiteX0" fmla="*/ 0 w 13585118"/>
              <a:gd name="connsiteY0" fmla="*/ 0 h 13732712"/>
              <a:gd name="connsiteX1" fmla="*/ 13585118 w 13585118"/>
              <a:gd name="connsiteY1" fmla="*/ 0 h 13732712"/>
              <a:gd name="connsiteX2" fmla="*/ 7619664 w 13585118"/>
              <a:gd name="connsiteY2" fmla="*/ 13732712 h 13732712"/>
              <a:gd name="connsiteX3" fmla="*/ 0 w 13585118"/>
              <a:gd name="connsiteY3" fmla="*/ 13716000 h 13732712"/>
              <a:gd name="connsiteX4" fmla="*/ 0 w 13585118"/>
              <a:gd name="connsiteY4" fmla="*/ 0 h 13732712"/>
              <a:gd name="connsiteX0" fmla="*/ 0 w 13585118"/>
              <a:gd name="connsiteY0" fmla="*/ 0 h 13716000"/>
              <a:gd name="connsiteX1" fmla="*/ 13585118 w 13585118"/>
              <a:gd name="connsiteY1" fmla="*/ 0 h 13716000"/>
              <a:gd name="connsiteX2" fmla="*/ 7836893 w 13585118"/>
              <a:gd name="connsiteY2" fmla="*/ 13716000 h 13716000"/>
              <a:gd name="connsiteX3" fmla="*/ 0 w 13585118"/>
              <a:gd name="connsiteY3" fmla="*/ 13716000 h 13716000"/>
              <a:gd name="connsiteX4" fmla="*/ 0 w 13585118"/>
              <a:gd name="connsiteY4" fmla="*/ 0 h 13716000"/>
              <a:gd name="connsiteX0" fmla="*/ 0 w 13802347"/>
              <a:gd name="connsiteY0" fmla="*/ 0 h 13716000"/>
              <a:gd name="connsiteX1" fmla="*/ 13802347 w 13802347"/>
              <a:gd name="connsiteY1" fmla="*/ 0 h 13716000"/>
              <a:gd name="connsiteX2" fmla="*/ 7836893 w 13802347"/>
              <a:gd name="connsiteY2" fmla="*/ 13716000 h 13716000"/>
              <a:gd name="connsiteX3" fmla="*/ 0 w 13802347"/>
              <a:gd name="connsiteY3" fmla="*/ 13716000 h 13716000"/>
              <a:gd name="connsiteX4" fmla="*/ 0 w 13802347"/>
              <a:gd name="connsiteY4" fmla="*/ 0 h 13716000"/>
              <a:gd name="connsiteX0" fmla="*/ 0 w 16609618"/>
              <a:gd name="connsiteY0" fmla="*/ 0 h 13716000"/>
              <a:gd name="connsiteX1" fmla="*/ 13802347 w 16609618"/>
              <a:gd name="connsiteY1" fmla="*/ 0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9925638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6609618"/>
              <a:gd name="connsiteY0" fmla="*/ 0 h 13716000"/>
              <a:gd name="connsiteX1" fmla="*/ 10660876 w 16609618"/>
              <a:gd name="connsiteY1" fmla="*/ 50135 h 13716000"/>
              <a:gd name="connsiteX2" fmla="*/ 16609618 w 16609618"/>
              <a:gd name="connsiteY2" fmla="*/ 13716000 h 13716000"/>
              <a:gd name="connsiteX3" fmla="*/ 0 w 16609618"/>
              <a:gd name="connsiteY3" fmla="*/ 13716000 h 13716000"/>
              <a:gd name="connsiteX4" fmla="*/ 0 w 16609618"/>
              <a:gd name="connsiteY4" fmla="*/ 0 h 13716000"/>
              <a:gd name="connsiteX0" fmla="*/ 0 w 15607020"/>
              <a:gd name="connsiteY0" fmla="*/ 0 h 13716000"/>
              <a:gd name="connsiteX1" fmla="*/ 10660876 w 15607020"/>
              <a:gd name="connsiteY1" fmla="*/ 50135 h 13716000"/>
              <a:gd name="connsiteX2" fmla="*/ 15607020 w 15607020"/>
              <a:gd name="connsiteY2" fmla="*/ 13716000 h 13716000"/>
              <a:gd name="connsiteX3" fmla="*/ 0 w 15607020"/>
              <a:gd name="connsiteY3" fmla="*/ 13716000 h 13716000"/>
              <a:gd name="connsiteX4" fmla="*/ 0 w 15607020"/>
              <a:gd name="connsiteY4" fmla="*/ 0 h 13716000"/>
              <a:gd name="connsiteX0" fmla="*/ 0 w 16559488"/>
              <a:gd name="connsiteY0" fmla="*/ 0 h 13716000"/>
              <a:gd name="connsiteX1" fmla="*/ 10660876 w 16559488"/>
              <a:gd name="connsiteY1" fmla="*/ 50135 h 13716000"/>
              <a:gd name="connsiteX2" fmla="*/ 16559488 w 16559488"/>
              <a:gd name="connsiteY2" fmla="*/ 13716000 h 13716000"/>
              <a:gd name="connsiteX3" fmla="*/ 0 w 16559488"/>
              <a:gd name="connsiteY3" fmla="*/ 13716000 h 13716000"/>
              <a:gd name="connsiteX4" fmla="*/ 0 w 16559488"/>
              <a:gd name="connsiteY4" fmla="*/ 0 h 13716000"/>
              <a:gd name="connsiteX0" fmla="*/ 0 w 16559488"/>
              <a:gd name="connsiteY0" fmla="*/ 16712 h 13732712"/>
              <a:gd name="connsiteX1" fmla="*/ 10610746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16712 h 13732712"/>
              <a:gd name="connsiteX1" fmla="*/ 9989355 w 16559488"/>
              <a:gd name="connsiteY1" fmla="*/ 0 h 13732712"/>
              <a:gd name="connsiteX2" fmla="*/ 16559488 w 16559488"/>
              <a:gd name="connsiteY2" fmla="*/ 13732712 h 13732712"/>
              <a:gd name="connsiteX3" fmla="*/ 0 w 16559488"/>
              <a:gd name="connsiteY3" fmla="*/ 13732712 h 13732712"/>
              <a:gd name="connsiteX4" fmla="*/ 0 w 16559488"/>
              <a:gd name="connsiteY4" fmla="*/ 16712 h 13732712"/>
              <a:gd name="connsiteX0" fmla="*/ 0 w 16559488"/>
              <a:gd name="connsiteY0" fmla="*/ 23070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0 w 16559488"/>
              <a:gd name="connsiteY4" fmla="*/ 23070 h 13739070"/>
              <a:gd name="connsiteX0" fmla="*/ 7720 w 16559488"/>
              <a:gd name="connsiteY0" fmla="*/ 3997 h 13739070"/>
              <a:gd name="connsiteX1" fmla="*/ 11039298 w 16559488"/>
              <a:gd name="connsiteY1" fmla="*/ 0 h 13739070"/>
              <a:gd name="connsiteX2" fmla="*/ 16559488 w 16559488"/>
              <a:gd name="connsiteY2" fmla="*/ 13739070 h 13739070"/>
              <a:gd name="connsiteX3" fmla="*/ 0 w 16559488"/>
              <a:gd name="connsiteY3" fmla="*/ 13739070 h 13739070"/>
              <a:gd name="connsiteX4" fmla="*/ 7720 w 16559488"/>
              <a:gd name="connsiteY4" fmla="*/ 3997 h 13739070"/>
              <a:gd name="connsiteX0" fmla="*/ 224 w 16575152"/>
              <a:gd name="connsiteY0" fmla="*/ 3997 h 13739070"/>
              <a:gd name="connsiteX1" fmla="*/ 11054962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74207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224 w 16575152"/>
              <a:gd name="connsiteY0" fmla="*/ 3997 h 13739070"/>
              <a:gd name="connsiteX1" fmla="*/ 10383663 w 16575152"/>
              <a:gd name="connsiteY1" fmla="*/ 0 h 13739070"/>
              <a:gd name="connsiteX2" fmla="*/ 16575152 w 16575152"/>
              <a:gd name="connsiteY2" fmla="*/ 13739070 h 13739070"/>
              <a:gd name="connsiteX3" fmla="*/ 15664 w 16575152"/>
              <a:gd name="connsiteY3" fmla="*/ 13739070 h 13739070"/>
              <a:gd name="connsiteX4" fmla="*/ 224 w 16575152"/>
              <a:gd name="connsiteY4" fmla="*/ 3997 h 13739070"/>
              <a:gd name="connsiteX0" fmla="*/ 19229 w 16594157"/>
              <a:gd name="connsiteY0" fmla="*/ 3997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9229 w 16594157"/>
              <a:gd name="connsiteY4" fmla="*/ 3997 h 13739070"/>
              <a:gd name="connsiteX0" fmla="*/ 10561 w 16594157"/>
              <a:gd name="connsiteY0" fmla="*/ 10355 h 13739070"/>
              <a:gd name="connsiteX1" fmla="*/ 10402668 w 16594157"/>
              <a:gd name="connsiteY1" fmla="*/ 0 h 13739070"/>
              <a:gd name="connsiteX2" fmla="*/ 16594157 w 16594157"/>
              <a:gd name="connsiteY2" fmla="*/ 13739070 h 13739070"/>
              <a:gd name="connsiteX3" fmla="*/ 0 w 16594157"/>
              <a:gd name="connsiteY3" fmla="*/ 13739070 h 13739070"/>
              <a:gd name="connsiteX4" fmla="*/ 10561 w 16594157"/>
              <a:gd name="connsiteY4" fmla="*/ 10355 h 13739070"/>
              <a:gd name="connsiteX0" fmla="*/ 365 w 16601295"/>
              <a:gd name="connsiteY0" fmla="*/ 0 h 13741431"/>
              <a:gd name="connsiteX1" fmla="*/ 10409806 w 16601295"/>
              <a:gd name="connsiteY1" fmla="*/ 2361 h 13741431"/>
              <a:gd name="connsiteX2" fmla="*/ 16601295 w 16601295"/>
              <a:gd name="connsiteY2" fmla="*/ 13741431 h 13741431"/>
              <a:gd name="connsiteX3" fmla="*/ 7138 w 16601295"/>
              <a:gd name="connsiteY3" fmla="*/ 13741431 h 13741431"/>
              <a:gd name="connsiteX4" fmla="*/ 365 w 16601295"/>
              <a:gd name="connsiteY4" fmla="*/ 0 h 1374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1295" h="13741431">
                <a:moveTo>
                  <a:pt x="365" y="0"/>
                </a:moveTo>
                <a:lnTo>
                  <a:pt x="10409806" y="2361"/>
                </a:lnTo>
                <a:lnTo>
                  <a:pt x="16601295" y="13741431"/>
                </a:lnTo>
                <a:lnTo>
                  <a:pt x="7138" y="13741431"/>
                </a:lnTo>
                <a:cubicBezTo>
                  <a:pt x="9711" y="9163073"/>
                  <a:pt x="-2208" y="4578358"/>
                  <a:pt x="365" y="0"/>
                </a:cubicBezTo>
                <a:close/>
              </a:path>
            </a:pathLst>
          </a:custGeom>
          <a:solidFill>
            <a:srgbClr val="EFF1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fr-CA" sz="3200" b="0" i="0" u="none" strike="noStrike" cap="none" spc="0" normalizeH="0" baseline="0">
              <a:ln>
                <a:noFill/>
              </a:ln>
              <a:solidFill>
                <a:srgbClr val="FFFFFF"/>
              </a:solidFill>
              <a:effectLst/>
              <a:uFillTx/>
              <a:latin typeface="Helvetica Light"/>
              <a:ea typeface="Helvetica Light"/>
              <a:cs typeface="Helvetica Light"/>
              <a:sym typeface="Helvetica Light"/>
            </a:endParaRPr>
          </a:p>
        </p:txBody>
      </p:sp>
      <p:sp>
        <p:nvSpPr>
          <p:cNvPr id="8" name="Espace réservé du texte 7">
            <a:extLst>
              <a:ext uri="{FF2B5EF4-FFF2-40B4-BE49-F238E27FC236}">
                <a16:creationId xmlns:a16="http://schemas.microsoft.com/office/drawing/2014/main" id="{D2EA05C5-9AA1-CB4B-8B1A-35B8F96689EC}"/>
              </a:ext>
            </a:extLst>
          </p:cNvPr>
          <p:cNvSpPr>
            <a:spLocks noGrp="1"/>
          </p:cNvSpPr>
          <p:nvPr>
            <p:ph type="body" sz="quarter" idx="14" hasCustomPrompt="1"/>
          </p:nvPr>
        </p:nvSpPr>
        <p:spPr>
          <a:xfrm>
            <a:off x="6092508" y="1663832"/>
            <a:ext cx="5212080" cy="4114800"/>
          </a:xfrm>
        </p:spPr>
        <p:txBody>
          <a:bodyPr anchor="t"/>
          <a:lstStyle>
            <a:lvl1pPr>
              <a:defRPr sz="4000" b="1">
                <a:solidFill>
                  <a:schemeClr val="accent1"/>
                </a:solidFill>
              </a:defRPr>
            </a:lvl1pPr>
            <a:lvl2pPr marL="0" indent="0">
              <a:buFont typeface="Arial" panose="020B0604020202020204" pitchFamily="34" charset="0"/>
              <a:buNone/>
              <a:defRPr sz="2400">
                <a:solidFill>
                  <a:schemeClr val="bg1"/>
                </a:solidFill>
              </a:defRPr>
            </a:lvl2pPr>
            <a:lvl3pPr marL="320040" indent="-320040">
              <a:buSzPct val="75000"/>
              <a:buFontTx/>
              <a:buBlip>
                <a:blip>
                  <a:extLst>
                    <a:ext uri="{96DAC541-7B7A-43D3-8B79-37D633B846F1}">
                      <asvg:svgBlip xmlns:asvg="http://schemas.microsoft.com/office/drawing/2016/SVG/main" r:embed="rId2"/>
                    </a:ext>
                  </a:extLst>
                </a:blip>
              </a:buBlip>
              <a:defRPr sz="2400">
                <a:solidFill>
                  <a:schemeClr val="bg1"/>
                </a:solidFill>
              </a:defRPr>
            </a:lvl3pPr>
            <a:lvl4pPr marL="685800" indent="-320040">
              <a:defRPr sz="2000">
                <a:solidFill>
                  <a:schemeClr val="bg1"/>
                </a:solidFill>
              </a:defRPr>
            </a:lvl4pPr>
            <a:lvl5pPr marL="1024128" indent="-347472">
              <a:buClrTx/>
              <a:buFont typeface="Police système"/>
              <a:buChar char="–"/>
              <a:defRPr sz="2000" b="0">
                <a:solidFill>
                  <a:schemeClr val="bg1"/>
                </a:solidFill>
              </a:defRPr>
            </a:lvl5pPr>
            <a:lvl6pPr marL="0" indent="0">
              <a:buNone/>
              <a:defRPr sz="2400" b="1">
                <a:solidFill>
                  <a:schemeClr val="bg1"/>
                </a:solidFill>
              </a:defRPr>
            </a:lvl6pPr>
            <a:lvl7pPr>
              <a:defRPr sz="2400">
                <a:solidFill>
                  <a:schemeClr val="bg1"/>
                </a:solidFill>
              </a:defRPr>
            </a:lvl7pPr>
            <a:lvl8pPr>
              <a:defRPr sz="2400">
                <a:solidFill>
                  <a:schemeClr val="bg1"/>
                </a:solidFill>
              </a:defRPr>
            </a:lvl8pPr>
            <a:lvl9pPr>
              <a:defRPr sz="2400">
                <a:solidFill>
                  <a:schemeClr val="bg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2" name="ZoneTexte 1">
            <a:extLst>
              <a:ext uri="{FF2B5EF4-FFF2-40B4-BE49-F238E27FC236}">
                <a16:creationId xmlns:a16="http://schemas.microsoft.com/office/drawing/2014/main" id="{B3F45794-60D9-5642-AF8F-713E9AC801C9}"/>
              </a:ext>
            </a:extLst>
          </p:cNvPr>
          <p:cNvSpPr txBox="1"/>
          <p:nvPr userDrawn="1"/>
        </p:nvSpPr>
        <p:spPr>
          <a:xfrm>
            <a:off x="859536" y="1432710"/>
            <a:ext cx="3674364" cy="1661993"/>
          </a:xfrm>
          <a:prstGeom prst="rect">
            <a:avLst/>
          </a:prstGeom>
          <a:noFill/>
        </p:spPr>
        <p:txBody>
          <a:bodyPr wrap="square" lIns="0" tIns="0" rIns="0" bIns="0" rtlCol="0" anchor="ctr">
            <a:spAutoFit/>
          </a:bodyPr>
          <a:lstStyle/>
          <a:p>
            <a:pPr algn="l">
              <a:lnSpc>
                <a:spcPct val="90000"/>
              </a:lnSpc>
            </a:pPr>
            <a:r>
              <a:rPr lang="fr-CA" sz="6000" b="1">
                <a:solidFill>
                  <a:srgbClr val="F6891F"/>
                </a:solidFill>
              </a:rPr>
              <a:t>Pour ou contre?</a:t>
            </a:r>
          </a:p>
        </p:txBody>
      </p:sp>
      <p:grpSp>
        <p:nvGrpSpPr>
          <p:cNvPr id="11" name="Groupe 10">
            <a:extLst>
              <a:ext uri="{FF2B5EF4-FFF2-40B4-BE49-F238E27FC236}">
                <a16:creationId xmlns:a16="http://schemas.microsoft.com/office/drawing/2014/main" id="{0912853A-FB42-214F-A06B-26674B1ADCB5}"/>
              </a:ext>
            </a:extLst>
          </p:cNvPr>
          <p:cNvGrpSpPr/>
          <p:nvPr userDrawn="1"/>
        </p:nvGrpSpPr>
        <p:grpSpPr>
          <a:xfrm>
            <a:off x="882650" y="3789384"/>
            <a:ext cx="3785971" cy="2015068"/>
            <a:chOff x="882650" y="3777391"/>
            <a:chExt cx="3436005" cy="1828800"/>
          </a:xfrm>
        </p:grpSpPr>
        <p:sp>
          <p:nvSpPr>
            <p:cNvPr id="21" name="Ellipse 20">
              <a:extLst>
                <a:ext uri="{FF2B5EF4-FFF2-40B4-BE49-F238E27FC236}">
                  <a16:creationId xmlns:a16="http://schemas.microsoft.com/office/drawing/2014/main" id="{9906F414-5953-7D44-871B-08FF034A7639}"/>
                </a:ext>
              </a:extLst>
            </p:cNvPr>
            <p:cNvSpPr>
              <a:spLocks noChangeAspect="1"/>
            </p:cNvSpPr>
            <p:nvPr userDrawn="1"/>
          </p:nvSpPr>
          <p:spPr>
            <a:xfrm>
              <a:off x="882650"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sp>
          <p:nvSpPr>
            <p:cNvPr id="15" name="Ellipse 14">
              <a:extLst>
                <a:ext uri="{FF2B5EF4-FFF2-40B4-BE49-F238E27FC236}">
                  <a16:creationId xmlns:a16="http://schemas.microsoft.com/office/drawing/2014/main" id="{17B5A25A-2CD5-6846-AFBE-E16E41C4740F}"/>
                </a:ext>
              </a:extLst>
            </p:cNvPr>
            <p:cNvSpPr>
              <a:spLocks noChangeAspect="1"/>
            </p:cNvSpPr>
            <p:nvPr userDrawn="1"/>
          </p:nvSpPr>
          <p:spPr>
            <a:xfrm>
              <a:off x="2489855" y="3777391"/>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4800" b="1">
                <a:solidFill>
                  <a:srgbClr val="F6891F"/>
                </a:solidFill>
              </a:endParaRPr>
            </a:p>
          </p:txBody>
        </p:sp>
        <p:pic>
          <p:nvPicPr>
            <p:cNvPr id="7" name="Graphique 6">
              <a:extLst>
                <a:ext uri="{FF2B5EF4-FFF2-40B4-BE49-F238E27FC236}">
                  <a16:creationId xmlns:a16="http://schemas.microsoft.com/office/drawing/2014/main" id="{40601F9F-B18A-4B4A-8C91-FCB81BA0B85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50950" y="4145691"/>
              <a:ext cx="952500" cy="952500"/>
            </a:xfrm>
            <a:prstGeom prst="rect">
              <a:avLst/>
            </a:prstGeom>
          </p:spPr>
        </p:pic>
        <p:pic>
          <p:nvPicPr>
            <p:cNvPr id="24" name="Graphique 23">
              <a:extLst>
                <a:ext uri="{FF2B5EF4-FFF2-40B4-BE49-F238E27FC236}">
                  <a16:creationId xmlns:a16="http://schemas.microsoft.com/office/drawing/2014/main" id="{A63C412E-6BC5-9B44-A7E1-9899A23408C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flipV="1">
              <a:off x="3035955" y="4253641"/>
              <a:ext cx="952500" cy="952500"/>
            </a:xfrm>
            <a:prstGeom prst="rect">
              <a:avLst/>
            </a:prstGeom>
          </p:spPr>
        </p:pic>
      </p:grpSp>
      <p:pic>
        <p:nvPicPr>
          <p:cNvPr id="30" name="Graphique 29">
            <a:extLst>
              <a:ext uri="{FF2B5EF4-FFF2-40B4-BE49-F238E27FC236}">
                <a16:creationId xmlns:a16="http://schemas.microsoft.com/office/drawing/2014/main" id="{3F846632-9D28-EE45-871A-958520E9123D}"/>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8425" t="30488" r="11680" b="17017"/>
          <a:stretch/>
        </p:blipFill>
        <p:spPr>
          <a:xfrm flipH="1">
            <a:off x="9024729" y="4479235"/>
            <a:ext cx="3167271" cy="2378766"/>
          </a:xfrm>
          <a:prstGeom prst="rect">
            <a:avLst/>
          </a:prstGeom>
        </p:spPr>
      </p:pic>
    </p:spTree>
    <p:extLst>
      <p:ext uri="{BB962C8B-B14F-4D97-AF65-F5344CB8AC3E}">
        <p14:creationId xmlns:p14="http://schemas.microsoft.com/office/powerpoint/2010/main" val="4115655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éparateur / Questions">
    <p:spTree>
      <p:nvGrpSpPr>
        <p:cNvPr id="1" name=""/>
        <p:cNvGrpSpPr/>
        <p:nvPr/>
      </p:nvGrpSpPr>
      <p:grpSpPr>
        <a:xfrm>
          <a:off x="0" y="0"/>
          <a:ext cx="0" cy="0"/>
          <a:chOff x="0" y="0"/>
          <a:chExt cx="0" cy="0"/>
        </a:xfrm>
      </p:grpSpPr>
      <p:sp>
        <p:nvSpPr>
          <p:cNvPr id="5" name="Espace réservé pour une image  6">
            <a:extLst>
              <a:ext uri="{FF2B5EF4-FFF2-40B4-BE49-F238E27FC236}">
                <a16:creationId xmlns:a16="http://schemas.microsoft.com/office/drawing/2014/main" id="{D3D1957E-2AC0-3343-B863-C817A7B52E1A}"/>
              </a:ext>
            </a:extLst>
          </p:cNvPr>
          <p:cNvSpPr>
            <a:spLocks noGrp="1"/>
          </p:cNvSpPr>
          <p:nvPr>
            <p:ph type="pic" sz="quarter" idx="13" hasCustomPrompt="1"/>
          </p:nvPr>
        </p:nvSpPr>
        <p:spPr>
          <a:xfrm>
            <a:off x="5771312" y="668595"/>
            <a:ext cx="5978236" cy="6189406"/>
          </a:xfrm>
        </p:spPr>
        <p:txBody>
          <a:bodyPr/>
          <a:lstStyle>
            <a:lvl1pPr>
              <a:defRPr sz="1600"/>
            </a:lvl1pPr>
          </a:lstStyle>
          <a:p>
            <a:r>
              <a:rPr lang="fr-CA"/>
              <a:t>Cliquez sur l’icône au centre de la boîte pour insérer une image</a:t>
            </a:r>
          </a:p>
        </p:txBody>
      </p:sp>
      <p:sp>
        <p:nvSpPr>
          <p:cNvPr id="3" name="Espace réservé du texte 2">
            <a:extLst>
              <a:ext uri="{FF2B5EF4-FFF2-40B4-BE49-F238E27FC236}">
                <a16:creationId xmlns:a16="http://schemas.microsoft.com/office/drawing/2014/main" id="{81AF5E7B-AC20-5646-BAAC-75D7FABE8CA0}"/>
              </a:ext>
            </a:extLst>
          </p:cNvPr>
          <p:cNvSpPr>
            <a:spLocks noGrp="1"/>
          </p:cNvSpPr>
          <p:nvPr>
            <p:ph type="body" idx="1" hasCustomPrompt="1"/>
          </p:nvPr>
        </p:nvSpPr>
        <p:spPr>
          <a:xfrm>
            <a:off x="859535" y="1143000"/>
            <a:ext cx="4705523" cy="4572000"/>
          </a:xfrm>
        </p:spPr>
        <p:txBody>
          <a:bodyPr anchor="ctr">
            <a:noAutofit/>
          </a:bodyPr>
          <a:lstStyle>
            <a:lvl1pPr marL="0" indent="0">
              <a:buNone/>
              <a:defRPr sz="6000" b="1">
                <a:solidFill>
                  <a:schemeClr val="accent1"/>
                </a:solidFill>
              </a:defRPr>
            </a:lvl1pPr>
            <a:lvl2pPr marL="0" indent="0">
              <a:buNone/>
              <a:defRPr sz="2400" b="1">
                <a:solidFill>
                  <a:schemeClr val="tx1"/>
                </a:solidFill>
              </a:defRPr>
            </a:lvl2pPr>
            <a:lvl3pPr marL="0" indent="0">
              <a:buNone/>
              <a:defRPr sz="2400" b="0">
                <a:solidFill>
                  <a:schemeClr val="tx1"/>
                </a:solidFill>
              </a:defRPr>
            </a:lvl3pPr>
            <a:lvl4pPr marL="0" indent="0">
              <a:buNone/>
              <a:defRPr sz="2400" b="0">
                <a:solidFill>
                  <a:schemeClr val="tx1"/>
                </a:solidFill>
              </a:defRPr>
            </a:lvl4pPr>
            <a:lvl5pPr marL="0" indent="0">
              <a:buNone/>
              <a:defRPr sz="2400" b="0">
                <a:solidFill>
                  <a:schemeClr val="tx1"/>
                </a:solidFill>
              </a:defRPr>
            </a:lvl5pPr>
            <a:lvl6pPr marL="0" indent="0">
              <a:buNone/>
              <a:tabLst/>
              <a:defRPr sz="2400" b="0">
                <a:solidFill>
                  <a:schemeClr val="tx1"/>
                </a:solidFill>
              </a:defRPr>
            </a:lvl6pPr>
            <a:lvl7pPr marL="0" indent="0">
              <a:buNone/>
              <a:tabLst/>
              <a:defRPr sz="2400" b="0">
                <a:solidFill>
                  <a:schemeClr val="tx1"/>
                </a:solidFill>
              </a:defRPr>
            </a:lvl7pPr>
            <a:lvl8pPr marL="0" indent="0">
              <a:buNone/>
              <a:tabLst/>
              <a:defRPr sz="2400" b="0">
                <a:solidFill>
                  <a:schemeClr val="tx1"/>
                </a:solidFill>
              </a:defRPr>
            </a:lvl8pPr>
            <a:lvl9pPr marL="0" indent="0">
              <a:buNone/>
              <a:tabLst/>
              <a:defRPr sz="2400" b="0">
                <a:solidFill>
                  <a:schemeClr val="tx1"/>
                </a:solidFill>
              </a:defRPr>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65004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Ressources">
    <p:bg>
      <p:bgPr>
        <a:solidFill>
          <a:srgbClr val="05ACD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6B28F2-3BFF-154C-BEEE-7F970760F7B5}"/>
              </a:ext>
            </a:extLst>
          </p:cNvPr>
          <p:cNvSpPr>
            <a:spLocks noGrp="1"/>
          </p:cNvSpPr>
          <p:nvPr>
            <p:ph type="title" hasCustomPrompt="1"/>
          </p:nvPr>
        </p:nvSpPr>
        <p:spPr/>
        <p:txBody>
          <a:bodyPr/>
          <a:lstStyle>
            <a:lvl1pPr>
              <a:defRPr>
                <a:solidFill>
                  <a:schemeClr val="accent1"/>
                </a:solidFill>
              </a:defRPr>
            </a:lvl1pPr>
          </a:lstStyle>
          <a:p>
            <a:r>
              <a:rPr lang="fr-CA"/>
              <a:t>Cliquez pour insérer le titre</a:t>
            </a:r>
          </a:p>
        </p:txBody>
      </p:sp>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886968" y="2103120"/>
            <a:ext cx="10424160" cy="3566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pic>
        <p:nvPicPr>
          <p:cNvPr id="5" name="Image 4">
            <a:extLst>
              <a:ext uri="{FF2B5EF4-FFF2-40B4-BE49-F238E27FC236}">
                <a16:creationId xmlns:a16="http://schemas.microsoft.com/office/drawing/2014/main" id="{D9F0B60A-057F-B747-B5B9-9085DE70F6DA}"/>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209044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rédits / remerciements">
    <p:bg>
      <p:bgPr>
        <a:solidFill>
          <a:srgbClr val="05ACD1"/>
        </a:solidFill>
        <a:effectLst/>
      </p:bgPr>
    </p:bg>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CBF79E40-2683-E740-91F9-4B83FF6834B2}"/>
              </a:ext>
            </a:extLst>
          </p:cNvPr>
          <p:cNvSpPr>
            <a:spLocks noGrp="1"/>
          </p:cNvSpPr>
          <p:nvPr>
            <p:ph type="body" sz="quarter" idx="14" hasCustomPrompt="1"/>
          </p:nvPr>
        </p:nvSpPr>
        <p:spPr>
          <a:xfrm>
            <a:off x="3077497" y="685800"/>
            <a:ext cx="5486400" cy="5486400"/>
          </a:xfrm>
        </p:spPr>
        <p:txBody>
          <a:bodyPr anchor="ctr"/>
          <a:lstStyle>
            <a:lvl1pPr>
              <a:spcBef>
                <a:spcPts val="600"/>
              </a:spcBef>
              <a:defRPr sz="2000">
                <a:solidFill>
                  <a:schemeClr val="bg1"/>
                </a:solidFill>
              </a:defRPr>
            </a:lvl1pPr>
            <a:lvl2pPr>
              <a:spcBef>
                <a:spcPts val="600"/>
              </a:spcBef>
              <a:defRPr sz="2000">
                <a:solidFill>
                  <a:schemeClr val="bg1"/>
                </a:solidFill>
              </a:defRPr>
            </a:lvl2pPr>
            <a:lvl3pPr>
              <a:spcBef>
                <a:spcPts val="600"/>
              </a:spcBef>
              <a:defRPr sz="1800">
                <a:solidFill>
                  <a:schemeClr val="bg1"/>
                </a:solidFill>
              </a:defRPr>
            </a:lvl3pPr>
            <a:lvl4pPr>
              <a:spcBef>
                <a:spcPts val="600"/>
              </a:spcBef>
              <a:defRPr sz="1800">
                <a:solidFill>
                  <a:schemeClr val="bg1"/>
                </a:solidFill>
              </a:defRPr>
            </a:lvl4pPr>
            <a:lvl5pPr>
              <a:spcBef>
                <a:spcPts val="600"/>
              </a:spcBef>
              <a:defRPr sz="2000">
                <a:solidFill>
                  <a:schemeClr val="bg1"/>
                </a:solidFill>
              </a:defRPr>
            </a:lvl5pPr>
            <a:lvl6pPr>
              <a:spcBef>
                <a:spcPts val="600"/>
              </a:spcBef>
              <a:defRPr sz="2000">
                <a:solidFill>
                  <a:schemeClr val="bg1"/>
                </a:solidFill>
              </a:defRPr>
            </a:lvl6pPr>
            <a:lvl7pPr>
              <a:spcBef>
                <a:spcPts val="600"/>
              </a:spcBef>
              <a:defRPr sz="2000">
                <a:solidFill>
                  <a:schemeClr val="bg1"/>
                </a:solidFill>
              </a:defRPr>
            </a:lvl7pPr>
            <a:lvl8pPr>
              <a:spcBef>
                <a:spcPts val="600"/>
              </a:spcBef>
              <a:defRPr sz="2000"/>
            </a:lvl8pPr>
            <a:lvl9pPr>
              <a:spcBef>
                <a:spcPts val="600"/>
              </a:spcBef>
              <a:defRPr sz="2800"/>
            </a:lvl9p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
        <p:nvSpPr>
          <p:cNvPr id="9" name="Espace réservé pour une image  6">
            <a:extLst>
              <a:ext uri="{FF2B5EF4-FFF2-40B4-BE49-F238E27FC236}">
                <a16:creationId xmlns:a16="http://schemas.microsoft.com/office/drawing/2014/main" id="{2598596F-BBE9-9F43-9B89-58B686EFD446}"/>
              </a:ext>
            </a:extLst>
          </p:cNvPr>
          <p:cNvSpPr>
            <a:spLocks noGrp="1"/>
          </p:cNvSpPr>
          <p:nvPr>
            <p:ph type="pic" sz="quarter" idx="13" hasCustomPrompt="1"/>
          </p:nvPr>
        </p:nvSpPr>
        <p:spPr>
          <a:xfrm>
            <a:off x="882650" y="68580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0" name="Espace réservé pour une image  6">
            <a:extLst>
              <a:ext uri="{FF2B5EF4-FFF2-40B4-BE49-F238E27FC236}">
                <a16:creationId xmlns:a16="http://schemas.microsoft.com/office/drawing/2014/main" id="{D6143308-FB11-424C-82AA-9DCC56FFE582}"/>
              </a:ext>
            </a:extLst>
          </p:cNvPr>
          <p:cNvSpPr>
            <a:spLocks noGrp="1"/>
          </p:cNvSpPr>
          <p:nvPr>
            <p:ph type="pic" sz="quarter" idx="15" hasCustomPrompt="1"/>
          </p:nvPr>
        </p:nvSpPr>
        <p:spPr>
          <a:xfrm>
            <a:off x="882650" y="2606040"/>
            <a:ext cx="1645920" cy="1645920"/>
          </a:xfrm>
        </p:spPr>
        <p:txBody>
          <a:bodyPr/>
          <a:lstStyle>
            <a:lvl1pPr>
              <a:defRPr sz="1600">
                <a:solidFill>
                  <a:schemeClr val="bg1"/>
                </a:solidFill>
              </a:defRPr>
            </a:lvl1pPr>
          </a:lstStyle>
          <a:p>
            <a:r>
              <a:rPr lang="fr-CA"/>
              <a:t>Cliquez sur l’icône au centre de la boîte pour insérer le logo</a:t>
            </a:r>
          </a:p>
        </p:txBody>
      </p:sp>
      <p:sp>
        <p:nvSpPr>
          <p:cNvPr id="11" name="Espace réservé pour une image  6">
            <a:extLst>
              <a:ext uri="{FF2B5EF4-FFF2-40B4-BE49-F238E27FC236}">
                <a16:creationId xmlns:a16="http://schemas.microsoft.com/office/drawing/2014/main" id="{B4841C60-64FE-E642-BCEA-4B735500564F}"/>
              </a:ext>
            </a:extLst>
          </p:cNvPr>
          <p:cNvSpPr>
            <a:spLocks noGrp="1"/>
          </p:cNvSpPr>
          <p:nvPr>
            <p:ph type="pic" sz="quarter" idx="16" hasCustomPrompt="1"/>
          </p:nvPr>
        </p:nvSpPr>
        <p:spPr>
          <a:xfrm>
            <a:off x="882650" y="4526280"/>
            <a:ext cx="1645920" cy="1645920"/>
          </a:xfrm>
        </p:spPr>
        <p:txBody>
          <a:bodyPr/>
          <a:lstStyle>
            <a:lvl1pPr>
              <a:defRPr sz="1600">
                <a:solidFill>
                  <a:schemeClr val="bg1"/>
                </a:solidFill>
              </a:defRPr>
            </a:lvl1pPr>
          </a:lstStyle>
          <a:p>
            <a:r>
              <a:rPr lang="fr-CA"/>
              <a:t>Cliquez sur l’icône au centre de la boîte pour insérer le logo</a:t>
            </a:r>
          </a:p>
        </p:txBody>
      </p:sp>
      <p:pic>
        <p:nvPicPr>
          <p:cNvPr id="6" name="Image 5">
            <a:extLst>
              <a:ext uri="{FF2B5EF4-FFF2-40B4-BE49-F238E27FC236}">
                <a16:creationId xmlns:a16="http://schemas.microsoft.com/office/drawing/2014/main" id="{D7E6D27C-A9CF-704B-A160-1A92A7684C6D}"/>
              </a:ext>
            </a:extLst>
          </p:cNvPr>
          <p:cNvPicPr>
            <a:picLocks noChangeAspect="1"/>
          </p:cNvPicPr>
          <p:nvPr userDrawn="1"/>
        </p:nvPicPr>
        <p:blipFill>
          <a:blip r:embed="rId2"/>
          <a:stretch>
            <a:fillRect/>
          </a:stretch>
        </p:blipFill>
        <p:spPr>
          <a:xfrm>
            <a:off x="9580631" y="5937409"/>
            <a:ext cx="1990400" cy="374904"/>
          </a:xfrm>
          <a:prstGeom prst="rect">
            <a:avLst/>
          </a:prstGeom>
        </p:spPr>
      </p:pic>
    </p:spTree>
    <p:extLst>
      <p:ext uri="{BB962C8B-B14F-4D97-AF65-F5344CB8AC3E}">
        <p14:creationId xmlns:p14="http://schemas.microsoft.com/office/powerpoint/2010/main" val="1686224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Logo et slogan / fina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0D366FA-862A-09DB-B8CA-2100C08C48EB}"/>
              </a:ext>
            </a:extLst>
          </p:cNvPr>
          <p:cNvPicPr>
            <a:picLocks noChangeAspect="1"/>
          </p:cNvPicPr>
          <p:nvPr userDrawn="1"/>
        </p:nvPicPr>
        <p:blipFill>
          <a:blip r:embed="rId2"/>
          <a:stretch>
            <a:fillRect/>
          </a:stretch>
        </p:blipFill>
        <p:spPr>
          <a:xfrm>
            <a:off x="2395959" y="2888461"/>
            <a:ext cx="7772400" cy="1081078"/>
          </a:xfrm>
          <a:prstGeom prst="rect">
            <a:avLst/>
          </a:prstGeom>
        </p:spPr>
      </p:pic>
    </p:spTree>
    <p:extLst>
      <p:ext uri="{BB962C8B-B14F-4D97-AF65-F5344CB8AC3E}">
        <p14:creationId xmlns:p14="http://schemas.microsoft.com/office/powerpoint/2010/main" val="332115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ogo et médias sociaux">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BB9E43FE-16B4-7E40-91FD-5643726F7AFA}"/>
              </a:ext>
            </a:extLst>
          </p:cNvPr>
          <p:cNvPicPr>
            <a:picLocks noChangeAspect="1"/>
          </p:cNvPicPr>
          <p:nvPr userDrawn="1"/>
        </p:nvPicPr>
        <p:blipFill>
          <a:blip r:embed="rId2">
            <a:alphaModFix/>
          </a:blip>
          <a:stretch>
            <a:fillRect/>
          </a:stretch>
        </p:blipFill>
        <p:spPr>
          <a:xfrm>
            <a:off x="2936890" y="1576301"/>
            <a:ext cx="6309586" cy="1524816"/>
          </a:xfrm>
          <a:prstGeom prst="rect">
            <a:avLst/>
          </a:prstGeom>
        </p:spPr>
      </p:pic>
      <p:grpSp>
        <p:nvGrpSpPr>
          <p:cNvPr id="2" name="Groupe 1">
            <a:extLst>
              <a:ext uri="{FF2B5EF4-FFF2-40B4-BE49-F238E27FC236}">
                <a16:creationId xmlns:a16="http://schemas.microsoft.com/office/drawing/2014/main" id="{E77E0D27-9C11-C34D-994D-832E0380B416}"/>
              </a:ext>
            </a:extLst>
          </p:cNvPr>
          <p:cNvGrpSpPr/>
          <p:nvPr userDrawn="1"/>
        </p:nvGrpSpPr>
        <p:grpSpPr>
          <a:xfrm>
            <a:off x="8027504" y="4421281"/>
            <a:ext cx="778566" cy="778517"/>
            <a:chOff x="539551" y="595462"/>
            <a:chExt cx="1689499" cy="1689393"/>
          </a:xfrm>
        </p:grpSpPr>
        <p:sp>
          <p:nvSpPr>
            <p:cNvPr id="7" name="Oval 3">
              <a:hlinkClick r:id="rId3"/>
              <a:extLst>
                <a:ext uri="{FF2B5EF4-FFF2-40B4-BE49-F238E27FC236}">
                  <a16:creationId xmlns:a16="http://schemas.microsoft.com/office/drawing/2014/main" id="{5CD7F6F3-9495-1A44-8903-B0EA1EB02823}"/>
                </a:ext>
              </a:extLst>
            </p:cNvPr>
            <p:cNvSpPr>
              <a:spLocks/>
            </p:cNvSpPr>
            <p:nvPr userDrawn="1"/>
          </p:nvSpPr>
          <p:spPr bwMode="auto">
            <a:xfrm>
              <a:off x="539551" y="595462"/>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9" name="AutoShape 4">
              <a:extLst>
                <a:ext uri="{FF2B5EF4-FFF2-40B4-BE49-F238E27FC236}">
                  <a16:creationId xmlns:a16="http://schemas.microsoft.com/office/drawing/2014/main" id="{9FE60C1F-FC23-EE47-A4E4-52EAE7461A9E}"/>
                </a:ext>
              </a:extLst>
            </p:cNvPr>
            <p:cNvSpPr>
              <a:spLocks/>
            </p:cNvSpPr>
            <p:nvPr userDrawn="1"/>
          </p:nvSpPr>
          <p:spPr bwMode="auto">
            <a:xfrm>
              <a:off x="1195905" y="1082878"/>
              <a:ext cx="379499" cy="722256"/>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6460015" y="4421281"/>
            <a:ext cx="778566" cy="778517"/>
            <a:chOff x="539551" y="2747719"/>
            <a:chExt cx="1689499" cy="1689393"/>
          </a:xfrm>
        </p:grpSpPr>
        <p:sp>
          <p:nvSpPr>
            <p:cNvPr id="10" name="Oval 18">
              <a:hlinkClick r:id="rId4"/>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8" name="Groupe 17">
            <a:extLst>
              <a:ext uri="{FF2B5EF4-FFF2-40B4-BE49-F238E27FC236}">
                <a16:creationId xmlns:a16="http://schemas.microsoft.com/office/drawing/2014/main" id="{E4A9FAEC-DFEB-7D48-933D-AD3922879059}"/>
              </a:ext>
            </a:extLst>
          </p:cNvPr>
          <p:cNvGrpSpPr/>
          <p:nvPr userDrawn="1"/>
        </p:nvGrpSpPr>
        <p:grpSpPr>
          <a:xfrm>
            <a:off x="3325039" y="4421281"/>
            <a:ext cx="778566" cy="778517"/>
            <a:chOff x="8915400" y="2747719"/>
            <a:chExt cx="1689500" cy="1689393"/>
          </a:xfrm>
        </p:grpSpPr>
        <p:sp>
          <p:nvSpPr>
            <p:cNvPr id="15" name="Oval 24">
              <a:hlinkClick r:id="rId5"/>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grpSp>
        <p:nvGrpSpPr>
          <p:cNvPr id="20" name="Groupe 19">
            <a:extLst>
              <a:ext uri="{FF2B5EF4-FFF2-40B4-BE49-F238E27FC236}">
                <a16:creationId xmlns:a16="http://schemas.microsoft.com/office/drawing/2014/main" id="{CCF2378C-2C04-8F4A-B1CE-C714C736C489}"/>
              </a:ext>
            </a:extLst>
          </p:cNvPr>
          <p:cNvGrpSpPr/>
          <p:nvPr userDrawn="1"/>
        </p:nvGrpSpPr>
        <p:grpSpPr>
          <a:xfrm>
            <a:off x="4892527" y="4421281"/>
            <a:ext cx="778566" cy="778517"/>
            <a:chOff x="2675683" y="2747719"/>
            <a:chExt cx="1689500" cy="1689393"/>
          </a:xfrm>
        </p:grpSpPr>
        <p:sp>
          <p:nvSpPr>
            <p:cNvPr id="21" name="Oval 24">
              <a:hlinkClick r:id="rId7"/>
              <a:extLst>
                <a:ext uri="{FF2B5EF4-FFF2-40B4-BE49-F238E27FC236}">
                  <a16:creationId xmlns:a16="http://schemas.microsoft.com/office/drawing/2014/main" id="{A9C9FCAC-74A2-3E4F-989E-CD693EBC085F}"/>
                </a:ext>
              </a:extLst>
            </p:cNvPr>
            <p:cNvSpPr>
              <a:spLocks/>
            </p:cNvSpPr>
            <p:nvPr userDrawn="1"/>
          </p:nvSpPr>
          <p:spPr bwMode="auto">
            <a:xfrm>
              <a:off x="2675683" y="2747719"/>
              <a:ext cx="1689500" cy="1689393"/>
            </a:xfrm>
            <a:prstGeom prst="ellipse">
              <a:avLst/>
            </a:pr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2" name="AutoShape 25">
              <a:extLst>
                <a:ext uri="{FF2B5EF4-FFF2-40B4-BE49-F238E27FC236}">
                  <a16:creationId xmlns:a16="http://schemas.microsoft.com/office/drawing/2014/main" id="{C4B982B4-7082-BD4E-A3A4-F90E94BF91FB}"/>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pic>
        <p:nvPicPr>
          <p:cNvPr id="25" name="Image 24">
            <a:extLst>
              <a:ext uri="{FF2B5EF4-FFF2-40B4-BE49-F238E27FC236}">
                <a16:creationId xmlns:a16="http://schemas.microsoft.com/office/drawing/2014/main" id="{93D3DCC9-FD93-2F4C-A4AF-4D66644A606F}"/>
              </a:ext>
            </a:extLst>
          </p:cNvPr>
          <p:cNvPicPr>
            <a:picLocks noChangeAspect="1"/>
          </p:cNvPicPr>
          <p:nvPr userDrawn="1"/>
        </p:nvPicPr>
        <p:blipFill rotWithShape="1">
          <a:blip r:embed="rId8"/>
          <a:srcRect t="75064" r="3108"/>
          <a:stretch/>
        </p:blipFill>
        <p:spPr>
          <a:xfrm>
            <a:off x="2949039" y="2956034"/>
            <a:ext cx="6293923" cy="396842"/>
          </a:xfrm>
          <a:prstGeom prst="rect">
            <a:avLst/>
          </a:prstGeom>
        </p:spPr>
      </p:pic>
    </p:spTree>
    <p:extLst>
      <p:ext uri="{BB962C8B-B14F-4D97-AF65-F5344CB8AC3E}">
        <p14:creationId xmlns:p14="http://schemas.microsoft.com/office/powerpoint/2010/main" val="283199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Logo et médias sociaux / visuels / Gris">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userDrawn="1"/>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userDrawn="1"/>
        </p:nvPicPr>
        <p:blipFill>
          <a:blip r:embed="rId4"/>
          <a:stretch>
            <a:fillRect/>
          </a:stretch>
        </p:blipFill>
        <p:spPr>
          <a:xfrm>
            <a:off x="9580632" y="5937409"/>
            <a:ext cx="1990399" cy="374904"/>
          </a:xfrm>
          <a:prstGeom prst="rect">
            <a:avLst/>
          </a:prstGeom>
        </p:spPr>
      </p:pic>
      <p:sp>
        <p:nvSpPr>
          <p:cNvPr id="30" name="ZoneTexte 29">
            <a:extLst>
              <a:ext uri="{FF2B5EF4-FFF2-40B4-BE49-F238E27FC236}">
                <a16:creationId xmlns:a16="http://schemas.microsoft.com/office/drawing/2014/main" id="{162F5037-CBD6-1E45-B104-738EA7ED937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userDrawn="1"/>
        </p:nvSpPr>
        <p:spPr>
          <a:xfrm>
            <a:off x="7386846" y="1456435"/>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5">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userDrawn="1"/>
        </p:nvSpPr>
        <p:spPr>
          <a:xfrm>
            <a:off x="7386846" y="3004192"/>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6">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userDrawn="1"/>
        </p:nvSpPr>
        <p:spPr>
          <a:xfrm>
            <a:off x="7386846" y="4633517"/>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6639208" y="2841488"/>
            <a:ext cx="633224" cy="633184"/>
            <a:chOff x="539551" y="2747719"/>
            <a:chExt cx="1689499" cy="1689393"/>
          </a:xfrm>
        </p:grpSpPr>
        <p:sp>
          <p:nvSpPr>
            <p:cNvPr id="10" name="Oval 18">
              <a:hlinkClick r:id="rId6"/>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userDrawn="1"/>
        </p:nvGrpSpPr>
        <p:grpSpPr>
          <a:xfrm>
            <a:off x="6639208" y="1293731"/>
            <a:ext cx="633224" cy="633184"/>
            <a:chOff x="2675683" y="2747719"/>
            <a:chExt cx="1689500" cy="1689393"/>
          </a:xfrm>
        </p:grpSpPr>
        <p:sp>
          <p:nvSpPr>
            <p:cNvPr id="12" name="Oval 24">
              <a:hlinkClick r:id="rId5"/>
              <a:extLst>
                <a:ext uri="{FF2B5EF4-FFF2-40B4-BE49-F238E27FC236}">
                  <a16:creationId xmlns:a16="http://schemas.microsoft.com/office/drawing/2014/main" id="{08FFAB00-EB69-DC47-996A-068C9ED9D410}"/>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userDrawn="1"/>
        </p:nvGrpSpPr>
        <p:grpSpPr>
          <a:xfrm>
            <a:off x="6639208" y="4470813"/>
            <a:ext cx="633224" cy="633184"/>
            <a:chOff x="7305431" y="4396728"/>
            <a:chExt cx="633224" cy="633184"/>
          </a:xfrm>
        </p:grpSpPr>
        <p:sp>
          <p:nvSpPr>
            <p:cNvPr id="41" name="Oval 24">
              <a:hlinkClick r:id="rId7"/>
              <a:extLst>
                <a:ext uri="{FF2B5EF4-FFF2-40B4-BE49-F238E27FC236}">
                  <a16:creationId xmlns:a16="http://schemas.microsoft.com/office/drawing/2014/main" id="{ED7ACFDB-E89F-1F48-B702-3327D535CCFE}"/>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grpSp>
        <p:nvGrpSpPr>
          <p:cNvPr id="5" name="Groupe 4">
            <a:extLst>
              <a:ext uri="{FF2B5EF4-FFF2-40B4-BE49-F238E27FC236}">
                <a16:creationId xmlns:a16="http://schemas.microsoft.com/office/drawing/2014/main" id="{65348B77-182C-622A-F40C-D2E621AFDB71}"/>
              </a:ext>
            </a:extLst>
          </p:cNvPr>
          <p:cNvGrpSpPr/>
          <p:nvPr userDrawn="1"/>
        </p:nvGrpSpPr>
        <p:grpSpPr>
          <a:xfrm>
            <a:off x="643919" y="1456435"/>
            <a:ext cx="5171662" cy="3102997"/>
            <a:chOff x="507494" y="560769"/>
            <a:chExt cx="5171662" cy="3102997"/>
          </a:xfrm>
        </p:grpSpPr>
        <p:sp>
          <p:nvSpPr>
            <p:cNvPr id="4" name="Rectangle 3">
              <a:extLst>
                <a:ext uri="{FF2B5EF4-FFF2-40B4-BE49-F238E27FC236}">
                  <a16:creationId xmlns:a16="http://schemas.microsoft.com/office/drawing/2014/main" id="{526C68BD-49FE-0902-98CE-3A13642E8E8C}"/>
                </a:ext>
              </a:extLst>
            </p:cNvPr>
            <p:cNvSpPr/>
            <p:nvPr userDrawn="1"/>
          </p:nvSpPr>
          <p:spPr>
            <a:xfrm>
              <a:off x="1178787" y="789166"/>
              <a:ext cx="3860059" cy="25016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err="1">
                <a:solidFill>
                  <a:schemeClr val="tx1"/>
                </a:solidFill>
              </a:endParaRPr>
            </a:p>
          </p:txBody>
        </p:sp>
        <p:pic>
          <p:nvPicPr>
            <p:cNvPr id="3" name="Image 2">
              <a:extLst>
                <a:ext uri="{FF2B5EF4-FFF2-40B4-BE49-F238E27FC236}">
                  <a16:creationId xmlns:a16="http://schemas.microsoft.com/office/drawing/2014/main" id="{CF1A95BE-5B56-99E6-079B-621CAD8BD590}"/>
                </a:ext>
              </a:extLst>
            </p:cNvPr>
            <p:cNvPicPr>
              <a:picLocks noChangeAspect="1"/>
            </p:cNvPicPr>
            <p:nvPr userDrawn="1"/>
          </p:nvPicPr>
          <p:blipFill>
            <a:blip r:embed="rId8"/>
            <a:stretch>
              <a:fillRect/>
            </a:stretch>
          </p:blipFill>
          <p:spPr>
            <a:xfrm>
              <a:off x="1228826" y="978252"/>
              <a:ext cx="3728998" cy="2177165"/>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userDrawn="1"/>
          </p:nvPicPr>
          <p:blipFill>
            <a:blip r:embed="rId9"/>
            <a:stretch>
              <a:fillRect/>
            </a:stretch>
          </p:blipFill>
          <p:spPr>
            <a:xfrm>
              <a:off x="507494" y="560769"/>
              <a:ext cx="5171662" cy="3102997"/>
            </a:xfrm>
            <a:prstGeom prst="rect">
              <a:avLst/>
            </a:prstGeom>
          </p:spPr>
        </p:pic>
      </p:grpSp>
    </p:spTree>
    <p:extLst>
      <p:ext uri="{BB962C8B-B14F-4D97-AF65-F5344CB8AC3E}">
        <p14:creationId xmlns:p14="http://schemas.microsoft.com/office/powerpoint/2010/main" val="3259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ogo et médias sociaux / visuels / Gris">
    <p:bg>
      <p:bgPr>
        <a:solidFill>
          <a:schemeClr val="accent3">
            <a:alpha val="25000"/>
          </a:schemeClr>
        </a:solidFill>
        <a:effectLst/>
      </p:bgPr>
    </p:bg>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4A9FAEC-DFEB-7D48-933D-AD3922879059}"/>
              </a:ext>
            </a:extLst>
          </p:cNvPr>
          <p:cNvGrpSpPr>
            <a:grpSpLocks noChangeAspect="1"/>
          </p:cNvGrpSpPr>
          <p:nvPr userDrawn="1"/>
        </p:nvGrpSpPr>
        <p:grpSpPr>
          <a:xfrm>
            <a:off x="2904219" y="4703597"/>
            <a:ext cx="630976" cy="630936"/>
            <a:chOff x="8915400" y="2747719"/>
            <a:chExt cx="1689500" cy="1689393"/>
          </a:xfrm>
        </p:grpSpPr>
        <p:sp>
          <p:nvSpPr>
            <p:cNvPr id="15" name="Oval 24">
              <a:hlinkClick r:id="rId2"/>
              <a:extLst>
                <a:ext uri="{FF2B5EF4-FFF2-40B4-BE49-F238E27FC236}">
                  <a16:creationId xmlns:a16="http://schemas.microsoft.com/office/drawing/2014/main" id="{62A606C5-4F39-8D44-9797-B64C1498AA6A}"/>
                </a:ext>
              </a:extLst>
            </p:cNvPr>
            <p:cNvSpPr>
              <a:spLocks/>
            </p:cNvSpPr>
            <p:nvPr userDrawn="1"/>
          </p:nvSpPr>
          <p:spPr bwMode="auto">
            <a:xfrm>
              <a:off x="8915400"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17" name="Graphique 16">
              <a:extLst>
                <a:ext uri="{FF2B5EF4-FFF2-40B4-BE49-F238E27FC236}">
                  <a16:creationId xmlns:a16="http://schemas.microsoft.com/office/drawing/2014/main" id="{E4CEA755-B11D-CF4B-8E46-6CCAF33E5D4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421750" y="3254015"/>
              <a:ext cx="676800" cy="676800"/>
            </a:xfrm>
            <a:prstGeom prst="rect">
              <a:avLst/>
            </a:prstGeom>
          </p:spPr>
        </p:pic>
      </p:grpSp>
      <p:pic>
        <p:nvPicPr>
          <p:cNvPr id="20" name="Image 19">
            <a:hlinkClick r:id="rId2"/>
            <a:extLst>
              <a:ext uri="{FF2B5EF4-FFF2-40B4-BE49-F238E27FC236}">
                <a16:creationId xmlns:a16="http://schemas.microsoft.com/office/drawing/2014/main" id="{B77E822F-10CB-F044-8B47-4F2ABE2F8285}"/>
              </a:ext>
            </a:extLst>
          </p:cNvPr>
          <p:cNvPicPr>
            <a:picLocks noChangeAspect="1"/>
          </p:cNvPicPr>
          <p:nvPr userDrawn="1"/>
        </p:nvPicPr>
        <p:blipFill>
          <a:blip r:embed="rId4"/>
          <a:stretch>
            <a:fillRect/>
          </a:stretch>
        </p:blipFill>
        <p:spPr>
          <a:xfrm>
            <a:off x="9580632" y="5937409"/>
            <a:ext cx="1990399" cy="374904"/>
          </a:xfrm>
          <a:prstGeom prst="rect">
            <a:avLst/>
          </a:prstGeom>
        </p:spPr>
      </p:pic>
      <p:grpSp>
        <p:nvGrpSpPr>
          <p:cNvPr id="29" name="Groupe 28">
            <a:extLst>
              <a:ext uri="{FF2B5EF4-FFF2-40B4-BE49-F238E27FC236}">
                <a16:creationId xmlns:a16="http://schemas.microsoft.com/office/drawing/2014/main" id="{C2795DB5-B5E1-E948-89BA-A23D24BDC0D2}"/>
              </a:ext>
            </a:extLst>
          </p:cNvPr>
          <p:cNvGrpSpPr/>
          <p:nvPr userDrawn="1"/>
        </p:nvGrpSpPr>
        <p:grpSpPr>
          <a:xfrm>
            <a:off x="633876" y="1539205"/>
            <a:ext cx="5171662" cy="3102997"/>
            <a:chOff x="381000" y="10072"/>
            <a:chExt cx="8203095" cy="4921857"/>
          </a:xfrm>
        </p:grpSpPr>
        <p:pic>
          <p:nvPicPr>
            <p:cNvPr id="26" name="Image 25">
              <a:extLst>
                <a:ext uri="{FF2B5EF4-FFF2-40B4-BE49-F238E27FC236}">
                  <a16:creationId xmlns:a16="http://schemas.microsoft.com/office/drawing/2014/main" id="{B67C8D97-503E-3046-9B3B-AB778AF3BC31}"/>
                </a:ext>
              </a:extLst>
            </p:cNvPr>
            <p:cNvPicPr>
              <a:picLocks noChangeAspect="1"/>
            </p:cNvPicPr>
            <p:nvPr userDrawn="1"/>
          </p:nvPicPr>
          <p:blipFill rotWithShape="1">
            <a:blip r:embed="rId5"/>
            <a:srcRect r="5751" b="4251"/>
            <a:stretch/>
          </p:blipFill>
          <p:spPr>
            <a:xfrm>
              <a:off x="1500020" y="437322"/>
              <a:ext cx="5966255" cy="3760967"/>
            </a:xfrm>
            <a:prstGeom prst="rect">
              <a:avLst/>
            </a:prstGeom>
          </p:spPr>
        </p:pic>
        <p:pic>
          <p:nvPicPr>
            <p:cNvPr id="28" name="Image 27">
              <a:extLst>
                <a:ext uri="{FF2B5EF4-FFF2-40B4-BE49-F238E27FC236}">
                  <a16:creationId xmlns:a16="http://schemas.microsoft.com/office/drawing/2014/main" id="{075B647C-F0AF-3D45-94E2-C4370D0A0255}"/>
                </a:ext>
              </a:extLst>
            </p:cNvPr>
            <p:cNvPicPr>
              <a:picLocks noChangeAspect="1"/>
            </p:cNvPicPr>
            <p:nvPr userDrawn="1"/>
          </p:nvPicPr>
          <p:blipFill>
            <a:blip r:embed="rId6"/>
            <a:stretch>
              <a:fillRect/>
            </a:stretch>
          </p:blipFill>
          <p:spPr>
            <a:xfrm>
              <a:off x="381000" y="10072"/>
              <a:ext cx="8203095" cy="4921857"/>
            </a:xfrm>
            <a:prstGeom prst="rect">
              <a:avLst/>
            </a:prstGeom>
          </p:spPr>
        </p:pic>
      </p:grpSp>
      <p:sp>
        <p:nvSpPr>
          <p:cNvPr id="30" name="ZoneTexte 29">
            <a:extLst>
              <a:ext uri="{FF2B5EF4-FFF2-40B4-BE49-F238E27FC236}">
                <a16:creationId xmlns:a16="http://schemas.microsoft.com/office/drawing/2014/main" id="{162F5037-CBD6-1E45-B104-738EA7ED937E}"/>
              </a:ext>
            </a:extLst>
          </p:cNvPr>
          <p:cNvSpPr txBox="1"/>
          <p:nvPr userDrawn="1"/>
        </p:nvSpPr>
        <p:spPr>
          <a:xfrm>
            <a:off x="2793948" y="5419396"/>
            <a:ext cx="851515" cy="307777"/>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educaloi</a:t>
            </a:r>
            <a:endParaRPr lang="fr-CA" sz="1400" b="0" i="0" u="none" strike="noStrike" kern="1200">
              <a:solidFill>
                <a:schemeClr val="accent2"/>
              </a:solidFill>
              <a:effectLst/>
              <a:latin typeface="+mn-lt"/>
              <a:ea typeface="+mn-ea"/>
              <a:cs typeface="+mn-cs"/>
            </a:endParaRPr>
          </a:p>
        </p:txBody>
      </p:sp>
      <p:sp>
        <p:nvSpPr>
          <p:cNvPr id="34" name="ZoneTexte 33">
            <a:extLst>
              <a:ext uri="{FF2B5EF4-FFF2-40B4-BE49-F238E27FC236}">
                <a16:creationId xmlns:a16="http://schemas.microsoft.com/office/drawing/2014/main" id="{FAA35250-FC5E-724F-B677-AF693DA379CC}"/>
              </a:ext>
            </a:extLst>
          </p:cNvPr>
          <p:cNvSpPr txBox="1"/>
          <p:nvPr userDrawn="1"/>
        </p:nvSpPr>
        <p:spPr>
          <a:xfrm>
            <a:off x="7808658" y="1385316"/>
            <a:ext cx="1696298"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Instagram/</a:t>
            </a:r>
            <a:r>
              <a:rPr lang="fr-CA" sz="1400" b="0" i="0" u="sng" strike="noStrike" kern="1200" err="1">
                <a:solidFill>
                  <a:schemeClr val="accent2"/>
                </a:solidFill>
                <a:effectLst/>
                <a:latin typeface="+mn-lt"/>
                <a:ea typeface="+mn-ea"/>
                <a:cs typeface="+mn-cs"/>
                <a:hlinkClick r:id="rId7">
                  <a:extLst>
                    <a:ext uri="{A12FA001-AC4F-418D-AE19-62706E023703}">
                      <ahyp:hlinkClr xmlns:ahyp="http://schemas.microsoft.com/office/drawing/2018/hyperlinkcolor" val="tx"/>
                    </a:ext>
                  </a:extLst>
                </a:hlinkClick>
              </a:rPr>
              <a:t>educaloi</a:t>
            </a:r>
            <a:endParaRPr lang="fr-CA" sz="1400" b="0" i="0" u="sng" strike="noStrike" kern="1200">
              <a:solidFill>
                <a:schemeClr val="accent2"/>
              </a:solidFill>
              <a:effectLst/>
              <a:latin typeface="+mn-lt"/>
              <a:ea typeface="+mn-ea"/>
              <a:cs typeface="+mn-cs"/>
            </a:endParaRPr>
          </a:p>
        </p:txBody>
      </p:sp>
      <p:sp>
        <p:nvSpPr>
          <p:cNvPr id="39" name="ZoneTexte 38">
            <a:extLst>
              <a:ext uri="{FF2B5EF4-FFF2-40B4-BE49-F238E27FC236}">
                <a16:creationId xmlns:a16="http://schemas.microsoft.com/office/drawing/2014/main" id="{9F51B835-712A-A04A-A8DC-907BB47EEE29}"/>
              </a:ext>
            </a:extLst>
          </p:cNvPr>
          <p:cNvSpPr txBox="1"/>
          <p:nvPr userDrawn="1"/>
        </p:nvSpPr>
        <p:spPr>
          <a:xfrm>
            <a:off x="7808658" y="2933073"/>
            <a:ext cx="1594604"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8">
                  <a:extLst>
                    <a:ext uri="{A12FA001-AC4F-418D-AE19-62706E023703}">
                      <ahyp:hlinkClr xmlns:ahyp="http://schemas.microsoft.com/office/drawing/2018/hyperlinkcolor" val="tx"/>
                    </a:ext>
                  </a:extLst>
                </a:hlinkClick>
              </a:rPr>
              <a:t>YouTube/educaloi</a:t>
            </a:r>
            <a:endParaRPr lang="fr-CA" sz="1400" b="0" i="0" u="sng" strike="noStrike" kern="1200">
              <a:solidFill>
                <a:schemeClr val="accent2"/>
              </a:solidFill>
              <a:effectLst/>
              <a:latin typeface="+mn-lt"/>
              <a:ea typeface="+mn-ea"/>
              <a:cs typeface="+mn-cs"/>
            </a:endParaRPr>
          </a:p>
        </p:txBody>
      </p:sp>
      <p:sp>
        <p:nvSpPr>
          <p:cNvPr id="44" name="ZoneTexte 43">
            <a:extLst>
              <a:ext uri="{FF2B5EF4-FFF2-40B4-BE49-F238E27FC236}">
                <a16:creationId xmlns:a16="http://schemas.microsoft.com/office/drawing/2014/main" id="{257BE564-1AE0-D94B-AAEC-B10959F86202}"/>
              </a:ext>
            </a:extLst>
          </p:cNvPr>
          <p:cNvSpPr txBox="1"/>
          <p:nvPr userDrawn="1"/>
        </p:nvSpPr>
        <p:spPr>
          <a:xfrm>
            <a:off x="7808658" y="4562398"/>
            <a:ext cx="1686680" cy="307777"/>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400" b="0" i="0" u="sng" strike="noStrike" kern="1200">
                <a:solidFill>
                  <a:schemeClr val="accent2"/>
                </a:solidFill>
                <a:effectLst/>
                <a:latin typeface="+mn-lt"/>
                <a:ea typeface="+mn-ea"/>
                <a:cs typeface="+mn-cs"/>
                <a:hlinkClick r:id="rId9">
                  <a:extLst>
                    <a:ext uri="{A12FA001-AC4F-418D-AE19-62706E023703}">
                      <ahyp:hlinkClr xmlns:ahyp="http://schemas.microsoft.com/office/drawing/2018/hyperlinkcolor" val="tx"/>
                    </a:ext>
                  </a:extLst>
                </a:hlinkClick>
              </a:rPr>
              <a:t>Facebook/educaloi</a:t>
            </a:r>
            <a:endParaRPr lang="fr-CA" sz="1400" b="0" i="0" u="sng" strike="noStrike" kern="1200">
              <a:solidFill>
                <a:schemeClr val="accent2"/>
              </a:solidFill>
              <a:effectLst/>
              <a:latin typeface="+mn-lt"/>
              <a:ea typeface="+mn-ea"/>
              <a:cs typeface="+mn-cs"/>
            </a:endParaRPr>
          </a:p>
        </p:txBody>
      </p:sp>
      <p:grpSp>
        <p:nvGrpSpPr>
          <p:cNvPr id="14" name="Groupe 13">
            <a:extLst>
              <a:ext uri="{FF2B5EF4-FFF2-40B4-BE49-F238E27FC236}">
                <a16:creationId xmlns:a16="http://schemas.microsoft.com/office/drawing/2014/main" id="{4D48372F-8427-7D46-9C02-0C01144C0B57}"/>
              </a:ext>
            </a:extLst>
          </p:cNvPr>
          <p:cNvGrpSpPr/>
          <p:nvPr userDrawn="1"/>
        </p:nvGrpSpPr>
        <p:grpSpPr>
          <a:xfrm>
            <a:off x="7061020" y="2770369"/>
            <a:ext cx="633224" cy="633184"/>
            <a:chOff x="539551" y="2747719"/>
            <a:chExt cx="1689499" cy="1689393"/>
          </a:xfrm>
        </p:grpSpPr>
        <p:sp>
          <p:nvSpPr>
            <p:cNvPr id="10" name="Oval 18">
              <a:hlinkClick r:id="rId8"/>
              <a:extLst>
                <a:ext uri="{FF2B5EF4-FFF2-40B4-BE49-F238E27FC236}">
                  <a16:creationId xmlns:a16="http://schemas.microsoft.com/office/drawing/2014/main" id="{464EB328-49C2-0F4A-A81B-5F5F76C85384}"/>
                </a:ext>
              </a:extLst>
            </p:cNvPr>
            <p:cNvSpPr>
              <a:spLocks/>
            </p:cNvSpPr>
            <p:nvPr userDrawn="1"/>
          </p:nvSpPr>
          <p:spPr bwMode="auto">
            <a:xfrm>
              <a:off x="539551" y="2747719"/>
              <a:ext cx="1689499"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1" name="AutoShape 19">
              <a:extLst>
                <a:ext uri="{FF2B5EF4-FFF2-40B4-BE49-F238E27FC236}">
                  <a16:creationId xmlns:a16="http://schemas.microsoft.com/office/drawing/2014/main" id="{6D0483B1-CDD0-BE45-821D-0732AC9B2DE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0F6EC20D-4572-744A-953B-4B1A1F589939}"/>
              </a:ext>
            </a:extLst>
          </p:cNvPr>
          <p:cNvGrpSpPr/>
          <p:nvPr userDrawn="1"/>
        </p:nvGrpSpPr>
        <p:grpSpPr>
          <a:xfrm>
            <a:off x="7061020" y="1222612"/>
            <a:ext cx="633224" cy="633184"/>
            <a:chOff x="2675683" y="2747719"/>
            <a:chExt cx="1689500" cy="1689393"/>
          </a:xfrm>
        </p:grpSpPr>
        <p:sp>
          <p:nvSpPr>
            <p:cNvPr id="12" name="Oval 24">
              <a:hlinkClick r:id="rId7"/>
              <a:extLst>
                <a:ext uri="{FF2B5EF4-FFF2-40B4-BE49-F238E27FC236}">
                  <a16:creationId xmlns:a16="http://schemas.microsoft.com/office/drawing/2014/main" id="{08FFAB00-EB69-DC47-996A-068C9ED9D410}"/>
                </a:ext>
              </a:extLst>
            </p:cNvPr>
            <p:cNvSpPr>
              <a:spLocks/>
            </p:cNvSpPr>
            <p:nvPr userDrawn="1"/>
          </p:nvSpPr>
          <p:spPr bwMode="auto">
            <a:xfrm>
              <a:off x="2675683" y="2747719"/>
              <a:ext cx="1689500" cy="1689393"/>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3" name="AutoShape 25">
              <a:extLst>
                <a:ext uri="{FF2B5EF4-FFF2-40B4-BE49-F238E27FC236}">
                  <a16:creationId xmlns:a16="http://schemas.microsoft.com/office/drawing/2014/main" id="{83670C71-089A-544B-9F10-1B54D77388C3}"/>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50" name="Groupe 49">
            <a:extLst>
              <a:ext uri="{FF2B5EF4-FFF2-40B4-BE49-F238E27FC236}">
                <a16:creationId xmlns:a16="http://schemas.microsoft.com/office/drawing/2014/main" id="{FED6897F-432C-4841-AA6B-8FA6AB93D0CE}"/>
              </a:ext>
            </a:extLst>
          </p:cNvPr>
          <p:cNvGrpSpPr/>
          <p:nvPr userDrawn="1"/>
        </p:nvGrpSpPr>
        <p:grpSpPr>
          <a:xfrm>
            <a:off x="7061020" y="4399694"/>
            <a:ext cx="633224" cy="633184"/>
            <a:chOff x="7305431" y="4396728"/>
            <a:chExt cx="633224" cy="633184"/>
          </a:xfrm>
        </p:grpSpPr>
        <p:sp>
          <p:nvSpPr>
            <p:cNvPr id="41" name="Oval 24">
              <a:hlinkClick r:id="rId9"/>
              <a:extLst>
                <a:ext uri="{FF2B5EF4-FFF2-40B4-BE49-F238E27FC236}">
                  <a16:creationId xmlns:a16="http://schemas.microsoft.com/office/drawing/2014/main" id="{ED7ACFDB-E89F-1F48-B702-3327D535CCFE}"/>
                </a:ext>
              </a:extLst>
            </p:cNvPr>
            <p:cNvSpPr>
              <a:spLocks/>
            </p:cNvSpPr>
            <p:nvPr userDrawn="1"/>
          </p:nvSpPr>
          <p:spPr bwMode="auto">
            <a:xfrm>
              <a:off x="7305431" y="4396728"/>
              <a:ext cx="633224" cy="633184"/>
            </a:xfrm>
            <a:prstGeom prst="ellipse">
              <a:avLst/>
            </a:pr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49" name="AutoShape 4">
              <a:extLst>
                <a:ext uri="{FF2B5EF4-FFF2-40B4-BE49-F238E27FC236}">
                  <a16:creationId xmlns:a16="http://schemas.microsoft.com/office/drawing/2014/main" id="{D1059C79-39D9-CE4C-997D-52B8A823940F}"/>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Tree>
    <p:extLst>
      <p:ext uri="{BB962C8B-B14F-4D97-AF65-F5344CB8AC3E}">
        <p14:creationId xmlns:p14="http://schemas.microsoft.com/office/powerpoint/2010/main" val="212077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3" Type="http://schemas.openxmlformats.org/officeDocument/2006/relationships/slideLayout" Target="../slideLayouts/slideLayout74.xml"/><Relationship Id="rId21" Type="http://schemas.openxmlformats.org/officeDocument/2006/relationships/slideLayout" Target="../slideLayouts/slideLayout92.xml"/><Relationship Id="rId34" Type="http://schemas.openxmlformats.org/officeDocument/2006/relationships/theme" Target="../theme/theme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33" Type="http://schemas.openxmlformats.org/officeDocument/2006/relationships/slideLayout" Target="../slideLayouts/slideLayout104.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29" Type="http://schemas.openxmlformats.org/officeDocument/2006/relationships/slideLayout" Target="../slideLayouts/slideLayout100.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32" Type="http://schemas.openxmlformats.org/officeDocument/2006/relationships/slideLayout" Target="../slideLayouts/slideLayout103.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31" Type="http://schemas.openxmlformats.org/officeDocument/2006/relationships/slideLayout" Target="../slideLayouts/slideLayout102.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slideLayout" Target="../slideLayouts/slideLayout101.xml"/><Relationship Id="rId35" Type="http://schemas.openxmlformats.org/officeDocument/2006/relationships/image" Target="../media/image1.svg"/><Relationship Id="rId8"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B32963F-7C1B-414E-90D2-739FFFB891CE}"/>
              </a:ext>
            </a:extLst>
          </p:cNvPr>
          <p:cNvSpPr>
            <a:spLocks noGrp="1"/>
          </p:cNvSpPr>
          <p:nvPr>
            <p:ph type="title"/>
          </p:nvPr>
        </p:nvSpPr>
        <p:spPr>
          <a:xfrm>
            <a:off x="886968" y="822960"/>
            <a:ext cx="10421938" cy="914400"/>
          </a:xfrm>
          <a:prstGeom prst="rect">
            <a:avLst/>
          </a:prstGeom>
        </p:spPr>
        <p:txBody>
          <a:bodyPr vert="horz" lIns="0" tIns="0" rIns="0" bIns="0" rtlCol="0" anchor="t">
            <a:noAutofit/>
          </a:bodyPr>
          <a:lstStyle/>
          <a:p>
            <a:r>
              <a:rPr lang="fr-CA"/>
              <a:t>Cliquez pour insérer le titre</a:t>
            </a:r>
          </a:p>
        </p:txBody>
      </p:sp>
      <p:sp>
        <p:nvSpPr>
          <p:cNvPr id="3" name="Espace réservé du texte 2">
            <a:extLst>
              <a:ext uri="{FF2B5EF4-FFF2-40B4-BE49-F238E27FC236}">
                <a16:creationId xmlns:a16="http://schemas.microsoft.com/office/drawing/2014/main" id="{AFFA6008-83F8-6C42-9235-0F4DAD63DCA3}"/>
              </a:ext>
            </a:extLst>
          </p:cNvPr>
          <p:cNvSpPr>
            <a:spLocks noGrp="1"/>
          </p:cNvSpPr>
          <p:nvPr>
            <p:ph type="body" idx="1"/>
          </p:nvPr>
        </p:nvSpPr>
        <p:spPr>
          <a:xfrm>
            <a:off x="886968" y="2103120"/>
            <a:ext cx="10421938" cy="4114800"/>
          </a:xfrm>
          <a:prstGeom prst="rect">
            <a:avLst/>
          </a:prstGeom>
        </p:spPr>
        <p:txBody>
          <a:bodyPr vert="horz" lIns="0" tIns="0" rIns="0" bIns="0" rtlCol="0">
            <a:noAutofit/>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224392018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688" r:id="rId34"/>
    <p:sldLayoutId id="2147483689" r:id="rId35"/>
    <p:sldLayoutId id="2147483690" r:id="rId36"/>
    <p:sldLayoutId id="2147483693" r:id="rId37"/>
    <p:sldLayoutId id="2147483694" r:id="rId38"/>
    <p:sldLayoutId id="2147483695" r:id="rId39"/>
    <p:sldLayoutId id="2147483696" r:id="rId40"/>
    <p:sldLayoutId id="2147483697" r:id="rId41"/>
    <p:sldLayoutId id="2147483698" r:id="rId42"/>
    <p:sldLayoutId id="2147483699" r:id="rId43"/>
    <p:sldLayoutId id="2147483700" r:id="rId44"/>
    <p:sldLayoutId id="2147483701" r:id="rId45"/>
    <p:sldLayoutId id="2147483702" r:id="rId46"/>
    <p:sldLayoutId id="2147483703" r:id="rId47"/>
    <p:sldLayoutId id="2147483704" r:id="rId48"/>
    <p:sldLayoutId id="2147483705" r:id="rId49"/>
    <p:sldLayoutId id="2147483706" r:id="rId50"/>
    <p:sldLayoutId id="2147483707" r:id="rId51"/>
    <p:sldLayoutId id="2147483708" r:id="rId52"/>
    <p:sldLayoutId id="2147483709" r:id="rId53"/>
    <p:sldLayoutId id="2147483711" r:id="rId54"/>
    <p:sldLayoutId id="2147483712" r:id="rId55"/>
    <p:sldLayoutId id="2147483713" r:id="rId56"/>
    <p:sldLayoutId id="2147483714" r:id="rId57"/>
    <p:sldLayoutId id="2147483715" r:id="rId58"/>
    <p:sldLayoutId id="2147483716" r:id="rId59"/>
    <p:sldLayoutId id="2147483717" r:id="rId60"/>
    <p:sldLayoutId id="2147483718" r:id="rId61"/>
    <p:sldLayoutId id="2147483673" r:id="rId62"/>
    <p:sldLayoutId id="2147483682" r:id="rId63"/>
    <p:sldLayoutId id="2147483651" r:id="rId64"/>
    <p:sldLayoutId id="2147483683" r:id="rId65"/>
    <p:sldLayoutId id="2147483669" r:id="rId66"/>
    <p:sldLayoutId id="2147483684" r:id="rId67"/>
    <p:sldLayoutId id="2147483681" r:id="rId68"/>
    <p:sldLayoutId id="2147483676" r:id="rId69"/>
    <p:sldLayoutId id="2147483680" r:id="rId70"/>
    <p:sldLayoutId id="2147483679" r:id="rId7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7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9">
          <p15:clr>
            <a:srgbClr val="F26B43"/>
          </p15:clr>
        </p15:guide>
        <p15:guide id="2" pos="556">
          <p15:clr>
            <a:srgbClr val="F26B43"/>
          </p15:clr>
        </p15:guide>
        <p15:guide id="3" pos="712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B32963F-7C1B-414E-90D2-739FFFB891CE}"/>
              </a:ext>
            </a:extLst>
          </p:cNvPr>
          <p:cNvSpPr>
            <a:spLocks noGrp="1"/>
          </p:cNvSpPr>
          <p:nvPr>
            <p:ph type="title"/>
          </p:nvPr>
        </p:nvSpPr>
        <p:spPr>
          <a:xfrm>
            <a:off x="886968" y="822960"/>
            <a:ext cx="10421938" cy="914400"/>
          </a:xfrm>
          <a:prstGeom prst="rect">
            <a:avLst/>
          </a:prstGeom>
        </p:spPr>
        <p:txBody>
          <a:bodyPr vert="horz" lIns="0" tIns="0" rIns="0" bIns="0" rtlCol="0" anchor="t">
            <a:noAutofit/>
          </a:bodyPr>
          <a:lstStyle/>
          <a:p>
            <a:r>
              <a:rPr lang="fr-CA"/>
              <a:t>Cliquez pour insérer le titre</a:t>
            </a:r>
          </a:p>
        </p:txBody>
      </p:sp>
      <p:sp>
        <p:nvSpPr>
          <p:cNvPr id="3" name="Espace réservé du texte 2">
            <a:extLst>
              <a:ext uri="{FF2B5EF4-FFF2-40B4-BE49-F238E27FC236}">
                <a16:creationId xmlns:a16="http://schemas.microsoft.com/office/drawing/2014/main" id="{AFFA6008-83F8-6C42-9235-0F4DAD63DCA3}"/>
              </a:ext>
            </a:extLst>
          </p:cNvPr>
          <p:cNvSpPr>
            <a:spLocks noGrp="1"/>
          </p:cNvSpPr>
          <p:nvPr>
            <p:ph type="body" idx="1"/>
          </p:nvPr>
        </p:nvSpPr>
        <p:spPr>
          <a:xfrm>
            <a:off x="886968" y="2103120"/>
            <a:ext cx="10421938" cy="4114800"/>
          </a:xfrm>
          <a:prstGeom prst="rect">
            <a:avLst/>
          </a:prstGeom>
        </p:spPr>
        <p:txBody>
          <a:bodyPr vert="horz" lIns="0" tIns="0" rIns="0" bIns="0" rtlCol="0">
            <a:noAutofit/>
          </a:bodyPr>
          <a:lstStyle/>
          <a:p>
            <a:pPr lvl="0"/>
            <a:r>
              <a:rPr lang="fr-CA"/>
              <a:t>Cliquez pour insérer le texte et utilisez l’indentation pour appliquer les niveaux de texte prédéfinis</a:t>
            </a:r>
          </a:p>
          <a:p>
            <a:pPr lvl="1"/>
            <a:r>
              <a:rPr lang="fr-CA"/>
              <a:t>Deuxième niveau</a:t>
            </a:r>
          </a:p>
          <a:p>
            <a:pPr lvl="2"/>
            <a:r>
              <a:rPr lang="fr-CA"/>
              <a:t>Troisième niveau</a:t>
            </a:r>
          </a:p>
          <a:p>
            <a:pPr lvl="3"/>
            <a:r>
              <a:rPr lang="fr-CA"/>
              <a:t>Quatrième niveau</a:t>
            </a:r>
          </a:p>
          <a:p>
            <a:pPr lvl="4"/>
            <a:r>
              <a:rPr lang="fr-CA"/>
              <a:t>Cinquième niveau</a:t>
            </a:r>
          </a:p>
          <a:p>
            <a:pPr lvl="5"/>
            <a:r>
              <a:rPr lang="fr-CA"/>
              <a:t>Sixième niveau</a:t>
            </a:r>
          </a:p>
          <a:p>
            <a:pPr lvl="6"/>
            <a:r>
              <a:rPr lang="fr-CA"/>
              <a:t>Septième niveau</a:t>
            </a:r>
          </a:p>
          <a:p>
            <a:pPr lvl="7"/>
            <a:r>
              <a:rPr lang="fr-CA"/>
              <a:t>Huitième niveau</a:t>
            </a:r>
          </a:p>
          <a:p>
            <a:pPr lvl="8"/>
            <a:r>
              <a:rPr lang="fr-CA"/>
              <a:t>Neuvième niveau</a:t>
            </a:r>
          </a:p>
        </p:txBody>
      </p:sp>
    </p:spTree>
    <p:extLst>
      <p:ext uri="{BB962C8B-B14F-4D97-AF65-F5344CB8AC3E}">
        <p14:creationId xmlns:p14="http://schemas.microsoft.com/office/powerpoint/2010/main" val="64509171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1" r:id="rId28"/>
    <p:sldLayoutId id="2147483782" r:id="rId29"/>
    <p:sldLayoutId id="2147483783" r:id="rId30"/>
    <p:sldLayoutId id="2147483784" r:id="rId31"/>
    <p:sldLayoutId id="2147483785" r:id="rId32"/>
    <p:sldLayoutId id="2147483786"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5"/>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9">
          <p15:clr>
            <a:srgbClr val="F26B43"/>
          </p15:clr>
        </p15:guide>
        <p15:guide id="2" pos="556">
          <p15:clr>
            <a:srgbClr val="F26B43"/>
          </p15:clr>
        </p15:guide>
        <p15:guide id="3" pos="712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81.xml"/><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ideo" Target="https://www.youtube.com/embed/xKyKQ_opLQQ?feature=oembed" TargetMode="External"/><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7.sv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7.svg"/><Relationship Id="rId1" Type="http://schemas.openxmlformats.org/officeDocument/2006/relationships/slideLayout" Target="../slideLayouts/slideLayout3.xml"/><Relationship Id="rId4" Type="http://schemas.openxmlformats.org/officeDocument/2006/relationships/image" Target="../media/image42.svg"/></Relationships>
</file>

<file path=ppt/slides/_rels/slide2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37.sv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7.sv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7.svg"/><Relationship Id="rId1" Type="http://schemas.openxmlformats.org/officeDocument/2006/relationships/slideLayout" Target="../slideLayouts/slideLayout3.xml"/><Relationship Id="rId4" Type="http://schemas.openxmlformats.org/officeDocument/2006/relationships/image" Target="../media/image42.svg"/></Relationships>
</file>

<file path=ppt/slides/_rels/slide3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7.sv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42.svg"/><Relationship Id="rId4" Type="http://schemas.openxmlformats.org/officeDocument/2006/relationships/image" Target="../media/image41.svg"/></Relationships>
</file>

<file path=ppt/slides/_rels/slide3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7.sv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7.svg"/><Relationship Id="rId1" Type="http://schemas.openxmlformats.org/officeDocument/2006/relationships/slideLayout" Target="../slideLayouts/slideLayout3.xml"/><Relationship Id="rId4" Type="http://schemas.openxmlformats.org/officeDocument/2006/relationships/image" Target="../media/image42.svg"/></Relationships>
</file>

<file path=ppt/slides/_rels/slide3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8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7">
            <a:extLst>
              <a:ext uri="{FF2B5EF4-FFF2-40B4-BE49-F238E27FC236}">
                <a16:creationId xmlns:a16="http://schemas.microsoft.com/office/drawing/2014/main" id="{EB706226-4730-FA4D-ABEC-69D1B174C6AA}"/>
              </a:ext>
            </a:extLst>
          </p:cNvPr>
          <p:cNvSpPr>
            <a:spLocks noGrp="1"/>
          </p:cNvSpPr>
          <p:nvPr/>
        </p:nvSpPr>
        <p:spPr>
          <a:xfrm>
            <a:off x="882650" y="2469790"/>
            <a:ext cx="5212080" cy="2377440"/>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6000" b="1" kern="1200">
                <a:solidFill>
                  <a:schemeClr val="accent2"/>
                </a:solidFill>
                <a:latin typeface="+mj-lt"/>
                <a:ea typeface="+mj-ea"/>
                <a:cs typeface="+mj-cs"/>
              </a:defRPr>
            </a:lvl1pPr>
          </a:lstStyle>
          <a:p>
            <a:pPr marL="0" marR="0" lvl="0" indent="0" fontAlgn="auto">
              <a:spcAft>
                <a:spcPts val="600"/>
              </a:spcAft>
              <a:buClrTx/>
              <a:buSzTx/>
              <a:tabLst/>
              <a:defRPr/>
            </a:pPr>
            <a:r>
              <a:rPr kumimoji="0" lang="fr-CA" b="1" i="0" u="none" strike="noStrike" kern="1200" cap="none" spc="0" normalizeH="0" baseline="0" noProof="0" dirty="0">
                <a:ln>
                  <a:noFill/>
                </a:ln>
                <a:effectLst/>
                <a:uLnTx/>
                <a:uFillTx/>
                <a:latin typeface="+mj-lt"/>
                <a:ea typeface="+mj-ea"/>
                <a:cs typeface="+mj-cs"/>
              </a:rPr>
              <a:t>Les droits </a:t>
            </a:r>
            <a:br>
              <a:rPr kumimoji="0" lang="fr-CA" b="1" i="0" u="none" strike="noStrike" kern="1200" cap="none" spc="0" normalizeH="0" baseline="0" noProof="0" dirty="0">
                <a:ln>
                  <a:noFill/>
                </a:ln>
                <a:effectLst/>
                <a:uLnTx/>
                <a:uFillTx/>
                <a:latin typeface="+mj-lt"/>
                <a:ea typeface="+mj-ea"/>
                <a:cs typeface="+mj-cs"/>
              </a:rPr>
            </a:br>
            <a:r>
              <a:rPr kumimoji="0" lang="fr-CA" b="1" i="0" u="none" strike="noStrike" kern="1200" cap="none" spc="0" normalizeH="0" baseline="0" noProof="0" dirty="0">
                <a:ln>
                  <a:noFill/>
                </a:ln>
                <a:effectLst/>
                <a:uLnTx/>
                <a:uFillTx/>
                <a:latin typeface="+mj-lt"/>
                <a:ea typeface="+mj-ea"/>
                <a:cs typeface="+mj-cs"/>
              </a:rPr>
              <a:t>des enfants</a:t>
            </a:r>
          </a:p>
        </p:txBody>
      </p:sp>
      <p:pic>
        <p:nvPicPr>
          <p:cNvPr id="3" name="Image 2">
            <a:extLst>
              <a:ext uri="{FF2B5EF4-FFF2-40B4-BE49-F238E27FC236}">
                <a16:creationId xmlns:a16="http://schemas.microsoft.com/office/drawing/2014/main" id="{A7D98BE4-C325-BBF1-4B7A-722C84F3A0E6}"/>
              </a:ext>
            </a:extLst>
          </p:cNvPr>
          <p:cNvPicPr>
            <a:picLocks noChangeAspect="1"/>
          </p:cNvPicPr>
          <p:nvPr/>
        </p:nvPicPr>
        <p:blipFill>
          <a:blip r:embed="rId3"/>
          <a:stretch>
            <a:fillRect/>
          </a:stretch>
        </p:blipFill>
        <p:spPr>
          <a:xfrm>
            <a:off x="5900216" y="1622307"/>
            <a:ext cx="6291784" cy="3959901"/>
          </a:xfrm>
          <a:prstGeom prst="rect">
            <a:avLst/>
          </a:prstGeom>
        </p:spPr>
      </p:pic>
    </p:spTree>
    <p:extLst>
      <p:ext uri="{BB962C8B-B14F-4D97-AF65-F5344CB8AC3E}">
        <p14:creationId xmlns:p14="http://schemas.microsoft.com/office/powerpoint/2010/main" val="38762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5DFB938-2839-5A45-A454-BF0CD6F632AC}"/>
              </a:ext>
            </a:extLst>
          </p:cNvPr>
          <p:cNvSpPr>
            <a:spLocks noGrp="1"/>
          </p:cNvSpPr>
          <p:nvPr>
            <p:ph type="title"/>
          </p:nvPr>
        </p:nvSpPr>
        <p:spPr/>
        <p:txBody>
          <a:bodyPr/>
          <a:lstStyle/>
          <a:p>
            <a:r>
              <a:rPr lang="fr-CA"/>
              <a:t>Introduction</a:t>
            </a:r>
          </a:p>
        </p:txBody>
      </p:sp>
      <p:sp>
        <p:nvSpPr>
          <p:cNvPr id="2" name="Espace réservé du texte 4">
            <a:extLst>
              <a:ext uri="{FF2B5EF4-FFF2-40B4-BE49-F238E27FC236}">
                <a16:creationId xmlns:a16="http://schemas.microsoft.com/office/drawing/2014/main" id="{0B0C6DB0-00DB-570E-E8C6-465048930271}"/>
              </a:ext>
            </a:extLst>
          </p:cNvPr>
          <p:cNvSpPr>
            <a:spLocks noGrp="1"/>
          </p:cNvSpPr>
          <p:nvPr>
            <p:ph type="body" sz="quarter" idx="14"/>
          </p:nvPr>
        </p:nvSpPr>
        <p:spPr>
          <a:xfrm>
            <a:off x="886968" y="1920240"/>
            <a:ext cx="7384197" cy="4114800"/>
          </a:xfrm>
        </p:spPr>
        <p:txBody>
          <a:bodyPr vert="horz" lIns="0" tIns="0" rIns="0" bIns="0" rtlCol="0" anchor="t">
            <a:noAutofit/>
          </a:bodyPr>
          <a:lstStyle/>
          <a:p>
            <a:pPr marL="0" lvl="1" indent="0">
              <a:buNone/>
            </a:pPr>
            <a:r>
              <a:rPr lang="fr-CA" b="1" dirty="0"/>
              <a:t>Dans cette trousse, vous</a:t>
            </a:r>
            <a:r>
              <a:rPr lang="fr-CA" sz="1400" b="1" dirty="0"/>
              <a:t> </a:t>
            </a:r>
            <a:r>
              <a:rPr lang="fr-CA" b="1" dirty="0"/>
              <a:t>:</a:t>
            </a:r>
          </a:p>
          <a:p>
            <a:pPr lvl="1">
              <a:lnSpc>
                <a:spcPct val="100000"/>
              </a:lnSpc>
            </a:pPr>
            <a:r>
              <a:rPr lang="fr-CA" dirty="0"/>
              <a:t>apprendrez les droits de</a:t>
            </a:r>
            <a:r>
              <a:rPr lang="fr-CA" dirty="0">
                <a:solidFill>
                  <a:schemeClr val="tx2"/>
                </a:solidFill>
              </a:rPr>
              <a:t>s enfants inscrits dans la Convention relative aux droits de l’enfant.</a:t>
            </a:r>
            <a:endParaRPr lang="fr-CA">
              <a:solidFill>
                <a:schemeClr val="tx2"/>
              </a:solidFill>
              <a:cs typeface="Arial"/>
            </a:endParaRPr>
          </a:p>
          <a:p>
            <a:pPr lvl="1">
              <a:lnSpc>
                <a:spcPct val="100000"/>
              </a:lnSpc>
            </a:pPr>
            <a:r>
              <a:rPr lang="fr-CA" dirty="0"/>
              <a:t>testerez vos connaissances.</a:t>
            </a:r>
            <a:endParaRPr lang="fr-CA" strike="sngStrike" dirty="0">
              <a:solidFill>
                <a:srgbClr val="FF0000"/>
              </a:solidFill>
              <a:cs typeface="Arial"/>
            </a:endParaRPr>
          </a:p>
          <a:p>
            <a:pPr lvl="1">
              <a:lnSpc>
                <a:spcPct val="100000"/>
              </a:lnSpc>
            </a:pPr>
            <a:r>
              <a:rPr lang="fr-CA" dirty="0"/>
              <a:t>analyserez différentes mises en situation liées aux droits des enfants.</a:t>
            </a:r>
          </a:p>
          <a:p>
            <a:pPr marL="0" lvl="1" indent="0">
              <a:buNone/>
            </a:pPr>
            <a:endParaRPr lang="fr-CA" dirty="0"/>
          </a:p>
        </p:txBody>
      </p:sp>
      <p:pic>
        <p:nvPicPr>
          <p:cNvPr id="3" name="Image 2">
            <a:extLst>
              <a:ext uri="{FF2B5EF4-FFF2-40B4-BE49-F238E27FC236}">
                <a16:creationId xmlns:a16="http://schemas.microsoft.com/office/drawing/2014/main" id="{5B1E9064-DFB7-FE1B-0375-DCD835173A1C}"/>
              </a:ext>
            </a:extLst>
          </p:cNvPr>
          <p:cNvPicPr>
            <a:picLocks noChangeAspect="1"/>
          </p:cNvPicPr>
          <p:nvPr/>
        </p:nvPicPr>
        <p:blipFill>
          <a:blip r:embed="rId3"/>
          <a:stretch>
            <a:fillRect/>
          </a:stretch>
        </p:blipFill>
        <p:spPr>
          <a:xfrm>
            <a:off x="6420563" y="-688670"/>
            <a:ext cx="6799510" cy="5673436"/>
          </a:xfrm>
          <a:prstGeom prst="rect">
            <a:avLst/>
          </a:prstGeom>
        </p:spPr>
      </p:pic>
      <p:pic>
        <p:nvPicPr>
          <p:cNvPr id="4" name="Image 3">
            <a:extLst>
              <a:ext uri="{FF2B5EF4-FFF2-40B4-BE49-F238E27FC236}">
                <a16:creationId xmlns:a16="http://schemas.microsoft.com/office/drawing/2014/main" id="{1D87D480-D735-F061-D5A3-3CB30D015A52}"/>
              </a:ext>
            </a:extLst>
          </p:cNvPr>
          <p:cNvPicPr>
            <a:picLocks noChangeAspect="1"/>
          </p:cNvPicPr>
          <p:nvPr/>
        </p:nvPicPr>
        <p:blipFill>
          <a:blip r:embed="rId4"/>
          <a:stretch>
            <a:fillRect/>
          </a:stretch>
        </p:blipFill>
        <p:spPr>
          <a:xfrm>
            <a:off x="6925171" y="3429000"/>
            <a:ext cx="4697391" cy="3919451"/>
          </a:xfrm>
          <a:prstGeom prst="rect">
            <a:avLst/>
          </a:prstGeom>
        </p:spPr>
      </p:pic>
      <p:pic>
        <p:nvPicPr>
          <p:cNvPr id="8" name="Image 7">
            <a:extLst>
              <a:ext uri="{FF2B5EF4-FFF2-40B4-BE49-F238E27FC236}">
                <a16:creationId xmlns:a16="http://schemas.microsoft.com/office/drawing/2014/main" id="{E1E087CD-594B-A49D-B39E-650691598DD1}"/>
              </a:ext>
            </a:extLst>
          </p:cNvPr>
          <p:cNvPicPr>
            <a:picLocks noChangeAspect="1"/>
          </p:cNvPicPr>
          <p:nvPr/>
        </p:nvPicPr>
        <p:blipFill>
          <a:blip r:embed="rId4"/>
          <a:stretch>
            <a:fillRect/>
          </a:stretch>
        </p:blipFill>
        <p:spPr>
          <a:xfrm rot="3533444">
            <a:off x="5225844" y="-316530"/>
            <a:ext cx="3655353" cy="3049986"/>
          </a:xfrm>
          <a:prstGeom prst="rect">
            <a:avLst/>
          </a:prstGeom>
        </p:spPr>
      </p:pic>
      <p:pic>
        <p:nvPicPr>
          <p:cNvPr id="5" name="Image 4">
            <a:extLst>
              <a:ext uri="{FF2B5EF4-FFF2-40B4-BE49-F238E27FC236}">
                <a16:creationId xmlns:a16="http://schemas.microsoft.com/office/drawing/2014/main" id="{942DE5A2-45AB-CDDE-CEA2-1B73429E8742}"/>
              </a:ext>
            </a:extLst>
          </p:cNvPr>
          <p:cNvPicPr>
            <a:picLocks noChangeAspect="1"/>
          </p:cNvPicPr>
          <p:nvPr/>
        </p:nvPicPr>
        <p:blipFill>
          <a:blip r:embed="rId5"/>
          <a:stretch>
            <a:fillRect/>
          </a:stretch>
        </p:blipFill>
        <p:spPr>
          <a:xfrm>
            <a:off x="8081038" y="1270017"/>
            <a:ext cx="5695120" cy="4751946"/>
          </a:xfrm>
          <a:prstGeom prst="rect">
            <a:avLst/>
          </a:prstGeom>
        </p:spPr>
      </p:pic>
    </p:spTree>
    <p:extLst>
      <p:ext uri="{BB962C8B-B14F-4D97-AF65-F5344CB8AC3E}">
        <p14:creationId xmlns:p14="http://schemas.microsoft.com/office/powerpoint/2010/main" val="90997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6FBF65-D3C8-9341-B506-6DF8698F7792}"/>
              </a:ext>
            </a:extLst>
          </p:cNvPr>
          <p:cNvSpPr>
            <a:spLocks noGrp="1"/>
          </p:cNvSpPr>
          <p:nvPr>
            <p:ph type="body" idx="1"/>
          </p:nvPr>
        </p:nvSpPr>
        <p:spPr/>
        <p:txBody>
          <a:bodyPr/>
          <a:lstStyle/>
          <a:p>
            <a:r>
              <a:rPr lang="fr-CA" dirty="0"/>
              <a:t>La Convention relative </a:t>
            </a:r>
            <a:br>
              <a:rPr lang="fr-CA" dirty="0"/>
            </a:br>
            <a:r>
              <a:rPr lang="fr-CA" dirty="0"/>
              <a:t>aux droits </a:t>
            </a:r>
            <a:br>
              <a:rPr lang="fr-CA" dirty="0"/>
            </a:br>
            <a:r>
              <a:rPr lang="fr-CA" dirty="0"/>
              <a:t>de l’enfant</a:t>
            </a:r>
          </a:p>
        </p:txBody>
      </p:sp>
      <p:pic>
        <p:nvPicPr>
          <p:cNvPr id="10" name="Espace réservé pour une image  9">
            <a:extLst>
              <a:ext uri="{FF2B5EF4-FFF2-40B4-BE49-F238E27FC236}">
                <a16:creationId xmlns:a16="http://schemas.microsoft.com/office/drawing/2014/main" id="{555DF54A-F88A-C537-AB7B-8F4318CC4B31}"/>
              </a:ext>
            </a:extLst>
          </p:cNvPr>
          <p:cNvPicPr>
            <a:picLocks noGrp="1" noChangeAspect="1"/>
          </p:cNvPicPr>
          <p:nvPr>
            <p:ph type="pic" sz="quarter" idx="16"/>
          </p:nvPr>
        </p:nvPicPr>
        <p:blipFill>
          <a:blip r:embed="rId2"/>
          <a:srcRect l="4933" t="3973" r="78115" b="37565"/>
          <a:stretch>
            <a:fillRect/>
          </a:stretch>
        </p:blipFill>
        <p:spPr>
          <a:xfrm>
            <a:off x="6976872" y="1416462"/>
            <a:ext cx="4023360" cy="4023360"/>
          </a:xfrm>
        </p:spPr>
      </p:pic>
    </p:spTree>
    <p:extLst>
      <p:ext uri="{BB962C8B-B14F-4D97-AF65-F5344CB8AC3E}">
        <p14:creationId xmlns:p14="http://schemas.microsoft.com/office/powerpoint/2010/main" val="146112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6FBF65-D3C8-9341-B506-6DF8698F7792}"/>
              </a:ext>
            </a:extLst>
          </p:cNvPr>
          <p:cNvSpPr>
            <a:spLocks noGrp="1"/>
          </p:cNvSpPr>
          <p:nvPr>
            <p:ph type="body" idx="1"/>
          </p:nvPr>
        </p:nvSpPr>
        <p:spPr>
          <a:xfrm>
            <a:off x="859534" y="1143000"/>
            <a:ext cx="5949479" cy="4572000"/>
          </a:xfrm>
        </p:spPr>
        <p:txBody>
          <a:bodyPr/>
          <a:lstStyle/>
          <a:p>
            <a:r>
              <a:rPr lang="fr-CA" dirty="0"/>
              <a:t>Articles particulièrement importants</a:t>
            </a:r>
          </a:p>
        </p:txBody>
      </p:sp>
      <p:pic>
        <p:nvPicPr>
          <p:cNvPr id="5" name="Image 4">
            <a:extLst>
              <a:ext uri="{FF2B5EF4-FFF2-40B4-BE49-F238E27FC236}">
                <a16:creationId xmlns:a16="http://schemas.microsoft.com/office/drawing/2014/main" id="{25D9E838-1925-3921-66A2-43F9F38A05B1}"/>
              </a:ext>
            </a:extLst>
          </p:cNvPr>
          <p:cNvPicPr>
            <a:picLocks noChangeAspect="1"/>
          </p:cNvPicPr>
          <p:nvPr/>
        </p:nvPicPr>
        <p:blipFill>
          <a:blip r:embed="rId3"/>
          <a:stretch>
            <a:fillRect/>
          </a:stretch>
        </p:blipFill>
        <p:spPr>
          <a:xfrm>
            <a:off x="6610849" y="1416075"/>
            <a:ext cx="6769415" cy="5651355"/>
          </a:xfrm>
          <a:prstGeom prst="rect">
            <a:avLst/>
          </a:prstGeom>
        </p:spPr>
      </p:pic>
      <p:pic>
        <p:nvPicPr>
          <p:cNvPr id="7" name="Image 6">
            <a:extLst>
              <a:ext uri="{FF2B5EF4-FFF2-40B4-BE49-F238E27FC236}">
                <a16:creationId xmlns:a16="http://schemas.microsoft.com/office/drawing/2014/main" id="{9CF8C29F-AABC-DE8D-E76B-8145C3EB69AF}"/>
              </a:ext>
            </a:extLst>
          </p:cNvPr>
          <p:cNvPicPr>
            <a:picLocks noChangeAspect="1"/>
          </p:cNvPicPr>
          <p:nvPr/>
        </p:nvPicPr>
        <p:blipFill>
          <a:blip r:embed="rId4"/>
          <a:stretch>
            <a:fillRect/>
          </a:stretch>
        </p:blipFill>
        <p:spPr>
          <a:xfrm>
            <a:off x="5396235" y="-651195"/>
            <a:ext cx="6799510" cy="5673436"/>
          </a:xfrm>
          <a:prstGeom prst="rect">
            <a:avLst/>
          </a:prstGeom>
        </p:spPr>
      </p:pic>
    </p:spTree>
    <p:extLst>
      <p:ext uri="{BB962C8B-B14F-4D97-AF65-F5344CB8AC3E}">
        <p14:creationId xmlns:p14="http://schemas.microsoft.com/office/powerpoint/2010/main" val="323781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3">
            <a:extLst>
              <a:ext uri="{FF2B5EF4-FFF2-40B4-BE49-F238E27FC236}">
                <a16:creationId xmlns:a16="http://schemas.microsoft.com/office/drawing/2014/main" id="{2D3165FE-CF5D-9213-B07B-DAE35B2560C5}"/>
              </a:ext>
            </a:extLst>
          </p:cNvPr>
          <p:cNvSpPr txBox="1">
            <a:spLocks/>
          </p:cNvSpPr>
          <p:nvPr/>
        </p:nvSpPr>
        <p:spPr>
          <a:xfrm>
            <a:off x="883094" y="941497"/>
            <a:ext cx="10421938" cy="9144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b="1" kern="1200">
                <a:solidFill>
                  <a:schemeClr val="accent2"/>
                </a:solidFill>
                <a:latin typeface="+mj-lt"/>
                <a:ea typeface="+mj-ea"/>
                <a:cs typeface="+mj-cs"/>
              </a:defRPr>
            </a:lvl1pPr>
          </a:lstStyle>
          <a:p>
            <a:r>
              <a:rPr lang="fr-CA" dirty="0"/>
              <a:t>Article 2</a:t>
            </a:r>
          </a:p>
        </p:txBody>
      </p:sp>
      <p:sp>
        <p:nvSpPr>
          <p:cNvPr id="15" name="ZoneTexte 14">
            <a:extLst>
              <a:ext uri="{FF2B5EF4-FFF2-40B4-BE49-F238E27FC236}">
                <a16:creationId xmlns:a16="http://schemas.microsoft.com/office/drawing/2014/main" id="{FABA0FE0-68DA-7C03-0139-77C46E055A70}"/>
              </a:ext>
            </a:extLst>
          </p:cNvPr>
          <p:cNvSpPr txBox="1"/>
          <p:nvPr/>
        </p:nvSpPr>
        <p:spPr>
          <a:xfrm>
            <a:off x="831049" y="5685670"/>
            <a:ext cx="7082667" cy="461665"/>
          </a:xfrm>
          <a:prstGeom prst="rect">
            <a:avLst/>
          </a:prstGeom>
          <a:noFill/>
        </p:spPr>
        <p:txBody>
          <a:bodyPr wrap="square">
            <a:spAutoFit/>
          </a:bodyPr>
          <a:lstStyle/>
          <a:p>
            <a:r>
              <a:rPr lang="fr-CA" sz="2400" b="1" dirty="0">
                <a:solidFill>
                  <a:schemeClr val="accent1"/>
                </a:solidFill>
                <a:latin typeface="+mj-lt"/>
                <a:ea typeface="+mj-ea"/>
                <a:cs typeface="+mj-cs"/>
              </a:rPr>
              <a:t>Que penses-tu de l’importance de cet article</a:t>
            </a:r>
            <a:r>
              <a:rPr lang="fr-CA" sz="1200" b="1" dirty="0">
                <a:solidFill>
                  <a:schemeClr val="accent1"/>
                </a:solidFill>
                <a:latin typeface="+mj-lt"/>
                <a:ea typeface="+mj-ea"/>
                <a:cs typeface="+mj-cs"/>
              </a:rPr>
              <a:t> </a:t>
            </a:r>
            <a:r>
              <a:rPr lang="fr-CA" sz="2400" b="1" dirty="0">
                <a:solidFill>
                  <a:schemeClr val="accent1"/>
                </a:solidFill>
                <a:latin typeface="+mj-lt"/>
                <a:ea typeface="+mj-ea"/>
                <a:cs typeface="+mj-cs"/>
              </a:rPr>
              <a:t>?</a:t>
            </a:r>
          </a:p>
        </p:txBody>
      </p:sp>
      <p:sp>
        <p:nvSpPr>
          <p:cNvPr id="3" name="Espace réservé du contenu 2">
            <a:extLst>
              <a:ext uri="{FF2B5EF4-FFF2-40B4-BE49-F238E27FC236}">
                <a16:creationId xmlns:a16="http://schemas.microsoft.com/office/drawing/2014/main" id="{C8B17DA2-D8EF-2542-88A3-8CC0FADC0EA3}"/>
              </a:ext>
            </a:extLst>
          </p:cNvPr>
          <p:cNvSpPr>
            <a:spLocks noGrp="1"/>
          </p:cNvSpPr>
          <p:nvPr>
            <p:ph sz="quarter" idx="16"/>
          </p:nvPr>
        </p:nvSpPr>
        <p:spPr>
          <a:xfrm>
            <a:off x="893064" y="2303416"/>
            <a:ext cx="7386412" cy="3182983"/>
          </a:xfrm>
        </p:spPr>
        <p:txBody>
          <a:bodyPr/>
          <a:lstStyle/>
          <a:p>
            <a:pPr>
              <a:lnSpc>
                <a:spcPct val="100000"/>
              </a:lnSpc>
            </a:pPr>
            <a:r>
              <a:rPr lang="fr-CA" dirty="0"/>
              <a:t>Tous les enfants, garçons ou filles, ont ces droits, peu importe qui ils sont, où ils vivent, </a:t>
            </a:r>
            <a:br>
              <a:rPr lang="fr-CA" dirty="0"/>
            </a:br>
            <a:r>
              <a:rPr lang="fr-CA" dirty="0"/>
              <a:t>la langue qu’ils parlent, leur religion, ce qu’ils pensent, à quoi ils ressemblent, s’ils ont </a:t>
            </a:r>
            <a:br>
              <a:rPr lang="fr-CA" dirty="0"/>
            </a:br>
            <a:r>
              <a:rPr lang="fr-CA" dirty="0"/>
              <a:t>un handicap, s’ils sont riches ou pauvres, </a:t>
            </a:r>
            <a:br>
              <a:rPr lang="fr-CA" dirty="0"/>
            </a:br>
            <a:r>
              <a:rPr lang="fr-CA" dirty="0"/>
              <a:t>qui sont leurs parents ou leur famille et </a:t>
            </a:r>
            <a:br>
              <a:rPr lang="fr-CA" dirty="0"/>
            </a:br>
            <a:r>
              <a:rPr lang="fr-CA" dirty="0"/>
              <a:t>ce que ces derniers pensent ou font.</a:t>
            </a:r>
          </a:p>
          <a:p>
            <a:endParaRPr lang="fr-CA" dirty="0"/>
          </a:p>
        </p:txBody>
      </p:sp>
      <p:pic>
        <p:nvPicPr>
          <p:cNvPr id="4" name="Image 3" descr="Une image contenant habits, homme, personne, mode&#10;&#10;Description générée automatiquement">
            <a:extLst>
              <a:ext uri="{FF2B5EF4-FFF2-40B4-BE49-F238E27FC236}">
                <a16:creationId xmlns:a16="http://schemas.microsoft.com/office/drawing/2014/main" id="{AC5B7AEA-B5CC-471C-BC37-E5D1B6C52BBD}"/>
              </a:ext>
            </a:extLst>
          </p:cNvPr>
          <p:cNvPicPr>
            <a:picLocks noChangeAspect="1"/>
          </p:cNvPicPr>
          <p:nvPr/>
        </p:nvPicPr>
        <p:blipFill>
          <a:blip r:embed="rId3">
            <a:clrChange>
              <a:clrFrom>
                <a:srgbClr val="FFFFFF"/>
              </a:clrFrom>
              <a:clrTo>
                <a:srgbClr val="FFFFFF">
                  <a:alpha val="0"/>
                </a:srgbClr>
              </a:clrTo>
            </a:clrChange>
          </a:blip>
          <a:srcRect l="66630" r="23761"/>
          <a:stretch>
            <a:fillRect/>
          </a:stretch>
        </p:blipFill>
        <p:spPr>
          <a:xfrm>
            <a:off x="8612969" y="-726982"/>
            <a:ext cx="2880985" cy="8702699"/>
          </a:xfrm>
          <a:prstGeom prst="rect">
            <a:avLst/>
          </a:prstGeom>
        </p:spPr>
      </p:pic>
    </p:spTree>
    <p:extLst>
      <p:ext uri="{BB962C8B-B14F-4D97-AF65-F5344CB8AC3E}">
        <p14:creationId xmlns:p14="http://schemas.microsoft.com/office/powerpoint/2010/main" val="282637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5DFB938-2839-5A45-A454-BF0CD6F632AC}"/>
              </a:ext>
            </a:extLst>
          </p:cNvPr>
          <p:cNvSpPr>
            <a:spLocks noGrp="1"/>
          </p:cNvSpPr>
          <p:nvPr>
            <p:ph type="title"/>
          </p:nvPr>
        </p:nvSpPr>
        <p:spPr>
          <a:xfrm>
            <a:off x="886968" y="890692"/>
            <a:ext cx="10421938" cy="914400"/>
          </a:xfrm>
        </p:spPr>
        <p:txBody>
          <a:bodyPr/>
          <a:lstStyle/>
          <a:p>
            <a:r>
              <a:rPr lang="fr-CA" dirty="0"/>
              <a:t>Article 12</a:t>
            </a:r>
          </a:p>
        </p:txBody>
      </p:sp>
      <p:sp>
        <p:nvSpPr>
          <p:cNvPr id="3" name="Espace réservé du contenu 2">
            <a:extLst>
              <a:ext uri="{FF2B5EF4-FFF2-40B4-BE49-F238E27FC236}">
                <a16:creationId xmlns:a16="http://schemas.microsoft.com/office/drawing/2014/main" id="{C8B17DA2-D8EF-2542-88A3-8CC0FADC0EA3}"/>
              </a:ext>
            </a:extLst>
          </p:cNvPr>
          <p:cNvSpPr>
            <a:spLocks noGrp="1"/>
          </p:cNvSpPr>
          <p:nvPr>
            <p:ph sz="quarter" idx="16"/>
          </p:nvPr>
        </p:nvSpPr>
        <p:spPr>
          <a:xfrm>
            <a:off x="886968" y="2330444"/>
            <a:ext cx="5209032" cy="4082310"/>
          </a:xfrm>
        </p:spPr>
        <p:txBody>
          <a:bodyPr/>
          <a:lstStyle/>
          <a:p>
            <a:pPr>
              <a:lnSpc>
                <a:spcPct val="100000"/>
              </a:lnSpc>
            </a:pPr>
            <a:r>
              <a:rPr lang="fr-CA" dirty="0"/>
              <a:t>Les enfants ont le droit de donner librement leur avis sur les questions qui les concernent. Les adultes doivent les écouter avec attention et les prendre </a:t>
            </a:r>
            <a:br>
              <a:rPr lang="fr-CA" dirty="0"/>
            </a:br>
            <a:r>
              <a:rPr lang="fr-CA" dirty="0"/>
              <a:t>au sérieux.</a:t>
            </a:r>
          </a:p>
          <a:p>
            <a:endParaRPr lang="fr-CA" dirty="0"/>
          </a:p>
        </p:txBody>
      </p:sp>
      <p:pic>
        <p:nvPicPr>
          <p:cNvPr id="8" name="Image 7" descr="Une image contenant habits, homme, personne, mode&#10;&#10;Description générée automatiquement">
            <a:extLst>
              <a:ext uri="{FF2B5EF4-FFF2-40B4-BE49-F238E27FC236}">
                <a16:creationId xmlns:a16="http://schemas.microsoft.com/office/drawing/2014/main" id="{A408C618-1273-A127-98C1-813288A6679A}"/>
              </a:ext>
            </a:extLst>
          </p:cNvPr>
          <p:cNvPicPr>
            <a:picLocks noChangeAspect="1"/>
          </p:cNvPicPr>
          <p:nvPr/>
        </p:nvPicPr>
        <p:blipFill>
          <a:blip r:embed="rId3">
            <a:clrChange>
              <a:clrFrom>
                <a:srgbClr val="FFFFFF"/>
              </a:clrFrom>
              <a:clrTo>
                <a:srgbClr val="FFFFFF">
                  <a:alpha val="0"/>
                </a:srgbClr>
              </a:clrTo>
            </a:clrChange>
          </a:blip>
          <a:srcRect l="49470" r="33352"/>
          <a:stretch>
            <a:fillRect/>
          </a:stretch>
        </p:blipFill>
        <p:spPr>
          <a:xfrm>
            <a:off x="6590941" y="-287330"/>
            <a:ext cx="4836499" cy="8172183"/>
          </a:xfrm>
          <a:prstGeom prst="rect">
            <a:avLst/>
          </a:prstGeom>
        </p:spPr>
      </p:pic>
      <p:sp>
        <p:nvSpPr>
          <p:cNvPr id="2" name="ZoneTexte 1">
            <a:extLst>
              <a:ext uri="{FF2B5EF4-FFF2-40B4-BE49-F238E27FC236}">
                <a16:creationId xmlns:a16="http://schemas.microsoft.com/office/drawing/2014/main" id="{14629120-0DF1-A41C-539A-6C302B1F423E}"/>
              </a:ext>
            </a:extLst>
          </p:cNvPr>
          <p:cNvSpPr txBox="1"/>
          <p:nvPr/>
        </p:nvSpPr>
        <p:spPr>
          <a:xfrm>
            <a:off x="831049" y="5336535"/>
            <a:ext cx="5502018" cy="830997"/>
          </a:xfrm>
          <a:prstGeom prst="rect">
            <a:avLst/>
          </a:prstGeom>
          <a:noFill/>
        </p:spPr>
        <p:txBody>
          <a:bodyPr wrap="square">
            <a:spAutoFit/>
          </a:bodyPr>
          <a:lstStyle/>
          <a:p>
            <a:r>
              <a:rPr lang="fr-CA" sz="2400" b="1" dirty="0">
                <a:solidFill>
                  <a:schemeClr val="accent1"/>
                </a:solidFill>
                <a:latin typeface="+mj-lt"/>
                <a:ea typeface="+mj-ea"/>
                <a:cs typeface="+mj-cs"/>
              </a:rPr>
              <a:t>Que penses-tu de l’importance </a:t>
            </a:r>
            <a:br>
              <a:rPr lang="fr-CA" sz="2400" b="1" dirty="0">
                <a:solidFill>
                  <a:schemeClr val="accent1"/>
                </a:solidFill>
                <a:latin typeface="+mj-lt"/>
                <a:ea typeface="+mj-ea"/>
                <a:cs typeface="+mj-cs"/>
              </a:rPr>
            </a:br>
            <a:r>
              <a:rPr lang="fr-CA" sz="2400" b="1" dirty="0">
                <a:solidFill>
                  <a:schemeClr val="accent1"/>
                </a:solidFill>
                <a:latin typeface="+mj-lt"/>
                <a:ea typeface="+mj-ea"/>
                <a:cs typeface="+mj-cs"/>
              </a:rPr>
              <a:t>de cet article</a:t>
            </a:r>
            <a:r>
              <a:rPr lang="fr-CA" sz="1200" b="1" dirty="0">
                <a:solidFill>
                  <a:schemeClr val="accent1"/>
                </a:solidFill>
                <a:latin typeface="+mj-lt"/>
                <a:ea typeface="+mj-ea"/>
                <a:cs typeface="+mj-cs"/>
              </a:rPr>
              <a:t> </a:t>
            </a:r>
            <a:r>
              <a:rPr lang="fr-CA" sz="2400" b="1" dirty="0">
                <a:solidFill>
                  <a:schemeClr val="accent1"/>
                </a:solidFill>
                <a:latin typeface="+mj-lt"/>
                <a:ea typeface="+mj-ea"/>
                <a:cs typeface="+mj-cs"/>
              </a:rPr>
              <a:t>?</a:t>
            </a:r>
          </a:p>
        </p:txBody>
      </p:sp>
    </p:spTree>
    <p:extLst>
      <p:ext uri="{BB962C8B-B14F-4D97-AF65-F5344CB8AC3E}">
        <p14:creationId xmlns:p14="http://schemas.microsoft.com/office/powerpoint/2010/main" val="1458154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04864-76F7-0D01-2C38-AFA6ADEEF050}"/>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1A3289E6-2876-F39F-EFC8-30FFF9A5952B}"/>
              </a:ext>
            </a:extLst>
          </p:cNvPr>
          <p:cNvSpPr>
            <a:spLocks noGrp="1"/>
          </p:cNvSpPr>
          <p:nvPr>
            <p:ph type="title"/>
          </p:nvPr>
        </p:nvSpPr>
        <p:spPr>
          <a:xfrm>
            <a:off x="886968" y="873759"/>
            <a:ext cx="10421938" cy="914400"/>
          </a:xfrm>
        </p:spPr>
        <p:txBody>
          <a:bodyPr/>
          <a:lstStyle/>
          <a:p>
            <a:r>
              <a:rPr lang="fr-CA" dirty="0"/>
              <a:t>Article 19</a:t>
            </a:r>
          </a:p>
        </p:txBody>
      </p:sp>
      <p:pic>
        <p:nvPicPr>
          <p:cNvPr id="4" name="Image 3" descr="Une image contenant habits, homme, personne, mode&#10;&#10;Description générée automatiquement">
            <a:extLst>
              <a:ext uri="{FF2B5EF4-FFF2-40B4-BE49-F238E27FC236}">
                <a16:creationId xmlns:a16="http://schemas.microsoft.com/office/drawing/2014/main" id="{51EE97E3-48CC-C435-29EC-66FA26E33B69}"/>
              </a:ext>
            </a:extLst>
          </p:cNvPr>
          <p:cNvPicPr>
            <a:picLocks noChangeAspect="1"/>
          </p:cNvPicPr>
          <p:nvPr/>
        </p:nvPicPr>
        <p:blipFill>
          <a:blip r:embed="rId3">
            <a:clrChange>
              <a:clrFrom>
                <a:srgbClr val="FFFFFF"/>
              </a:clrFrom>
              <a:clrTo>
                <a:srgbClr val="FFFFFF">
                  <a:alpha val="0"/>
                </a:srgbClr>
              </a:clrTo>
            </a:clrChange>
          </a:blip>
          <a:srcRect r="68586"/>
          <a:stretch>
            <a:fillRect/>
          </a:stretch>
        </p:blipFill>
        <p:spPr>
          <a:xfrm>
            <a:off x="4470814" y="541508"/>
            <a:ext cx="7865884" cy="7268059"/>
          </a:xfrm>
          <a:prstGeom prst="rect">
            <a:avLst/>
          </a:prstGeom>
        </p:spPr>
      </p:pic>
      <p:sp>
        <p:nvSpPr>
          <p:cNvPr id="3" name="Espace réservé du contenu 2">
            <a:extLst>
              <a:ext uri="{FF2B5EF4-FFF2-40B4-BE49-F238E27FC236}">
                <a16:creationId xmlns:a16="http://schemas.microsoft.com/office/drawing/2014/main" id="{299CCA09-007B-DA6F-1D83-704B77DEA6F6}"/>
              </a:ext>
            </a:extLst>
          </p:cNvPr>
          <p:cNvSpPr>
            <a:spLocks noGrp="1"/>
          </p:cNvSpPr>
          <p:nvPr>
            <p:ph sz="quarter" idx="16"/>
          </p:nvPr>
        </p:nvSpPr>
        <p:spPr>
          <a:xfrm>
            <a:off x="886968" y="2300337"/>
            <a:ext cx="4632683" cy="3683903"/>
          </a:xfrm>
        </p:spPr>
        <p:txBody>
          <a:bodyPr/>
          <a:lstStyle/>
          <a:p>
            <a:pPr>
              <a:lnSpc>
                <a:spcPct val="100000"/>
              </a:lnSpc>
            </a:pPr>
            <a:r>
              <a:rPr lang="fr-CA" dirty="0"/>
              <a:t>Les gouvernements doivent protéger les enfants contre </a:t>
            </a:r>
            <a:br>
              <a:rPr lang="fr-CA" dirty="0"/>
            </a:br>
            <a:r>
              <a:rPr lang="fr-CA" dirty="0"/>
              <a:t>la violence, les mauvais traitements et le manque </a:t>
            </a:r>
            <a:br>
              <a:rPr lang="fr-CA" dirty="0"/>
            </a:br>
            <a:r>
              <a:rPr lang="fr-CA" dirty="0"/>
              <a:t>de soins et d’attention de la </a:t>
            </a:r>
            <a:br>
              <a:rPr lang="fr-CA" dirty="0"/>
            </a:br>
            <a:r>
              <a:rPr lang="fr-CA" dirty="0"/>
              <a:t>part de toutes les personnes </a:t>
            </a:r>
            <a:br>
              <a:rPr lang="fr-CA" dirty="0"/>
            </a:br>
            <a:r>
              <a:rPr lang="fr-CA" dirty="0"/>
              <a:t>qui s’occupent d’eux.</a:t>
            </a:r>
          </a:p>
          <a:p>
            <a:endParaRPr lang="fr-CA" dirty="0"/>
          </a:p>
        </p:txBody>
      </p:sp>
      <p:sp>
        <p:nvSpPr>
          <p:cNvPr id="2" name="ZoneTexte 1">
            <a:extLst>
              <a:ext uri="{FF2B5EF4-FFF2-40B4-BE49-F238E27FC236}">
                <a16:creationId xmlns:a16="http://schemas.microsoft.com/office/drawing/2014/main" id="{78F76D78-A44A-1B7F-17FA-2E2156283C69}"/>
              </a:ext>
            </a:extLst>
          </p:cNvPr>
          <p:cNvSpPr txBox="1"/>
          <p:nvPr/>
        </p:nvSpPr>
        <p:spPr>
          <a:xfrm>
            <a:off x="784194" y="5581757"/>
            <a:ext cx="4838230" cy="830997"/>
          </a:xfrm>
          <a:prstGeom prst="rect">
            <a:avLst/>
          </a:prstGeom>
          <a:noFill/>
        </p:spPr>
        <p:txBody>
          <a:bodyPr wrap="square">
            <a:spAutoFit/>
          </a:bodyPr>
          <a:lstStyle/>
          <a:p>
            <a:r>
              <a:rPr lang="fr-CA" sz="2400" b="1" dirty="0">
                <a:solidFill>
                  <a:schemeClr val="accent1"/>
                </a:solidFill>
                <a:latin typeface="+mj-lt"/>
                <a:ea typeface="+mj-ea"/>
                <a:cs typeface="+mj-cs"/>
              </a:rPr>
              <a:t>Que penses-tu de l’importance de cet article</a:t>
            </a:r>
            <a:r>
              <a:rPr lang="fr-CA" sz="1200" b="1" dirty="0">
                <a:solidFill>
                  <a:schemeClr val="accent1"/>
                </a:solidFill>
                <a:latin typeface="+mj-lt"/>
                <a:ea typeface="+mj-ea"/>
                <a:cs typeface="+mj-cs"/>
              </a:rPr>
              <a:t> </a:t>
            </a:r>
            <a:r>
              <a:rPr lang="fr-CA" sz="2400" b="1" dirty="0">
                <a:solidFill>
                  <a:schemeClr val="accent1"/>
                </a:solidFill>
                <a:latin typeface="+mj-lt"/>
                <a:ea typeface="+mj-ea"/>
                <a:cs typeface="+mj-cs"/>
              </a:rPr>
              <a:t>?</a:t>
            </a:r>
          </a:p>
        </p:txBody>
      </p:sp>
    </p:spTree>
    <p:extLst>
      <p:ext uri="{BB962C8B-B14F-4D97-AF65-F5344CB8AC3E}">
        <p14:creationId xmlns:p14="http://schemas.microsoft.com/office/powerpoint/2010/main" val="54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5BFBE-1F84-FC54-AEC6-2B3B23AC4F85}"/>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DEAD0A75-4181-2747-94F5-4E44199FC74C}"/>
              </a:ext>
            </a:extLst>
          </p:cNvPr>
          <p:cNvSpPr>
            <a:spLocks noGrp="1"/>
          </p:cNvSpPr>
          <p:nvPr>
            <p:ph type="title"/>
          </p:nvPr>
        </p:nvSpPr>
        <p:spPr>
          <a:xfrm>
            <a:off x="886968" y="890692"/>
            <a:ext cx="10421938" cy="914400"/>
          </a:xfrm>
        </p:spPr>
        <p:txBody>
          <a:bodyPr/>
          <a:lstStyle/>
          <a:p>
            <a:r>
              <a:rPr lang="fr-CA" dirty="0"/>
              <a:t>Article 32</a:t>
            </a:r>
          </a:p>
        </p:txBody>
      </p:sp>
      <p:sp>
        <p:nvSpPr>
          <p:cNvPr id="3" name="Espace réservé du contenu 2">
            <a:extLst>
              <a:ext uri="{FF2B5EF4-FFF2-40B4-BE49-F238E27FC236}">
                <a16:creationId xmlns:a16="http://schemas.microsoft.com/office/drawing/2014/main" id="{21111A58-60AD-5BC5-D1DE-41E68E242EC9}"/>
              </a:ext>
            </a:extLst>
          </p:cNvPr>
          <p:cNvSpPr>
            <a:spLocks noGrp="1"/>
          </p:cNvSpPr>
          <p:nvPr>
            <p:ph sz="quarter" idx="16"/>
          </p:nvPr>
        </p:nvSpPr>
        <p:spPr>
          <a:xfrm>
            <a:off x="886969" y="2287505"/>
            <a:ext cx="5463956" cy="3358227"/>
          </a:xfrm>
        </p:spPr>
        <p:txBody>
          <a:bodyPr/>
          <a:lstStyle/>
          <a:p>
            <a:pPr>
              <a:lnSpc>
                <a:spcPct val="100000"/>
              </a:lnSpc>
            </a:pPr>
            <a:r>
              <a:rPr lang="fr-CA" dirty="0"/>
              <a:t>Les enfants ont le droit d’être protégés de tout travail dangereux ou mauvais pour leur éducation, leur santé ou leur développement. S’ils travaillent, ils ont le droit d’être en sécurité et d’être payés comme il faut.</a:t>
            </a:r>
          </a:p>
          <a:p>
            <a:endParaRPr lang="fr-CA" dirty="0"/>
          </a:p>
        </p:txBody>
      </p:sp>
      <p:pic>
        <p:nvPicPr>
          <p:cNvPr id="2" name="Image 1" descr="Une image contenant habits, homme, personne, mode&#10;&#10;Description générée automatiquement">
            <a:extLst>
              <a:ext uri="{FF2B5EF4-FFF2-40B4-BE49-F238E27FC236}">
                <a16:creationId xmlns:a16="http://schemas.microsoft.com/office/drawing/2014/main" id="{AE605EE6-C3BE-8F5D-F3AC-AD9C81695243}"/>
              </a:ext>
            </a:extLst>
          </p:cNvPr>
          <p:cNvPicPr>
            <a:picLocks noChangeAspect="1"/>
          </p:cNvPicPr>
          <p:nvPr/>
        </p:nvPicPr>
        <p:blipFill>
          <a:blip r:embed="rId3">
            <a:clrChange>
              <a:clrFrom>
                <a:srgbClr val="FFFFFF"/>
              </a:clrFrom>
              <a:clrTo>
                <a:srgbClr val="FFFFFF">
                  <a:alpha val="0"/>
                </a:srgbClr>
              </a:clrTo>
            </a:clrChange>
          </a:blip>
          <a:srcRect l="76012" r="2764"/>
          <a:stretch>
            <a:fillRect/>
          </a:stretch>
        </p:blipFill>
        <p:spPr>
          <a:xfrm>
            <a:off x="6725809" y="151789"/>
            <a:ext cx="5649228" cy="7726025"/>
          </a:xfrm>
          <a:prstGeom prst="rect">
            <a:avLst/>
          </a:prstGeom>
        </p:spPr>
      </p:pic>
      <p:sp>
        <p:nvSpPr>
          <p:cNvPr id="6" name="ZoneTexte 5">
            <a:extLst>
              <a:ext uri="{FF2B5EF4-FFF2-40B4-BE49-F238E27FC236}">
                <a16:creationId xmlns:a16="http://schemas.microsoft.com/office/drawing/2014/main" id="{658355BE-E64E-85DF-AB21-83CB62608A5D}"/>
              </a:ext>
            </a:extLst>
          </p:cNvPr>
          <p:cNvSpPr txBox="1"/>
          <p:nvPr/>
        </p:nvSpPr>
        <p:spPr>
          <a:xfrm>
            <a:off x="831049" y="5605559"/>
            <a:ext cx="5264950" cy="830997"/>
          </a:xfrm>
          <a:prstGeom prst="rect">
            <a:avLst/>
          </a:prstGeom>
          <a:noFill/>
        </p:spPr>
        <p:txBody>
          <a:bodyPr wrap="square">
            <a:spAutoFit/>
          </a:bodyPr>
          <a:lstStyle/>
          <a:p>
            <a:r>
              <a:rPr lang="fr-CA" sz="2400" b="1" dirty="0">
                <a:solidFill>
                  <a:schemeClr val="accent1"/>
                </a:solidFill>
                <a:latin typeface="+mj-lt"/>
                <a:ea typeface="+mj-ea"/>
                <a:cs typeface="+mj-cs"/>
              </a:rPr>
              <a:t>Que penses-tu de l’importance </a:t>
            </a:r>
            <a:br>
              <a:rPr lang="fr-CA" sz="2400" b="1" dirty="0">
                <a:solidFill>
                  <a:schemeClr val="accent1"/>
                </a:solidFill>
                <a:latin typeface="+mj-lt"/>
                <a:ea typeface="+mj-ea"/>
                <a:cs typeface="+mj-cs"/>
              </a:rPr>
            </a:br>
            <a:r>
              <a:rPr lang="fr-CA" sz="2400" b="1" dirty="0">
                <a:solidFill>
                  <a:schemeClr val="accent1"/>
                </a:solidFill>
                <a:latin typeface="+mj-lt"/>
                <a:ea typeface="+mj-ea"/>
                <a:cs typeface="+mj-cs"/>
              </a:rPr>
              <a:t>de cet article</a:t>
            </a:r>
            <a:r>
              <a:rPr lang="fr-CA" sz="1200" b="1" dirty="0">
                <a:solidFill>
                  <a:schemeClr val="accent1"/>
                </a:solidFill>
                <a:latin typeface="+mj-lt"/>
                <a:ea typeface="+mj-ea"/>
                <a:cs typeface="+mj-cs"/>
              </a:rPr>
              <a:t> </a:t>
            </a:r>
            <a:r>
              <a:rPr lang="fr-CA" sz="2400" b="1" dirty="0">
                <a:solidFill>
                  <a:schemeClr val="accent1"/>
                </a:solidFill>
                <a:latin typeface="+mj-lt"/>
                <a:ea typeface="+mj-ea"/>
                <a:cs typeface="+mj-cs"/>
              </a:rPr>
              <a:t>?</a:t>
            </a:r>
          </a:p>
        </p:txBody>
      </p:sp>
    </p:spTree>
    <p:extLst>
      <p:ext uri="{BB962C8B-B14F-4D97-AF65-F5344CB8AC3E}">
        <p14:creationId xmlns:p14="http://schemas.microsoft.com/office/powerpoint/2010/main" val="289635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12F2B-F8A6-30C9-0D9D-3483EF798A6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A80019B4-56BB-97F3-9847-07552AB8D09E}"/>
              </a:ext>
            </a:extLst>
          </p:cNvPr>
          <p:cNvSpPr>
            <a:spLocks noGrp="1"/>
          </p:cNvSpPr>
          <p:nvPr>
            <p:ph type="title"/>
          </p:nvPr>
        </p:nvSpPr>
        <p:spPr>
          <a:xfrm>
            <a:off x="901215" y="924720"/>
            <a:ext cx="10421938" cy="645135"/>
          </a:xfrm>
        </p:spPr>
        <p:txBody>
          <a:bodyPr/>
          <a:lstStyle/>
          <a:p>
            <a:r>
              <a:rPr lang="fr-CA" dirty="0"/>
              <a:t>Pour chaque enfant</a:t>
            </a:r>
          </a:p>
        </p:txBody>
      </p:sp>
      <p:pic>
        <p:nvPicPr>
          <p:cNvPr id="5" name="Média en ligne 4" title="Seulement en enfant | Journée mondiale des enfants">
            <a:hlinkClick r:id="" action="ppaction://media"/>
            <a:extLst>
              <a:ext uri="{FF2B5EF4-FFF2-40B4-BE49-F238E27FC236}">
                <a16:creationId xmlns:a16="http://schemas.microsoft.com/office/drawing/2014/main" id="{03C855FC-16CC-BB87-A9F6-9B35167C4E5C}"/>
              </a:ext>
            </a:extLst>
          </p:cNvPr>
          <p:cNvPicPr>
            <a:picLocks noRot="1" noChangeAspect="1"/>
          </p:cNvPicPr>
          <p:nvPr>
            <a:videoFile r:link="rId1"/>
          </p:nvPr>
        </p:nvPicPr>
        <p:blipFill>
          <a:blip r:embed="rId4"/>
          <a:stretch>
            <a:fillRect/>
          </a:stretch>
        </p:blipFill>
        <p:spPr>
          <a:xfrm>
            <a:off x="2136357" y="1808044"/>
            <a:ext cx="7919286" cy="4470898"/>
          </a:xfrm>
          <a:prstGeom prst="rect">
            <a:avLst/>
          </a:prstGeom>
        </p:spPr>
      </p:pic>
    </p:spTree>
    <p:extLst>
      <p:ext uri="{BB962C8B-B14F-4D97-AF65-F5344CB8AC3E}">
        <p14:creationId xmlns:p14="http://schemas.microsoft.com/office/powerpoint/2010/main" val="83108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6FBF65-D3C8-9341-B506-6DF8698F7792}"/>
              </a:ext>
            </a:extLst>
          </p:cNvPr>
          <p:cNvSpPr>
            <a:spLocks noGrp="1"/>
          </p:cNvSpPr>
          <p:nvPr>
            <p:ph type="body" idx="1"/>
          </p:nvPr>
        </p:nvSpPr>
        <p:spPr/>
        <p:txBody>
          <a:bodyPr/>
          <a:lstStyle/>
          <a:p>
            <a:r>
              <a:rPr lang="fr-CA" dirty="0"/>
              <a:t>Quiz</a:t>
            </a:r>
          </a:p>
          <a:p>
            <a:pPr lvl="1"/>
            <a:r>
              <a:rPr lang="fr-CA" dirty="0"/>
              <a:t>Vrai ou Faux – Les droits des enfants</a:t>
            </a:r>
          </a:p>
        </p:txBody>
      </p:sp>
      <p:pic>
        <p:nvPicPr>
          <p:cNvPr id="3" name="Espace réservé pour une image  2">
            <a:extLst>
              <a:ext uri="{FF2B5EF4-FFF2-40B4-BE49-F238E27FC236}">
                <a16:creationId xmlns:a16="http://schemas.microsoft.com/office/drawing/2014/main" id="{AA24332F-01DF-EA4A-CD9E-68E0BD498ABC}"/>
              </a:ext>
            </a:extLst>
          </p:cNvPr>
          <p:cNvPicPr>
            <a:picLocks noGrp="1" noChangeAspect="1"/>
          </p:cNvPicPr>
          <p:nvPr>
            <p:ph type="pic" sz="quarter" idx="16"/>
          </p:nvPr>
        </p:nvPicPr>
        <p:blipFill>
          <a:blip r:embed="rId2"/>
          <a:srcRect l="18556" r="18556"/>
          <a:stretch/>
        </p:blipFill>
        <p:spPr>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rgbClr val="FFFFFF"/>
          </a:solidFill>
        </p:spPr>
      </p:pic>
    </p:spTree>
    <p:extLst>
      <p:ext uri="{BB962C8B-B14F-4D97-AF65-F5344CB8AC3E}">
        <p14:creationId xmlns:p14="http://schemas.microsoft.com/office/powerpoint/2010/main" val="152154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D162874-DB42-1546-95CC-4002F4E01F9C}"/>
              </a:ext>
            </a:extLst>
          </p:cNvPr>
          <p:cNvSpPr>
            <a:spLocks noGrp="1"/>
          </p:cNvSpPr>
          <p:nvPr>
            <p:ph type="body" sz="quarter" idx="15"/>
          </p:nvPr>
        </p:nvSpPr>
        <p:spPr/>
        <p:txBody>
          <a:bodyPr/>
          <a:lstStyle/>
          <a:p>
            <a:r>
              <a:rPr lang="fr-CA" dirty="0"/>
              <a:t>FAUX</a:t>
            </a:r>
          </a:p>
        </p:txBody>
      </p:sp>
      <p:sp>
        <p:nvSpPr>
          <p:cNvPr id="6" name="Espace réservé du texte 5">
            <a:extLst>
              <a:ext uri="{FF2B5EF4-FFF2-40B4-BE49-F238E27FC236}">
                <a16:creationId xmlns:a16="http://schemas.microsoft.com/office/drawing/2014/main" id="{9F037443-584A-1042-AA3C-0200A9955BFA}"/>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7" name="Espace réservé du texte 6">
            <a:extLst>
              <a:ext uri="{FF2B5EF4-FFF2-40B4-BE49-F238E27FC236}">
                <a16:creationId xmlns:a16="http://schemas.microsoft.com/office/drawing/2014/main" id="{B1702BBE-A777-6241-8E61-0C61CE2ACC53}"/>
              </a:ext>
            </a:extLst>
          </p:cNvPr>
          <p:cNvSpPr>
            <a:spLocks noGrp="1"/>
          </p:cNvSpPr>
          <p:nvPr>
            <p:ph type="body" sz="quarter" idx="14"/>
          </p:nvPr>
        </p:nvSpPr>
        <p:spPr>
          <a:xfrm>
            <a:off x="886968" y="2103120"/>
            <a:ext cx="5943600" cy="2696440"/>
          </a:xfrm>
        </p:spPr>
        <p:txBody>
          <a:body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a:pPr>
            <a:r>
              <a:rPr lang="fr-CA" dirty="0"/>
              <a:t>Les droits des enfants sont pareils partout dans le monde.</a:t>
            </a:r>
          </a:p>
          <a:p>
            <a:pPr>
              <a:lnSpc>
                <a:spcPct val="100000"/>
              </a:lnSpc>
              <a:buClr>
                <a:schemeClr val="accent1"/>
              </a:buClr>
            </a:pPr>
            <a:endParaRPr lang="fr-CA" sz="3600" b="1" dirty="0">
              <a:solidFill>
                <a:srgbClr val="F6891F"/>
              </a:solidFill>
            </a:endParaRPr>
          </a:p>
        </p:txBody>
      </p:sp>
      <p:sp>
        <p:nvSpPr>
          <p:cNvPr id="11" name="Espace réservé du texte 6">
            <a:extLst>
              <a:ext uri="{FF2B5EF4-FFF2-40B4-BE49-F238E27FC236}">
                <a16:creationId xmlns:a16="http://schemas.microsoft.com/office/drawing/2014/main" id="{79B9A4B4-0F3F-E53B-9079-20BE4A3E38CD}"/>
              </a:ext>
            </a:extLst>
          </p:cNvPr>
          <p:cNvSpPr txBox="1">
            <a:spLocks/>
          </p:cNvSpPr>
          <p:nvPr/>
        </p:nvSpPr>
        <p:spPr>
          <a:xfrm>
            <a:off x="886968" y="353290"/>
            <a:ext cx="5943600" cy="415925"/>
          </a:xfrm>
          <a:prstGeom prst="rect">
            <a:avLst/>
          </a:prstGeom>
        </p:spPr>
        <p:txBody>
          <a:bodyPr vert="horz" lIns="0" tIns="0" rIns="0" bIns="0" rtlCol="0" anchor="ctr">
            <a:noAutofit/>
          </a:bodyPr>
          <a:lstStyle>
            <a:lvl1pPr marL="0" indent="0" algn="ctr" defTabSz="914400" rtl="0" eaLnBrk="1" latinLnBrk="0" hangingPunct="1">
              <a:lnSpc>
                <a:spcPct val="100000"/>
              </a:lnSpc>
              <a:spcBef>
                <a:spcPts val="0"/>
              </a:spcBef>
              <a:buFont typeface="Arial" panose="020B0604020202020204" pitchFamily="34" charset="0"/>
              <a:buNone/>
              <a:tabLst/>
              <a:defRPr sz="5400" b="1" kern="1200" cap="all" baseline="0">
                <a:solidFill>
                  <a:schemeClr val="bg1"/>
                </a:solidFill>
                <a:latin typeface="+mn-lt"/>
                <a:ea typeface="+mn-ea"/>
                <a:cs typeface="+mn-cs"/>
              </a:defRPr>
            </a:lvl1pPr>
            <a:lvl2pPr marL="0" indent="0" algn="ctr" defTabSz="914400" rtl="0" eaLnBrk="1" latinLnBrk="0" hangingPunct="1">
              <a:lnSpc>
                <a:spcPct val="100000"/>
              </a:lnSpc>
              <a:spcBef>
                <a:spcPts val="0"/>
              </a:spcBef>
              <a:buSzPct val="75000"/>
              <a:buFontTx/>
              <a:buNone/>
              <a:tabLst/>
              <a:defRPr sz="5400" b="1" kern="1200" cap="all" baseline="0">
                <a:solidFill>
                  <a:schemeClr val="bg1"/>
                </a:solidFill>
                <a:latin typeface="+mn-lt"/>
                <a:ea typeface="+mn-ea"/>
                <a:cs typeface="+mn-cs"/>
              </a:defRPr>
            </a:lvl2pPr>
            <a:lvl3pPr marL="0" indent="0" algn="ctr" defTabSz="914400" rtl="0" eaLnBrk="1" latinLnBrk="0" hangingPunct="1">
              <a:lnSpc>
                <a:spcPct val="100000"/>
              </a:lnSpc>
              <a:spcBef>
                <a:spcPts val="0"/>
              </a:spcBef>
              <a:buFont typeface="Police système"/>
              <a:buNone/>
              <a:tabLst/>
              <a:defRPr sz="5400" b="1" kern="1200" cap="all" baseline="0">
                <a:solidFill>
                  <a:schemeClr val="bg1"/>
                </a:solidFill>
                <a:latin typeface="+mn-lt"/>
                <a:ea typeface="+mn-ea"/>
                <a:cs typeface="+mn-cs"/>
              </a:defRPr>
            </a:lvl3pPr>
            <a:lvl4pPr marL="0" indent="0" algn="ctr" defTabSz="914400" rtl="0" eaLnBrk="1" latinLnBrk="0" hangingPunct="1">
              <a:lnSpc>
                <a:spcPct val="100000"/>
              </a:lnSpc>
              <a:spcBef>
                <a:spcPts val="0"/>
              </a:spcBef>
              <a:buFont typeface="Police système"/>
              <a:buNone/>
              <a:tabLst/>
              <a:defRPr sz="5400" b="1" kern="1200" cap="all" baseline="0">
                <a:solidFill>
                  <a:schemeClr val="bg1"/>
                </a:solidFill>
                <a:latin typeface="+mn-lt"/>
                <a:ea typeface="+mn-ea"/>
                <a:cs typeface="+mn-cs"/>
              </a:defRPr>
            </a:lvl4pPr>
            <a:lvl5pPr marL="0" indent="0" algn="ctr" defTabSz="914400" rtl="0" eaLnBrk="1" latinLnBrk="0" hangingPunct="1">
              <a:lnSpc>
                <a:spcPct val="100000"/>
              </a:lnSpc>
              <a:spcBef>
                <a:spcPts val="0"/>
              </a:spcBef>
              <a:buClr>
                <a:schemeClr val="accent1"/>
              </a:buClr>
              <a:buFont typeface="Arial" panose="020B0604020202020204" pitchFamily="34" charset="0"/>
              <a:buNone/>
              <a:tabLst/>
              <a:defRPr sz="5400" b="1" kern="1200" cap="all" baseline="0">
                <a:solidFill>
                  <a:schemeClr val="bg1"/>
                </a:solidFill>
                <a:latin typeface="+mn-lt"/>
                <a:ea typeface="+mn-ea"/>
                <a:cs typeface="+mn-cs"/>
              </a:defRPr>
            </a:lvl5pPr>
            <a:lvl6pPr marL="0" indent="0" algn="ctr" defTabSz="914400" rtl="0" eaLnBrk="1" latinLnBrk="0" hangingPunct="1">
              <a:lnSpc>
                <a:spcPct val="100000"/>
              </a:lnSpc>
              <a:spcBef>
                <a:spcPts val="0"/>
              </a:spcBef>
              <a:buClr>
                <a:schemeClr val="accent1"/>
              </a:buClr>
              <a:buFont typeface="Arial" panose="020B0604020202020204" pitchFamily="34" charset="0"/>
              <a:buNone/>
              <a:tabLst/>
              <a:defRPr sz="5400" b="1" kern="1200" cap="all" baseline="0">
                <a:solidFill>
                  <a:schemeClr val="bg1"/>
                </a:solidFill>
                <a:latin typeface="+mn-lt"/>
                <a:ea typeface="+mn-ea"/>
                <a:cs typeface="+mn-cs"/>
              </a:defRPr>
            </a:lvl6pPr>
            <a:lvl7pPr marL="0" indent="0" algn="ctr" defTabSz="914400" rtl="0" eaLnBrk="1" latinLnBrk="0" hangingPunct="1">
              <a:lnSpc>
                <a:spcPct val="100000"/>
              </a:lnSpc>
              <a:spcBef>
                <a:spcPts val="0"/>
              </a:spcBef>
              <a:buFont typeface="Arial" panose="020B0604020202020204" pitchFamily="34" charset="0"/>
              <a:buNone/>
              <a:tabLst/>
              <a:defRPr sz="5400" b="1" kern="1200" cap="all" baseline="0">
                <a:solidFill>
                  <a:schemeClr val="bg1"/>
                </a:solidFill>
                <a:latin typeface="+mn-lt"/>
                <a:ea typeface="+mn-ea"/>
                <a:cs typeface="+mn-cs"/>
              </a:defRPr>
            </a:lvl7pPr>
            <a:lvl8pPr marL="0" indent="0" algn="ctr" defTabSz="914400" rtl="0" eaLnBrk="1" latinLnBrk="0" hangingPunct="1">
              <a:lnSpc>
                <a:spcPct val="100000"/>
              </a:lnSpc>
              <a:spcBef>
                <a:spcPts val="0"/>
              </a:spcBef>
              <a:buFont typeface="Arial" panose="020B0604020202020204" pitchFamily="34" charset="0"/>
              <a:buNone/>
              <a:tabLst/>
              <a:defRPr sz="5400" b="1" kern="1200" cap="all" baseline="0">
                <a:solidFill>
                  <a:schemeClr val="bg1"/>
                </a:solidFill>
                <a:latin typeface="+mn-lt"/>
                <a:ea typeface="+mn-ea"/>
                <a:cs typeface="+mn-cs"/>
              </a:defRPr>
            </a:lvl8pPr>
            <a:lvl9pPr marL="0" indent="0" algn="ctr" defTabSz="914400" rtl="0" eaLnBrk="1" latinLnBrk="0" hangingPunct="1">
              <a:lnSpc>
                <a:spcPct val="100000"/>
              </a:lnSpc>
              <a:spcBef>
                <a:spcPts val="0"/>
              </a:spcBef>
              <a:buFont typeface="Arial" panose="020B0604020202020204" pitchFamily="34" charset="0"/>
              <a:buNone/>
              <a:tabLst/>
              <a:defRPr sz="5400" b="1" kern="1200" cap="all" baseline="0">
                <a:solidFill>
                  <a:schemeClr val="bg1"/>
                </a:solidFill>
                <a:latin typeface="+mn-lt"/>
                <a:ea typeface="+mn-ea"/>
                <a:cs typeface="+mn-cs"/>
              </a:defRPr>
            </a:lvl9pPr>
          </a:lstStyle>
          <a:p>
            <a:r>
              <a:rPr lang="fr-CA" dirty="0"/>
              <a:t>1</a:t>
            </a:r>
          </a:p>
        </p:txBody>
      </p:sp>
    </p:spTree>
    <p:extLst>
      <p:ext uri="{BB962C8B-B14F-4D97-AF65-F5344CB8AC3E}">
        <p14:creationId xmlns:p14="http://schemas.microsoft.com/office/powerpoint/2010/main" val="103260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B31BB-50F4-BD74-2D6B-80B74B409E8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0CC219B-391C-CEB3-A3F8-31828D37C8A5}"/>
              </a:ext>
            </a:extLst>
          </p:cNvPr>
          <p:cNvSpPr>
            <a:spLocks noGrp="1"/>
          </p:cNvSpPr>
          <p:nvPr>
            <p:ph type="body" sz="quarter" idx="15"/>
          </p:nvPr>
        </p:nvSpPr>
        <p:spPr/>
        <p:txBody>
          <a:bodyPr/>
          <a:lstStyle/>
          <a:p>
            <a:r>
              <a:rPr lang="fr-CA" dirty="0"/>
              <a:t>FAUX</a:t>
            </a:r>
          </a:p>
        </p:txBody>
      </p:sp>
      <p:sp>
        <p:nvSpPr>
          <p:cNvPr id="9" name="Espace réservé du texte 6">
            <a:extLst>
              <a:ext uri="{FF2B5EF4-FFF2-40B4-BE49-F238E27FC236}">
                <a16:creationId xmlns:a16="http://schemas.microsoft.com/office/drawing/2014/main" id="{B1F8C0CE-4243-D1D9-BBC4-A3F356372498}"/>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2"/>
            </a:pPr>
            <a:r>
              <a:rPr lang="fr-CA" dirty="0"/>
              <a:t>Tous les enfants vont à l’école, peu importe le pays.</a:t>
            </a:r>
          </a:p>
          <a:p>
            <a:pPr>
              <a:lnSpc>
                <a:spcPct val="100000"/>
              </a:lnSpc>
              <a:buClr>
                <a:schemeClr val="accent1"/>
              </a:buClr>
            </a:pPr>
            <a:endParaRPr lang="fr-CA" sz="3600" b="1" dirty="0">
              <a:solidFill>
                <a:srgbClr val="F6891F"/>
              </a:solidFill>
            </a:endParaRPr>
          </a:p>
        </p:txBody>
      </p:sp>
      <p:sp>
        <p:nvSpPr>
          <p:cNvPr id="23" name="Espace réservé du texte 5">
            <a:extLst>
              <a:ext uri="{FF2B5EF4-FFF2-40B4-BE49-F238E27FC236}">
                <a16:creationId xmlns:a16="http://schemas.microsoft.com/office/drawing/2014/main" id="{4EBD95DC-8A0D-A635-ECB6-BD18A5D19DAD}"/>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Tree>
    <p:extLst>
      <p:ext uri="{BB962C8B-B14F-4D97-AF65-F5344CB8AC3E}">
        <p14:creationId xmlns:p14="http://schemas.microsoft.com/office/powerpoint/2010/main" val="335896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27137-84D2-A717-7FE2-01A40F8A1D5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E486FAC-4E39-3BBA-2D54-EAEFBE12EB79}"/>
              </a:ext>
            </a:extLst>
          </p:cNvPr>
          <p:cNvSpPr>
            <a:spLocks noGrp="1"/>
          </p:cNvSpPr>
          <p:nvPr>
            <p:ph type="body" sz="quarter" idx="15"/>
          </p:nvPr>
        </p:nvSpPr>
        <p:spPr/>
        <p:txBody>
          <a:bodyPr/>
          <a:lstStyle/>
          <a:p>
            <a:r>
              <a:rPr lang="fr-CA" dirty="0"/>
              <a:t>VRAI</a:t>
            </a:r>
          </a:p>
        </p:txBody>
      </p:sp>
      <p:sp>
        <p:nvSpPr>
          <p:cNvPr id="15" name="Espace réservé du texte 5">
            <a:extLst>
              <a:ext uri="{FF2B5EF4-FFF2-40B4-BE49-F238E27FC236}">
                <a16:creationId xmlns:a16="http://schemas.microsoft.com/office/drawing/2014/main" id="{6DF6A311-6EA9-DD12-29BF-986957BD5BE3}"/>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5" name="Espace réservé du texte 6">
            <a:extLst>
              <a:ext uri="{FF2B5EF4-FFF2-40B4-BE49-F238E27FC236}">
                <a16:creationId xmlns:a16="http://schemas.microsoft.com/office/drawing/2014/main" id="{B1014319-5E3B-3A5E-69C3-B9D6D08B384D}"/>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3"/>
            </a:pPr>
            <a:r>
              <a:rPr lang="fr-CA" dirty="0"/>
              <a:t>Au Québec, les enfants ont accès à des soins de santé gratuits.</a:t>
            </a:r>
          </a:p>
          <a:p>
            <a:pPr>
              <a:lnSpc>
                <a:spcPct val="100000"/>
              </a:lnSpc>
              <a:buClr>
                <a:schemeClr val="accent1"/>
              </a:buClr>
            </a:pPr>
            <a:endParaRPr lang="fr-CA" sz="3600" b="1" dirty="0">
              <a:solidFill>
                <a:srgbClr val="F6891F"/>
              </a:solidFill>
            </a:endParaRPr>
          </a:p>
        </p:txBody>
      </p:sp>
    </p:spTree>
    <p:extLst>
      <p:ext uri="{BB962C8B-B14F-4D97-AF65-F5344CB8AC3E}">
        <p14:creationId xmlns:p14="http://schemas.microsoft.com/office/powerpoint/2010/main" val="381991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9835D-86D3-BA1F-3C46-7ABA1308FFF0}"/>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3D87D30-8006-65C0-5233-297545F0CDB6}"/>
              </a:ext>
            </a:extLst>
          </p:cNvPr>
          <p:cNvSpPr>
            <a:spLocks noGrp="1"/>
          </p:cNvSpPr>
          <p:nvPr>
            <p:ph type="body" sz="quarter" idx="15"/>
          </p:nvPr>
        </p:nvSpPr>
        <p:spPr/>
        <p:txBody>
          <a:bodyPr/>
          <a:lstStyle/>
          <a:p>
            <a:r>
              <a:rPr lang="fr-CA" dirty="0"/>
              <a:t>FAUX</a:t>
            </a:r>
          </a:p>
        </p:txBody>
      </p:sp>
      <p:sp>
        <p:nvSpPr>
          <p:cNvPr id="11" name="Espace réservé du texte 5">
            <a:extLst>
              <a:ext uri="{FF2B5EF4-FFF2-40B4-BE49-F238E27FC236}">
                <a16:creationId xmlns:a16="http://schemas.microsoft.com/office/drawing/2014/main" id="{E8DC0C29-A542-888E-2168-ABCD2CAFC04E}"/>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2172F096-FF35-A7E6-5D37-92BC79678252}"/>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4"/>
            </a:pPr>
            <a:r>
              <a:rPr lang="fr-CA" dirty="0"/>
              <a:t>Le mariage des enfants est interdit partout dans le monde.</a:t>
            </a:r>
          </a:p>
          <a:p>
            <a:pPr>
              <a:lnSpc>
                <a:spcPct val="100000"/>
              </a:lnSpc>
              <a:buClr>
                <a:schemeClr val="accent1"/>
              </a:buClr>
            </a:pPr>
            <a:endParaRPr lang="fr-CA" sz="3600" b="1" dirty="0">
              <a:solidFill>
                <a:srgbClr val="F6891F"/>
              </a:solidFill>
            </a:endParaRPr>
          </a:p>
        </p:txBody>
      </p:sp>
    </p:spTree>
    <p:extLst>
      <p:ext uri="{BB962C8B-B14F-4D97-AF65-F5344CB8AC3E}">
        <p14:creationId xmlns:p14="http://schemas.microsoft.com/office/powerpoint/2010/main" val="18187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0D1B-E1F5-A981-FA40-D123BDA0484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FBDF009-CD8B-604D-9E21-ADA4EDA74726}"/>
              </a:ext>
            </a:extLst>
          </p:cNvPr>
          <p:cNvSpPr>
            <a:spLocks noGrp="1"/>
          </p:cNvSpPr>
          <p:nvPr>
            <p:ph type="body" sz="quarter" idx="15"/>
          </p:nvPr>
        </p:nvSpPr>
        <p:spPr/>
        <p:txBody>
          <a:bodyPr/>
          <a:lstStyle/>
          <a:p>
            <a:r>
              <a:rPr lang="fr-CA" dirty="0"/>
              <a:t>VRAI</a:t>
            </a:r>
          </a:p>
        </p:txBody>
      </p:sp>
      <p:sp>
        <p:nvSpPr>
          <p:cNvPr id="11" name="Espace réservé du texte 5">
            <a:extLst>
              <a:ext uri="{FF2B5EF4-FFF2-40B4-BE49-F238E27FC236}">
                <a16:creationId xmlns:a16="http://schemas.microsoft.com/office/drawing/2014/main" id="{7036EACA-A3C2-BEEA-0123-04C4A84E51CF}"/>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4FE82DCC-0DF7-5B6D-126E-0259EC3804D0}"/>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5"/>
            </a:pPr>
            <a:r>
              <a:rPr lang="fr-CA" dirty="0"/>
              <a:t>Dans certains pays, les enfants sont utilisés comme soldats </a:t>
            </a:r>
            <a:br>
              <a:rPr lang="fr-CA" dirty="0"/>
            </a:br>
            <a:r>
              <a:rPr lang="fr-CA" dirty="0"/>
              <a:t>dans des conflits armés.</a:t>
            </a:r>
          </a:p>
          <a:p>
            <a:pPr>
              <a:lnSpc>
                <a:spcPct val="100000"/>
              </a:lnSpc>
              <a:buClr>
                <a:schemeClr val="accent1"/>
              </a:buClr>
            </a:pPr>
            <a:endParaRPr lang="fr-CA" sz="3600" b="1" dirty="0">
              <a:solidFill>
                <a:srgbClr val="F6891F"/>
              </a:solidFill>
            </a:endParaRPr>
          </a:p>
        </p:txBody>
      </p:sp>
    </p:spTree>
    <p:extLst>
      <p:ext uri="{BB962C8B-B14F-4D97-AF65-F5344CB8AC3E}">
        <p14:creationId xmlns:p14="http://schemas.microsoft.com/office/powerpoint/2010/main" val="164500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40776-90AD-B18E-E3FD-E5F35F0A0F0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BC204A8-A79A-0E45-CA95-6B065FBA0083}"/>
              </a:ext>
            </a:extLst>
          </p:cNvPr>
          <p:cNvSpPr>
            <a:spLocks noGrp="1"/>
          </p:cNvSpPr>
          <p:nvPr>
            <p:ph type="body" sz="quarter" idx="15"/>
          </p:nvPr>
        </p:nvSpPr>
        <p:spPr/>
        <p:txBody>
          <a:bodyPr/>
          <a:lstStyle/>
          <a:p>
            <a:r>
              <a:rPr lang="fr-CA" dirty="0"/>
              <a:t>VRAI</a:t>
            </a:r>
          </a:p>
        </p:txBody>
      </p:sp>
      <p:sp>
        <p:nvSpPr>
          <p:cNvPr id="11" name="Espace réservé du texte 5">
            <a:extLst>
              <a:ext uri="{FF2B5EF4-FFF2-40B4-BE49-F238E27FC236}">
                <a16:creationId xmlns:a16="http://schemas.microsoft.com/office/drawing/2014/main" id="{57B7A70C-C82C-E1E2-8A9C-748BC5FE337C}"/>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28C60442-3261-A9A3-6A69-8D99EE80D2AE}"/>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6"/>
            </a:pPr>
            <a:r>
              <a:rPr lang="fr-CA" dirty="0"/>
              <a:t>Tous les pays devraient garantir aux enfants leur droit de jouer.</a:t>
            </a:r>
          </a:p>
          <a:p>
            <a:pPr>
              <a:lnSpc>
                <a:spcPct val="100000"/>
              </a:lnSpc>
              <a:buClr>
                <a:schemeClr val="accent1"/>
              </a:buClr>
            </a:pPr>
            <a:endParaRPr lang="fr-CA" sz="3600" b="1" dirty="0">
              <a:solidFill>
                <a:srgbClr val="F6891F"/>
              </a:solidFill>
            </a:endParaRPr>
          </a:p>
        </p:txBody>
      </p:sp>
    </p:spTree>
    <p:extLst>
      <p:ext uri="{BB962C8B-B14F-4D97-AF65-F5344CB8AC3E}">
        <p14:creationId xmlns:p14="http://schemas.microsoft.com/office/powerpoint/2010/main" val="267273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50CB1-FF5B-B104-4941-0ED8DB68B95A}"/>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DC699F9-FBCB-F901-D4CF-353DB9A08A69}"/>
              </a:ext>
            </a:extLst>
          </p:cNvPr>
          <p:cNvSpPr>
            <a:spLocks noGrp="1"/>
          </p:cNvSpPr>
          <p:nvPr>
            <p:ph type="body" sz="quarter" idx="15"/>
          </p:nvPr>
        </p:nvSpPr>
        <p:spPr/>
        <p:txBody>
          <a:bodyPr/>
          <a:lstStyle/>
          <a:p>
            <a:r>
              <a:rPr lang="fr-CA" dirty="0"/>
              <a:t>FAUX</a:t>
            </a:r>
          </a:p>
        </p:txBody>
      </p:sp>
      <p:sp>
        <p:nvSpPr>
          <p:cNvPr id="11" name="Espace réservé du texte 5">
            <a:extLst>
              <a:ext uri="{FF2B5EF4-FFF2-40B4-BE49-F238E27FC236}">
                <a16:creationId xmlns:a16="http://schemas.microsoft.com/office/drawing/2014/main" id="{2463F6E8-7873-9366-CFC8-C6FCDE805E86}"/>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C6FEB2D3-DF96-A007-1B77-170F48070D2C}"/>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7"/>
            </a:pPr>
            <a:r>
              <a:rPr lang="fr-CA" dirty="0"/>
              <a:t>Au Québec, l’âge minimal </a:t>
            </a:r>
            <a:br>
              <a:rPr lang="fr-CA" dirty="0"/>
            </a:br>
            <a:r>
              <a:rPr lang="fr-CA" dirty="0"/>
              <a:t>pour travailler est de 11 ans.</a:t>
            </a:r>
          </a:p>
        </p:txBody>
      </p:sp>
    </p:spTree>
    <p:extLst>
      <p:ext uri="{BB962C8B-B14F-4D97-AF65-F5344CB8AC3E}">
        <p14:creationId xmlns:p14="http://schemas.microsoft.com/office/powerpoint/2010/main" val="2108631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952C3-E7B8-3AB2-24C5-6B383EBF2548}"/>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F4316ED-2D74-4A52-FB1C-BBADF61368DB}"/>
              </a:ext>
            </a:extLst>
          </p:cNvPr>
          <p:cNvSpPr>
            <a:spLocks noGrp="1"/>
          </p:cNvSpPr>
          <p:nvPr>
            <p:ph type="body" sz="quarter" idx="15"/>
          </p:nvPr>
        </p:nvSpPr>
        <p:spPr>
          <a:xfrm>
            <a:off x="8608031" y="2800350"/>
            <a:ext cx="2286000" cy="2286000"/>
          </a:xfrm>
        </p:spPr>
        <p:txBody>
          <a:bodyPr/>
          <a:lstStyle/>
          <a:p>
            <a:r>
              <a:rPr lang="fr-CA" dirty="0"/>
              <a:t>VRAI</a:t>
            </a:r>
          </a:p>
        </p:txBody>
      </p:sp>
      <p:sp>
        <p:nvSpPr>
          <p:cNvPr id="11" name="Espace réservé du texte 5">
            <a:extLst>
              <a:ext uri="{FF2B5EF4-FFF2-40B4-BE49-F238E27FC236}">
                <a16:creationId xmlns:a16="http://schemas.microsoft.com/office/drawing/2014/main" id="{57DBEF61-F716-9C8A-2256-6CEB020C1D4A}"/>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DCC6C88F-4897-7131-437E-DF8FAF02CDFE}"/>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8"/>
            </a:pPr>
            <a:r>
              <a:rPr lang="fr-CA" dirty="0"/>
              <a:t>Il existe encore des endroits </a:t>
            </a:r>
            <a:br>
              <a:rPr lang="fr-CA" dirty="0"/>
            </a:br>
            <a:r>
              <a:rPr lang="fr-CA" dirty="0"/>
              <a:t>où les enfants ne sont pas enregistrés à la naissance</a:t>
            </a:r>
            <a:endParaRPr lang="fr-CA" b="1" dirty="0">
              <a:solidFill>
                <a:srgbClr val="F6891F"/>
              </a:solidFill>
            </a:endParaRPr>
          </a:p>
        </p:txBody>
      </p:sp>
    </p:spTree>
    <p:extLst>
      <p:ext uri="{BB962C8B-B14F-4D97-AF65-F5344CB8AC3E}">
        <p14:creationId xmlns:p14="http://schemas.microsoft.com/office/powerpoint/2010/main" val="328584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8C30C-6DF2-EAEE-613D-1FE0F7E1EFC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D5C8754-D06C-EA07-82B3-5CF468750F22}"/>
              </a:ext>
            </a:extLst>
          </p:cNvPr>
          <p:cNvSpPr>
            <a:spLocks noGrp="1"/>
          </p:cNvSpPr>
          <p:nvPr>
            <p:ph type="body" sz="quarter" idx="15"/>
          </p:nvPr>
        </p:nvSpPr>
        <p:spPr/>
        <p:txBody>
          <a:bodyPr/>
          <a:lstStyle/>
          <a:p>
            <a:r>
              <a:rPr lang="fr-CA" dirty="0"/>
              <a:t>VRAI</a:t>
            </a:r>
          </a:p>
        </p:txBody>
      </p:sp>
      <p:sp>
        <p:nvSpPr>
          <p:cNvPr id="11" name="Espace réservé du texte 5">
            <a:extLst>
              <a:ext uri="{FF2B5EF4-FFF2-40B4-BE49-F238E27FC236}">
                <a16:creationId xmlns:a16="http://schemas.microsoft.com/office/drawing/2014/main" id="{104FB886-3B3B-BE2A-ECDA-718CC2875543}"/>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6" name="Espace réservé du texte 6">
            <a:extLst>
              <a:ext uri="{FF2B5EF4-FFF2-40B4-BE49-F238E27FC236}">
                <a16:creationId xmlns:a16="http://schemas.microsoft.com/office/drawing/2014/main" id="{986F1A5E-4BE7-043B-892C-CC6561B70133}"/>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514350" indent="-514350">
              <a:lnSpc>
                <a:spcPct val="100000"/>
              </a:lnSpc>
              <a:buClr>
                <a:schemeClr val="accent1"/>
              </a:buClr>
              <a:buFont typeface="+mj-lt"/>
              <a:buAutoNum type="arabicPeriod" startAt="9"/>
            </a:pPr>
            <a:r>
              <a:rPr lang="fr-CA" dirty="0"/>
              <a:t>Certains enfants sont séparés </a:t>
            </a:r>
            <a:br>
              <a:rPr lang="fr-CA" dirty="0"/>
            </a:br>
            <a:r>
              <a:rPr lang="fr-CA" dirty="0"/>
              <a:t>de leurs parents quand </a:t>
            </a:r>
            <a:br>
              <a:rPr lang="fr-CA" dirty="0"/>
            </a:br>
            <a:r>
              <a:rPr lang="fr-CA" dirty="0"/>
              <a:t>ils immigrent.</a:t>
            </a:r>
          </a:p>
        </p:txBody>
      </p:sp>
    </p:spTree>
    <p:extLst>
      <p:ext uri="{BB962C8B-B14F-4D97-AF65-F5344CB8AC3E}">
        <p14:creationId xmlns:p14="http://schemas.microsoft.com/office/powerpoint/2010/main" val="42868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54330-8686-398C-5562-B9D00185ED1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6AA383C-734C-F681-5A3C-E5686A823B56}"/>
              </a:ext>
            </a:extLst>
          </p:cNvPr>
          <p:cNvSpPr>
            <a:spLocks noGrp="1"/>
          </p:cNvSpPr>
          <p:nvPr>
            <p:ph type="body" sz="quarter" idx="15"/>
          </p:nvPr>
        </p:nvSpPr>
        <p:spPr/>
        <p:txBody>
          <a:bodyPr/>
          <a:lstStyle/>
          <a:p>
            <a:r>
              <a:rPr lang="fr-CA" dirty="0"/>
              <a:t>VRAI</a:t>
            </a:r>
          </a:p>
        </p:txBody>
      </p:sp>
      <p:sp>
        <p:nvSpPr>
          <p:cNvPr id="11" name="Espace réservé du texte 5">
            <a:extLst>
              <a:ext uri="{FF2B5EF4-FFF2-40B4-BE49-F238E27FC236}">
                <a16:creationId xmlns:a16="http://schemas.microsoft.com/office/drawing/2014/main" id="{B96F6A90-A08F-4F50-7871-9A4A0E100D0E}"/>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505BCFC1-9999-2142-EA84-D690D085E4EC}"/>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742950" indent="-742950">
              <a:lnSpc>
                <a:spcPct val="100000"/>
              </a:lnSpc>
              <a:buClr>
                <a:schemeClr val="accent1"/>
              </a:buClr>
              <a:buFont typeface="+mj-lt"/>
              <a:buAutoNum type="arabicPeriod" startAt="10"/>
            </a:pPr>
            <a:r>
              <a:rPr lang="fr-CA" dirty="0"/>
              <a:t>Les enfants au Québec </a:t>
            </a:r>
            <a:br>
              <a:rPr lang="fr-CA" dirty="0"/>
            </a:br>
            <a:r>
              <a:rPr lang="fr-CA" dirty="0"/>
              <a:t>ont le droit de donner leur opinion sur les décisions </a:t>
            </a:r>
            <a:br>
              <a:rPr lang="fr-CA" dirty="0"/>
            </a:br>
            <a:r>
              <a:rPr lang="fr-CA" dirty="0"/>
              <a:t>qui les concernent.</a:t>
            </a:r>
          </a:p>
        </p:txBody>
      </p:sp>
    </p:spTree>
    <p:extLst>
      <p:ext uri="{BB962C8B-B14F-4D97-AF65-F5344CB8AC3E}">
        <p14:creationId xmlns:p14="http://schemas.microsoft.com/office/powerpoint/2010/main" val="41496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6CB7C-7B7A-B065-B8D4-707799E782C5}"/>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466DBDC-DC40-4531-01A4-BC437ED4E89B}"/>
              </a:ext>
            </a:extLst>
          </p:cNvPr>
          <p:cNvSpPr>
            <a:spLocks noGrp="1"/>
          </p:cNvSpPr>
          <p:nvPr>
            <p:ph type="body" sz="quarter" idx="15"/>
          </p:nvPr>
        </p:nvSpPr>
        <p:spPr/>
        <p:txBody>
          <a:bodyPr/>
          <a:lstStyle/>
          <a:p>
            <a:r>
              <a:rPr lang="fr-CA" dirty="0"/>
              <a:t>VRAI</a:t>
            </a:r>
          </a:p>
        </p:txBody>
      </p:sp>
      <p:sp>
        <p:nvSpPr>
          <p:cNvPr id="11" name="Espace réservé du texte 5">
            <a:extLst>
              <a:ext uri="{FF2B5EF4-FFF2-40B4-BE49-F238E27FC236}">
                <a16:creationId xmlns:a16="http://schemas.microsoft.com/office/drawing/2014/main" id="{3BFAEA4D-BF5C-BAB6-A008-1E741EE294DF}"/>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5CC10E88-DB8B-5AC8-3580-79C50AB87CE7}"/>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742950" indent="-742950">
              <a:lnSpc>
                <a:spcPct val="100000"/>
              </a:lnSpc>
              <a:buClr>
                <a:schemeClr val="accent1"/>
              </a:buClr>
              <a:buFont typeface="+mj-lt"/>
              <a:buAutoNum type="arabicPeriod" startAt="11"/>
            </a:pPr>
            <a:r>
              <a:rPr lang="fr-CA" dirty="0"/>
              <a:t>Dans certains pays, des enfants doivent travailler pour aider leur famille au lieu d’aller à l’école.</a:t>
            </a:r>
          </a:p>
        </p:txBody>
      </p:sp>
    </p:spTree>
    <p:extLst>
      <p:ext uri="{BB962C8B-B14F-4D97-AF65-F5344CB8AC3E}">
        <p14:creationId xmlns:p14="http://schemas.microsoft.com/office/powerpoint/2010/main" val="335886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85890-19AB-565C-0F27-A59E9C173459}"/>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6E7AB016-D54A-99F7-C173-3FDD2DDDCC33}"/>
              </a:ext>
            </a:extLst>
          </p:cNvPr>
          <p:cNvSpPr>
            <a:spLocks noGrp="1"/>
          </p:cNvSpPr>
          <p:nvPr>
            <p:ph type="body" sz="quarter" idx="15"/>
          </p:nvPr>
        </p:nvSpPr>
        <p:spPr/>
        <p:txBody>
          <a:bodyPr/>
          <a:lstStyle/>
          <a:p>
            <a:r>
              <a:rPr lang="fr-CA" dirty="0"/>
              <a:t>FAUX</a:t>
            </a:r>
          </a:p>
        </p:txBody>
      </p:sp>
      <p:sp>
        <p:nvSpPr>
          <p:cNvPr id="11" name="Espace réservé du texte 5">
            <a:extLst>
              <a:ext uri="{FF2B5EF4-FFF2-40B4-BE49-F238E27FC236}">
                <a16:creationId xmlns:a16="http://schemas.microsoft.com/office/drawing/2014/main" id="{B42C6328-CED8-F095-6C05-884F450B40D7}"/>
              </a:ext>
            </a:extLst>
          </p:cNvPr>
          <p:cNvSpPr>
            <a:spLocks noGrp="1"/>
          </p:cNvSpPr>
          <p:nvPr>
            <p:ph type="body" sz="quarter" idx="16"/>
          </p:nvPr>
        </p:nvSpPr>
        <p:spPr>
          <a:xfrm>
            <a:off x="886968" y="897045"/>
            <a:ext cx="5943600" cy="415925"/>
          </a:xfrm>
        </p:spPr>
        <p:txBody>
          <a:bodyPr/>
          <a:lstStyle/>
          <a:p>
            <a:pPr lvl="8"/>
            <a:r>
              <a:rPr lang="fr-CA" dirty="0"/>
              <a:t>Quiz – Les droits des enfants</a:t>
            </a:r>
          </a:p>
        </p:txBody>
      </p:sp>
      <p:sp>
        <p:nvSpPr>
          <p:cNvPr id="3" name="Espace réservé du texte 6">
            <a:extLst>
              <a:ext uri="{FF2B5EF4-FFF2-40B4-BE49-F238E27FC236}">
                <a16:creationId xmlns:a16="http://schemas.microsoft.com/office/drawing/2014/main" id="{01D311FA-BABE-AF64-4627-DBBC2C235A6B}"/>
              </a:ext>
            </a:extLst>
          </p:cNvPr>
          <p:cNvSpPr txBox="1">
            <a:spLocks/>
          </p:cNvSpPr>
          <p:nvPr/>
        </p:nvSpPr>
        <p:spPr>
          <a:xfrm>
            <a:off x="886968" y="2112321"/>
            <a:ext cx="5943600" cy="269644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buClr>
                <a:schemeClr val="accent1"/>
              </a:buClr>
            </a:pPr>
            <a:r>
              <a:rPr lang="fr-CA" sz="3600" b="1" dirty="0">
                <a:solidFill>
                  <a:srgbClr val="F6891F"/>
                </a:solidFill>
              </a:rPr>
              <a:t>Vrai ou Faux</a:t>
            </a:r>
            <a:r>
              <a:rPr lang="fr-CA" sz="1800" b="1" dirty="0">
                <a:solidFill>
                  <a:srgbClr val="F6891F"/>
                </a:solidFill>
              </a:rPr>
              <a:t> </a:t>
            </a:r>
            <a:r>
              <a:rPr lang="fr-CA" sz="3600" b="1" dirty="0">
                <a:solidFill>
                  <a:srgbClr val="F6891F"/>
                </a:solidFill>
              </a:rPr>
              <a:t>?</a:t>
            </a:r>
          </a:p>
          <a:p>
            <a:pPr marL="742950" indent="-742950">
              <a:lnSpc>
                <a:spcPct val="100000"/>
              </a:lnSpc>
              <a:buClr>
                <a:schemeClr val="accent1"/>
              </a:buClr>
              <a:buFont typeface="+mj-lt"/>
              <a:buAutoNum type="arabicPeriod" startAt="12"/>
            </a:pPr>
            <a:r>
              <a:rPr lang="fr-CA" dirty="0"/>
              <a:t>Les mariages précoces et </a:t>
            </a:r>
            <a:br>
              <a:rPr lang="fr-CA" dirty="0"/>
            </a:br>
            <a:r>
              <a:rPr lang="fr-CA" dirty="0"/>
              <a:t>forcés concernent uniquement les pays en développement.</a:t>
            </a:r>
          </a:p>
        </p:txBody>
      </p:sp>
    </p:spTree>
    <p:extLst>
      <p:ext uri="{BB962C8B-B14F-4D97-AF65-F5344CB8AC3E}">
        <p14:creationId xmlns:p14="http://schemas.microsoft.com/office/powerpoint/2010/main" val="147006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6FBF65-D3C8-9341-B506-6DF8698F7792}"/>
              </a:ext>
            </a:extLst>
          </p:cNvPr>
          <p:cNvSpPr>
            <a:spLocks noGrp="1"/>
          </p:cNvSpPr>
          <p:nvPr>
            <p:ph type="body" idx="1"/>
          </p:nvPr>
        </p:nvSpPr>
        <p:spPr/>
        <p:txBody>
          <a:bodyPr/>
          <a:lstStyle/>
          <a:p>
            <a:r>
              <a:rPr lang="fr-CA" dirty="0"/>
              <a:t>Analyse </a:t>
            </a:r>
            <a:br>
              <a:rPr lang="fr-CA" dirty="0"/>
            </a:br>
            <a:r>
              <a:rPr lang="fr-CA" dirty="0"/>
              <a:t>de mises </a:t>
            </a:r>
            <a:br>
              <a:rPr lang="fr-CA" dirty="0"/>
            </a:br>
            <a:r>
              <a:rPr lang="fr-CA" dirty="0"/>
              <a:t>en situation</a:t>
            </a:r>
          </a:p>
        </p:txBody>
      </p:sp>
      <p:sp>
        <p:nvSpPr>
          <p:cNvPr id="3" name="Espace réservé pour une image  2">
            <a:extLst>
              <a:ext uri="{FF2B5EF4-FFF2-40B4-BE49-F238E27FC236}">
                <a16:creationId xmlns:a16="http://schemas.microsoft.com/office/drawing/2014/main" id="{0AAADC6A-ABE8-13A1-55FE-E8AE0E5E5352}"/>
              </a:ext>
            </a:extLst>
          </p:cNvPr>
          <p:cNvSpPr>
            <a:spLocks noGrp="1"/>
          </p:cNvSpPr>
          <p:nvPr>
            <p:ph type="pic" sz="quarter" idx="16"/>
          </p:nvPr>
        </p:nvSpPr>
        <p:spPr/>
        <p:txBody>
          <a:bodyPr/>
          <a:lstStyle/>
          <a:p>
            <a:endParaRPr lang="fr-CA"/>
          </a:p>
        </p:txBody>
      </p:sp>
      <p:pic>
        <p:nvPicPr>
          <p:cNvPr id="6" name="Espace réservé pour une image  3" descr="Une image contenant dessin, croquis, clipart, illustration&#10;&#10;Le contenu généré par l’IA peut être incorrect.">
            <a:extLst>
              <a:ext uri="{FF2B5EF4-FFF2-40B4-BE49-F238E27FC236}">
                <a16:creationId xmlns:a16="http://schemas.microsoft.com/office/drawing/2014/main" id="{5487EB91-AD3E-D11E-58B9-C4FB4049A5AC}"/>
              </a:ext>
            </a:extLst>
          </p:cNvPr>
          <p:cNvPicPr>
            <a:picLocks noChangeAspect="1"/>
          </p:cNvPicPr>
          <p:nvPr/>
        </p:nvPicPr>
        <p:blipFill>
          <a:blip r:embed="rId2"/>
          <a:srcRect l="-13188" t="2667" r="-23547" b="26909"/>
          <a:stretch>
            <a:fillRect/>
          </a:stretch>
        </p:blipFill>
        <p:spPr>
          <a:xfrm>
            <a:off x="6923638" y="1417320"/>
            <a:ext cx="4023360" cy="402336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0" fmla="*/ 0 w 9144000"/>
              <a:gd name="connsiteY0" fmla="*/ 0 h 5143500"/>
              <a:gd name="connsiteX1" fmla="*/ 9144000 w 9144000"/>
              <a:gd name="connsiteY1" fmla="*/ 0 h 5143500"/>
              <a:gd name="connsiteX2" fmla="*/ 4543778 w 9144000"/>
              <a:gd name="connsiteY2" fmla="*/ 2589389 h 5143500"/>
              <a:gd name="connsiteX3" fmla="*/ 0 w 9144000"/>
              <a:gd name="connsiteY3" fmla="*/ 5143500 h 5143500"/>
              <a:gd name="connsiteX4" fmla="*/ 0 w 9144000"/>
              <a:gd name="connsiteY4" fmla="*/ 0 h 5143500"/>
              <a:gd name="connsiteX0" fmla="*/ 0 w 9165413"/>
              <a:gd name="connsiteY0" fmla="*/ 0 h 5143500"/>
              <a:gd name="connsiteX1" fmla="*/ 9144000 w 9165413"/>
              <a:gd name="connsiteY1" fmla="*/ 0 h 5143500"/>
              <a:gd name="connsiteX2" fmla="*/ 9165413 w 9165413"/>
              <a:gd name="connsiteY2" fmla="*/ 5138416 h 5143500"/>
              <a:gd name="connsiteX3" fmla="*/ 0 w 9165413"/>
              <a:gd name="connsiteY3" fmla="*/ 5143500 h 5143500"/>
              <a:gd name="connsiteX4" fmla="*/ 0 w 9165413"/>
              <a:gd name="connsiteY4" fmla="*/ 0 h 5143500"/>
              <a:gd name="connsiteX0" fmla="*/ 0 w 9174229"/>
              <a:gd name="connsiteY0" fmla="*/ 2519064 h 5143500"/>
              <a:gd name="connsiteX1" fmla="*/ 9152816 w 9174229"/>
              <a:gd name="connsiteY1" fmla="*/ 0 h 5143500"/>
              <a:gd name="connsiteX2" fmla="*/ 9174229 w 9174229"/>
              <a:gd name="connsiteY2" fmla="*/ 5138416 h 5143500"/>
              <a:gd name="connsiteX3" fmla="*/ 8816 w 9174229"/>
              <a:gd name="connsiteY3" fmla="*/ 5143500 h 5143500"/>
              <a:gd name="connsiteX4" fmla="*/ 0 w 9174229"/>
              <a:gd name="connsiteY4" fmla="*/ 2519064 h 5143500"/>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74229"/>
              <a:gd name="connsiteY0" fmla="*/ 2504188 h 5128624"/>
              <a:gd name="connsiteX1" fmla="*/ 4374748 w 9174229"/>
              <a:gd name="connsiteY1" fmla="*/ 0 h 5128624"/>
              <a:gd name="connsiteX2" fmla="*/ 9174229 w 9174229"/>
              <a:gd name="connsiteY2" fmla="*/ 5123540 h 5128624"/>
              <a:gd name="connsiteX3" fmla="*/ 8816 w 9174229"/>
              <a:gd name="connsiteY3" fmla="*/ 5128624 h 5128624"/>
              <a:gd name="connsiteX4" fmla="*/ 0 w 9174229"/>
              <a:gd name="connsiteY4" fmla="*/ 2504188 h 5128624"/>
              <a:gd name="connsiteX0" fmla="*/ 0 w 9130151"/>
              <a:gd name="connsiteY0" fmla="*/ 2504188 h 5128624"/>
              <a:gd name="connsiteX1" fmla="*/ 4374748 w 9130151"/>
              <a:gd name="connsiteY1" fmla="*/ 0 h 5128624"/>
              <a:gd name="connsiteX2" fmla="*/ 9130151 w 9130151"/>
              <a:gd name="connsiteY2" fmla="*/ 2589599 h 5128624"/>
              <a:gd name="connsiteX3" fmla="*/ 8816 w 9130151"/>
              <a:gd name="connsiteY3" fmla="*/ 5128624 h 5128624"/>
              <a:gd name="connsiteX4" fmla="*/ 0 w 9130151"/>
              <a:gd name="connsiteY4" fmla="*/ 2504188 h 5128624"/>
              <a:gd name="connsiteX0" fmla="*/ 0 w 9130151"/>
              <a:gd name="connsiteY0" fmla="*/ 2504188 h 5103830"/>
              <a:gd name="connsiteX1" fmla="*/ 4374748 w 9130151"/>
              <a:gd name="connsiteY1" fmla="*/ 0 h 5103830"/>
              <a:gd name="connsiteX2" fmla="*/ 9130151 w 9130151"/>
              <a:gd name="connsiteY2" fmla="*/ 2589599 h 5103830"/>
              <a:gd name="connsiteX3" fmla="*/ 4707543 w 9130151"/>
              <a:gd name="connsiteY3" fmla="*/ 5103830 h 5103830"/>
              <a:gd name="connsiteX4" fmla="*/ 0 w 9130151"/>
              <a:gd name="connsiteY4" fmla="*/ 2504188 h 5103830"/>
              <a:gd name="connsiteX0" fmla="*/ 0 w 9130151"/>
              <a:gd name="connsiteY0" fmla="*/ 2112444 h 4712086"/>
              <a:gd name="connsiteX1" fmla="*/ 4559876 w 9130151"/>
              <a:gd name="connsiteY1" fmla="*/ 0 h 4712086"/>
              <a:gd name="connsiteX2" fmla="*/ 9130151 w 9130151"/>
              <a:gd name="connsiteY2" fmla="*/ 2197855 h 4712086"/>
              <a:gd name="connsiteX3" fmla="*/ 4707543 w 9130151"/>
              <a:gd name="connsiteY3" fmla="*/ 4712086 h 4712086"/>
              <a:gd name="connsiteX4" fmla="*/ 0 w 9130151"/>
              <a:gd name="connsiteY4" fmla="*/ 2112444 h 4712086"/>
              <a:gd name="connsiteX0" fmla="*/ 0 w 9086073"/>
              <a:gd name="connsiteY0" fmla="*/ 2112444 h 4712086"/>
              <a:gd name="connsiteX1" fmla="*/ 4559876 w 9086073"/>
              <a:gd name="connsiteY1" fmla="*/ 0 h 4712086"/>
              <a:gd name="connsiteX2" fmla="*/ 9086073 w 9086073"/>
              <a:gd name="connsiteY2" fmla="*/ 2173061 h 4712086"/>
              <a:gd name="connsiteX3" fmla="*/ 4707543 w 9086073"/>
              <a:gd name="connsiteY3" fmla="*/ 4712086 h 4712086"/>
              <a:gd name="connsiteX4" fmla="*/ 0 w 9086073"/>
              <a:gd name="connsiteY4" fmla="*/ 2112444 h 4712086"/>
              <a:gd name="connsiteX0" fmla="*/ 0 w 9059626"/>
              <a:gd name="connsiteY0" fmla="*/ 2166991 h 4712086"/>
              <a:gd name="connsiteX1" fmla="*/ 4533429 w 9059626"/>
              <a:gd name="connsiteY1" fmla="*/ 0 h 4712086"/>
              <a:gd name="connsiteX2" fmla="*/ 9059626 w 9059626"/>
              <a:gd name="connsiteY2" fmla="*/ 2173061 h 4712086"/>
              <a:gd name="connsiteX3" fmla="*/ 4681096 w 9059626"/>
              <a:gd name="connsiteY3" fmla="*/ 4712086 h 4712086"/>
              <a:gd name="connsiteX4" fmla="*/ 0 w 9059626"/>
              <a:gd name="connsiteY4" fmla="*/ 2166991 h 4712086"/>
              <a:gd name="connsiteX0" fmla="*/ 0 w 9059626"/>
              <a:gd name="connsiteY0" fmla="*/ 2166991 h 5143501"/>
              <a:gd name="connsiteX1" fmla="*/ 4533429 w 9059626"/>
              <a:gd name="connsiteY1" fmla="*/ 0 h 5143501"/>
              <a:gd name="connsiteX2" fmla="*/ 9059626 w 9059626"/>
              <a:gd name="connsiteY2" fmla="*/ 2173061 h 5143501"/>
              <a:gd name="connsiteX3" fmla="*/ 4540046 w 9059626"/>
              <a:gd name="connsiteY3" fmla="*/ 5143501 h 5143501"/>
              <a:gd name="connsiteX4" fmla="*/ 0 w 9059626"/>
              <a:gd name="connsiteY4" fmla="*/ 2166991 h 5143501"/>
              <a:gd name="connsiteX0" fmla="*/ 0 w 9112520"/>
              <a:gd name="connsiteY0" fmla="*/ 2166991 h 5143501"/>
              <a:gd name="connsiteX1" fmla="*/ 4533429 w 9112520"/>
              <a:gd name="connsiteY1" fmla="*/ 0 h 5143501"/>
              <a:gd name="connsiteX2" fmla="*/ 9112520 w 9112520"/>
              <a:gd name="connsiteY2" fmla="*/ 2619353 h 5143501"/>
              <a:gd name="connsiteX3" fmla="*/ 4540046 w 9112520"/>
              <a:gd name="connsiteY3" fmla="*/ 5143501 h 5143501"/>
              <a:gd name="connsiteX4" fmla="*/ 0 w 9112520"/>
              <a:gd name="connsiteY4" fmla="*/ 2166991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161 w 9156759"/>
              <a:gd name="connsiteY0" fmla="*/ 2628158 h 5143501"/>
              <a:gd name="connsiteX1" fmla="*/ 4577668 w 9156759"/>
              <a:gd name="connsiteY1" fmla="*/ 0 h 5143501"/>
              <a:gd name="connsiteX2" fmla="*/ 9156759 w 9156759"/>
              <a:gd name="connsiteY2" fmla="*/ 2619353 h 5143501"/>
              <a:gd name="connsiteX3" fmla="*/ 4584285 w 9156759"/>
              <a:gd name="connsiteY3" fmla="*/ 5143501 h 5143501"/>
              <a:gd name="connsiteX4" fmla="*/ 161 w 9156759"/>
              <a:gd name="connsiteY4" fmla="*/ 2628158 h 5143501"/>
              <a:gd name="connsiteX0" fmla="*/ 205 w 9156803"/>
              <a:gd name="connsiteY0" fmla="*/ 2628158 h 5143501"/>
              <a:gd name="connsiteX1" fmla="*/ 4577712 w 9156803"/>
              <a:gd name="connsiteY1" fmla="*/ 0 h 5143501"/>
              <a:gd name="connsiteX2" fmla="*/ 9156803 w 9156803"/>
              <a:gd name="connsiteY2" fmla="*/ 2619353 h 5143501"/>
              <a:gd name="connsiteX3" fmla="*/ 4584329 w 9156803"/>
              <a:gd name="connsiteY3" fmla="*/ 5143501 h 5143501"/>
              <a:gd name="connsiteX4" fmla="*/ 205 w 9156803"/>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598"/>
              <a:gd name="connsiteY0" fmla="*/ 2628158 h 5143501"/>
              <a:gd name="connsiteX1" fmla="*/ 4577507 w 9156598"/>
              <a:gd name="connsiteY1" fmla="*/ 0 h 5143501"/>
              <a:gd name="connsiteX2" fmla="*/ 9156598 w 9156598"/>
              <a:gd name="connsiteY2" fmla="*/ 2619353 h 5143501"/>
              <a:gd name="connsiteX3" fmla="*/ 4584124 w 9156598"/>
              <a:gd name="connsiteY3" fmla="*/ 5143501 h 5143501"/>
              <a:gd name="connsiteX4" fmla="*/ 0 w 9156598"/>
              <a:gd name="connsiteY4" fmla="*/ 2628158 h 5143501"/>
              <a:gd name="connsiteX0" fmla="*/ 0 w 9156720"/>
              <a:gd name="connsiteY0" fmla="*/ 2628158 h 5143501"/>
              <a:gd name="connsiteX1" fmla="*/ 4577507 w 9156720"/>
              <a:gd name="connsiteY1" fmla="*/ 0 h 5143501"/>
              <a:gd name="connsiteX2" fmla="*/ 9156598 w 9156720"/>
              <a:gd name="connsiteY2" fmla="*/ 2619353 h 5143501"/>
              <a:gd name="connsiteX3" fmla="*/ 4584124 w 9156720"/>
              <a:gd name="connsiteY3" fmla="*/ 5143501 h 5143501"/>
              <a:gd name="connsiteX4" fmla="*/ 0 w 9156720"/>
              <a:gd name="connsiteY4" fmla="*/ 2628158 h 5143501"/>
              <a:gd name="connsiteX0" fmla="*/ 0 w 9157531"/>
              <a:gd name="connsiteY0" fmla="*/ 2628158 h 5143501"/>
              <a:gd name="connsiteX1" fmla="*/ 4577507 w 9157531"/>
              <a:gd name="connsiteY1" fmla="*/ 0 h 5143501"/>
              <a:gd name="connsiteX2" fmla="*/ 9156598 w 9157531"/>
              <a:gd name="connsiteY2" fmla="*/ 2619353 h 5143501"/>
              <a:gd name="connsiteX3" fmla="*/ 4584124 w 9157531"/>
              <a:gd name="connsiteY3" fmla="*/ 5143501 h 5143501"/>
              <a:gd name="connsiteX4" fmla="*/ 0 w 9157531"/>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1"/>
              <a:gd name="connsiteX1" fmla="*/ 4577507 w 9157859"/>
              <a:gd name="connsiteY1" fmla="*/ 0 h 5143501"/>
              <a:gd name="connsiteX2" fmla="*/ 9156598 w 9157859"/>
              <a:gd name="connsiteY2" fmla="*/ 2619353 h 5143501"/>
              <a:gd name="connsiteX3" fmla="*/ 4584124 w 9157859"/>
              <a:gd name="connsiteY3" fmla="*/ 5143501 h 5143501"/>
              <a:gd name="connsiteX4" fmla="*/ 0 w 9157859"/>
              <a:gd name="connsiteY4" fmla="*/ 2628158 h 5143501"/>
              <a:gd name="connsiteX0" fmla="*/ 0 w 9157859"/>
              <a:gd name="connsiteY0" fmla="*/ 2628158 h 5143507"/>
              <a:gd name="connsiteX1" fmla="*/ 4577507 w 9157859"/>
              <a:gd name="connsiteY1" fmla="*/ 0 h 5143507"/>
              <a:gd name="connsiteX2" fmla="*/ 9156598 w 9157859"/>
              <a:gd name="connsiteY2" fmla="*/ 2619353 h 5143507"/>
              <a:gd name="connsiteX3" fmla="*/ 4584124 w 9157859"/>
              <a:gd name="connsiteY3" fmla="*/ 5143501 h 5143507"/>
              <a:gd name="connsiteX4" fmla="*/ 0 w 9157859"/>
              <a:gd name="connsiteY4" fmla="*/ 2628158 h 5143507"/>
              <a:gd name="connsiteX0" fmla="*/ 0 w 9156846"/>
              <a:gd name="connsiteY0" fmla="*/ 2628158 h 5143509"/>
              <a:gd name="connsiteX1" fmla="*/ 4577507 w 9156846"/>
              <a:gd name="connsiteY1" fmla="*/ 0 h 5143509"/>
              <a:gd name="connsiteX2" fmla="*/ 9156598 w 9156846"/>
              <a:gd name="connsiteY2" fmla="*/ 2619353 h 5143509"/>
              <a:gd name="connsiteX3" fmla="*/ 4584124 w 9156846"/>
              <a:gd name="connsiteY3" fmla="*/ 5143501 h 5143509"/>
              <a:gd name="connsiteX4" fmla="*/ 0 w 9156846"/>
              <a:gd name="connsiteY4" fmla="*/ 2628158 h 5143509"/>
              <a:gd name="connsiteX0" fmla="*/ 0 w 9156718"/>
              <a:gd name="connsiteY0" fmla="*/ 2628158 h 5143507"/>
              <a:gd name="connsiteX1" fmla="*/ 4577507 w 9156718"/>
              <a:gd name="connsiteY1" fmla="*/ 0 h 5143507"/>
              <a:gd name="connsiteX2" fmla="*/ 9156598 w 9156718"/>
              <a:gd name="connsiteY2" fmla="*/ 2619353 h 5143507"/>
              <a:gd name="connsiteX3" fmla="*/ 4584124 w 9156718"/>
              <a:gd name="connsiteY3" fmla="*/ 5143501 h 5143507"/>
              <a:gd name="connsiteX4" fmla="*/ 0 w 9156718"/>
              <a:gd name="connsiteY4" fmla="*/ 2628158 h 5143507"/>
              <a:gd name="connsiteX0" fmla="*/ 0 w 9156599"/>
              <a:gd name="connsiteY0" fmla="*/ 2628158 h 5143509"/>
              <a:gd name="connsiteX1" fmla="*/ 4577507 w 9156599"/>
              <a:gd name="connsiteY1" fmla="*/ 0 h 5143509"/>
              <a:gd name="connsiteX2" fmla="*/ 9156598 w 9156599"/>
              <a:gd name="connsiteY2" fmla="*/ 2619353 h 5143509"/>
              <a:gd name="connsiteX3" fmla="*/ 4584124 w 9156599"/>
              <a:gd name="connsiteY3" fmla="*/ 5143501 h 5143509"/>
              <a:gd name="connsiteX4" fmla="*/ 0 w 9156599"/>
              <a:gd name="connsiteY4" fmla="*/ 2628158 h 5143509"/>
              <a:gd name="connsiteX0" fmla="*/ 0 w 9156599"/>
              <a:gd name="connsiteY0" fmla="*/ 2628158 h 5143507"/>
              <a:gd name="connsiteX1" fmla="*/ 4577507 w 9156599"/>
              <a:gd name="connsiteY1" fmla="*/ 0 h 5143507"/>
              <a:gd name="connsiteX2" fmla="*/ 9156598 w 9156599"/>
              <a:gd name="connsiteY2" fmla="*/ 2619353 h 5143507"/>
              <a:gd name="connsiteX3" fmla="*/ 4584124 w 9156599"/>
              <a:gd name="connsiteY3" fmla="*/ 5143501 h 5143507"/>
              <a:gd name="connsiteX4" fmla="*/ 0 w 9156599"/>
              <a:gd name="connsiteY4" fmla="*/ 2628158 h 5143507"/>
              <a:gd name="connsiteX0" fmla="*/ 0 w 9156599"/>
              <a:gd name="connsiteY0" fmla="*/ 2628158 h 5143551"/>
              <a:gd name="connsiteX1" fmla="*/ 4577507 w 9156599"/>
              <a:gd name="connsiteY1" fmla="*/ 0 h 5143551"/>
              <a:gd name="connsiteX2" fmla="*/ 9156598 w 9156599"/>
              <a:gd name="connsiteY2" fmla="*/ 2619353 h 5143551"/>
              <a:gd name="connsiteX3" fmla="*/ 4584124 w 9156599"/>
              <a:gd name="connsiteY3" fmla="*/ 5143501 h 5143551"/>
              <a:gd name="connsiteX4" fmla="*/ 0 w 9156599"/>
              <a:gd name="connsiteY4" fmla="*/ 2628158 h 5143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599" h="5143551">
                <a:moveTo>
                  <a:pt x="0" y="2628158"/>
                </a:moveTo>
                <a:cubicBezTo>
                  <a:pt x="733" y="983493"/>
                  <a:pt x="2364053" y="13224"/>
                  <a:pt x="4577507" y="0"/>
                </a:cubicBezTo>
                <a:cubicBezTo>
                  <a:pt x="6897908" y="17911"/>
                  <a:pt x="9149460" y="1030517"/>
                  <a:pt x="9156598" y="2619353"/>
                </a:cubicBezTo>
                <a:cubicBezTo>
                  <a:pt x="9131096" y="4090503"/>
                  <a:pt x="6936952" y="5140154"/>
                  <a:pt x="4584124" y="5143501"/>
                </a:cubicBezTo>
                <a:cubicBezTo>
                  <a:pt x="2527144" y="5151354"/>
                  <a:pt x="82278" y="4217035"/>
                  <a:pt x="0" y="2628158"/>
                </a:cubicBezTo>
                <a:close/>
              </a:path>
            </a:pathLst>
          </a:custGeom>
          <a:solidFill>
            <a:schemeClr val="bg1"/>
          </a:solidFill>
        </p:spPr>
      </p:pic>
    </p:spTree>
    <p:extLst>
      <p:ext uri="{BB962C8B-B14F-4D97-AF65-F5344CB8AC3E}">
        <p14:creationId xmlns:p14="http://schemas.microsoft.com/office/powerpoint/2010/main" val="172298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860991A-65F3-F247-97D4-808C904B45B5}"/>
              </a:ext>
            </a:extLst>
          </p:cNvPr>
          <p:cNvSpPr>
            <a:spLocks noGrp="1"/>
          </p:cNvSpPr>
          <p:nvPr>
            <p:ph type="title"/>
          </p:nvPr>
        </p:nvSpPr>
        <p:spPr>
          <a:xfrm>
            <a:off x="886968" y="835139"/>
            <a:ext cx="5943600" cy="914400"/>
          </a:xfrm>
        </p:spPr>
        <p:txBody>
          <a:bodyPr/>
          <a:lstStyle/>
          <a:p>
            <a:r>
              <a:rPr lang="fr-CA" dirty="0"/>
              <a:t>Liam laissé à lui-même</a:t>
            </a:r>
          </a:p>
        </p:txBody>
      </p:sp>
      <p:sp>
        <p:nvSpPr>
          <p:cNvPr id="6" name="Espace réservé du texte 5">
            <a:extLst>
              <a:ext uri="{FF2B5EF4-FFF2-40B4-BE49-F238E27FC236}">
                <a16:creationId xmlns:a16="http://schemas.microsoft.com/office/drawing/2014/main" id="{C33846D3-86F5-1A45-A0F0-96268759FDF9}"/>
              </a:ext>
            </a:extLst>
          </p:cNvPr>
          <p:cNvSpPr>
            <a:spLocks noGrp="1"/>
          </p:cNvSpPr>
          <p:nvPr>
            <p:ph type="body" sz="quarter" idx="14"/>
          </p:nvPr>
        </p:nvSpPr>
        <p:spPr>
          <a:xfrm>
            <a:off x="886968" y="1513729"/>
            <a:ext cx="5486400" cy="625090"/>
          </a:xfrm>
        </p:spPr>
        <p:txBody>
          <a:bodyPr/>
          <a:lstStyle/>
          <a:p>
            <a:r>
              <a:rPr lang="fr-CA" sz="2400" dirty="0">
                <a:latin typeface="Arial" pitchFamily="34" charset="0"/>
                <a:cs typeface="Arial" pitchFamily="34" charset="0"/>
              </a:rPr>
              <a:t>Lire dans le cahier de l’élève.</a:t>
            </a:r>
          </a:p>
        </p:txBody>
      </p:sp>
      <p:sp>
        <p:nvSpPr>
          <p:cNvPr id="7" name="Espace réservé du texte 6">
            <a:extLst>
              <a:ext uri="{FF2B5EF4-FFF2-40B4-BE49-F238E27FC236}">
                <a16:creationId xmlns:a16="http://schemas.microsoft.com/office/drawing/2014/main" id="{76E14F15-A550-7A4A-9FCB-108B5D6DE7F3}"/>
              </a:ext>
            </a:extLst>
          </p:cNvPr>
          <p:cNvSpPr>
            <a:spLocks noGrp="1"/>
          </p:cNvSpPr>
          <p:nvPr>
            <p:ph type="body" sz="quarter" idx="15"/>
          </p:nvPr>
        </p:nvSpPr>
        <p:spPr/>
        <p:txBody>
          <a:bodyPr/>
          <a:lstStyle/>
          <a:p>
            <a:r>
              <a:rPr lang="fr-CA" dirty="0"/>
              <a:t>Mises en situation 1</a:t>
            </a:r>
          </a:p>
        </p:txBody>
      </p:sp>
      <p:sp>
        <p:nvSpPr>
          <p:cNvPr id="10" name="Espace réservé du texte 2">
            <a:extLst>
              <a:ext uri="{FF2B5EF4-FFF2-40B4-BE49-F238E27FC236}">
                <a16:creationId xmlns:a16="http://schemas.microsoft.com/office/drawing/2014/main" id="{79F980E1-86B5-7935-0FD9-8BD7DBAF1713}"/>
              </a:ext>
            </a:extLst>
          </p:cNvPr>
          <p:cNvSpPr txBox="1">
            <a:spLocks/>
          </p:cNvSpPr>
          <p:nvPr/>
        </p:nvSpPr>
        <p:spPr>
          <a:xfrm>
            <a:off x="883920" y="2698617"/>
            <a:ext cx="5212080" cy="305499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pPr>
            <a:r>
              <a:rPr lang="fr-CA" b="1" dirty="0">
                <a:solidFill>
                  <a:srgbClr val="F6891F"/>
                </a:solidFill>
                <a:latin typeface="Arial" pitchFamily="34" charset="0"/>
                <a:cs typeface="Arial" pitchFamily="34" charset="0"/>
              </a:rPr>
              <a:t>Quel droit de la Convention n’est pas respecté</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r>
              <a:rPr lang="fr-CA" b="1" dirty="0">
                <a:solidFill>
                  <a:srgbClr val="F6891F"/>
                </a:solidFill>
                <a:latin typeface="Arial" pitchFamily="34" charset="0"/>
                <a:cs typeface="Arial" pitchFamily="34" charset="0"/>
              </a:rPr>
              <a:t>Quelles solutions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pourrions-nous proposer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à cet enfant</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endParaRPr lang="fr-FR" dirty="0"/>
          </a:p>
        </p:txBody>
      </p:sp>
      <p:pic>
        <p:nvPicPr>
          <p:cNvPr id="8" name="Image 7">
            <a:extLst>
              <a:ext uri="{FF2B5EF4-FFF2-40B4-BE49-F238E27FC236}">
                <a16:creationId xmlns:a16="http://schemas.microsoft.com/office/drawing/2014/main" id="{226E63CF-662A-9BC7-9179-C62D3D21E784}"/>
              </a:ext>
            </a:extLst>
          </p:cNvPr>
          <p:cNvPicPr>
            <a:picLocks noChangeAspect="1"/>
          </p:cNvPicPr>
          <p:nvPr/>
        </p:nvPicPr>
        <p:blipFill>
          <a:blip r:embed="rId4"/>
          <a:stretch>
            <a:fillRect/>
          </a:stretch>
        </p:blipFill>
        <p:spPr>
          <a:xfrm>
            <a:off x="6962248" y="1749539"/>
            <a:ext cx="4209277" cy="4209277"/>
          </a:xfrm>
          <a:prstGeom prst="rect">
            <a:avLst/>
          </a:prstGeom>
        </p:spPr>
      </p:pic>
    </p:spTree>
    <p:extLst>
      <p:ext uri="{BB962C8B-B14F-4D97-AF65-F5344CB8AC3E}">
        <p14:creationId xmlns:p14="http://schemas.microsoft.com/office/powerpoint/2010/main" val="33486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5DFB938-2839-5A45-A454-BF0CD6F632AC}"/>
              </a:ext>
            </a:extLst>
          </p:cNvPr>
          <p:cNvSpPr>
            <a:spLocks noGrp="1"/>
          </p:cNvSpPr>
          <p:nvPr>
            <p:ph type="title"/>
          </p:nvPr>
        </p:nvSpPr>
        <p:spPr>
          <a:xfrm>
            <a:off x="885031" y="782017"/>
            <a:ext cx="10421938" cy="446282"/>
          </a:xfrm>
        </p:spPr>
        <p:txBody>
          <a:bodyPr/>
          <a:lstStyle/>
          <a:p>
            <a:r>
              <a:rPr lang="fr-CA" sz="2800" dirty="0">
                <a:solidFill>
                  <a:srgbClr val="F6891F"/>
                </a:solidFill>
                <a:latin typeface="Arial" pitchFamily="34" charset="0"/>
                <a:cs typeface="Arial" pitchFamily="34" charset="0"/>
              </a:rPr>
              <a:t>Quel droit de la Convention n’est pas respecté</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4" name="Espace réservé du texte 4">
            <a:extLst>
              <a:ext uri="{FF2B5EF4-FFF2-40B4-BE49-F238E27FC236}">
                <a16:creationId xmlns:a16="http://schemas.microsoft.com/office/drawing/2014/main" id="{797E87A6-B810-1D5F-70DC-58131F73CE9A}"/>
              </a:ext>
            </a:extLst>
          </p:cNvPr>
          <p:cNvSpPr txBox="1">
            <a:spLocks/>
          </p:cNvSpPr>
          <p:nvPr/>
        </p:nvSpPr>
        <p:spPr>
          <a:xfrm>
            <a:off x="882809" y="2227315"/>
            <a:ext cx="10021752" cy="110273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r>
              <a:rPr lang="fr-CA" dirty="0"/>
              <a:t>L’intérêt supérieur de l’enfant (article 3) et la protection contre la violence (article 19). </a:t>
            </a:r>
          </a:p>
          <a:p>
            <a:pPr marL="0" lvl="1" indent="0">
              <a:buNone/>
            </a:pPr>
            <a:endParaRPr lang="fr-CA" dirty="0"/>
          </a:p>
        </p:txBody>
      </p:sp>
      <p:pic>
        <p:nvPicPr>
          <p:cNvPr id="8" name="Graphique 7">
            <a:extLst>
              <a:ext uri="{FF2B5EF4-FFF2-40B4-BE49-F238E27FC236}">
                <a16:creationId xmlns:a16="http://schemas.microsoft.com/office/drawing/2014/main" id="{763A8935-1B65-E48C-083F-F5C6E92778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6328" y="3527947"/>
            <a:ext cx="2402006" cy="2402006"/>
          </a:xfrm>
          <a:prstGeom prst="rect">
            <a:avLst/>
          </a:prstGeom>
        </p:spPr>
      </p:pic>
    </p:spTree>
    <p:extLst>
      <p:ext uri="{BB962C8B-B14F-4D97-AF65-F5344CB8AC3E}">
        <p14:creationId xmlns:p14="http://schemas.microsoft.com/office/powerpoint/2010/main" val="3135424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C5DFB938-2839-5A45-A454-BF0CD6F632AC}"/>
              </a:ext>
            </a:extLst>
          </p:cNvPr>
          <p:cNvSpPr>
            <a:spLocks noGrp="1"/>
          </p:cNvSpPr>
          <p:nvPr>
            <p:ph type="title"/>
          </p:nvPr>
        </p:nvSpPr>
        <p:spPr>
          <a:xfrm>
            <a:off x="885031" y="822958"/>
            <a:ext cx="8531924" cy="1169615"/>
          </a:xfrm>
        </p:spPr>
        <p:txBody>
          <a:bodyPr/>
          <a:lstStyle/>
          <a:p>
            <a:r>
              <a:rPr lang="fr-CA" sz="2800" dirty="0">
                <a:solidFill>
                  <a:srgbClr val="F6891F"/>
                </a:solidFill>
                <a:latin typeface="Arial" pitchFamily="34" charset="0"/>
                <a:cs typeface="Arial" pitchFamily="34" charset="0"/>
              </a:rPr>
              <a:t>Quelles solutions pourrions-nous proposer </a:t>
            </a:r>
            <a:br>
              <a:rPr lang="fr-CA" sz="2800" dirty="0">
                <a:solidFill>
                  <a:srgbClr val="F6891F"/>
                </a:solidFill>
                <a:latin typeface="Arial" pitchFamily="34" charset="0"/>
                <a:cs typeface="Arial" pitchFamily="34" charset="0"/>
              </a:rPr>
            </a:br>
            <a:r>
              <a:rPr lang="fr-CA" sz="2800" dirty="0">
                <a:solidFill>
                  <a:srgbClr val="F6891F"/>
                </a:solidFill>
                <a:latin typeface="Arial" pitchFamily="34" charset="0"/>
                <a:cs typeface="Arial" pitchFamily="34" charset="0"/>
              </a:rPr>
              <a:t>à cet enfant</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9" name="Espace réservé du texte 4">
            <a:extLst>
              <a:ext uri="{FF2B5EF4-FFF2-40B4-BE49-F238E27FC236}">
                <a16:creationId xmlns:a16="http://schemas.microsoft.com/office/drawing/2014/main" id="{2E7E33E2-C86F-6B90-5449-EC09F0FD1688}"/>
              </a:ext>
            </a:extLst>
          </p:cNvPr>
          <p:cNvSpPr txBox="1">
            <a:spLocks/>
          </p:cNvSpPr>
          <p:nvPr/>
        </p:nvSpPr>
        <p:spPr>
          <a:xfrm>
            <a:off x="882808" y="2227315"/>
            <a:ext cx="9530433" cy="380772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Parler à une de la situation ou un adulte </a:t>
            </a:r>
            <a:br>
              <a:rPr lang="fr-CA" dirty="0"/>
            </a:br>
            <a:r>
              <a:rPr lang="fr-CA" dirty="0"/>
              <a:t>de confiance. Par exemple</a:t>
            </a:r>
            <a:r>
              <a:rPr lang="fr-CA" sz="1400" dirty="0"/>
              <a:t> </a:t>
            </a:r>
            <a:r>
              <a:rPr lang="fr-CA" dirty="0"/>
              <a:t>: son enseignante, </a:t>
            </a:r>
            <a:br>
              <a:rPr lang="fr-CA" dirty="0"/>
            </a:br>
            <a:r>
              <a:rPr lang="fr-CA" dirty="0"/>
              <a:t>un surveillant à l’école, une intervenante scolaire </a:t>
            </a:r>
            <a:br>
              <a:rPr lang="fr-CA" dirty="0"/>
            </a:br>
            <a:r>
              <a:rPr lang="fr-CA" dirty="0"/>
              <a:t>ou même le parent d’un ami. Ces personnes peuvent l’écouter et le guider vers de l’aide. </a:t>
            </a:r>
          </a:p>
          <a:p>
            <a:pPr lvl="1">
              <a:lnSpc>
                <a:spcPct val="100000"/>
              </a:lnSpc>
            </a:pPr>
            <a:r>
              <a:rPr lang="fr-CA" dirty="0"/>
              <a:t>Consulter un centre de santé (CLSC, clinique ou hôpital). Liam a besoin de soins rapidement. Même sans </a:t>
            </a:r>
            <a:br>
              <a:rPr lang="fr-CA" dirty="0"/>
            </a:br>
            <a:r>
              <a:rPr lang="fr-CA" dirty="0"/>
              <a:t>ses parents, il peut être accompagné par un adulte </a:t>
            </a:r>
            <a:br>
              <a:rPr lang="fr-CA" dirty="0"/>
            </a:br>
            <a:r>
              <a:rPr lang="fr-CA" dirty="0"/>
              <a:t>et recevoir des soins si la situation est urgente. </a:t>
            </a:r>
          </a:p>
          <a:p>
            <a:pPr marL="0" lvl="1" indent="0">
              <a:lnSpc>
                <a:spcPct val="100000"/>
              </a:lnSpc>
              <a:buNone/>
            </a:pPr>
            <a:endParaRPr lang="fr-CA" dirty="0"/>
          </a:p>
          <a:p>
            <a:pPr lvl="1">
              <a:lnSpc>
                <a:spcPct val="100000"/>
              </a:lnSpc>
            </a:pPr>
            <a:endParaRPr lang="fr-CA" dirty="0"/>
          </a:p>
          <a:p>
            <a:pPr lvl="1">
              <a:lnSpc>
                <a:spcPct val="100000"/>
              </a:lnSpc>
            </a:pPr>
            <a:endParaRPr lang="fr-CA" dirty="0"/>
          </a:p>
          <a:p>
            <a:pPr marL="0" lvl="1" indent="0">
              <a:lnSpc>
                <a:spcPct val="100000"/>
              </a:lnSpc>
              <a:buNone/>
            </a:pPr>
            <a:endParaRPr lang="fr-CA" dirty="0"/>
          </a:p>
        </p:txBody>
      </p:sp>
      <p:pic>
        <p:nvPicPr>
          <p:cNvPr id="12" name="Graphique 11">
            <a:extLst>
              <a:ext uri="{FF2B5EF4-FFF2-40B4-BE49-F238E27FC236}">
                <a16:creationId xmlns:a16="http://schemas.microsoft.com/office/drawing/2014/main" id="{D0FA4599-C601-1AB4-6408-D27685854E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6955" y="0"/>
            <a:ext cx="2413558" cy="2413558"/>
          </a:xfrm>
          <a:prstGeom prst="rect">
            <a:avLst/>
          </a:prstGeom>
        </p:spPr>
      </p:pic>
      <p:pic>
        <p:nvPicPr>
          <p:cNvPr id="13" name="Graphique 12">
            <a:extLst>
              <a:ext uri="{FF2B5EF4-FFF2-40B4-BE49-F238E27FC236}">
                <a16:creationId xmlns:a16="http://schemas.microsoft.com/office/drawing/2014/main" id="{8B187B34-3A0B-2B22-E626-BD1248745D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785605">
            <a:off x="10314600" y="4842462"/>
            <a:ext cx="897558" cy="1673824"/>
          </a:xfrm>
          <a:prstGeom prst="rect">
            <a:avLst/>
          </a:prstGeom>
        </p:spPr>
      </p:pic>
    </p:spTree>
    <p:extLst>
      <p:ext uri="{BB962C8B-B14F-4D97-AF65-F5344CB8AC3E}">
        <p14:creationId xmlns:p14="http://schemas.microsoft.com/office/powerpoint/2010/main" val="310130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7D919-E1A5-4A46-7599-63B7C7F7A680}"/>
            </a:ext>
          </a:extLst>
        </p:cNvPr>
        <p:cNvGrpSpPr/>
        <p:nvPr/>
      </p:nvGrpSpPr>
      <p:grpSpPr>
        <a:xfrm>
          <a:off x="0" y="0"/>
          <a:ext cx="0" cy="0"/>
          <a:chOff x="0" y="0"/>
          <a:chExt cx="0" cy="0"/>
        </a:xfrm>
      </p:grpSpPr>
      <p:sp>
        <p:nvSpPr>
          <p:cNvPr id="8" name="Espace réservé du texte 4">
            <a:extLst>
              <a:ext uri="{FF2B5EF4-FFF2-40B4-BE49-F238E27FC236}">
                <a16:creationId xmlns:a16="http://schemas.microsoft.com/office/drawing/2014/main" id="{CD44F103-A1D0-0DD1-7535-3B6D27FED410}"/>
              </a:ext>
            </a:extLst>
          </p:cNvPr>
          <p:cNvSpPr txBox="1">
            <a:spLocks/>
          </p:cNvSpPr>
          <p:nvPr/>
        </p:nvSpPr>
        <p:spPr>
          <a:xfrm>
            <a:off x="882809" y="1039960"/>
            <a:ext cx="10021752" cy="380772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Faire un signalement à la DPJ. Si un enfant ne reçoit pas les soins ou l’attention dont il a besoin, un adulte peut signaler la situation à la DPJ. </a:t>
            </a:r>
          </a:p>
          <a:p>
            <a:pPr lvl="1">
              <a:lnSpc>
                <a:spcPct val="100000"/>
              </a:lnSpc>
            </a:pPr>
            <a:r>
              <a:rPr lang="fr-CA" dirty="0"/>
              <a:t>Contacter un organisme communautaire. Des ressources comme Tel-jeunes offrent de l’écoute et soutien. </a:t>
            </a:r>
            <a:br>
              <a:rPr lang="fr-CA" dirty="0"/>
            </a:br>
            <a:r>
              <a:rPr lang="fr-CA" dirty="0"/>
              <a:t>Elles peuvent aider à trouver des solutions, </a:t>
            </a:r>
            <a:br>
              <a:rPr lang="fr-CA" dirty="0"/>
            </a:br>
            <a:r>
              <a:rPr lang="fr-CA" dirty="0"/>
              <a:t>même si c’est difficile à la maison.  </a:t>
            </a:r>
          </a:p>
          <a:p>
            <a:pPr marL="0" lvl="1" indent="0">
              <a:lnSpc>
                <a:spcPct val="100000"/>
              </a:lnSpc>
              <a:buNone/>
            </a:pPr>
            <a:endParaRPr lang="fr-CA" dirty="0"/>
          </a:p>
        </p:txBody>
      </p:sp>
      <p:pic>
        <p:nvPicPr>
          <p:cNvPr id="12" name="Graphique 11">
            <a:extLst>
              <a:ext uri="{FF2B5EF4-FFF2-40B4-BE49-F238E27FC236}">
                <a16:creationId xmlns:a16="http://schemas.microsoft.com/office/drawing/2014/main" id="{A5031213-F27D-32A9-F93C-E31C694EDC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824463">
            <a:off x="2955105" y="4390496"/>
            <a:ext cx="897558" cy="1673824"/>
          </a:xfrm>
          <a:prstGeom prst="rect">
            <a:avLst/>
          </a:prstGeom>
        </p:spPr>
      </p:pic>
    </p:spTree>
    <p:extLst>
      <p:ext uri="{BB962C8B-B14F-4D97-AF65-F5344CB8AC3E}">
        <p14:creationId xmlns:p14="http://schemas.microsoft.com/office/powerpoint/2010/main" val="3679970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860991A-65F3-F247-97D4-808C904B45B5}"/>
              </a:ext>
            </a:extLst>
          </p:cNvPr>
          <p:cNvSpPr>
            <a:spLocks noGrp="1"/>
          </p:cNvSpPr>
          <p:nvPr>
            <p:ph type="title"/>
          </p:nvPr>
        </p:nvSpPr>
        <p:spPr>
          <a:xfrm>
            <a:off x="6705600" y="756688"/>
            <a:ext cx="5212080" cy="914400"/>
          </a:xfrm>
        </p:spPr>
        <p:txBody>
          <a:bodyPr>
            <a:noAutofit/>
          </a:bodyPr>
          <a:lstStyle/>
          <a:p>
            <a:pPr>
              <a:lnSpc>
                <a:spcPct val="100000"/>
              </a:lnSpc>
            </a:pPr>
            <a:r>
              <a:rPr lang="fr-CA" sz="3700" dirty="0">
                <a:latin typeface="Arial" pitchFamily="34" charset="0"/>
                <a:cs typeface="Arial" pitchFamily="34" charset="0"/>
              </a:rPr>
              <a:t>Un baiser aux lourdes conséquences</a:t>
            </a:r>
          </a:p>
        </p:txBody>
      </p:sp>
      <p:sp>
        <p:nvSpPr>
          <p:cNvPr id="7" name="Espace réservé du texte 6">
            <a:extLst>
              <a:ext uri="{FF2B5EF4-FFF2-40B4-BE49-F238E27FC236}">
                <a16:creationId xmlns:a16="http://schemas.microsoft.com/office/drawing/2014/main" id="{76E14F15-A550-7A4A-9FCB-108B5D6DE7F3}"/>
              </a:ext>
            </a:extLst>
          </p:cNvPr>
          <p:cNvSpPr>
            <a:spLocks noGrp="1"/>
          </p:cNvSpPr>
          <p:nvPr>
            <p:ph type="body" sz="quarter" idx="15"/>
          </p:nvPr>
        </p:nvSpPr>
        <p:spPr>
          <a:xfrm>
            <a:off x="6705600" y="274839"/>
            <a:ext cx="5212080" cy="415925"/>
          </a:xfrm>
        </p:spPr>
        <p:txBody>
          <a:bodyPr/>
          <a:lstStyle/>
          <a:p>
            <a:r>
              <a:rPr lang="fr-CA" dirty="0"/>
              <a:t>Mises en situation 2</a:t>
            </a:r>
          </a:p>
        </p:txBody>
      </p:sp>
      <p:sp>
        <p:nvSpPr>
          <p:cNvPr id="3" name="Espace réservé du texte 2">
            <a:extLst>
              <a:ext uri="{FF2B5EF4-FFF2-40B4-BE49-F238E27FC236}">
                <a16:creationId xmlns:a16="http://schemas.microsoft.com/office/drawing/2014/main" id="{0E38E553-233F-A1F9-C814-A6676B86A8EE}"/>
              </a:ext>
            </a:extLst>
          </p:cNvPr>
          <p:cNvSpPr>
            <a:spLocks noGrp="1"/>
          </p:cNvSpPr>
          <p:nvPr>
            <p:ph type="body" sz="quarter" idx="14"/>
          </p:nvPr>
        </p:nvSpPr>
        <p:spPr>
          <a:xfrm>
            <a:off x="6705600" y="3182541"/>
            <a:ext cx="5212080" cy="2292136"/>
          </a:xfrm>
        </p:spPr>
        <p:txBody>
          <a:bodyPr/>
          <a:lstStyle/>
          <a:p>
            <a:pPr>
              <a:lnSpc>
                <a:spcPct val="100000"/>
              </a:lnSpc>
            </a:pPr>
            <a:r>
              <a:rPr lang="fr-CA" b="1" dirty="0">
                <a:solidFill>
                  <a:srgbClr val="F6891F"/>
                </a:solidFill>
                <a:latin typeface="Arial" pitchFamily="34" charset="0"/>
                <a:cs typeface="Arial" pitchFamily="34" charset="0"/>
              </a:rPr>
              <a:t>Quel droit de la Convention n’est pas respecté</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pPr>
              <a:lnSpc>
                <a:spcPct val="100000"/>
              </a:lnSpc>
            </a:pPr>
            <a:r>
              <a:rPr lang="fr-CA" b="1" dirty="0">
                <a:solidFill>
                  <a:srgbClr val="F6891F"/>
                </a:solidFill>
                <a:latin typeface="Arial" pitchFamily="34" charset="0"/>
                <a:cs typeface="Arial" pitchFamily="34" charset="0"/>
              </a:rPr>
              <a:t>Quelles solutions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pourrions-nous proposer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à cette adolescente</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endParaRPr lang="fr-FR" dirty="0"/>
          </a:p>
        </p:txBody>
      </p:sp>
      <p:sp>
        <p:nvSpPr>
          <p:cNvPr id="5" name="Espace réservé du texte 5">
            <a:extLst>
              <a:ext uri="{FF2B5EF4-FFF2-40B4-BE49-F238E27FC236}">
                <a16:creationId xmlns:a16="http://schemas.microsoft.com/office/drawing/2014/main" id="{8E17ACF9-BAE0-8E40-C8F3-A40E18A8405A}"/>
              </a:ext>
            </a:extLst>
          </p:cNvPr>
          <p:cNvSpPr txBox="1">
            <a:spLocks/>
          </p:cNvSpPr>
          <p:nvPr/>
        </p:nvSpPr>
        <p:spPr>
          <a:xfrm>
            <a:off x="6705600" y="2010889"/>
            <a:ext cx="5212080" cy="41592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r>
              <a:rPr lang="fr-CA" sz="2400" dirty="0">
                <a:latin typeface="Arial" pitchFamily="34" charset="0"/>
                <a:cs typeface="Arial" pitchFamily="34" charset="0"/>
              </a:rPr>
              <a:t>Lire dans le cahier de l’élève.</a:t>
            </a:r>
          </a:p>
        </p:txBody>
      </p:sp>
      <p:pic>
        <p:nvPicPr>
          <p:cNvPr id="10" name="Image 9">
            <a:extLst>
              <a:ext uri="{FF2B5EF4-FFF2-40B4-BE49-F238E27FC236}">
                <a16:creationId xmlns:a16="http://schemas.microsoft.com/office/drawing/2014/main" id="{CA662115-590A-92A2-4E47-74D5E0427552}"/>
              </a:ext>
            </a:extLst>
          </p:cNvPr>
          <p:cNvPicPr>
            <a:picLocks noChangeAspect="1"/>
          </p:cNvPicPr>
          <p:nvPr/>
        </p:nvPicPr>
        <p:blipFill>
          <a:blip r:embed="rId4"/>
          <a:stretch>
            <a:fillRect/>
          </a:stretch>
        </p:blipFill>
        <p:spPr>
          <a:xfrm>
            <a:off x="406019" y="1313595"/>
            <a:ext cx="4826331" cy="4838427"/>
          </a:xfrm>
          <a:prstGeom prst="rect">
            <a:avLst/>
          </a:prstGeom>
        </p:spPr>
      </p:pic>
    </p:spTree>
    <p:extLst>
      <p:ext uri="{BB962C8B-B14F-4D97-AF65-F5344CB8AC3E}">
        <p14:creationId xmlns:p14="http://schemas.microsoft.com/office/powerpoint/2010/main" val="1774683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6C41-663E-371F-F0EE-EB98C640A645}"/>
            </a:ext>
          </a:extLst>
        </p:cNvPr>
        <p:cNvGrpSpPr/>
        <p:nvPr/>
      </p:nvGrpSpPr>
      <p:grpSpPr>
        <a:xfrm>
          <a:off x="0" y="0"/>
          <a:ext cx="0" cy="0"/>
          <a:chOff x="0" y="0"/>
          <a:chExt cx="0" cy="0"/>
        </a:xfrm>
      </p:grpSpPr>
      <p:sp>
        <p:nvSpPr>
          <p:cNvPr id="6" name="Titre 6">
            <a:extLst>
              <a:ext uri="{FF2B5EF4-FFF2-40B4-BE49-F238E27FC236}">
                <a16:creationId xmlns:a16="http://schemas.microsoft.com/office/drawing/2014/main" id="{0933F283-6B89-00EA-33A1-C2F5481B00A4}"/>
              </a:ext>
            </a:extLst>
          </p:cNvPr>
          <p:cNvSpPr>
            <a:spLocks noGrp="1"/>
          </p:cNvSpPr>
          <p:nvPr>
            <p:ph type="title"/>
          </p:nvPr>
        </p:nvSpPr>
        <p:spPr>
          <a:xfrm>
            <a:off x="885031" y="782017"/>
            <a:ext cx="10421938" cy="446282"/>
          </a:xfrm>
        </p:spPr>
        <p:txBody>
          <a:bodyPr/>
          <a:lstStyle/>
          <a:p>
            <a:r>
              <a:rPr lang="fr-CA" sz="2800" dirty="0">
                <a:solidFill>
                  <a:srgbClr val="F6891F"/>
                </a:solidFill>
                <a:latin typeface="Arial" pitchFamily="34" charset="0"/>
                <a:cs typeface="Arial" pitchFamily="34" charset="0"/>
              </a:rPr>
              <a:t>Quel droit de la Convention n’est pas respecté</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11" name="Espace réservé du texte 4">
            <a:extLst>
              <a:ext uri="{FF2B5EF4-FFF2-40B4-BE49-F238E27FC236}">
                <a16:creationId xmlns:a16="http://schemas.microsoft.com/office/drawing/2014/main" id="{CE6D8432-CB12-3682-2B8A-5F97D264484D}"/>
              </a:ext>
            </a:extLst>
          </p:cNvPr>
          <p:cNvSpPr txBox="1">
            <a:spLocks/>
          </p:cNvSpPr>
          <p:nvPr/>
        </p:nvSpPr>
        <p:spPr>
          <a:xfrm>
            <a:off x="882809" y="2227316"/>
            <a:ext cx="8684272" cy="11027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Les mêmes droits pour tous (article 2), </a:t>
            </a:r>
            <a:br>
              <a:rPr lang="fr-CA" dirty="0"/>
            </a:br>
            <a:r>
              <a:rPr lang="fr-CA" dirty="0"/>
              <a:t>le respect de l’avis des enfants (article 12) </a:t>
            </a:r>
            <a:br>
              <a:rPr lang="fr-CA" dirty="0"/>
            </a:br>
            <a:r>
              <a:rPr lang="fr-CA" dirty="0"/>
              <a:t>et le libre partage des idées (article 13). </a:t>
            </a:r>
          </a:p>
          <a:p>
            <a:pPr marL="0" lvl="1" indent="0">
              <a:lnSpc>
                <a:spcPct val="100000"/>
              </a:lnSpc>
              <a:buNone/>
            </a:pPr>
            <a:endParaRPr lang="fr-CA" dirty="0"/>
          </a:p>
        </p:txBody>
      </p:sp>
      <p:pic>
        <p:nvPicPr>
          <p:cNvPr id="12" name="Graphique 11">
            <a:extLst>
              <a:ext uri="{FF2B5EF4-FFF2-40B4-BE49-F238E27FC236}">
                <a16:creationId xmlns:a16="http://schemas.microsoft.com/office/drawing/2014/main" id="{93288B62-358D-D391-52B7-30302E76E8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6328" y="3527947"/>
            <a:ext cx="2402006" cy="2402006"/>
          </a:xfrm>
          <a:prstGeom prst="rect">
            <a:avLst/>
          </a:prstGeom>
        </p:spPr>
      </p:pic>
    </p:spTree>
    <p:extLst>
      <p:ext uri="{BB962C8B-B14F-4D97-AF65-F5344CB8AC3E}">
        <p14:creationId xmlns:p14="http://schemas.microsoft.com/office/powerpoint/2010/main" val="4033496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32883-84AA-4513-C191-2DE723C47D19}"/>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C4FD974-CDDA-A7DF-6878-FA48AD48AAF2}"/>
              </a:ext>
            </a:extLst>
          </p:cNvPr>
          <p:cNvSpPr>
            <a:spLocks noGrp="1"/>
          </p:cNvSpPr>
          <p:nvPr>
            <p:ph type="title"/>
          </p:nvPr>
        </p:nvSpPr>
        <p:spPr>
          <a:xfrm>
            <a:off x="885031" y="822959"/>
            <a:ext cx="10421938" cy="637350"/>
          </a:xfrm>
        </p:spPr>
        <p:txBody>
          <a:bodyPr/>
          <a:lstStyle/>
          <a:p>
            <a:r>
              <a:rPr lang="fr-CA" sz="2800" dirty="0">
                <a:solidFill>
                  <a:srgbClr val="F6891F"/>
                </a:solidFill>
                <a:latin typeface="Arial" pitchFamily="34" charset="0"/>
                <a:cs typeface="Arial" pitchFamily="34" charset="0"/>
              </a:rPr>
              <a:t>Quelles solutions pourrions-nous proposer </a:t>
            </a:r>
            <a:br>
              <a:rPr lang="fr-CA" sz="2800" dirty="0">
                <a:solidFill>
                  <a:srgbClr val="F6891F"/>
                </a:solidFill>
                <a:latin typeface="Arial" pitchFamily="34" charset="0"/>
                <a:cs typeface="Arial" pitchFamily="34" charset="0"/>
              </a:rPr>
            </a:br>
            <a:r>
              <a:rPr lang="fr-CA" sz="2800" dirty="0">
                <a:solidFill>
                  <a:srgbClr val="F6891F"/>
                </a:solidFill>
                <a:latin typeface="Arial" pitchFamily="34" charset="0"/>
                <a:cs typeface="Arial" pitchFamily="34" charset="0"/>
              </a:rPr>
              <a:t>à cette adolescente</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9" name="Espace réservé du texte 4">
            <a:extLst>
              <a:ext uri="{FF2B5EF4-FFF2-40B4-BE49-F238E27FC236}">
                <a16:creationId xmlns:a16="http://schemas.microsoft.com/office/drawing/2014/main" id="{F2462715-BC57-AB85-E862-A9F9CC692FCA}"/>
              </a:ext>
            </a:extLst>
          </p:cNvPr>
          <p:cNvSpPr txBox="1">
            <a:spLocks/>
          </p:cNvSpPr>
          <p:nvPr/>
        </p:nvSpPr>
        <p:spPr>
          <a:xfrm>
            <a:off x="882809" y="2227315"/>
            <a:ext cx="10158230" cy="380772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Parler de la situation à une ou un adulte de confiance. </a:t>
            </a:r>
            <a:br>
              <a:rPr lang="fr-CA" dirty="0"/>
            </a:br>
            <a:r>
              <a:rPr lang="fr-CA" dirty="0"/>
              <a:t>Par exemple</a:t>
            </a:r>
            <a:r>
              <a:rPr lang="fr-CA" sz="1400" dirty="0"/>
              <a:t> </a:t>
            </a:r>
            <a:r>
              <a:rPr lang="fr-CA" dirty="0"/>
              <a:t>: son enseignante, un surveillant à l’école, </a:t>
            </a:r>
            <a:br>
              <a:rPr lang="fr-CA" dirty="0"/>
            </a:br>
            <a:r>
              <a:rPr lang="fr-CA" dirty="0"/>
              <a:t>une intervenante scolaire ou même le parent d’un ami. </a:t>
            </a:r>
            <a:br>
              <a:rPr lang="fr-CA" dirty="0"/>
            </a:br>
            <a:r>
              <a:rPr lang="fr-CA" dirty="0"/>
              <a:t>Ces personnes peuvent l’écouter et le guider vers de l’aide.  </a:t>
            </a:r>
          </a:p>
          <a:p>
            <a:pPr lvl="1">
              <a:lnSpc>
                <a:spcPct val="100000"/>
              </a:lnSpc>
            </a:pPr>
            <a:r>
              <a:rPr lang="fr-CA" dirty="0"/>
              <a:t>Appeler un organisme LGBTQ+ pour obtenir des conseils, déposer plainte à la police ou à la DPJ.</a:t>
            </a:r>
          </a:p>
          <a:p>
            <a:pPr marL="0" lvl="1" indent="0">
              <a:lnSpc>
                <a:spcPct val="100000"/>
              </a:lnSpc>
              <a:buNone/>
            </a:pPr>
            <a:endParaRPr lang="fr-CA" dirty="0"/>
          </a:p>
        </p:txBody>
      </p:sp>
      <p:pic>
        <p:nvPicPr>
          <p:cNvPr id="2" name="Graphique 1">
            <a:extLst>
              <a:ext uri="{FF2B5EF4-FFF2-40B4-BE49-F238E27FC236}">
                <a16:creationId xmlns:a16="http://schemas.microsoft.com/office/drawing/2014/main" id="{3B34983B-3EE6-10A2-7084-756978E466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4342" y="-19107"/>
            <a:ext cx="2246422" cy="2246422"/>
          </a:xfrm>
          <a:prstGeom prst="rect">
            <a:avLst/>
          </a:prstGeom>
        </p:spPr>
      </p:pic>
      <p:pic>
        <p:nvPicPr>
          <p:cNvPr id="3" name="Graphique 2">
            <a:extLst>
              <a:ext uri="{FF2B5EF4-FFF2-40B4-BE49-F238E27FC236}">
                <a16:creationId xmlns:a16="http://schemas.microsoft.com/office/drawing/2014/main" id="{39A05C46-0BC6-0CB2-8570-BB58502727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7346366">
            <a:off x="9243027" y="4854520"/>
            <a:ext cx="897558" cy="1673824"/>
          </a:xfrm>
          <a:prstGeom prst="rect">
            <a:avLst/>
          </a:prstGeom>
        </p:spPr>
      </p:pic>
    </p:spTree>
    <p:extLst>
      <p:ext uri="{BB962C8B-B14F-4D97-AF65-F5344CB8AC3E}">
        <p14:creationId xmlns:p14="http://schemas.microsoft.com/office/powerpoint/2010/main" val="8368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F0E01-A539-D20E-30CC-CCC843D165F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E9F3EBF-170E-9415-93EF-944B07A3A511}"/>
              </a:ext>
            </a:extLst>
          </p:cNvPr>
          <p:cNvSpPr>
            <a:spLocks noGrp="1"/>
          </p:cNvSpPr>
          <p:nvPr>
            <p:ph type="title"/>
          </p:nvPr>
        </p:nvSpPr>
        <p:spPr>
          <a:xfrm>
            <a:off x="1039368" y="934544"/>
            <a:ext cx="5943600" cy="914400"/>
          </a:xfrm>
        </p:spPr>
        <p:txBody>
          <a:bodyPr/>
          <a:lstStyle/>
          <a:p>
            <a:r>
              <a:rPr lang="fr-CA" dirty="0">
                <a:latin typeface="Arial" pitchFamily="34" charset="0"/>
                <a:cs typeface="Arial" pitchFamily="34" charset="0"/>
              </a:rPr>
              <a:t>Jacob le prodige, </a:t>
            </a:r>
            <a:br>
              <a:rPr lang="fr-CA" dirty="0">
                <a:latin typeface="Arial" pitchFamily="34" charset="0"/>
                <a:cs typeface="Arial" pitchFamily="34" charset="0"/>
              </a:rPr>
            </a:br>
            <a:r>
              <a:rPr lang="fr-CA" dirty="0">
                <a:latin typeface="Arial" pitchFamily="34" charset="0"/>
                <a:cs typeface="Arial" pitchFamily="34" charset="0"/>
              </a:rPr>
              <a:t>mais à quel prix</a:t>
            </a:r>
            <a:r>
              <a:rPr lang="fr-CA" sz="2000" dirty="0">
                <a:latin typeface="Arial" pitchFamily="34" charset="0"/>
                <a:cs typeface="Arial" pitchFamily="34" charset="0"/>
              </a:rPr>
              <a:t> </a:t>
            </a:r>
            <a:r>
              <a:rPr lang="fr-CA" dirty="0">
                <a:latin typeface="Arial" pitchFamily="34" charset="0"/>
                <a:cs typeface="Arial" pitchFamily="34" charset="0"/>
              </a:rPr>
              <a:t>?</a:t>
            </a:r>
          </a:p>
        </p:txBody>
      </p:sp>
      <p:sp>
        <p:nvSpPr>
          <p:cNvPr id="6" name="Espace réservé du texte 5">
            <a:extLst>
              <a:ext uri="{FF2B5EF4-FFF2-40B4-BE49-F238E27FC236}">
                <a16:creationId xmlns:a16="http://schemas.microsoft.com/office/drawing/2014/main" id="{BA514020-204C-9EE1-E76E-AD5CE402987D}"/>
              </a:ext>
            </a:extLst>
          </p:cNvPr>
          <p:cNvSpPr>
            <a:spLocks noGrp="1"/>
          </p:cNvSpPr>
          <p:nvPr>
            <p:ph type="body" sz="quarter" idx="14"/>
          </p:nvPr>
        </p:nvSpPr>
        <p:spPr>
          <a:xfrm>
            <a:off x="1039368" y="2181475"/>
            <a:ext cx="5486400" cy="625090"/>
          </a:xfrm>
        </p:spPr>
        <p:txBody>
          <a:bodyPr/>
          <a:lstStyle/>
          <a:p>
            <a:r>
              <a:rPr lang="fr-CA" sz="2400" dirty="0">
                <a:latin typeface="Arial" pitchFamily="34" charset="0"/>
                <a:cs typeface="Arial" pitchFamily="34" charset="0"/>
              </a:rPr>
              <a:t>Lire dans le cahier de l’élève.</a:t>
            </a:r>
          </a:p>
        </p:txBody>
      </p:sp>
      <p:sp>
        <p:nvSpPr>
          <p:cNvPr id="2" name="Espace réservé du texte 2">
            <a:extLst>
              <a:ext uri="{FF2B5EF4-FFF2-40B4-BE49-F238E27FC236}">
                <a16:creationId xmlns:a16="http://schemas.microsoft.com/office/drawing/2014/main" id="{B509BA0C-F539-6F92-CC29-620A2D0F8A3C}"/>
              </a:ext>
            </a:extLst>
          </p:cNvPr>
          <p:cNvSpPr txBox="1">
            <a:spLocks/>
          </p:cNvSpPr>
          <p:nvPr/>
        </p:nvSpPr>
        <p:spPr>
          <a:xfrm>
            <a:off x="1039368" y="3297315"/>
            <a:ext cx="5212080" cy="305499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pPr>
            <a:r>
              <a:rPr lang="fr-CA" b="1" dirty="0">
                <a:solidFill>
                  <a:srgbClr val="F6891F"/>
                </a:solidFill>
                <a:latin typeface="Arial" pitchFamily="34" charset="0"/>
                <a:cs typeface="Arial" pitchFamily="34" charset="0"/>
              </a:rPr>
              <a:t>Quel droit de la Convention n’est pas respecté</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r>
              <a:rPr lang="fr-CA" b="1" dirty="0">
                <a:solidFill>
                  <a:srgbClr val="F6891F"/>
                </a:solidFill>
                <a:latin typeface="Arial" pitchFamily="34" charset="0"/>
                <a:cs typeface="Arial" pitchFamily="34" charset="0"/>
              </a:rPr>
              <a:t>Quelles solutions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pourrions-nous proposer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à cet adolescent</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endParaRPr lang="fr-FR" dirty="0"/>
          </a:p>
        </p:txBody>
      </p:sp>
      <p:sp>
        <p:nvSpPr>
          <p:cNvPr id="9" name="Espace réservé du texte 6">
            <a:extLst>
              <a:ext uri="{FF2B5EF4-FFF2-40B4-BE49-F238E27FC236}">
                <a16:creationId xmlns:a16="http://schemas.microsoft.com/office/drawing/2014/main" id="{66DF8795-2335-D9EF-65DE-9ADC456954F1}"/>
              </a:ext>
            </a:extLst>
          </p:cNvPr>
          <p:cNvSpPr txBox="1">
            <a:spLocks/>
          </p:cNvSpPr>
          <p:nvPr/>
        </p:nvSpPr>
        <p:spPr>
          <a:xfrm>
            <a:off x="1039368" y="505690"/>
            <a:ext cx="5943600" cy="4159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1pPr>
            <a:lvl2pPr marL="0" indent="0" algn="l" defTabSz="914400" rtl="0" eaLnBrk="1" latinLnBrk="0" hangingPunct="1">
              <a:lnSpc>
                <a:spcPct val="100000"/>
              </a:lnSpc>
              <a:spcBef>
                <a:spcPts val="1000"/>
              </a:spcBef>
              <a:buSzPct val="75000"/>
              <a:buFont typeface="+mj-lt"/>
              <a:buNone/>
              <a:tabLst/>
              <a:defRPr sz="2400" b="1" kern="1200">
                <a:solidFill>
                  <a:schemeClr val="accent1"/>
                </a:solidFill>
                <a:latin typeface="+mn-lt"/>
                <a:ea typeface="+mn-ea"/>
                <a:cs typeface="+mn-cs"/>
              </a:defRPr>
            </a:lvl2pPr>
            <a:lvl3pPr marL="0" indent="0" algn="l" defTabSz="914400" rtl="0" eaLnBrk="1" latinLnBrk="0" hangingPunct="1">
              <a:lnSpc>
                <a:spcPct val="100000"/>
              </a:lnSpc>
              <a:spcBef>
                <a:spcPts val="1000"/>
              </a:spcBef>
              <a:buFont typeface="+mj-lt"/>
              <a:buNone/>
              <a:tabLst/>
              <a:defRPr sz="2400" b="1" kern="1200">
                <a:solidFill>
                  <a:schemeClr val="accent1"/>
                </a:solidFill>
                <a:latin typeface="+mn-lt"/>
                <a:ea typeface="+mn-ea"/>
                <a:cs typeface="+mn-cs"/>
              </a:defRPr>
            </a:lvl3pPr>
            <a:lvl4pPr marL="0" indent="0" algn="l" defTabSz="914400" rtl="0" eaLnBrk="1" latinLnBrk="0" hangingPunct="1">
              <a:lnSpc>
                <a:spcPct val="100000"/>
              </a:lnSpc>
              <a:spcBef>
                <a:spcPts val="1000"/>
              </a:spcBef>
              <a:buFont typeface="+mj-lt"/>
              <a:buNone/>
              <a:tabLst/>
              <a:defRPr sz="2400" b="1" kern="1200">
                <a:solidFill>
                  <a:schemeClr val="accent1"/>
                </a:solidFill>
                <a:latin typeface="+mn-lt"/>
                <a:ea typeface="+mn-ea"/>
                <a:cs typeface="+mn-cs"/>
              </a:defRPr>
            </a:lvl4pPr>
            <a:lvl5pPr marL="0" indent="0" algn="l" defTabSz="914400" rtl="0" eaLnBrk="1" latinLnBrk="0" hangingPunct="1">
              <a:lnSpc>
                <a:spcPct val="100000"/>
              </a:lnSpc>
              <a:spcBef>
                <a:spcPts val="1000"/>
              </a:spcBef>
              <a:buClr>
                <a:schemeClr val="accent1"/>
              </a:buClr>
              <a:buFont typeface="+mj-lt"/>
              <a:buNone/>
              <a:tabLst/>
              <a:defRPr sz="2400" b="1" kern="1200">
                <a:solidFill>
                  <a:schemeClr val="accent1"/>
                </a:solidFill>
                <a:latin typeface="+mn-lt"/>
                <a:ea typeface="+mn-ea"/>
                <a:cs typeface="+mn-cs"/>
              </a:defRPr>
            </a:lvl5pPr>
            <a:lvl6pPr marL="0" indent="0" algn="l" defTabSz="914400" rtl="0" eaLnBrk="1" latinLnBrk="0" hangingPunct="1">
              <a:lnSpc>
                <a:spcPct val="100000"/>
              </a:lnSpc>
              <a:spcBef>
                <a:spcPts val="1000"/>
              </a:spcBef>
              <a:buClr>
                <a:schemeClr val="accent1"/>
              </a:buClr>
              <a:buFont typeface="+mj-lt"/>
              <a:buNone/>
              <a:tabLst/>
              <a:defRPr sz="2400" b="1" kern="1200">
                <a:solidFill>
                  <a:schemeClr val="accent1"/>
                </a:solidFill>
                <a:latin typeface="+mn-lt"/>
                <a:ea typeface="+mn-ea"/>
                <a:cs typeface="+mn-cs"/>
              </a:defRPr>
            </a:lvl6pPr>
            <a:lvl7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7pPr>
            <a:lvl8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8pPr>
            <a:lvl9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9pPr>
          </a:lstStyle>
          <a:p>
            <a:r>
              <a:rPr lang="fr-CA" dirty="0"/>
              <a:t>Mises en situation 3</a:t>
            </a:r>
          </a:p>
        </p:txBody>
      </p:sp>
      <p:pic>
        <p:nvPicPr>
          <p:cNvPr id="5" name="Image 4">
            <a:extLst>
              <a:ext uri="{FF2B5EF4-FFF2-40B4-BE49-F238E27FC236}">
                <a16:creationId xmlns:a16="http://schemas.microsoft.com/office/drawing/2014/main" id="{E7367593-2EC7-8115-DBAD-2CF96298D3F6}"/>
              </a:ext>
            </a:extLst>
          </p:cNvPr>
          <p:cNvPicPr>
            <a:picLocks noChangeAspect="1"/>
          </p:cNvPicPr>
          <p:nvPr/>
        </p:nvPicPr>
        <p:blipFill>
          <a:blip r:embed="rId4"/>
          <a:stretch>
            <a:fillRect/>
          </a:stretch>
        </p:blipFill>
        <p:spPr>
          <a:xfrm>
            <a:off x="7716436" y="713652"/>
            <a:ext cx="3065591" cy="5673010"/>
          </a:xfrm>
          <a:prstGeom prst="rect">
            <a:avLst/>
          </a:prstGeom>
        </p:spPr>
      </p:pic>
    </p:spTree>
    <p:extLst>
      <p:ext uri="{BB962C8B-B14F-4D97-AF65-F5344CB8AC3E}">
        <p14:creationId xmlns:p14="http://schemas.microsoft.com/office/powerpoint/2010/main" val="329971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CE24F-FE49-1023-8DCD-1E4BE509B01E}"/>
            </a:ext>
          </a:extLst>
        </p:cNvPr>
        <p:cNvGrpSpPr/>
        <p:nvPr/>
      </p:nvGrpSpPr>
      <p:grpSpPr>
        <a:xfrm>
          <a:off x="0" y="0"/>
          <a:ext cx="0" cy="0"/>
          <a:chOff x="0" y="0"/>
          <a:chExt cx="0" cy="0"/>
        </a:xfrm>
      </p:grpSpPr>
      <p:sp>
        <p:nvSpPr>
          <p:cNvPr id="6" name="Titre 6">
            <a:extLst>
              <a:ext uri="{FF2B5EF4-FFF2-40B4-BE49-F238E27FC236}">
                <a16:creationId xmlns:a16="http://schemas.microsoft.com/office/drawing/2014/main" id="{46365238-0455-C7F0-5E80-6939CAEEC290}"/>
              </a:ext>
            </a:extLst>
          </p:cNvPr>
          <p:cNvSpPr>
            <a:spLocks noGrp="1"/>
          </p:cNvSpPr>
          <p:nvPr>
            <p:ph type="title"/>
          </p:nvPr>
        </p:nvSpPr>
        <p:spPr>
          <a:xfrm>
            <a:off x="885031" y="782017"/>
            <a:ext cx="10421938" cy="446282"/>
          </a:xfrm>
        </p:spPr>
        <p:txBody>
          <a:bodyPr/>
          <a:lstStyle/>
          <a:p>
            <a:r>
              <a:rPr lang="fr-CA" sz="2800" dirty="0">
                <a:solidFill>
                  <a:srgbClr val="F6891F"/>
                </a:solidFill>
                <a:latin typeface="Arial" pitchFamily="34" charset="0"/>
                <a:cs typeface="Arial" pitchFamily="34" charset="0"/>
              </a:rPr>
              <a:t>Quel droit de la Convention n’est pas respecté</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11" name="Espace réservé du texte 4">
            <a:extLst>
              <a:ext uri="{FF2B5EF4-FFF2-40B4-BE49-F238E27FC236}">
                <a16:creationId xmlns:a16="http://schemas.microsoft.com/office/drawing/2014/main" id="{DBA12296-8BC9-4398-C482-A62D2B4C1EB5}"/>
              </a:ext>
            </a:extLst>
          </p:cNvPr>
          <p:cNvSpPr txBox="1">
            <a:spLocks/>
          </p:cNvSpPr>
          <p:nvPr/>
        </p:nvSpPr>
        <p:spPr>
          <a:xfrm>
            <a:off x="882809" y="2227316"/>
            <a:ext cx="10021752" cy="7069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Droit au repos, au jeu, à la culture </a:t>
            </a:r>
            <a:br>
              <a:rPr lang="fr-CA" dirty="0"/>
            </a:br>
            <a:r>
              <a:rPr lang="fr-CA" dirty="0"/>
              <a:t>et aux arts (article 31).</a:t>
            </a:r>
          </a:p>
        </p:txBody>
      </p:sp>
      <p:pic>
        <p:nvPicPr>
          <p:cNvPr id="2" name="Graphique 1">
            <a:extLst>
              <a:ext uri="{FF2B5EF4-FFF2-40B4-BE49-F238E27FC236}">
                <a16:creationId xmlns:a16="http://schemas.microsoft.com/office/drawing/2014/main" id="{32C1B071-651F-0959-1E61-225232EB64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6328" y="3527947"/>
            <a:ext cx="2402006" cy="2402006"/>
          </a:xfrm>
          <a:prstGeom prst="rect">
            <a:avLst/>
          </a:prstGeom>
        </p:spPr>
      </p:pic>
    </p:spTree>
    <p:extLst>
      <p:ext uri="{BB962C8B-B14F-4D97-AF65-F5344CB8AC3E}">
        <p14:creationId xmlns:p14="http://schemas.microsoft.com/office/powerpoint/2010/main" val="71931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0684-ED0A-ECF6-0418-93C04C34FC7F}"/>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3628CADF-2BE4-41D6-8F54-F88DB1C55B83}"/>
              </a:ext>
            </a:extLst>
          </p:cNvPr>
          <p:cNvSpPr>
            <a:spLocks noGrp="1"/>
          </p:cNvSpPr>
          <p:nvPr>
            <p:ph type="title"/>
          </p:nvPr>
        </p:nvSpPr>
        <p:spPr>
          <a:xfrm>
            <a:off x="885031" y="822959"/>
            <a:ext cx="8736642" cy="1046784"/>
          </a:xfrm>
        </p:spPr>
        <p:txBody>
          <a:bodyPr/>
          <a:lstStyle/>
          <a:p>
            <a:r>
              <a:rPr lang="fr-CA" sz="2800" dirty="0">
                <a:solidFill>
                  <a:srgbClr val="F6891F"/>
                </a:solidFill>
                <a:latin typeface="Arial" pitchFamily="34" charset="0"/>
                <a:cs typeface="Arial" pitchFamily="34" charset="0"/>
              </a:rPr>
              <a:t>Quelles solutions pourrions-nous proposer </a:t>
            </a:r>
            <a:br>
              <a:rPr lang="fr-CA" sz="2800" dirty="0">
                <a:solidFill>
                  <a:srgbClr val="F6891F"/>
                </a:solidFill>
                <a:latin typeface="Arial" pitchFamily="34" charset="0"/>
                <a:cs typeface="Arial" pitchFamily="34" charset="0"/>
              </a:rPr>
            </a:br>
            <a:r>
              <a:rPr lang="fr-CA" sz="2800" dirty="0">
                <a:solidFill>
                  <a:srgbClr val="F6891F"/>
                </a:solidFill>
                <a:latin typeface="Arial" pitchFamily="34" charset="0"/>
                <a:cs typeface="Arial" pitchFamily="34" charset="0"/>
              </a:rPr>
              <a:t>à cet adolescent</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9" name="Espace réservé du texte 4">
            <a:extLst>
              <a:ext uri="{FF2B5EF4-FFF2-40B4-BE49-F238E27FC236}">
                <a16:creationId xmlns:a16="http://schemas.microsoft.com/office/drawing/2014/main" id="{F41A11AB-E732-5EDE-4EA1-098100B2DAB5}"/>
              </a:ext>
            </a:extLst>
          </p:cNvPr>
          <p:cNvSpPr txBox="1">
            <a:spLocks/>
          </p:cNvSpPr>
          <p:nvPr/>
        </p:nvSpPr>
        <p:spPr>
          <a:xfrm>
            <a:off x="882809" y="2227315"/>
            <a:ext cx="10158230" cy="3807726"/>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Écrire une lettre à ses parents (de cette manière, </a:t>
            </a:r>
            <a:br>
              <a:rPr lang="fr-CA" dirty="0"/>
            </a:br>
            <a:r>
              <a:rPr lang="fr-CA" dirty="0"/>
              <a:t>ses parents ne lui couperont pas la parole), en parler </a:t>
            </a:r>
            <a:br>
              <a:rPr lang="fr-CA" dirty="0"/>
            </a:br>
            <a:r>
              <a:rPr lang="fr-CA" dirty="0"/>
              <a:t>à une ou un adulte de confiance (direction, professeure ou </a:t>
            </a:r>
            <a:r>
              <a:rPr lang="fr-CA"/>
              <a:t>professeure d’école ou de musique, membre de la famille). </a:t>
            </a:r>
            <a:endParaRPr lang="fr-CA">
              <a:cs typeface="Arial"/>
            </a:endParaRPr>
          </a:p>
          <a:p>
            <a:pPr lvl="1">
              <a:lnSpc>
                <a:spcPct val="100000"/>
              </a:lnSpc>
            </a:pPr>
            <a:endParaRPr lang="fr-CA" dirty="0"/>
          </a:p>
          <a:p>
            <a:pPr lvl="1">
              <a:lnSpc>
                <a:spcPct val="100000"/>
              </a:lnSpc>
            </a:pPr>
            <a:endParaRPr lang="fr-CA" dirty="0"/>
          </a:p>
          <a:p>
            <a:pPr marL="0" lvl="1" indent="0">
              <a:lnSpc>
                <a:spcPct val="100000"/>
              </a:lnSpc>
              <a:buNone/>
            </a:pPr>
            <a:endParaRPr lang="fr-CA" dirty="0"/>
          </a:p>
        </p:txBody>
      </p:sp>
      <p:pic>
        <p:nvPicPr>
          <p:cNvPr id="2" name="Graphique 1">
            <a:extLst>
              <a:ext uri="{FF2B5EF4-FFF2-40B4-BE49-F238E27FC236}">
                <a16:creationId xmlns:a16="http://schemas.microsoft.com/office/drawing/2014/main" id="{8035A55D-BDC0-2636-748A-B5826ABA7B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4342" y="-19107"/>
            <a:ext cx="2246422" cy="2246422"/>
          </a:xfrm>
          <a:prstGeom prst="rect">
            <a:avLst/>
          </a:prstGeom>
        </p:spPr>
      </p:pic>
      <p:pic>
        <p:nvPicPr>
          <p:cNvPr id="3" name="Graphique 2">
            <a:extLst>
              <a:ext uri="{FF2B5EF4-FFF2-40B4-BE49-F238E27FC236}">
                <a16:creationId xmlns:a16="http://schemas.microsoft.com/office/drawing/2014/main" id="{8A351BFB-5ADF-28A3-81C4-8A67C66841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536090">
            <a:off x="8231159" y="5103481"/>
            <a:ext cx="897558" cy="1673824"/>
          </a:xfrm>
          <a:prstGeom prst="rect">
            <a:avLst/>
          </a:prstGeom>
        </p:spPr>
      </p:pic>
    </p:spTree>
    <p:extLst>
      <p:ext uri="{BB962C8B-B14F-4D97-AF65-F5344CB8AC3E}">
        <p14:creationId xmlns:p14="http://schemas.microsoft.com/office/powerpoint/2010/main" val="1917297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BE42-B94C-6A67-78F8-E25045538FD1}"/>
            </a:ext>
          </a:extLst>
        </p:cNvPr>
        <p:cNvGrpSpPr/>
        <p:nvPr/>
      </p:nvGrpSpPr>
      <p:grpSpPr>
        <a:xfrm>
          <a:off x="0" y="0"/>
          <a:ext cx="0" cy="0"/>
          <a:chOff x="0" y="0"/>
          <a:chExt cx="0" cy="0"/>
        </a:xfrm>
      </p:grpSpPr>
      <p:sp>
        <p:nvSpPr>
          <p:cNvPr id="5" name="Espace réservé du texte 5">
            <a:extLst>
              <a:ext uri="{FF2B5EF4-FFF2-40B4-BE49-F238E27FC236}">
                <a16:creationId xmlns:a16="http://schemas.microsoft.com/office/drawing/2014/main" id="{F3909652-BACE-813E-D826-3CD202AA1FEF}"/>
              </a:ext>
            </a:extLst>
          </p:cNvPr>
          <p:cNvSpPr txBox="1">
            <a:spLocks/>
          </p:cNvSpPr>
          <p:nvPr/>
        </p:nvSpPr>
        <p:spPr>
          <a:xfrm>
            <a:off x="6714725" y="2607540"/>
            <a:ext cx="5486400" cy="62509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r>
              <a:rPr lang="fr-CA" sz="2400" dirty="0">
                <a:latin typeface="Arial" pitchFamily="34" charset="0"/>
                <a:cs typeface="Arial" pitchFamily="34" charset="0"/>
              </a:rPr>
              <a:t>Lire dans le cahier de l’élève.</a:t>
            </a:r>
          </a:p>
        </p:txBody>
      </p:sp>
      <p:sp>
        <p:nvSpPr>
          <p:cNvPr id="12" name="Titre 3">
            <a:extLst>
              <a:ext uri="{FF2B5EF4-FFF2-40B4-BE49-F238E27FC236}">
                <a16:creationId xmlns:a16="http://schemas.microsoft.com/office/drawing/2014/main" id="{05EE3EBA-2DA7-9DC8-5F96-1E678C7FA5C1}"/>
              </a:ext>
            </a:extLst>
          </p:cNvPr>
          <p:cNvSpPr>
            <a:spLocks noGrp="1"/>
          </p:cNvSpPr>
          <p:nvPr>
            <p:ph type="title"/>
          </p:nvPr>
        </p:nvSpPr>
        <p:spPr>
          <a:xfrm>
            <a:off x="6714725" y="822960"/>
            <a:ext cx="4776692" cy="1101374"/>
          </a:xfrm>
        </p:spPr>
        <p:txBody>
          <a:bodyPr/>
          <a:lstStyle/>
          <a:p>
            <a:r>
              <a:rPr lang="fr-CA" dirty="0">
                <a:latin typeface="Arial" pitchFamily="34" charset="0"/>
                <a:cs typeface="Arial" pitchFamily="34" charset="0"/>
              </a:rPr>
              <a:t>Tu es trop jeune pour comprendre ces choses</a:t>
            </a:r>
            <a:endParaRPr lang="fr-CA" dirty="0"/>
          </a:p>
        </p:txBody>
      </p:sp>
      <p:sp>
        <p:nvSpPr>
          <p:cNvPr id="13" name="Espace réservé du texte 6">
            <a:extLst>
              <a:ext uri="{FF2B5EF4-FFF2-40B4-BE49-F238E27FC236}">
                <a16:creationId xmlns:a16="http://schemas.microsoft.com/office/drawing/2014/main" id="{552062B7-A86B-8A1F-91EE-291951BE3465}"/>
              </a:ext>
            </a:extLst>
          </p:cNvPr>
          <p:cNvSpPr txBox="1">
            <a:spLocks/>
          </p:cNvSpPr>
          <p:nvPr/>
        </p:nvSpPr>
        <p:spPr>
          <a:xfrm>
            <a:off x="6714725" y="353290"/>
            <a:ext cx="5212080" cy="4159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1pPr>
            <a:lvl2pPr marL="0" indent="0" algn="l" defTabSz="914400" rtl="0" eaLnBrk="1" latinLnBrk="0" hangingPunct="1">
              <a:lnSpc>
                <a:spcPct val="100000"/>
              </a:lnSpc>
              <a:spcBef>
                <a:spcPts val="1000"/>
              </a:spcBef>
              <a:buSzPct val="75000"/>
              <a:buFont typeface="+mj-lt"/>
              <a:buNone/>
              <a:tabLst/>
              <a:defRPr sz="2400" b="1" kern="1200">
                <a:solidFill>
                  <a:schemeClr val="accent1"/>
                </a:solidFill>
                <a:latin typeface="+mn-lt"/>
                <a:ea typeface="+mn-ea"/>
                <a:cs typeface="+mn-cs"/>
              </a:defRPr>
            </a:lvl2pPr>
            <a:lvl3pPr marL="0" indent="0" algn="l" defTabSz="914400" rtl="0" eaLnBrk="1" latinLnBrk="0" hangingPunct="1">
              <a:lnSpc>
                <a:spcPct val="100000"/>
              </a:lnSpc>
              <a:spcBef>
                <a:spcPts val="1000"/>
              </a:spcBef>
              <a:buFont typeface="+mj-lt"/>
              <a:buNone/>
              <a:tabLst/>
              <a:defRPr sz="2400" b="1" kern="1200">
                <a:solidFill>
                  <a:schemeClr val="accent1"/>
                </a:solidFill>
                <a:latin typeface="+mn-lt"/>
                <a:ea typeface="+mn-ea"/>
                <a:cs typeface="+mn-cs"/>
              </a:defRPr>
            </a:lvl3pPr>
            <a:lvl4pPr marL="0" indent="0" algn="l" defTabSz="914400" rtl="0" eaLnBrk="1" latinLnBrk="0" hangingPunct="1">
              <a:lnSpc>
                <a:spcPct val="100000"/>
              </a:lnSpc>
              <a:spcBef>
                <a:spcPts val="1000"/>
              </a:spcBef>
              <a:buFont typeface="+mj-lt"/>
              <a:buNone/>
              <a:tabLst/>
              <a:defRPr sz="2400" b="1" kern="1200">
                <a:solidFill>
                  <a:schemeClr val="accent1"/>
                </a:solidFill>
                <a:latin typeface="+mn-lt"/>
                <a:ea typeface="+mn-ea"/>
                <a:cs typeface="+mn-cs"/>
              </a:defRPr>
            </a:lvl4pPr>
            <a:lvl5pPr marL="0" indent="0" algn="l" defTabSz="914400" rtl="0" eaLnBrk="1" latinLnBrk="0" hangingPunct="1">
              <a:lnSpc>
                <a:spcPct val="100000"/>
              </a:lnSpc>
              <a:spcBef>
                <a:spcPts val="1000"/>
              </a:spcBef>
              <a:buClr>
                <a:schemeClr val="accent1"/>
              </a:buClr>
              <a:buFont typeface="+mj-lt"/>
              <a:buNone/>
              <a:tabLst/>
              <a:defRPr sz="2400" b="1" kern="1200">
                <a:solidFill>
                  <a:schemeClr val="accent1"/>
                </a:solidFill>
                <a:latin typeface="+mn-lt"/>
                <a:ea typeface="+mn-ea"/>
                <a:cs typeface="+mn-cs"/>
              </a:defRPr>
            </a:lvl5pPr>
            <a:lvl6pPr marL="0" indent="0" algn="l" defTabSz="914400" rtl="0" eaLnBrk="1" latinLnBrk="0" hangingPunct="1">
              <a:lnSpc>
                <a:spcPct val="100000"/>
              </a:lnSpc>
              <a:spcBef>
                <a:spcPts val="1000"/>
              </a:spcBef>
              <a:buClr>
                <a:schemeClr val="accent1"/>
              </a:buClr>
              <a:buFont typeface="+mj-lt"/>
              <a:buNone/>
              <a:tabLst/>
              <a:defRPr sz="2400" b="1" kern="1200">
                <a:solidFill>
                  <a:schemeClr val="accent1"/>
                </a:solidFill>
                <a:latin typeface="+mn-lt"/>
                <a:ea typeface="+mn-ea"/>
                <a:cs typeface="+mn-cs"/>
              </a:defRPr>
            </a:lvl6pPr>
            <a:lvl7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7pPr>
            <a:lvl8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8pPr>
            <a:lvl9pPr marL="0" indent="0" algn="l" defTabSz="914400" rtl="0" eaLnBrk="1" latinLnBrk="0" hangingPunct="1">
              <a:lnSpc>
                <a:spcPct val="100000"/>
              </a:lnSpc>
              <a:spcBef>
                <a:spcPts val="1000"/>
              </a:spcBef>
              <a:buFont typeface="Arial" panose="020B0604020202020204" pitchFamily="34" charset="0"/>
              <a:buNone/>
              <a:tabLst/>
              <a:defRPr sz="2400" b="1" kern="1200">
                <a:solidFill>
                  <a:schemeClr val="accent1"/>
                </a:solidFill>
                <a:latin typeface="+mn-lt"/>
                <a:ea typeface="+mn-ea"/>
                <a:cs typeface="+mn-cs"/>
              </a:defRPr>
            </a:lvl9pPr>
          </a:lstStyle>
          <a:p>
            <a:r>
              <a:rPr lang="fr-CA" dirty="0"/>
              <a:t>Mises en situation 4</a:t>
            </a:r>
          </a:p>
        </p:txBody>
      </p:sp>
      <p:sp>
        <p:nvSpPr>
          <p:cNvPr id="15" name="Espace réservé du texte 2">
            <a:extLst>
              <a:ext uri="{FF2B5EF4-FFF2-40B4-BE49-F238E27FC236}">
                <a16:creationId xmlns:a16="http://schemas.microsoft.com/office/drawing/2014/main" id="{8EDF84E1-0C3E-BF3C-21E3-62068234350D}"/>
              </a:ext>
            </a:extLst>
          </p:cNvPr>
          <p:cNvSpPr txBox="1">
            <a:spLocks/>
          </p:cNvSpPr>
          <p:nvPr/>
        </p:nvSpPr>
        <p:spPr>
          <a:xfrm>
            <a:off x="6714725" y="3625371"/>
            <a:ext cx="5212080" cy="3054995"/>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3"/>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a:lnSpc>
                <a:spcPct val="100000"/>
              </a:lnSpc>
            </a:pPr>
            <a:r>
              <a:rPr lang="fr-CA" b="1" dirty="0">
                <a:solidFill>
                  <a:srgbClr val="F6891F"/>
                </a:solidFill>
                <a:latin typeface="Arial" pitchFamily="34" charset="0"/>
                <a:cs typeface="Arial" pitchFamily="34" charset="0"/>
              </a:rPr>
              <a:t>Quel droit de la Convention n’est pas respecté</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a:p>
            <a:r>
              <a:rPr lang="fr-CA" b="1" dirty="0">
                <a:solidFill>
                  <a:srgbClr val="F6891F"/>
                </a:solidFill>
                <a:latin typeface="Arial" pitchFamily="34" charset="0"/>
                <a:cs typeface="Arial" pitchFamily="34" charset="0"/>
              </a:rPr>
              <a:t>Quelles solutions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pourrions-nous proposer </a:t>
            </a:r>
            <a:br>
              <a:rPr lang="fr-CA" b="1" dirty="0">
                <a:solidFill>
                  <a:srgbClr val="F6891F"/>
                </a:solidFill>
                <a:latin typeface="Arial" pitchFamily="34" charset="0"/>
                <a:cs typeface="Arial" pitchFamily="34" charset="0"/>
              </a:rPr>
            </a:br>
            <a:r>
              <a:rPr lang="fr-CA" b="1" dirty="0">
                <a:solidFill>
                  <a:srgbClr val="F6891F"/>
                </a:solidFill>
                <a:latin typeface="Arial" pitchFamily="34" charset="0"/>
                <a:cs typeface="Arial" pitchFamily="34" charset="0"/>
              </a:rPr>
              <a:t>à cette adolescente</a:t>
            </a:r>
            <a:r>
              <a:rPr lang="fr-CA" sz="1400" b="1" dirty="0">
                <a:solidFill>
                  <a:srgbClr val="F6891F"/>
                </a:solidFill>
                <a:latin typeface="Arial" pitchFamily="34" charset="0"/>
                <a:cs typeface="Arial" pitchFamily="34" charset="0"/>
              </a:rPr>
              <a:t> </a:t>
            </a:r>
            <a:r>
              <a:rPr lang="fr-CA" b="1" dirty="0">
                <a:solidFill>
                  <a:srgbClr val="F6891F"/>
                </a:solidFill>
                <a:latin typeface="Arial" pitchFamily="34" charset="0"/>
                <a:cs typeface="Arial" pitchFamily="34" charset="0"/>
              </a:rPr>
              <a:t>?</a:t>
            </a:r>
          </a:p>
        </p:txBody>
      </p:sp>
      <p:pic>
        <p:nvPicPr>
          <p:cNvPr id="6" name="Espace réservé pour une image  5">
            <a:extLst>
              <a:ext uri="{FF2B5EF4-FFF2-40B4-BE49-F238E27FC236}">
                <a16:creationId xmlns:a16="http://schemas.microsoft.com/office/drawing/2014/main" id="{0A870DA4-5A06-997F-43B4-E05E59404702}"/>
              </a:ext>
            </a:extLst>
          </p:cNvPr>
          <p:cNvPicPr>
            <a:picLocks noGrp="1" noChangeAspect="1"/>
          </p:cNvPicPr>
          <p:nvPr>
            <p:ph type="pic" sz="quarter" idx="13"/>
          </p:nvPr>
        </p:nvPicPr>
        <p:blipFill>
          <a:blip r:embed="rId4"/>
          <a:srcRect l="14303" t="2148" r="17050" b="4492"/>
          <a:stretch>
            <a:fillRect/>
          </a:stretch>
        </p:blipFill>
        <p:spPr>
          <a:xfrm flipH="1">
            <a:off x="-1961" y="2158516"/>
            <a:ext cx="5182694" cy="4523743"/>
          </a:xfrm>
          <a:prstGeom prst="rect">
            <a:avLst/>
          </a:prstGeom>
        </p:spPr>
      </p:pic>
    </p:spTree>
    <p:extLst>
      <p:ext uri="{BB962C8B-B14F-4D97-AF65-F5344CB8AC3E}">
        <p14:creationId xmlns:p14="http://schemas.microsoft.com/office/powerpoint/2010/main" val="168264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99535-A40A-7DE5-CAD1-D6024A362870}"/>
            </a:ext>
          </a:extLst>
        </p:cNvPr>
        <p:cNvGrpSpPr/>
        <p:nvPr/>
      </p:nvGrpSpPr>
      <p:grpSpPr>
        <a:xfrm>
          <a:off x="0" y="0"/>
          <a:ext cx="0" cy="0"/>
          <a:chOff x="0" y="0"/>
          <a:chExt cx="0" cy="0"/>
        </a:xfrm>
      </p:grpSpPr>
      <p:sp>
        <p:nvSpPr>
          <p:cNvPr id="6" name="Titre 6">
            <a:extLst>
              <a:ext uri="{FF2B5EF4-FFF2-40B4-BE49-F238E27FC236}">
                <a16:creationId xmlns:a16="http://schemas.microsoft.com/office/drawing/2014/main" id="{23F4FFF4-948A-537B-AA6D-C817C658738C}"/>
              </a:ext>
            </a:extLst>
          </p:cNvPr>
          <p:cNvSpPr>
            <a:spLocks noGrp="1"/>
          </p:cNvSpPr>
          <p:nvPr>
            <p:ph type="title"/>
          </p:nvPr>
        </p:nvSpPr>
        <p:spPr>
          <a:xfrm>
            <a:off x="885031" y="782017"/>
            <a:ext cx="10421938" cy="446282"/>
          </a:xfrm>
        </p:spPr>
        <p:txBody>
          <a:bodyPr/>
          <a:lstStyle/>
          <a:p>
            <a:r>
              <a:rPr lang="fr-CA" sz="2800" dirty="0">
                <a:solidFill>
                  <a:srgbClr val="F6891F"/>
                </a:solidFill>
                <a:latin typeface="Arial" pitchFamily="34" charset="0"/>
                <a:cs typeface="Arial" pitchFamily="34" charset="0"/>
              </a:rPr>
              <a:t>Quel droit de la Convention n’est pas respecté</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11" name="Espace réservé du texte 4">
            <a:extLst>
              <a:ext uri="{FF2B5EF4-FFF2-40B4-BE49-F238E27FC236}">
                <a16:creationId xmlns:a16="http://schemas.microsoft.com/office/drawing/2014/main" id="{83A1C210-ADC3-A3F5-5D63-CEA060BE5BC1}"/>
              </a:ext>
            </a:extLst>
          </p:cNvPr>
          <p:cNvSpPr txBox="1">
            <a:spLocks/>
          </p:cNvSpPr>
          <p:nvPr/>
        </p:nvSpPr>
        <p:spPr>
          <a:xfrm>
            <a:off x="882809" y="2227316"/>
            <a:ext cx="10021752" cy="7069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r>
              <a:rPr lang="fr-CA" dirty="0"/>
              <a:t>Le libre partage des idées (article 13). </a:t>
            </a:r>
          </a:p>
          <a:p>
            <a:pPr lvl="1"/>
            <a:endParaRPr lang="fr-CA" dirty="0"/>
          </a:p>
          <a:p>
            <a:pPr lvl="1"/>
            <a:endParaRPr lang="fr-CA" dirty="0"/>
          </a:p>
          <a:p>
            <a:pPr marL="0" lvl="1" indent="0">
              <a:buNone/>
            </a:pPr>
            <a:endParaRPr lang="fr-CA" dirty="0"/>
          </a:p>
        </p:txBody>
      </p:sp>
      <p:pic>
        <p:nvPicPr>
          <p:cNvPr id="2" name="Graphique 1">
            <a:extLst>
              <a:ext uri="{FF2B5EF4-FFF2-40B4-BE49-F238E27FC236}">
                <a16:creationId xmlns:a16="http://schemas.microsoft.com/office/drawing/2014/main" id="{35B86393-9DD4-AF6E-32E3-6A2438038C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6328" y="3527947"/>
            <a:ext cx="2402006" cy="2402006"/>
          </a:xfrm>
          <a:prstGeom prst="rect">
            <a:avLst/>
          </a:prstGeom>
        </p:spPr>
      </p:pic>
    </p:spTree>
    <p:extLst>
      <p:ext uri="{BB962C8B-B14F-4D97-AF65-F5344CB8AC3E}">
        <p14:creationId xmlns:p14="http://schemas.microsoft.com/office/powerpoint/2010/main" val="286253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BA8B9-135F-B9E4-11D8-602F0579B868}"/>
            </a:ext>
          </a:extLst>
        </p:cNvPr>
        <p:cNvGrpSpPr/>
        <p:nvPr/>
      </p:nvGrpSpPr>
      <p:grpSpPr>
        <a:xfrm>
          <a:off x="0" y="0"/>
          <a:ext cx="0" cy="0"/>
          <a:chOff x="0" y="0"/>
          <a:chExt cx="0" cy="0"/>
        </a:xfrm>
      </p:grpSpPr>
      <p:sp>
        <p:nvSpPr>
          <p:cNvPr id="7" name="Titre 6">
            <a:extLst>
              <a:ext uri="{FF2B5EF4-FFF2-40B4-BE49-F238E27FC236}">
                <a16:creationId xmlns:a16="http://schemas.microsoft.com/office/drawing/2014/main" id="{F402C247-8AD1-6CF2-3A03-A399269BE48B}"/>
              </a:ext>
            </a:extLst>
          </p:cNvPr>
          <p:cNvSpPr>
            <a:spLocks noGrp="1"/>
          </p:cNvSpPr>
          <p:nvPr>
            <p:ph type="title"/>
          </p:nvPr>
        </p:nvSpPr>
        <p:spPr>
          <a:xfrm>
            <a:off x="885031" y="822959"/>
            <a:ext cx="10421938" cy="637350"/>
          </a:xfrm>
        </p:spPr>
        <p:txBody>
          <a:bodyPr/>
          <a:lstStyle/>
          <a:p>
            <a:r>
              <a:rPr lang="fr-CA" sz="2800" dirty="0">
                <a:solidFill>
                  <a:srgbClr val="F6891F"/>
                </a:solidFill>
                <a:latin typeface="Arial" pitchFamily="34" charset="0"/>
                <a:cs typeface="Arial" pitchFamily="34" charset="0"/>
              </a:rPr>
              <a:t>Quelles solutions pourrions-nous proposer </a:t>
            </a:r>
            <a:br>
              <a:rPr lang="fr-CA" sz="2800" dirty="0">
                <a:solidFill>
                  <a:srgbClr val="F6891F"/>
                </a:solidFill>
                <a:latin typeface="Arial" pitchFamily="34" charset="0"/>
                <a:cs typeface="Arial" pitchFamily="34" charset="0"/>
              </a:rPr>
            </a:br>
            <a:r>
              <a:rPr lang="fr-CA" sz="2800" dirty="0">
                <a:solidFill>
                  <a:srgbClr val="F6891F"/>
                </a:solidFill>
                <a:latin typeface="Arial" pitchFamily="34" charset="0"/>
                <a:cs typeface="Arial" pitchFamily="34" charset="0"/>
              </a:rPr>
              <a:t>à cette adolescente</a:t>
            </a:r>
            <a:r>
              <a:rPr lang="fr-CA" sz="1400" dirty="0">
                <a:solidFill>
                  <a:srgbClr val="F6891F"/>
                </a:solidFill>
                <a:latin typeface="Arial" pitchFamily="34" charset="0"/>
                <a:cs typeface="Arial" pitchFamily="34" charset="0"/>
              </a:rPr>
              <a:t> </a:t>
            </a:r>
            <a:r>
              <a:rPr lang="fr-CA" sz="2800" dirty="0">
                <a:solidFill>
                  <a:srgbClr val="F6891F"/>
                </a:solidFill>
                <a:latin typeface="Arial" pitchFamily="34" charset="0"/>
                <a:cs typeface="Arial" pitchFamily="34" charset="0"/>
              </a:rPr>
              <a:t>?</a:t>
            </a:r>
          </a:p>
        </p:txBody>
      </p:sp>
      <p:sp>
        <p:nvSpPr>
          <p:cNvPr id="9" name="Espace réservé du texte 4">
            <a:extLst>
              <a:ext uri="{FF2B5EF4-FFF2-40B4-BE49-F238E27FC236}">
                <a16:creationId xmlns:a16="http://schemas.microsoft.com/office/drawing/2014/main" id="{EA240FC3-D1A8-254C-E10C-4A93FB7A1811}"/>
              </a:ext>
            </a:extLst>
          </p:cNvPr>
          <p:cNvSpPr txBox="1">
            <a:spLocks/>
          </p:cNvSpPr>
          <p:nvPr/>
        </p:nvSpPr>
        <p:spPr>
          <a:xfrm>
            <a:off x="882809" y="2227315"/>
            <a:ext cx="10158230" cy="25766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tabLst/>
              <a:defRPr sz="2800" kern="1200">
                <a:solidFill>
                  <a:schemeClr val="tx1"/>
                </a:solidFill>
                <a:latin typeface="+mn-lt"/>
                <a:ea typeface="+mn-ea"/>
                <a:cs typeface="+mn-cs"/>
              </a:defRPr>
            </a:lvl1pPr>
            <a:lvl2pPr marL="320040" indent="-320040" algn="l" defTabSz="914400" rtl="0" eaLnBrk="1" latinLnBrk="0" hangingPunct="1">
              <a:lnSpc>
                <a:spcPct val="90000"/>
              </a:lnSpc>
              <a:spcBef>
                <a:spcPts val="1000"/>
              </a:spcBef>
              <a:buSzPct val="75000"/>
              <a:buFontTx/>
              <a:buBlip>
                <a:blip>
                  <a:extLst>
                    <a:ext uri="{96DAC541-7B7A-43D3-8B79-37D633B846F1}">
                      <asvg:svgBlip xmlns:asvg="http://schemas.microsoft.com/office/drawing/2016/SVG/main" r:embed="rId2"/>
                    </a:ext>
                  </a:extLst>
                </a:blip>
              </a:buBlip>
              <a:tabLst/>
              <a:defRPr sz="2800" kern="1200">
                <a:solidFill>
                  <a:schemeClr val="tx1"/>
                </a:solidFill>
                <a:latin typeface="+mn-lt"/>
                <a:ea typeface="+mn-ea"/>
                <a:cs typeface="+mn-cs"/>
              </a:defRPr>
            </a:lvl2pPr>
            <a:lvl3pPr marL="685800" indent="-32004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3pPr>
            <a:lvl4pPr marL="1028700" indent="-342900" algn="l" defTabSz="914400" rtl="0" eaLnBrk="1" latinLnBrk="0" hangingPunct="1">
              <a:lnSpc>
                <a:spcPct val="90000"/>
              </a:lnSpc>
              <a:spcBef>
                <a:spcPts val="1000"/>
              </a:spcBef>
              <a:buFont typeface="Police système"/>
              <a:buChar char="–"/>
              <a:tabLst/>
              <a:defRPr sz="2400" kern="1200">
                <a:solidFill>
                  <a:schemeClr val="tx1"/>
                </a:solidFill>
                <a:latin typeface="+mn-lt"/>
                <a:ea typeface="+mn-ea"/>
                <a:cs typeface="+mn-cs"/>
              </a:defRPr>
            </a:lvl4pPr>
            <a:lvl5pPr marL="514350" indent="-514350" algn="l" defTabSz="914400" rtl="0" eaLnBrk="1" latinLnBrk="0" hangingPunct="1">
              <a:lnSpc>
                <a:spcPct val="90000"/>
              </a:lnSpc>
              <a:spcBef>
                <a:spcPts val="1000"/>
              </a:spcBef>
              <a:buClr>
                <a:schemeClr val="accent1"/>
              </a:buClr>
              <a:buFont typeface="+mj-lt"/>
              <a:buAutoNum type="arabicPeriod"/>
              <a:tabLst/>
              <a:defRPr sz="2800" kern="1200">
                <a:solidFill>
                  <a:schemeClr val="tx1"/>
                </a:solidFill>
                <a:latin typeface="+mn-lt"/>
                <a:ea typeface="+mn-ea"/>
                <a:cs typeface="+mn-cs"/>
              </a:defRPr>
            </a:lvl5pPr>
            <a:lvl6pPr marL="514350" indent="-514350" algn="l" defTabSz="914400" rtl="0" eaLnBrk="1" latinLnBrk="0" hangingPunct="1">
              <a:lnSpc>
                <a:spcPct val="90000"/>
              </a:lnSpc>
              <a:spcBef>
                <a:spcPts val="1000"/>
              </a:spcBef>
              <a:buClr>
                <a:schemeClr val="accent1"/>
              </a:buClr>
              <a:buFont typeface="+mj-lt"/>
              <a:buAutoNum type="alphaUcPeriod"/>
              <a:tabLst/>
              <a:defRPr sz="2800" kern="1200">
                <a:solidFill>
                  <a:schemeClr val="tx1"/>
                </a:solidFill>
                <a:latin typeface="+mn-lt"/>
                <a:ea typeface="+mn-ea"/>
                <a:cs typeface="+mn-cs"/>
              </a:defRPr>
            </a:lvl6pPr>
            <a:lvl7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tx1"/>
                </a:solidFill>
                <a:latin typeface="+mn-lt"/>
                <a:ea typeface="+mn-ea"/>
                <a:cs typeface="+mn-cs"/>
              </a:defRPr>
            </a:lvl7pPr>
            <a:lvl8pPr marL="0" indent="0" algn="l" defTabSz="914400" rtl="0" eaLnBrk="1" latinLnBrk="0" hangingPunct="1">
              <a:lnSpc>
                <a:spcPct val="90000"/>
              </a:lnSpc>
              <a:spcBef>
                <a:spcPts val="1000"/>
              </a:spcBef>
              <a:buFont typeface="Arial" panose="020B0604020202020204" pitchFamily="34" charset="0"/>
              <a:buNone/>
              <a:tabLst/>
              <a:defRPr sz="2800" b="1" kern="1200">
                <a:solidFill>
                  <a:schemeClr val="accent1"/>
                </a:solidFill>
                <a:latin typeface="+mn-lt"/>
                <a:ea typeface="+mn-ea"/>
                <a:cs typeface="+mn-cs"/>
              </a:defRPr>
            </a:lvl8pPr>
            <a:lvl9pPr marL="0" indent="0" algn="l" defTabSz="914400" rtl="0" eaLnBrk="1" latinLnBrk="0" hangingPunct="1">
              <a:lnSpc>
                <a:spcPct val="90000"/>
              </a:lnSpc>
              <a:spcBef>
                <a:spcPts val="1000"/>
              </a:spcBef>
              <a:buFont typeface="Arial" panose="020B0604020202020204" pitchFamily="34" charset="0"/>
              <a:buNone/>
              <a:tabLst/>
              <a:defRPr sz="3600" b="1" kern="1200">
                <a:solidFill>
                  <a:schemeClr val="accent1"/>
                </a:solidFill>
                <a:latin typeface="+mn-lt"/>
                <a:ea typeface="+mn-ea"/>
                <a:cs typeface="+mn-cs"/>
              </a:defRPr>
            </a:lvl9pPr>
          </a:lstStyle>
          <a:p>
            <a:pPr lvl="1">
              <a:lnSpc>
                <a:spcPct val="100000"/>
              </a:lnSpc>
            </a:pPr>
            <a:r>
              <a:rPr lang="fr-CA" dirty="0"/>
              <a:t>Joindre le journal étudiant, en parler à une ou un adulte </a:t>
            </a:r>
            <a:br>
              <a:rPr lang="fr-CA" dirty="0"/>
            </a:br>
            <a:r>
              <a:rPr lang="fr-CA" dirty="0"/>
              <a:t>de confiance, tenir un journal personnel pour s’exprimer, organiser des rencontres avec des élèves qui ont </a:t>
            </a:r>
            <a:br>
              <a:rPr lang="fr-CA" dirty="0"/>
            </a:br>
            <a:r>
              <a:rPr lang="fr-CA" dirty="0"/>
              <a:t>des intérêts communs. </a:t>
            </a:r>
          </a:p>
          <a:p>
            <a:pPr lvl="1">
              <a:lnSpc>
                <a:spcPct val="100000"/>
              </a:lnSpc>
            </a:pPr>
            <a:endParaRPr lang="fr-CA" dirty="0"/>
          </a:p>
          <a:p>
            <a:pPr lvl="1">
              <a:lnSpc>
                <a:spcPct val="100000"/>
              </a:lnSpc>
            </a:pPr>
            <a:endParaRPr lang="fr-CA" dirty="0"/>
          </a:p>
          <a:p>
            <a:pPr marL="0" lvl="1" indent="0">
              <a:lnSpc>
                <a:spcPct val="100000"/>
              </a:lnSpc>
              <a:buNone/>
            </a:pPr>
            <a:endParaRPr lang="fr-CA" dirty="0"/>
          </a:p>
        </p:txBody>
      </p:sp>
      <p:pic>
        <p:nvPicPr>
          <p:cNvPr id="3" name="Graphique 2">
            <a:extLst>
              <a:ext uri="{FF2B5EF4-FFF2-40B4-BE49-F238E27FC236}">
                <a16:creationId xmlns:a16="http://schemas.microsoft.com/office/drawing/2014/main" id="{111D71AB-C9D8-C857-FE81-AA7CBC4657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4342" y="-19107"/>
            <a:ext cx="2246422" cy="2246422"/>
          </a:xfrm>
          <a:prstGeom prst="rect">
            <a:avLst/>
          </a:prstGeom>
        </p:spPr>
      </p:pic>
      <p:pic>
        <p:nvPicPr>
          <p:cNvPr id="4" name="Graphique 3">
            <a:extLst>
              <a:ext uri="{FF2B5EF4-FFF2-40B4-BE49-F238E27FC236}">
                <a16:creationId xmlns:a16="http://schemas.microsoft.com/office/drawing/2014/main" id="{C08765DE-7242-371D-F27B-189A0CB593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7264493">
            <a:off x="6274863" y="3967101"/>
            <a:ext cx="897558" cy="1673824"/>
          </a:xfrm>
          <a:prstGeom prst="rect">
            <a:avLst/>
          </a:prstGeom>
        </p:spPr>
      </p:pic>
    </p:spTree>
    <p:extLst>
      <p:ext uri="{BB962C8B-B14F-4D97-AF65-F5344CB8AC3E}">
        <p14:creationId xmlns:p14="http://schemas.microsoft.com/office/powerpoint/2010/main" val="233240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F6FBF65-D3C8-9341-B506-6DF8698F7792}"/>
              </a:ext>
            </a:extLst>
          </p:cNvPr>
          <p:cNvSpPr>
            <a:spLocks noGrp="1"/>
          </p:cNvSpPr>
          <p:nvPr>
            <p:ph type="body" idx="1"/>
          </p:nvPr>
        </p:nvSpPr>
        <p:spPr/>
        <p:txBody>
          <a:bodyPr/>
          <a:lstStyle/>
          <a:p>
            <a:r>
              <a:rPr lang="fr-CA" dirty="0"/>
              <a:t>Analyse approfondie d’un scénario</a:t>
            </a:r>
          </a:p>
        </p:txBody>
      </p:sp>
      <p:pic>
        <p:nvPicPr>
          <p:cNvPr id="5" name="Espace réservé pour une image  3">
            <a:extLst>
              <a:ext uri="{FF2B5EF4-FFF2-40B4-BE49-F238E27FC236}">
                <a16:creationId xmlns:a16="http://schemas.microsoft.com/office/drawing/2014/main" id="{23E0E14C-F753-2333-BDDD-FB099F92A27A}"/>
              </a:ext>
            </a:extLst>
          </p:cNvPr>
          <p:cNvPicPr>
            <a:picLocks noGrp="1" noChangeAspect="1"/>
          </p:cNvPicPr>
          <p:nvPr>
            <p:ph type="pic" sz="quarter" idx="16"/>
          </p:nvPr>
        </p:nvPicPr>
        <p:blipFill>
          <a:blip r:embed="rId2"/>
          <a:srcRect l="291" t="3454" r="-292" b="37306"/>
          <a:stretch>
            <a:fillRect/>
          </a:stretch>
        </p:blipFill>
        <p:spPr>
          <a:xfrm>
            <a:off x="6976872" y="1416462"/>
            <a:ext cx="4023365" cy="4020130"/>
          </a:xfrm>
        </p:spPr>
      </p:pic>
    </p:spTree>
    <p:extLst>
      <p:ext uri="{BB962C8B-B14F-4D97-AF65-F5344CB8AC3E}">
        <p14:creationId xmlns:p14="http://schemas.microsoft.com/office/powerpoint/2010/main" val="116394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C00963-A37B-B549-9435-9FE0DC72CAAE}"/>
              </a:ext>
            </a:extLst>
          </p:cNvPr>
          <p:cNvSpPr>
            <a:spLocks noGrp="1"/>
          </p:cNvSpPr>
          <p:nvPr>
            <p:ph type="title"/>
          </p:nvPr>
        </p:nvSpPr>
        <p:spPr>
          <a:xfrm>
            <a:off x="886968" y="533400"/>
            <a:ext cx="10421938" cy="655320"/>
          </a:xfrm>
        </p:spPr>
        <p:txBody>
          <a:bodyPr/>
          <a:lstStyle/>
          <a:p>
            <a:r>
              <a:rPr lang="fr-CA" dirty="0"/>
              <a:t>Démarche à suivre</a:t>
            </a:r>
            <a:br>
              <a:rPr lang="fr-CA" dirty="0"/>
            </a:br>
            <a:endParaRPr lang="fr-CA" dirty="0"/>
          </a:p>
        </p:txBody>
      </p:sp>
      <p:sp>
        <p:nvSpPr>
          <p:cNvPr id="4" name="Espace réservé du texte 3">
            <a:extLst>
              <a:ext uri="{FF2B5EF4-FFF2-40B4-BE49-F238E27FC236}">
                <a16:creationId xmlns:a16="http://schemas.microsoft.com/office/drawing/2014/main" id="{B777478A-F1BE-024D-9F30-83C5EBDECE7B}"/>
              </a:ext>
            </a:extLst>
          </p:cNvPr>
          <p:cNvSpPr>
            <a:spLocks noGrp="1"/>
          </p:cNvSpPr>
          <p:nvPr>
            <p:ph type="body" sz="quarter" idx="14"/>
          </p:nvPr>
        </p:nvSpPr>
        <p:spPr>
          <a:xfrm>
            <a:off x="883094" y="1280159"/>
            <a:ext cx="9739399" cy="5206159"/>
          </a:xfrm>
        </p:spPr>
        <p:txBody>
          <a:bodyPr/>
          <a:lstStyle/>
          <a:p>
            <a:pPr lvl="1">
              <a:lnSpc>
                <a:spcPct val="100000"/>
              </a:lnSpc>
            </a:pPr>
            <a:r>
              <a:rPr lang="fr-CA" sz="2400" dirty="0">
                <a:solidFill>
                  <a:sysClr val="windowText" lastClr="000000"/>
                </a:solidFill>
              </a:rPr>
              <a:t>Identifier un ou des scénarios qui vous intéressent le plus.</a:t>
            </a:r>
          </a:p>
          <a:p>
            <a:pPr lvl="1">
              <a:lnSpc>
                <a:spcPct val="100000"/>
              </a:lnSpc>
            </a:pPr>
            <a:r>
              <a:rPr lang="fr-CA" sz="2400" dirty="0">
                <a:solidFill>
                  <a:sysClr val="windowText" lastClr="000000"/>
                </a:solidFill>
              </a:rPr>
              <a:t>Former des équipes qui analyseront chacune un scénario.</a:t>
            </a:r>
          </a:p>
          <a:p>
            <a:pPr lvl="1">
              <a:lnSpc>
                <a:spcPct val="100000"/>
              </a:lnSpc>
            </a:pPr>
            <a:r>
              <a:rPr lang="fr-CA" sz="2400" dirty="0">
                <a:solidFill>
                  <a:sysClr val="windowText" lastClr="000000"/>
                </a:solidFill>
              </a:rPr>
              <a:t>Identifier les droits qui ne sont pas respectés selon la Convention </a:t>
            </a:r>
            <a:br>
              <a:rPr lang="fr-CA" sz="2400" dirty="0">
                <a:solidFill>
                  <a:sysClr val="windowText" lastClr="000000"/>
                </a:solidFill>
              </a:rPr>
            </a:br>
            <a:r>
              <a:rPr lang="fr-CA" sz="2400" dirty="0">
                <a:solidFill>
                  <a:sysClr val="windowText" lastClr="000000"/>
                </a:solidFill>
              </a:rPr>
              <a:t>et selon d’autres documents légaux (</a:t>
            </a:r>
            <a:r>
              <a:rPr lang="fr-CA" sz="2400" i="1" dirty="0">
                <a:solidFill>
                  <a:sysClr val="windowText" lastClr="000000"/>
                </a:solidFill>
              </a:rPr>
              <a:t>Charte des droits et libertés</a:t>
            </a:r>
            <a:r>
              <a:rPr lang="fr-CA" sz="2400" dirty="0">
                <a:solidFill>
                  <a:sysClr val="windowText" lastClr="000000"/>
                </a:solidFill>
              </a:rPr>
              <a:t>, </a:t>
            </a:r>
            <a:r>
              <a:rPr lang="fr-CA" sz="2400" i="1" dirty="0">
                <a:solidFill>
                  <a:sysClr val="windowText" lastClr="000000"/>
                </a:solidFill>
              </a:rPr>
              <a:t>Code du travail</a:t>
            </a:r>
            <a:r>
              <a:rPr lang="fr-CA" sz="2400" dirty="0">
                <a:solidFill>
                  <a:sysClr val="windowText" lastClr="000000"/>
                </a:solidFill>
              </a:rPr>
              <a:t>, etc.)</a:t>
            </a:r>
          </a:p>
          <a:p>
            <a:pPr lvl="1">
              <a:lnSpc>
                <a:spcPct val="100000"/>
              </a:lnSpc>
            </a:pPr>
            <a:r>
              <a:rPr lang="fr-CA" sz="2400" dirty="0">
                <a:solidFill>
                  <a:sysClr val="windowText" lastClr="000000"/>
                </a:solidFill>
              </a:rPr>
              <a:t>Formuler une opinion sur la situation et sur les actions possibles </a:t>
            </a:r>
            <a:br>
              <a:rPr lang="fr-CA" sz="2400" dirty="0">
                <a:solidFill>
                  <a:sysClr val="windowText" lastClr="000000"/>
                </a:solidFill>
              </a:rPr>
            </a:br>
            <a:r>
              <a:rPr lang="fr-CA" sz="2400" dirty="0">
                <a:solidFill>
                  <a:sysClr val="windowText" lastClr="000000"/>
                </a:solidFill>
              </a:rPr>
              <a:t>à entreprendre.</a:t>
            </a:r>
          </a:p>
          <a:p>
            <a:pPr lvl="1">
              <a:lnSpc>
                <a:spcPct val="100000"/>
              </a:lnSpc>
            </a:pPr>
            <a:r>
              <a:rPr lang="fr-CA" sz="2400" dirty="0">
                <a:solidFill>
                  <a:sysClr val="windowText" lastClr="000000"/>
                </a:solidFill>
              </a:rPr>
              <a:t>Préparer une présentation qui inclura le résumé la situation, </a:t>
            </a:r>
            <a:br>
              <a:rPr lang="fr-CA" sz="2400" dirty="0">
                <a:solidFill>
                  <a:sysClr val="windowText" lastClr="000000"/>
                </a:solidFill>
              </a:rPr>
            </a:br>
            <a:r>
              <a:rPr lang="fr-CA" sz="2400" dirty="0">
                <a:solidFill>
                  <a:sysClr val="windowText" lastClr="000000"/>
                </a:solidFill>
              </a:rPr>
              <a:t>les principales réflexions et les droits non respectés </a:t>
            </a:r>
            <a:br>
              <a:rPr lang="fr-CA" sz="2400" dirty="0">
                <a:solidFill>
                  <a:sysClr val="windowText" lastClr="000000"/>
                </a:solidFill>
              </a:rPr>
            </a:br>
            <a:r>
              <a:rPr lang="fr-CA" sz="2400" dirty="0">
                <a:solidFill>
                  <a:sysClr val="windowText" lastClr="000000"/>
                </a:solidFill>
              </a:rPr>
              <a:t>selon les documents légaux.</a:t>
            </a:r>
            <a:r>
              <a:rPr lang="fr-FR" sz="2400" dirty="0"/>
              <a:t> </a:t>
            </a:r>
          </a:p>
          <a:p>
            <a:pPr lvl="1">
              <a:lnSpc>
                <a:spcPct val="100000"/>
              </a:lnSpc>
            </a:pPr>
            <a:r>
              <a:rPr lang="fr-CA" sz="2400" dirty="0">
                <a:solidFill>
                  <a:sysClr val="windowText" lastClr="000000"/>
                </a:solidFill>
              </a:rPr>
              <a:t>Compléter les questions sur chaque scénario pendant </a:t>
            </a:r>
            <a:br>
              <a:rPr lang="fr-CA" sz="2400" dirty="0">
                <a:solidFill>
                  <a:sysClr val="windowText" lastClr="000000"/>
                </a:solidFill>
              </a:rPr>
            </a:br>
            <a:r>
              <a:rPr lang="fr-CA" sz="2400" dirty="0">
                <a:solidFill>
                  <a:sysClr val="windowText" lastClr="000000"/>
                </a:solidFill>
              </a:rPr>
              <a:t>les présentations des autres équipes.</a:t>
            </a:r>
          </a:p>
        </p:txBody>
      </p:sp>
    </p:spTree>
    <p:extLst>
      <p:ext uri="{BB962C8B-B14F-4D97-AF65-F5344CB8AC3E}">
        <p14:creationId xmlns:p14="http://schemas.microsoft.com/office/powerpoint/2010/main" val="412702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B839F32-6D59-A444-93C2-6EAFF34EC622}"/>
              </a:ext>
            </a:extLst>
          </p:cNvPr>
          <p:cNvSpPr>
            <a:spLocks noGrp="1"/>
          </p:cNvSpPr>
          <p:nvPr>
            <p:ph type="title"/>
          </p:nvPr>
        </p:nvSpPr>
        <p:spPr>
          <a:xfrm>
            <a:off x="886968" y="901896"/>
            <a:ext cx="8579374" cy="1685356"/>
          </a:xfrm>
        </p:spPr>
        <p:txBody>
          <a:bodyPr/>
          <a:lstStyle/>
          <a:p>
            <a:r>
              <a:rPr lang="fr-CA" dirty="0"/>
              <a:t>Le droit à son identité de genre</a:t>
            </a:r>
            <a:r>
              <a:rPr lang="fr-CA" sz="2000" dirty="0"/>
              <a:t> </a:t>
            </a:r>
            <a:r>
              <a:rPr lang="fr-CA" dirty="0"/>
              <a:t>:</a:t>
            </a:r>
            <a:br>
              <a:rPr lang="fr-CA" dirty="0"/>
            </a:br>
            <a:r>
              <a:rPr lang="fr-CA" dirty="0"/>
              <a:t>Le souhait d’Alex dans </a:t>
            </a:r>
            <a:br>
              <a:rPr lang="fr-CA" dirty="0"/>
            </a:br>
            <a:r>
              <a:rPr lang="fr-CA" dirty="0"/>
              <a:t>ses tâches au boulot.</a:t>
            </a:r>
          </a:p>
        </p:txBody>
      </p:sp>
      <p:sp>
        <p:nvSpPr>
          <p:cNvPr id="7" name="Espace réservé du texte 6">
            <a:extLst>
              <a:ext uri="{FF2B5EF4-FFF2-40B4-BE49-F238E27FC236}">
                <a16:creationId xmlns:a16="http://schemas.microsoft.com/office/drawing/2014/main" id="{B1702BBE-A777-6241-8E61-0C61CE2ACC53}"/>
              </a:ext>
            </a:extLst>
          </p:cNvPr>
          <p:cNvSpPr>
            <a:spLocks noGrp="1"/>
          </p:cNvSpPr>
          <p:nvPr>
            <p:ph type="body" sz="quarter" idx="15"/>
          </p:nvPr>
        </p:nvSpPr>
        <p:spPr/>
        <p:txBody>
          <a:bodyPr/>
          <a:lstStyle/>
          <a:p>
            <a:r>
              <a:rPr lang="fr-CA" dirty="0"/>
              <a:t>Scénario 1</a:t>
            </a:r>
          </a:p>
        </p:txBody>
      </p:sp>
      <p:pic>
        <p:nvPicPr>
          <p:cNvPr id="3" name="Image 2">
            <a:extLst>
              <a:ext uri="{FF2B5EF4-FFF2-40B4-BE49-F238E27FC236}">
                <a16:creationId xmlns:a16="http://schemas.microsoft.com/office/drawing/2014/main" id="{B8753AAA-7A88-DDEB-7011-23E75BC1F9DB}"/>
              </a:ext>
            </a:extLst>
          </p:cNvPr>
          <p:cNvPicPr>
            <a:picLocks noChangeAspect="1"/>
          </p:cNvPicPr>
          <p:nvPr/>
        </p:nvPicPr>
        <p:blipFill>
          <a:blip r:embed="rId2"/>
          <a:stretch>
            <a:fillRect/>
          </a:stretch>
        </p:blipFill>
        <p:spPr>
          <a:xfrm>
            <a:off x="6379968" y="1882185"/>
            <a:ext cx="5181600" cy="4356100"/>
          </a:xfrm>
          <a:prstGeom prst="rect">
            <a:avLst/>
          </a:prstGeom>
        </p:spPr>
      </p:pic>
    </p:spTree>
    <p:extLst>
      <p:ext uri="{BB962C8B-B14F-4D97-AF65-F5344CB8AC3E}">
        <p14:creationId xmlns:p14="http://schemas.microsoft.com/office/powerpoint/2010/main" val="231211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E5AC-AA34-0425-ECF6-89D01ECB94F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91A5BAD6-96D0-4F0A-416F-516C77BD3201}"/>
              </a:ext>
            </a:extLst>
          </p:cNvPr>
          <p:cNvSpPr>
            <a:spLocks noGrp="1"/>
          </p:cNvSpPr>
          <p:nvPr>
            <p:ph type="title"/>
          </p:nvPr>
        </p:nvSpPr>
        <p:spPr>
          <a:xfrm>
            <a:off x="886968" y="901896"/>
            <a:ext cx="5943600" cy="3485908"/>
          </a:xfrm>
        </p:spPr>
        <p:txBody>
          <a:bodyPr/>
          <a:lstStyle/>
          <a:p>
            <a:r>
              <a:rPr lang="fr-CA" dirty="0"/>
              <a:t>La liberté de religion des enfants et des adolescents</a:t>
            </a:r>
            <a:r>
              <a:rPr lang="fr-CA" sz="2000" dirty="0"/>
              <a:t> </a:t>
            </a:r>
            <a:r>
              <a:rPr lang="fr-CA" dirty="0"/>
              <a:t>: </a:t>
            </a:r>
            <a:br>
              <a:rPr lang="fr-CA" dirty="0"/>
            </a:br>
            <a:r>
              <a:rPr lang="fr-CA" dirty="0"/>
              <a:t>Thomas, ses parents </a:t>
            </a:r>
            <a:br>
              <a:rPr lang="fr-CA" dirty="0"/>
            </a:br>
            <a:r>
              <a:rPr lang="fr-CA" dirty="0"/>
              <a:t>et leur religion.</a:t>
            </a:r>
          </a:p>
        </p:txBody>
      </p:sp>
      <p:sp>
        <p:nvSpPr>
          <p:cNvPr id="7" name="Espace réservé du texte 6">
            <a:extLst>
              <a:ext uri="{FF2B5EF4-FFF2-40B4-BE49-F238E27FC236}">
                <a16:creationId xmlns:a16="http://schemas.microsoft.com/office/drawing/2014/main" id="{BD8A6955-C188-541C-533B-492AC643E46C}"/>
              </a:ext>
            </a:extLst>
          </p:cNvPr>
          <p:cNvSpPr>
            <a:spLocks noGrp="1"/>
          </p:cNvSpPr>
          <p:nvPr>
            <p:ph type="body" sz="quarter" idx="15"/>
          </p:nvPr>
        </p:nvSpPr>
        <p:spPr/>
        <p:txBody>
          <a:bodyPr/>
          <a:lstStyle/>
          <a:p>
            <a:r>
              <a:rPr lang="fr-CA" dirty="0"/>
              <a:t>Scénario 2</a:t>
            </a:r>
          </a:p>
        </p:txBody>
      </p:sp>
      <p:pic>
        <p:nvPicPr>
          <p:cNvPr id="8" name="Image 7">
            <a:extLst>
              <a:ext uri="{FF2B5EF4-FFF2-40B4-BE49-F238E27FC236}">
                <a16:creationId xmlns:a16="http://schemas.microsoft.com/office/drawing/2014/main" id="{7513CFE8-9340-770C-7A4D-47A243834BFC}"/>
              </a:ext>
            </a:extLst>
          </p:cNvPr>
          <p:cNvPicPr>
            <a:picLocks noChangeAspect="1"/>
          </p:cNvPicPr>
          <p:nvPr/>
        </p:nvPicPr>
        <p:blipFill>
          <a:blip r:embed="rId3"/>
          <a:stretch>
            <a:fillRect/>
          </a:stretch>
        </p:blipFill>
        <p:spPr>
          <a:xfrm>
            <a:off x="6711304" y="0"/>
            <a:ext cx="5584631" cy="6858000"/>
          </a:xfrm>
          <a:prstGeom prst="rect">
            <a:avLst/>
          </a:prstGeom>
        </p:spPr>
      </p:pic>
    </p:spTree>
    <p:extLst>
      <p:ext uri="{BB962C8B-B14F-4D97-AF65-F5344CB8AC3E}">
        <p14:creationId xmlns:p14="http://schemas.microsoft.com/office/powerpoint/2010/main" val="3068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331C-1B21-E8CF-9F6E-F368F11144D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6F975C9-4CC0-2C42-37E8-7371F4547636}"/>
              </a:ext>
            </a:extLst>
          </p:cNvPr>
          <p:cNvSpPr>
            <a:spLocks noGrp="1"/>
          </p:cNvSpPr>
          <p:nvPr>
            <p:ph type="title"/>
          </p:nvPr>
        </p:nvSpPr>
        <p:spPr>
          <a:xfrm>
            <a:off x="886968" y="901896"/>
            <a:ext cx="5943600" cy="2597822"/>
          </a:xfrm>
        </p:spPr>
        <p:txBody>
          <a:bodyPr/>
          <a:lstStyle/>
          <a:p>
            <a:r>
              <a:rPr lang="fr-CA" dirty="0"/>
              <a:t>Le droit des enfants </a:t>
            </a:r>
            <a:br>
              <a:rPr lang="fr-CA" dirty="0"/>
            </a:br>
            <a:r>
              <a:rPr lang="fr-CA" dirty="0"/>
              <a:t>lors d’un divorce</a:t>
            </a:r>
            <a:r>
              <a:rPr lang="fr-CA" sz="2000" dirty="0"/>
              <a:t> </a:t>
            </a:r>
            <a:r>
              <a:rPr lang="fr-CA" dirty="0"/>
              <a:t>: </a:t>
            </a:r>
            <a:br>
              <a:rPr lang="fr-CA" dirty="0"/>
            </a:br>
            <a:r>
              <a:rPr lang="fr-CA" dirty="0"/>
              <a:t>Pris entre deux parents, un choix déchirant.</a:t>
            </a:r>
          </a:p>
        </p:txBody>
      </p:sp>
      <p:sp>
        <p:nvSpPr>
          <p:cNvPr id="7" name="Espace réservé du texte 6">
            <a:extLst>
              <a:ext uri="{FF2B5EF4-FFF2-40B4-BE49-F238E27FC236}">
                <a16:creationId xmlns:a16="http://schemas.microsoft.com/office/drawing/2014/main" id="{E7261B40-0725-E8AD-6887-B8F747FE4DAA}"/>
              </a:ext>
            </a:extLst>
          </p:cNvPr>
          <p:cNvSpPr>
            <a:spLocks noGrp="1"/>
          </p:cNvSpPr>
          <p:nvPr>
            <p:ph type="body" sz="quarter" idx="15"/>
          </p:nvPr>
        </p:nvSpPr>
        <p:spPr/>
        <p:txBody>
          <a:bodyPr/>
          <a:lstStyle/>
          <a:p>
            <a:r>
              <a:rPr lang="fr-CA" dirty="0"/>
              <a:t>Scénario 3</a:t>
            </a:r>
          </a:p>
        </p:txBody>
      </p:sp>
      <p:pic>
        <p:nvPicPr>
          <p:cNvPr id="8" name="Image 7">
            <a:extLst>
              <a:ext uri="{FF2B5EF4-FFF2-40B4-BE49-F238E27FC236}">
                <a16:creationId xmlns:a16="http://schemas.microsoft.com/office/drawing/2014/main" id="{A70ADEE4-3055-24B2-1816-746C0AC1B6F8}"/>
              </a:ext>
            </a:extLst>
          </p:cNvPr>
          <p:cNvPicPr>
            <a:picLocks noChangeAspect="1"/>
          </p:cNvPicPr>
          <p:nvPr/>
        </p:nvPicPr>
        <p:blipFill>
          <a:blip r:embed="rId3"/>
          <a:stretch>
            <a:fillRect/>
          </a:stretch>
        </p:blipFill>
        <p:spPr>
          <a:xfrm>
            <a:off x="6096000" y="2269554"/>
            <a:ext cx="5670402" cy="3886398"/>
          </a:xfrm>
          <a:prstGeom prst="rect">
            <a:avLst/>
          </a:prstGeom>
        </p:spPr>
      </p:pic>
    </p:spTree>
    <p:extLst>
      <p:ext uri="{BB962C8B-B14F-4D97-AF65-F5344CB8AC3E}">
        <p14:creationId xmlns:p14="http://schemas.microsoft.com/office/powerpoint/2010/main" val="509374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C49B4-A65D-8D74-48AA-8041F14E980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A10AF04-3DA7-2935-9505-78242EF8F826}"/>
              </a:ext>
            </a:extLst>
          </p:cNvPr>
          <p:cNvSpPr>
            <a:spLocks noGrp="1"/>
          </p:cNvSpPr>
          <p:nvPr>
            <p:ph type="title"/>
          </p:nvPr>
        </p:nvSpPr>
        <p:spPr>
          <a:xfrm>
            <a:off x="886968" y="901895"/>
            <a:ext cx="5943600" cy="3051733"/>
          </a:xfrm>
        </p:spPr>
        <p:txBody>
          <a:bodyPr/>
          <a:lstStyle/>
          <a:p>
            <a:r>
              <a:rPr lang="fr-CA" dirty="0"/>
              <a:t>Le travail des enfants </a:t>
            </a:r>
            <a:br>
              <a:rPr lang="fr-CA" dirty="0"/>
            </a:br>
            <a:r>
              <a:rPr lang="fr-CA" dirty="0"/>
              <a:t>et des jeunes</a:t>
            </a:r>
            <a:r>
              <a:rPr lang="fr-CA" sz="2000" dirty="0"/>
              <a:t> </a:t>
            </a:r>
            <a:r>
              <a:rPr lang="fr-CA" dirty="0"/>
              <a:t>: </a:t>
            </a:r>
            <a:br>
              <a:rPr lang="fr-CA" dirty="0"/>
            </a:br>
            <a:r>
              <a:rPr lang="fr-CA" dirty="0"/>
              <a:t>de la classe au boulot, pas facile de garder </a:t>
            </a:r>
            <a:br>
              <a:rPr lang="fr-CA" dirty="0"/>
            </a:br>
            <a:r>
              <a:rPr lang="fr-CA" dirty="0"/>
              <a:t>le tempo</a:t>
            </a:r>
            <a:r>
              <a:rPr lang="fr-CA" sz="2000" dirty="0"/>
              <a:t> </a:t>
            </a:r>
            <a:r>
              <a:rPr lang="fr-CA" dirty="0"/>
              <a:t>!</a:t>
            </a:r>
          </a:p>
        </p:txBody>
      </p:sp>
      <p:sp>
        <p:nvSpPr>
          <p:cNvPr id="7" name="Espace réservé du texte 6">
            <a:extLst>
              <a:ext uri="{FF2B5EF4-FFF2-40B4-BE49-F238E27FC236}">
                <a16:creationId xmlns:a16="http://schemas.microsoft.com/office/drawing/2014/main" id="{D0EC3FCF-8470-967A-F865-BB2861C5DB76}"/>
              </a:ext>
            </a:extLst>
          </p:cNvPr>
          <p:cNvSpPr>
            <a:spLocks noGrp="1"/>
          </p:cNvSpPr>
          <p:nvPr>
            <p:ph type="body" sz="quarter" idx="15"/>
          </p:nvPr>
        </p:nvSpPr>
        <p:spPr/>
        <p:txBody>
          <a:bodyPr/>
          <a:lstStyle/>
          <a:p>
            <a:r>
              <a:rPr lang="fr-CA" dirty="0"/>
              <a:t>Scénario 4</a:t>
            </a:r>
          </a:p>
        </p:txBody>
      </p:sp>
      <p:pic>
        <p:nvPicPr>
          <p:cNvPr id="8" name="Image 7">
            <a:extLst>
              <a:ext uri="{FF2B5EF4-FFF2-40B4-BE49-F238E27FC236}">
                <a16:creationId xmlns:a16="http://schemas.microsoft.com/office/drawing/2014/main" id="{8D03A7C0-AC0B-5B22-50AA-217A023D8D61}"/>
              </a:ext>
            </a:extLst>
          </p:cNvPr>
          <p:cNvPicPr>
            <a:picLocks noChangeAspect="1"/>
          </p:cNvPicPr>
          <p:nvPr/>
        </p:nvPicPr>
        <p:blipFill>
          <a:blip r:embed="rId3"/>
          <a:stretch>
            <a:fillRect/>
          </a:stretch>
        </p:blipFill>
        <p:spPr>
          <a:xfrm>
            <a:off x="6479741" y="883700"/>
            <a:ext cx="5538479" cy="5538479"/>
          </a:xfrm>
          <a:prstGeom prst="rect">
            <a:avLst/>
          </a:prstGeom>
        </p:spPr>
      </p:pic>
    </p:spTree>
    <p:extLst>
      <p:ext uri="{BB962C8B-B14F-4D97-AF65-F5344CB8AC3E}">
        <p14:creationId xmlns:p14="http://schemas.microsoft.com/office/powerpoint/2010/main" val="277867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96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522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 educaloi">
  <a:themeElements>
    <a:clrScheme name="éducaloi">
      <a:dk1>
        <a:srgbClr val="212121"/>
      </a:dk1>
      <a:lt1>
        <a:srgbClr val="FFFFFF"/>
      </a:lt1>
      <a:dk2>
        <a:srgbClr val="000000"/>
      </a:dk2>
      <a:lt2>
        <a:srgbClr val="EAEAEA"/>
      </a:lt2>
      <a:accent1>
        <a:srgbClr val="F6891F"/>
      </a:accent1>
      <a:accent2>
        <a:srgbClr val="333F48"/>
      </a:accent2>
      <a:accent3>
        <a:srgbClr val="C1C6C8"/>
      </a:accent3>
      <a:accent4>
        <a:srgbClr val="919191"/>
      </a:accent4>
      <a:accent5>
        <a:srgbClr val="C0C0C0"/>
      </a:accent5>
      <a:accent6>
        <a:srgbClr val="EAEAEA"/>
      </a:accent6>
      <a:hlink>
        <a:srgbClr val="212121"/>
      </a:hlink>
      <a:folHlink>
        <a:srgbClr val="7979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solidFill>
            <a:schemeClr val="accent1"/>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err="1" smtClean="0"/>
        </a:defPPr>
      </a:lstStyle>
    </a:txDef>
  </a:objectDefaults>
  <a:extraClrSchemeLst/>
  <a:extLst>
    <a:ext uri="{05A4C25C-085E-4340-85A3-A5531E510DB2}">
      <thm15:themeFamily xmlns:thm15="http://schemas.microsoft.com/office/thememl/2012/main" name="Thème educaloi" id="{848F15CA-7B20-2A48-8D94-230A71AFC494}" vid="{D6D1CE7D-D183-9C42-A1AC-72B0379533F7}"/>
    </a:ext>
  </a:extLst>
</a:theme>
</file>

<file path=ppt/theme/theme2.xml><?xml version="1.0" encoding="utf-8"?>
<a:theme xmlns:a="http://schemas.openxmlformats.org/drawingml/2006/main" name="éducaloi - Atelier 2021">
  <a:themeElements>
    <a:clrScheme name="éducaloi">
      <a:dk1>
        <a:srgbClr val="212121"/>
      </a:dk1>
      <a:lt1>
        <a:srgbClr val="FFFFFF"/>
      </a:lt1>
      <a:dk2>
        <a:srgbClr val="000000"/>
      </a:dk2>
      <a:lt2>
        <a:srgbClr val="EAEAEA"/>
      </a:lt2>
      <a:accent1>
        <a:srgbClr val="F6891F"/>
      </a:accent1>
      <a:accent2>
        <a:srgbClr val="333F48"/>
      </a:accent2>
      <a:accent3>
        <a:srgbClr val="C1C6C8"/>
      </a:accent3>
      <a:accent4>
        <a:srgbClr val="919191"/>
      </a:accent4>
      <a:accent5>
        <a:srgbClr val="C0C0C0"/>
      </a:accent5>
      <a:accent6>
        <a:srgbClr val="EAEAEA"/>
      </a:accent6>
      <a:hlink>
        <a:srgbClr val="212121"/>
      </a:hlink>
      <a:folHlink>
        <a:srgbClr val="79797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solidFill>
            <a:schemeClr val="accent1"/>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c4c9101-ca6c-4953-bf15-5ed2fb777a67">
      <UserInfo>
        <DisplayName/>
        <AccountId xsi:nil="true"/>
        <AccountType/>
      </UserInfo>
    </SharedWithUsers>
    <lcf76f155ced4ddcb4097134ff3c332f xmlns="319a9c1d-6107-471a-83e8-1a40088b2974">
      <Terms xmlns="http://schemas.microsoft.com/office/infopath/2007/PartnerControls"/>
    </lcf76f155ced4ddcb4097134ff3c332f>
    <TaxCatchAll xmlns="7c4c9101-ca6c-4953-bf15-5ed2fb777a67">
      <Value>3863</Value>
    </TaxCatchAll>
    <Date_Alerte xmlns="319a9c1d-6107-471a-83e8-1a40088b2974" xsi:nil="true"/>
    <EnVeille xmlns="7c4c9101-ca6c-4953-bf15-5ed2fb777a67">true</EnVeille>
    <Classement xmlns="319a9c1d-6107-471a-83e8-1a40088b2974">Education_juridique</Classement>
    <Partenariat xmlns="7c4c9101-ca6c-4953-bf15-5ed2fb777a67" xsi:nil="true"/>
    <nb_x0020_pages xmlns="7c4c9101-ca6c-4953-bf15-5ed2fb777a67" xsi:nil="true"/>
    <MediaServiceAutoKeyPoints xmlns="319a9c1d-6107-471a-83e8-1a40088b2974" xsi:nil="true"/>
    <DocumentSetDescription xmlns="http://schemas.microsoft.com/sharepoint/v3" xsi:nil="true"/>
    <DateDePublication xmlns="7c4c9101-ca6c-4953-bf15-5ed2fb777a67" xsi:nil="true"/>
    <MiseAJour xmlns="7c4c9101-ca6c-4953-bf15-5ed2fb777a67">2025-07-01T04:00:00+00:00</MiseAJour>
    <Durée_x0020__x0028_minutes_x0029_ xmlns="7c4c9101-ca6c-4953-bf15-5ed2fb777a67">300</Durée_x0020__x0028_minutes_x0029_>
    <_Statut xmlns="319a9c1d-6107-471a-83e8-1a40088b2974">
      <Value>En ligne</Value>
    </_Statut>
    <PublicCible xmlns="7c4c9101-ca6c-4953-bf15-5ed2fb777a67" xsi:nil="true"/>
    <Année_x0020_de_x0020_développement xmlns="7c4c9101-ca6c-4953-bf15-5ed2fb777a67">Choisir</Année_x0020_de_x0020_développement>
    <Thème_Vidéo xmlns="7c4c9101-ca6c-4953-bf15-5ed2fb777a67">(À définir)</Thème_Vidéo>
    <MediaServiceObjectDetectorVersions xmlns="319a9c1d-6107-471a-83e8-1a40088b2974" xsi:nil="true"/>
    <PublishingExpirationDate xmlns="http://schemas.microsoft.com/sharepoint/v3" xsi:nil="true"/>
    <Date_x0020_de_x0020_validation_x0020_juridique_x0020_compl_x00e8_te xmlns="319a9c1d-6107-471a-83e8-1a40088b2974" xsi:nil="true"/>
    <Poids xmlns="7c4c9101-ca6c-4953-bf15-5ed2fb777a67" xsi:nil="true"/>
    <Date_x0020_d_x0027_impression xmlns="7c4c9101-ca6c-4953-bf15-5ed2fb777a67" xsi:nil="true"/>
    <PublishingStartDate xmlns="http://schemas.microsoft.com/sharepoint/v3" xsi:nil="true"/>
    <MediaServiceLocation xmlns="319a9c1d-6107-471a-83e8-1a40088b2974" xsi:nil="true"/>
    <_Lien xmlns="319a9c1d-6107-471a-83e8-1a40088b2974">
      <Url>https://www.educationjuridique.ca/fr/enseignant/activites/trousses/les-droits-des-enfants/</Url>
      <Description>https://www.educationjuridique.ca/fr/enseignant/activites/trousses/les-droits-des-enfants/</Description>
    </_Lien>
    <Titre_x0020_anglais xmlns="7c4c9101-ca6c-4953-bf15-5ed2fb777a67">Children's Rights</Titre_x0020_anglais>
    <Notes1 xmlns="7c4c9101-ca6c-4953-bf15-5ed2fb777a67" xsi:nil="true"/>
    <MediaServiceSearchProperties xmlns="319a9c1d-6107-471a-83e8-1a40088b2974" xsi:nil="true"/>
    <Date_x0020_de_x0020_validation_x0020_CCD_x002f_p_x00e9_dago_x002f_graphique xmlns="319a9c1d-6107-471a-83e8-1a40088b2974" xsi:nil="true"/>
    <Langue_x0020_de_x0020_la_x0020_présentation xmlns="7c4c9101-ca6c-4953-bf15-5ed2fb777a67">Français</Langue_x0020_de_x0020_la_x0020_présentation>
    <i907d86ec4584f6cb358ae81bbc1ea6b xmlns="319a9c1d-6107-471a-83e8-1a40088b2974">
      <Terms xmlns="http://schemas.microsoft.com/office/infopath/2007/PartnerControls">
        <TermInfo xmlns="http://schemas.microsoft.com/office/infopath/2007/PartnerControls">
          <TermName xmlns="http://schemas.microsoft.com/office/infopath/2007/PartnerControls">Droits et société</TermName>
          <TermId xmlns="http://schemas.microsoft.com/office/infopath/2007/PartnerControls">01c6c143-2a79-4911-a8d0-ba2cb74b9fed</TermId>
        </TermInfo>
      </Terms>
    </i907d86ec4584f6cb358ae81bbc1ea6b>
    <Type_x0020_de_x0020_contenu xmlns="7c4c9101-ca6c-4953-bf15-5ed2fb777a67" xsi:nil="true"/>
    <Anim_x00e9__x0020_par xmlns="319a9c1d-6107-471a-83e8-1a40088b2974">
      <Value>Professeur</Value>
    </Anim_x00e9__x0020_par>
    <Type_x0020_Test xmlns="319a9c1d-6107-471a-83e8-1a40088b2974">Trousse pédagogique</Type_x0020_Test>
    <Cat_x00e9_gorie_x0020_de xmlns="319a9c1d-6107-471a-83e8-1a40088b2974">Éducation</Cat_x00e9_gorie_x0020_de>
    <Verbatim_x003f_ xmlns="319a9c1d-6107-471a-83e8-1a40088b2974" xsi:nil="true"/>
    <Type_x0020_de_x0020_public xmlns="319a9c1d-6107-471a-83e8-1a40088b2974">
      <Value>Éducation secondaire</Value>
    </Type_x0020_de_x0020_public>
    <NumeroLLVD xmlns="7c4c9101-ca6c-4953-bf15-5ed2fb777a67" xsi:nil="true"/>
    <c01619f680564398b04b11e07e4c0290 xmlns="319a9c1d-6107-471a-83e8-1a40088b2974">
      <Terms xmlns="http://schemas.microsoft.com/office/infopath/2007/PartnerControls"/>
    </c01619f680564398b04b11e07e4c0290>
    <h7b0f6842a2c4d96a5959abc37dc6680 xmlns="319a9c1d-6107-471a-83e8-1a40088b2974">
      <Terms xmlns="http://schemas.microsoft.com/office/infopath/2007/PartnerControls"/>
    </h7b0f6842a2c4d96a5959abc37dc6680>
  </documentManagement>
</p:properties>
</file>

<file path=customXml/itemProps1.xml><?xml version="1.0" encoding="utf-8"?>
<ds:datastoreItem xmlns:ds="http://schemas.openxmlformats.org/officeDocument/2006/customXml" ds:itemID="{7CD90B93-9FC9-4801-B18B-422DE607BB60}">
  <ds:schemaRefs>
    <ds:schemaRef ds:uri="http://schemas.microsoft.com/sharepoint/v3/contenttype/forms"/>
  </ds:schemaRefs>
</ds:datastoreItem>
</file>

<file path=customXml/itemProps2.xml><?xml version="1.0" encoding="utf-8"?>
<ds:datastoreItem xmlns:ds="http://schemas.openxmlformats.org/officeDocument/2006/customXml" ds:itemID="{C5978A0D-659B-40FA-97AE-1F3D440AB2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c4c9101-ca6c-4953-bf15-5ed2fb777a67"/>
    <ds:schemaRef ds:uri="319a9c1d-6107-471a-83e8-1a40088b29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CC5A95-6AA8-4BED-9482-7FA8D6AE3717}">
  <ds:schemaRefs>
    <ds:schemaRef ds:uri="http://schemas.microsoft.com/sharepoint/v3"/>
    <ds:schemaRef ds:uri="http://schemas.microsoft.com/office/2006/metadata/properties"/>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purl.org/dc/terms/"/>
    <ds:schemaRef ds:uri="319a9c1d-6107-471a-83e8-1a40088b2974"/>
    <ds:schemaRef ds:uri="7c4c9101-ca6c-4953-bf15-5ed2fb777a67"/>
    <ds:schemaRef ds:uri="http://www.w3.org/XML/1998/namespace"/>
  </ds:schemaRefs>
</ds:datastoreItem>
</file>

<file path=docMetadata/LabelInfo.xml><?xml version="1.0" encoding="utf-8"?>
<clbl:labelList xmlns:clbl="http://schemas.microsoft.com/office/2020/mipLabelMetadata">
  <clbl:label id="{14de1f37-1bdd-4a47-9c9f-50418b0dd2e9}" enabled="0" method="" siteId="{14de1f37-1bdd-4a47-9c9f-50418b0dd2e9}" removed="1"/>
</clbl:labelList>
</file>

<file path=docProps/app.xml><?xml version="1.0" encoding="utf-8"?>
<Properties xmlns="http://schemas.openxmlformats.org/officeDocument/2006/extended-properties" xmlns:vt="http://schemas.openxmlformats.org/officeDocument/2006/docPropsVTypes">
  <Template>Thème educaloi</Template>
  <TotalTime>1758</TotalTime>
  <Words>5786</Words>
  <Application>Microsoft Office PowerPoint</Application>
  <PresentationFormat>Grand écran</PresentationFormat>
  <Paragraphs>488</Paragraphs>
  <Slides>44</Slides>
  <Notes>29</Notes>
  <HiddenSlides>0</HiddenSlides>
  <MMClips>1</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44</vt:i4>
      </vt:variant>
    </vt:vector>
  </HeadingPairs>
  <TitlesOfParts>
    <vt:vector size="52" baseType="lpstr">
      <vt:lpstr>Arial</vt:lpstr>
      <vt:lpstr>Calibri</vt:lpstr>
      <vt:lpstr>Courier New</vt:lpstr>
      <vt:lpstr>Helvetica Light</vt:lpstr>
      <vt:lpstr>Police système</vt:lpstr>
      <vt:lpstr>Wingdings</vt:lpstr>
      <vt:lpstr>Thème educaloi</vt:lpstr>
      <vt:lpstr>éducaloi - Atelier 2021</vt:lpstr>
      <vt:lpstr>Présentation PowerPoint</vt:lpstr>
      <vt:lpstr>Introduction</vt:lpstr>
      <vt:lpstr>Présentation PowerPoint</vt:lpstr>
      <vt:lpstr>Présentation PowerPoint</vt:lpstr>
      <vt:lpstr>Présentation PowerPoint</vt:lpstr>
      <vt:lpstr>Article 12</vt:lpstr>
      <vt:lpstr>Article 19</vt:lpstr>
      <vt:lpstr>Article 32</vt:lpstr>
      <vt:lpstr>Pour chaque enfant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Liam laissé à lui-même</vt:lpstr>
      <vt:lpstr>Quel droit de la Convention n’est pas respecté ?</vt:lpstr>
      <vt:lpstr>Quelles solutions pourrions-nous proposer  à cet enfant ?</vt:lpstr>
      <vt:lpstr>Présentation PowerPoint</vt:lpstr>
      <vt:lpstr>Un baiser aux lourdes conséquences</vt:lpstr>
      <vt:lpstr>Quel droit de la Convention n’est pas respecté ?</vt:lpstr>
      <vt:lpstr>Quelles solutions pourrions-nous proposer  à cette adolescente ?</vt:lpstr>
      <vt:lpstr>Jacob le prodige,  mais à quel prix ?</vt:lpstr>
      <vt:lpstr>Quel droit de la Convention n’est pas respecté ?</vt:lpstr>
      <vt:lpstr>Quelles solutions pourrions-nous proposer  à cet adolescent ?</vt:lpstr>
      <vt:lpstr>Tu es trop jeune pour comprendre ces choses</vt:lpstr>
      <vt:lpstr>Quel droit de la Convention n’est pas respecté ?</vt:lpstr>
      <vt:lpstr>Quelles solutions pourrions-nous proposer  à cette adolescente ?</vt:lpstr>
      <vt:lpstr>Présentation PowerPoint</vt:lpstr>
      <vt:lpstr>Démarche à suivre </vt:lpstr>
      <vt:lpstr>Le droit à son identité de genre : Le souhait d’Alex dans  ses tâches au boulot.</vt:lpstr>
      <vt:lpstr>La liberté de religion des enfants et des adolescents :  Thomas, ses parents  et leur religion.</vt:lpstr>
      <vt:lpstr>Le droit des enfants  lors d’un divorce :  Pris entre deux parents, un choix déchirant.</vt:lpstr>
      <vt:lpstr>Le travail des enfants  et des jeunes :  de la classe au boulot, pas facile de garder  le tempo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Le Bigot</dc:creator>
  <cp:lastModifiedBy>Aurélie Gagnon</cp:lastModifiedBy>
  <cp:revision>88</cp:revision>
  <dcterms:created xsi:type="dcterms:W3CDTF">2021-02-22T16:21:34Z</dcterms:created>
  <dcterms:modified xsi:type="dcterms:W3CDTF">2026-10-06T20:24:09Z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_dlc_DocIdItemGuid">
    <vt:lpwstr>5ccd0e41-fe9c-4b11-97c1-adc36ca17209</vt:lpwstr>
  </property>
  <property fmtid="{D5CDD505-2E9C-101B-9397-08002B2CF9AE}" pid="4" name="Order">
    <vt:r8>203843100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y fmtid="{D5CDD505-2E9C-101B-9397-08002B2CF9AE}" pid="11" name="_dlc_policyId">
    <vt:lpwstr>0x010100F414892432BABD4F9D58D89993809070|1955054669</vt:lpwstr>
  </property>
  <property fmtid="{D5CDD505-2E9C-101B-9397-08002B2CF9AE}" pid="12" name="ItemRetentionFormula">
    <vt:lpwstr>&lt;formula id="Microsoft.Office.RecordsManagement.PolicyFeatures.Expiration.Formula.BuiltIn"&gt;&lt;number&gt;12&lt;/number&gt;&lt;property&gt;Created&lt;/property&gt;&lt;propertyId&gt;8c06beca-0777-48f7-91c7-6da68bc07b69&lt;/propertyId&gt;&lt;period&gt;months&lt;/period&gt;&lt;/formula&gt;</vt:lpwstr>
  </property>
  <property fmtid="{D5CDD505-2E9C-101B-9397-08002B2CF9AE}" pid="13" name="_docset_NoMedatataSyncRequired">
    <vt:lpwstr>False</vt:lpwstr>
  </property>
  <property fmtid="{D5CDD505-2E9C-101B-9397-08002B2CF9AE}" pid="14" name="Publications">
    <vt:bool>false</vt:bool>
  </property>
  <property fmtid="{D5CDD505-2E9C-101B-9397-08002B2CF9AE}" pid="15" name="Refonte_migré">
    <vt:bool>false</vt:bool>
  </property>
  <property fmtid="{D5CDD505-2E9C-101B-9397-08002B2CF9AE}" pid="16" name="EnLigneFR">
    <vt:bool>false</vt:bool>
  </property>
  <property fmtid="{D5CDD505-2E9C-101B-9397-08002B2CF9AE}" pid="17" name="Intervenants">
    <vt:bool>false</vt:bool>
  </property>
  <property fmtid="{D5CDD505-2E9C-101B-9397-08002B2CF9AE}" pid="18" name="Disponible">
    <vt:bool>true</vt:bool>
  </property>
  <property fmtid="{D5CDD505-2E9C-101B-9397-08002B2CF9AE}" pid="19" name="Language">
    <vt:lpwstr>Anglais</vt:lpwstr>
  </property>
  <property fmtid="{D5CDD505-2E9C-101B-9397-08002B2CF9AE}" pid="20" name="À lire aussi">
    <vt:lpwstr>;#-;#</vt:lpwstr>
  </property>
  <property fmtid="{D5CDD505-2E9C-101B-9397-08002B2CF9AE}" pid="21" name="EnLigneEN">
    <vt:bool>false</vt:bool>
  </property>
  <property fmtid="{D5CDD505-2E9C-101B-9397-08002B2CF9AE}" pid="22" name="Publications liées">
    <vt:lpwstr>;#Faire un choix;#</vt:lpwstr>
  </property>
  <property fmtid="{D5CDD505-2E9C-101B-9397-08002B2CF9AE}" pid="23" name="Coordo responsable">
    <vt:lpwstr/>
  </property>
  <property fmtid="{D5CDD505-2E9C-101B-9397-08002B2CF9AE}" pid="24" name="Derniers_animateurs">
    <vt:lpwstr/>
  </property>
  <property fmtid="{D5CDD505-2E9C-101B-9397-08002B2CF9AE}" pid="25" name="_Enstock">
    <vt:bool>false</vt:bool>
  </property>
  <property fmtid="{D5CDD505-2E9C-101B-9397-08002B2CF9AE}" pid="26" name="Cat_x00e9_gorie">
    <vt:lpwstr/>
  </property>
  <property fmtid="{D5CDD505-2E9C-101B-9397-08002B2CF9AE}" pid="27" name="c01619f680564398b04b11e07e4c0290">
    <vt:lpwstr/>
  </property>
  <property fmtid="{D5CDD505-2E9C-101B-9397-08002B2CF9AE}" pid="28" name="Catégorie">
    <vt:lpwstr/>
  </property>
  <property fmtid="{D5CDD505-2E9C-101B-9397-08002B2CF9AE}" pid="29" name="Section">
    <vt:lpwstr/>
  </property>
  <property fmtid="{D5CDD505-2E9C-101B-9397-08002B2CF9AE}" pid="30" name="_Categorisation">
    <vt:lpwstr>3863</vt:lpwstr>
  </property>
</Properties>
</file>