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3.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4.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5.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6.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8.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9.xml" ContentType="application/vnd.openxmlformats-officedocument.presentationml.notesSlide+xml"/>
  <Override PartName="/ppt/tags/tag51.xml" ContentType="application/vnd.openxmlformats-officedocument.presentationml.tags+xml"/>
  <Override PartName="/ppt/notesSlides/notesSlide10.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11.xml" ContentType="application/vnd.openxmlformats-officedocument.presentationml.notesSlide+xml"/>
  <Override PartName="/ppt/tags/tag54.xml" ContentType="application/vnd.openxmlformats-officedocument.presentationml.tags+xml"/>
  <Override PartName="/ppt/notesSlides/notesSlide12.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13.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14.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15.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16.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17.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18.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notesSlides/notesSlide19.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20.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48" r:id="rId5"/>
    <p:sldMasterId id="2147483687" r:id="rId6"/>
  </p:sldMasterIdLst>
  <p:notesMasterIdLst>
    <p:notesMasterId r:id="rId35"/>
  </p:notesMasterIdLst>
  <p:sldIdLst>
    <p:sldId id="261" r:id="rId7"/>
    <p:sldId id="266" r:id="rId8"/>
    <p:sldId id="335" r:id="rId9"/>
    <p:sldId id="333" r:id="rId10"/>
    <p:sldId id="334" r:id="rId11"/>
    <p:sldId id="336" r:id="rId12"/>
    <p:sldId id="337" r:id="rId13"/>
    <p:sldId id="338" r:id="rId14"/>
    <p:sldId id="342" r:id="rId15"/>
    <p:sldId id="343" r:id="rId16"/>
    <p:sldId id="344" r:id="rId17"/>
    <p:sldId id="345" r:id="rId18"/>
    <p:sldId id="339" r:id="rId19"/>
    <p:sldId id="346" r:id="rId20"/>
    <p:sldId id="347" r:id="rId21"/>
    <p:sldId id="348" r:id="rId22"/>
    <p:sldId id="349" r:id="rId23"/>
    <p:sldId id="350" r:id="rId24"/>
    <p:sldId id="351" r:id="rId25"/>
    <p:sldId id="352" r:id="rId26"/>
    <p:sldId id="358" r:id="rId27"/>
    <p:sldId id="353" r:id="rId28"/>
    <p:sldId id="354" r:id="rId29"/>
    <p:sldId id="355" r:id="rId30"/>
    <p:sldId id="356" r:id="rId31"/>
    <p:sldId id="357" r:id="rId32"/>
    <p:sldId id="359" r:id="rId33"/>
    <p:sldId id="360" r:id="rId3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01"/>
    <p:restoredTop sz="81782" autoAdjust="0"/>
  </p:normalViewPr>
  <p:slideViewPr>
    <p:cSldViewPr snapToGrid="0" snapToObjects="1" showGuides="1">
      <p:cViewPr varScale="1">
        <p:scale>
          <a:sx n="93" d="100"/>
          <a:sy n="93" d="100"/>
        </p:scale>
        <p:origin x="1506" y="8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is Cattani Perroni" userId="cfd5eeab-e9e1-4b2a-b5a4-3d687f911c86" providerId="ADAL" clId="{2ED8DDCF-9E47-40EF-A8BD-DBCAD125F4F1}"/>
    <pc:docChg chg="undo custSel addSld delSld modSld addMainMaster">
      <pc:chgData name="Thais Cattani Perroni" userId="cfd5eeab-e9e1-4b2a-b5a4-3d687f911c86" providerId="ADAL" clId="{2ED8DDCF-9E47-40EF-A8BD-DBCAD125F4F1}" dt="2023-08-17T18:45:51.447" v="179" actId="47"/>
      <pc:docMkLst>
        <pc:docMk/>
      </pc:docMkLst>
      <pc:sldChg chg="modSp mod">
        <pc:chgData name="Thais Cattani Perroni" userId="cfd5eeab-e9e1-4b2a-b5a4-3d687f911c86" providerId="ADAL" clId="{2ED8DDCF-9E47-40EF-A8BD-DBCAD125F4F1}" dt="2023-08-17T18:45:12.603" v="174" actId="20577"/>
        <pc:sldMkLst>
          <pc:docMk/>
          <pc:sldMk cId="3697603542" sldId="266"/>
        </pc:sldMkLst>
        <pc:spChg chg="mod">
          <ac:chgData name="Thais Cattani Perroni" userId="cfd5eeab-e9e1-4b2a-b5a4-3d687f911c86" providerId="ADAL" clId="{2ED8DDCF-9E47-40EF-A8BD-DBCAD125F4F1}" dt="2023-08-17T18:45:12.603" v="174" actId="20577"/>
          <ac:spMkLst>
            <pc:docMk/>
            <pc:sldMk cId="3697603542" sldId="266"/>
            <ac:spMk id="5" creationId="{9E4C8C5E-B19D-204E-9453-97003A9D478D}"/>
          </ac:spMkLst>
        </pc:spChg>
      </pc:sldChg>
      <pc:sldChg chg="del">
        <pc:chgData name="Thais Cattani Perroni" userId="cfd5eeab-e9e1-4b2a-b5a4-3d687f911c86" providerId="ADAL" clId="{2ED8DDCF-9E47-40EF-A8BD-DBCAD125F4F1}" dt="2023-08-17T18:45:51.447" v="179" actId="47"/>
        <pc:sldMkLst>
          <pc:docMk/>
          <pc:sldMk cId="2303950096" sldId="332"/>
        </pc:sldMkLst>
      </pc:sldChg>
      <pc:sldChg chg="add">
        <pc:chgData name="Thais Cattani Perroni" userId="cfd5eeab-e9e1-4b2a-b5a4-3d687f911c86" providerId="ADAL" clId="{2ED8DDCF-9E47-40EF-A8BD-DBCAD125F4F1}" dt="2023-08-17T18:45:46.083" v="176"/>
        <pc:sldMkLst>
          <pc:docMk/>
          <pc:sldMk cId="1497452260" sldId="359"/>
        </pc:sldMkLst>
      </pc:sldChg>
      <pc:sldChg chg="add">
        <pc:chgData name="Thais Cattani Perroni" userId="cfd5eeab-e9e1-4b2a-b5a4-3d687f911c86" providerId="ADAL" clId="{2ED8DDCF-9E47-40EF-A8BD-DBCAD125F4F1}" dt="2023-08-17T18:45:47.055" v="178"/>
        <pc:sldMkLst>
          <pc:docMk/>
          <pc:sldMk cId="336480826" sldId="360"/>
        </pc:sldMkLst>
      </pc:sldChg>
      <pc:sldMasterChg chg="add addSldLayout">
        <pc:chgData name="Thais Cattani Perroni" userId="cfd5eeab-e9e1-4b2a-b5a4-3d687f911c86" providerId="ADAL" clId="{2ED8DDCF-9E47-40EF-A8BD-DBCAD125F4F1}" dt="2023-08-17T18:45:47.055" v="177" actId="27028"/>
        <pc:sldMasterMkLst>
          <pc:docMk/>
          <pc:sldMasterMk cId="3025158510" sldId="2147483687"/>
        </pc:sldMasterMkLst>
        <pc:sldLayoutChg chg="add">
          <pc:chgData name="Thais Cattani Perroni" userId="cfd5eeab-e9e1-4b2a-b5a4-3d687f911c86" providerId="ADAL" clId="{2ED8DDCF-9E47-40EF-A8BD-DBCAD125F4F1}" dt="2023-08-17T18:45:47.055" v="177" actId="27028"/>
          <pc:sldLayoutMkLst>
            <pc:docMk/>
            <pc:sldMasterMk cId="3025158510" sldId="2147483687"/>
            <pc:sldLayoutMk cId="3705162789" sldId="2147483713"/>
          </pc:sldLayoutMkLst>
        </pc:sldLayoutChg>
      </pc:sldMasterChg>
      <pc:sldMasterChg chg="add addSldLayout">
        <pc:chgData name="Thais Cattani Perroni" userId="cfd5eeab-e9e1-4b2a-b5a4-3d687f911c86" providerId="ADAL" clId="{2ED8DDCF-9E47-40EF-A8BD-DBCAD125F4F1}" dt="2023-08-17T18:45:46.077" v="175" actId="27028"/>
        <pc:sldMasterMkLst>
          <pc:docMk/>
          <pc:sldMasterMk cId="2268999798" sldId="2147483748"/>
        </pc:sldMasterMkLst>
        <pc:sldLayoutChg chg="add">
          <pc:chgData name="Thais Cattani Perroni" userId="cfd5eeab-e9e1-4b2a-b5a4-3d687f911c86" providerId="ADAL" clId="{2ED8DDCF-9E47-40EF-A8BD-DBCAD125F4F1}" dt="2023-08-17T18:45:46.077" v="175" actId="27028"/>
          <pc:sldLayoutMkLst>
            <pc:docMk/>
            <pc:sldMasterMk cId="2268999798" sldId="2147483748"/>
            <pc:sldLayoutMk cId="1383557213" sldId="2147483747"/>
          </pc:sldLayoutMkLst>
        </pc:sldLayoutChg>
      </pc:sldMasterChg>
    </pc:docChg>
  </pc:docChgLst>
  <pc:docChgLst>
    <pc:chgData name="Kim Bélanger-Baillargeon" userId="61e8c17a-4f44-4a20-848f-58a57c92f1ad" providerId="ADAL" clId="{C4261FF7-D4BF-4DFC-BF4E-A7BF23C08E88}"/>
    <pc:docChg chg="undo custSel addSld delSld modSld">
      <pc:chgData name="Kim Bélanger-Baillargeon" userId="61e8c17a-4f44-4a20-848f-58a57c92f1ad" providerId="ADAL" clId="{C4261FF7-D4BF-4DFC-BF4E-A7BF23C08E88}" dt="2022-12-21T21:14:06.829" v="444" actId="2696"/>
      <pc:docMkLst>
        <pc:docMk/>
      </pc:docMkLst>
      <pc:sldChg chg="addSp delSp modSp mod modNotesTx">
        <pc:chgData name="Kim Bélanger-Baillargeon" userId="61e8c17a-4f44-4a20-848f-58a57c92f1ad" providerId="ADAL" clId="{C4261FF7-D4BF-4DFC-BF4E-A7BF23C08E88}" dt="2022-12-21T21:01:10.493" v="301" actId="20577"/>
        <pc:sldMkLst>
          <pc:docMk/>
          <pc:sldMk cId="387620748" sldId="261"/>
        </pc:sldMkLst>
        <pc:spChg chg="mod">
          <ac:chgData name="Kim Bélanger-Baillargeon" userId="61e8c17a-4f44-4a20-848f-58a57c92f1ad" providerId="ADAL" clId="{C4261FF7-D4BF-4DFC-BF4E-A7BF23C08E88}" dt="2022-12-21T20:36:57.626" v="148" actId="404"/>
          <ac:spMkLst>
            <pc:docMk/>
            <pc:sldMk cId="387620748" sldId="261"/>
            <ac:spMk id="3" creationId="{D5092838-4393-0744-83F8-A0F8497A27E1}"/>
          </ac:spMkLst>
        </pc:spChg>
        <pc:spChg chg="del">
          <ac:chgData name="Kim Bélanger-Baillargeon" userId="61e8c17a-4f44-4a20-848f-58a57c92f1ad" providerId="ADAL" clId="{C4261FF7-D4BF-4DFC-BF4E-A7BF23C08E88}" dt="2022-12-21T20:37:10.015" v="150" actId="478"/>
          <ac:spMkLst>
            <pc:docMk/>
            <pc:sldMk cId="387620748" sldId="261"/>
            <ac:spMk id="4" creationId="{DD2B239E-1FDD-274F-8094-A964DF8F1BEC}"/>
          </ac:spMkLst>
        </pc:spChg>
        <pc:spChg chg="mod">
          <ac:chgData name="Kim Bélanger-Baillargeon" userId="61e8c17a-4f44-4a20-848f-58a57c92f1ad" providerId="ADAL" clId="{C4261FF7-D4BF-4DFC-BF4E-A7BF23C08E88}" dt="2022-12-21T20:36:03.231" v="22" actId="20577"/>
          <ac:spMkLst>
            <pc:docMk/>
            <pc:sldMk cId="387620748" sldId="261"/>
            <ac:spMk id="8" creationId="{EB706226-4730-FA4D-ABEC-69D1B174C6AA}"/>
          </ac:spMkLst>
        </pc:spChg>
        <pc:picChg chg="add mod">
          <ac:chgData name="Kim Bélanger-Baillargeon" userId="61e8c17a-4f44-4a20-848f-58a57c92f1ad" providerId="ADAL" clId="{C4261FF7-D4BF-4DFC-BF4E-A7BF23C08E88}" dt="2022-12-21T20:37:11.047" v="151" actId="1076"/>
          <ac:picMkLst>
            <pc:docMk/>
            <pc:sldMk cId="387620748" sldId="261"/>
            <ac:picMk id="2" creationId="{E9508D4D-AFED-0D4A-0BE6-6199198CF268}"/>
          </ac:picMkLst>
        </pc:picChg>
      </pc:sldChg>
      <pc:sldChg chg="addSp delSp modSp mod">
        <pc:chgData name="Kim Bélanger-Baillargeon" userId="61e8c17a-4f44-4a20-848f-58a57c92f1ad" providerId="ADAL" clId="{C4261FF7-D4BF-4DFC-BF4E-A7BF23C08E88}" dt="2022-12-21T20:50:36.998" v="218" actId="113"/>
        <pc:sldMkLst>
          <pc:docMk/>
          <pc:sldMk cId="3697603542" sldId="266"/>
        </pc:sldMkLst>
        <pc:spChg chg="add del mod">
          <ac:chgData name="Kim Bélanger-Baillargeon" userId="61e8c17a-4f44-4a20-848f-58a57c92f1ad" providerId="ADAL" clId="{C4261FF7-D4BF-4DFC-BF4E-A7BF23C08E88}" dt="2022-12-21T20:37:46.412" v="159" actId="478"/>
          <ac:spMkLst>
            <pc:docMk/>
            <pc:sldMk cId="3697603542" sldId="266"/>
            <ac:spMk id="3" creationId="{C15FCA9B-F712-87C8-AAF6-3E25E37951F3}"/>
          </ac:spMkLst>
        </pc:spChg>
        <pc:spChg chg="del">
          <ac:chgData name="Kim Bélanger-Baillargeon" userId="61e8c17a-4f44-4a20-848f-58a57c92f1ad" providerId="ADAL" clId="{C4261FF7-D4BF-4DFC-BF4E-A7BF23C08E88}" dt="2022-12-21T20:37:44.922" v="158" actId="478"/>
          <ac:spMkLst>
            <pc:docMk/>
            <pc:sldMk cId="3697603542" sldId="266"/>
            <ac:spMk id="4" creationId="{3A788EAF-4D37-AF40-AE32-C0110FEB5D52}"/>
          </ac:spMkLst>
        </pc:spChg>
        <pc:spChg chg="mod">
          <ac:chgData name="Kim Bélanger-Baillargeon" userId="61e8c17a-4f44-4a20-848f-58a57c92f1ad" providerId="ADAL" clId="{C4261FF7-D4BF-4DFC-BF4E-A7BF23C08E88}" dt="2022-12-21T20:50:36.998" v="218" actId="113"/>
          <ac:spMkLst>
            <pc:docMk/>
            <pc:sldMk cId="3697603542" sldId="266"/>
            <ac:spMk id="5" creationId="{9E4C8C5E-B19D-204E-9453-97003A9D478D}"/>
          </ac:spMkLst>
        </pc:spChg>
        <pc:picChg chg="add del mod">
          <ac:chgData name="Kim Bélanger-Baillargeon" userId="61e8c17a-4f44-4a20-848f-58a57c92f1ad" providerId="ADAL" clId="{C4261FF7-D4BF-4DFC-BF4E-A7BF23C08E88}" dt="2022-12-21T20:38:01.173" v="164" actId="478"/>
          <ac:picMkLst>
            <pc:docMk/>
            <pc:sldMk cId="3697603542" sldId="266"/>
            <ac:picMk id="6" creationId="{1AC7EDA4-1352-19D9-1788-2E1E54B9CB3F}"/>
          </ac:picMkLst>
        </pc:picChg>
      </pc:sldChg>
      <pc:sldChg chg="addSp delSp modSp new mod modNotesTx">
        <pc:chgData name="Kim Bélanger-Baillargeon" userId="61e8c17a-4f44-4a20-848f-58a57c92f1ad" providerId="ADAL" clId="{C4261FF7-D4BF-4DFC-BF4E-A7BF23C08E88}" dt="2022-12-21T20:39:27.197" v="180"/>
        <pc:sldMkLst>
          <pc:docMk/>
          <pc:sldMk cId="665181123" sldId="333"/>
        </pc:sldMkLst>
        <pc:spChg chg="del">
          <ac:chgData name="Kim Bélanger-Baillargeon" userId="61e8c17a-4f44-4a20-848f-58a57c92f1ad" providerId="ADAL" clId="{C4261FF7-D4BF-4DFC-BF4E-A7BF23C08E88}" dt="2022-12-21T20:38:30.141" v="170" actId="478"/>
          <ac:spMkLst>
            <pc:docMk/>
            <pc:sldMk cId="665181123" sldId="333"/>
            <ac:spMk id="2" creationId="{AB043908-BE11-4071-AAB4-4E2C3CF0BF6A}"/>
          </ac:spMkLst>
        </pc:spChg>
        <pc:spChg chg="del">
          <ac:chgData name="Kim Bélanger-Baillargeon" userId="61e8c17a-4f44-4a20-848f-58a57c92f1ad" providerId="ADAL" clId="{C4261FF7-D4BF-4DFC-BF4E-A7BF23C08E88}" dt="2022-12-21T20:38:30.141" v="170" actId="478"/>
          <ac:spMkLst>
            <pc:docMk/>
            <pc:sldMk cId="665181123" sldId="333"/>
            <ac:spMk id="3" creationId="{735DEB67-C8BC-F00C-8B77-64CBF2E6ECFD}"/>
          </ac:spMkLst>
        </pc:spChg>
        <pc:spChg chg="add mod">
          <ac:chgData name="Kim Bélanger-Baillargeon" userId="61e8c17a-4f44-4a20-848f-58a57c92f1ad" providerId="ADAL" clId="{C4261FF7-D4BF-4DFC-BF4E-A7BF23C08E88}" dt="2022-12-21T20:38:47.334" v="172" actId="207"/>
          <ac:spMkLst>
            <pc:docMk/>
            <pc:sldMk cId="665181123" sldId="333"/>
            <ac:spMk id="4" creationId="{6CE2B2A0-D4F7-B3D7-08A6-9CB947A16C62}"/>
          </ac:spMkLst>
        </pc:spChg>
        <pc:spChg chg="add mod">
          <ac:chgData name="Kim Bélanger-Baillargeon" userId="61e8c17a-4f44-4a20-848f-58a57c92f1ad" providerId="ADAL" clId="{C4261FF7-D4BF-4DFC-BF4E-A7BF23C08E88}" dt="2022-12-21T20:38:50.388" v="173" actId="207"/>
          <ac:spMkLst>
            <pc:docMk/>
            <pc:sldMk cId="665181123" sldId="333"/>
            <ac:spMk id="6" creationId="{85C40B2C-A14A-67C9-46CA-88585742092E}"/>
          </ac:spMkLst>
        </pc:spChg>
        <pc:spChg chg="add mod">
          <ac:chgData name="Kim Bélanger-Baillargeon" userId="61e8c17a-4f44-4a20-848f-58a57c92f1ad" providerId="ADAL" clId="{C4261FF7-D4BF-4DFC-BF4E-A7BF23C08E88}" dt="2022-12-21T20:38:42" v="171"/>
          <ac:spMkLst>
            <pc:docMk/>
            <pc:sldMk cId="665181123" sldId="333"/>
            <ac:spMk id="7" creationId="{A5DF8895-9D72-1D93-CC03-B36B5FE609F0}"/>
          </ac:spMkLst>
        </pc:spChg>
        <pc:spChg chg="add mod">
          <ac:chgData name="Kim Bélanger-Baillargeon" userId="61e8c17a-4f44-4a20-848f-58a57c92f1ad" providerId="ADAL" clId="{C4261FF7-D4BF-4DFC-BF4E-A7BF23C08E88}" dt="2022-12-21T20:38:42" v="171"/>
          <ac:spMkLst>
            <pc:docMk/>
            <pc:sldMk cId="665181123" sldId="333"/>
            <ac:spMk id="8" creationId="{D09847BB-7846-1563-93E5-5E4E70A9083F}"/>
          </ac:spMkLst>
        </pc:spChg>
        <pc:spChg chg="add mod">
          <ac:chgData name="Kim Bélanger-Baillargeon" userId="61e8c17a-4f44-4a20-848f-58a57c92f1ad" providerId="ADAL" clId="{C4261FF7-D4BF-4DFC-BF4E-A7BF23C08E88}" dt="2022-12-21T20:39:03.087" v="177" actId="20577"/>
          <ac:spMkLst>
            <pc:docMk/>
            <pc:sldMk cId="665181123" sldId="333"/>
            <ac:spMk id="9" creationId="{92F023D5-DB0A-7B95-14AD-4370573DFB14}"/>
          </ac:spMkLst>
        </pc:spChg>
        <pc:spChg chg="add mod">
          <ac:chgData name="Kim Bélanger-Baillargeon" userId="61e8c17a-4f44-4a20-848f-58a57c92f1ad" providerId="ADAL" clId="{C4261FF7-D4BF-4DFC-BF4E-A7BF23C08E88}" dt="2022-12-21T20:38:42" v="171"/>
          <ac:spMkLst>
            <pc:docMk/>
            <pc:sldMk cId="665181123" sldId="333"/>
            <ac:spMk id="10" creationId="{9289610A-8E0E-ECAF-E698-1FAF524E0F9A}"/>
          </ac:spMkLst>
        </pc:spChg>
        <pc:spChg chg="add mod">
          <ac:chgData name="Kim Bélanger-Baillargeon" userId="61e8c17a-4f44-4a20-848f-58a57c92f1ad" providerId="ADAL" clId="{C4261FF7-D4BF-4DFC-BF4E-A7BF23C08E88}" dt="2022-12-21T20:38:42" v="171"/>
          <ac:spMkLst>
            <pc:docMk/>
            <pc:sldMk cId="665181123" sldId="333"/>
            <ac:spMk id="12" creationId="{AFD0F161-BCF7-FEAC-FCAF-2CCF28685CA0}"/>
          </ac:spMkLst>
        </pc:spChg>
        <pc:spChg chg="add mod">
          <ac:chgData name="Kim Bélanger-Baillargeon" userId="61e8c17a-4f44-4a20-848f-58a57c92f1ad" providerId="ADAL" clId="{C4261FF7-D4BF-4DFC-BF4E-A7BF23C08E88}" dt="2022-12-21T20:38:42" v="171"/>
          <ac:spMkLst>
            <pc:docMk/>
            <pc:sldMk cId="665181123" sldId="333"/>
            <ac:spMk id="13" creationId="{BC2D9E55-BC4E-2883-004A-AE90077168AC}"/>
          </ac:spMkLst>
        </pc:spChg>
        <pc:spChg chg="add mod">
          <ac:chgData name="Kim Bélanger-Baillargeon" userId="61e8c17a-4f44-4a20-848f-58a57c92f1ad" providerId="ADAL" clId="{C4261FF7-D4BF-4DFC-BF4E-A7BF23C08E88}" dt="2022-12-21T20:38:42" v="171"/>
          <ac:spMkLst>
            <pc:docMk/>
            <pc:sldMk cId="665181123" sldId="333"/>
            <ac:spMk id="14" creationId="{176A24D1-9059-ED60-D2D0-DFF5A57F0190}"/>
          </ac:spMkLst>
        </pc:spChg>
        <pc:spChg chg="add mod">
          <ac:chgData name="Kim Bélanger-Baillargeon" userId="61e8c17a-4f44-4a20-848f-58a57c92f1ad" providerId="ADAL" clId="{C4261FF7-D4BF-4DFC-BF4E-A7BF23C08E88}" dt="2022-12-21T20:38:42" v="171"/>
          <ac:spMkLst>
            <pc:docMk/>
            <pc:sldMk cId="665181123" sldId="333"/>
            <ac:spMk id="26" creationId="{5FD2A9F8-2E80-CF5E-F724-1B16EC994DA9}"/>
          </ac:spMkLst>
        </pc:spChg>
        <pc:graphicFrameChg chg="add mod modGraphic">
          <ac:chgData name="Kim Bélanger-Baillargeon" userId="61e8c17a-4f44-4a20-848f-58a57c92f1ad" providerId="ADAL" clId="{C4261FF7-D4BF-4DFC-BF4E-A7BF23C08E88}" dt="2022-12-21T20:39:15.565" v="179" actId="207"/>
          <ac:graphicFrameMkLst>
            <pc:docMk/>
            <pc:sldMk cId="665181123" sldId="333"/>
            <ac:graphicFrameMk id="5" creationId="{6ECE3D1C-DF68-A36A-A1F1-30FE65566FFC}"/>
          </ac:graphicFrameMkLst>
        </pc:graphicFrameChg>
        <pc:cxnChg chg="add mod">
          <ac:chgData name="Kim Bélanger-Baillargeon" userId="61e8c17a-4f44-4a20-848f-58a57c92f1ad" providerId="ADAL" clId="{C4261FF7-D4BF-4DFC-BF4E-A7BF23C08E88}" dt="2022-12-21T20:38:42" v="171"/>
          <ac:cxnSpMkLst>
            <pc:docMk/>
            <pc:sldMk cId="665181123" sldId="333"/>
            <ac:cxnSpMk id="11" creationId="{4249B146-E866-29F1-6297-1C21E326277C}"/>
          </ac:cxnSpMkLst>
        </pc:cxnChg>
        <pc:cxnChg chg="add mod">
          <ac:chgData name="Kim Bélanger-Baillargeon" userId="61e8c17a-4f44-4a20-848f-58a57c92f1ad" providerId="ADAL" clId="{C4261FF7-D4BF-4DFC-BF4E-A7BF23C08E88}" dt="2022-12-21T20:38:42" v="171"/>
          <ac:cxnSpMkLst>
            <pc:docMk/>
            <pc:sldMk cId="665181123" sldId="333"/>
            <ac:cxnSpMk id="15" creationId="{A3E0C926-749E-F4C2-0712-569430B9E119}"/>
          </ac:cxnSpMkLst>
        </pc:cxnChg>
        <pc:cxnChg chg="add mod">
          <ac:chgData name="Kim Bélanger-Baillargeon" userId="61e8c17a-4f44-4a20-848f-58a57c92f1ad" providerId="ADAL" clId="{C4261FF7-D4BF-4DFC-BF4E-A7BF23C08E88}" dt="2022-12-21T20:38:42" v="171"/>
          <ac:cxnSpMkLst>
            <pc:docMk/>
            <pc:sldMk cId="665181123" sldId="333"/>
            <ac:cxnSpMk id="16" creationId="{E49FE78D-AD43-1867-0563-3B613D02DAC4}"/>
          </ac:cxnSpMkLst>
        </pc:cxnChg>
        <pc:cxnChg chg="add mod">
          <ac:chgData name="Kim Bélanger-Baillargeon" userId="61e8c17a-4f44-4a20-848f-58a57c92f1ad" providerId="ADAL" clId="{C4261FF7-D4BF-4DFC-BF4E-A7BF23C08E88}" dt="2022-12-21T20:38:42" v="171"/>
          <ac:cxnSpMkLst>
            <pc:docMk/>
            <pc:sldMk cId="665181123" sldId="333"/>
            <ac:cxnSpMk id="17" creationId="{DABF75FC-A7B1-C525-6314-D89D45C37406}"/>
          </ac:cxnSpMkLst>
        </pc:cxnChg>
        <pc:cxnChg chg="add mod">
          <ac:chgData name="Kim Bélanger-Baillargeon" userId="61e8c17a-4f44-4a20-848f-58a57c92f1ad" providerId="ADAL" clId="{C4261FF7-D4BF-4DFC-BF4E-A7BF23C08E88}" dt="2022-12-21T20:38:42" v="171"/>
          <ac:cxnSpMkLst>
            <pc:docMk/>
            <pc:sldMk cId="665181123" sldId="333"/>
            <ac:cxnSpMk id="18" creationId="{50788E20-B6BA-9F0E-E27A-D567B2D3ED43}"/>
          </ac:cxnSpMkLst>
        </pc:cxnChg>
        <pc:cxnChg chg="add mod">
          <ac:chgData name="Kim Bélanger-Baillargeon" userId="61e8c17a-4f44-4a20-848f-58a57c92f1ad" providerId="ADAL" clId="{C4261FF7-D4BF-4DFC-BF4E-A7BF23C08E88}" dt="2022-12-21T20:38:42" v="171"/>
          <ac:cxnSpMkLst>
            <pc:docMk/>
            <pc:sldMk cId="665181123" sldId="333"/>
            <ac:cxnSpMk id="19" creationId="{06345206-0290-2526-247A-73DB5624322A}"/>
          </ac:cxnSpMkLst>
        </pc:cxnChg>
        <pc:cxnChg chg="add mod">
          <ac:chgData name="Kim Bélanger-Baillargeon" userId="61e8c17a-4f44-4a20-848f-58a57c92f1ad" providerId="ADAL" clId="{C4261FF7-D4BF-4DFC-BF4E-A7BF23C08E88}" dt="2022-12-21T20:38:42" v="171"/>
          <ac:cxnSpMkLst>
            <pc:docMk/>
            <pc:sldMk cId="665181123" sldId="333"/>
            <ac:cxnSpMk id="20" creationId="{B082AC26-1626-8EE1-85BE-A98B1CDE2F98}"/>
          </ac:cxnSpMkLst>
        </pc:cxnChg>
        <pc:cxnChg chg="add mod">
          <ac:chgData name="Kim Bélanger-Baillargeon" userId="61e8c17a-4f44-4a20-848f-58a57c92f1ad" providerId="ADAL" clId="{C4261FF7-D4BF-4DFC-BF4E-A7BF23C08E88}" dt="2022-12-21T20:38:42" v="171"/>
          <ac:cxnSpMkLst>
            <pc:docMk/>
            <pc:sldMk cId="665181123" sldId="333"/>
            <ac:cxnSpMk id="21" creationId="{BCE4901E-9F6E-ED85-65E4-3B01C7645FAC}"/>
          </ac:cxnSpMkLst>
        </pc:cxnChg>
        <pc:cxnChg chg="add mod">
          <ac:chgData name="Kim Bélanger-Baillargeon" userId="61e8c17a-4f44-4a20-848f-58a57c92f1ad" providerId="ADAL" clId="{C4261FF7-D4BF-4DFC-BF4E-A7BF23C08E88}" dt="2022-12-21T20:38:42" v="171"/>
          <ac:cxnSpMkLst>
            <pc:docMk/>
            <pc:sldMk cId="665181123" sldId="333"/>
            <ac:cxnSpMk id="22" creationId="{E5DC67A0-ADC9-0D30-6079-BFF034731C3E}"/>
          </ac:cxnSpMkLst>
        </pc:cxnChg>
        <pc:cxnChg chg="add mod">
          <ac:chgData name="Kim Bélanger-Baillargeon" userId="61e8c17a-4f44-4a20-848f-58a57c92f1ad" providerId="ADAL" clId="{C4261FF7-D4BF-4DFC-BF4E-A7BF23C08E88}" dt="2022-12-21T20:38:42" v="171"/>
          <ac:cxnSpMkLst>
            <pc:docMk/>
            <pc:sldMk cId="665181123" sldId="333"/>
            <ac:cxnSpMk id="23" creationId="{09F0F0DF-F09B-A9AF-7BCE-B38CA3B17D8E}"/>
          </ac:cxnSpMkLst>
        </pc:cxnChg>
        <pc:cxnChg chg="add mod">
          <ac:chgData name="Kim Bélanger-Baillargeon" userId="61e8c17a-4f44-4a20-848f-58a57c92f1ad" providerId="ADAL" clId="{C4261FF7-D4BF-4DFC-BF4E-A7BF23C08E88}" dt="2022-12-21T20:38:42" v="171"/>
          <ac:cxnSpMkLst>
            <pc:docMk/>
            <pc:sldMk cId="665181123" sldId="333"/>
            <ac:cxnSpMk id="24" creationId="{43F76434-2A8C-6FED-0260-02D8506661DA}"/>
          </ac:cxnSpMkLst>
        </pc:cxnChg>
        <pc:cxnChg chg="add mod">
          <ac:chgData name="Kim Bélanger-Baillargeon" userId="61e8c17a-4f44-4a20-848f-58a57c92f1ad" providerId="ADAL" clId="{C4261FF7-D4BF-4DFC-BF4E-A7BF23C08E88}" dt="2022-12-21T20:38:42" v="171"/>
          <ac:cxnSpMkLst>
            <pc:docMk/>
            <pc:sldMk cId="665181123" sldId="333"/>
            <ac:cxnSpMk id="25" creationId="{669EBCEA-727F-DB09-37E2-DBBE4CEEA54A}"/>
          </ac:cxnSpMkLst>
        </pc:cxnChg>
      </pc:sldChg>
      <pc:sldChg chg="addSp delSp modSp new mod modNotesTx">
        <pc:chgData name="Kim Bélanger-Baillargeon" userId="61e8c17a-4f44-4a20-848f-58a57c92f1ad" providerId="ADAL" clId="{C4261FF7-D4BF-4DFC-BF4E-A7BF23C08E88}" dt="2022-12-21T20:49:40.118" v="207" actId="20577"/>
        <pc:sldMkLst>
          <pc:docMk/>
          <pc:sldMk cId="498594834" sldId="334"/>
        </pc:sldMkLst>
        <pc:spChg chg="del">
          <ac:chgData name="Kim Bélanger-Baillargeon" userId="61e8c17a-4f44-4a20-848f-58a57c92f1ad" providerId="ADAL" clId="{C4261FF7-D4BF-4DFC-BF4E-A7BF23C08E88}" dt="2022-12-21T20:41:46.724" v="183" actId="478"/>
          <ac:spMkLst>
            <pc:docMk/>
            <pc:sldMk cId="498594834" sldId="334"/>
            <ac:spMk id="2" creationId="{986C333A-6FA6-2B4A-BB73-FFCA54F27A8B}"/>
          </ac:spMkLst>
        </pc:spChg>
        <pc:spChg chg="mod">
          <ac:chgData name="Kim Bélanger-Baillargeon" userId="61e8c17a-4f44-4a20-848f-58a57c92f1ad" providerId="ADAL" clId="{C4261FF7-D4BF-4DFC-BF4E-A7BF23C08E88}" dt="2022-12-21T20:42:16.176" v="189" actId="1076"/>
          <ac:spMkLst>
            <pc:docMk/>
            <pc:sldMk cId="498594834" sldId="334"/>
            <ac:spMk id="3" creationId="{EE1DB714-306F-3F65-C882-95DB32EE0E6E}"/>
          </ac:spMkLst>
        </pc:spChg>
        <pc:spChg chg="add mod">
          <ac:chgData name="Kim Bélanger-Baillargeon" userId="61e8c17a-4f44-4a20-848f-58a57c92f1ad" providerId="ADAL" clId="{C4261FF7-D4BF-4DFC-BF4E-A7BF23C08E88}" dt="2022-12-21T20:42:02.880" v="186" actId="207"/>
          <ac:spMkLst>
            <pc:docMk/>
            <pc:sldMk cId="498594834" sldId="334"/>
            <ac:spMk id="6" creationId="{A613BBCB-CB49-1DE3-A2D6-103BCE62CDF1}"/>
          </ac:spMkLst>
        </pc:spChg>
        <pc:spChg chg="add mod">
          <ac:chgData name="Kim Bélanger-Baillargeon" userId="61e8c17a-4f44-4a20-848f-58a57c92f1ad" providerId="ADAL" clId="{C4261FF7-D4BF-4DFC-BF4E-A7BF23C08E88}" dt="2022-12-21T20:41:53.217" v="185" actId="207"/>
          <ac:spMkLst>
            <pc:docMk/>
            <pc:sldMk cId="498594834" sldId="334"/>
            <ac:spMk id="7" creationId="{33CECF7F-5D0C-B7DA-35DF-0AA775208ECD}"/>
          </ac:spMkLst>
        </pc:spChg>
        <pc:graphicFrameChg chg="add mod modGraphic">
          <ac:chgData name="Kim Bélanger-Baillargeon" userId="61e8c17a-4f44-4a20-848f-58a57c92f1ad" providerId="ADAL" clId="{C4261FF7-D4BF-4DFC-BF4E-A7BF23C08E88}" dt="2022-12-21T20:42:26.391" v="194" actId="14100"/>
          <ac:graphicFrameMkLst>
            <pc:docMk/>
            <pc:sldMk cId="498594834" sldId="334"/>
            <ac:graphicFrameMk id="4" creationId="{AFCF2F6A-E270-523A-BBC5-32FA357C51DF}"/>
          </ac:graphicFrameMkLst>
        </pc:graphicFrameChg>
        <pc:graphicFrameChg chg="add mod modGraphic">
          <ac:chgData name="Kim Bélanger-Baillargeon" userId="61e8c17a-4f44-4a20-848f-58a57c92f1ad" providerId="ADAL" clId="{C4261FF7-D4BF-4DFC-BF4E-A7BF23C08E88}" dt="2022-12-21T20:42:21.106" v="192" actId="20577"/>
          <ac:graphicFrameMkLst>
            <pc:docMk/>
            <pc:sldMk cId="498594834" sldId="334"/>
            <ac:graphicFrameMk id="5" creationId="{1C1E1868-7569-7559-4E53-14DD61EC301C}"/>
          </ac:graphicFrameMkLst>
        </pc:graphicFrameChg>
      </pc:sldChg>
      <pc:sldChg chg="addSp delSp modSp new mod">
        <pc:chgData name="Kim Bélanger-Baillargeon" userId="61e8c17a-4f44-4a20-848f-58a57c92f1ad" providerId="ADAL" clId="{C4261FF7-D4BF-4DFC-BF4E-A7BF23C08E88}" dt="2022-12-21T20:53:34.423" v="240" actId="931"/>
        <pc:sldMkLst>
          <pc:docMk/>
          <pc:sldMk cId="307026753" sldId="335"/>
        </pc:sldMkLst>
        <pc:spChg chg="mod">
          <ac:chgData name="Kim Bélanger-Baillargeon" userId="61e8c17a-4f44-4a20-848f-58a57c92f1ad" providerId="ADAL" clId="{C4261FF7-D4BF-4DFC-BF4E-A7BF23C08E88}" dt="2022-12-21T20:53:22.894" v="239" actId="20577"/>
          <ac:spMkLst>
            <pc:docMk/>
            <pc:sldMk cId="307026753" sldId="335"/>
            <ac:spMk id="2" creationId="{F68935A3-CF9E-6F47-9545-DDFA1F9970CD}"/>
          </ac:spMkLst>
        </pc:spChg>
        <pc:spChg chg="del">
          <ac:chgData name="Kim Bélanger-Baillargeon" userId="61e8c17a-4f44-4a20-848f-58a57c92f1ad" providerId="ADAL" clId="{C4261FF7-D4BF-4DFC-BF4E-A7BF23C08E88}" dt="2022-12-21T20:53:34.423" v="240" actId="931"/>
          <ac:spMkLst>
            <pc:docMk/>
            <pc:sldMk cId="307026753" sldId="335"/>
            <ac:spMk id="3" creationId="{D3286A6B-36AF-C138-5A78-4A839512D832}"/>
          </ac:spMkLst>
        </pc:spChg>
        <pc:picChg chg="add mod">
          <ac:chgData name="Kim Bélanger-Baillargeon" userId="61e8c17a-4f44-4a20-848f-58a57c92f1ad" providerId="ADAL" clId="{C4261FF7-D4BF-4DFC-BF4E-A7BF23C08E88}" dt="2022-12-21T20:53:34.423" v="240" actId="931"/>
          <ac:picMkLst>
            <pc:docMk/>
            <pc:sldMk cId="307026753" sldId="335"/>
            <ac:picMk id="5" creationId="{15D8F338-CD6D-5887-7DA9-CD472202C4CE}"/>
          </ac:picMkLst>
        </pc:picChg>
      </pc:sldChg>
      <pc:sldChg chg="addSp delSp modSp new mod">
        <pc:chgData name="Kim Bélanger-Baillargeon" userId="61e8c17a-4f44-4a20-848f-58a57c92f1ad" providerId="ADAL" clId="{C4261FF7-D4BF-4DFC-BF4E-A7BF23C08E88}" dt="2022-12-21T20:54:43.474" v="296" actId="931"/>
        <pc:sldMkLst>
          <pc:docMk/>
          <pc:sldMk cId="1962897770" sldId="336"/>
        </pc:sldMkLst>
        <pc:spChg chg="mod">
          <ac:chgData name="Kim Bélanger-Baillargeon" userId="61e8c17a-4f44-4a20-848f-58a57c92f1ad" providerId="ADAL" clId="{C4261FF7-D4BF-4DFC-BF4E-A7BF23C08E88}" dt="2022-12-21T20:54:06.177" v="295" actId="20577"/>
          <ac:spMkLst>
            <pc:docMk/>
            <pc:sldMk cId="1962897770" sldId="336"/>
            <ac:spMk id="2" creationId="{A416413C-4DAB-B882-B7AE-0311AA30EBD6}"/>
          </ac:spMkLst>
        </pc:spChg>
        <pc:spChg chg="del">
          <ac:chgData name="Kim Bélanger-Baillargeon" userId="61e8c17a-4f44-4a20-848f-58a57c92f1ad" providerId="ADAL" clId="{C4261FF7-D4BF-4DFC-BF4E-A7BF23C08E88}" dt="2022-12-21T20:54:43.474" v="296" actId="931"/>
          <ac:spMkLst>
            <pc:docMk/>
            <pc:sldMk cId="1962897770" sldId="336"/>
            <ac:spMk id="3" creationId="{451D89C8-971F-4842-5D06-D87CC90471D4}"/>
          </ac:spMkLst>
        </pc:spChg>
        <pc:picChg chg="add mod">
          <ac:chgData name="Kim Bélanger-Baillargeon" userId="61e8c17a-4f44-4a20-848f-58a57c92f1ad" providerId="ADAL" clId="{C4261FF7-D4BF-4DFC-BF4E-A7BF23C08E88}" dt="2022-12-21T20:54:43.474" v="296" actId="931"/>
          <ac:picMkLst>
            <pc:docMk/>
            <pc:sldMk cId="1962897770" sldId="336"/>
            <ac:picMk id="5" creationId="{886AEB96-CEE4-558D-9EEC-82EBDE3DB742}"/>
          </ac:picMkLst>
        </pc:picChg>
      </pc:sldChg>
      <pc:sldChg chg="addSp delSp modSp new mod">
        <pc:chgData name="Kim Bélanger-Baillargeon" userId="61e8c17a-4f44-4a20-848f-58a57c92f1ad" providerId="ADAL" clId="{C4261FF7-D4BF-4DFC-BF4E-A7BF23C08E88}" dt="2022-12-21T21:02:36.916" v="323" actId="1076"/>
        <pc:sldMkLst>
          <pc:docMk/>
          <pc:sldMk cId="323501008" sldId="337"/>
        </pc:sldMkLst>
        <pc:spChg chg="del">
          <ac:chgData name="Kim Bélanger-Baillargeon" userId="61e8c17a-4f44-4a20-848f-58a57c92f1ad" providerId="ADAL" clId="{C4261FF7-D4BF-4DFC-BF4E-A7BF23C08E88}" dt="2022-12-21T21:01:28.394" v="302" actId="478"/>
          <ac:spMkLst>
            <pc:docMk/>
            <pc:sldMk cId="323501008" sldId="337"/>
            <ac:spMk id="2" creationId="{0558EBB7-CD69-634A-C157-7C18ACF2F091}"/>
          </ac:spMkLst>
        </pc:spChg>
        <pc:spChg chg="del">
          <ac:chgData name="Kim Bélanger-Baillargeon" userId="61e8c17a-4f44-4a20-848f-58a57c92f1ad" providerId="ADAL" clId="{C4261FF7-D4BF-4DFC-BF4E-A7BF23C08E88}" dt="2022-12-21T21:01:28.394" v="302" actId="478"/>
          <ac:spMkLst>
            <pc:docMk/>
            <pc:sldMk cId="323501008" sldId="337"/>
            <ac:spMk id="3" creationId="{89A254D2-9573-0AA6-2E31-F21BFDE3455C}"/>
          </ac:spMkLst>
        </pc:spChg>
        <pc:spChg chg="add mod">
          <ac:chgData name="Kim Bélanger-Baillargeon" userId="61e8c17a-4f44-4a20-848f-58a57c92f1ad" providerId="ADAL" clId="{C4261FF7-D4BF-4DFC-BF4E-A7BF23C08E88}" dt="2022-12-21T21:02:05.611" v="314" actId="207"/>
          <ac:spMkLst>
            <pc:docMk/>
            <pc:sldMk cId="323501008" sldId="337"/>
            <ac:spMk id="6" creationId="{DFAE2ABD-9E80-0821-905F-72B25C20B796}"/>
          </ac:spMkLst>
        </pc:spChg>
        <pc:spChg chg="add mod">
          <ac:chgData name="Kim Bélanger-Baillargeon" userId="61e8c17a-4f44-4a20-848f-58a57c92f1ad" providerId="ADAL" clId="{C4261FF7-D4BF-4DFC-BF4E-A7BF23C08E88}" dt="2022-12-21T21:02:36.916" v="323" actId="1076"/>
          <ac:spMkLst>
            <pc:docMk/>
            <pc:sldMk cId="323501008" sldId="337"/>
            <ac:spMk id="7" creationId="{E39A15E5-F233-69D6-E0C0-76793C214076}"/>
          </ac:spMkLst>
        </pc:spChg>
        <pc:graphicFrameChg chg="add modGraphic">
          <ac:chgData name="Kim Bélanger-Baillargeon" userId="61e8c17a-4f44-4a20-848f-58a57c92f1ad" providerId="ADAL" clId="{C4261FF7-D4BF-4DFC-BF4E-A7BF23C08E88}" dt="2022-12-21T21:00:48.292" v="298" actId="27309"/>
          <ac:graphicFrameMkLst>
            <pc:docMk/>
            <pc:sldMk cId="323501008" sldId="337"/>
            <ac:graphicFrameMk id="5" creationId="{B056DC5E-7C4B-4971-9DD5-3E9855AD312E}"/>
          </ac:graphicFrameMkLst>
        </pc:graphicFrameChg>
        <pc:picChg chg="add del mod">
          <ac:chgData name="Kim Bélanger-Baillargeon" userId="61e8c17a-4f44-4a20-848f-58a57c92f1ad" providerId="ADAL" clId="{C4261FF7-D4BF-4DFC-BF4E-A7BF23C08E88}" dt="2022-12-21T21:01:42.007" v="307" actId="478"/>
          <ac:picMkLst>
            <pc:docMk/>
            <pc:sldMk cId="323501008" sldId="337"/>
            <ac:picMk id="8" creationId="{1E2B8EED-408E-1D69-5D0E-7AF02BAE2413}"/>
          </ac:picMkLst>
        </pc:picChg>
        <pc:picChg chg="add del mod">
          <ac:chgData name="Kim Bélanger-Baillargeon" userId="61e8c17a-4f44-4a20-848f-58a57c92f1ad" providerId="ADAL" clId="{C4261FF7-D4BF-4DFC-BF4E-A7BF23C08E88}" dt="2022-12-21T21:01:42.007" v="307" actId="478"/>
          <ac:picMkLst>
            <pc:docMk/>
            <pc:sldMk cId="323501008" sldId="337"/>
            <ac:picMk id="9" creationId="{30AA5B8C-3F11-C3AE-A279-E9D94D6865C3}"/>
          </ac:picMkLst>
        </pc:picChg>
        <pc:picChg chg="add del mod">
          <ac:chgData name="Kim Bélanger-Baillargeon" userId="61e8c17a-4f44-4a20-848f-58a57c92f1ad" providerId="ADAL" clId="{C4261FF7-D4BF-4DFC-BF4E-A7BF23C08E88}" dt="2022-12-21T21:01:42.007" v="307" actId="478"/>
          <ac:picMkLst>
            <pc:docMk/>
            <pc:sldMk cId="323501008" sldId="337"/>
            <ac:picMk id="10" creationId="{A07EFD92-1EC0-0EAE-7DAF-BEBDCC7130FC}"/>
          </ac:picMkLst>
        </pc:picChg>
        <pc:picChg chg="add mod">
          <ac:chgData name="Kim Bélanger-Baillargeon" userId="61e8c17a-4f44-4a20-848f-58a57c92f1ad" providerId="ADAL" clId="{C4261FF7-D4BF-4DFC-BF4E-A7BF23C08E88}" dt="2022-12-21T21:02:29.070" v="321" actId="1076"/>
          <ac:picMkLst>
            <pc:docMk/>
            <pc:sldMk cId="323501008" sldId="337"/>
            <ac:picMk id="11" creationId="{5D4DDDE4-D013-AE8F-18BA-29EAF85581E0}"/>
          </ac:picMkLst>
        </pc:picChg>
        <pc:picChg chg="add mod">
          <ac:chgData name="Kim Bélanger-Baillargeon" userId="61e8c17a-4f44-4a20-848f-58a57c92f1ad" providerId="ADAL" clId="{C4261FF7-D4BF-4DFC-BF4E-A7BF23C08E88}" dt="2022-12-21T21:02:27.675" v="320" actId="1076"/>
          <ac:picMkLst>
            <pc:docMk/>
            <pc:sldMk cId="323501008" sldId="337"/>
            <ac:picMk id="12" creationId="{1A7BD558-BE77-D22D-4290-49C5620A008B}"/>
          </ac:picMkLst>
        </pc:picChg>
        <pc:picChg chg="add mod">
          <ac:chgData name="Kim Bélanger-Baillargeon" userId="61e8c17a-4f44-4a20-848f-58a57c92f1ad" providerId="ADAL" clId="{C4261FF7-D4BF-4DFC-BF4E-A7BF23C08E88}" dt="2022-12-21T21:02:33.232" v="322" actId="1076"/>
          <ac:picMkLst>
            <pc:docMk/>
            <pc:sldMk cId="323501008" sldId="337"/>
            <ac:picMk id="13" creationId="{08643575-3A6B-36BF-3BB7-DEF7EF79E0FB}"/>
          </ac:picMkLst>
        </pc:picChg>
      </pc:sldChg>
      <pc:sldChg chg="addSp delSp modSp new mod modAnim modNotesTx">
        <pc:chgData name="Kim Bélanger-Baillargeon" userId="61e8c17a-4f44-4a20-848f-58a57c92f1ad" providerId="ADAL" clId="{C4261FF7-D4BF-4DFC-BF4E-A7BF23C08E88}" dt="2022-12-21T21:03:47.904" v="333"/>
        <pc:sldMkLst>
          <pc:docMk/>
          <pc:sldMk cId="4274534417" sldId="338"/>
        </pc:sldMkLst>
        <pc:spChg chg="del">
          <ac:chgData name="Kim Bélanger-Baillargeon" userId="61e8c17a-4f44-4a20-848f-58a57c92f1ad" providerId="ADAL" clId="{C4261FF7-D4BF-4DFC-BF4E-A7BF23C08E88}" dt="2022-12-21T21:03:41.720" v="331" actId="478"/>
          <ac:spMkLst>
            <pc:docMk/>
            <pc:sldMk cId="4274534417" sldId="338"/>
            <ac:spMk id="2" creationId="{27FDC3F9-92AE-0C49-CA4D-E130F6C30EB3}"/>
          </ac:spMkLst>
        </pc:spChg>
        <pc:spChg chg="mod">
          <ac:chgData name="Kim Bélanger-Baillargeon" userId="61e8c17a-4f44-4a20-848f-58a57c92f1ad" providerId="ADAL" clId="{C4261FF7-D4BF-4DFC-BF4E-A7BF23C08E88}" dt="2022-12-21T21:03:25.374" v="330" actId="207"/>
          <ac:spMkLst>
            <pc:docMk/>
            <pc:sldMk cId="4274534417" sldId="338"/>
            <ac:spMk id="3" creationId="{51A46085-F022-9E5A-EC5C-C20A8EE766C4}"/>
          </ac:spMkLst>
        </pc:spChg>
        <pc:spChg chg="add mod">
          <ac:chgData name="Kim Bélanger-Baillargeon" userId="61e8c17a-4f44-4a20-848f-58a57c92f1ad" providerId="ADAL" clId="{C4261FF7-D4BF-4DFC-BF4E-A7BF23C08E88}" dt="2022-12-21T21:03:42.529" v="332"/>
          <ac:spMkLst>
            <pc:docMk/>
            <pc:sldMk cId="4274534417" sldId="338"/>
            <ac:spMk id="4" creationId="{17BC8E93-E573-E9E7-D8EF-5F72C5394874}"/>
          </ac:spMkLst>
        </pc:spChg>
        <pc:spChg chg="mod">
          <ac:chgData name="Kim Bélanger-Baillargeon" userId="61e8c17a-4f44-4a20-848f-58a57c92f1ad" providerId="ADAL" clId="{C4261FF7-D4BF-4DFC-BF4E-A7BF23C08E88}" dt="2022-12-21T21:03:42.529" v="332"/>
          <ac:spMkLst>
            <pc:docMk/>
            <pc:sldMk cId="4274534417" sldId="338"/>
            <ac:spMk id="6" creationId="{588AD28A-0423-F207-025F-4337CE9C930B}"/>
          </ac:spMkLst>
        </pc:spChg>
        <pc:spChg chg="mod">
          <ac:chgData name="Kim Bélanger-Baillargeon" userId="61e8c17a-4f44-4a20-848f-58a57c92f1ad" providerId="ADAL" clId="{C4261FF7-D4BF-4DFC-BF4E-A7BF23C08E88}" dt="2022-12-21T21:03:42.529" v="332"/>
          <ac:spMkLst>
            <pc:docMk/>
            <pc:sldMk cId="4274534417" sldId="338"/>
            <ac:spMk id="7" creationId="{622A81A3-38C6-F610-C9C8-DD6DA7095540}"/>
          </ac:spMkLst>
        </pc:spChg>
        <pc:spChg chg="mod">
          <ac:chgData name="Kim Bélanger-Baillargeon" userId="61e8c17a-4f44-4a20-848f-58a57c92f1ad" providerId="ADAL" clId="{C4261FF7-D4BF-4DFC-BF4E-A7BF23C08E88}" dt="2022-12-21T21:03:42.529" v="332"/>
          <ac:spMkLst>
            <pc:docMk/>
            <pc:sldMk cId="4274534417" sldId="338"/>
            <ac:spMk id="8" creationId="{3F475914-9010-AE12-603D-AB35FAD826E5}"/>
          </ac:spMkLst>
        </pc:spChg>
        <pc:spChg chg="mod">
          <ac:chgData name="Kim Bélanger-Baillargeon" userId="61e8c17a-4f44-4a20-848f-58a57c92f1ad" providerId="ADAL" clId="{C4261FF7-D4BF-4DFC-BF4E-A7BF23C08E88}" dt="2022-12-21T21:03:42.529" v="332"/>
          <ac:spMkLst>
            <pc:docMk/>
            <pc:sldMk cId="4274534417" sldId="338"/>
            <ac:spMk id="9" creationId="{8EC934EA-EAB4-7333-5345-B17AC5A847BE}"/>
          </ac:spMkLst>
        </pc:spChg>
        <pc:spChg chg="mod">
          <ac:chgData name="Kim Bélanger-Baillargeon" userId="61e8c17a-4f44-4a20-848f-58a57c92f1ad" providerId="ADAL" clId="{C4261FF7-D4BF-4DFC-BF4E-A7BF23C08E88}" dt="2022-12-21T21:03:42.529" v="332"/>
          <ac:spMkLst>
            <pc:docMk/>
            <pc:sldMk cId="4274534417" sldId="338"/>
            <ac:spMk id="10" creationId="{0FF1C92E-1BEE-1C58-B881-DBEF305DBACE}"/>
          </ac:spMkLst>
        </pc:spChg>
        <pc:spChg chg="mod">
          <ac:chgData name="Kim Bélanger-Baillargeon" userId="61e8c17a-4f44-4a20-848f-58a57c92f1ad" providerId="ADAL" clId="{C4261FF7-D4BF-4DFC-BF4E-A7BF23C08E88}" dt="2022-12-21T21:03:42.529" v="332"/>
          <ac:spMkLst>
            <pc:docMk/>
            <pc:sldMk cId="4274534417" sldId="338"/>
            <ac:spMk id="11" creationId="{A9619419-51B2-4B90-4042-BE971C50C51C}"/>
          </ac:spMkLst>
        </pc:spChg>
        <pc:spChg chg="mod">
          <ac:chgData name="Kim Bélanger-Baillargeon" userId="61e8c17a-4f44-4a20-848f-58a57c92f1ad" providerId="ADAL" clId="{C4261FF7-D4BF-4DFC-BF4E-A7BF23C08E88}" dt="2022-12-21T21:03:42.529" v="332"/>
          <ac:spMkLst>
            <pc:docMk/>
            <pc:sldMk cId="4274534417" sldId="338"/>
            <ac:spMk id="12" creationId="{57F4EAB4-B146-AE9F-A280-722C46481DF6}"/>
          </ac:spMkLst>
        </pc:spChg>
        <pc:spChg chg="mod">
          <ac:chgData name="Kim Bélanger-Baillargeon" userId="61e8c17a-4f44-4a20-848f-58a57c92f1ad" providerId="ADAL" clId="{C4261FF7-D4BF-4DFC-BF4E-A7BF23C08E88}" dt="2022-12-21T21:03:42.529" v="332"/>
          <ac:spMkLst>
            <pc:docMk/>
            <pc:sldMk cId="4274534417" sldId="338"/>
            <ac:spMk id="14" creationId="{4085F12A-1295-9658-D7DF-4E1C1C8C7163}"/>
          </ac:spMkLst>
        </pc:spChg>
        <pc:spChg chg="mod">
          <ac:chgData name="Kim Bélanger-Baillargeon" userId="61e8c17a-4f44-4a20-848f-58a57c92f1ad" providerId="ADAL" clId="{C4261FF7-D4BF-4DFC-BF4E-A7BF23C08E88}" dt="2022-12-21T21:03:42.529" v="332"/>
          <ac:spMkLst>
            <pc:docMk/>
            <pc:sldMk cId="4274534417" sldId="338"/>
            <ac:spMk id="15" creationId="{F19EE054-CF22-6AB0-0ABF-697BF48E01BA}"/>
          </ac:spMkLst>
        </pc:spChg>
        <pc:spChg chg="mod">
          <ac:chgData name="Kim Bélanger-Baillargeon" userId="61e8c17a-4f44-4a20-848f-58a57c92f1ad" providerId="ADAL" clId="{C4261FF7-D4BF-4DFC-BF4E-A7BF23C08E88}" dt="2022-12-21T21:03:42.529" v="332"/>
          <ac:spMkLst>
            <pc:docMk/>
            <pc:sldMk cId="4274534417" sldId="338"/>
            <ac:spMk id="16" creationId="{6B1F4913-271B-4B28-D3BC-980A8A09312A}"/>
          </ac:spMkLst>
        </pc:spChg>
        <pc:spChg chg="mod">
          <ac:chgData name="Kim Bélanger-Baillargeon" userId="61e8c17a-4f44-4a20-848f-58a57c92f1ad" providerId="ADAL" clId="{C4261FF7-D4BF-4DFC-BF4E-A7BF23C08E88}" dt="2022-12-21T21:03:42.529" v="332"/>
          <ac:spMkLst>
            <pc:docMk/>
            <pc:sldMk cId="4274534417" sldId="338"/>
            <ac:spMk id="18" creationId="{E33107D9-06B4-5454-3794-CC1A37E381FA}"/>
          </ac:spMkLst>
        </pc:spChg>
        <pc:spChg chg="mod">
          <ac:chgData name="Kim Bélanger-Baillargeon" userId="61e8c17a-4f44-4a20-848f-58a57c92f1ad" providerId="ADAL" clId="{C4261FF7-D4BF-4DFC-BF4E-A7BF23C08E88}" dt="2022-12-21T21:03:42.529" v="332"/>
          <ac:spMkLst>
            <pc:docMk/>
            <pc:sldMk cId="4274534417" sldId="338"/>
            <ac:spMk id="19" creationId="{D6AED2EC-35DC-91CE-DC71-01803387B4B7}"/>
          </ac:spMkLst>
        </pc:spChg>
        <pc:spChg chg="mod">
          <ac:chgData name="Kim Bélanger-Baillargeon" userId="61e8c17a-4f44-4a20-848f-58a57c92f1ad" providerId="ADAL" clId="{C4261FF7-D4BF-4DFC-BF4E-A7BF23C08E88}" dt="2022-12-21T21:03:42.529" v="332"/>
          <ac:spMkLst>
            <pc:docMk/>
            <pc:sldMk cId="4274534417" sldId="338"/>
            <ac:spMk id="20" creationId="{0F18FB67-EB94-25D5-5491-D8FAEE5B2F9F}"/>
          </ac:spMkLst>
        </pc:spChg>
        <pc:spChg chg="mod">
          <ac:chgData name="Kim Bélanger-Baillargeon" userId="61e8c17a-4f44-4a20-848f-58a57c92f1ad" providerId="ADAL" clId="{C4261FF7-D4BF-4DFC-BF4E-A7BF23C08E88}" dt="2022-12-21T21:03:42.529" v="332"/>
          <ac:spMkLst>
            <pc:docMk/>
            <pc:sldMk cId="4274534417" sldId="338"/>
            <ac:spMk id="21" creationId="{1667E4BE-C397-DE3E-3CB6-ED0C2F1FC81C}"/>
          </ac:spMkLst>
        </pc:spChg>
        <pc:spChg chg="mod">
          <ac:chgData name="Kim Bélanger-Baillargeon" userId="61e8c17a-4f44-4a20-848f-58a57c92f1ad" providerId="ADAL" clId="{C4261FF7-D4BF-4DFC-BF4E-A7BF23C08E88}" dt="2022-12-21T21:03:42.529" v="332"/>
          <ac:spMkLst>
            <pc:docMk/>
            <pc:sldMk cId="4274534417" sldId="338"/>
            <ac:spMk id="22" creationId="{89E5036B-5D7A-DB0D-678D-441D3EB1E964}"/>
          </ac:spMkLst>
        </pc:spChg>
        <pc:spChg chg="mod">
          <ac:chgData name="Kim Bélanger-Baillargeon" userId="61e8c17a-4f44-4a20-848f-58a57c92f1ad" providerId="ADAL" clId="{C4261FF7-D4BF-4DFC-BF4E-A7BF23C08E88}" dt="2022-12-21T21:03:42.529" v="332"/>
          <ac:spMkLst>
            <pc:docMk/>
            <pc:sldMk cId="4274534417" sldId="338"/>
            <ac:spMk id="24" creationId="{21982D29-5DC9-AAC7-A198-7C565B8B7BDC}"/>
          </ac:spMkLst>
        </pc:spChg>
        <pc:spChg chg="mod">
          <ac:chgData name="Kim Bélanger-Baillargeon" userId="61e8c17a-4f44-4a20-848f-58a57c92f1ad" providerId="ADAL" clId="{C4261FF7-D4BF-4DFC-BF4E-A7BF23C08E88}" dt="2022-12-21T21:03:42.529" v="332"/>
          <ac:spMkLst>
            <pc:docMk/>
            <pc:sldMk cId="4274534417" sldId="338"/>
            <ac:spMk id="26" creationId="{97581BB2-4B94-B431-781B-AF1F1BB4AD43}"/>
          </ac:spMkLst>
        </pc:spChg>
        <pc:spChg chg="mod">
          <ac:chgData name="Kim Bélanger-Baillargeon" userId="61e8c17a-4f44-4a20-848f-58a57c92f1ad" providerId="ADAL" clId="{C4261FF7-D4BF-4DFC-BF4E-A7BF23C08E88}" dt="2022-12-21T21:03:42.529" v="332"/>
          <ac:spMkLst>
            <pc:docMk/>
            <pc:sldMk cId="4274534417" sldId="338"/>
            <ac:spMk id="27" creationId="{AF6741A3-A9D7-6452-C572-9CCCFFFC4FFB}"/>
          </ac:spMkLst>
        </pc:spChg>
        <pc:spChg chg="mod">
          <ac:chgData name="Kim Bélanger-Baillargeon" userId="61e8c17a-4f44-4a20-848f-58a57c92f1ad" providerId="ADAL" clId="{C4261FF7-D4BF-4DFC-BF4E-A7BF23C08E88}" dt="2022-12-21T21:03:42.529" v="332"/>
          <ac:spMkLst>
            <pc:docMk/>
            <pc:sldMk cId="4274534417" sldId="338"/>
            <ac:spMk id="28" creationId="{4EFCFB9A-9D30-7142-2996-1FADFFE8AD57}"/>
          </ac:spMkLst>
        </pc:spChg>
        <pc:spChg chg="mod">
          <ac:chgData name="Kim Bélanger-Baillargeon" userId="61e8c17a-4f44-4a20-848f-58a57c92f1ad" providerId="ADAL" clId="{C4261FF7-D4BF-4DFC-BF4E-A7BF23C08E88}" dt="2022-12-21T21:03:42.529" v="332"/>
          <ac:spMkLst>
            <pc:docMk/>
            <pc:sldMk cId="4274534417" sldId="338"/>
            <ac:spMk id="29" creationId="{1F4C27D8-FAF8-E6D8-32DE-D777DE08ADA5}"/>
          </ac:spMkLst>
        </pc:spChg>
        <pc:spChg chg="mod">
          <ac:chgData name="Kim Bélanger-Baillargeon" userId="61e8c17a-4f44-4a20-848f-58a57c92f1ad" providerId="ADAL" clId="{C4261FF7-D4BF-4DFC-BF4E-A7BF23C08E88}" dt="2022-12-21T21:03:42.529" v="332"/>
          <ac:spMkLst>
            <pc:docMk/>
            <pc:sldMk cId="4274534417" sldId="338"/>
            <ac:spMk id="30" creationId="{7475FDFD-FB03-FCC5-6C97-A89081BAC582}"/>
          </ac:spMkLst>
        </pc:spChg>
        <pc:spChg chg="mod">
          <ac:chgData name="Kim Bélanger-Baillargeon" userId="61e8c17a-4f44-4a20-848f-58a57c92f1ad" providerId="ADAL" clId="{C4261FF7-D4BF-4DFC-BF4E-A7BF23C08E88}" dt="2022-12-21T21:03:42.529" v="332"/>
          <ac:spMkLst>
            <pc:docMk/>
            <pc:sldMk cId="4274534417" sldId="338"/>
            <ac:spMk id="31" creationId="{E817087A-41AB-E676-7CEF-44946A8F6A63}"/>
          </ac:spMkLst>
        </pc:spChg>
        <pc:grpChg chg="add mod">
          <ac:chgData name="Kim Bélanger-Baillargeon" userId="61e8c17a-4f44-4a20-848f-58a57c92f1ad" providerId="ADAL" clId="{C4261FF7-D4BF-4DFC-BF4E-A7BF23C08E88}" dt="2022-12-21T21:03:42.529" v="332"/>
          <ac:grpSpMkLst>
            <pc:docMk/>
            <pc:sldMk cId="4274534417" sldId="338"/>
            <ac:grpSpMk id="5" creationId="{457A57BF-53C6-8345-83A7-36FAECA883E9}"/>
          </ac:grpSpMkLst>
        </pc:grpChg>
        <pc:grpChg chg="add mod">
          <ac:chgData name="Kim Bélanger-Baillargeon" userId="61e8c17a-4f44-4a20-848f-58a57c92f1ad" providerId="ADAL" clId="{C4261FF7-D4BF-4DFC-BF4E-A7BF23C08E88}" dt="2022-12-21T21:03:42.529" v="332"/>
          <ac:grpSpMkLst>
            <pc:docMk/>
            <pc:sldMk cId="4274534417" sldId="338"/>
            <ac:grpSpMk id="13" creationId="{98380FA9-BF81-2FF5-21F8-4CCE1F04B180}"/>
          </ac:grpSpMkLst>
        </pc:grpChg>
        <pc:grpChg chg="add mod">
          <ac:chgData name="Kim Bélanger-Baillargeon" userId="61e8c17a-4f44-4a20-848f-58a57c92f1ad" providerId="ADAL" clId="{C4261FF7-D4BF-4DFC-BF4E-A7BF23C08E88}" dt="2022-12-21T21:03:42.529" v="332"/>
          <ac:grpSpMkLst>
            <pc:docMk/>
            <pc:sldMk cId="4274534417" sldId="338"/>
            <ac:grpSpMk id="23" creationId="{03296C22-2526-B708-9616-D6B4FC9386AA}"/>
          </ac:grpSpMkLst>
        </pc:grpChg>
        <pc:grpChg chg="mod">
          <ac:chgData name="Kim Bélanger-Baillargeon" userId="61e8c17a-4f44-4a20-848f-58a57c92f1ad" providerId="ADAL" clId="{C4261FF7-D4BF-4DFC-BF4E-A7BF23C08E88}" dt="2022-12-21T21:03:42.529" v="332"/>
          <ac:grpSpMkLst>
            <pc:docMk/>
            <pc:sldMk cId="4274534417" sldId="338"/>
            <ac:grpSpMk id="25" creationId="{A75C4CE1-5FED-6A78-AE65-ECF0820D2C67}"/>
          </ac:grpSpMkLst>
        </pc:grpChg>
        <pc:cxnChg chg="mod">
          <ac:chgData name="Kim Bélanger-Baillargeon" userId="61e8c17a-4f44-4a20-848f-58a57c92f1ad" providerId="ADAL" clId="{C4261FF7-D4BF-4DFC-BF4E-A7BF23C08E88}" dt="2022-12-21T21:03:42.529" v="332"/>
          <ac:cxnSpMkLst>
            <pc:docMk/>
            <pc:sldMk cId="4274534417" sldId="338"/>
            <ac:cxnSpMk id="17" creationId="{B6DD6299-95F9-0E28-35F5-980BF38E9738}"/>
          </ac:cxnSpMkLst>
        </pc:cxnChg>
      </pc:sldChg>
      <pc:sldChg chg="addSp modSp new mod modNotesTx">
        <pc:chgData name="Kim Bélanger-Baillargeon" userId="61e8c17a-4f44-4a20-848f-58a57c92f1ad" providerId="ADAL" clId="{C4261FF7-D4BF-4DFC-BF4E-A7BF23C08E88}" dt="2022-12-21T21:11:10.187" v="377"/>
        <pc:sldMkLst>
          <pc:docMk/>
          <pc:sldMk cId="2253418221" sldId="339"/>
        </pc:sldMkLst>
        <pc:spChg chg="mod">
          <ac:chgData name="Kim Bélanger-Baillargeon" userId="61e8c17a-4f44-4a20-848f-58a57c92f1ad" providerId="ADAL" clId="{C4261FF7-D4BF-4DFC-BF4E-A7BF23C08E88}" dt="2022-12-21T21:10:06.381" v="371" actId="1076"/>
          <ac:spMkLst>
            <pc:docMk/>
            <pc:sldMk cId="2253418221" sldId="339"/>
            <ac:spMk id="2" creationId="{7A9C2DDE-23C0-7B50-C870-2D1BE3FB6BF9}"/>
          </ac:spMkLst>
        </pc:spChg>
        <pc:spChg chg="mod">
          <ac:chgData name="Kim Bélanger-Baillargeon" userId="61e8c17a-4f44-4a20-848f-58a57c92f1ad" providerId="ADAL" clId="{C4261FF7-D4BF-4DFC-BF4E-A7BF23C08E88}" dt="2022-12-21T21:07:34.687" v="363" actId="1076"/>
          <ac:spMkLst>
            <pc:docMk/>
            <pc:sldMk cId="2253418221" sldId="339"/>
            <ac:spMk id="3" creationId="{F4CB7688-FA95-C14D-CF4C-5E00D2635FBB}"/>
          </ac:spMkLst>
        </pc:spChg>
        <pc:graphicFrameChg chg="add mod modGraphic">
          <ac:chgData name="Kim Bélanger-Baillargeon" userId="61e8c17a-4f44-4a20-848f-58a57c92f1ad" providerId="ADAL" clId="{C4261FF7-D4BF-4DFC-BF4E-A7BF23C08E88}" dt="2022-12-21T21:10:25.055" v="375" actId="207"/>
          <ac:graphicFrameMkLst>
            <pc:docMk/>
            <pc:sldMk cId="2253418221" sldId="339"/>
            <ac:graphicFrameMk id="5" creationId="{616741ED-423F-5BF9-E6D2-EB3686372989}"/>
          </ac:graphicFrameMkLst>
        </pc:graphicFrameChg>
        <pc:picChg chg="add mod">
          <ac:chgData name="Kim Bélanger-Baillargeon" userId="61e8c17a-4f44-4a20-848f-58a57c92f1ad" providerId="ADAL" clId="{C4261FF7-D4BF-4DFC-BF4E-A7BF23C08E88}" dt="2022-12-21T21:10:02.705" v="370" actId="1076"/>
          <ac:picMkLst>
            <pc:docMk/>
            <pc:sldMk cId="2253418221" sldId="339"/>
            <ac:picMk id="4" creationId="{4B854B07-E7E7-E014-C02A-65A8D155EB22}"/>
          </ac:picMkLst>
        </pc:picChg>
      </pc:sldChg>
      <pc:sldChg chg="new del">
        <pc:chgData name="Kim Bélanger-Baillargeon" userId="61e8c17a-4f44-4a20-848f-58a57c92f1ad" providerId="ADAL" clId="{C4261FF7-D4BF-4DFC-BF4E-A7BF23C08E88}" dt="2022-12-21T21:14:06.829" v="444" actId="2696"/>
        <pc:sldMkLst>
          <pc:docMk/>
          <pc:sldMk cId="3987648814" sldId="340"/>
        </pc:sldMkLst>
      </pc:sldChg>
      <pc:sldChg chg="new del">
        <pc:chgData name="Kim Bélanger-Baillargeon" userId="61e8c17a-4f44-4a20-848f-58a57c92f1ad" providerId="ADAL" clId="{C4261FF7-D4BF-4DFC-BF4E-A7BF23C08E88}" dt="2022-12-21T21:14:06.829" v="444" actId="2696"/>
        <pc:sldMkLst>
          <pc:docMk/>
          <pc:sldMk cId="2449920765" sldId="341"/>
        </pc:sldMkLst>
      </pc:sldChg>
      <pc:sldChg chg="add">
        <pc:chgData name="Kim Bélanger-Baillargeon" userId="61e8c17a-4f44-4a20-848f-58a57c92f1ad" providerId="ADAL" clId="{C4261FF7-D4BF-4DFC-BF4E-A7BF23C08E88}" dt="2022-12-21T21:05:10.463" v="334"/>
        <pc:sldMkLst>
          <pc:docMk/>
          <pc:sldMk cId="1994655022" sldId="342"/>
        </pc:sldMkLst>
      </pc:sldChg>
      <pc:sldChg chg="add">
        <pc:chgData name="Kim Bélanger-Baillargeon" userId="61e8c17a-4f44-4a20-848f-58a57c92f1ad" providerId="ADAL" clId="{C4261FF7-D4BF-4DFC-BF4E-A7BF23C08E88}" dt="2022-12-21T21:05:10.463" v="334"/>
        <pc:sldMkLst>
          <pc:docMk/>
          <pc:sldMk cId="2808049101" sldId="343"/>
        </pc:sldMkLst>
      </pc:sldChg>
      <pc:sldChg chg="add">
        <pc:chgData name="Kim Bélanger-Baillargeon" userId="61e8c17a-4f44-4a20-848f-58a57c92f1ad" providerId="ADAL" clId="{C4261FF7-D4BF-4DFC-BF4E-A7BF23C08E88}" dt="2022-12-21T21:05:10.463" v="334"/>
        <pc:sldMkLst>
          <pc:docMk/>
          <pc:sldMk cId="1181719335" sldId="344"/>
        </pc:sldMkLst>
      </pc:sldChg>
      <pc:sldChg chg="addSp modSp new mod modNotesTx">
        <pc:chgData name="Kim Bélanger-Baillargeon" userId="61e8c17a-4f44-4a20-848f-58a57c92f1ad" providerId="ADAL" clId="{C4261FF7-D4BF-4DFC-BF4E-A7BF23C08E88}" dt="2022-12-21T21:07:18.248" v="358"/>
        <pc:sldMkLst>
          <pc:docMk/>
          <pc:sldMk cId="2676018670" sldId="345"/>
        </pc:sldMkLst>
        <pc:spChg chg="mod">
          <ac:chgData name="Kim Bélanger-Baillargeon" userId="61e8c17a-4f44-4a20-848f-58a57c92f1ad" providerId="ADAL" clId="{C4261FF7-D4BF-4DFC-BF4E-A7BF23C08E88}" dt="2022-12-21T21:06:52.328" v="353" actId="403"/>
          <ac:spMkLst>
            <pc:docMk/>
            <pc:sldMk cId="2676018670" sldId="345"/>
            <ac:spMk id="2" creationId="{D5106FBF-497B-7FAD-C9EC-6CF106DC8DE5}"/>
          </ac:spMkLst>
        </pc:spChg>
        <pc:spChg chg="mod">
          <ac:chgData name="Kim Bélanger-Baillargeon" userId="61e8c17a-4f44-4a20-848f-58a57c92f1ad" providerId="ADAL" clId="{C4261FF7-D4BF-4DFC-BF4E-A7BF23C08E88}" dt="2022-12-21T21:07:11.088" v="357" actId="20577"/>
          <ac:spMkLst>
            <pc:docMk/>
            <pc:sldMk cId="2676018670" sldId="345"/>
            <ac:spMk id="3" creationId="{DD2233EE-F65F-A23D-6283-8A2D46BD02F0}"/>
          </ac:spMkLst>
        </pc:spChg>
        <pc:picChg chg="add mod">
          <ac:chgData name="Kim Bélanger-Baillargeon" userId="61e8c17a-4f44-4a20-848f-58a57c92f1ad" providerId="ADAL" clId="{C4261FF7-D4BF-4DFC-BF4E-A7BF23C08E88}" dt="2022-12-21T21:06:55.934" v="354"/>
          <ac:picMkLst>
            <pc:docMk/>
            <pc:sldMk cId="2676018670" sldId="345"/>
            <ac:picMk id="4" creationId="{E9DA8EFF-69FB-80F6-97FF-74C777E4D84D}"/>
          </ac:picMkLst>
        </pc:picChg>
      </pc:sldChg>
      <pc:sldChg chg="add del">
        <pc:chgData name="Kim Bélanger-Baillargeon" userId="61e8c17a-4f44-4a20-848f-58a57c92f1ad" providerId="ADAL" clId="{C4261FF7-D4BF-4DFC-BF4E-A7BF23C08E88}" dt="2022-12-21T21:05:40.077" v="335" actId="2696"/>
        <pc:sldMkLst>
          <pc:docMk/>
          <pc:sldMk cId="3094020700" sldId="345"/>
        </pc:sldMkLst>
      </pc:sldChg>
      <pc:sldChg chg="addSp modSp new mod modNotesTx">
        <pc:chgData name="Kim Bélanger-Baillargeon" userId="61e8c17a-4f44-4a20-848f-58a57c92f1ad" providerId="ADAL" clId="{C4261FF7-D4BF-4DFC-BF4E-A7BF23C08E88}" dt="2022-12-21T21:12:02.207" v="391"/>
        <pc:sldMkLst>
          <pc:docMk/>
          <pc:sldMk cId="1241834903" sldId="346"/>
        </pc:sldMkLst>
        <pc:spChg chg="mod">
          <ac:chgData name="Kim Bélanger-Baillargeon" userId="61e8c17a-4f44-4a20-848f-58a57c92f1ad" providerId="ADAL" clId="{C4261FF7-D4BF-4DFC-BF4E-A7BF23C08E88}" dt="2022-12-21T21:11:49.838" v="390" actId="20577"/>
          <ac:spMkLst>
            <pc:docMk/>
            <pc:sldMk cId="1241834903" sldId="346"/>
            <ac:spMk id="2" creationId="{B709F15D-1CFA-47A0-4757-233539EF8540}"/>
          </ac:spMkLst>
        </pc:spChg>
        <pc:spChg chg="mod">
          <ac:chgData name="Kim Bélanger-Baillargeon" userId="61e8c17a-4f44-4a20-848f-58a57c92f1ad" providerId="ADAL" clId="{C4261FF7-D4BF-4DFC-BF4E-A7BF23C08E88}" dt="2022-12-21T21:11:28.104" v="382" actId="207"/>
          <ac:spMkLst>
            <pc:docMk/>
            <pc:sldMk cId="1241834903" sldId="346"/>
            <ac:spMk id="3" creationId="{330F9B0F-9ABB-94AA-EB20-8901A498BFFB}"/>
          </ac:spMkLst>
        </pc:spChg>
        <pc:picChg chg="add mod">
          <ac:chgData name="Kim Bélanger-Baillargeon" userId="61e8c17a-4f44-4a20-848f-58a57c92f1ad" providerId="ADAL" clId="{C4261FF7-D4BF-4DFC-BF4E-A7BF23C08E88}" dt="2022-12-21T21:11:45.155" v="388" actId="1076"/>
          <ac:picMkLst>
            <pc:docMk/>
            <pc:sldMk cId="1241834903" sldId="346"/>
            <ac:picMk id="4" creationId="{F5EE4E56-5C83-F8DA-1443-DB369E8F3DE6}"/>
          </ac:picMkLst>
        </pc:picChg>
      </pc:sldChg>
      <pc:sldChg chg="add del">
        <pc:chgData name="Kim Bélanger-Baillargeon" userId="61e8c17a-4f44-4a20-848f-58a57c92f1ad" providerId="ADAL" clId="{C4261FF7-D4BF-4DFC-BF4E-A7BF23C08E88}" dt="2022-12-21T21:05:42.189" v="336" actId="2696"/>
        <pc:sldMkLst>
          <pc:docMk/>
          <pc:sldMk cId="4146628511" sldId="346"/>
        </pc:sldMkLst>
      </pc:sldChg>
      <pc:sldChg chg="addSp delSp modSp new mod">
        <pc:chgData name="Kim Bélanger-Baillargeon" userId="61e8c17a-4f44-4a20-848f-58a57c92f1ad" providerId="ADAL" clId="{C4261FF7-D4BF-4DFC-BF4E-A7BF23C08E88}" dt="2022-12-21T21:12:45.758" v="441" actId="931"/>
        <pc:sldMkLst>
          <pc:docMk/>
          <pc:sldMk cId="1417285110" sldId="347"/>
        </pc:sldMkLst>
        <pc:spChg chg="mod">
          <ac:chgData name="Kim Bélanger-Baillargeon" userId="61e8c17a-4f44-4a20-848f-58a57c92f1ad" providerId="ADAL" clId="{C4261FF7-D4BF-4DFC-BF4E-A7BF23C08E88}" dt="2022-12-21T21:12:31.410" v="440" actId="404"/>
          <ac:spMkLst>
            <pc:docMk/>
            <pc:sldMk cId="1417285110" sldId="347"/>
            <ac:spMk id="2" creationId="{B1B37F0B-9438-B242-10B2-A9A8AB133C20}"/>
          </ac:spMkLst>
        </pc:spChg>
        <pc:spChg chg="del">
          <ac:chgData name="Kim Bélanger-Baillargeon" userId="61e8c17a-4f44-4a20-848f-58a57c92f1ad" providerId="ADAL" clId="{C4261FF7-D4BF-4DFC-BF4E-A7BF23C08E88}" dt="2022-12-21T21:12:45.758" v="441" actId="931"/>
          <ac:spMkLst>
            <pc:docMk/>
            <pc:sldMk cId="1417285110" sldId="347"/>
            <ac:spMk id="3" creationId="{6796FFE1-B580-7069-E0EC-DE51DD2E00E0}"/>
          </ac:spMkLst>
        </pc:spChg>
        <pc:picChg chg="add mod">
          <ac:chgData name="Kim Bélanger-Baillargeon" userId="61e8c17a-4f44-4a20-848f-58a57c92f1ad" providerId="ADAL" clId="{C4261FF7-D4BF-4DFC-BF4E-A7BF23C08E88}" dt="2022-12-21T21:12:45.758" v="441" actId="931"/>
          <ac:picMkLst>
            <pc:docMk/>
            <pc:sldMk cId="1417285110" sldId="347"/>
            <ac:picMk id="5" creationId="{84A6B54D-B771-A56C-ABBC-1F4110A38B25}"/>
          </ac:picMkLst>
        </pc:picChg>
      </pc:sldChg>
      <pc:sldChg chg="add">
        <pc:chgData name="Kim Bélanger-Baillargeon" userId="61e8c17a-4f44-4a20-848f-58a57c92f1ad" providerId="ADAL" clId="{C4261FF7-D4BF-4DFC-BF4E-A7BF23C08E88}" dt="2022-12-21T21:13:37.094" v="442"/>
        <pc:sldMkLst>
          <pc:docMk/>
          <pc:sldMk cId="1418024642" sldId="348"/>
        </pc:sldMkLst>
      </pc:sldChg>
      <pc:sldChg chg="add">
        <pc:chgData name="Kim Bélanger-Baillargeon" userId="61e8c17a-4f44-4a20-848f-58a57c92f1ad" providerId="ADAL" clId="{C4261FF7-D4BF-4DFC-BF4E-A7BF23C08E88}" dt="2022-12-21T21:13:37.094" v="442"/>
        <pc:sldMkLst>
          <pc:docMk/>
          <pc:sldMk cId="2691096807" sldId="349"/>
        </pc:sldMkLst>
      </pc:sldChg>
      <pc:sldChg chg="add">
        <pc:chgData name="Kim Bélanger-Baillargeon" userId="61e8c17a-4f44-4a20-848f-58a57c92f1ad" providerId="ADAL" clId="{C4261FF7-D4BF-4DFC-BF4E-A7BF23C08E88}" dt="2022-12-21T21:13:37.094" v="442"/>
        <pc:sldMkLst>
          <pc:docMk/>
          <pc:sldMk cId="3008282702" sldId="350"/>
        </pc:sldMkLst>
      </pc:sldChg>
      <pc:sldChg chg="add">
        <pc:chgData name="Kim Bélanger-Baillargeon" userId="61e8c17a-4f44-4a20-848f-58a57c92f1ad" providerId="ADAL" clId="{C4261FF7-D4BF-4DFC-BF4E-A7BF23C08E88}" dt="2022-12-21T21:13:37.094" v="442"/>
        <pc:sldMkLst>
          <pc:docMk/>
          <pc:sldMk cId="1214235196" sldId="351"/>
        </pc:sldMkLst>
      </pc:sldChg>
      <pc:sldChg chg="add">
        <pc:chgData name="Kim Bélanger-Baillargeon" userId="61e8c17a-4f44-4a20-848f-58a57c92f1ad" providerId="ADAL" clId="{C4261FF7-D4BF-4DFC-BF4E-A7BF23C08E88}" dt="2022-12-21T21:13:37.094" v="442"/>
        <pc:sldMkLst>
          <pc:docMk/>
          <pc:sldMk cId="557626206" sldId="352"/>
        </pc:sldMkLst>
      </pc:sldChg>
      <pc:sldChg chg="add">
        <pc:chgData name="Kim Bélanger-Baillargeon" userId="61e8c17a-4f44-4a20-848f-58a57c92f1ad" providerId="ADAL" clId="{C4261FF7-D4BF-4DFC-BF4E-A7BF23C08E88}" dt="2022-12-21T21:13:37.094" v="442"/>
        <pc:sldMkLst>
          <pc:docMk/>
          <pc:sldMk cId="4250187360" sldId="353"/>
        </pc:sldMkLst>
      </pc:sldChg>
      <pc:sldChg chg="add">
        <pc:chgData name="Kim Bélanger-Baillargeon" userId="61e8c17a-4f44-4a20-848f-58a57c92f1ad" providerId="ADAL" clId="{C4261FF7-D4BF-4DFC-BF4E-A7BF23C08E88}" dt="2022-12-21T21:13:37.094" v="442"/>
        <pc:sldMkLst>
          <pc:docMk/>
          <pc:sldMk cId="3852010129" sldId="354"/>
        </pc:sldMkLst>
      </pc:sldChg>
      <pc:sldChg chg="add">
        <pc:chgData name="Kim Bélanger-Baillargeon" userId="61e8c17a-4f44-4a20-848f-58a57c92f1ad" providerId="ADAL" clId="{C4261FF7-D4BF-4DFC-BF4E-A7BF23C08E88}" dt="2022-12-21T21:13:37.094" v="442"/>
        <pc:sldMkLst>
          <pc:docMk/>
          <pc:sldMk cId="4138767689" sldId="355"/>
        </pc:sldMkLst>
      </pc:sldChg>
      <pc:sldChg chg="add">
        <pc:chgData name="Kim Bélanger-Baillargeon" userId="61e8c17a-4f44-4a20-848f-58a57c92f1ad" providerId="ADAL" clId="{C4261FF7-D4BF-4DFC-BF4E-A7BF23C08E88}" dt="2022-12-21T21:14:03.378" v="443"/>
        <pc:sldMkLst>
          <pc:docMk/>
          <pc:sldMk cId="1651689813" sldId="356"/>
        </pc:sldMkLst>
      </pc:sldChg>
      <pc:sldChg chg="add">
        <pc:chgData name="Kim Bélanger-Baillargeon" userId="61e8c17a-4f44-4a20-848f-58a57c92f1ad" providerId="ADAL" clId="{C4261FF7-D4BF-4DFC-BF4E-A7BF23C08E88}" dt="2022-12-21T21:14:03.378" v="443"/>
        <pc:sldMkLst>
          <pc:docMk/>
          <pc:sldMk cId="2485796071" sldId="357"/>
        </pc:sldMkLst>
      </pc:sldChg>
    </pc:docChg>
  </pc:docChgLst>
  <pc:docChgLst>
    <pc:chgData name="Kim Bélanger-Baillargeon" userId="S::kim.belanger-baillargeon@educaloi.qc.ca::61e8c17a-4f44-4a20-848f-58a57c92f1ad" providerId="AD" clId="Web-{2068CDA8-0C58-365A-48DC-8E42EE3EF868}"/>
    <pc:docChg chg="delSld">
      <pc:chgData name="Kim Bélanger-Baillargeon" userId="S::kim.belanger-baillargeon@educaloi.qc.ca::61e8c17a-4f44-4a20-848f-58a57c92f1ad" providerId="AD" clId="Web-{2068CDA8-0C58-365A-48DC-8E42EE3EF868}" dt="2022-12-21T20:29:39.721" v="22"/>
      <pc:docMkLst>
        <pc:docMk/>
      </pc:docMkLst>
      <pc:sldChg chg="del">
        <pc:chgData name="Kim Bélanger-Baillargeon" userId="S::kim.belanger-baillargeon@educaloi.qc.ca::61e8c17a-4f44-4a20-848f-58a57c92f1ad" providerId="AD" clId="Web-{2068CDA8-0C58-365A-48DC-8E42EE3EF868}" dt="2022-12-21T20:29:39.705" v="0"/>
        <pc:sldMkLst>
          <pc:docMk/>
          <pc:sldMk cId="1581538156" sldId="258"/>
        </pc:sldMkLst>
      </pc:sldChg>
      <pc:sldChg chg="del">
        <pc:chgData name="Kim Bélanger-Baillargeon" userId="S::kim.belanger-baillargeon@educaloi.qc.ca::61e8c17a-4f44-4a20-848f-58a57c92f1ad" providerId="AD" clId="Web-{2068CDA8-0C58-365A-48DC-8E42EE3EF868}" dt="2022-12-21T20:29:39.721" v="22"/>
        <pc:sldMkLst>
          <pc:docMk/>
          <pc:sldMk cId="2826379576" sldId="263"/>
        </pc:sldMkLst>
      </pc:sldChg>
      <pc:sldChg chg="del">
        <pc:chgData name="Kim Bélanger-Baillargeon" userId="S::kim.belanger-baillargeon@educaloi.qc.ca::61e8c17a-4f44-4a20-848f-58a57c92f1ad" providerId="AD" clId="Web-{2068CDA8-0C58-365A-48DC-8E42EE3EF868}" dt="2022-12-21T20:29:39.721" v="21"/>
        <pc:sldMkLst>
          <pc:docMk/>
          <pc:sldMk cId="2761164563" sldId="267"/>
        </pc:sldMkLst>
      </pc:sldChg>
      <pc:sldChg chg="del">
        <pc:chgData name="Kim Bélanger-Baillargeon" userId="S::kim.belanger-baillargeon@educaloi.qc.ca::61e8c17a-4f44-4a20-848f-58a57c92f1ad" providerId="AD" clId="Web-{2068CDA8-0C58-365A-48DC-8E42EE3EF868}" dt="2022-12-21T20:29:39.721" v="20"/>
        <pc:sldMkLst>
          <pc:docMk/>
          <pc:sldMk cId="2710397120" sldId="268"/>
        </pc:sldMkLst>
      </pc:sldChg>
      <pc:sldChg chg="del">
        <pc:chgData name="Kim Bélanger-Baillargeon" userId="S::kim.belanger-baillargeon@educaloi.qc.ca::61e8c17a-4f44-4a20-848f-58a57c92f1ad" providerId="AD" clId="Web-{2068CDA8-0C58-365A-48DC-8E42EE3EF868}" dt="2022-12-21T20:29:39.721" v="18"/>
        <pc:sldMkLst>
          <pc:docMk/>
          <pc:sldMk cId="2421384270" sldId="269"/>
        </pc:sldMkLst>
      </pc:sldChg>
      <pc:sldChg chg="del">
        <pc:chgData name="Kim Bélanger-Baillargeon" userId="S::kim.belanger-baillargeon@educaloi.qc.ca::61e8c17a-4f44-4a20-848f-58a57c92f1ad" providerId="AD" clId="Web-{2068CDA8-0C58-365A-48DC-8E42EE3EF868}" dt="2022-12-21T20:29:39.721" v="17"/>
        <pc:sldMkLst>
          <pc:docMk/>
          <pc:sldMk cId="3633348750" sldId="270"/>
        </pc:sldMkLst>
      </pc:sldChg>
      <pc:sldChg chg="del">
        <pc:chgData name="Kim Bélanger-Baillargeon" userId="S::kim.belanger-baillargeon@educaloi.qc.ca::61e8c17a-4f44-4a20-848f-58a57c92f1ad" providerId="AD" clId="Web-{2068CDA8-0C58-365A-48DC-8E42EE3EF868}" dt="2022-12-21T20:29:39.721" v="16"/>
        <pc:sldMkLst>
          <pc:docMk/>
          <pc:sldMk cId="1521540336" sldId="271"/>
        </pc:sldMkLst>
      </pc:sldChg>
      <pc:sldChg chg="del">
        <pc:chgData name="Kim Bélanger-Baillargeon" userId="S::kim.belanger-baillargeon@educaloi.qc.ca::61e8c17a-4f44-4a20-848f-58a57c92f1ad" providerId="AD" clId="Web-{2068CDA8-0C58-365A-48DC-8E42EE3EF868}" dt="2022-12-21T20:29:39.721" v="15"/>
        <pc:sldMkLst>
          <pc:docMk/>
          <pc:sldMk cId="2236163849" sldId="272"/>
        </pc:sldMkLst>
      </pc:sldChg>
      <pc:sldChg chg="del">
        <pc:chgData name="Kim Bélanger-Baillargeon" userId="S::kim.belanger-baillargeon@educaloi.qc.ca::61e8c17a-4f44-4a20-848f-58a57c92f1ad" providerId="AD" clId="Web-{2068CDA8-0C58-365A-48DC-8E42EE3EF868}" dt="2022-12-21T20:29:39.721" v="14"/>
        <pc:sldMkLst>
          <pc:docMk/>
          <pc:sldMk cId="1237255691" sldId="273"/>
        </pc:sldMkLst>
      </pc:sldChg>
      <pc:sldChg chg="del">
        <pc:chgData name="Kim Bélanger-Baillargeon" userId="S::kim.belanger-baillargeon@educaloi.qc.ca::61e8c17a-4f44-4a20-848f-58a57c92f1ad" providerId="AD" clId="Web-{2068CDA8-0C58-365A-48DC-8E42EE3EF868}" dt="2022-12-21T20:29:39.721" v="13"/>
        <pc:sldMkLst>
          <pc:docMk/>
          <pc:sldMk cId="1481830264" sldId="274"/>
        </pc:sldMkLst>
      </pc:sldChg>
      <pc:sldChg chg="del">
        <pc:chgData name="Kim Bélanger-Baillargeon" userId="S::kim.belanger-baillargeon@educaloi.qc.ca::61e8c17a-4f44-4a20-848f-58a57c92f1ad" providerId="AD" clId="Web-{2068CDA8-0C58-365A-48DC-8E42EE3EF868}" dt="2022-12-21T20:29:39.721" v="8"/>
        <pc:sldMkLst>
          <pc:docMk/>
          <pc:sldMk cId="3037727270" sldId="275"/>
        </pc:sldMkLst>
      </pc:sldChg>
      <pc:sldChg chg="del">
        <pc:chgData name="Kim Bélanger-Baillargeon" userId="S::kim.belanger-baillargeon@educaloi.qc.ca::61e8c17a-4f44-4a20-848f-58a57c92f1ad" providerId="AD" clId="Web-{2068CDA8-0C58-365A-48DC-8E42EE3EF868}" dt="2022-12-21T20:29:39.721" v="7"/>
        <pc:sldMkLst>
          <pc:docMk/>
          <pc:sldMk cId="1664878773" sldId="276"/>
        </pc:sldMkLst>
      </pc:sldChg>
      <pc:sldChg chg="del">
        <pc:chgData name="Kim Bélanger-Baillargeon" userId="S::kim.belanger-baillargeon@educaloi.qc.ca::61e8c17a-4f44-4a20-848f-58a57c92f1ad" providerId="AD" clId="Web-{2068CDA8-0C58-365A-48DC-8E42EE3EF868}" dt="2022-12-21T20:29:39.721" v="6"/>
        <pc:sldMkLst>
          <pc:docMk/>
          <pc:sldMk cId="2193327019" sldId="277"/>
        </pc:sldMkLst>
      </pc:sldChg>
      <pc:sldChg chg="del">
        <pc:chgData name="Kim Bélanger-Baillargeon" userId="S::kim.belanger-baillargeon@educaloi.qc.ca::61e8c17a-4f44-4a20-848f-58a57c92f1ad" providerId="AD" clId="Web-{2068CDA8-0C58-365A-48DC-8E42EE3EF868}" dt="2022-12-21T20:29:39.705" v="5"/>
        <pc:sldMkLst>
          <pc:docMk/>
          <pc:sldMk cId="3905683981" sldId="278"/>
        </pc:sldMkLst>
      </pc:sldChg>
      <pc:sldChg chg="del">
        <pc:chgData name="Kim Bélanger-Baillargeon" userId="S::kim.belanger-baillargeon@educaloi.qc.ca::61e8c17a-4f44-4a20-848f-58a57c92f1ad" providerId="AD" clId="Web-{2068CDA8-0C58-365A-48DC-8E42EE3EF868}" dt="2022-12-21T20:29:39.705" v="2"/>
        <pc:sldMkLst>
          <pc:docMk/>
          <pc:sldMk cId="4150871822" sldId="280"/>
        </pc:sldMkLst>
      </pc:sldChg>
      <pc:sldChg chg="del">
        <pc:chgData name="Kim Bélanger-Baillargeon" userId="S::kim.belanger-baillargeon@educaloi.qc.ca::61e8c17a-4f44-4a20-848f-58a57c92f1ad" providerId="AD" clId="Web-{2068CDA8-0C58-365A-48DC-8E42EE3EF868}" dt="2022-12-21T20:29:39.705" v="1"/>
        <pc:sldMkLst>
          <pc:docMk/>
          <pc:sldMk cId="779627954" sldId="281"/>
        </pc:sldMkLst>
      </pc:sldChg>
      <pc:sldChg chg="del">
        <pc:chgData name="Kim Bélanger-Baillargeon" userId="S::kim.belanger-baillargeon@educaloi.qc.ca::61e8c17a-4f44-4a20-848f-58a57c92f1ad" providerId="AD" clId="Web-{2068CDA8-0C58-365A-48DC-8E42EE3EF868}" dt="2022-12-21T20:29:39.721" v="12"/>
        <pc:sldMkLst>
          <pc:docMk/>
          <pc:sldMk cId="1461120729" sldId="314"/>
        </pc:sldMkLst>
      </pc:sldChg>
      <pc:sldChg chg="del">
        <pc:chgData name="Kim Bélanger-Baillargeon" userId="S::kim.belanger-baillargeon@educaloi.qc.ca::61e8c17a-4f44-4a20-848f-58a57c92f1ad" providerId="AD" clId="Web-{2068CDA8-0C58-365A-48DC-8E42EE3EF868}" dt="2022-12-21T20:29:39.721" v="11"/>
        <pc:sldMkLst>
          <pc:docMk/>
          <pc:sldMk cId="3544659978" sldId="315"/>
        </pc:sldMkLst>
      </pc:sldChg>
      <pc:sldChg chg="del">
        <pc:chgData name="Kim Bélanger-Baillargeon" userId="S::kim.belanger-baillargeon@educaloi.qc.ca::61e8c17a-4f44-4a20-848f-58a57c92f1ad" providerId="AD" clId="Web-{2068CDA8-0C58-365A-48DC-8E42EE3EF868}" dt="2022-12-21T20:29:39.721" v="10"/>
        <pc:sldMkLst>
          <pc:docMk/>
          <pc:sldMk cId="4206589456" sldId="316"/>
        </pc:sldMkLst>
      </pc:sldChg>
      <pc:sldChg chg="del">
        <pc:chgData name="Kim Bélanger-Baillargeon" userId="S::kim.belanger-baillargeon@educaloi.qc.ca::61e8c17a-4f44-4a20-848f-58a57c92f1ad" providerId="AD" clId="Web-{2068CDA8-0C58-365A-48DC-8E42EE3EF868}" dt="2022-12-21T20:29:39.721" v="9"/>
        <pc:sldMkLst>
          <pc:docMk/>
          <pc:sldMk cId="1286252925" sldId="317"/>
        </pc:sldMkLst>
      </pc:sldChg>
      <pc:sldChg chg="del">
        <pc:chgData name="Kim Bélanger-Baillargeon" userId="S::kim.belanger-baillargeon@educaloi.qc.ca::61e8c17a-4f44-4a20-848f-58a57c92f1ad" providerId="AD" clId="Web-{2068CDA8-0C58-365A-48DC-8E42EE3EF868}" dt="2022-12-21T20:29:39.721" v="19"/>
        <pc:sldMkLst>
          <pc:docMk/>
          <pc:sldMk cId="4029774393" sldId="318"/>
        </pc:sldMkLst>
      </pc:sldChg>
      <pc:sldChg chg="del">
        <pc:chgData name="Kim Bélanger-Baillargeon" userId="S::kim.belanger-baillargeon@educaloi.qc.ca::61e8c17a-4f44-4a20-848f-58a57c92f1ad" providerId="AD" clId="Web-{2068CDA8-0C58-365A-48DC-8E42EE3EF868}" dt="2022-12-21T20:29:39.705" v="4"/>
        <pc:sldMkLst>
          <pc:docMk/>
          <pc:sldMk cId="3081994381" sldId="319"/>
        </pc:sldMkLst>
      </pc:sldChg>
      <pc:sldChg chg="del">
        <pc:chgData name="Kim Bélanger-Baillargeon" userId="S::kim.belanger-baillargeon@educaloi.qc.ca::61e8c17a-4f44-4a20-848f-58a57c92f1ad" providerId="AD" clId="Web-{2068CDA8-0C58-365A-48DC-8E42EE3EF868}" dt="2022-12-21T20:29:39.705" v="3"/>
        <pc:sldMkLst>
          <pc:docMk/>
          <pc:sldMk cId="836512014" sldId="333"/>
        </pc:sldMkLst>
      </pc:sldChg>
    </pc:docChg>
  </pc:docChgLst>
  <pc:docChgLst>
    <pc:chgData name="Kim Bélanger-Baillargeon" userId="61e8c17a-4f44-4a20-848f-58a57c92f1ad" providerId="ADAL" clId="{351CF114-304C-452E-AAAC-34DB7665F9A7}"/>
    <pc:docChg chg="undo custSel addSld delSld modSld">
      <pc:chgData name="Kim Bélanger-Baillargeon" userId="61e8c17a-4f44-4a20-848f-58a57c92f1ad" providerId="ADAL" clId="{351CF114-304C-452E-AAAC-34DB7665F9A7}" dt="2023-01-04T20:59:44.249" v="332" actId="2696"/>
      <pc:docMkLst>
        <pc:docMk/>
      </pc:docMkLst>
      <pc:sldChg chg="modSp mod modNotesTx">
        <pc:chgData name="Kim Bélanger-Baillargeon" userId="61e8c17a-4f44-4a20-848f-58a57c92f1ad" providerId="ADAL" clId="{351CF114-304C-452E-AAAC-34DB7665F9A7}" dt="2023-01-04T20:17:40.411" v="41" actId="20577"/>
        <pc:sldMkLst>
          <pc:docMk/>
          <pc:sldMk cId="387620748" sldId="261"/>
        </pc:sldMkLst>
        <pc:spChg chg="mod">
          <ac:chgData name="Kim Bélanger-Baillargeon" userId="61e8c17a-4f44-4a20-848f-58a57c92f1ad" providerId="ADAL" clId="{351CF114-304C-452E-AAAC-34DB7665F9A7}" dt="2023-01-04T20:16:59.734" v="11" actId="113"/>
          <ac:spMkLst>
            <pc:docMk/>
            <pc:sldMk cId="387620748" sldId="261"/>
            <ac:spMk id="3" creationId="{D5092838-4393-0744-83F8-A0F8497A27E1}"/>
          </ac:spMkLst>
        </pc:spChg>
        <pc:spChg chg="mod">
          <ac:chgData name="Kim Bélanger-Baillargeon" userId="61e8c17a-4f44-4a20-848f-58a57c92f1ad" providerId="ADAL" clId="{351CF114-304C-452E-AAAC-34DB7665F9A7}" dt="2023-01-04T20:17:31.692" v="38" actId="207"/>
          <ac:spMkLst>
            <pc:docMk/>
            <pc:sldMk cId="387620748" sldId="261"/>
            <ac:spMk id="8" creationId="{EB706226-4730-FA4D-ABEC-69D1B174C6AA}"/>
          </ac:spMkLst>
        </pc:spChg>
      </pc:sldChg>
      <pc:sldChg chg="del">
        <pc:chgData name="Kim Bélanger-Baillargeon" userId="61e8c17a-4f44-4a20-848f-58a57c92f1ad" providerId="ADAL" clId="{351CF114-304C-452E-AAAC-34DB7665F9A7}" dt="2023-01-04T20:59:44.249" v="332" actId="2696"/>
        <pc:sldMkLst>
          <pc:docMk/>
          <pc:sldMk cId="103938082" sldId="326"/>
        </pc:sldMkLst>
      </pc:sldChg>
      <pc:sldChg chg="addSp delSp modSp mod modNotesTx">
        <pc:chgData name="Kim Bélanger-Baillargeon" userId="61e8c17a-4f44-4a20-848f-58a57c92f1ad" providerId="ADAL" clId="{351CF114-304C-452E-AAAC-34DB7665F9A7}" dt="2023-01-04T20:24:23.289" v="82" actId="20577"/>
        <pc:sldMkLst>
          <pc:docMk/>
          <pc:sldMk cId="665181123" sldId="333"/>
        </pc:sldMkLst>
        <pc:spChg chg="add del">
          <ac:chgData name="Kim Bélanger-Baillargeon" userId="61e8c17a-4f44-4a20-848f-58a57c92f1ad" providerId="ADAL" clId="{351CF114-304C-452E-AAAC-34DB7665F9A7}" dt="2023-01-04T20:20:29.658" v="57" actId="22"/>
          <ac:spMkLst>
            <pc:docMk/>
            <pc:sldMk cId="665181123" sldId="333"/>
            <ac:spMk id="3" creationId="{5ADA0951-F1FD-1DCB-2365-4D131AEE60D5}"/>
          </ac:spMkLst>
        </pc:spChg>
        <pc:spChg chg="mod">
          <ac:chgData name="Kim Bélanger-Baillargeon" userId="61e8c17a-4f44-4a20-848f-58a57c92f1ad" providerId="ADAL" clId="{351CF114-304C-452E-AAAC-34DB7665F9A7}" dt="2023-01-04T20:20:19.895" v="55" actId="207"/>
          <ac:spMkLst>
            <pc:docMk/>
            <pc:sldMk cId="665181123" sldId="333"/>
            <ac:spMk id="4" creationId="{6CE2B2A0-D4F7-B3D7-08A6-9CB947A16C62}"/>
          </ac:spMkLst>
        </pc:spChg>
        <pc:spChg chg="mod">
          <ac:chgData name="Kim Bélanger-Baillargeon" userId="61e8c17a-4f44-4a20-848f-58a57c92f1ad" providerId="ADAL" clId="{351CF114-304C-452E-AAAC-34DB7665F9A7}" dt="2023-01-04T20:21:45.599" v="69" actId="20577"/>
          <ac:spMkLst>
            <pc:docMk/>
            <pc:sldMk cId="665181123" sldId="333"/>
            <ac:spMk id="6" creationId="{85C40B2C-A14A-67C9-46CA-88585742092E}"/>
          </ac:spMkLst>
        </pc:spChg>
        <pc:spChg chg="mod">
          <ac:chgData name="Kim Bélanger-Baillargeon" userId="61e8c17a-4f44-4a20-848f-58a57c92f1ad" providerId="ADAL" clId="{351CF114-304C-452E-AAAC-34DB7665F9A7}" dt="2023-01-04T20:21:53.480" v="70"/>
          <ac:spMkLst>
            <pc:docMk/>
            <pc:sldMk cId="665181123" sldId="333"/>
            <ac:spMk id="8" creationId="{D09847BB-7846-1563-93E5-5E4E70A9083F}"/>
          </ac:spMkLst>
        </pc:spChg>
        <pc:spChg chg="mod">
          <ac:chgData name="Kim Bélanger-Baillargeon" userId="61e8c17a-4f44-4a20-848f-58a57c92f1ad" providerId="ADAL" clId="{351CF114-304C-452E-AAAC-34DB7665F9A7}" dt="2023-01-04T20:22:12.277" v="73" actId="207"/>
          <ac:spMkLst>
            <pc:docMk/>
            <pc:sldMk cId="665181123" sldId="333"/>
            <ac:spMk id="9" creationId="{92F023D5-DB0A-7B95-14AD-4370573DFB14}"/>
          </ac:spMkLst>
        </pc:spChg>
        <pc:spChg chg="mod">
          <ac:chgData name="Kim Bélanger-Baillargeon" userId="61e8c17a-4f44-4a20-848f-58a57c92f1ad" providerId="ADAL" clId="{351CF114-304C-452E-AAAC-34DB7665F9A7}" dt="2023-01-04T20:22:01.809" v="71"/>
          <ac:spMkLst>
            <pc:docMk/>
            <pc:sldMk cId="665181123" sldId="333"/>
            <ac:spMk id="10" creationId="{9289610A-8E0E-ECAF-E698-1FAF524E0F9A}"/>
          </ac:spMkLst>
        </pc:spChg>
        <pc:spChg chg="mod">
          <ac:chgData name="Kim Bélanger-Baillargeon" userId="61e8c17a-4f44-4a20-848f-58a57c92f1ad" providerId="ADAL" clId="{351CF114-304C-452E-AAAC-34DB7665F9A7}" dt="2023-01-04T20:22:28.039" v="75"/>
          <ac:spMkLst>
            <pc:docMk/>
            <pc:sldMk cId="665181123" sldId="333"/>
            <ac:spMk id="12" creationId="{AFD0F161-BCF7-FEAC-FCAF-2CCF28685CA0}"/>
          </ac:spMkLst>
        </pc:spChg>
        <pc:spChg chg="mod">
          <ac:chgData name="Kim Bélanger-Baillargeon" userId="61e8c17a-4f44-4a20-848f-58a57c92f1ad" providerId="ADAL" clId="{351CF114-304C-452E-AAAC-34DB7665F9A7}" dt="2023-01-04T20:22:32.680" v="76"/>
          <ac:spMkLst>
            <pc:docMk/>
            <pc:sldMk cId="665181123" sldId="333"/>
            <ac:spMk id="13" creationId="{BC2D9E55-BC4E-2883-004A-AE90077168AC}"/>
          </ac:spMkLst>
        </pc:spChg>
        <pc:spChg chg="mod">
          <ac:chgData name="Kim Bélanger-Baillargeon" userId="61e8c17a-4f44-4a20-848f-58a57c92f1ad" providerId="ADAL" clId="{351CF114-304C-452E-AAAC-34DB7665F9A7}" dt="2023-01-04T20:22:37.541" v="77"/>
          <ac:spMkLst>
            <pc:docMk/>
            <pc:sldMk cId="665181123" sldId="333"/>
            <ac:spMk id="14" creationId="{176A24D1-9059-ED60-D2D0-DFF5A57F0190}"/>
          </ac:spMkLst>
        </pc:spChg>
        <pc:spChg chg="mod">
          <ac:chgData name="Kim Bélanger-Baillargeon" userId="61e8c17a-4f44-4a20-848f-58a57c92f1ad" providerId="ADAL" clId="{351CF114-304C-452E-AAAC-34DB7665F9A7}" dt="2023-01-04T20:22:23.341" v="74"/>
          <ac:spMkLst>
            <pc:docMk/>
            <pc:sldMk cId="665181123" sldId="333"/>
            <ac:spMk id="26" creationId="{5FD2A9F8-2E80-CF5E-F724-1B16EC994DA9}"/>
          </ac:spMkLst>
        </pc:spChg>
        <pc:graphicFrameChg chg="del">
          <ac:chgData name="Kim Bélanger-Baillargeon" userId="61e8c17a-4f44-4a20-848f-58a57c92f1ad" providerId="ADAL" clId="{351CF114-304C-452E-AAAC-34DB7665F9A7}" dt="2023-01-04T20:20:49.818" v="61" actId="478"/>
          <ac:graphicFrameMkLst>
            <pc:docMk/>
            <pc:sldMk cId="665181123" sldId="333"/>
            <ac:graphicFrameMk id="5" creationId="{6ECE3D1C-DF68-A36A-A1F1-30FE65566FFC}"/>
          </ac:graphicFrameMkLst>
        </pc:graphicFrameChg>
        <pc:graphicFrameChg chg="add mod modGraphic">
          <ac:chgData name="Kim Bélanger-Baillargeon" userId="61e8c17a-4f44-4a20-848f-58a57c92f1ad" providerId="ADAL" clId="{351CF114-304C-452E-AAAC-34DB7665F9A7}" dt="2023-01-04T20:20:53.794" v="62" actId="1076"/>
          <ac:graphicFrameMkLst>
            <pc:docMk/>
            <pc:sldMk cId="665181123" sldId="333"/>
            <ac:graphicFrameMk id="27" creationId="{9AD0A25B-4089-206E-66E3-DCED1D5E5D0F}"/>
          </ac:graphicFrameMkLst>
        </pc:graphicFrameChg>
      </pc:sldChg>
      <pc:sldChg chg="addSp delSp modSp mod modNotesTx">
        <pc:chgData name="Kim Bélanger-Baillargeon" userId="61e8c17a-4f44-4a20-848f-58a57c92f1ad" providerId="ADAL" clId="{351CF114-304C-452E-AAAC-34DB7665F9A7}" dt="2023-01-04T20:26:02.517" v="108" actId="20577"/>
        <pc:sldMkLst>
          <pc:docMk/>
          <pc:sldMk cId="498594834" sldId="334"/>
        </pc:sldMkLst>
        <pc:spChg chg="add mod">
          <ac:chgData name="Kim Bélanger-Baillargeon" userId="61e8c17a-4f44-4a20-848f-58a57c92f1ad" providerId="ADAL" clId="{351CF114-304C-452E-AAAC-34DB7665F9A7}" dt="2023-01-04T20:24:40.642" v="84"/>
          <ac:spMkLst>
            <pc:docMk/>
            <pc:sldMk cId="498594834" sldId="334"/>
            <ac:spMk id="2" creationId="{BEC61E70-2E2F-6790-E4ED-66A69F176E87}"/>
          </ac:spMkLst>
        </pc:spChg>
        <pc:spChg chg="del">
          <ac:chgData name="Kim Bélanger-Baillargeon" userId="61e8c17a-4f44-4a20-848f-58a57c92f1ad" providerId="ADAL" clId="{351CF114-304C-452E-AAAC-34DB7665F9A7}" dt="2023-01-04T20:24:43.821" v="85" actId="478"/>
          <ac:spMkLst>
            <pc:docMk/>
            <pc:sldMk cId="498594834" sldId="334"/>
            <ac:spMk id="3" creationId="{EE1DB714-306F-3F65-C882-95DB32EE0E6E}"/>
          </ac:spMkLst>
        </pc:spChg>
        <pc:spChg chg="del">
          <ac:chgData name="Kim Bélanger-Baillargeon" userId="61e8c17a-4f44-4a20-848f-58a57c92f1ad" providerId="ADAL" clId="{351CF114-304C-452E-AAAC-34DB7665F9A7}" dt="2023-01-04T20:24:40.132" v="83" actId="478"/>
          <ac:spMkLst>
            <pc:docMk/>
            <pc:sldMk cId="498594834" sldId="334"/>
            <ac:spMk id="6" creationId="{A613BBCB-CB49-1DE3-A2D6-103BCE62CDF1}"/>
          </ac:spMkLst>
        </pc:spChg>
        <pc:spChg chg="del">
          <ac:chgData name="Kim Bélanger-Baillargeon" userId="61e8c17a-4f44-4a20-848f-58a57c92f1ad" providerId="ADAL" clId="{351CF114-304C-452E-AAAC-34DB7665F9A7}" dt="2023-01-04T20:24:40.132" v="83" actId="478"/>
          <ac:spMkLst>
            <pc:docMk/>
            <pc:sldMk cId="498594834" sldId="334"/>
            <ac:spMk id="7" creationId="{33CECF7F-5D0C-B7DA-35DF-0AA775208ECD}"/>
          </ac:spMkLst>
        </pc:spChg>
        <pc:spChg chg="add mod">
          <ac:chgData name="Kim Bélanger-Baillargeon" userId="61e8c17a-4f44-4a20-848f-58a57c92f1ad" providerId="ADAL" clId="{351CF114-304C-452E-AAAC-34DB7665F9A7}" dt="2023-01-04T20:24:40.642" v="84"/>
          <ac:spMkLst>
            <pc:docMk/>
            <pc:sldMk cId="498594834" sldId="334"/>
            <ac:spMk id="10" creationId="{5851A1BC-9571-6CAA-E15C-6214DA7CF7F4}"/>
          </ac:spMkLst>
        </pc:spChg>
        <pc:spChg chg="add mod">
          <ac:chgData name="Kim Bélanger-Baillargeon" userId="61e8c17a-4f44-4a20-848f-58a57c92f1ad" providerId="ADAL" clId="{351CF114-304C-452E-AAAC-34DB7665F9A7}" dt="2023-01-04T20:25:19.836" v="90" actId="207"/>
          <ac:spMkLst>
            <pc:docMk/>
            <pc:sldMk cId="498594834" sldId="334"/>
            <ac:spMk id="11" creationId="{E239AE16-D726-D788-C0F2-4CDD51BDF294}"/>
          </ac:spMkLst>
        </pc:spChg>
        <pc:spChg chg="add del mod">
          <ac:chgData name="Kim Bélanger-Baillargeon" userId="61e8c17a-4f44-4a20-848f-58a57c92f1ad" providerId="ADAL" clId="{351CF114-304C-452E-AAAC-34DB7665F9A7}" dt="2023-01-04T20:24:46.648" v="86" actId="478"/>
          <ac:spMkLst>
            <pc:docMk/>
            <pc:sldMk cId="498594834" sldId="334"/>
            <ac:spMk id="13" creationId="{38E5A388-958D-EFEF-7262-BA687D51618C}"/>
          </ac:spMkLst>
        </pc:spChg>
        <pc:graphicFrameChg chg="del">
          <ac:chgData name="Kim Bélanger-Baillargeon" userId="61e8c17a-4f44-4a20-848f-58a57c92f1ad" providerId="ADAL" clId="{351CF114-304C-452E-AAAC-34DB7665F9A7}" dt="2023-01-04T20:24:40.132" v="83" actId="478"/>
          <ac:graphicFrameMkLst>
            <pc:docMk/>
            <pc:sldMk cId="498594834" sldId="334"/>
            <ac:graphicFrameMk id="4" creationId="{AFCF2F6A-E270-523A-BBC5-32FA357C51DF}"/>
          </ac:graphicFrameMkLst>
        </pc:graphicFrameChg>
        <pc:graphicFrameChg chg="del">
          <ac:chgData name="Kim Bélanger-Baillargeon" userId="61e8c17a-4f44-4a20-848f-58a57c92f1ad" providerId="ADAL" clId="{351CF114-304C-452E-AAAC-34DB7665F9A7}" dt="2023-01-04T20:24:40.132" v="83" actId="478"/>
          <ac:graphicFrameMkLst>
            <pc:docMk/>
            <pc:sldMk cId="498594834" sldId="334"/>
            <ac:graphicFrameMk id="5" creationId="{1C1E1868-7569-7559-4E53-14DD61EC301C}"/>
          </ac:graphicFrameMkLst>
        </pc:graphicFrameChg>
        <pc:graphicFrameChg chg="add mod modGraphic">
          <ac:chgData name="Kim Bélanger-Baillargeon" userId="61e8c17a-4f44-4a20-848f-58a57c92f1ad" providerId="ADAL" clId="{351CF114-304C-452E-AAAC-34DB7665F9A7}" dt="2023-01-04T20:25:51.877" v="95" actId="1076"/>
          <ac:graphicFrameMkLst>
            <pc:docMk/>
            <pc:sldMk cId="498594834" sldId="334"/>
            <ac:graphicFrameMk id="8" creationId="{4040E5EB-B14F-6448-92ED-2CC3B2338EC3}"/>
          </ac:graphicFrameMkLst>
        </pc:graphicFrameChg>
        <pc:graphicFrameChg chg="add mod modGraphic">
          <ac:chgData name="Kim Bélanger-Baillargeon" userId="61e8c17a-4f44-4a20-848f-58a57c92f1ad" providerId="ADAL" clId="{351CF114-304C-452E-AAAC-34DB7665F9A7}" dt="2023-01-04T20:25:54.244" v="96" actId="1076"/>
          <ac:graphicFrameMkLst>
            <pc:docMk/>
            <pc:sldMk cId="498594834" sldId="334"/>
            <ac:graphicFrameMk id="9" creationId="{1523E6D8-30D2-A330-24BA-5B6B41F3343D}"/>
          </ac:graphicFrameMkLst>
        </pc:graphicFrameChg>
      </pc:sldChg>
      <pc:sldChg chg="modSp mod">
        <pc:chgData name="Kim Bélanger-Baillargeon" userId="61e8c17a-4f44-4a20-848f-58a57c92f1ad" providerId="ADAL" clId="{351CF114-304C-452E-AAAC-34DB7665F9A7}" dt="2023-01-04T20:18:31.898" v="51" actId="404"/>
        <pc:sldMkLst>
          <pc:docMk/>
          <pc:sldMk cId="307026753" sldId="335"/>
        </pc:sldMkLst>
        <pc:spChg chg="mod">
          <ac:chgData name="Kim Bélanger-Baillargeon" userId="61e8c17a-4f44-4a20-848f-58a57c92f1ad" providerId="ADAL" clId="{351CF114-304C-452E-AAAC-34DB7665F9A7}" dt="2023-01-04T20:18:31.898" v="51" actId="404"/>
          <ac:spMkLst>
            <pc:docMk/>
            <pc:sldMk cId="307026753" sldId="335"/>
            <ac:spMk id="2" creationId="{F68935A3-CF9E-6F47-9545-DDFA1F9970CD}"/>
          </ac:spMkLst>
        </pc:spChg>
      </pc:sldChg>
      <pc:sldChg chg="modSp mod">
        <pc:chgData name="Kim Bélanger-Baillargeon" userId="61e8c17a-4f44-4a20-848f-58a57c92f1ad" providerId="ADAL" clId="{351CF114-304C-452E-AAAC-34DB7665F9A7}" dt="2023-01-04T20:26:27.111" v="114" actId="404"/>
        <pc:sldMkLst>
          <pc:docMk/>
          <pc:sldMk cId="1962897770" sldId="336"/>
        </pc:sldMkLst>
        <pc:spChg chg="mod">
          <ac:chgData name="Kim Bélanger-Baillargeon" userId="61e8c17a-4f44-4a20-848f-58a57c92f1ad" providerId="ADAL" clId="{351CF114-304C-452E-AAAC-34DB7665F9A7}" dt="2023-01-04T20:26:27.111" v="114" actId="404"/>
          <ac:spMkLst>
            <pc:docMk/>
            <pc:sldMk cId="1962897770" sldId="336"/>
            <ac:spMk id="2" creationId="{A416413C-4DAB-B882-B7AE-0311AA30EBD6}"/>
          </ac:spMkLst>
        </pc:spChg>
      </pc:sldChg>
      <pc:sldChg chg="modSp mod">
        <pc:chgData name="Kim Bélanger-Baillargeon" userId="61e8c17a-4f44-4a20-848f-58a57c92f1ad" providerId="ADAL" clId="{351CF114-304C-452E-AAAC-34DB7665F9A7}" dt="2023-01-04T20:27:16.987" v="118"/>
        <pc:sldMkLst>
          <pc:docMk/>
          <pc:sldMk cId="323501008" sldId="337"/>
        </pc:sldMkLst>
        <pc:spChg chg="mod">
          <ac:chgData name="Kim Bélanger-Baillargeon" userId="61e8c17a-4f44-4a20-848f-58a57c92f1ad" providerId="ADAL" clId="{351CF114-304C-452E-AAAC-34DB7665F9A7}" dt="2023-01-04T20:26:47.970" v="117" actId="207"/>
          <ac:spMkLst>
            <pc:docMk/>
            <pc:sldMk cId="323501008" sldId="337"/>
            <ac:spMk id="6" creationId="{DFAE2ABD-9E80-0821-905F-72B25C20B796}"/>
          </ac:spMkLst>
        </pc:spChg>
        <pc:spChg chg="mod">
          <ac:chgData name="Kim Bélanger-Baillargeon" userId="61e8c17a-4f44-4a20-848f-58a57c92f1ad" providerId="ADAL" clId="{351CF114-304C-452E-AAAC-34DB7665F9A7}" dt="2023-01-04T20:27:16.987" v="118"/>
          <ac:spMkLst>
            <pc:docMk/>
            <pc:sldMk cId="323501008" sldId="337"/>
            <ac:spMk id="7" creationId="{E39A15E5-F233-69D6-E0C0-76793C214076}"/>
          </ac:spMkLst>
        </pc:spChg>
      </pc:sldChg>
      <pc:sldChg chg="modSp mod modAnim modNotesTx">
        <pc:chgData name="Kim Bélanger-Baillargeon" userId="61e8c17a-4f44-4a20-848f-58a57c92f1ad" providerId="ADAL" clId="{351CF114-304C-452E-AAAC-34DB7665F9A7}" dt="2023-01-04T20:30:58.413" v="132" actId="20577"/>
        <pc:sldMkLst>
          <pc:docMk/>
          <pc:sldMk cId="4274534417" sldId="338"/>
        </pc:sldMkLst>
        <pc:spChg chg="mod">
          <ac:chgData name="Kim Bélanger-Baillargeon" userId="61e8c17a-4f44-4a20-848f-58a57c92f1ad" providerId="ADAL" clId="{351CF114-304C-452E-AAAC-34DB7665F9A7}" dt="2023-01-04T20:30:31.366" v="120" actId="207"/>
          <ac:spMkLst>
            <pc:docMk/>
            <pc:sldMk cId="4274534417" sldId="338"/>
            <ac:spMk id="3" creationId="{51A46085-F022-9E5A-EC5C-C20A8EE766C4}"/>
          </ac:spMkLst>
        </pc:spChg>
        <pc:spChg chg="mod">
          <ac:chgData name="Kim Bélanger-Baillargeon" userId="61e8c17a-4f44-4a20-848f-58a57c92f1ad" providerId="ADAL" clId="{351CF114-304C-452E-AAAC-34DB7665F9A7}" dt="2023-01-04T20:30:40.347" v="126" actId="20577"/>
          <ac:spMkLst>
            <pc:docMk/>
            <pc:sldMk cId="4274534417" sldId="338"/>
            <ac:spMk id="4" creationId="{17BC8E93-E573-E9E7-D8EF-5F72C5394874}"/>
          </ac:spMkLst>
        </pc:spChg>
        <pc:grpChg chg="mod">
          <ac:chgData name="Kim Bélanger-Baillargeon" userId="61e8c17a-4f44-4a20-848f-58a57c92f1ad" providerId="ADAL" clId="{351CF114-304C-452E-AAAC-34DB7665F9A7}" dt="2023-01-04T20:30:43.260" v="127" actId="1076"/>
          <ac:grpSpMkLst>
            <pc:docMk/>
            <pc:sldMk cId="4274534417" sldId="338"/>
            <ac:grpSpMk id="5" creationId="{457A57BF-53C6-8345-83A7-36FAECA883E9}"/>
          </ac:grpSpMkLst>
        </pc:grpChg>
        <pc:grpChg chg="mod">
          <ac:chgData name="Kim Bélanger-Baillargeon" userId="61e8c17a-4f44-4a20-848f-58a57c92f1ad" providerId="ADAL" clId="{351CF114-304C-452E-AAAC-34DB7665F9A7}" dt="2023-01-04T20:30:44.140" v="128" actId="1076"/>
          <ac:grpSpMkLst>
            <pc:docMk/>
            <pc:sldMk cId="4274534417" sldId="338"/>
            <ac:grpSpMk id="13" creationId="{98380FA9-BF81-2FF5-21F8-4CCE1F04B180}"/>
          </ac:grpSpMkLst>
        </pc:grpChg>
        <pc:grpChg chg="mod">
          <ac:chgData name="Kim Bélanger-Baillargeon" userId="61e8c17a-4f44-4a20-848f-58a57c92f1ad" providerId="ADAL" clId="{351CF114-304C-452E-AAAC-34DB7665F9A7}" dt="2023-01-04T20:30:45.329" v="129" actId="1076"/>
          <ac:grpSpMkLst>
            <pc:docMk/>
            <pc:sldMk cId="4274534417" sldId="338"/>
            <ac:grpSpMk id="23" creationId="{03296C22-2526-B708-9616-D6B4FC9386AA}"/>
          </ac:grpSpMkLst>
        </pc:grpChg>
      </pc:sldChg>
      <pc:sldChg chg="modSp mod modNotesTx">
        <pc:chgData name="Kim Bélanger-Baillargeon" userId="61e8c17a-4f44-4a20-848f-58a57c92f1ad" providerId="ADAL" clId="{351CF114-304C-452E-AAAC-34DB7665F9A7}" dt="2023-01-04T20:36:55.561" v="173"/>
        <pc:sldMkLst>
          <pc:docMk/>
          <pc:sldMk cId="2253418221" sldId="339"/>
        </pc:sldMkLst>
        <pc:spChg chg="mod">
          <ac:chgData name="Kim Bélanger-Baillargeon" userId="61e8c17a-4f44-4a20-848f-58a57c92f1ad" providerId="ADAL" clId="{351CF114-304C-452E-AAAC-34DB7665F9A7}" dt="2023-01-04T20:36:33.540" v="170"/>
          <ac:spMkLst>
            <pc:docMk/>
            <pc:sldMk cId="2253418221" sldId="339"/>
            <ac:spMk id="2" creationId="{7A9C2DDE-23C0-7B50-C870-2D1BE3FB6BF9}"/>
          </ac:spMkLst>
        </pc:spChg>
        <pc:spChg chg="mod">
          <ac:chgData name="Kim Bélanger-Baillargeon" userId="61e8c17a-4f44-4a20-848f-58a57c92f1ad" providerId="ADAL" clId="{351CF114-304C-452E-AAAC-34DB7665F9A7}" dt="2023-01-04T20:36:23.965" v="169" actId="207"/>
          <ac:spMkLst>
            <pc:docMk/>
            <pc:sldMk cId="2253418221" sldId="339"/>
            <ac:spMk id="3" creationId="{F4CB7688-FA95-C14D-CF4C-5E00D2635FBB}"/>
          </ac:spMkLst>
        </pc:spChg>
        <pc:graphicFrameChg chg="mod">
          <ac:chgData name="Kim Bélanger-Baillargeon" userId="61e8c17a-4f44-4a20-848f-58a57c92f1ad" providerId="ADAL" clId="{351CF114-304C-452E-AAAC-34DB7665F9A7}" dt="2023-01-04T20:36:48.965" v="172"/>
          <ac:graphicFrameMkLst>
            <pc:docMk/>
            <pc:sldMk cId="2253418221" sldId="339"/>
            <ac:graphicFrameMk id="5" creationId="{616741ED-423F-5BF9-E6D2-EB3686372989}"/>
          </ac:graphicFrameMkLst>
        </pc:graphicFrameChg>
      </pc:sldChg>
      <pc:sldChg chg="modSp mod modNotesTx">
        <pc:chgData name="Kim Bélanger-Baillargeon" userId="61e8c17a-4f44-4a20-848f-58a57c92f1ad" providerId="ADAL" clId="{351CF114-304C-452E-AAAC-34DB7665F9A7}" dt="2023-01-04T20:33:21.250" v="143" actId="207"/>
        <pc:sldMkLst>
          <pc:docMk/>
          <pc:sldMk cId="1994655022" sldId="342"/>
        </pc:sldMkLst>
        <pc:spChg chg="mod">
          <ac:chgData name="Kim Bélanger-Baillargeon" userId="61e8c17a-4f44-4a20-848f-58a57c92f1ad" providerId="ADAL" clId="{351CF114-304C-452E-AAAC-34DB7665F9A7}" dt="2023-01-04T20:33:21.250" v="143" actId="207"/>
          <ac:spMkLst>
            <pc:docMk/>
            <pc:sldMk cId="1994655022" sldId="342"/>
            <ac:spMk id="3" creationId="{7C670A11-F9D5-72BE-91AA-456087D39CB6}"/>
          </ac:spMkLst>
        </pc:spChg>
        <pc:spChg chg="mod">
          <ac:chgData name="Kim Bélanger-Baillargeon" userId="61e8c17a-4f44-4a20-848f-58a57c92f1ad" providerId="ADAL" clId="{351CF114-304C-452E-AAAC-34DB7665F9A7}" dt="2023-01-04T20:31:28.924" v="137"/>
          <ac:spMkLst>
            <pc:docMk/>
            <pc:sldMk cId="1994655022" sldId="342"/>
            <ac:spMk id="12" creationId="{990C6460-EF31-D9CE-4223-6EC377F48165}"/>
          </ac:spMkLst>
        </pc:spChg>
      </pc:sldChg>
      <pc:sldChg chg="modSp mod modNotesTx">
        <pc:chgData name="Kim Bélanger-Baillargeon" userId="61e8c17a-4f44-4a20-848f-58a57c92f1ad" providerId="ADAL" clId="{351CF114-304C-452E-AAAC-34DB7665F9A7}" dt="2023-01-04T20:33:43.324" v="147"/>
        <pc:sldMkLst>
          <pc:docMk/>
          <pc:sldMk cId="2808049101" sldId="343"/>
        </pc:sldMkLst>
        <pc:spChg chg="mod">
          <ac:chgData name="Kim Bélanger-Baillargeon" userId="61e8c17a-4f44-4a20-848f-58a57c92f1ad" providerId="ADAL" clId="{351CF114-304C-452E-AAAC-34DB7665F9A7}" dt="2023-01-04T20:33:26.308" v="144" actId="207"/>
          <ac:spMkLst>
            <pc:docMk/>
            <pc:sldMk cId="2808049101" sldId="343"/>
            <ac:spMk id="3" creationId="{F810D296-CB4F-85C1-575A-3400A9551233}"/>
          </ac:spMkLst>
        </pc:spChg>
        <pc:spChg chg="mod">
          <ac:chgData name="Kim Bélanger-Baillargeon" userId="61e8c17a-4f44-4a20-848f-58a57c92f1ad" providerId="ADAL" clId="{351CF114-304C-452E-AAAC-34DB7665F9A7}" dt="2023-01-04T20:33:33.554" v="146" actId="20577"/>
          <ac:spMkLst>
            <pc:docMk/>
            <pc:sldMk cId="2808049101" sldId="343"/>
            <ac:spMk id="4" creationId="{EF8DE02F-2E1B-DE44-3545-78B88A8EEA78}"/>
          </ac:spMkLst>
        </pc:spChg>
      </pc:sldChg>
      <pc:sldChg chg="modSp mod">
        <pc:chgData name="Kim Bélanger-Baillargeon" userId="61e8c17a-4f44-4a20-848f-58a57c92f1ad" providerId="ADAL" clId="{351CF114-304C-452E-AAAC-34DB7665F9A7}" dt="2023-01-04T20:33:58.504" v="152" actId="207"/>
        <pc:sldMkLst>
          <pc:docMk/>
          <pc:sldMk cId="1181719335" sldId="344"/>
        </pc:sldMkLst>
        <pc:spChg chg="mod">
          <ac:chgData name="Kim Bélanger-Baillargeon" userId="61e8c17a-4f44-4a20-848f-58a57c92f1ad" providerId="ADAL" clId="{351CF114-304C-452E-AAAC-34DB7665F9A7}" dt="2023-01-04T20:33:58.504" v="152" actId="207"/>
          <ac:spMkLst>
            <pc:docMk/>
            <pc:sldMk cId="1181719335" sldId="344"/>
            <ac:spMk id="3" creationId="{031C7110-F85A-6D1C-BAE3-4093059F742A}"/>
          </ac:spMkLst>
        </pc:spChg>
      </pc:sldChg>
      <pc:sldChg chg="modSp mod modNotesTx">
        <pc:chgData name="Kim Bélanger-Baillargeon" userId="61e8c17a-4f44-4a20-848f-58a57c92f1ad" providerId="ADAL" clId="{351CF114-304C-452E-AAAC-34DB7665F9A7}" dt="2023-01-04T20:35:17.647" v="166"/>
        <pc:sldMkLst>
          <pc:docMk/>
          <pc:sldMk cId="2676018670" sldId="345"/>
        </pc:sldMkLst>
        <pc:spChg chg="mod">
          <ac:chgData name="Kim Bélanger-Baillargeon" userId="61e8c17a-4f44-4a20-848f-58a57c92f1ad" providerId="ADAL" clId="{351CF114-304C-452E-AAAC-34DB7665F9A7}" dt="2023-01-04T20:35:13.001" v="165"/>
          <ac:spMkLst>
            <pc:docMk/>
            <pc:sldMk cId="2676018670" sldId="345"/>
            <ac:spMk id="2" creationId="{D5106FBF-497B-7FAD-C9EC-6CF106DC8DE5}"/>
          </ac:spMkLst>
        </pc:spChg>
        <pc:spChg chg="mod">
          <ac:chgData name="Kim Bélanger-Baillargeon" userId="61e8c17a-4f44-4a20-848f-58a57c92f1ad" providerId="ADAL" clId="{351CF114-304C-452E-AAAC-34DB7665F9A7}" dt="2023-01-04T20:35:07.972" v="164" actId="403"/>
          <ac:spMkLst>
            <pc:docMk/>
            <pc:sldMk cId="2676018670" sldId="345"/>
            <ac:spMk id="3" creationId="{DD2233EE-F65F-A23D-6283-8A2D46BD02F0}"/>
          </ac:spMkLst>
        </pc:spChg>
      </pc:sldChg>
      <pc:sldChg chg="modSp mod modNotesTx">
        <pc:chgData name="Kim Bélanger-Baillargeon" userId="61e8c17a-4f44-4a20-848f-58a57c92f1ad" providerId="ADAL" clId="{351CF114-304C-452E-AAAC-34DB7665F9A7}" dt="2023-01-04T20:38:51.649" v="188"/>
        <pc:sldMkLst>
          <pc:docMk/>
          <pc:sldMk cId="1241834903" sldId="346"/>
        </pc:sldMkLst>
        <pc:spChg chg="mod">
          <ac:chgData name="Kim Bélanger-Baillargeon" userId="61e8c17a-4f44-4a20-848f-58a57c92f1ad" providerId="ADAL" clId="{351CF114-304C-452E-AAAC-34DB7665F9A7}" dt="2023-01-04T20:38:44.510" v="187" actId="20577"/>
          <ac:spMkLst>
            <pc:docMk/>
            <pc:sldMk cId="1241834903" sldId="346"/>
            <ac:spMk id="2" creationId="{B709F15D-1CFA-47A0-4757-233539EF8540}"/>
          </ac:spMkLst>
        </pc:spChg>
        <pc:spChg chg="mod">
          <ac:chgData name="Kim Bélanger-Baillargeon" userId="61e8c17a-4f44-4a20-848f-58a57c92f1ad" providerId="ADAL" clId="{351CF114-304C-452E-AAAC-34DB7665F9A7}" dt="2023-01-04T20:38:05.949" v="179" actId="403"/>
          <ac:spMkLst>
            <pc:docMk/>
            <pc:sldMk cId="1241834903" sldId="346"/>
            <ac:spMk id="3" creationId="{330F9B0F-9ABB-94AA-EB20-8901A498BFFB}"/>
          </ac:spMkLst>
        </pc:spChg>
      </pc:sldChg>
      <pc:sldChg chg="modSp mod">
        <pc:chgData name="Kim Bélanger-Baillargeon" userId="61e8c17a-4f44-4a20-848f-58a57c92f1ad" providerId="ADAL" clId="{351CF114-304C-452E-AAAC-34DB7665F9A7}" dt="2023-01-04T20:39:17.189" v="194" actId="120"/>
        <pc:sldMkLst>
          <pc:docMk/>
          <pc:sldMk cId="1417285110" sldId="347"/>
        </pc:sldMkLst>
        <pc:spChg chg="mod">
          <ac:chgData name="Kim Bélanger-Baillargeon" userId="61e8c17a-4f44-4a20-848f-58a57c92f1ad" providerId="ADAL" clId="{351CF114-304C-452E-AAAC-34DB7665F9A7}" dt="2023-01-04T20:39:17.189" v="194" actId="120"/>
          <ac:spMkLst>
            <pc:docMk/>
            <pc:sldMk cId="1417285110" sldId="347"/>
            <ac:spMk id="2" creationId="{B1B37F0B-9438-B242-10B2-A9A8AB133C20}"/>
          </ac:spMkLst>
        </pc:spChg>
      </pc:sldChg>
      <pc:sldChg chg="addSp delSp modSp mod delAnim modAnim modNotesTx">
        <pc:chgData name="Kim Bélanger-Baillargeon" userId="61e8c17a-4f44-4a20-848f-58a57c92f1ad" providerId="ADAL" clId="{351CF114-304C-452E-AAAC-34DB7665F9A7}" dt="2023-01-04T20:41:40.454" v="209" actId="20577"/>
        <pc:sldMkLst>
          <pc:docMk/>
          <pc:sldMk cId="1418024642" sldId="348"/>
        </pc:sldMkLst>
        <pc:spChg chg="mod">
          <ac:chgData name="Kim Bélanger-Baillargeon" userId="61e8c17a-4f44-4a20-848f-58a57c92f1ad" providerId="ADAL" clId="{351CF114-304C-452E-AAAC-34DB7665F9A7}" dt="2023-01-04T20:39:47.735" v="197" actId="1076"/>
          <ac:spMkLst>
            <pc:docMk/>
            <pc:sldMk cId="1418024642" sldId="348"/>
            <ac:spMk id="3" creationId="{6F7B8088-AC82-47D7-0900-CE47C2299767}"/>
          </ac:spMkLst>
        </pc:spChg>
        <pc:spChg chg="mod">
          <ac:chgData name="Kim Bélanger-Baillargeon" userId="61e8c17a-4f44-4a20-848f-58a57c92f1ad" providerId="ADAL" clId="{351CF114-304C-452E-AAAC-34DB7665F9A7}" dt="2023-01-04T20:39:54.109" v="201" actId="20577"/>
          <ac:spMkLst>
            <pc:docMk/>
            <pc:sldMk cId="1418024642" sldId="348"/>
            <ac:spMk id="124" creationId="{8B51E952-2261-A5C4-9DFB-580312D2ACEB}"/>
          </ac:spMkLst>
        </pc:spChg>
        <pc:spChg chg="mod">
          <ac:chgData name="Kim Bélanger-Baillargeon" userId="61e8c17a-4f44-4a20-848f-58a57c92f1ad" providerId="ADAL" clId="{351CF114-304C-452E-AAAC-34DB7665F9A7}" dt="2023-01-04T20:39:57.318" v="203" actId="20577"/>
          <ac:spMkLst>
            <pc:docMk/>
            <pc:sldMk cId="1418024642" sldId="348"/>
            <ac:spMk id="136" creationId="{258D911F-A122-8036-31CB-3C68485BDCBC}"/>
          </ac:spMkLst>
        </pc:spChg>
        <pc:spChg chg="mod">
          <ac:chgData name="Kim Bélanger-Baillargeon" userId="61e8c17a-4f44-4a20-848f-58a57c92f1ad" providerId="ADAL" clId="{351CF114-304C-452E-AAAC-34DB7665F9A7}" dt="2023-01-04T20:41:32.809" v="205"/>
          <ac:spMkLst>
            <pc:docMk/>
            <pc:sldMk cId="1418024642" sldId="348"/>
            <ac:spMk id="138" creationId="{B94F2798-A649-C0AF-B533-E8BE2D0ED5D7}"/>
          </ac:spMkLst>
        </pc:spChg>
        <pc:spChg chg="mod">
          <ac:chgData name="Kim Bélanger-Baillargeon" userId="61e8c17a-4f44-4a20-848f-58a57c92f1ad" providerId="ADAL" clId="{351CF114-304C-452E-AAAC-34DB7665F9A7}" dt="2023-01-04T20:41:32.809" v="205"/>
          <ac:spMkLst>
            <pc:docMk/>
            <pc:sldMk cId="1418024642" sldId="348"/>
            <ac:spMk id="139" creationId="{1470D384-4262-96BC-78BD-43FA59B319E4}"/>
          </ac:spMkLst>
        </pc:spChg>
        <pc:spChg chg="mod">
          <ac:chgData name="Kim Bélanger-Baillargeon" userId="61e8c17a-4f44-4a20-848f-58a57c92f1ad" providerId="ADAL" clId="{351CF114-304C-452E-AAAC-34DB7665F9A7}" dt="2023-01-04T20:41:32.809" v="205"/>
          <ac:spMkLst>
            <pc:docMk/>
            <pc:sldMk cId="1418024642" sldId="348"/>
            <ac:spMk id="140" creationId="{9E0240B0-78B2-621B-CED2-7C3BFE059BC5}"/>
          </ac:spMkLst>
        </pc:spChg>
        <pc:spChg chg="mod">
          <ac:chgData name="Kim Bélanger-Baillargeon" userId="61e8c17a-4f44-4a20-848f-58a57c92f1ad" providerId="ADAL" clId="{351CF114-304C-452E-AAAC-34DB7665F9A7}" dt="2023-01-04T20:41:32.809" v="205"/>
          <ac:spMkLst>
            <pc:docMk/>
            <pc:sldMk cId="1418024642" sldId="348"/>
            <ac:spMk id="141" creationId="{DAEE1F01-37EB-729E-0645-A1567934510C}"/>
          </ac:spMkLst>
        </pc:spChg>
        <pc:spChg chg="mod">
          <ac:chgData name="Kim Bélanger-Baillargeon" userId="61e8c17a-4f44-4a20-848f-58a57c92f1ad" providerId="ADAL" clId="{351CF114-304C-452E-AAAC-34DB7665F9A7}" dt="2023-01-04T20:41:32.809" v="205"/>
          <ac:spMkLst>
            <pc:docMk/>
            <pc:sldMk cId="1418024642" sldId="348"/>
            <ac:spMk id="142" creationId="{7FD3AD0C-0537-F3CF-8555-C48936C0DFFF}"/>
          </ac:spMkLst>
        </pc:spChg>
        <pc:spChg chg="mod">
          <ac:chgData name="Kim Bélanger-Baillargeon" userId="61e8c17a-4f44-4a20-848f-58a57c92f1ad" providerId="ADAL" clId="{351CF114-304C-452E-AAAC-34DB7665F9A7}" dt="2023-01-04T20:41:32.809" v="205"/>
          <ac:spMkLst>
            <pc:docMk/>
            <pc:sldMk cId="1418024642" sldId="348"/>
            <ac:spMk id="143" creationId="{F167D9A9-0123-7BA7-64EB-9A727DCD4A76}"/>
          </ac:spMkLst>
        </pc:spChg>
        <pc:grpChg chg="add mod">
          <ac:chgData name="Kim Bélanger-Baillargeon" userId="61e8c17a-4f44-4a20-848f-58a57c92f1ad" providerId="ADAL" clId="{351CF114-304C-452E-AAAC-34DB7665F9A7}" dt="2023-01-04T20:41:32.809" v="205"/>
          <ac:grpSpMkLst>
            <pc:docMk/>
            <pc:sldMk cId="1418024642" sldId="348"/>
            <ac:grpSpMk id="2" creationId="{2BD40152-834B-AB1E-60CF-F2396EA5C41A}"/>
          </ac:grpSpMkLst>
        </pc:grpChg>
        <pc:grpChg chg="del">
          <ac:chgData name="Kim Bélanger-Baillargeon" userId="61e8c17a-4f44-4a20-848f-58a57c92f1ad" providerId="ADAL" clId="{351CF114-304C-452E-AAAC-34DB7665F9A7}" dt="2023-01-04T20:41:31.904" v="204" actId="478"/>
          <ac:grpSpMkLst>
            <pc:docMk/>
            <pc:sldMk cId="1418024642" sldId="348"/>
            <ac:grpSpMk id="128" creationId="{1F208662-9EF3-F029-1457-AB1297DF28E5}"/>
          </ac:grpSpMkLst>
        </pc:grpChg>
      </pc:sldChg>
      <pc:sldChg chg="modSp mod modNotesTx">
        <pc:chgData name="Kim Bélanger-Baillargeon" userId="61e8c17a-4f44-4a20-848f-58a57c92f1ad" providerId="ADAL" clId="{351CF114-304C-452E-AAAC-34DB7665F9A7}" dt="2023-01-04T20:42:29.740" v="222"/>
        <pc:sldMkLst>
          <pc:docMk/>
          <pc:sldMk cId="2691096807" sldId="349"/>
        </pc:sldMkLst>
        <pc:spChg chg="mod">
          <ac:chgData name="Kim Bélanger-Baillargeon" userId="61e8c17a-4f44-4a20-848f-58a57c92f1ad" providerId="ADAL" clId="{351CF114-304C-452E-AAAC-34DB7665F9A7}" dt="2023-01-04T20:42:07.853" v="217" actId="113"/>
          <ac:spMkLst>
            <pc:docMk/>
            <pc:sldMk cId="2691096807" sldId="349"/>
            <ac:spMk id="6" creationId="{7EF10B9B-B125-CEAD-AA96-8523202B02DD}"/>
          </ac:spMkLst>
        </pc:spChg>
        <pc:spChg chg="mod">
          <ac:chgData name="Kim Bélanger-Baillargeon" userId="61e8c17a-4f44-4a20-848f-58a57c92f1ad" providerId="ADAL" clId="{351CF114-304C-452E-AAAC-34DB7665F9A7}" dt="2023-01-04T20:41:51.860" v="213" actId="20577"/>
          <ac:spMkLst>
            <pc:docMk/>
            <pc:sldMk cId="2691096807" sldId="349"/>
            <ac:spMk id="14" creationId="{DF0BB34B-27B0-8382-CB01-7A14A2B55D90}"/>
          </ac:spMkLst>
        </pc:spChg>
        <pc:spChg chg="mod">
          <ac:chgData name="Kim Bélanger-Baillargeon" userId="61e8c17a-4f44-4a20-848f-58a57c92f1ad" providerId="ADAL" clId="{351CF114-304C-452E-AAAC-34DB7665F9A7}" dt="2023-01-04T20:41:54.106" v="215" actId="20577"/>
          <ac:spMkLst>
            <pc:docMk/>
            <pc:sldMk cId="2691096807" sldId="349"/>
            <ac:spMk id="15" creationId="{50476860-F354-43CF-4111-CFCB2204FE25}"/>
          </ac:spMkLst>
        </pc:spChg>
        <pc:spChg chg="mod">
          <ac:chgData name="Kim Bélanger-Baillargeon" userId="61e8c17a-4f44-4a20-848f-58a57c92f1ad" providerId="ADAL" clId="{351CF114-304C-452E-AAAC-34DB7665F9A7}" dt="2023-01-04T20:42:17.848" v="220"/>
          <ac:spMkLst>
            <pc:docMk/>
            <pc:sldMk cId="2691096807" sldId="349"/>
            <ac:spMk id="18" creationId="{0EDCB865-1197-40EF-CEBE-38C5A1090F22}"/>
          </ac:spMkLst>
        </pc:spChg>
        <pc:grpChg chg="mod">
          <ac:chgData name="Kim Bélanger-Baillargeon" userId="61e8c17a-4f44-4a20-848f-58a57c92f1ad" providerId="ADAL" clId="{351CF114-304C-452E-AAAC-34DB7665F9A7}" dt="2023-01-04T20:42:09.938" v="218" actId="1076"/>
          <ac:grpSpMkLst>
            <pc:docMk/>
            <pc:sldMk cId="2691096807" sldId="349"/>
            <ac:grpSpMk id="23" creationId="{6C3C8A15-0D34-A611-FF29-EB5F21EBFB43}"/>
          </ac:grpSpMkLst>
        </pc:grpChg>
        <pc:grpChg chg="mod">
          <ac:chgData name="Kim Bélanger-Baillargeon" userId="61e8c17a-4f44-4a20-848f-58a57c92f1ad" providerId="ADAL" clId="{351CF114-304C-452E-AAAC-34DB7665F9A7}" dt="2023-01-04T20:42:21.448" v="221" actId="1076"/>
          <ac:grpSpMkLst>
            <pc:docMk/>
            <pc:sldMk cId="2691096807" sldId="349"/>
            <ac:grpSpMk id="31" creationId="{E94B04A1-44A8-05C3-CF03-80486FBFA01E}"/>
          </ac:grpSpMkLst>
        </pc:grpChg>
      </pc:sldChg>
      <pc:sldChg chg="addSp delSp modSp mod delAnim modAnim modNotesTx">
        <pc:chgData name="Kim Bélanger-Baillargeon" userId="61e8c17a-4f44-4a20-848f-58a57c92f1ad" providerId="ADAL" clId="{351CF114-304C-452E-AAAC-34DB7665F9A7}" dt="2023-01-04T20:53:00.606" v="241"/>
        <pc:sldMkLst>
          <pc:docMk/>
          <pc:sldMk cId="3008282702" sldId="350"/>
        </pc:sldMkLst>
        <pc:spChg chg="add mod">
          <ac:chgData name="Kim Bélanger-Baillargeon" userId="61e8c17a-4f44-4a20-848f-58a57c92f1ad" providerId="ADAL" clId="{351CF114-304C-452E-AAAC-34DB7665F9A7}" dt="2023-01-04T20:43:50.778" v="235" actId="207"/>
          <ac:spMkLst>
            <pc:docMk/>
            <pc:sldMk cId="3008282702" sldId="350"/>
            <ac:spMk id="2" creationId="{9899FB42-CDCF-32CB-8DC4-A5A7002B395F}"/>
          </ac:spMkLst>
        </pc:spChg>
        <pc:spChg chg="add mod">
          <ac:chgData name="Kim Bélanger-Baillargeon" userId="61e8c17a-4f44-4a20-848f-58a57c92f1ad" providerId="ADAL" clId="{351CF114-304C-452E-AAAC-34DB7665F9A7}" dt="2023-01-04T20:43:35.065" v="234"/>
          <ac:spMkLst>
            <pc:docMk/>
            <pc:sldMk cId="3008282702" sldId="350"/>
            <ac:spMk id="3" creationId="{08221F25-AFC1-1CCD-1BA5-D0F8983706E8}"/>
          </ac:spMkLst>
        </pc:spChg>
        <pc:spChg chg="mod">
          <ac:chgData name="Kim Bélanger-Baillargeon" userId="61e8c17a-4f44-4a20-848f-58a57c92f1ad" providerId="ADAL" clId="{351CF114-304C-452E-AAAC-34DB7665F9A7}" dt="2023-01-04T20:42:55.527" v="229"/>
          <ac:spMkLst>
            <pc:docMk/>
            <pc:sldMk cId="3008282702" sldId="350"/>
            <ac:spMk id="4" creationId="{4917CC36-BD15-56FC-17A4-243AF8EB64FC}"/>
          </ac:spMkLst>
        </pc:spChg>
        <pc:spChg chg="mod">
          <ac:chgData name="Kim Bélanger-Baillargeon" userId="61e8c17a-4f44-4a20-848f-58a57c92f1ad" providerId="ADAL" clId="{351CF114-304C-452E-AAAC-34DB7665F9A7}" dt="2023-01-04T20:43:01.206" v="230"/>
          <ac:spMkLst>
            <pc:docMk/>
            <pc:sldMk cId="3008282702" sldId="350"/>
            <ac:spMk id="8" creationId="{B55F0855-009A-C81F-CEB6-6DFAF93E0466}"/>
          </ac:spMkLst>
        </pc:spChg>
        <pc:spChg chg="del">
          <ac:chgData name="Kim Bélanger-Baillargeon" userId="61e8c17a-4f44-4a20-848f-58a57c92f1ad" providerId="ADAL" clId="{351CF114-304C-452E-AAAC-34DB7665F9A7}" dt="2023-01-04T20:43:29.613" v="231" actId="478"/>
          <ac:spMkLst>
            <pc:docMk/>
            <pc:sldMk cId="3008282702" sldId="350"/>
            <ac:spMk id="9" creationId="{99FE0333-7FF8-0B2A-EACD-2266BBDAC303}"/>
          </ac:spMkLst>
        </pc:spChg>
        <pc:spChg chg="del mod">
          <ac:chgData name="Kim Bélanger-Baillargeon" userId="61e8c17a-4f44-4a20-848f-58a57c92f1ad" providerId="ADAL" clId="{351CF114-304C-452E-AAAC-34DB7665F9A7}" dt="2023-01-04T20:43:32.426" v="233" actId="478"/>
          <ac:spMkLst>
            <pc:docMk/>
            <pc:sldMk cId="3008282702" sldId="350"/>
            <ac:spMk id="10" creationId="{913900D9-4636-69AE-B6F7-FF3934675EA1}"/>
          </ac:spMkLst>
        </pc:spChg>
        <pc:spChg chg="del">
          <ac:chgData name="Kim Bélanger-Baillargeon" userId="61e8c17a-4f44-4a20-848f-58a57c92f1ad" providerId="ADAL" clId="{351CF114-304C-452E-AAAC-34DB7665F9A7}" dt="2023-01-04T20:43:29.613" v="231" actId="478"/>
          <ac:spMkLst>
            <pc:docMk/>
            <pc:sldMk cId="3008282702" sldId="350"/>
            <ac:spMk id="11" creationId="{C78F0966-B73C-AE59-E625-681AEEEE3D51}"/>
          </ac:spMkLst>
        </pc:spChg>
        <pc:spChg chg="del">
          <ac:chgData name="Kim Bélanger-Baillargeon" userId="61e8c17a-4f44-4a20-848f-58a57c92f1ad" providerId="ADAL" clId="{351CF114-304C-452E-AAAC-34DB7665F9A7}" dt="2023-01-04T20:43:29.613" v="231" actId="478"/>
          <ac:spMkLst>
            <pc:docMk/>
            <pc:sldMk cId="3008282702" sldId="350"/>
            <ac:spMk id="12" creationId="{9D7F6089-0F25-8104-82D9-A9C6F4256725}"/>
          </ac:spMkLst>
        </pc:spChg>
        <pc:spChg chg="del">
          <ac:chgData name="Kim Bélanger-Baillargeon" userId="61e8c17a-4f44-4a20-848f-58a57c92f1ad" providerId="ADAL" clId="{351CF114-304C-452E-AAAC-34DB7665F9A7}" dt="2023-01-04T20:43:29.613" v="231" actId="478"/>
          <ac:spMkLst>
            <pc:docMk/>
            <pc:sldMk cId="3008282702" sldId="350"/>
            <ac:spMk id="13" creationId="{AD2DD145-41F9-4EF1-96EA-0027F14D2856}"/>
          </ac:spMkLst>
        </pc:spChg>
        <pc:spChg chg="del">
          <ac:chgData name="Kim Bélanger-Baillargeon" userId="61e8c17a-4f44-4a20-848f-58a57c92f1ad" providerId="ADAL" clId="{351CF114-304C-452E-AAAC-34DB7665F9A7}" dt="2023-01-04T20:43:29.613" v="231" actId="478"/>
          <ac:spMkLst>
            <pc:docMk/>
            <pc:sldMk cId="3008282702" sldId="350"/>
            <ac:spMk id="14" creationId="{796136B6-B2BF-FAA0-A8AA-F56F08355885}"/>
          </ac:spMkLst>
        </pc:spChg>
        <pc:spChg chg="del">
          <ac:chgData name="Kim Bélanger-Baillargeon" userId="61e8c17a-4f44-4a20-848f-58a57c92f1ad" providerId="ADAL" clId="{351CF114-304C-452E-AAAC-34DB7665F9A7}" dt="2023-01-04T20:43:29.613" v="231" actId="478"/>
          <ac:spMkLst>
            <pc:docMk/>
            <pc:sldMk cId="3008282702" sldId="350"/>
            <ac:spMk id="15" creationId="{EAEBFE1D-0DF4-C4F6-309F-A6357A4490B2}"/>
          </ac:spMkLst>
        </pc:spChg>
        <pc:spChg chg="del">
          <ac:chgData name="Kim Bélanger-Baillargeon" userId="61e8c17a-4f44-4a20-848f-58a57c92f1ad" providerId="ADAL" clId="{351CF114-304C-452E-AAAC-34DB7665F9A7}" dt="2023-01-04T20:43:29.613" v="231" actId="478"/>
          <ac:spMkLst>
            <pc:docMk/>
            <pc:sldMk cId="3008282702" sldId="350"/>
            <ac:spMk id="16" creationId="{4A2B5E95-4563-39A7-1627-AB1F7C748541}"/>
          </ac:spMkLst>
        </pc:spChg>
        <pc:spChg chg="del">
          <ac:chgData name="Kim Bélanger-Baillargeon" userId="61e8c17a-4f44-4a20-848f-58a57c92f1ad" providerId="ADAL" clId="{351CF114-304C-452E-AAAC-34DB7665F9A7}" dt="2023-01-04T20:43:29.613" v="231" actId="478"/>
          <ac:spMkLst>
            <pc:docMk/>
            <pc:sldMk cId="3008282702" sldId="350"/>
            <ac:spMk id="17" creationId="{75172D3C-9DDE-5CA1-7D7E-4CBA397C8AE1}"/>
          </ac:spMkLst>
        </pc:spChg>
        <pc:spChg chg="del">
          <ac:chgData name="Kim Bélanger-Baillargeon" userId="61e8c17a-4f44-4a20-848f-58a57c92f1ad" providerId="ADAL" clId="{351CF114-304C-452E-AAAC-34DB7665F9A7}" dt="2023-01-04T20:43:29.613" v="231" actId="478"/>
          <ac:spMkLst>
            <pc:docMk/>
            <pc:sldMk cId="3008282702" sldId="350"/>
            <ac:spMk id="18" creationId="{4661636C-5D43-5C27-8A91-D14EE8DC925C}"/>
          </ac:spMkLst>
        </pc:spChg>
        <pc:spChg chg="mod">
          <ac:chgData name="Kim Bélanger-Baillargeon" userId="61e8c17a-4f44-4a20-848f-58a57c92f1ad" providerId="ADAL" clId="{351CF114-304C-452E-AAAC-34DB7665F9A7}" dt="2023-01-04T20:42:47.170" v="226" actId="20577"/>
          <ac:spMkLst>
            <pc:docMk/>
            <pc:sldMk cId="3008282702" sldId="350"/>
            <ac:spMk id="20" creationId="{35450B60-A3FD-6DBB-F34C-1D793A33E7D5}"/>
          </ac:spMkLst>
        </pc:spChg>
        <pc:spChg chg="mod">
          <ac:chgData name="Kim Bélanger-Baillargeon" userId="61e8c17a-4f44-4a20-848f-58a57c92f1ad" providerId="ADAL" clId="{351CF114-304C-452E-AAAC-34DB7665F9A7}" dt="2023-01-04T20:42:49.411" v="228" actId="20577"/>
          <ac:spMkLst>
            <pc:docMk/>
            <pc:sldMk cId="3008282702" sldId="350"/>
            <ac:spMk id="21" creationId="{E5DB98A7-947E-19D9-2D29-D3F15AA8D01B}"/>
          </ac:spMkLst>
        </pc:spChg>
        <pc:spChg chg="add mod">
          <ac:chgData name="Kim Bélanger-Baillargeon" userId="61e8c17a-4f44-4a20-848f-58a57c92f1ad" providerId="ADAL" clId="{351CF114-304C-452E-AAAC-34DB7665F9A7}" dt="2023-01-04T20:43:54.941" v="236" actId="207"/>
          <ac:spMkLst>
            <pc:docMk/>
            <pc:sldMk cId="3008282702" sldId="350"/>
            <ac:spMk id="45" creationId="{5E763757-6FF2-F63D-077F-1AB5ABA89F2E}"/>
          </ac:spMkLst>
        </pc:spChg>
        <pc:spChg chg="add mod">
          <ac:chgData name="Kim Bélanger-Baillargeon" userId="61e8c17a-4f44-4a20-848f-58a57c92f1ad" providerId="ADAL" clId="{351CF114-304C-452E-AAAC-34DB7665F9A7}" dt="2023-01-04T20:43:58.784" v="237" actId="207"/>
          <ac:spMkLst>
            <pc:docMk/>
            <pc:sldMk cId="3008282702" sldId="350"/>
            <ac:spMk id="46" creationId="{71DE9E68-FA0E-B59B-3AAB-11D77E212782}"/>
          </ac:spMkLst>
        </pc:spChg>
        <pc:spChg chg="add mod">
          <ac:chgData name="Kim Bélanger-Baillargeon" userId="61e8c17a-4f44-4a20-848f-58a57c92f1ad" providerId="ADAL" clId="{351CF114-304C-452E-AAAC-34DB7665F9A7}" dt="2023-01-04T20:43:35.065" v="234"/>
          <ac:spMkLst>
            <pc:docMk/>
            <pc:sldMk cId="3008282702" sldId="350"/>
            <ac:spMk id="47" creationId="{AE0098B8-DBB5-DADE-046F-4D2B7141411F}"/>
          </ac:spMkLst>
        </pc:spChg>
        <pc:spChg chg="add mod">
          <ac:chgData name="Kim Bélanger-Baillargeon" userId="61e8c17a-4f44-4a20-848f-58a57c92f1ad" providerId="ADAL" clId="{351CF114-304C-452E-AAAC-34DB7665F9A7}" dt="2023-01-04T20:43:35.065" v="234"/>
          <ac:spMkLst>
            <pc:docMk/>
            <pc:sldMk cId="3008282702" sldId="350"/>
            <ac:spMk id="48" creationId="{98710FFA-38C4-0CC5-93AD-9AF3F89CE09C}"/>
          </ac:spMkLst>
        </pc:spChg>
        <pc:spChg chg="add mod">
          <ac:chgData name="Kim Bélanger-Baillargeon" userId="61e8c17a-4f44-4a20-848f-58a57c92f1ad" providerId="ADAL" clId="{351CF114-304C-452E-AAAC-34DB7665F9A7}" dt="2023-01-04T20:44:02.326" v="238" actId="207"/>
          <ac:spMkLst>
            <pc:docMk/>
            <pc:sldMk cId="3008282702" sldId="350"/>
            <ac:spMk id="49" creationId="{ED30DC04-E51F-3B79-1327-EF244814C414}"/>
          </ac:spMkLst>
        </pc:spChg>
        <pc:spChg chg="add mod">
          <ac:chgData name="Kim Bélanger-Baillargeon" userId="61e8c17a-4f44-4a20-848f-58a57c92f1ad" providerId="ADAL" clId="{351CF114-304C-452E-AAAC-34DB7665F9A7}" dt="2023-01-04T20:44:05.489" v="239" actId="207"/>
          <ac:spMkLst>
            <pc:docMk/>
            <pc:sldMk cId="3008282702" sldId="350"/>
            <ac:spMk id="50" creationId="{32CA576F-5A9A-8581-FA5D-55B5063B8BE3}"/>
          </ac:spMkLst>
        </pc:spChg>
        <pc:spChg chg="add mod">
          <ac:chgData name="Kim Bélanger-Baillargeon" userId="61e8c17a-4f44-4a20-848f-58a57c92f1ad" providerId="ADAL" clId="{351CF114-304C-452E-AAAC-34DB7665F9A7}" dt="2023-01-04T20:44:09.668" v="240" actId="207"/>
          <ac:spMkLst>
            <pc:docMk/>
            <pc:sldMk cId="3008282702" sldId="350"/>
            <ac:spMk id="51" creationId="{C63C1423-1C10-944F-7826-9A78E6AC2C3E}"/>
          </ac:spMkLst>
        </pc:spChg>
        <pc:spChg chg="add mod">
          <ac:chgData name="Kim Bélanger-Baillargeon" userId="61e8c17a-4f44-4a20-848f-58a57c92f1ad" providerId="ADAL" clId="{351CF114-304C-452E-AAAC-34DB7665F9A7}" dt="2023-01-04T20:43:35.065" v="234"/>
          <ac:spMkLst>
            <pc:docMk/>
            <pc:sldMk cId="3008282702" sldId="350"/>
            <ac:spMk id="52" creationId="{4CD303E4-B19F-DA7C-06CB-8A2546B65522}"/>
          </ac:spMkLst>
        </pc:spChg>
      </pc:sldChg>
      <pc:sldChg chg="modSp mod modNotesTx">
        <pc:chgData name="Kim Bélanger-Baillargeon" userId="61e8c17a-4f44-4a20-848f-58a57c92f1ad" providerId="ADAL" clId="{351CF114-304C-452E-AAAC-34DB7665F9A7}" dt="2023-01-04T20:53:50.558" v="254"/>
        <pc:sldMkLst>
          <pc:docMk/>
          <pc:sldMk cId="1214235196" sldId="351"/>
        </pc:sldMkLst>
        <pc:spChg chg="mod">
          <ac:chgData name="Kim Bélanger-Baillargeon" userId="61e8c17a-4f44-4a20-848f-58a57c92f1ad" providerId="ADAL" clId="{351CF114-304C-452E-AAAC-34DB7665F9A7}" dt="2023-01-04T20:53:36.575" v="250"/>
          <ac:spMkLst>
            <pc:docMk/>
            <pc:sldMk cId="1214235196" sldId="351"/>
            <ac:spMk id="4" creationId="{2C320C5A-9F32-3FA1-B557-1A6D2E5F1384}"/>
          </ac:spMkLst>
        </pc:spChg>
        <pc:spChg chg="mod">
          <ac:chgData name="Kim Bélanger-Baillargeon" userId="61e8c17a-4f44-4a20-848f-58a57c92f1ad" providerId="ADAL" clId="{351CF114-304C-452E-AAAC-34DB7665F9A7}" dt="2023-01-04T20:53:40.535" v="251"/>
          <ac:spMkLst>
            <pc:docMk/>
            <pc:sldMk cId="1214235196" sldId="351"/>
            <ac:spMk id="8" creationId="{212765A3-F3EB-3262-30DF-153BAD117132}"/>
          </ac:spMkLst>
        </pc:spChg>
        <pc:spChg chg="mod">
          <ac:chgData name="Kim Bélanger-Baillargeon" userId="61e8c17a-4f44-4a20-848f-58a57c92f1ad" providerId="ADAL" clId="{351CF114-304C-452E-AAAC-34DB7665F9A7}" dt="2023-01-04T20:53:44.798" v="252"/>
          <ac:spMkLst>
            <pc:docMk/>
            <pc:sldMk cId="1214235196" sldId="351"/>
            <ac:spMk id="9" creationId="{94F3D261-E720-9A7D-90A7-6C376ABF55C0}"/>
          </ac:spMkLst>
        </pc:spChg>
        <pc:spChg chg="mod">
          <ac:chgData name="Kim Bélanger-Baillargeon" userId="61e8c17a-4f44-4a20-848f-58a57c92f1ad" providerId="ADAL" clId="{351CF114-304C-452E-AAAC-34DB7665F9A7}" dt="2023-01-04T20:53:46.611" v="253"/>
          <ac:spMkLst>
            <pc:docMk/>
            <pc:sldMk cId="1214235196" sldId="351"/>
            <ac:spMk id="10" creationId="{FF23B9A4-E7CF-CA3D-62EC-A465DCA17BF8}"/>
          </ac:spMkLst>
        </pc:spChg>
        <pc:spChg chg="mod">
          <ac:chgData name="Kim Bélanger-Baillargeon" userId="61e8c17a-4f44-4a20-848f-58a57c92f1ad" providerId="ADAL" clId="{351CF114-304C-452E-AAAC-34DB7665F9A7}" dt="2023-01-04T20:53:16.163" v="245" actId="20577"/>
          <ac:spMkLst>
            <pc:docMk/>
            <pc:sldMk cId="1214235196" sldId="351"/>
            <ac:spMk id="12" creationId="{89270AF1-509B-4D36-E759-483184C98B30}"/>
          </ac:spMkLst>
        </pc:spChg>
        <pc:spChg chg="mod">
          <ac:chgData name="Kim Bélanger-Baillargeon" userId="61e8c17a-4f44-4a20-848f-58a57c92f1ad" providerId="ADAL" clId="{351CF114-304C-452E-AAAC-34DB7665F9A7}" dt="2023-01-04T20:53:19.579" v="247" actId="20577"/>
          <ac:spMkLst>
            <pc:docMk/>
            <pc:sldMk cId="1214235196" sldId="351"/>
            <ac:spMk id="13" creationId="{85AAC5F7-0403-3571-6CF2-A2F6A56D6457}"/>
          </ac:spMkLst>
        </pc:spChg>
      </pc:sldChg>
      <pc:sldChg chg="modSp mod modNotesTx">
        <pc:chgData name="Kim Bélanger-Baillargeon" userId="61e8c17a-4f44-4a20-848f-58a57c92f1ad" providerId="ADAL" clId="{351CF114-304C-452E-AAAC-34DB7665F9A7}" dt="2023-01-04T20:55:26.288" v="267" actId="20577"/>
        <pc:sldMkLst>
          <pc:docMk/>
          <pc:sldMk cId="557626206" sldId="352"/>
        </pc:sldMkLst>
        <pc:spChg chg="mod">
          <ac:chgData name="Kim Bélanger-Baillargeon" userId="61e8c17a-4f44-4a20-848f-58a57c92f1ad" providerId="ADAL" clId="{351CF114-304C-452E-AAAC-34DB7665F9A7}" dt="2023-01-04T20:54:11.853" v="255"/>
          <ac:spMkLst>
            <pc:docMk/>
            <pc:sldMk cId="557626206" sldId="352"/>
            <ac:spMk id="5" creationId="{C3309012-FF4D-5E82-D94E-4CD348A3B2DD}"/>
          </ac:spMkLst>
        </pc:spChg>
        <pc:spChg chg="mod">
          <ac:chgData name="Kim Bélanger-Baillargeon" userId="61e8c17a-4f44-4a20-848f-58a57c92f1ad" providerId="ADAL" clId="{351CF114-304C-452E-AAAC-34DB7665F9A7}" dt="2023-01-04T20:54:27.006" v="260"/>
          <ac:spMkLst>
            <pc:docMk/>
            <pc:sldMk cId="557626206" sldId="352"/>
            <ac:spMk id="11" creationId="{85FBA4A1-3376-23EC-FAF9-4F1EBFD6268E}"/>
          </ac:spMkLst>
        </pc:spChg>
        <pc:spChg chg="mod">
          <ac:chgData name="Kim Bélanger-Baillargeon" userId="61e8c17a-4f44-4a20-848f-58a57c92f1ad" providerId="ADAL" clId="{351CF114-304C-452E-AAAC-34DB7665F9A7}" dt="2023-01-04T20:54:22.045" v="259" actId="20577"/>
          <ac:spMkLst>
            <pc:docMk/>
            <pc:sldMk cId="557626206" sldId="352"/>
            <ac:spMk id="132" creationId="{18C6CBBE-B97D-C6F0-B817-5E35FDD6EE4B}"/>
          </ac:spMkLst>
        </pc:spChg>
        <pc:spChg chg="mod">
          <ac:chgData name="Kim Bélanger-Baillargeon" userId="61e8c17a-4f44-4a20-848f-58a57c92f1ad" providerId="ADAL" clId="{351CF114-304C-452E-AAAC-34DB7665F9A7}" dt="2023-01-04T20:54:39.607" v="263" actId="1076"/>
          <ac:spMkLst>
            <pc:docMk/>
            <pc:sldMk cId="557626206" sldId="352"/>
            <ac:spMk id="133" creationId="{5B632BBA-16C1-1FD4-1D07-1D430AF4F32B}"/>
          </ac:spMkLst>
        </pc:spChg>
        <pc:spChg chg="mod">
          <ac:chgData name="Kim Bélanger-Baillargeon" userId="61e8c17a-4f44-4a20-848f-58a57c92f1ad" providerId="ADAL" clId="{351CF114-304C-452E-AAAC-34DB7665F9A7}" dt="2023-01-04T20:54:32.010" v="261"/>
          <ac:spMkLst>
            <pc:docMk/>
            <pc:sldMk cId="557626206" sldId="352"/>
            <ac:spMk id="134" creationId="{4800DC11-07B2-DE1C-9711-6AE670864C2B}"/>
          </ac:spMkLst>
        </pc:spChg>
      </pc:sldChg>
      <pc:sldChg chg="addSp delSp modSp mod modNotesTx">
        <pc:chgData name="Kim Bélanger-Baillargeon" userId="61e8c17a-4f44-4a20-848f-58a57c92f1ad" providerId="ADAL" clId="{351CF114-304C-452E-AAAC-34DB7665F9A7}" dt="2023-01-04T20:57:13.055" v="280" actId="20577"/>
        <pc:sldMkLst>
          <pc:docMk/>
          <pc:sldMk cId="4250187360" sldId="353"/>
        </pc:sldMkLst>
        <pc:spChg chg="add mod">
          <ac:chgData name="Kim Bélanger-Baillargeon" userId="61e8c17a-4f44-4a20-848f-58a57c92f1ad" providerId="ADAL" clId="{351CF114-304C-452E-AAAC-34DB7665F9A7}" dt="2023-01-04T20:57:04.779" v="278"/>
          <ac:spMkLst>
            <pc:docMk/>
            <pc:sldMk cId="4250187360" sldId="353"/>
            <ac:spMk id="2" creationId="{C6DA9437-C3EF-10E6-A725-794F6BFA3B9A}"/>
          </ac:spMkLst>
        </pc:spChg>
        <pc:spChg chg="add mod">
          <ac:chgData name="Kim Bélanger-Baillargeon" userId="61e8c17a-4f44-4a20-848f-58a57c92f1ad" providerId="ADAL" clId="{351CF114-304C-452E-AAAC-34DB7665F9A7}" dt="2023-01-04T20:57:04.779" v="278"/>
          <ac:spMkLst>
            <pc:docMk/>
            <pc:sldMk cId="4250187360" sldId="353"/>
            <ac:spMk id="3" creationId="{33FA1E69-72EC-A50A-B30E-BC3CC0818FF5}"/>
          </ac:spMkLst>
        </pc:spChg>
        <pc:spChg chg="del">
          <ac:chgData name="Kim Bélanger-Baillargeon" userId="61e8c17a-4f44-4a20-848f-58a57c92f1ad" providerId="ADAL" clId="{351CF114-304C-452E-AAAC-34DB7665F9A7}" dt="2023-01-04T20:57:03.481" v="277" actId="478"/>
          <ac:spMkLst>
            <pc:docMk/>
            <pc:sldMk cId="4250187360" sldId="353"/>
            <ac:spMk id="4" creationId="{4A0EF488-AE41-AFAC-11EA-DA1B90EDFE26}"/>
          </ac:spMkLst>
        </pc:spChg>
        <pc:spChg chg="del">
          <ac:chgData name="Kim Bélanger-Baillargeon" userId="61e8c17a-4f44-4a20-848f-58a57c92f1ad" providerId="ADAL" clId="{351CF114-304C-452E-AAAC-34DB7665F9A7}" dt="2023-01-04T20:57:03.481" v="277" actId="478"/>
          <ac:spMkLst>
            <pc:docMk/>
            <pc:sldMk cId="4250187360" sldId="353"/>
            <ac:spMk id="5" creationId="{E6B46DA8-0BCD-AF74-EF10-6EB15B6A095F}"/>
          </ac:spMkLst>
        </pc:spChg>
        <pc:spChg chg="del">
          <ac:chgData name="Kim Bélanger-Baillargeon" userId="61e8c17a-4f44-4a20-848f-58a57c92f1ad" providerId="ADAL" clId="{351CF114-304C-452E-AAAC-34DB7665F9A7}" dt="2023-01-04T20:57:03.481" v="277" actId="478"/>
          <ac:spMkLst>
            <pc:docMk/>
            <pc:sldMk cId="4250187360" sldId="353"/>
            <ac:spMk id="6" creationId="{65DE82D0-AEE3-B78A-A062-486E927B2C3D}"/>
          </ac:spMkLst>
        </pc:spChg>
        <pc:spChg chg="del">
          <ac:chgData name="Kim Bélanger-Baillargeon" userId="61e8c17a-4f44-4a20-848f-58a57c92f1ad" providerId="ADAL" clId="{351CF114-304C-452E-AAAC-34DB7665F9A7}" dt="2023-01-04T20:57:03.481" v="277" actId="478"/>
          <ac:spMkLst>
            <pc:docMk/>
            <pc:sldMk cId="4250187360" sldId="353"/>
            <ac:spMk id="7" creationId="{2AB9523C-CDB9-1171-EA7E-A17818E2E787}"/>
          </ac:spMkLst>
        </pc:spChg>
        <pc:spChg chg="del">
          <ac:chgData name="Kim Bélanger-Baillargeon" userId="61e8c17a-4f44-4a20-848f-58a57c92f1ad" providerId="ADAL" clId="{351CF114-304C-452E-AAAC-34DB7665F9A7}" dt="2023-01-04T20:57:03.481" v="277" actId="478"/>
          <ac:spMkLst>
            <pc:docMk/>
            <pc:sldMk cId="4250187360" sldId="353"/>
            <ac:spMk id="64" creationId="{896BD81D-5BAA-A34E-B2B7-494938627DF6}"/>
          </ac:spMkLst>
        </pc:spChg>
        <pc:spChg chg="del">
          <ac:chgData name="Kim Bélanger-Baillargeon" userId="61e8c17a-4f44-4a20-848f-58a57c92f1ad" providerId="ADAL" clId="{351CF114-304C-452E-AAAC-34DB7665F9A7}" dt="2023-01-04T20:57:03.481" v="277" actId="478"/>
          <ac:spMkLst>
            <pc:docMk/>
            <pc:sldMk cId="4250187360" sldId="353"/>
            <ac:spMk id="65" creationId="{23AA3F59-C467-F167-D91B-C3026672B300}"/>
          </ac:spMkLst>
        </pc:spChg>
        <pc:spChg chg="del">
          <ac:chgData name="Kim Bélanger-Baillargeon" userId="61e8c17a-4f44-4a20-848f-58a57c92f1ad" providerId="ADAL" clId="{351CF114-304C-452E-AAAC-34DB7665F9A7}" dt="2023-01-04T20:57:03.481" v="277" actId="478"/>
          <ac:spMkLst>
            <pc:docMk/>
            <pc:sldMk cId="4250187360" sldId="353"/>
            <ac:spMk id="91" creationId="{9B322EB7-BF32-1FEA-6513-8BA4D3319FD6}"/>
          </ac:spMkLst>
        </pc:spChg>
        <pc:spChg chg="add mod">
          <ac:chgData name="Kim Bélanger-Baillargeon" userId="61e8c17a-4f44-4a20-848f-58a57c92f1ad" providerId="ADAL" clId="{351CF114-304C-452E-AAAC-34DB7665F9A7}" dt="2023-01-04T20:57:04.779" v="278"/>
          <ac:spMkLst>
            <pc:docMk/>
            <pc:sldMk cId="4250187360" sldId="353"/>
            <ac:spMk id="93" creationId="{FF982E03-5316-D796-6FA8-34D3C29836FC}"/>
          </ac:spMkLst>
        </pc:spChg>
        <pc:spChg chg="add mod">
          <ac:chgData name="Kim Bélanger-Baillargeon" userId="61e8c17a-4f44-4a20-848f-58a57c92f1ad" providerId="ADAL" clId="{351CF114-304C-452E-AAAC-34DB7665F9A7}" dt="2023-01-04T20:57:04.779" v="278"/>
          <ac:spMkLst>
            <pc:docMk/>
            <pc:sldMk cId="4250187360" sldId="353"/>
            <ac:spMk id="94" creationId="{264DB12B-005C-E2A2-F033-B39A068C8825}"/>
          </ac:spMkLst>
        </pc:spChg>
        <pc:spChg chg="mod">
          <ac:chgData name="Kim Bélanger-Baillargeon" userId="61e8c17a-4f44-4a20-848f-58a57c92f1ad" providerId="ADAL" clId="{351CF114-304C-452E-AAAC-34DB7665F9A7}" dt="2023-01-04T20:57:04.779" v="278"/>
          <ac:spMkLst>
            <pc:docMk/>
            <pc:sldMk cId="4250187360" sldId="353"/>
            <ac:spMk id="96" creationId="{D63EC975-1062-837F-9FBE-F17CBF873A15}"/>
          </ac:spMkLst>
        </pc:spChg>
        <pc:spChg chg="mod">
          <ac:chgData name="Kim Bélanger-Baillargeon" userId="61e8c17a-4f44-4a20-848f-58a57c92f1ad" providerId="ADAL" clId="{351CF114-304C-452E-AAAC-34DB7665F9A7}" dt="2023-01-04T20:57:04.779" v="278"/>
          <ac:spMkLst>
            <pc:docMk/>
            <pc:sldMk cId="4250187360" sldId="353"/>
            <ac:spMk id="97" creationId="{18488A7D-4DCD-54A6-6B63-C183FF78F76B}"/>
          </ac:spMkLst>
        </pc:spChg>
        <pc:spChg chg="mod">
          <ac:chgData name="Kim Bélanger-Baillargeon" userId="61e8c17a-4f44-4a20-848f-58a57c92f1ad" providerId="ADAL" clId="{351CF114-304C-452E-AAAC-34DB7665F9A7}" dt="2023-01-04T20:57:04.779" v="278"/>
          <ac:spMkLst>
            <pc:docMk/>
            <pc:sldMk cId="4250187360" sldId="353"/>
            <ac:spMk id="112" creationId="{950B097A-F935-1ABE-E1CC-BBC761AB2486}"/>
          </ac:spMkLst>
        </pc:spChg>
        <pc:spChg chg="mod">
          <ac:chgData name="Kim Bélanger-Baillargeon" userId="61e8c17a-4f44-4a20-848f-58a57c92f1ad" providerId="ADAL" clId="{351CF114-304C-452E-AAAC-34DB7665F9A7}" dt="2023-01-04T20:57:04.779" v="278"/>
          <ac:spMkLst>
            <pc:docMk/>
            <pc:sldMk cId="4250187360" sldId="353"/>
            <ac:spMk id="113" creationId="{173B20BA-C729-5369-80F3-97C4AAED8AF2}"/>
          </ac:spMkLst>
        </pc:spChg>
        <pc:spChg chg="mod">
          <ac:chgData name="Kim Bélanger-Baillargeon" userId="61e8c17a-4f44-4a20-848f-58a57c92f1ad" providerId="ADAL" clId="{351CF114-304C-452E-AAAC-34DB7665F9A7}" dt="2023-01-04T20:57:04.779" v="278"/>
          <ac:spMkLst>
            <pc:docMk/>
            <pc:sldMk cId="4250187360" sldId="353"/>
            <ac:spMk id="114" creationId="{02E971F3-89B9-0539-FDD7-3E351C0CC3D6}"/>
          </ac:spMkLst>
        </pc:spChg>
        <pc:spChg chg="mod">
          <ac:chgData name="Kim Bélanger-Baillargeon" userId="61e8c17a-4f44-4a20-848f-58a57c92f1ad" providerId="ADAL" clId="{351CF114-304C-452E-AAAC-34DB7665F9A7}" dt="2023-01-04T20:57:04.779" v="278"/>
          <ac:spMkLst>
            <pc:docMk/>
            <pc:sldMk cId="4250187360" sldId="353"/>
            <ac:spMk id="115" creationId="{E60702A7-89CD-C357-EABD-0AE8FB64CA90}"/>
          </ac:spMkLst>
        </pc:spChg>
        <pc:spChg chg="mod">
          <ac:chgData name="Kim Bélanger-Baillargeon" userId="61e8c17a-4f44-4a20-848f-58a57c92f1ad" providerId="ADAL" clId="{351CF114-304C-452E-AAAC-34DB7665F9A7}" dt="2023-01-04T20:57:04.779" v="278"/>
          <ac:spMkLst>
            <pc:docMk/>
            <pc:sldMk cId="4250187360" sldId="353"/>
            <ac:spMk id="116" creationId="{9B0B7888-EC2F-C9AC-6AEF-249D2D35F78C}"/>
          </ac:spMkLst>
        </pc:spChg>
        <pc:spChg chg="mod">
          <ac:chgData name="Kim Bélanger-Baillargeon" userId="61e8c17a-4f44-4a20-848f-58a57c92f1ad" providerId="ADAL" clId="{351CF114-304C-452E-AAAC-34DB7665F9A7}" dt="2023-01-04T20:57:04.779" v="278"/>
          <ac:spMkLst>
            <pc:docMk/>
            <pc:sldMk cId="4250187360" sldId="353"/>
            <ac:spMk id="117" creationId="{8144DC9C-6468-8CCF-0C87-2E1772360505}"/>
          </ac:spMkLst>
        </pc:spChg>
        <pc:spChg chg="mod">
          <ac:chgData name="Kim Bélanger-Baillargeon" userId="61e8c17a-4f44-4a20-848f-58a57c92f1ad" providerId="ADAL" clId="{351CF114-304C-452E-AAAC-34DB7665F9A7}" dt="2023-01-04T20:57:04.779" v="278"/>
          <ac:spMkLst>
            <pc:docMk/>
            <pc:sldMk cId="4250187360" sldId="353"/>
            <ac:spMk id="118" creationId="{53C437EA-4BD8-3C90-61AB-2711FE6698DC}"/>
          </ac:spMkLst>
        </pc:spChg>
        <pc:spChg chg="mod">
          <ac:chgData name="Kim Bélanger-Baillargeon" userId="61e8c17a-4f44-4a20-848f-58a57c92f1ad" providerId="ADAL" clId="{351CF114-304C-452E-AAAC-34DB7665F9A7}" dt="2023-01-04T20:57:04.779" v="278"/>
          <ac:spMkLst>
            <pc:docMk/>
            <pc:sldMk cId="4250187360" sldId="353"/>
            <ac:spMk id="119" creationId="{54ACFBDD-29D2-88E8-4AE9-1ACF8252A42E}"/>
          </ac:spMkLst>
        </pc:spChg>
        <pc:spChg chg="mod">
          <ac:chgData name="Kim Bélanger-Baillargeon" userId="61e8c17a-4f44-4a20-848f-58a57c92f1ad" providerId="ADAL" clId="{351CF114-304C-452E-AAAC-34DB7665F9A7}" dt="2023-01-04T20:57:04.779" v="278"/>
          <ac:spMkLst>
            <pc:docMk/>
            <pc:sldMk cId="4250187360" sldId="353"/>
            <ac:spMk id="120" creationId="{1A2A4B7D-022C-3436-6B7C-57D03DF73819}"/>
          </ac:spMkLst>
        </pc:spChg>
        <pc:spChg chg="mod">
          <ac:chgData name="Kim Bélanger-Baillargeon" userId="61e8c17a-4f44-4a20-848f-58a57c92f1ad" providerId="ADAL" clId="{351CF114-304C-452E-AAAC-34DB7665F9A7}" dt="2023-01-04T20:57:04.779" v="278"/>
          <ac:spMkLst>
            <pc:docMk/>
            <pc:sldMk cId="4250187360" sldId="353"/>
            <ac:spMk id="121" creationId="{8CECE18D-28B4-CCFC-05D3-BC4FA6ADC9E6}"/>
          </ac:spMkLst>
        </pc:spChg>
        <pc:spChg chg="mod">
          <ac:chgData name="Kim Bélanger-Baillargeon" userId="61e8c17a-4f44-4a20-848f-58a57c92f1ad" providerId="ADAL" clId="{351CF114-304C-452E-AAAC-34DB7665F9A7}" dt="2023-01-04T20:57:04.779" v="278"/>
          <ac:spMkLst>
            <pc:docMk/>
            <pc:sldMk cId="4250187360" sldId="353"/>
            <ac:spMk id="122" creationId="{FB213394-38E6-5012-FACA-33E3610FC10C}"/>
          </ac:spMkLst>
        </pc:spChg>
        <pc:spChg chg="mod">
          <ac:chgData name="Kim Bélanger-Baillargeon" userId="61e8c17a-4f44-4a20-848f-58a57c92f1ad" providerId="ADAL" clId="{351CF114-304C-452E-AAAC-34DB7665F9A7}" dt="2023-01-04T20:57:04.779" v="278"/>
          <ac:spMkLst>
            <pc:docMk/>
            <pc:sldMk cId="4250187360" sldId="353"/>
            <ac:spMk id="123" creationId="{777BE6C6-C335-0D19-814B-61789A145A4C}"/>
          </ac:spMkLst>
        </pc:spChg>
        <pc:spChg chg="mod">
          <ac:chgData name="Kim Bélanger-Baillargeon" userId="61e8c17a-4f44-4a20-848f-58a57c92f1ad" providerId="ADAL" clId="{351CF114-304C-452E-AAAC-34DB7665F9A7}" dt="2023-01-04T20:57:04.779" v="278"/>
          <ac:spMkLst>
            <pc:docMk/>
            <pc:sldMk cId="4250187360" sldId="353"/>
            <ac:spMk id="124" creationId="{9EA6612F-8F11-A85F-F90C-8BF273ADBC4A}"/>
          </ac:spMkLst>
        </pc:spChg>
        <pc:spChg chg="mod">
          <ac:chgData name="Kim Bélanger-Baillargeon" userId="61e8c17a-4f44-4a20-848f-58a57c92f1ad" providerId="ADAL" clId="{351CF114-304C-452E-AAAC-34DB7665F9A7}" dt="2023-01-04T20:57:04.779" v="278"/>
          <ac:spMkLst>
            <pc:docMk/>
            <pc:sldMk cId="4250187360" sldId="353"/>
            <ac:spMk id="125" creationId="{C3C500B3-2B52-98CF-9BB3-5BA3B48558E7}"/>
          </ac:spMkLst>
        </pc:spChg>
        <pc:spChg chg="mod">
          <ac:chgData name="Kim Bélanger-Baillargeon" userId="61e8c17a-4f44-4a20-848f-58a57c92f1ad" providerId="ADAL" clId="{351CF114-304C-452E-AAAC-34DB7665F9A7}" dt="2023-01-04T20:57:04.779" v="278"/>
          <ac:spMkLst>
            <pc:docMk/>
            <pc:sldMk cId="4250187360" sldId="353"/>
            <ac:spMk id="126" creationId="{9A8D463B-DA8F-F7BA-B652-7BF1B64C2643}"/>
          </ac:spMkLst>
        </pc:spChg>
        <pc:spChg chg="mod">
          <ac:chgData name="Kim Bélanger-Baillargeon" userId="61e8c17a-4f44-4a20-848f-58a57c92f1ad" providerId="ADAL" clId="{351CF114-304C-452E-AAAC-34DB7665F9A7}" dt="2023-01-04T20:57:04.779" v="278"/>
          <ac:spMkLst>
            <pc:docMk/>
            <pc:sldMk cId="4250187360" sldId="353"/>
            <ac:spMk id="127" creationId="{65D09FA3-1242-F0AF-F364-54735D7D4AD3}"/>
          </ac:spMkLst>
        </pc:spChg>
        <pc:spChg chg="mod">
          <ac:chgData name="Kim Bélanger-Baillargeon" userId="61e8c17a-4f44-4a20-848f-58a57c92f1ad" providerId="ADAL" clId="{351CF114-304C-452E-AAAC-34DB7665F9A7}" dt="2023-01-04T20:57:04.779" v="278"/>
          <ac:spMkLst>
            <pc:docMk/>
            <pc:sldMk cId="4250187360" sldId="353"/>
            <ac:spMk id="128" creationId="{4E0117D2-2563-31A9-2BBA-823ABEA8AF4E}"/>
          </ac:spMkLst>
        </pc:spChg>
        <pc:spChg chg="mod">
          <ac:chgData name="Kim Bélanger-Baillargeon" userId="61e8c17a-4f44-4a20-848f-58a57c92f1ad" providerId="ADAL" clId="{351CF114-304C-452E-AAAC-34DB7665F9A7}" dt="2023-01-04T20:57:04.779" v="278"/>
          <ac:spMkLst>
            <pc:docMk/>
            <pc:sldMk cId="4250187360" sldId="353"/>
            <ac:spMk id="129" creationId="{538C887C-6AF5-36FB-1FB7-50274C847F64}"/>
          </ac:spMkLst>
        </pc:spChg>
        <pc:spChg chg="mod">
          <ac:chgData name="Kim Bélanger-Baillargeon" userId="61e8c17a-4f44-4a20-848f-58a57c92f1ad" providerId="ADAL" clId="{351CF114-304C-452E-AAAC-34DB7665F9A7}" dt="2023-01-04T20:57:04.779" v="278"/>
          <ac:spMkLst>
            <pc:docMk/>
            <pc:sldMk cId="4250187360" sldId="353"/>
            <ac:spMk id="130" creationId="{2B53EF49-A03F-BF52-F766-B24654B2C307}"/>
          </ac:spMkLst>
        </pc:spChg>
        <pc:spChg chg="mod">
          <ac:chgData name="Kim Bélanger-Baillargeon" userId="61e8c17a-4f44-4a20-848f-58a57c92f1ad" providerId="ADAL" clId="{351CF114-304C-452E-AAAC-34DB7665F9A7}" dt="2023-01-04T20:57:04.779" v="278"/>
          <ac:spMkLst>
            <pc:docMk/>
            <pc:sldMk cId="4250187360" sldId="353"/>
            <ac:spMk id="131" creationId="{59EB7788-7ABF-9548-4964-DC34D7649FBD}"/>
          </ac:spMkLst>
        </pc:spChg>
        <pc:spChg chg="mod">
          <ac:chgData name="Kim Bélanger-Baillargeon" userId="61e8c17a-4f44-4a20-848f-58a57c92f1ad" providerId="ADAL" clId="{351CF114-304C-452E-AAAC-34DB7665F9A7}" dt="2023-01-04T20:57:04.779" v="278"/>
          <ac:spMkLst>
            <pc:docMk/>
            <pc:sldMk cId="4250187360" sldId="353"/>
            <ac:spMk id="132" creationId="{D07BB8D6-002F-1089-9D95-9AB7D051608A}"/>
          </ac:spMkLst>
        </pc:spChg>
        <pc:spChg chg="mod">
          <ac:chgData name="Kim Bélanger-Baillargeon" userId="61e8c17a-4f44-4a20-848f-58a57c92f1ad" providerId="ADAL" clId="{351CF114-304C-452E-AAAC-34DB7665F9A7}" dt="2023-01-04T20:57:04.779" v="278"/>
          <ac:spMkLst>
            <pc:docMk/>
            <pc:sldMk cId="4250187360" sldId="353"/>
            <ac:spMk id="133" creationId="{D372A8C9-407F-A5D7-8E62-7E8590649336}"/>
          </ac:spMkLst>
        </pc:spChg>
        <pc:spChg chg="mod">
          <ac:chgData name="Kim Bélanger-Baillargeon" userId="61e8c17a-4f44-4a20-848f-58a57c92f1ad" providerId="ADAL" clId="{351CF114-304C-452E-AAAC-34DB7665F9A7}" dt="2023-01-04T20:57:04.779" v="278"/>
          <ac:spMkLst>
            <pc:docMk/>
            <pc:sldMk cId="4250187360" sldId="353"/>
            <ac:spMk id="134" creationId="{3A1F5912-3032-2940-C289-04F8FE8621FD}"/>
          </ac:spMkLst>
        </pc:spChg>
        <pc:spChg chg="mod">
          <ac:chgData name="Kim Bélanger-Baillargeon" userId="61e8c17a-4f44-4a20-848f-58a57c92f1ad" providerId="ADAL" clId="{351CF114-304C-452E-AAAC-34DB7665F9A7}" dt="2023-01-04T20:57:04.779" v="278"/>
          <ac:spMkLst>
            <pc:docMk/>
            <pc:sldMk cId="4250187360" sldId="353"/>
            <ac:spMk id="135" creationId="{46B28E85-8571-C734-D84D-8B23CF56BF3E}"/>
          </ac:spMkLst>
        </pc:spChg>
        <pc:spChg chg="mod">
          <ac:chgData name="Kim Bélanger-Baillargeon" userId="61e8c17a-4f44-4a20-848f-58a57c92f1ad" providerId="ADAL" clId="{351CF114-304C-452E-AAAC-34DB7665F9A7}" dt="2023-01-04T20:57:04.779" v="278"/>
          <ac:spMkLst>
            <pc:docMk/>
            <pc:sldMk cId="4250187360" sldId="353"/>
            <ac:spMk id="136" creationId="{45CFFD30-E4FC-7915-3CB9-62A7511F04E1}"/>
          </ac:spMkLst>
        </pc:spChg>
        <pc:spChg chg="mod">
          <ac:chgData name="Kim Bélanger-Baillargeon" userId="61e8c17a-4f44-4a20-848f-58a57c92f1ad" providerId="ADAL" clId="{351CF114-304C-452E-AAAC-34DB7665F9A7}" dt="2023-01-04T20:57:04.779" v="278"/>
          <ac:spMkLst>
            <pc:docMk/>
            <pc:sldMk cId="4250187360" sldId="353"/>
            <ac:spMk id="137" creationId="{0018FDB2-347D-69E8-95AC-D6F40CF174DE}"/>
          </ac:spMkLst>
        </pc:spChg>
        <pc:spChg chg="mod">
          <ac:chgData name="Kim Bélanger-Baillargeon" userId="61e8c17a-4f44-4a20-848f-58a57c92f1ad" providerId="ADAL" clId="{351CF114-304C-452E-AAAC-34DB7665F9A7}" dt="2023-01-04T20:57:04.779" v="278"/>
          <ac:spMkLst>
            <pc:docMk/>
            <pc:sldMk cId="4250187360" sldId="353"/>
            <ac:spMk id="143" creationId="{7FE9423A-D65B-A649-4CBC-776702A82F15}"/>
          </ac:spMkLst>
        </pc:spChg>
        <pc:spChg chg="mod">
          <ac:chgData name="Kim Bélanger-Baillargeon" userId="61e8c17a-4f44-4a20-848f-58a57c92f1ad" providerId="ADAL" clId="{351CF114-304C-452E-AAAC-34DB7665F9A7}" dt="2023-01-04T20:57:04.779" v="278"/>
          <ac:spMkLst>
            <pc:docMk/>
            <pc:sldMk cId="4250187360" sldId="353"/>
            <ac:spMk id="144" creationId="{D10DE132-5756-6B53-7076-6E30D556F30E}"/>
          </ac:spMkLst>
        </pc:spChg>
        <pc:spChg chg="mod">
          <ac:chgData name="Kim Bélanger-Baillargeon" userId="61e8c17a-4f44-4a20-848f-58a57c92f1ad" providerId="ADAL" clId="{351CF114-304C-452E-AAAC-34DB7665F9A7}" dt="2023-01-04T20:57:04.779" v="278"/>
          <ac:spMkLst>
            <pc:docMk/>
            <pc:sldMk cId="4250187360" sldId="353"/>
            <ac:spMk id="145" creationId="{5829FA43-9FEB-90DA-45FA-BD3FA557C61A}"/>
          </ac:spMkLst>
        </pc:spChg>
        <pc:spChg chg="mod">
          <ac:chgData name="Kim Bélanger-Baillargeon" userId="61e8c17a-4f44-4a20-848f-58a57c92f1ad" providerId="ADAL" clId="{351CF114-304C-452E-AAAC-34DB7665F9A7}" dt="2023-01-04T20:57:04.779" v="278"/>
          <ac:spMkLst>
            <pc:docMk/>
            <pc:sldMk cId="4250187360" sldId="353"/>
            <ac:spMk id="146" creationId="{A5DC91A9-13A0-BAA6-FDEE-687EAF3C6D52}"/>
          </ac:spMkLst>
        </pc:spChg>
        <pc:spChg chg="mod">
          <ac:chgData name="Kim Bélanger-Baillargeon" userId="61e8c17a-4f44-4a20-848f-58a57c92f1ad" providerId="ADAL" clId="{351CF114-304C-452E-AAAC-34DB7665F9A7}" dt="2023-01-04T20:57:04.779" v="278"/>
          <ac:spMkLst>
            <pc:docMk/>
            <pc:sldMk cId="4250187360" sldId="353"/>
            <ac:spMk id="147" creationId="{746D19A5-0860-E02B-E2A7-36A30E90B079}"/>
          </ac:spMkLst>
        </pc:spChg>
        <pc:spChg chg="mod">
          <ac:chgData name="Kim Bélanger-Baillargeon" userId="61e8c17a-4f44-4a20-848f-58a57c92f1ad" providerId="ADAL" clId="{351CF114-304C-452E-AAAC-34DB7665F9A7}" dt="2023-01-04T20:57:04.779" v="278"/>
          <ac:spMkLst>
            <pc:docMk/>
            <pc:sldMk cId="4250187360" sldId="353"/>
            <ac:spMk id="148" creationId="{EB03A5D8-1850-F864-69F9-C9FFA25B5819}"/>
          </ac:spMkLst>
        </pc:spChg>
        <pc:spChg chg="mod">
          <ac:chgData name="Kim Bélanger-Baillargeon" userId="61e8c17a-4f44-4a20-848f-58a57c92f1ad" providerId="ADAL" clId="{351CF114-304C-452E-AAAC-34DB7665F9A7}" dt="2023-01-04T20:57:04.779" v="278"/>
          <ac:spMkLst>
            <pc:docMk/>
            <pc:sldMk cId="4250187360" sldId="353"/>
            <ac:spMk id="149" creationId="{CC0C4DFA-74DA-5B4A-D285-BA2880FE5DC9}"/>
          </ac:spMkLst>
        </pc:spChg>
        <pc:spChg chg="mod">
          <ac:chgData name="Kim Bélanger-Baillargeon" userId="61e8c17a-4f44-4a20-848f-58a57c92f1ad" providerId="ADAL" clId="{351CF114-304C-452E-AAAC-34DB7665F9A7}" dt="2023-01-04T20:57:04.779" v="278"/>
          <ac:spMkLst>
            <pc:docMk/>
            <pc:sldMk cId="4250187360" sldId="353"/>
            <ac:spMk id="150" creationId="{13431ACE-899E-B97F-E73F-E0E4EE0E2656}"/>
          </ac:spMkLst>
        </pc:spChg>
        <pc:spChg chg="add mod">
          <ac:chgData name="Kim Bélanger-Baillargeon" userId="61e8c17a-4f44-4a20-848f-58a57c92f1ad" providerId="ADAL" clId="{351CF114-304C-452E-AAAC-34DB7665F9A7}" dt="2023-01-04T20:57:04.779" v="278"/>
          <ac:spMkLst>
            <pc:docMk/>
            <pc:sldMk cId="4250187360" sldId="353"/>
            <ac:spMk id="151" creationId="{09593D20-7AE0-2C28-DB7E-4AF2FA768EB0}"/>
          </ac:spMkLst>
        </pc:spChg>
        <pc:spChg chg="add mod">
          <ac:chgData name="Kim Bélanger-Baillargeon" userId="61e8c17a-4f44-4a20-848f-58a57c92f1ad" providerId="ADAL" clId="{351CF114-304C-452E-AAAC-34DB7665F9A7}" dt="2023-01-04T20:57:04.779" v="278"/>
          <ac:spMkLst>
            <pc:docMk/>
            <pc:sldMk cId="4250187360" sldId="353"/>
            <ac:spMk id="152" creationId="{3AAB3247-9682-A4F9-9538-5D2571287B36}"/>
          </ac:spMkLst>
        </pc:spChg>
        <pc:spChg chg="mod">
          <ac:chgData name="Kim Bélanger-Baillargeon" userId="61e8c17a-4f44-4a20-848f-58a57c92f1ad" providerId="ADAL" clId="{351CF114-304C-452E-AAAC-34DB7665F9A7}" dt="2023-01-04T20:57:04.779" v="278"/>
          <ac:spMkLst>
            <pc:docMk/>
            <pc:sldMk cId="4250187360" sldId="353"/>
            <ac:spMk id="162" creationId="{AF6AC822-8954-4237-1526-D1EA1507D98E}"/>
          </ac:spMkLst>
        </pc:spChg>
        <pc:spChg chg="mod">
          <ac:chgData name="Kim Bélanger-Baillargeon" userId="61e8c17a-4f44-4a20-848f-58a57c92f1ad" providerId="ADAL" clId="{351CF114-304C-452E-AAAC-34DB7665F9A7}" dt="2023-01-04T20:57:04.779" v="278"/>
          <ac:spMkLst>
            <pc:docMk/>
            <pc:sldMk cId="4250187360" sldId="353"/>
            <ac:spMk id="163" creationId="{34EF0598-0C63-27B9-B6EB-C5BFA07F4D2F}"/>
          </ac:spMkLst>
        </pc:spChg>
        <pc:spChg chg="mod">
          <ac:chgData name="Kim Bélanger-Baillargeon" userId="61e8c17a-4f44-4a20-848f-58a57c92f1ad" providerId="ADAL" clId="{351CF114-304C-452E-AAAC-34DB7665F9A7}" dt="2023-01-04T20:57:04.779" v="278"/>
          <ac:spMkLst>
            <pc:docMk/>
            <pc:sldMk cId="4250187360" sldId="353"/>
            <ac:spMk id="164" creationId="{71BC5460-D8CB-AE6F-44AE-0727B4035ACE}"/>
          </ac:spMkLst>
        </pc:spChg>
        <pc:spChg chg="mod">
          <ac:chgData name="Kim Bélanger-Baillargeon" userId="61e8c17a-4f44-4a20-848f-58a57c92f1ad" providerId="ADAL" clId="{351CF114-304C-452E-AAAC-34DB7665F9A7}" dt="2023-01-04T20:57:04.779" v="278"/>
          <ac:spMkLst>
            <pc:docMk/>
            <pc:sldMk cId="4250187360" sldId="353"/>
            <ac:spMk id="165" creationId="{F36BBE35-8AAC-4425-399A-38E8ED5C929B}"/>
          </ac:spMkLst>
        </pc:spChg>
        <pc:spChg chg="mod">
          <ac:chgData name="Kim Bélanger-Baillargeon" userId="61e8c17a-4f44-4a20-848f-58a57c92f1ad" providerId="ADAL" clId="{351CF114-304C-452E-AAAC-34DB7665F9A7}" dt="2023-01-04T20:57:04.779" v="278"/>
          <ac:spMkLst>
            <pc:docMk/>
            <pc:sldMk cId="4250187360" sldId="353"/>
            <ac:spMk id="166" creationId="{4FF575B2-392B-919C-7287-A2FE5D7C050D}"/>
          </ac:spMkLst>
        </pc:spChg>
        <pc:spChg chg="mod">
          <ac:chgData name="Kim Bélanger-Baillargeon" userId="61e8c17a-4f44-4a20-848f-58a57c92f1ad" providerId="ADAL" clId="{351CF114-304C-452E-AAAC-34DB7665F9A7}" dt="2023-01-04T20:57:04.779" v="278"/>
          <ac:spMkLst>
            <pc:docMk/>
            <pc:sldMk cId="4250187360" sldId="353"/>
            <ac:spMk id="167" creationId="{880DDBE9-16D9-4E51-A6DD-6671692EDF47}"/>
          </ac:spMkLst>
        </pc:spChg>
        <pc:spChg chg="mod">
          <ac:chgData name="Kim Bélanger-Baillargeon" userId="61e8c17a-4f44-4a20-848f-58a57c92f1ad" providerId="ADAL" clId="{351CF114-304C-452E-AAAC-34DB7665F9A7}" dt="2023-01-04T20:57:04.779" v="278"/>
          <ac:spMkLst>
            <pc:docMk/>
            <pc:sldMk cId="4250187360" sldId="353"/>
            <ac:spMk id="168" creationId="{6ECBFCFF-27EC-8114-7117-59EA8902BFD9}"/>
          </ac:spMkLst>
        </pc:spChg>
        <pc:spChg chg="mod">
          <ac:chgData name="Kim Bélanger-Baillargeon" userId="61e8c17a-4f44-4a20-848f-58a57c92f1ad" providerId="ADAL" clId="{351CF114-304C-452E-AAAC-34DB7665F9A7}" dt="2023-01-04T20:57:04.779" v="278"/>
          <ac:spMkLst>
            <pc:docMk/>
            <pc:sldMk cId="4250187360" sldId="353"/>
            <ac:spMk id="169" creationId="{AC6B9367-782E-8D9B-E144-947E65261777}"/>
          </ac:spMkLst>
        </pc:spChg>
        <pc:spChg chg="mod">
          <ac:chgData name="Kim Bélanger-Baillargeon" userId="61e8c17a-4f44-4a20-848f-58a57c92f1ad" providerId="ADAL" clId="{351CF114-304C-452E-AAAC-34DB7665F9A7}" dt="2023-01-04T20:57:04.779" v="278"/>
          <ac:spMkLst>
            <pc:docMk/>
            <pc:sldMk cId="4250187360" sldId="353"/>
            <ac:spMk id="170" creationId="{22CA8670-6F61-2F72-7840-D871B4BEC840}"/>
          </ac:spMkLst>
        </pc:spChg>
        <pc:spChg chg="mod">
          <ac:chgData name="Kim Bélanger-Baillargeon" userId="61e8c17a-4f44-4a20-848f-58a57c92f1ad" providerId="ADAL" clId="{351CF114-304C-452E-AAAC-34DB7665F9A7}" dt="2023-01-04T20:57:04.779" v="278"/>
          <ac:spMkLst>
            <pc:docMk/>
            <pc:sldMk cId="4250187360" sldId="353"/>
            <ac:spMk id="171" creationId="{F187E377-CFF2-DA29-7C70-2FAA4A940F8C}"/>
          </ac:spMkLst>
        </pc:spChg>
        <pc:spChg chg="mod">
          <ac:chgData name="Kim Bélanger-Baillargeon" userId="61e8c17a-4f44-4a20-848f-58a57c92f1ad" providerId="ADAL" clId="{351CF114-304C-452E-AAAC-34DB7665F9A7}" dt="2023-01-04T20:57:04.779" v="278"/>
          <ac:spMkLst>
            <pc:docMk/>
            <pc:sldMk cId="4250187360" sldId="353"/>
            <ac:spMk id="172" creationId="{4FFEC981-9967-9FBF-6168-1B65EEC0669D}"/>
          </ac:spMkLst>
        </pc:spChg>
        <pc:spChg chg="mod">
          <ac:chgData name="Kim Bélanger-Baillargeon" userId="61e8c17a-4f44-4a20-848f-58a57c92f1ad" providerId="ADAL" clId="{351CF114-304C-452E-AAAC-34DB7665F9A7}" dt="2023-01-04T20:57:04.779" v="278"/>
          <ac:spMkLst>
            <pc:docMk/>
            <pc:sldMk cId="4250187360" sldId="353"/>
            <ac:spMk id="173" creationId="{B1DB0C19-B20C-A0DF-2642-099A35453812}"/>
          </ac:spMkLst>
        </pc:spChg>
        <pc:spChg chg="mod">
          <ac:chgData name="Kim Bélanger-Baillargeon" userId="61e8c17a-4f44-4a20-848f-58a57c92f1ad" providerId="ADAL" clId="{351CF114-304C-452E-AAAC-34DB7665F9A7}" dt="2023-01-04T20:57:04.779" v="278"/>
          <ac:spMkLst>
            <pc:docMk/>
            <pc:sldMk cId="4250187360" sldId="353"/>
            <ac:spMk id="174" creationId="{6A17689C-9F89-C875-7ACB-3B722B3B5A2F}"/>
          </ac:spMkLst>
        </pc:spChg>
        <pc:spChg chg="mod">
          <ac:chgData name="Kim Bélanger-Baillargeon" userId="61e8c17a-4f44-4a20-848f-58a57c92f1ad" providerId="ADAL" clId="{351CF114-304C-452E-AAAC-34DB7665F9A7}" dt="2023-01-04T20:57:04.779" v="278"/>
          <ac:spMkLst>
            <pc:docMk/>
            <pc:sldMk cId="4250187360" sldId="353"/>
            <ac:spMk id="175" creationId="{6477F8F7-027C-238D-0EF7-F95391AD7ED0}"/>
          </ac:spMkLst>
        </pc:spChg>
        <pc:spChg chg="mod">
          <ac:chgData name="Kim Bélanger-Baillargeon" userId="61e8c17a-4f44-4a20-848f-58a57c92f1ad" providerId="ADAL" clId="{351CF114-304C-452E-AAAC-34DB7665F9A7}" dt="2023-01-04T20:57:04.779" v="278"/>
          <ac:spMkLst>
            <pc:docMk/>
            <pc:sldMk cId="4250187360" sldId="353"/>
            <ac:spMk id="176" creationId="{413CC3FB-3B9D-5596-5BB0-2EF3B09923CA}"/>
          </ac:spMkLst>
        </pc:spChg>
        <pc:spChg chg="mod">
          <ac:chgData name="Kim Bélanger-Baillargeon" userId="61e8c17a-4f44-4a20-848f-58a57c92f1ad" providerId="ADAL" clId="{351CF114-304C-452E-AAAC-34DB7665F9A7}" dt="2023-01-04T20:57:04.779" v="278"/>
          <ac:spMkLst>
            <pc:docMk/>
            <pc:sldMk cId="4250187360" sldId="353"/>
            <ac:spMk id="177" creationId="{69BF0757-DDE5-1636-5D61-E14F05E55986}"/>
          </ac:spMkLst>
        </pc:spChg>
        <pc:spChg chg="add mod">
          <ac:chgData name="Kim Bélanger-Baillargeon" userId="61e8c17a-4f44-4a20-848f-58a57c92f1ad" providerId="ADAL" clId="{351CF114-304C-452E-AAAC-34DB7665F9A7}" dt="2023-01-04T20:57:04.779" v="278"/>
          <ac:spMkLst>
            <pc:docMk/>
            <pc:sldMk cId="4250187360" sldId="353"/>
            <ac:spMk id="178" creationId="{E7951159-7D7A-4E08-FDA6-6CCE55D06758}"/>
          </ac:spMkLst>
        </pc:spChg>
        <pc:grpChg chg="del">
          <ac:chgData name="Kim Bélanger-Baillargeon" userId="61e8c17a-4f44-4a20-848f-58a57c92f1ad" providerId="ADAL" clId="{351CF114-304C-452E-AAAC-34DB7665F9A7}" dt="2023-01-04T20:57:03.481" v="277" actId="478"/>
          <ac:grpSpMkLst>
            <pc:docMk/>
            <pc:sldMk cId="4250187360" sldId="353"/>
            <ac:grpSpMk id="8" creationId="{CF291B56-D747-9314-F9C5-9BE83750DEC3}"/>
          </ac:grpSpMkLst>
        </pc:grpChg>
        <pc:grpChg chg="del">
          <ac:chgData name="Kim Bélanger-Baillargeon" userId="61e8c17a-4f44-4a20-848f-58a57c92f1ad" providerId="ADAL" clId="{351CF114-304C-452E-AAAC-34DB7665F9A7}" dt="2023-01-04T20:57:03.481" v="277" actId="478"/>
          <ac:grpSpMkLst>
            <pc:docMk/>
            <pc:sldMk cId="4250187360" sldId="353"/>
            <ac:grpSpMk id="51" creationId="{A6B3ED03-081F-F82B-3E6A-A3BE1F03C4F4}"/>
          </ac:grpSpMkLst>
        </pc:grpChg>
        <pc:grpChg chg="del">
          <ac:chgData name="Kim Bélanger-Baillargeon" userId="61e8c17a-4f44-4a20-848f-58a57c92f1ad" providerId="ADAL" clId="{351CF114-304C-452E-AAAC-34DB7665F9A7}" dt="2023-01-04T20:57:03.481" v="277" actId="478"/>
          <ac:grpSpMkLst>
            <pc:docMk/>
            <pc:sldMk cId="4250187360" sldId="353"/>
            <ac:grpSpMk id="66" creationId="{249A54D4-773C-D89B-BE0F-04666D35A212}"/>
          </ac:grpSpMkLst>
        </pc:grpChg>
        <pc:grpChg chg="add mod">
          <ac:chgData name="Kim Bélanger-Baillargeon" userId="61e8c17a-4f44-4a20-848f-58a57c92f1ad" providerId="ADAL" clId="{351CF114-304C-452E-AAAC-34DB7665F9A7}" dt="2023-01-04T20:57:04.779" v="278"/>
          <ac:grpSpMkLst>
            <pc:docMk/>
            <pc:sldMk cId="4250187360" sldId="353"/>
            <ac:grpSpMk id="95" creationId="{955D51C5-3A12-5952-13BA-8CEBA8EF8441}"/>
          </ac:grpSpMkLst>
        </pc:grpChg>
        <pc:grpChg chg="mod">
          <ac:chgData name="Kim Bélanger-Baillargeon" userId="61e8c17a-4f44-4a20-848f-58a57c92f1ad" providerId="ADAL" clId="{351CF114-304C-452E-AAAC-34DB7665F9A7}" dt="2023-01-04T20:57:04.779" v="278"/>
          <ac:grpSpMkLst>
            <pc:docMk/>
            <pc:sldMk cId="4250187360" sldId="353"/>
            <ac:grpSpMk id="98" creationId="{58B6E0FD-44A4-973B-4FF3-B38CF714D8A3}"/>
          </ac:grpSpMkLst>
        </pc:grpChg>
        <pc:grpChg chg="mod">
          <ac:chgData name="Kim Bélanger-Baillargeon" userId="61e8c17a-4f44-4a20-848f-58a57c92f1ad" providerId="ADAL" clId="{351CF114-304C-452E-AAAC-34DB7665F9A7}" dt="2023-01-04T20:57:04.779" v="278"/>
          <ac:grpSpMkLst>
            <pc:docMk/>
            <pc:sldMk cId="4250187360" sldId="353"/>
            <ac:grpSpMk id="99" creationId="{234C68E6-16E6-1069-F202-F35C0AE49259}"/>
          </ac:grpSpMkLst>
        </pc:grpChg>
        <pc:grpChg chg="mod">
          <ac:chgData name="Kim Bélanger-Baillargeon" userId="61e8c17a-4f44-4a20-848f-58a57c92f1ad" providerId="ADAL" clId="{351CF114-304C-452E-AAAC-34DB7665F9A7}" dt="2023-01-04T20:57:04.779" v="278"/>
          <ac:grpSpMkLst>
            <pc:docMk/>
            <pc:sldMk cId="4250187360" sldId="353"/>
            <ac:grpSpMk id="100" creationId="{717B27F8-F62E-94E3-B759-4F350DB50A9E}"/>
          </ac:grpSpMkLst>
        </pc:grpChg>
        <pc:grpChg chg="mod">
          <ac:chgData name="Kim Bélanger-Baillargeon" userId="61e8c17a-4f44-4a20-848f-58a57c92f1ad" providerId="ADAL" clId="{351CF114-304C-452E-AAAC-34DB7665F9A7}" dt="2023-01-04T20:57:04.779" v="278"/>
          <ac:grpSpMkLst>
            <pc:docMk/>
            <pc:sldMk cId="4250187360" sldId="353"/>
            <ac:grpSpMk id="101" creationId="{76ED21B3-C58A-36A9-D8C6-1CB0FC78A3ED}"/>
          </ac:grpSpMkLst>
        </pc:grpChg>
        <pc:grpChg chg="mod">
          <ac:chgData name="Kim Bélanger-Baillargeon" userId="61e8c17a-4f44-4a20-848f-58a57c92f1ad" providerId="ADAL" clId="{351CF114-304C-452E-AAAC-34DB7665F9A7}" dt="2023-01-04T20:57:04.779" v="278"/>
          <ac:grpSpMkLst>
            <pc:docMk/>
            <pc:sldMk cId="4250187360" sldId="353"/>
            <ac:grpSpMk id="102" creationId="{D6B2D47A-1238-F9E3-6109-BB60AC81B677}"/>
          </ac:grpSpMkLst>
        </pc:grpChg>
        <pc:grpChg chg="mod">
          <ac:chgData name="Kim Bélanger-Baillargeon" userId="61e8c17a-4f44-4a20-848f-58a57c92f1ad" providerId="ADAL" clId="{351CF114-304C-452E-AAAC-34DB7665F9A7}" dt="2023-01-04T20:57:04.779" v="278"/>
          <ac:grpSpMkLst>
            <pc:docMk/>
            <pc:sldMk cId="4250187360" sldId="353"/>
            <ac:grpSpMk id="103" creationId="{9DF5329F-304E-E64C-FB2B-3A868B9F8620}"/>
          </ac:grpSpMkLst>
        </pc:grpChg>
        <pc:grpChg chg="mod">
          <ac:chgData name="Kim Bélanger-Baillargeon" userId="61e8c17a-4f44-4a20-848f-58a57c92f1ad" providerId="ADAL" clId="{351CF114-304C-452E-AAAC-34DB7665F9A7}" dt="2023-01-04T20:57:04.779" v="278"/>
          <ac:grpSpMkLst>
            <pc:docMk/>
            <pc:sldMk cId="4250187360" sldId="353"/>
            <ac:grpSpMk id="104" creationId="{B7CC7E8D-B8DE-6348-F1BE-3E99E2CB1592}"/>
          </ac:grpSpMkLst>
        </pc:grpChg>
        <pc:grpChg chg="mod">
          <ac:chgData name="Kim Bélanger-Baillargeon" userId="61e8c17a-4f44-4a20-848f-58a57c92f1ad" providerId="ADAL" clId="{351CF114-304C-452E-AAAC-34DB7665F9A7}" dt="2023-01-04T20:57:04.779" v="278"/>
          <ac:grpSpMkLst>
            <pc:docMk/>
            <pc:sldMk cId="4250187360" sldId="353"/>
            <ac:grpSpMk id="105" creationId="{29B26BCE-EC3F-A68D-5C4F-7CC6DA43B3A4}"/>
          </ac:grpSpMkLst>
        </pc:grpChg>
        <pc:grpChg chg="mod">
          <ac:chgData name="Kim Bélanger-Baillargeon" userId="61e8c17a-4f44-4a20-848f-58a57c92f1ad" providerId="ADAL" clId="{351CF114-304C-452E-AAAC-34DB7665F9A7}" dt="2023-01-04T20:57:04.779" v="278"/>
          <ac:grpSpMkLst>
            <pc:docMk/>
            <pc:sldMk cId="4250187360" sldId="353"/>
            <ac:grpSpMk id="106" creationId="{2910966A-28DC-A5DB-F0AE-2BC2E4440D48}"/>
          </ac:grpSpMkLst>
        </pc:grpChg>
        <pc:grpChg chg="mod">
          <ac:chgData name="Kim Bélanger-Baillargeon" userId="61e8c17a-4f44-4a20-848f-58a57c92f1ad" providerId="ADAL" clId="{351CF114-304C-452E-AAAC-34DB7665F9A7}" dt="2023-01-04T20:57:04.779" v="278"/>
          <ac:grpSpMkLst>
            <pc:docMk/>
            <pc:sldMk cId="4250187360" sldId="353"/>
            <ac:grpSpMk id="107" creationId="{B6EE57C3-AC7F-AF47-4823-D6225E51AFDD}"/>
          </ac:grpSpMkLst>
        </pc:grpChg>
        <pc:grpChg chg="mod">
          <ac:chgData name="Kim Bélanger-Baillargeon" userId="61e8c17a-4f44-4a20-848f-58a57c92f1ad" providerId="ADAL" clId="{351CF114-304C-452E-AAAC-34DB7665F9A7}" dt="2023-01-04T20:57:04.779" v="278"/>
          <ac:grpSpMkLst>
            <pc:docMk/>
            <pc:sldMk cId="4250187360" sldId="353"/>
            <ac:grpSpMk id="108" creationId="{88E087B8-D31E-5A9E-02CB-B61BBFC0A856}"/>
          </ac:grpSpMkLst>
        </pc:grpChg>
        <pc:grpChg chg="mod">
          <ac:chgData name="Kim Bélanger-Baillargeon" userId="61e8c17a-4f44-4a20-848f-58a57c92f1ad" providerId="ADAL" clId="{351CF114-304C-452E-AAAC-34DB7665F9A7}" dt="2023-01-04T20:57:04.779" v="278"/>
          <ac:grpSpMkLst>
            <pc:docMk/>
            <pc:sldMk cId="4250187360" sldId="353"/>
            <ac:grpSpMk id="109" creationId="{DD45D836-4145-D185-3712-57263719F442}"/>
          </ac:grpSpMkLst>
        </pc:grpChg>
        <pc:grpChg chg="mod">
          <ac:chgData name="Kim Bélanger-Baillargeon" userId="61e8c17a-4f44-4a20-848f-58a57c92f1ad" providerId="ADAL" clId="{351CF114-304C-452E-AAAC-34DB7665F9A7}" dt="2023-01-04T20:57:04.779" v="278"/>
          <ac:grpSpMkLst>
            <pc:docMk/>
            <pc:sldMk cId="4250187360" sldId="353"/>
            <ac:grpSpMk id="110" creationId="{96DA8AD7-3E7E-884D-FE7C-334DF3912C03}"/>
          </ac:grpSpMkLst>
        </pc:grpChg>
        <pc:grpChg chg="mod">
          <ac:chgData name="Kim Bélanger-Baillargeon" userId="61e8c17a-4f44-4a20-848f-58a57c92f1ad" providerId="ADAL" clId="{351CF114-304C-452E-AAAC-34DB7665F9A7}" dt="2023-01-04T20:57:04.779" v="278"/>
          <ac:grpSpMkLst>
            <pc:docMk/>
            <pc:sldMk cId="4250187360" sldId="353"/>
            <ac:grpSpMk id="111" creationId="{F33A027D-ABF6-1B57-8048-CB118624384B}"/>
          </ac:grpSpMkLst>
        </pc:grpChg>
        <pc:grpChg chg="add mod">
          <ac:chgData name="Kim Bélanger-Baillargeon" userId="61e8c17a-4f44-4a20-848f-58a57c92f1ad" providerId="ADAL" clId="{351CF114-304C-452E-AAAC-34DB7665F9A7}" dt="2023-01-04T20:57:04.779" v="278"/>
          <ac:grpSpMkLst>
            <pc:docMk/>
            <pc:sldMk cId="4250187360" sldId="353"/>
            <ac:grpSpMk id="138" creationId="{4B68AC14-3C67-1CA3-3BE8-9929F2DB90F3}"/>
          </ac:grpSpMkLst>
        </pc:grpChg>
        <pc:grpChg chg="mod">
          <ac:chgData name="Kim Bélanger-Baillargeon" userId="61e8c17a-4f44-4a20-848f-58a57c92f1ad" providerId="ADAL" clId="{351CF114-304C-452E-AAAC-34DB7665F9A7}" dt="2023-01-04T20:57:04.779" v="278"/>
          <ac:grpSpMkLst>
            <pc:docMk/>
            <pc:sldMk cId="4250187360" sldId="353"/>
            <ac:grpSpMk id="139" creationId="{92923E80-CD62-1F76-7CF6-FF3C0E889F91}"/>
          </ac:grpSpMkLst>
        </pc:grpChg>
        <pc:grpChg chg="mod">
          <ac:chgData name="Kim Bélanger-Baillargeon" userId="61e8c17a-4f44-4a20-848f-58a57c92f1ad" providerId="ADAL" clId="{351CF114-304C-452E-AAAC-34DB7665F9A7}" dt="2023-01-04T20:57:04.779" v="278"/>
          <ac:grpSpMkLst>
            <pc:docMk/>
            <pc:sldMk cId="4250187360" sldId="353"/>
            <ac:grpSpMk id="140" creationId="{25D5C724-53E9-B75C-B2A5-A278318114EC}"/>
          </ac:grpSpMkLst>
        </pc:grpChg>
        <pc:grpChg chg="mod">
          <ac:chgData name="Kim Bélanger-Baillargeon" userId="61e8c17a-4f44-4a20-848f-58a57c92f1ad" providerId="ADAL" clId="{351CF114-304C-452E-AAAC-34DB7665F9A7}" dt="2023-01-04T20:57:04.779" v="278"/>
          <ac:grpSpMkLst>
            <pc:docMk/>
            <pc:sldMk cId="4250187360" sldId="353"/>
            <ac:grpSpMk id="141" creationId="{985DC9B7-4497-4EF8-A8B5-7ED2BC8D6343}"/>
          </ac:grpSpMkLst>
        </pc:grpChg>
        <pc:grpChg chg="mod">
          <ac:chgData name="Kim Bélanger-Baillargeon" userId="61e8c17a-4f44-4a20-848f-58a57c92f1ad" providerId="ADAL" clId="{351CF114-304C-452E-AAAC-34DB7665F9A7}" dt="2023-01-04T20:57:04.779" v="278"/>
          <ac:grpSpMkLst>
            <pc:docMk/>
            <pc:sldMk cId="4250187360" sldId="353"/>
            <ac:grpSpMk id="142" creationId="{52EA3702-1490-6399-4C93-2D3F3CC07944}"/>
          </ac:grpSpMkLst>
        </pc:grpChg>
        <pc:grpChg chg="add mod">
          <ac:chgData name="Kim Bélanger-Baillargeon" userId="61e8c17a-4f44-4a20-848f-58a57c92f1ad" providerId="ADAL" clId="{351CF114-304C-452E-AAAC-34DB7665F9A7}" dt="2023-01-04T20:57:04.779" v="278"/>
          <ac:grpSpMkLst>
            <pc:docMk/>
            <pc:sldMk cId="4250187360" sldId="353"/>
            <ac:grpSpMk id="153" creationId="{FB8B1D4D-FAD9-8970-3E33-971706E9BDF6}"/>
          </ac:grpSpMkLst>
        </pc:grpChg>
        <pc:grpChg chg="mod">
          <ac:chgData name="Kim Bélanger-Baillargeon" userId="61e8c17a-4f44-4a20-848f-58a57c92f1ad" providerId="ADAL" clId="{351CF114-304C-452E-AAAC-34DB7665F9A7}" dt="2023-01-04T20:57:04.779" v="278"/>
          <ac:grpSpMkLst>
            <pc:docMk/>
            <pc:sldMk cId="4250187360" sldId="353"/>
            <ac:grpSpMk id="154" creationId="{A0EA905B-463D-9BD0-5C1F-C121D8ACA906}"/>
          </ac:grpSpMkLst>
        </pc:grpChg>
        <pc:grpChg chg="mod">
          <ac:chgData name="Kim Bélanger-Baillargeon" userId="61e8c17a-4f44-4a20-848f-58a57c92f1ad" providerId="ADAL" clId="{351CF114-304C-452E-AAAC-34DB7665F9A7}" dt="2023-01-04T20:57:04.779" v="278"/>
          <ac:grpSpMkLst>
            <pc:docMk/>
            <pc:sldMk cId="4250187360" sldId="353"/>
            <ac:grpSpMk id="155" creationId="{9582CE31-CBA4-B778-514E-83ECC04811D1}"/>
          </ac:grpSpMkLst>
        </pc:grpChg>
        <pc:grpChg chg="mod">
          <ac:chgData name="Kim Bélanger-Baillargeon" userId="61e8c17a-4f44-4a20-848f-58a57c92f1ad" providerId="ADAL" clId="{351CF114-304C-452E-AAAC-34DB7665F9A7}" dt="2023-01-04T20:57:04.779" v="278"/>
          <ac:grpSpMkLst>
            <pc:docMk/>
            <pc:sldMk cId="4250187360" sldId="353"/>
            <ac:grpSpMk id="156" creationId="{DBFAF23C-78AA-AA48-7447-10C2E50D6848}"/>
          </ac:grpSpMkLst>
        </pc:grpChg>
        <pc:grpChg chg="mod">
          <ac:chgData name="Kim Bélanger-Baillargeon" userId="61e8c17a-4f44-4a20-848f-58a57c92f1ad" providerId="ADAL" clId="{351CF114-304C-452E-AAAC-34DB7665F9A7}" dt="2023-01-04T20:57:04.779" v="278"/>
          <ac:grpSpMkLst>
            <pc:docMk/>
            <pc:sldMk cId="4250187360" sldId="353"/>
            <ac:grpSpMk id="157" creationId="{C14B96C5-2500-11ED-0E02-6398D9FED24E}"/>
          </ac:grpSpMkLst>
        </pc:grpChg>
        <pc:grpChg chg="mod">
          <ac:chgData name="Kim Bélanger-Baillargeon" userId="61e8c17a-4f44-4a20-848f-58a57c92f1ad" providerId="ADAL" clId="{351CF114-304C-452E-AAAC-34DB7665F9A7}" dt="2023-01-04T20:57:04.779" v="278"/>
          <ac:grpSpMkLst>
            <pc:docMk/>
            <pc:sldMk cId="4250187360" sldId="353"/>
            <ac:grpSpMk id="158" creationId="{AFCE7B1C-7990-6A48-1CE0-CA4BF05ACBDD}"/>
          </ac:grpSpMkLst>
        </pc:grpChg>
        <pc:grpChg chg="mod">
          <ac:chgData name="Kim Bélanger-Baillargeon" userId="61e8c17a-4f44-4a20-848f-58a57c92f1ad" providerId="ADAL" clId="{351CF114-304C-452E-AAAC-34DB7665F9A7}" dt="2023-01-04T20:57:04.779" v="278"/>
          <ac:grpSpMkLst>
            <pc:docMk/>
            <pc:sldMk cId="4250187360" sldId="353"/>
            <ac:grpSpMk id="159" creationId="{97C2F29E-53DD-17EA-79E4-E4A6150612DA}"/>
          </ac:grpSpMkLst>
        </pc:grpChg>
        <pc:grpChg chg="mod">
          <ac:chgData name="Kim Bélanger-Baillargeon" userId="61e8c17a-4f44-4a20-848f-58a57c92f1ad" providerId="ADAL" clId="{351CF114-304C-452E-AAAC-34DB7665F9A7}" dt="2023-01-04T20:57:04.779" v="278"/>
          <ac:grpSpMkLst>
            <pc:docMk/>
            <pc:sldMk cId="4250187360" sldId="353"/>
            <ac:grpSpMk id="160" creationId="{10DB77E1-D39D-E3A4-FF51-175257ABFBA3}"/>
          </ac:grpSpMkLst>
        </pc:grpChg>
        <pc:grpChg chg="mod">
          <ac:chgData name="Kim Bélanger-Baillargeon" userId="61e8c17a-4f44-4a20-848f-58a57c92f1ad" providerId="ADAL" clId="{351CF114-304C-452E-AAAC-34DB7665F9A7}" dt="2023-01-04T20:57:04.779" v="278"/>
          <ac:grpSpMkLst>
            <pc:docMk/>
            <pc:sldMk cId="4250187360" sldId="353"/>
            <ac:grpSpMk id="161" creationId="{4C3EB9DE-305E-3AE8-E8ED-2548C3AD9CDE}"/>
          </ac:grpSpMkLst>
        </pc:grpChg>
      </pc:sldChg>
      <pc:sldChg chg="addSp delSp modSp mod modNotesTx">
        <pc:chgData name="Kim Bélanger-Baillargeon" userId="61e8c17a-4f44-4a20-848f-58a57c92f1ad" providerId="ADAL" clId="{351CF114-304C-452E-AAAC-34DB7665F9A7}" dt="2023-01-04T20:57:42.251" v="284"/>
        <pc:sldMkLst>
          <pc:docMk/>
          <pc:sldMk cId="3852010129" sldId="354"/>
        </pc:sldMkLst>
        <pc:spChg chg="add mod">
          <ac:chgData name="Kim Bélanger-Baillargeon" userId="61e8c17a-4f44-4a20-848f-58a57c92f1ad" providerId="ADAL" clId="{351CF114-304C-452E-AAAC-34DB7665F9A7}" dt="2023-01-04T20:57:35.388" v="283"/>
          <ac:spMkLst>
            <pc:docMk/>
            <pc:sldMk cId="3852010129" sldId="354"/>
            <ac:spMk id="2" creationId="{40DCCC1D-5451-14B4-03FC-6CF22AB591E4}"/>
          </ac:spMkLst>
        </pc:spChg>
        <pc:spChg chg="add mod">
          <ac:chgData name="Kim Bélanger-Baillargeon" userId="61e8c17a-4f44-4a20-848f-58a57c92f1ad" providerId="ADAL" clId="{351CF114-304C-452E-AAAC-34DB7665F9A7}" dt="2023-01-04T20:57:35.388" v="283"/>
          <ac:spMkLst>
            <pc:docMk/>
            <pc:sldMk cId="3852010129" sldId="354"/>
            <ac:spMk id="3" creationId="{40FE7EB0-C4B6-0BE3-BE55-A3C1D2AAE5A4}"/>
          </ac:spMkLst>
        </pc:spChg>
        <pc:spChg chg="del">
          <ac:chgData name="Kim Bélanger-Baillargeon" userId="61e8c17a-4f44-4a20-848f-58a57c92f1ad" providerId="ADAL" clId="{351CF114-304C-452E-AAAC-34DB7665F9A7}" dt="2023-01-04T20:57:24.005" v="281" actId="478"/>
          <ac:spMkLst>
            <pc:docMk/>
            <pc:sldMk cId="3852010129" sldId="354"/>
            <ac:spMk id="4" creationId="{A710F2D4-762B-A5F6-F9B7-A280CAE257F9}"/>
          </ac:spMkLst>
        </pc:spChg>
        <pc:spChg chg="del">
          <ac:chgData name="Kim Bélanger-Baillargeon" userId="61e8c17a-4f44-4a20-848f-58a57c92f1ad" providerId="ADAL" clId="{351CF114-304C-452E-AAAC-34DB7665F9A7}" dt="2023-01-04T20:57:24.005" v="281" actId="478"/>
          <ac:spMkLst>
            <pc:docMk/>
            <pc:sldMk cId="3852010129" sldId="354"/>
            <ac:spMk id="5" creationId="{8B05F31E-8A7B-2890-EF50-4BD2A17E16CB}"/>
          </ac:spMkLst>
        </pc:spChg>
        <pc:spChg chg="del">
          <ac:chgData name="Kim Bélanger-Baillargeon" userId="61e8c17a-4f44-4a20-848f-58a57c92f1ad" providerId="ADAL" clId="{351CF114-304C-452E-AAAC-34DB7665F9A7}" dt="2023-01-04T20:57:24.005" v="281" actId="478"/>
          <ac:spMkLst>
            <pc:docMk/>
            <pc:sldMk cId="3852010129" sldId="354"/>
            <ac:spMk id="6" creationId="{FFCC44B0-3486-ADB0-E1F4-373E529DAFA2}"/>
          </ac:spMkLst>
        </pc:spChg>
        <pc:spChg chg="del">
          <ac:chgData name="Kim Bélanger-Baillargeon" userId="61e8c17a-4f44-4a20-848f-58a57c92f1ad" providerId="ADAL" clId="{351CF114-304C-452E-AAAC-34DB7665F9A7}" dt="2023-01-04T20:57:24.005" v="281" actId="478"/>
          <ac:spMkLst>
            <pc:docMk/>
            <pc:sldMk cId="3852010129" sldId="354"/>
            <ac:spMk id="38" creationId="{9D5D35A8-7070-D3C3-751D-8DC76B54C3CE}"/>
          </ac:spMkLst>
        </pc:spChg>
        <pc:spChg chg="del">
          <ac:chgData name="Kim Bélanger-Baillargeon" userId="61e8c17a-4f44-4a20-848f-58a57c92f1ad" providerId="ADAL" clId="{351CF114-304C-452E-AAAC-34DB7665F9A7}" dt="2023-01-04T20:57:24.005" v="281" actId="478"/>
          <ac:spMkLst>
            <pc:docMk/>
            <pc:sldMk cId="3852010129" sldId="354"/>
            <ac:spMk id="39" creationId="{810E778A-E644-B5C7-782E-C0B24C3CB370}"/>
          </ac:spMkLst>
        </pc:spChg>
        <pc:spChg chg="del">
          <ac:chgData name="Kim Bélanger-Baillargeon" userId="61e8c17a-4f44-4a20-848f-58a57c92f1ad" providerId="ADAL" clId="{351CF114-304C-452E-AAAC-34DB7665F9A7}" dt="2023-01-04T20:57:24.005" v="281" actId="478"/>
          <ac:spMkLst>
            <pc:docMk/>
            <pc:sldMk cId="3852010129" sldId="354"/>
            <ac:spMk id="65" creationId="{CF5D94C2-8FCD-D609-0841-54EA4A893BA9}"/>
          </ac:spMkLst>
        </pc:spChg>
        <pc:spChg chg="del">
          <ac:chgData name="Kim Bélanger-Baillargeon" userId="61e8c17a-4f44-4a20-848f-58a57c92f1ad" providerId="ADAL" clId="{351CF114-304C-452E-AAAC-34DB7665F9A7}" dt="2023-01-04T20:57:27.762" v="282" actId="478"/>
          <ac:spMkLst>
            <pc:docMk/>
            <pc:sldMk cId="3852010129" sldId="354"/>
            <ac:spMk id="66" creationId="{241BFC96-ADFA-525F-4C91-0E357D9B4129}"/>
          </ac:spMkLst>
        </pc:spChg>
        <pc:spChg chg="del">
          <ac:chgData name="Kim Bélanger-Baillargeon" userId="61e8c17a-4f44-4a20-848f-58a57c92f1ad" providerId="ADAL" clId="{351CF114-304C-452E-AAAC-34DB7665F9A7}" dt="2023-01-04T20:57:24.005" v="281" actId="478"/>
          <ac:spMkLst>
            <pc:docMk/>
            <pc:sldMk cId="3852010129" sldId="354"/>
            <ac:spMk id="90" creationId="{860D4A46-CE69-6ADE-1E5C-65F3FAC3F045}"/>
          </ac:spMkLst>
        </pc:spChg>
        <pc:spChg chg="del">
          <ac:chgData name="Kim Bélanger-Baillargeon" userId="61e8c17a-4f44-4a20-848f-58a57c92f1ad" providerId="ADAL" clId="{351CF114-304C-452E-AAAC-34DB7665F9A7}" dt="2023-01-04T20:57:24.005" v="281" actId="478"/>
          <ac:spMkLst>
            <pc:docMk/>
            <pc:sldMk cId="3852010129" sldId="354"/>
            <ac:spMk id="91" creationId="{87D16777-EF77-D54B-C20C-FFA6B7056B5C}"/>
          </ac:spMkLst>
        </pc:spChg>
        <pc:spChg chg="add mod">
          <ac:chgData name="Kim Bélanger-Baillargeon" userId="61e8c17a-4f44-4a20-848f-58a57c92f1ad" providerId="ADAL" clId="{351CF114-304C-452E-AAAC-34DB7665F9A7}" dt="2023-01-04T20:57:35.388" v="283"/>
          <ac:spMkLst>
            <pc:docMk/>
            <pc:sldMk cId="3852010129" sldId="354"/>
            <ac:spMk id="93" creationId="{B71566B1-8E3E-E79C-2E04-9546049AD4C9}"/>
          </ac:spMkLst>
        </pc:spChg>
        <pc:spChg chg="mod">
          <ac:chgData name="Kim Bélanger-Baillargeon" userId="61e8c17a-4f44-4a20-848f-58a57c92f1ad" providerId="ADAL" clId="{351CF114-304C-452E-AAAC-34DB7665F9A7}" dt="2023-01-04T20:57:35.388" v="283"/>
          <ac:spMkLst>
            <pc:docMk/>
            <pc:sldMk cId="3852010129" sldId="354"/>
            <ac:spMk id="105" creationId="{BD3DDA2C-F42E-0273-0D1E-9B6C5BAC7E98}"/>
          </ac:spMkLst>
        </pc:spChg>
        <pc:spChg chg="mod">
          <ac:chgData name="Kim Bélanger-Baillargeon" userId="61e8c17a-4f44-4a20-848f-58a57c92f1ad" providerId="ADAL" clId="{351CF114-304C-452E-AAAC-34DB7665F9A7}" dt="2023-01-04T20:57:35.388" v="283"/>
          <ac:spMkLst>
            <pc:docMk/>
            <pc:sldMk cId="3852010129" sldId="354"/>
            <ac:spMk id="106" creationId="{47017D92-CF90-F59C-0503-6D49554ADD60}"/>
          </ac:spMkLst>
        </pc:spChg>
        <pc:spChg chg="mod">
          <ac:chgData name="Kim Bélanger-Baillargeon" userId="61e8c17a-4f44-4a20-848f-58a57c92f1ad" providerId="ADAL" clId="{351CF114-304C-452E-AAAC-34DB7665F9A7}" dt="2023-01-04T20:57:35.388" v="283"/>
          <ac:spMkLst>
            <pc:docMk/>
            <pc:sldMk cId="3852010129" sldId="354"/>
            <ac:spMk id="107" creationId="{E1E3DA35-5C51-8880-FD3B-9C2F4FC1C9E5}"/>
          </ac:spMkLst>
        </pc:spChg>
        <pc:spChg chg="mod">
          <ac:chgData name="Kim Bélanger-Baillargeon" userId="61e8c17a-4f44-4a20-848f-58a57c92f1ad" providerId="ADAL" clId="{351CF114-304C-452E-AAAC-34DB7665F9A7}" dt="2023-01-04T20:57:35.388" v="283"/>
          <ac:spMkLst>
            <pc:docMk/>
            <pc:sldMk cId="3852010129" sldId="354"/>
            <ac:spMk id="108" creationId="{ABC68141-0249-7100-0FEA-A008CA9C34C5}"/>
          </ac:spMkLst>
        </pc:spChg>
        <pc:spChg chg="mod">
          <ac:chgData name="Kim Bélanger-Baillargeon" userId="61e8c17a-4f44-4a20-848f-58a57c92f1ad" providerId="ADAL" clId="{351CF114-304C-452E-AAAC-34DB7665F9A7}" dt="2023-01-04T20:57:35.388" v="283"/>
          <ac:spMkLst>
            <pc:docMk/>
            <pc:sldMk cId="3852010129" sldId="354"/>
            <ac:spMk id="109" creationId="{4DC625E4-D869-28DE-440C-D75AEC001B49}"/>
          </ac:spMkLst>
        </pc:spChg>
        <pc:spChg chg="mod">
          <ac:chgData name="Kim Bélanger-Baillargeon" userId="61e8c17a-4f44-4a20-848f-58a57c92f1ad" providerId="ADAL" clId="{351CF114-304C-452E-AAAC-34DB7665F9A7}" dt="2023-01-04T20:57:35.388" v="283"/>
          <ac:spMkLst>
            <pc:docMk/>
            <pc:sldMk cId="3852010129" sldId="354"/>
            <ac:spMk id="110" creationId="{C43E50FD-8DDB-4277-191D-095DF4912423}"/>
          </ac:spMkLst>
        </pc:spChg>
        <pc:spChg chg="mod">
          <ac:chgData name="Kim Bélanger-Baillargeon" userId="61e8c17a-4f44-4a20-848f-58a57c92f1ad" providerId="ADAL" clId="{351CF114-304C-452E-AAAC-34DB7665F9A7}" dt="2023-01-04T20:57:35.388" v="283"/>
          <ac:spMkLst>
            <pc:docMk/>
            <pc:sldMk cId="3852010129" sldId="354"/>
            <ac:spMk id="111" creationId="{84C54042-B27D-1B34-0212-22B8B7835100}"/>
          </ac:spMkLst>
        </pc:spChg>
        <pc:spChg chg="mod">
          <ac:chgData name="Kim Bélanger-Baillargeon" userId="61e8c17a-4f44-4a20-848f-58a57c92f1ad" providerId="ADAL" clId="{351CF114-304C-452E-AAAC-34DB7665F9A7}" dt="2023-01-04T20:57:35.388" v="283"/>
          <ac:spMkLst>
            <pc:docMk/>
            <pc:sldMk cId="3852010129" sldId="354"/>
            <ac:spMk id="112" creationId="{627996A5-7A6D-BAFB-0269-F8E19B1E7956}"/>
          </ac:spMkLst>
        </pc:spChg>
        <pc:spChg chg="mod">
          <ac:chgData name="Kim Bélanger-Baillargeon" userId="61e8c17a-4f44-4a20-848f-58a57c92f1ad" providerId="ADAL" clId="{351CF114-304C-452E-AAAC-34DB7665F9A7}" dt="2023-01-04T20:57:35.388" v="283"/>
          <ac:spMkLst>
            <pc:docMk/>
            <pc:sldMk cId="3852010129" sldId="354"/>
            <ac:spMk id="113" creationId="{7A1E70CC-FD5B-42E3-FFDF-E500D9188816}"/>
          </ac:spMkLst>
        </pc:spChg>
        <pc:spChg chg="mod">
          <ac:chgData name="Kim Bélanger-Baillargeon" userId="61e8c17a-4f44-4a20-848f-58a57c92f1ad" providerId="ADAL" clId="{351CF114-304C-452E-AAAC-34DB7665F9A7}" dt="2023-01-04T20:57:35.388" v="283"/>
          <ac:spMkLst>
            <pc:docMk/>
            <pc:sldMk cId="3852010129" sldId="354"/>
            <ac:spMk id="114" creationId="{2D866A08-BC9C-45C6-203C-148DFDAB9DE2}"/>
          </ac:spMkLst>
        </pc:spChg>
        <pc:spChg chg="mod">
          <ac:chgData name="Kim Bélanger-Baillargeon" userId="61e8c17a-4f44-4a20-848f-58a57c92f1ad" providerId="ADAL" clId="{351CF114-304C-452E-AAAC-34DB7665F9A7}" dt="2023-01-04T20:57:35.388" v="283"/>
          <ac:spMkLst>
            <pc:docMk/>
            <pc:sldMk cId="3852010129" sldId="354"/>
            <ac:spMk id="115" creationId="{563BDEC7-9D40-6F8C-60B4-44724F8D7375}"/>
          </ac:spMkLst>
        </pc:spChg>
        <pc:spChg chg="mod">
          <ac:chgData name="Kim Bélanger-Baillargeon" userId="61e8c17a-4f44-4a20-848f-58a57c92f1ad" providerId="ADAL" clId="{351CF114-304C-452E-AAAC-34DB7665F9A7}" dt="2023-01-04T20:57:35.388" v="283"/>
          <ac:spMkLst>
            <pc:docMk/>
            <pc:sldMk cId="3852010129" sldId="354"/>
            <ac:spMk id="116" creationId="{C4918D00-AFF8-CFAB-1E8D-1B425C678D71}"/>
          </ac:spMkLst>
        </pc:spChg>
        <pc:spChg chg="mod">
          <ac:chgData name="Kim Bélanger-Baillargeon" userId="61e8c17a-4f44-4a20-848f-58a57c92f1ad" providerId="ADAL" clId="{351CF114-304C-452E-AAAC-34DB7665F9A7}" dt="2023-01-04T20:57:35.388" v="283"/>
          <ac:spMkLst>
            <pc:docMk/>
            <pc:sldMk cId="3852010129" sldId="354"/>
            <ac:spMk id="117" creationId="{DC652AB8-790A-3A7B-1952-1982A7663A56}"/>
          </ac:spMkLst>
        </pc:spChg>
        <pc:spChg chg="mod">
          <ac:chgData name="Kim Bélanger-Baillargeon" userId="61e8c17a-4f44-4a20-848f-58a57c92f1ad" providerId="ADAL" clId="{351CF114-304C-452E-AAAC-34DB7665F9A7}" dt="2023-01-04T20:57:35.388" v="283"/>
          <ac:spMkLst>
            <pc:docMk/>
            <pc:sldMk cId="3852010129" sldId="354"/>
            <ac:spMk id="118" creationId="{CBA9F540-7528-E6D1-4900-3148646D1CBE}"/>
          </ac:spMkLst>
        </pc:spChg>
        <pc:spChg chg="mod">
          <ac:chgData name="Kim Bélanger-Baillargeon" userId="61e8c17a-4f44-4a20-848f-58a57c92f1ad" providerId="ADAL" clId="{351CF114-304C-452E-AAAC-34DB7665F9A7}" dt="2023-01-04T20:57:35.388" v="283"/>
          <ac:spMkLst>
            <pc:docMk/>
            <pc:sldMk cId="3852010129" sldId="354"/>
            <ac:spMk id="119" creationId="{54ADEADB-5DDF-3D3F-BAFC-C0952A4FAC69}"/>
          </ac:spMkLst>
        </pc:spChg>
        <pc:spChg chg="mod">
          <ac:chgData name="Kim Bélanger-Baillargeon" userId="61e8c17a-4f44-4a20-848f-58a57c92f1ad" providerId="ADAL" clId="{351CF114-304C-452E-AAAC-34DB7665F9A7}" dt="2023-01-04T20:57:35.388" v="283"/>
          <ac:spMkLst>
            <pc:docMk/>
            <pc:sldMk cId="3852010129" sldId="354"/>
            <ac:spMk id="120" creationId="{A283553B-B54C-C6C2-3585-E35A7E65E33A}"/>
          </ac:spMkLst>
        </pc:spChg>
        <pc:spChg chg="mod">
          <ac:chgData name="Kim Bélanger-Baillargeon" userId="61e8c17a-4f44-4a20-848f-58a57c92f1ad" providerId="ADAL" clId="{351CF114-304C-452E-AAAC-34DB7665F9A7}" dt="2023-01-04T20:57:35.388" v="283"/>
          <ac:spMkLst>
            <pc:docMk/>
            <pc:sldMk cId="3852010129" sldId="354"/>
            <ac:spMk id="121" creationId="{4EC0664B-2211-D193-530C-A95A5B4298C5}"/>
          </ac:spMkLst>
        </pc:spChg>
        <pc:spChg chg="mod">
          <ac:chgData name="Kim Bélanger-Baillargeon" userId="61e8c17a-4f44-4a20-848f-58a57c92f1ad" providerId="ADAL" clId="{351CF114-304C-452E-AAAC-34DB7665F9A7}" dt="2023-01-04T20:57:35.388" v="283"/>
          <ac:spMkLst>
            <pc:docMk/>
            <pc:sldMk cId="3852010129" sldId="354"/>
            <ac:spMk id="122" creationId="{20F9EB93-64F8-EC2B-911E-C3C43C0F69F0}"/>
          </ac:spMkLst>
        </pc:spChg>
        <pc:spChg chg="mod">
          <ac:chgData name="Kim Bélanger-Baillargeon" userId="61e8c17a-4f44-4a20-848f-58a57c92f1ad" providerId="ADAL" clId="{351CF114-304C-452E-AAAC-34DB7665F9A7}" dt="2023-01-04T20:57:35.388" v="283"/>
          <ac:spMkLst>
            <pc:docMk/>
            <pc:sldMk cId="3852010129" sldId="354"/>
            <ac:spMk id="123" creationId="{BE567B23-BE1D-55B6-2EC9-F6F5A5183104}"/>
          </ac:spMkLst>
        </pc:spChg>
        <pc:spChg chg="mod">
          <ac:chgData name="Kim Bélanger-Baillargeon" userId="61e8c17a-4f44-4a20-848f-58a57c92f1ad" providerId="ADAL" clId="{351CF114-304C-452E-AAAC-34DB7665F9A7}" dt="2023-01-04T20:57:35.388" v="283"/>
          <ac:spMkLst>
            <pc:docMk/>
            <pc:sldMk cId="3852010129" sldId="354"/>
            <ac:spMk id="124" creationId="{3152B32E-8688-5349-7A3C-5DB847D3B4B5}"/>
          </ac:spMkLst>
        </pc:spChg>
        <pc:spChg chg="add mod">
          <ac:chgData name="Kim Bélanger-Baillargeon" userId="61e8c17a-4f44-4a20-848f-58a57c92f1ad" providerId="ADAL" clId="{351CF114-304C-452E-AAAC-34DB7665F9A7}" dt="2023-01-04T20:57:35.388" v="283"/>
          <ac:spMkLst>
            <pc:docMk/>
            <pc:sldMk cId="3852010129" sldId="354"/>
            <ac:spMk id="125" creationId="{6603A52B-B57A-E1B9-C669-C397886A6200}"/>
          </ac:spMkLst>
        </pc:spChg>
        <pc:spChg chg="add mod">
          <ac:chgData name="Kim Bélanger-Baillargeon" userId="61e8c17a-4f44-4a20-848f-58a57c92f1ad" providerId="ADAL" clId="{351CF114-304C-452E-AAAC-34DB7665F9A7}" dt="2023-01-04T20:57:35.388" v="283"/>
          <ac:spMkLst>
            <pc:docMk/>
            <pc:sldMk cId="3852010129" sldId="354"/>
            <ac:spMk id="126" creationId="{BC022B03-E9D7-3A61-7DDB-BF5A9B2DC9EF}"/>
          </ac:spMkLst>
        </pc:spChg>
        <pc:spChg chg="mod">
          <ac:chgData name="Kim Bélanger-Baillargeon" userId="61e8c17a-4f44-4a20-848f-58a57c92f1ad" providerId="ADAL" clId="{351CF114-304C-452E-AAAC-34DB7665F9A7}" dt="2023-01-04T20:57:35.388" v="283"/>
          <ac:spMkLst>
            <pc:docMk/>
            <pc:sldMk cId="3852010129" sldId="354"/>
            <ac:spMk id="136" creationId="{8EB3B742-D531-B62F-8632-D8EF2D8DE7F9}"/>
          </ac:spMkLst>
        </pc:spChg>
        <pc:spChg chg="mod">
          <ac:chgData name="Kim Bélanger-Baillargeon" userId="61e8c17a-4f44-4a20-848f-58a57c92f1ad" providerId="ADAL" clId="{351CF114-304C-452E-AAAC-34DB7665F9A7}" dt="2023-01-04T20:57:35.388" v="283"/>
          <ac:spMkLst>
            <pc:docMk/>
            <pc:sldMk cId="3852010129" sldId="354"/>
            <ac:spMk id="137" creationId="{4FF7AE04-15BA-34EE-C04F-63525416897B}"/>
          </ac:spMkLst>
        </pc:spChg>
        <pc:spChg chg="mod">
          <ac:chgData name="Kim Bélanger-Baillargeon" userId="61e8c17a-4f44-4a20-848f-58a57c92f1ad" providerId="ADAL" clId="{351CF114-304C-452E-AAAC-34DB7665F9A7}" dt="2023-01-04T20:57:35.388" v="283"/>
          <ac:spMkLst>
            <pc:docMk/>
            <pc:sldMk cId="3852010129" sldId="354"/>
            <ac:spMk id="138" creationId="{1A364852-0986-C04E-E04B-A559BB8925F3}"/>
          </ac:spMkLst>
        </pc:spChg>
        <pc:spChg chg="mod">
          <ac:chgData name="Kim Bélanger-Baillargeon" userId="61e8c17a-4f44-4a20-848f-58a57c92f1ad" providerId="ADAL" clId="{351CF114-304C-452E-AAAC-34DB7665F9A7}" dt="2023-01-04T20:57:35.388" v="283"/>
          <ac:spMkLst>
            <pc:docMk/>
            <pc:sldMk cId="3852010129" sldId="354"/>
            <ac:spMk id="139" creationId="{229CAF0F-6BB4-F8C3-6E48-73D5AC3B9E15}"/>
          </ac:spMkLst>
        </pc:spChg>
        <pc:spChg chg="mod">
          <ac:chgData name="Kim Bélanger-Baillargeon" userId="61e8c17a-4f44-4a20-848f-58a57c92f1ad" providerId="ADAL" clId="{351CF114-304C-452E-AAAC-34DB7665F9A7}" dt="2023-01-04T20:57:35.388" v="283"/>
          <ac:spMkLst>
            <pc:docMk/>
            <pc:sldMk cId="3852010129" sldId="354"/>
            <ac:spMk id="140" creationId="{69DD4A50-2DDA-C65C-C5F6-1088BA2E2DCA}"/>
          </ac:spMkLst>
        </pc:spChg>
        <pc:spChg chg="mod">
          <ac:chgData name="Kim Bélanger-Baillargeon" userId="61e8c17a-4f44-4a20-848f-58a57c92f1ad" providerId="ADAL" clId="{351CF114-304C-452E-AAAC-34DB7665F9A7}" dt="2023-01-04T20:57:35.388" v="283"/>
          <ac:spMkLst>
            <pc:docMk/>
            <pc:sldMk cId="3852010129" sldId="354"/>
            <ac:spMk id="141" creationId="{224A1997-344E-C37B-362D-8E5932536508}"/>
          </ac:spMkLst>
        </pc:spChg>
        <pc:spChg chg="mod">
          <ac:chgData name="Kim Bélanger-Baillargeon" userId="61e8c17a-4f44-4a20-848f-58a57c92f1ad" providerId="ADAL" clId="{351CF114-304C-452E-AAAC-34DB7665F9A7}" dt="2023-01-04T20:57:35.388" v="283"/>
          <ac:spMkLst>
            <pc:docMk/>
            <pc:sldMk cId="3852010129" sldId="354"/>
            <ac:spMk id="142" creationId="{0EF12C00-4D62-FF1E-35DB-E3A82340DC11}"/>
          </ac:spMkLst>
        </pc:spChg>
        <pc:spChg chg="mod">
          <ac:chgData name="Kim Bélanger-Baillargeon" userId="61e8c17a-4f44-4a20-848f-58a57c92f1ad" providerId="ADAL" clId="{351CF114-304C-452E-AAAC-34DB7665F9A7}" dt="2023-01-04T20:57:35.388" v="283"/>
          <ac:spMkLst>
            <pc:docMk/>
            <pc:sldMk cId="3852010129" sldId="354"/>
            <ac:spMk id="143" creationId="{03EB803C-48B5-1814-6C75-B820E4879F1B}"/>
          </ac:spMkLst>
        </pc:spChg>
        <pc:spChg chg="mod">
          <ac:chgData name="Kim Bélanger-Baillargeon" userId="61e8c17a-4f44-4a20-848f-58a57c92f1ad" providerId="ADAL" clId="{351CF114-304C-452E-AAAC-34DB7665F9A7}" dt="2023-01-04T20:57:35.388" v="283"/>
          <ac:spMkLst>
            <pc:docMk/>
            <pc:sldMk cId="3852010129" sldId="354"/>
            <ac:spMk id="144" creationId="{F316173E-2681-64E1-184D-E1DFAC4DF0DA}"/>
          </ac:spMkLst>
        </pc:spChg>
        <pc:spChg chg="mod">
          <ac:chgData name="Kim Bélanger-Baillargeon" userId="61e8c17a-4f44-4a20-848f-58a57c92f1ad" providerId="ADAL" clId="{351CF114-304C-452E-AAAC-34DB7665F9A7}" dt="2023-01-04T20:57:35.388" v="283"/>
          <ac:spMkLst>
            <pc:docMk/>
            <pc:sldMk cId="3852010129" sldId="354"/>
            <ac:spMk id="145" creationId="{8CE33D4A-817D-24B4-D39C-16A4497783DB}"/>
          </ac:spMkLst>
        </pc:spChg>
        <pc:spChg chg="mod">
          <ac:chgData name="Kim Bélanger-Baillargeon" userId="61e8c17a-4f44-4a20-848f-58a57c92f1ad" providerId="ADAL" clId="{351CF114-304C-452E-AAAC-34DB7665F9A7}" dt="2023-01-04T20:57:35.388" v="283"/>
          <ac:spMkLst>
            <pc:docMk/>
            <pc:sldMk cId="3852010129" sldId="354"/>
            <ac:spMk id="146" creationId="{9C80BB85-6250-7B03-6994-14391C34E368}"/>
          </ac:spMkLst>
        </pc:spChg>
        <pc:spChg chg="mod">
          <ac:chgData name="Kim Bélanger-Baillargeon" userId="61e8c17a-4f44-4a20-848f-58a57c92f1ad" providerId="ADAL" clId="{351CF114-304C-452E-AAAC-34DB7665F9A7}" dt="2023-01-04T20:57:35.388" v="283"/>
          <ac:spMkLst>
            <pc:docMk/>
            <pc:sldMk cId="3852010129" sldId="354"/>
            <ac:spMk id="147" creationId="{253280A0-AC9F-EB6C-7719-27BC13E9FF0A}"/>
          </ac:spMkLst>
        </pc:spChg>
        <pc:spChg chg="mod">
          <ac:chgData name="Kim Bélanger-Baillargeon" userId="61e8c17a-4f44-4a20-848f-58a57c92f1ad" providerId="ADAL" clId="{351CF114-304C-452E-AAAC-34DB7665F9A7}" dt="2023-01-04T20:57:35.388" v="283"/>
          <ac:spMkLst>
            <pc:docMk/>
            <pc:sldMk cId="3852010129" sldId="354"/>
            <ac:spMk id="148" creationId="{BB1BDC35-12B1-14BF-9005-192B5B0905BB}"/>
          </ac:spMkLst>
        </pc:spChg>
        <pc:spChg chg="mod">
          <ac:chgData name="Kim Bélanger-Baillargeon" userId="61e8c17a-4f44-4a20-848f-58a57c92f1ad" providerId="ADAL" clId="{351CF114-304C-452E-AAAC-34DB7665F9A7}" dt="2023-01-04T20:57:35.388" v="283"/>
          <ac:spMkLst>
            <pc:docMk/>
            <pc:sldMk cId="3852010129" sldId="354"/>
            <ac:spMk id="149" creationId="{4D7AF4C2-4EA5-3788-21A8-33B0F15B7840}"/>
          </ac:spMkLst>
        </pc:spChg>
        <pc:spChg chg="mod">
          <ac:chgData name="Kim Bélanger-Baillargeon" userId="61e8c17a-4f44-4a20-848f-58a57c92f1ad" providerId="ADAL" clId="{351CF114-304C-452E-AAAC-34DB7665F9A7}" dt="2023-01-04T20:57:35.388" v="283"/>
          <ac:spMkLst>
            <pc:docMk/>
            <pc:sldMk cId="3852010129" sldId="354"/>
            <ac:spMk id="150" creationId="{DB126921-3689-5392-EED5-6F94E7E1C9F7}"/>
          </ac:spMkLst>
        </pc:spChg>
        <pc:spChg chg="mod">
          <ac:chgData name="Kim Bélanger-Baillargeon" userId="61e8c17a-4f44-4a20-848f-58a57c92f1ad" providerId="ADAL" clId="{351CF114-304C-452E-AAAC-34DB7665F9A7}" dt="2023-01-04T20:57:35.388" v="283"/>
          <ac:spMkLst>
            <pc:docMk/>
            <pc:sldMk cId="3852010129" sldId="354"/>
            <ac:spMk id="151" creationId="{5A57D8AC-C8DD-6A88-0195-93EA796A7846}"/>
          </ac:spMkLst>
        </pc:spChg>
        <pc:spChg chg="add mod">
          <ac:chgData name="Kim Bélanger-Baillargeon" userId="61e8c17a-4f44-4a20-848f-58a57c92f1ad" providerId="ADAL" clId="{351CF114-304C-452E-AAAC-34DB7665F9A7}" dt="2023-01-04T20:57:35.388" v="283"/>
          <ac:spMkLst>
            <pc:docMk/>
            <pc:sldMk cId="3852010129" sldId="354"/>
            <ac:spMk id="152" creationId="{B72FBAA8-065E-AE7C-6E3C-4698DCA8E646}"/>
          </ac:spMkLst>
        </pc:spChg>
        <pc:spChg chg="add mod">
          <ac:chgData name="Kim Bélanger-Baillargeon" userId="61e8c17a-4f44-4a20-848f-58a57c92f1ad" providerId="ADAL" clId="{351CF114-304C-452E-AAAC-34DB7665F9A7}" dt="2023-01-04T20:57:35.388" v="283"/>
          <ac:spMkLst>
            <pc:docMk/>
            <pc:sldMk cId="3852010129" sldId="354"/>
            <ac:spMk id="153" creationId="{69482136-9409-C7E4-D2B6-4D5F58235A3A}"/>
          </ac:spMkLst>
        </pc:spChg>
        <pc:spChg chg="mod">
          <ac:chgData name="Kim Bélanger-Baillargeon" userId="61e8c17a-4f44-4a20-848f-58a57c92f1ad" providerId="ADAL" clId="{351CF114-304C-452E-AAAC-34DB7665F9A7}" dt="2023-01-04T20:57:35.388" v="283"/>
          <ac:spMkLst>
            <pc:docMk/>
            <pc:sldMk cId="3852010129" sldId="354"/>
            <ac:spMk id="159" creationId="{6C147BCF-2E3D-889F-733E-D98288D8B0EE}"/>
          </ac:spMkLst>
        </pc:spChg>
        <pc:spChg chg="mod">
          <ac:chgData name="Kim Bélanger-Baillargeon" userId="61e8c17a-4f44-4a20-848f-58a57c92f1ad" providerId="ADAL" clId="{351CF114-304C-452E-AAAC-34DB7665F9A7}" dt="2023-01-04T20:57:35.388" v="283"/>
          <ac:spMkLst>
            <pc:docMk/>
            <pc:sldMk cId="3852010129" sldId="354"/>
            <ac:spMk id="160" creationId="{B7BDE6AD-E08E-4A79-5F86-222976C58204}"/>
          </ac:spMkLst>
        </pc:spChg>
        <pc:spChg chg="mod">
          <ac:chgData name="Kim Bélanger-Baillargeon" userId="61e8c17a-4f44-4a20-848f-58a57c92f1ad" providerId="ADAL" clId="{351CF114-304C-452E-AAAC-34DB7665F9A7}" dt="2023-01-04T20:57:35.388" v="283"/>
          <ac:spMkLst>
            <pc:docMk/>
            <pc:sldMk cId="3852010129" sldId="354"/>
            <ac:spMk id="161" creationId="{E6A7B452-D6EE-CAD4-EFB5-4F84026F0B40}"/>
          </ac:spMkLst>
        </pc:spChg>
        <pc:spChg chg="mod">
          <ac:chgData name="Kim Bélanger-Baillargeon" userId="61e8c17a-4f44-4a20-848f-58a57c92f1ad" providerId="ADAL" clId="{351CF114-304C-452E-AAAC-34DB7665F9A7}" dt="2023-01-04T20:57:35.388" v="283"/>
          <ac:spMkLst>
            <pc:docMk/>
            <pc:sldMk cId="3852010129" sldId="354"/>
            <ac:spMk id="162" creationId="{584816C6-2664-F428-40F2-F53462490D25}"/>
          </ac:spMkLst>
        </pc:spChg>
        <pc:spChg chg="mod">
          <ac:chgData name="Kim Bélanger-Baillargeon" userId="61e8c17a-4f44-4a20-848f-58a57c92f1ad" providerId="ADAL" clId="{351CF114-304C-452E-AAAC-34DB7665F9A7}" dt="2023-01-04T20:57:35.388" v="283"/>
          <ac:spMkLst>
            <pc:docMk/>
            <pc:sldMk cId="3852010129" sldId="354"/>
            <ac:spMk id="167" creationId="{C6FFAD1A-90F2-5A2E-C01D-264B54987AF0}"/>
          </ac:spMkLst>
        </pc:spChg>
        <pc:spChg chg="mod">
          <ac:chgData name="Kim Bélanger-Baillargeon" userId="61e8c17a-4f44-4a20-848f-58a57c92f1ad" providerId="ADAL" clId="{351CF114-304C-452E-AAAC-34DB7665F9A7}" dt="2023-01-04T20:57:35.388" v="283"/>
          <ac:spMkLst>
            <pc:docMk/>
            <pc:sldMk cId="3852010129" sldId="354"/>
            <ac:spMk id="168" creationId="{29B5D0C7-499D-1D9E-9D81-1BBDBA07A35D}"/>
          </ac:spMkLst>
        </pc:spChg>
        <pc:spChg chg="mod">
          <ac:chgData name="Kim Bélanger-Baillargeon" userId="61e8c17a-4f44-4a20-848f-58a57c92f1ad" providerId="ADAL" clId="{351CF114-304C-452E-AAAC-34DB7665F9A7}" dt="2023-01-04T20:57:35.388" v="283"/>
          <ac:spMkLst>
            <pc:docMk/>
            <pc:sldMk cId="3852010129" sldId="354"/>
            <ac:spMk id="169" creationId="{8E94ACA2-D4FD-3CA3-18A8-1BA57A1D9C5B}"/>
          </ac:spMkLst>
        </pc:spChg>
        <pc:spChg chg="mod">
          <ac:chgData name="Kim Bélanger-Baillargeon" userId="61e8c17a-4f44-4a20-848f-58a57c92f1ad" providerId="ADAL" clId="{351CF114-304C-452E-AAAC-34DB7665F9A7}" dt="2023-01-04T20:57:35.388" v="283"/>
          <ac:spMkLst>
            <pc:docMk/>
            <pc:sldMk cId="3852010129" sldId="354"/>
            <ac:spMk id="170" creationId="{D009F170-5C66-F1E1-0620-764C914C9B82}"/>
          </ac:spMkLst>
        </pc:spChg>
        <pc:spChg chg="mod">
          <ac:chgData name="Kim Bélanger-Baillargeon" userId="61e8c17a-4f44-4a20-848f-58a57c92f1ad" providerId="ADAL" clId="{351CF114-304C-452E-AAAC-34DB7665F9A7}" dt="2023-01-04T20:57:35.388" v="283"/>
          <ac:spMkLst>
            <pc:docMk/>
            <pc:sldMk cId="3852010129" sldId="354"/>
            <ac:spMk id="171" creationId="{80211D91-3AC2-563B-80F8-14ABBF5AB82A}"/>
          </ac:spMkLst>
        </pc:spChg>
        <pc:spChg chg="mod">
          <ac:chgData name="Kim Bélanger-Baillargeon" userId="61e8c17a-4f44-4a20-848f-58a57c92f1ad" providerId="ADAL" clId="{351CF114-304C-452E-AAAC-34DB7665F9A7}" dt="2023-01-04T20:57:35.388" v="283"/>
          <ac:spMkLst>
            <pc:docMk/>
            <pc:sldMk cId="3852010129" sldId="354"/>
            <ac:spMk id="172" creationId="{C9A3FC12-A8E8-F7C4-2032-7CEFD24CBAD2}"/>
          </ac:spMkLst>
        </pc:spChg>
        <pc:spChg chg="mod">
          <ac:chgData name="Kim Bélanger-Baillargeon" userId="61e8c17a-4f44-4a20-848f-58a57c92f1ad" providerId="ADAL" clId="{351CF114-304C-452E-AAAC-34DB7665F9A7}" dt="2023-01-04T20:57:35.388" v="283"/>
          <ac:spMkLst>
            <pc:docMk/>
            <pc:sldMk cId="3852010129" sldId="354"/>
            <ac:spMk id="173" creationId="{913E5465-29B5-ECB3-CD9D-92BD501E7E7C}"/>
          </ac:spMkLst>
        </pc:spChg>
        <pc:spChg chg="mod">
          <ac:chgData name="Kim Bélanger-Baillargeon" userId="61e8c17a-4f44-4a20-848f-58a57c92f1ad" providerId="ADAL" clId="{351CF114-304C-452E-AAAC-34DB7665F9A7}" dt="2023-01-04T20:57:35.388" v="283"/>
          <ac:spMkLst>
            <pc:docMk/>
            <pc:sldMk cId="3852010129" sldId="354"/>
            <ac:spMk id="174" creationId="{CB65282D-BBE4-2E6F-2773-DA756F16DC69}"/>
          </ac:spMkLst>
        </pc:spChg>
        <pc:spChg chg="mod">
          <ac:chgData name="Kim Bélanger-Baillargeon" userId="61e8c17a-4f44-4a20-848f-58a57c92f1ad" providerId="ADAL" clId="{351CF114-304C-452E-AAAC-34DB7665F9A7}" dt="2023-01-04T20:57:35.388" v="283"/>
          <ac:spMkLst>
            <pc:docMk/>
            <pc:sldMk cId="3852010129" sldId="354"/>
            <ac:spMk id="175" creationId="{48779827-7FAC-E33A-3B18-681E6CDCC1AF}"/>
          </ac:spMkLst>
        </pc:spChg>
        <pc:spChg chg="mod">
          <ac:chgData name="Kim Bélanger-Baillargeon" userId="61e8c17a-4f44-4a20-848f-58a57c92f1ad" providerId="ADAL" clId="{351CF114-304C-452E-AAAC-34DB7665F9A7}" dt="2023-01-04T20:57:35.388" v="283"/>
          <ac:spMkLst>
            <pc:docMk/>
            <pc:sldMk cId="3852010129" sldId="354"/>
            <ac:spMk id="176" creationId="{40A4742E-8EB7-5D2A-66AE-3B5CE72B62F6}"/>
          </ac:spMkLst>
        </pc:spChg>
        <pc:spChg chg="add mod">
          <ac:chgData name="Kim Bélanger-Baillargeon" userId="61e8c17a-4f44-4a20-848f-58a57c92f1ad" providerId="ADAL" clId="{351CF114-304C-452E-AAAC-34DB7665F9A7}" dt="2023-01-04T20:57:35.388" v="283"/>
          <ac:spMkLst>
            <pc:docMk/>
            <pc:sldMk cId="3852010129" sldId="354"/>
            <ac:spMk id="177" creationId="{B5A5CB34-3C31-5010-D950-C08D402D9D99}"/>
          </ac:spMkLst>
        </pc:spChg>
        <pc:spChg chg="add mod">
          <ac:chgData name="Kim Bélanger-Baillargeon" userId="61e8c17a-4f44-4a20-848f-58a57c92f1ad" providerId="ADAL" clId="{351CF114-304C-452E-AAAC-34DB7665F9A7}" dt="2023-01-04T20:57:35.388" v="283"/>
          <ac:spMkLst>
            <pc:docMk/>
            <pc:sldMk cId="3852010129" sldId="354"/>
            <ac:spMk id="178" creationId="{DA31965D-49A3-D643-C696-3CD706690D80}"/>
          </ac:spMkLst>
        </pc:spChg>
        <pc:grpChg chg="del">
          <ac:chgData name="Kim Bélanger-Baillargeon" userId="61e8c17a-4f44-4a20-848f-58a57c92f1ad" providerId="ADAL" clId="{351CF114-304C-452E-AAAC-34DB7665F9A7}" dt="2023-01-04T20:57:24.005" v="281" actId="478"/>
          <ac:grpSpMkLst>
            <pc:docMk/>
            <pc:sldMk cId="3852010129" sldId="354"/>
            <ac:grpSpMk id="7" creationId="{0DB51751-1BCF-8FC8-EE0D-9C8AA0BE5B33}"/>
          </ac:grpSpMkLst>
        </pc:grpChg>
        <pc:grpChg chg="del">
          <ac:chgData name="Kim Bélanger-Baillargeon" userId="61e8c17a-4f44-4a20-848f-58a57c92f1ad" providerId="ADAL" clId="{351CF114-304C-452E-AAAC-34DB7665F9A7}" dt="2023-01-04T20:57:24.005" v="281" actId="478"/>
          <ac:grpSpMkLst>
            <pc:docMk/>
            <pc:sldMk cId="3852010129" sldId="354"/>
            <ac:grpSpMk id="40" creationId="{6211A607-682B-46B5-ECA0-F7B82553FE7A}"/>
          </ac:grpSpMkLst>
        </pc:grpChg>
        <pc:grpChg chg="del">
          <ac:chgData name="Kim Bélanger-Baillargeon" userId="61e8c17a-4f44-4a20-848f-58a57c92f1ad" providerId="ADAL" clId="{351CF114-304C-452E-AAAC-34DB7665F9A7}" dt="2023-01-04T20:57:24.005" v="281" actId="478"/>
          <ac:grpSpMkLst>
            <pc:docMk/>
            <pc:sldMk cId="3852010129" sldId="354"/>
            <ac:grpSpMk id="67" creationId="{92233E0F-CFCF-E4AB-8459-7C7D7C93F63E}"/>
          </ac:grpSpMkLst>
        </pc:grpChg>
        <pc:grpChg chg="add mod">
          <ac:chgData name="Kim Bélanger-Baillargeon" userId="61e8c17a-4f44-4a20-848f-58a57c92f1ad" providerId="ADAL" clId="{351CF114-304C-452E-AAAC-34DB7665F9A7}" dt="2023-01-04T20:57:35.388" v="283"/>
          <ac:grpSpMkLst>
            <pc:docMk/>
            <pc:sldMk cId="3852010129" sldId="354"/>
            <ac:grpSpMk id="94" creationId="{5DF5339A-649F-49A1-B78A-EF94DB86ACE1}"/>
          </ac:grpSpMkLst>
        </pc:grpChg>
        <pc:grpChg chg="mod">
          <ac:chgData name="Kim Bélanger-Baillargeon" userId="61e8c17a-4f44-4a20-848f-58a57c92f1ad" providerId="ADAL" clId="{351CF114-304C-452E-AAAC-34DB7665F9A7}" dt="2023-01-04T20:57:35.388" v="283"/>
          <ac:grpSpMkLst>
            <pc:docMk/>
            <pc:sldMk cId="3852010129" sldId="354"/>
            <ac:grpSpMk id="95" creationId="{D2FA57A3-35BB-55F9-8A9B-8210DBC59C0C}"/>
          </ac:grpSpMkLst>
        </pc:grpChg>
        <pc:grpChg chg="mod">
          <ac:chgData name="Kim Bélanger-Baillargeon" userId="61e8c17a-4f44-4a20-848f-58a57c92f1ad" providerId="ADAL" clId="{351CF114-304C-452E-AAAC-34DB7665F9A7}" dt="2023-01-04T20:57:35.388" v="283"/>
          <ac:grpSpMkLst>
            <pc:docMk/>
            <pc:sldMk cId="3852010129" sldId="354"/>
            <ac:grpSpMk id="96" creationId="{BD490E98-4515-2847-43A7-06C09036FCD0}"/>
          </ac:grpSpMkLst>
        </pc:grpChg>
        <pc:grpChg chg="mod">
          <ac:chgData name="Kim Bélanger-Baillargeon" userId="61e8c17a-4f44-4a20-848f-58a57c92f1ad" providerId="ADAL" clId="{351CF114-304C-452E-AAAC-34DB7665F9A7}" dt="2023-01-04T20:57:35.388" v="283"/>
          <ac:grpSpMkLst>
            <pc:docMk/>
            <pc:sldMk cId="3852010129" sldId="354"/>
            <ac:grpSpMk id="97" creationId="{174A3C16-64F4-0A0F-B6CD-E20EFFE9DA14}"/>
          </ac:grpSpMkLst>
        </pc:grpChg>
        <pc:grpChg chg="mod">
          <ac:chgData name="Kim Bélanger-Baillargeon" userId="61e8c17a-4f44-4a20-848f-58a57c92f1ad" providerId="ADAL" clId="{351CF114-304C-452E-AAAC-34DB7665F9A7}" dt="2023-01-04T20:57:35.388" v="283"/>
          <ac:grpSpMkLst>
            <pc:docMk/>
            <pc:sldMk cId="3852010129" sldId="354"/>
            <ac:grpSpMk id="98" creationId="{BBE351CD-7F6D-B854-4990-19EB55ABF1D6}"/>
          </ac:grpSpMkLst>
        </pc:grpChg>
        <pc:grpChg chg="mod">
          <ac:chgData name="Kim Bélanger-Baillargeon" userId="61e8c17a-4f44-4a20-848f-58a57c92f1ad" providerId="ADAL" clId="{351CF114-304C-452E-AAAC-34DB7665F9A7}" dt="2023-01-04T20:57:35.388" v="283"/>
          <ac:grpSpMkLst>
            <pc:docMk/>
            <pc:sldMk cId="3852010129" sldId="354"/>
            <ac:grpSpMk id="99" creationId="{EB26F28D-B030-E917-84D9-68A328266C68}"/>
          </ac:grpSpMkLst>
        </pc:grpChg>
        <pc:grpChg chg="mod">
          <ac:chgData name="Kim Bélanger-Baillargeon" userId="61e8c17a-4f44-4a20-848f-58a57c92f1ad" providerId="ADAL" clId="{351CF114-304C-452E-AAAC-34DB7665F9A7}" dt="2023-01-04T20:57:35.388" v="283"/>
          <ac:grpSpMkLst>
            <pc:docMk/>
            <pc:sldMk cId="3852010129" sldId="354"/>
            <ac:grpSpMk id="100" creationId="{E90ECB5B-221D-C64A-E792-57362359582B}"/>
          </ac:grpSpMkLst>
        </pc:grpChg>
        <pc:grpChg chg="mod">
          <ac:chgData name="Kim Bélanger-Baillargeon" userId="61e8c17a-4f44-4a20-848f-58a57c92f1ad" providerId="ADAL" clId="{351CF114-304C-452E-AAAC-34DB7665F9A7}" dt="2023-01-04T20:57:35.388" v="283"/>
          <ac:grpSpMkLst>
            <pc:docMk/>
            <pc:sldMk cId="3852010129" sldId="354"/>
            <ac:grpSpMk id="101" creationId="{4E3AF0F3-EF9F-6C2E-7E84-CFA44AF26F17}"/>
          </ac:grpSpMkLst>
        </pc:grpChg>
        <pc:grpChg chg="mod">
          <ac:chgData name="Kim Bélanger-Baillargeon" userId="61e8c17a-4f44-4a20-848f-58a57c92f1ad" providerId="ADAL" clId="{351CF114-304C-452E-AAAC-34DB7665F9A7}" dt="2023-01-04T20:57:35.388" v="283"/>
          <ac:grpSpMkLst>
            <pc:docMk/>
            <pc:sldMk cId="3852010129" sldId="354"/>
            <ac:grpSpMk id="102" creationId="{CDCEDA80-9A8A-56B0-B89B-13E2DF5A0A87}"/>
          </ac:grpSpMkLst>
        </pc:grpChg>
        <pc:grpChg chg="mod">
          <ac:chgData name="Kim Bélanger-Baillargeon" userId="61e8c17a-4f44-4a20-848f-58a57c92f1ad" providerId="ADAL" clId="{351CF114-304C-452E-AAAC-34DB7665F9A7}" dt="2023-01-04T20:57:35.388" v="283"/>
          <ac:grpSpMkLst>
            <pc:docMk/>
            <pc:sldMk cId="3852010129" sldId="354"/>
            <ac:grpSpMk id="103" creationId="{6F243802-4286-5CA4-29DC-ECE0EED69FDC}"/>
          </ac:grpSpMkLst>
        </pc:grpChg>
        <pc:grpChg chg="mod">
          <ac:chgData name="Kim Bélanger-Baillargeon" userId="61e8c17a-4f44-4a20-848f-58a57c92f1ad" providerId="ADAL" clId="{351CF114-304C-452E-AAAC-34DB7665F9A7}" dt="2023-01-04T20:57:35.388" v="283"/>
          <ac:grpSpMkLst>
            <pc:docMk/>
            <pc:sldMk cId="3852010129" sldId="354"/>
            <ac:grpSpMk id="104" creationId="{EB4B6A1C-9D22-010C-354E-D6A9C4A5A12C}"/>
          </ac:grpSpMkLst>
        </pc:grpChg>
        <pc:grpChg chg="add mod">
          <ac:chgData name="Kim Bélanger-Baillargeon" userId="61e8c17a-4f44-4a20-848f-58a57c92f1ad" providerId="ADAL" clId="{351CF114-304C-452E-AAAC-34DB7665F9A7}" dt="2023-01-04T20:57:35.388" v="283"/>
          <ac:grpSpMkLst>
            <pc:docMk/>
            <pc:sldMk cId="3852010129" sldId="354"/>
            <ac:grpSpMk id="127" creationId="{467DBE42-C0CB-A6EE-717A-8BC111179464}"/>
          </ac:grpSpMkLst>
        </pc:grpChg>
        <pc:grpChg chg="mod">
          <ac:chgData name="Kim Bélanger-Baillargeon" userId="61e8c17a-4f44-4a20-848f-58a57c92f1ad" providerId="ADAL" clId="{351CF114-304C-452E-AAAC-34DB7665F9A7}" dt="2023-01-04T20:57:35.388" v="283"/>
          <ac:grpSpMkLst>
            <pc:docMk/>
            <pc:sldMk cId="3852010129" sldId="354"/>
            <ac:grpSpMk id="128" creationId="{E40A6792-C6B3-53C4-D37C-DD0496E7C46A}"/>
          </ac:grpSpMkLst>
        </pc:grpChg>
        <pc:grpChg chg="mod">
          <ac:chgData name="Kim Bélanger-Baillargeon" userId="61e8c17a-4f44-4a20-848f-58a57c92f1ad" providerId="ADAL" clId="{351CF114-304C-452E-AAAC-34DB7665F9A7}" dt="2023-01-04T20:57:35.388" v="283"/>
          <ac:grpSpMkLst>
            <pc:docMk/>
            <pc:sldMk cId="3852010129" sldId="354"/>
            <ac:grpSpMk id="129" creationId="{812A8D61-9252-0690-5D9C-AA8B4B446521}"/>
          </ac:grpSpMkLst>
        </pc:grpChg>
        <pc:grpChg chg="mod">
          <ac:chgData name="Kim Bélanger-Baillargeon" userId="61e8c17a-4f44-4a20-848f-58a57c92f1ad" providerId="ADAL" clId="{351CF114-304C-452E-AAAC-34DB7665F9A7}" dt="2023-01-04T20:57:35.388" v="283"/>
          <ac:grpSpMkLst>
            <pc:docMk/>
            <pc:sldMk cId="3852010129" sldId="354"/>
            <ac:grpSpMk id="130" creationId="{561EC5A5-19C7-9C88-7D4D-6E9A3FE12C5C}"/>
          </ac:grpSpMkLst>
        </pc:grpChg>
        <pc:grpChg chg="mod">
          <ac:chgData name="Kim Bélanger-Baillargeon" userId="61e8c17a-4f44-4a20-848f-58a57c92f1ad" providerId="ADAL" clId="{351CF114-304C-452E-AAAC-34DB7665F9A7}" dt="2023-01-04T20:57:35.388" v="283"/>
          <ac:grpSpMkLst>
            <pc:docMk/>
            <pc:sldMk cId="3852010129" sldId="354"/>
            <ac:grpSpMk id="131" creationId="{78158854-4572-69A2-7CAA-B07A450FAD7C}"/>
          </ac:grpSpMkLst>
        </pc:grpChg>
        <pc:grpChg chg="mod">
          <ac:chgData name="Kim Bélanger-Baillargeon" userId="61e8c17a-4f44-4a20-848f-58a57c92f1ad" providerId="ADAL" clId="{351CF114-304C-452E-AAAC-34DB7665F9A7}" dt="2023-01-04T20:57:35.388" v="283"/>
          <ac:grpSpMkLst>
            <pc:docMk/>
            <pc:sldMk cId="3852010129" sldId="354"/>
            <ac:grpSpMk id="132" creationId="{C4B5D9EB-47DB-E25A-C08B-750FAEA66B4F}"/>
          </ac:grpSpMkLst>
        </pc:grpChg>
        <pc:grpChg chg="mod">
          <ac:chgData name="Kim Bélanger-Baillargeon" userId="61e8c17a-4f44-4a20-848f-58a57c92f1ad" providerId="ADAL" clId="{351CF114-304C-452E-AAAC-34DB7665F9A7}" dt="2023-01-04T20:57:35.388" v="283"/>
          <ac:grpSpMkLst>
            <pc:docMk/>
            <pc:sldMk cId="3852010129" sldId="354"/>
            <ac:grpSpMk id="133" creationId="{EF5376FA-E640-322E-9F27-DA39C50AE005}"/>
          </ac:grpSpMkLst>
        </pc:grpChg>
        <pc:grpChg chg="mod">
          <ac:chgData name="Kim Bélanger-Baillargeon" userId="61e8c17a-4f44-4a20-848f-58a57c92f1ad" providerId="ADAL" clId="{351CF114-304C-452E-AAAC-34DB7665F9A7}" dt="2023-01-04T20:57:35.388" v="283"/>
          <ac:grpSpMkLst>
            <pc:docMk/>
            <pc:sldMk cId="3852010129" sldId="354"/>
            <ac:grpSpMk id="134" creationId="{415ADAE7-3429-0EF4-1613-57E8D83D4150}"/>
          </ac:grpSpMkLst>
        </pc:grpChg>
        <pc:grpChg chg="mod">
          <ac:chgData name="Kim Bélanger-Baillargeon" userId="61e8c17a-4f44-4a20-848f-58a57c92f1ad" providerId="ADAL" clId="{351CF114-304C-452E-AAAC-34DB7665F9A7}" dt="2023-01-04T20:57:35.388" v="283"/>
          <ac:grpSpMkLst>
            <pc:docMk/>
            <pc:sldMk cId="3852010129" sldId="354"/>
            <ac:grpSpMk id="135" creationId="{CE7D2AFD-13D2-B9F9-0AE2-87CB64863E7D}"/>
          </ac:grpSpMkLst>
        </pc:grpChg>
        <pc:grpChg chg="add mod">
          <ac:chgData name="Kim Bélanger-Baillargeon" userId="61e8c17a-4f44-4a20-848f-58a57c92f1ad" providerId="ADAL" clId="{351CF114-304C-452E-AAAC-34DB7665F9A7}" dt="2023-01-04T20:57:35.388" v="283"/>
          <ac:grpSpMkLst>
            <pc:docMk/>
            <pc:sldMk cId="3852010129" sldId="354"/>
            <ac:grpSpMk id="154" creationId="{F76215D1-9498-38BD-AF3C-E57BE61A26AD}"/>
          </ac:grpSpMkLst>
        </pc:grpChg>
        <pc:grpChg chg="mod">
          <ac:chgData name="Kim Bélanger-Baillargeon" userId="61e8c17a-4f44-4a20-848f-58a57c92f1ad" providerId="ADAL" clId="{351CF114-304C-452E-AAAC-34DB7665F9A7}" dt="2023-01-04T20:57:35.388" v="283"/>
          <ac:grpSpMkLst>
            <pc:docMk/>
            <pc:sldMk cId="3852010129" sldId="354"/>
            <ac:grpSpMk id="155" creationId="{3C4FFB3B-3EE8-9926-FEF1-9911021AC847}"/>
          </ac:grpSpMkLst>
        </pc:grpChg>
        <pc:grpChg chg="mod">
          <ac:chgData name="Kim Bélanger-Baillargeon" userId="61e8c17a-4f44-4a20-848f-58a57c92f1ad" providerId="ADAL" clId="{351CF114-304C-452E-AAAC-34DB7665F9A7}" dt="2023-01-04T20:57:35.388" v="283"/>
          <ac:grpSpMkLst>
            <pc:docMk/>
            <pc:sldMk cId="3852010129" sldId="354"/>
            <ac:grpSpMk id="156" creationId="{F6DC0A29-201E-5E4E-C684-0492DFB38270}"/>
          </ac:grpSpMkLst>
        </pc:grpChg>
        <pc:grpChg chg="mod">
          <ac:chgData name="Kim Bélanger-Baillargeon" userId="61e8c17a-4f44-4a20-848f-58a57c92f1ad" providerId="ADAL" clId="{351CF114-304C-452E-AAAC-34DB7665F9A7}" dt="2023-01-04T20:57:35.388" v="283"/>
          <ac:grpSpMkLst>
            <pc:docMk/>
            <pc:sldMk cId="3852010129" sldId="354"/>
            <ac:grpSpMk id="157" creationId="{FECE462F-3D86-BEA2-7A21-2EC983E34ADE}"/>
          </ac:grpSpMkLst>
        </pc:grpChg>
        <pc:grpChg chg="mod">
          <ac:chgData name="Kim Bélanger-Baillargeon" userId="61e8c17a-4f44-4a20-848f-58a57c92f1ad" providerId="ADAL" clId="{351CF114-304C-452E-AAAC-34DB7665F9A7}" dt="2023-01-04T20:57:35.388" v="283"/>
          <ac:grpSpMkLst>
            <pc:docMk/>
            <pc:sldMk cId="3852010129" sldId="354"/>
            <ac:grpSpMk id="158" creationId="{A0AB93CF-CA62-51CD-DD89-850D36682F8F}"/>
          </ac:grpSpMkLst>
        </pc:grpChg>
        <pc:grpChg chg="mod">
          <ac:chgData name="Kim Bélanger-Baillargeon" userId="61e8c17a-4f44-4a20-848f-58a57c92f1ad" providerId="ADAL" clId="{351CF114-304C-452E-AAAC-34DB7665F9A7}" dt="2023-01-04T20:57:35.388" v="283"/>
          <ac:grpSpMkLst>
            <pc:docMk/>
            <pc:sldMk cId="3852010129" sldId="354"/>
            <ac:grpSpMk id="163" creationId="{CA520971-AD17-FE31-2038-742CDBF1E15F}"/>
          </ac:grpSpMkLst>
        </pc:grpChg>
        <pc:grpChg chg="mod">
          <ac:chgData name="Kim Bélanger-Baillargeon" userId="61e8c17a-4f44-4a20-848f-58a57c92f1ad" providerId="ADAL" clId="{351CF114-304C-452E-AAAC-34DB7665F9A7}" dt="2023-01-04T20:57:35.388" v="283"/>
          <ac:grpSpMkLst>
            <pc:docMk/>
            <pc:sldMk cId="3852010129" sldId="354"/>
            <ac:grpSpMk id="164" creationId="{0E7FF239-0719-DD4A-7855-1F177E4DC758}"/>
          </ac:grpSpMkLst>
        </pc:grpChg>
        <pc:grpChg chg="mod">
          <ac:chgData name="Kim Bélanger-Baillargeon" userId="61e8c17a-4f44-4a20-848f-58a57c92f1ad" providerId="ADAL" clId="{351CF114-304C-452E-AAAC-34DB7665F9A7}" dt="2023-01-04T20:57:35.388" v="283"/>
          <ac:grpSpMkLst>
            <pc:docMk/>
            <pc:sldMk cId="3852010129" sldId="354"/>
            <ac:grpSpMk id="165" creationId="{F14AB15E-A78A-40C8-1F22-3820EA18E427}"/>
          </ac:grpSpMkLst>
        </pc:grpChg>
        <pc:grpChg chg="mod">
          <ac:chgData name="Kim Bélanger-Baillargeon" userId="61e8c17a-4f44-4a20-848f-58a57c92f1ad" providerId="ADAL" clId="{351CF114-304C-452E-AAAC-34DB7665F9A7}" dt="2023-01-04T20:57:35.388" v="283"/>
          <ac:grpSpMkLst>
            <pc:docMk/>
            <pc:sldMk cId="3852010129" sldId="354"/>
            <ac:grpSpMk id="166" creationId="{76B7CD9B-8C2C-CF68-46ED-79167A2439B7}"/>
          </ac:grpSpMkLst>
        </pc:grpChg>
      </pc:sldChg>
      <pc:sldChg chg="modSp mod modNotesTx">
        <pc:chgData name="Kim Bélanger-Baillargeon" userId="61e8c17a-4f44-4a20-848f-58a57c92f1ad" providerId="ADAL" clId="{351CF114-304C-452E-AAAC-34DB7665F9A7}" dt="2023-01-04T20:58:23.734" v="290" actId="20577"/>
        <pc:sldMkLst>
          <pc:docMk/>
          <pc:sldMk cId="4138767689" sldId="355"/>
        </pc:sldMkLst>
        <pc:spChg chg="mod">
          <ac:chgData name="Kim Bélanger-Baillargeon" userId="61e8c17a-4f44-4a20-848f-58a57c92f1ad" providerId="ADAL" clId="{351CF114-304C-452E-AAAC-34DB7665F9A7}" dt="2023-01-04T20:58:02.798" v="285"/>
          <ac:spMkLst>
            <pc:docMk/>
            <pc:sldMk cId="4138767689" sldId="355"/>
            <ac:spMk id="4" creationId="{444E3193-E6B8-A360-E9FC-FB3EE8D1E897}"/>
          </ac:spMkLst>
        </pc:spChg>
        <pc:spChg chg="mod">
          <ac:chgData name="Kim Bélanger-Baillargeon" userId="61e8c17a-4f44-4a20-848f-58a57c92f1ad" providerId="ADAL" clId="{351CF114-304C-452E-AAAC-34DB7665F9A7}" dt="2023-01-04T20:58:07.562" v="286"/>
          <ac:spMkLst>
            <pc:docMk/>
            <pc:sldMk cId="4138767689" sldId="355"/>
            <ac:spMk id="7" creationId="{2706CA97-4D4E-0528-45CF-A921ED338D59}"/>
          </ac:spMkLst>
        </pc:spChg>
        <pc:spChg chg="mod">
          <ac:chgData name="Kim Bélanger-Baillargeon" userId="61e8c17a-4f44-4a20-848f-58a57c92f1ad" providerId="ADAL" clId="{351CF114-304C-452E-AAAC-34DB7665F9A7}" dt="2023-01-04T20:58:13.690" v="287"/>
          <ac:spMkLst>
            <pc:docMk/>
            <pc:sldMk cId="4138767689" sldId="355"/>
            <ac:spMk id="8" creationId="{2AF603A0-090E-42DD-71FD-03BC2EBEC1DF}"/>
          </ac:spMkLst>
        </pc:spChg>
      </pc:sldChg>
      <pc:sldChg chg="modSp mod modNotesTx">
        <pc:chgData name="Kim Bélanger-Baillargeon" userId="61e8c17a-4f44-4a20-848f-58a57c92f1ad" providerId="ADAL" clId="{351CF114-304C-452E-AAAC-34DB7665F9A7}" dt="2023-01-04T20:58:55.447" v="308"/>
        <pc:sldMkLst>
          <pc:docMk/>
          <pc:sldMk cId="1651689813" sldId="356"/>
        </pc:sldMkLst>
        <pc:spChg chg="mod">
          <ac:chgData name="Kim Bélanger-Baillargeon" userId="61e8c17a-4f44-4a20-848f-58a57c92f1ad" providerId="ADAL" clId="{351CF114-304C-452E-AAAC-34DB7665F9A7}" dt="2023-01-04T20:58:41.960" v="306" actId="207"/>
          <ac:spMkLst>
            <pc:docMk/>
            <pc:sldMk cId="1651689813" sldId="356"/>
            <ac:spMk id="2" creationId="{8517886D-7238-1E53-9DC0-0EE74BAB83B3}"/>
          </ac:spMkLst>
        </pc:spChg>
        <pc:spChg chg="mod">
          <ac:chgData name="Kim Bélanger-Baillargeon" userId="61e8c17a-4f44-4a20-848f-58a57c92f1ad" providerId="ADAL" clId="{351CF114-304C-452E-AAAC-34DB7665F9A7}" dt="2023-01-04T20:58:49.899" v="307"/>
          <ac:spMkLst>
            <pc:docMk/>
            <pc:sldMk cId="1651689813" sldId="356"/>
            <ac:spMk id="4" creationId="{88A0466F-0DA9-0F86-3256-AB85B8527FFA}"/>
          </ac:spMkLst>
        </pc:spChg>
      </pc:sldChg>
      <pc:sldChg chg="modSp mod modNotesTx">
        <pc:chgData name="Kim Bélanger-Baillargeon" userId="61e8c17a-4f44-4a20-848f-58a57c92f1ad" providerId="ADAL" clId="{351CF114-304C-452E-AAAC-34DB7665F9A7}" dt="2023-01-04T20:59:26.652" v="331" actId="20577"/>
        <pc:sldMkLst>
          <pc:docMk/>
          <pc:sldMk cId="2485796071" sldId="357"/>
        </pc:sldMkLst>
        <pc:spChg chg="mod">
          <ac:chgData name="Kim Bélanger-Baillargeon" userId="61e8c17a-4f44-4a20-848f-58a57c92f1ad" providerId="ADAL" clId="{351CF114-304C-452E-AAAC-34DB7665F9A7}" dt="2023-01-04T20:59:09.562" v="324" actId="207"/>
          <ac:spMkLst>
            <pc:docMk/>
            <pc:sldMk cId="2485796071" sldId="357"/>
            <ac:spMk id="2" creationId="{8517886D-7238-1E53-9DC0-0EE74BAB83B3}"/>
          </ac:spMkLst>
        </pc:spChg>
        <pc:spChg chg="mod">
          <ac:chgData name="Kim Bélanger-Baillargeon" userId="61e8c17a-4f44-4a20-848f-58a57c92f1ad" providerId="ADAL" clId="{351CF114-304C-452E-AAAC-34DB7665F9A7}" dt="2023-01-04T20:59:18.931" v="326" actId="207"/>
          <ac:spMkLst>
            <pc:docMk/>
            <pc:sldMk cId="2485796071" sldId="357"/>
            <ac:spMk id="4" creationId="{88A0466F-0DA9-0F86-3256-AB85B8527FFA}"/>
          </ac:spMkLst>
        </pc:spChg>
      </pc:sldChg>
      <pc:sldChg chg="addSp delSp modSp add mod delAnim modAnim modNotesTx">
        <pc:chgData name="Kim Bélanger-Baillargeon" userId="61e8c17a-4f44-4a20-848f-58a57c92f1ad" providerId="ADAL" clId="{351CF114-304C-452E-AAAC-34DB7665F9A7}" dt="2023-01-04T20:56:37.973" v="276" actId="20577"/>
        <pc:sldMkLst>
          <pc:docMk/>
          <pc:sldMk cId="2384267714" sldId="358"/>
        </pc:sldMkLst>
        <pc:spChg chg="del">
          <ac:chgData name="Kim Bélanger-Baillargeon" userId="61e8c17a-4f44-4a20-848f-58a57c92f1ad" providerId="ADAL" clId="{351CF114-304C-452E-AAAC-34DB7665F9A7}" dt="2023-01-04T20:56:29.643" v="273" actId="478"/>
          <ac:spMkLst>
            <pc:docMk/>
            <pc:sldMk cId="2384267714" sldId="358"/>
            <ac:spMk id="4" creationId="{A3BC4582-A2A8-9101-5C45-49F0D7B6BBAF}"/>
          </ac:spMkLst>
        </pc:spChg>
        <pc:spChg chg="mod">
          <ac:chgData name="Kim Bélanger-Baillargeon" userId="61e8c17a-4f44-4a20-848f-58a57c92f1ad" providerId="ADAL" clId="{351CF114-304C-452E-AAAC-34DB7665F9A7}" dt="2023-01-04T20:56:04.749" v="271" actId="113"/>
          <ac:spMkLst>
            <pc:docMk/>
            <pc:sldMk cId="2384267714" sldId="358"/>
            <ac:spMk id="5" creationId="{C3309012-FF4D-5E82-D94E-4CD348A3B2DD}"/>
          </ac:spMkLst>
        </pc:spChg>
        <pc:spChg chg="del">
          <ac:chgData name="Kim Bélanger-Baillargeon" userId="61e8c17a-4f44-4a20-848f-58a57c92f1ad" providerId="ADAL" clId="{351CF114-304C-452E-AAAC-34DB7665F9A7}" dt="2023-01-04T20:56:29.643" v="273" actId="478"/>
          <ac:spMkLst>
            <pc:docMk/>
            <pc:sldMk cId="2384267714" sldId="358"/>
            <ac:spMk id="10" creationId="{691CD1F5-412E-45DB-9773-77F7266C6775}"/>
          </ac:spMkLst>
        </pc:spChg>
        <pc:spChg chg="del">
          <ac:chgData name="Kim Bélanger-Baillargeon" userId="61e8c17a-4f44-4a20-848f-58a57c92f1ad" providerId="ADAL" clId="{351CF114-304C-452E-AAAC-34DB7665F9A7}" dt="2023-01-04T20:56:07.819" v="272" actId="478"/>
          <ac:spMkLst>
            <pc:docMk/>
            <pc:sldMk cId="2384267714" sldId="358"/>
            <ac:spMk id="11" creationId="{85FBA4A1-3376-23EC-FAF9-4F1EBFD6268E}"/>
          </ac:spMkLst>
        </pc:spChg>
        <pc:spChg chg="del">
          <ac:chgData name="Kim Bélanger-Baillargeon" userId="61e8c17a-4f44-4a20-848f-58a57c92f1ad" providerId="ADAL" clId="{351CF114-304C-452E-AAAC-34DB7665F9A7}" dt="2023-01-04T20:56:29.643" v="273" actId="478"/>
          <ac:spMkLst>
            <pc:docMk/>
            <pc:sldMk cId="2384267714" sldId="358"/>
            <ac:spMk id="132" creationId="{18C6CBBE-B97D-C6F0-B817-5E35FDD6EE4B}"/>
          </ac:spMkLst>
        </pc:spChg>
        <pc:spChg chg="del">
          <ac:chgData name="Kim Bélanger-Baillargeon" userId="61e8c17a-4f44-4a20-848f-58a57c92f1ad" providerId="ADAL" clId="{351CF114-304C-452E-AAAC-34DB7665F9A7}" dt="2023-01-04T20:56:29.643" v="273" actId="478"/>
          <ac:spMkLst>
            <pc:docMk/>
            <pc:sldMk cId="2384267714" sldId="358"/>
            <ac:spMk id="133" creationId="{5B632BBA-16C1-1FD4-1D07-1D430AF4F32B}"/>
          </ac:spMkLst>
        </pc:spChg>
        <pc:spChg chg="del">
          <ac:chgData name="Kim Bélanger-Baillargeon" userId="61e8c17a-4f44-4a20-848f-58a57c92f1ad" providerId="ADAL" clId="{351CF114-304C-452E-AAAC-34DB7665F9A7}" dt="2023-01-04T20:56:29.643" v="273" actId="478"/>
          <ac:spMkLst>
            <pc:docMk/>
            <pc:sldMk cId="2384267714" sldId="358"/>
            <ac:spMk id="134" creationId="{4800DC11-07B2-DE1C-9711-6AE670864C2B}"/>
          </ac:spMkLst>
        </pc:spChg>
        <pc:spChg chg="mod">
          <ac:chgData name="Kim Bélanger-Baillargeon" userId="61e8c17a-4f44-4a20-848f-58a57c92f1ad" providerId="ADAL" clId="{351CF114-304C-452E-AAAC-34DB7665F9A7}" dt="2023-01-04T20:56:30.862" v="274"/>
          <ac:spMkLst>
            <pc:docMk/>
            <pc:sldMk cId="2384267714" sldId="358"/>
            <ac:spMk id="165" creationId="{8C4A4507-CEC0-62FC-99A0-6A2DCA49D362}"/>
          </ac:spMkLst>
        </pc:spChg>
        <pc:spChg chg="mod">
          <ac:chgData name="Kim Bélanger-Baillargeon" userId="61e8c17a-4f44-4a20-848f-58a57c92f1ad" providerId="ADAL" clId="{351CF114-304C-452E-AAAC-34DB7665F9A7}" dt="2023-01-04T20:56:30.862" v="274"/>
          <ac:spMkLst>
            <pc:docMk/>
            <pc:sldMk cId="2384267714" sldId="358"/>
            <ac:spMk id="166" creationId="{95A15542-6F6E-B6B5-590C-8EBF6A176E85}"/>
          </ac:spMkLst>
        </pc:spChg>
        <pc:spChg chg="mod">
          <ac:chgData name="Kim Bélanger-Baillargeon" userId="61e8c17a-4f44-4a20-848f-58a57c92f1ad" providerId="ADAL" clId="{351CF114-304C-452E-AAAC-34DB7665F9A7}" dt="2023-01-04T20:56:30.862" v="274"/>
          <ac:spMkLst>
            <pc:docMk/>
            <pc:sldMk cId="2384267714" sldId="358"/>
            <ac:spMk id="167" creationId="{FE33306B-060E-0B07-C0E4-6FC2EC9BF2CA}"/>
          </ac:spMkLst>
        </pc:spChg>
        <pc:spChg chg="mod">
          <ac:chgData name="Kim Bélanger-Baillargeon" userId="61e8c17a-4f44-4a20-848f-58a57c92f1ad" providerId="ADAL" clId="{351CF114-304C-452E-AAAC-34DB7665F9A7}" dt="2023-01-04T20:56:30.862" v="274"/>
          <ac:spMkLst>
            <pc:docMk/>
            <pc:sldMk cId="2384267714" sldId="358"/>
            <ac:spMk id="168" creationId="{19BFEF61-99B0-027D-3537-A1361006852C}"/>
          </ac:spMkLst>
        </pc:spChg>
        <pc:spChg chg="mod">
          <ac:chgData name="Kim Bélanger-Baillargeon" userId="61e8c17a-4f44-4a20-848f-58a57c92f1ad" providerId="ADAL" clId="{351CF114-304C-452E-AAAC-34DB7665F9A7}" dt="2023-01-04T20:56:30.862" v="274"/>
          <ac:spMkLst>
            <pc:docMk/>
            <pc:sldMk cId="2384267714" sldId="358"/>
            <ac:spMk id="169" creationId="{EDDFC772-A7C2-FC25-FFD1-466AC455BD45}"/>
          </ac:spMkLst>
        </pc:spChg>
        <pc:spChg chg="mod">
          <ac:chgData name="Kim Bélanger-Baillargeon" userId="61e8c17a-4f44-4a20-848f-58a57c92f1ad" providerId="ADAL" clId="{351CF114-304C-452E-AAAC-34DB7665F9A7}" dt="2023-01-04T20:56:30.862" v="274"/>
          <ac:spMkLst>
            <pc:docMk/>
            <pc:sldMk cId="2384267714" sldId="358"/>
            <ac:spMk id="170" creationId="{D6251B22-E4EA-D007-CAA4-7B084C3C695C}"/>
          </ac:spMkLst>
        </pc:spChg>
        <pc:spChg chg="mod">
          <ac:chgData name="Kim Bélanger-Baillargeon" userId="61e8c17a-4f44-4a20-848f-58a57c92f1ad" providerId="ADAL" clId="{351CF114-304C-452E-AAAC-34DB7665F9A7}" dt="2023-01-04T20:56:30.862" v="274"/>
          <ac:spMkLst>
            <pc:docMk/>
            <pc:sldMk cId="2384267714" sldId="358"/>
            <ac:spMk id="171" creationId="{C6BCDFC4-1D58-0EA0-BB3A-C865F5AEC48C}"/>
          </ac:spMkLst>
        </pc:spChg>
        <pc:spChg chg="mod">
          <ac:chgData name="Kim Bélanger-Baillargeon" userId="61e8c17a-4f44-4a20-848f-58a57c92f1ad" providerId="ADAL" clId="{351CF114-304C-452E-AAAC-34DB7665F9A7}" dt="2023-01-04T20:56:30.862" v="274"/>
          <ac:spMkLst>
            <pc:docMk/>
            <pc:sldMk cId="2384267714" sldId="358"/>
            <ac:spMk id="172" creationId="{49567957-E7D2-5A0D-8681-1B813F2DEAEC}"/>
          </ac:spMkLst>
        </pc:spChg>
        <pc:spChg chg="mod">
          <ac:chgData name="Kim Bélanger-Baillargeon" userId="61e8c17a-4f44-4a20-848f-58a57c92f1ad" providerId="ADAL" clId="{351CF114-304C-452E-AAAC-34DB7665F9A7}" dt="2023-01-04T20:56:30.862" v="274"/>
          <ac:spMkLst>
            <pc:docMk/>
            <pc:sldMk cId="2384267714" sldId="358"/>
            <ac:spMk id="173" creationId="{943E3292-DF85-F32A-FF40-C0FDEBB2EF02}"/>
          </ac:spMkLst>
        </pc:spChg>
        <pc:spChg chg="mod">
          <ac:chgData name="Kim Bélanger-Baillargeon" userId="61e8c17a-4f44-4a20-848f-58a57c92f1ad" providerId="ADAL" clId="{351CF114-304C-452E-AAAC-34DB7665F9A7}" dt="2023-01-04T20:56:30.862" v="274"/>
          <ac:spMkLst>
            <pc:docMk/>
            <pc:sldMk cId="2384267714" sldId="358"/>
            <ac:spMk id="174" creationId="{A56B3A44-C5EE-AFFF-3F55-B52A70D8A9D4}"/>
          </ac:spMkLst>
        </pc:spChg>
        <pc:spChg chg="mod">
          <ac:chgData name="Kim Bélanger-Baillargeon" userId="61e8c17a-4f44-4a20-848f-58a57c92f1ad" providerId="ADAL" clId="{351CF114-304C-452E-AAAC-34DB7665F9A7}" dt="2023-01-04T20:56:30.862" v="274"/>
          <ac:spMkLst>
            <pc:docMk/>
            <pc:sldMk cId="2384267714" sldId="358"/>
            <ac:spMk id="175" creationId="{5747A9B4-6FE7-93AC-758F-898C6C28FC76}"/>
          </ac:spMkLst>
        </pc:spChg>
        <pc:spChg chg="mod">
          <ac:chgData name="Kim Bélanger-Baillargeon" userId="61e8c17a-4f44-4a20-848f-58a57c92f1ad" providerId="ADAL" clId="{351CF114-304C-452E-AAAC-34DB7665F9A7}" dt="2023-01-04T20:56:30.862" v="274"/>
          <ac:spMkLst>
            <pc:docMk/>
            <pc:sldMk cId="2384267714" sldId="358"/>
            <ac:spMk id="176" creationId="{09FE0D91-E7C1-BAC7-A032-25C18F35B279}"/>
          </ac:spMkLst>
        </pc:spChg>
        <pc:spChg chg="mod">
          <ac:chgData name="Kim Bélanger-Baillargeon" userId="61e8c17a-4f44-4a20-848f-58a57c92f1ad" providerId="ADAL" clId="{351CF114-304C-452E-AAAC-34DB7665F9A7}" dt="2023-01-04T20:56:30.862" v="274"/>
          <ac:spMkLst>
            <pc:docMk/>
            <pc:sldMk cId="2384267714" sldId="358"/>
            <ac:spMk id="177" creationId="{86DA8754-CBB5-53EC-91B6-28DC8E47FECA}"/>
          </ac:spMkLst>
        </pc:spChg>
        <pc:spChg chg="mod">
          <ac:chgData name="Kim Bélanger-Baillargeon" userId="61e8c17a-4f44-4a20-848f-58a57c92f1ad" providerId="ADAL" clId="{351CF114-304C-452E-AAAC-34DB7665F9A7}" dt="2023-01-04T20:56:30.862" v="274"/>
          <ac:spMkLst>
            <pc:docMk/>
            <pc:sldMk cId="2384267714" sldId="358"/>
            <ac:spMk id="178" creationId="{EDEADFD5-764E-1949-FA73-A48434E61F00}"/>
          </ac:spMkLst>
        </pc:spChg>
        <pc:spChg chg="mod">
          <ac:chgData name="Kim Bélanger-Baillargeon" userId="61e8c17a-4f44-4a20-848f-58a57c92f1ad" providerId="ADAL" clId="{351CF114-304C-452E-AAAC-34DB7665F9A7}" dt="2023-01-04T20:56:30.862" v="274"/>
          <ac:spMkLst>
            <pc:docMk/>
            <pc:sldMk cId="2384267714" sldId="358"/>
            <ac:spMk id="179" creationId="{CF27BC00-15F0-85F0-77C3-99ADC61BBACF}"/>
          </ac:spMkLst>
        </pc:spChg>
        <pc:spChg chg="mod">
          <ac:chgData name="Kim Bélanger-Baillargeon" userId="61e8c17a-4f44-4a20-848f-58a57c92f1ad" providerId="ADAL" clId="{351CF114-304C-452E-AAAC-34DB7665F9A7}" dt="2023-01-04T20:56:30.862" v="274"/>
          <ac:spMkLst>
            <pc:docMk/>
            <pc:sldMk cId="2384267714" sldId="358"/>
            <ac:spMk id="180" creationId="{F07D7E2B-8407-5A04-82F3-6EB988CF07A5}"/>
          </ac:spMkLst>
        </pc:spChg>
        <pc:spChg chg="mod">
          <ac:chgData name="Kim Bélanger-Baillargeon" userId="61e8c17a-4f44-4a20-848f-58a57c92f1ad" providerId="ADAL" clId="{351CF114-304C-452E-AAAC-34DB7665F9A7}" dt="2023-01-04T20:56:30.862" v="274"/>
          <ac:spMkLst>
            <pc:docMk/>
            <pc:sldMk cId="2384267714" sldId="358"/>
            <ac:spMk id="181" creationId="{5FF8D1E7-3A47-4460-9E31-715FF2AF23B9}"/>
          </ac:spMkLst>
        </pc:spChg>
        <pc:spChg chg="mod">
          <ac:chgData name="Kim Bélanger-Baillargeon" userId="61e8c17a-4f44-4a20-848f-58a57c92f1ad" providerId="ADAL" clId="{351CF114-304C-452E-AAAC-34DB7665F9A7}" dt="2023-01-04T20:56:30.862" v="274"/>
          <ac:spMkLst>
            <pc:docMk/>
            <pc:sldMk cId="2384267714" sldId="358"/>
            <ac:spMk id="182" creationId="{207931AC-7585-DA15-AA75-6C07536D7C05}"/>
          </ac:spMkLst>
        </pc:spChg>
        <pc:spChg chg="mod">
          <ac:chgData name="Kim Bélanger-Baillargeon" userId="61e8c17a-4f44-4a20-848f-58a57c92f1ad" providerId="ADAL" clId="{351CF114-304C-452E-AAAC-34DB7665F9A7}" dt="2023-01-04T20:56:30.862" v="274"/>
          <ac:spMkLst>
            <pc:docMk/>
            <pc:sldMk cId="2384267714" sldId="358"/>
            <ac:spMk id="183" creationId="{B56B17CF-9B3A-0AB7-9820-931FA0AFB0BC}"/>
          </ac:spMkLst>
        </pc:spChg>
        <pc:spChg chg="mod">
          <ac:chgData name="Kim Bélanger-Baillargeon" userId="61e8c17a-4f44-4a20-848f-58a57c92f1ad" providerId="ADAL" clId="{351CF114-304C-452E-AAAC-34DB7665F9A7}" dt="2023-01-04T20:56:30.862" v="274"/>
          <ac:spMkLst>
            <pc:docMk/>
            <pc:sldMk cId="2384267714" sldId="358"/>
            <ac:spMk id="184" creationId="{A86D2322-805F-06CF-DD25-9B711B71AEF5}"/>
          </ac:spMkLst>
        </pc:spChg>
        <pc:spChg chg="mod">
          <ac:chgData name="Kim Bélanger-Baillargeon" userId="61e8c17a-4f44-4a20-848f-58a57c92f1ad" providerId="ADAL" clId="{351CF114-304C-452E-AAAC-34DB7665F9A7}" dt="2023-01-04T20:56:30.862" v="274"/>
          <ac:spMkLst>
            <pc:docMk/>
            <pc:sldMk cId="2384267714" sldId="358"/>
            <ac:spMk id="185" creationId="{3535DF0F-F76D-9BEE-A0EF-B5B5335CA661}"/>
          </ac:spMkLst>
        </pc:spChg>
        <pc:spChg chg="mod">
          <ac:chgData name="Kim Bélanger-Baillargeon" userId="61e8c17a-4f44-4a20-848f-58a57c92f1ad" providerId="ADAL" clId="{351CF114-304C-452E-AAAC-34DB7665F9A7}" dt="2023-01-04T20:56:30.862" v="274"/>
          <ac:spMkLst>
            <pc:docMk/>
            <pc:sldMk cId="2384267714" sldId="358"/>
            <ac:spMk id="186" creationId="{E2ACC6A3-2A35-694E-5783-4640648CAD8F}"/>
          </ac:spMkLst>
        </pc:spChg>
        <pc:spChg chg="mod">
          <ac:chgData name="Kim Bélanger-Baillargeon" userId="61e8c17a-4f44-4a20-848f-58a57c92f1ad" providerId="ADAL" clId="{351CF114-304C-452E-AAAC-34DB7665F9A7}" dt="2023-01-04T20:56:30.862" v="274"/>
          <ac:spMkLst>
            <pc:docMk/>
            <pc:sldMk cId="2384267714" sldId="358"/>
            <ac:spMk id="187" creationId="{47030774-4F79-F598-F307-0298CCBB47CD}"/>
          </ac:spMkLst>
        </pc:spChg>
        <pc:spChg chg="mod">
          <ac:chgData name="Kim Bélanger-Baillargeon" userId="61e8c17a-4f44-4a20-848f-58a57c92f1ad" providerId="ADAL" clId="{351CF114-304C-452E-AAAC-34DB7665F9A7}" dt="2023-01-04T20:56:30.862" v="274"/>
          <ac:spMkLst>
            <pc:docMk/>
            <pc:sldMk cId="2384267714" sldId="358"/>
            <ac:spMk id="188" creationId="{5AEF9EAC-D6A9-0703-3A53-9959797CBA36}"/>
          </ac:spMkLst>
        </pc:spChg>
        <pc:spChg chg="mod">
          <ac:chgData name="Kim Bélanger-Baillargeon" userId="61e8c17a-4f44-4a20-848f-58a57c92f1ad" providerId="ADAL" clId="{351CF114-304C-452E-AAAC-34DB7665F9A7}" dt="2023-01-04T20:56:30.862" v="274"/>
          <ac:spMkLst>
            <pc:docMk/>
            <pc:sldMk cId="2384267714" sldId="358"/>
            <ac:spMk id="189" creationId="{5B479D4F-D23E-D1D1-AAAF-23DFE21EAD40}"/>
          </ac:spMkLst>
        </pc:spChg>
        <pc:spChg chg="mod">
          <ac:chgData name="Kim Bélanger-Baillargeon" userId="61e8c17a-4f44-4a20-848f-58a57c92f1ad" providerId="ADAL" clId="{351CF114-304C-452E-AAAC-34DB7665F9A7}" dt="2023-01-04T20:56:30.862" v="274"/>
          <ac:spMkLst>
            <pc:docMk/>
            <pc:sldMk cId="2384267714" sldId="358"/>
            <ac:spMk id="190" creationId="{EBAA7912-4C04-6DCE-C5DF-AC12CA4679FD}"/>
          </ac:spMkLst>
        </pc:spChg>
        <pc:spChg chg="mod">
          <ac:chgData name="Kim Bélanger-Baillargeon" userId="61e8c17a-4f44-4a20-848f-58a57c92f1ad" providerId="ADAL" clId="{351CF114-304C-452E-AAAC-34DB7665F9A7}" dt="2023-01-04T20:56:30.862" v="274"/>
          <ac:spMkLst>
            <pc:docMk/>
            <pc:sldMk cId="2384267714" sldId="358"/>
            <ac:spMk id="191" creationId="{1B66ED5B-DB42-23AB-02CD-A9AA6E1D7864}"/>
          </ac:spMkLst>
        </pc:spChg>
        <pc:spChg chg="mod">
          <ac:chgData name="Kim Bélanger-Baillargeon" userId="61e8c17a-4f44-4a20-848f-58a57c92f1ad" providerId="ADAL" clId="{351CF114-304C-452E-AAAC-34DB7665F9A7}" dt="2023-01-04T20:56:30.862" v="274"/>
          <ac:spMkLst>
            <pc:docMk/>
            <pc:sldMk cId="2384267714" sldId="358"/>
            <ac:spMk id="192" creationId="{C5233247-C286-0C37-A70D-0297212030DF}"/>
          </ac:spMkLst>
        </pc:spChg>
        <pc:spChg chg="mod">
          <ac:chgData name="Kim Bélanger-Baillargeon" userId="61e8c17a-4f44-4a20-848f-58a57c92f1ad" providerId="ADAL" clId="{351CF114-304C-452E-AAAC-34DB7665F9A7}" dt="2023-01-04T20:56:30.862" v="274"/>
          <ac:spMkLst>
            <pc:docMk/>
            <pc:sldMk cId="2384267714" sldId="358"/>
            <ac:spMk id="193" creationId="{317195CC-BE47-97E0-2A3E-4EB80B136109}"/>
          </ac:spMkLst>
        </pc:spChg>
        <pc:spChg chg="mod">
          <ac:chgData name="Kim Bélanger-Baillargeon" userId="61e8c17a-4f44-4a20-848f-58a57c92f1ad" providerId="ADAL" clId="{351CF114-304C-452E-AAAC-34DB7665F9A7}" dt="2023-01-04T20:56:30.862" v="274"/>
          <ac:spMkLst>
            <pc:docMk/>
            <pc:sldMk cId="2384267714" sldId="358"/>
            <ac:spMk id="194" creationId="{96E15C26-E2E4-FB21-3540-D44899DB4C07}"/>
          </ac:spMkLst>
        </pc:spChg>
        <pc:spChg chg="mod">
          <ac:chgData name="Kim Bélanger-Baillargeon" userId="61e8c17a-4f44-4a20-848f-58a57c92f1ad" providerId="ADAL" clId="{351CF114-304C-452E-AAAC-34DB7665F9A7}" dt="2023-01-04T20:56:30.862" v="274"/>
          <ac:spMkLst>
            <pc:docMk/>
            <pc:sldMk cId="2384267714" sldId="358"/>
            <ac:spMk id="195" creationId="{A948A3A5-6621-3C39-8F1C-9423F6447BB4}"/>
          </ac:spMkLst>
        </pc:spChg>
        <pc:spChg chg="mod">
          <ac:chgData name="Kim Bélanger-Baillargeon" userId="61e8c17a-4f44-4a20-848f-58a57c92f1ad" providerId="ADAL" clId="{351CF114-304C-452E-AAAC-34DB7665F9A7}" dt="2023-01-04T20:56:30.862" v="274"/>
          <ac:spMkLst>
            <pc:docMk/>
            <pc:sldMk cId="2384267714" sldId="358"/>
            <ac:spMk id="196" creationId="{8CA443A8-0CC7-6D89-F253-6275EDEC836F}"/>
          </ac:spMkLst>
        </pc:spChg>
        <pc:spChg chg="mod">
          <ac:chgData name="Kim Bélanger-Baillargeon" userId="61e8c17a-4f44-4a20-848f-58a57c92f1ad" providerId="ADAL" clId="{351CF114-304C-452E-AAAC-34DB7665F9A7}" dt="2023-01-04T20:56:30.862" v="274"/>
          <ac:spMkLst>
            <pc:docMk/>
            <pc:sldMk cId="2384267714" sldId="358"/>
            <ac:spMk id="197" creationId="{4ACA9659-612C-EFFE-EDFC-C850CB452804}"/>
          </ac:spMkLst>
        </pc:spChg>
        <pc:spChg chg="mod">
          <ac:chgData name="Kim Bélanger-Baillargeon" userId="61e8c17a-4f44-4a20-848f-58a57c92f1ad" providerId="ADAL" clId="{351CF114-304C-452E-AAAC-34DB7665F9A7}" dt="2023-01-04T20:56:30.862" v="274"/>
          <ac:spMkLst>
            <pc:docMk/>
            <pc:sldMk cId="2384267714" sldId="358"/>
            <ac:spMk id="198" creationId="{4519C91C-D918-9072-968F-6BF1C73DEB66}"/>
          </ac:spMkLst>
        </pc:spChg>
        <pc:spChg chg="mod">
          <ac:chgData name="Kim Bélanger-Baillargeon" userId="61e8c17a-4f44-4a20-848f-58a57c92f1ad" providerId="ADAL" clId="{351CF114-304C-452E-AAAC-34DB7665F9A7}" dt="2023-01-04T20:56:30.862" v="274"/>
          <ac:spMkLst>
            <pc:docMk/>
            <pc:sldMk cId="2384267714" sldId="358"/>
            <ac:spMk id="199" creationId="{44EBF5F5-2DF3-FE8F-D12F-09E44B3FAE7D}"/>
          </ac:spMkLst>
        </pc:spChg>
        <pc:spChg chg="mod">
          <ac:chgData name="Kim Bélanger-Baillargeon" userId="61e8c17a-4f44-4a20-848f-58a57c92f1ad" providerId="ADAL" clId="{351CF114-304C-452E-AAAC-34DB7665F9A7}" dt="2023-01-04T20:56:30.862" v="274"/>
          <ac:spMkLst>
            <pc:docMk/>
            <pc:sldMk cId="2384267714" sldId="358"/>
            <ac:spMk id="200" creationId="{46536B52-C857-BB54-833D-933A3BD431FB}"/>
          </ac:spMkLst>
        </pc:spChg>
        <pc:spChg chg="mod">
          <ac:chgData name="Kim Bélanger-Baillargeon" userId="61e8c17a-4f44-4a20-848f-58a57c92f1ad" providerId="ADAL" clId="{351CF114-304C-452E-AAAC-34DB7665F9A7}" dt="2023-01-04T20:56:30.862" v="274"/>
          <ac:spMkLst>
            <pc:docMk/>
            <pc:sldMk cId="2384267714" sldId="358"/>
            <ac:spMk id="201" creationId="{A0C3E7F2-F615-938E-1FA6-A975836573B7}"/>
          </ac:spMkLst>
        </pc:spChg>
        <pc:spChg chg="mod">
          <ac:chgData name="Kim Bélanger-Baillargeon" userId="61e8c17a-4f44-4a20-848f-58a57c92f1ad" providerId="ADAL" clId="{351CF114-304C-452E-AAAC-34DB7665F9A7}" dt="2023-01-04T20:56:30.862" v="274"/>
          <ac:spMkLst>
            <pc:docMk/>
            <pc:sldMk cId="2384267714" sldId="358"/>
            <ac:spMk id="202" creationId="{5F7E322D-72E7-304B-2BDA-46D1E16FA39D}"/>
          </ac:spMkLst>
        </pc:spChg>
        <pc:spChg chg="mod">
          <ac:chgData name="Kim Bélanger-Baillargeon" userId="61e8c17a-4f44-4a20-848f-58a57c92f1ad" providerId="ADAL" clId="{351CF114-304C-452E-AAAC-34DB7665F9A7}" dt="2023-01-04T20:56:30.862" v="274"/>
          <ac:spMkLst>
            <pc:docMk/>
            <pc:sldMk cId="2384267714" sldId="358"/>
            <ac:spMk id="203" creationId="{5B753DF7-9619-D3CD-521E-E860E03E4776}"/>
          </ac:spMkLst>
        </pc:spChg>
        <pc:spChg chg="mod">
          <ac:chgData name="Kim Bélanger-Baillargeon" userId="61e8c17a-4f44-4a20-848f-58a57c92f1ad" providerId="ADAL" clId="{351CF114-304C-452E-AAAC-34DB7665F9A7}" dt="2023-01-04T20:56:30.862" v="274"/>
          <ac:spMkLst>
            <pc:docMk/>
            <pc:sldMk cId="2384267714" sldId="358"/>
            <ac:spMk id="204" creationId="{268671FD-DC79-6E51-276D-6AC7ABD16080}"/>
          </ac:spMkLst>
        </pc:spChg>
        <pc:spChg chg="mod">
          <ac:chgData name="Kim Bélanger-Baillargeon" userId="61e8c17a-4f44-4a20-848f-58a57c92f1ad" providerId="ADAL" clId="{351CF114-304C-452E-AAAC-34DB7665F9A7}" dt="2023-01-04T20:56:30.862" v="274"/>
          <ac:spMkLst>
            <pc:docMk/>
            <pc:sldMk cId="2384267714" sldId="358"/>
            <ac:spMk id="205" creationId="{9530D36F-CB7B-F57E-CD46-35AC02D7A4B5}"/>
          </ac:spMkLst>
        </pc:spChg>
        <pc:spChg chg="mod">
          <ac:chgData name="Kim Bélanger-Baillargeon" userId="61e8c17a-4f44-4a20-848f-58a57c92f1ad" providerId="ADAL" clId="{351CF114-304C-452E-AAAC-34DB7665F9A7}" dt="2023-01-04T20:56:30.862" v="274"/>
          <ac:spMkLst>
            <pc:docMk/>
            <pc:sldMk cId="2384267714" sldId="358"/>
            <ac:spMk id="206" creationId="{F6FC9B7E-1BBC-C562-D621-9950406994CE}"/>
          </ac:spMkLst>
        </pc:spChg>
        <pc:spChg chg="mod">
          <ac:chgData name="Kim Bélanger-Baillargeon" userId="61e8c17a-4f44-4a20-848f-58a57c92f1ad" providerId="ADAL" clId="{351CF114-304C-452E-AAAC-34DB7665F9A7}" dt="2023-01-04T20:56:30.862" v="274"/>
          <ac:spMkLst>
            <pc:docMk/>
            <pc:sldMk cId="2384267714" sldId="358"/>
            <ac:spMk id="207" creationId="{E21B8F4D-1F12-2525-7825-A374A1A43832}"/>
          </ac:spMkLst>
        </pc:spChg>
        <pc:spChg chg="mod">
          <ac:chgData name="Kim Bélanger-Baillargeon" userId="61e8c17a-4f44-4a20-848f-58a57c92f1ad" providerId="ADAL" clId="{351CF114-304C-452E-AAAC-34DB7665F9A7}" dt="2023-01-04T20:56:30.862" v="274"/>
          <ac:spMkLst>
            <pc:docMk/>
            <pc:sldMk cId="2384267714" sldId="358"/>
            <ac:spMk id="208" creationId="{9E9239C1-5EFB-B9A2-8C3F-3DAE6DD2535B}"/>
          </ac:spMkLst>
        </pc:spChg>
        <pc:spChg chg="mod">
          <ac:chgData name="Kim Bélanger-Baillargeon" userId="61e8c17a-4f44-4a20-848f-58a57c92f1ad" providerId="ADAL" clId="{351CF114-304C-452E-AAAC-34DB7665F9A7}" dt="2023-01-04T20:56:30.862" v="274"/>
          <ac:spMkLst>
            <pc:docMk/>
            <pc:sldMk cId="2384267714" sldId="358"/>
            <ac:spMk id="209" creationId="{E191765A-FCCF-A174-6FE0-3F10D3340ACC}"/>
          </ac:spMkLst>
        </pc:spChg>
        <pc:spChg chg="mod">
          <ac:chgData name="Kim Bélanger-Baillargeon" userId="61e8c17a-4f44-4a20-848f-58a57c92f1ad" providerId="ADAL" clId="{351CF114-304C-452E-AAAC-34DB7665F9A7}" dt="2023-01-04T20:56:30.862" v="274"/>
          <ac:spMkLst>
            <pc:docMk/>
            <pc:sldMk cId="2384267714" sldId="358"/>
            <ac:spMk id="210" creationId="{75FF6785-C6AB-CD54-7690-B735469B016C}"/>
          </ac:spMkLst>
        </pc:spChg>
        <pc:spChg chg="mod">
          <ac:chgData name="Kim Bélanger-Baillargeon" userId="61e8c17a-4f44-4a20-848f-58a57c92f1ad" providerId="ADAL" clId="{351CF114-304C-452E-AAAC-34DB7665F9A7}" dt="2023-01-04T20:56:30.862" v="274"/>
          <ac:spMkLst>
            <pc:docMk/>
            <pc:sldMk cId="2384267714" sldId="358"/>
            <ac:spMk id="211" creationId="{825C15C2-2F9A-8705-2DCF-AF90201D5F7F}"/>
          </ac:spMkLst>
        </pc:spChg>
        <pc:spChg chg="mod">
          <ac:chgData name="Kim Bélanger-Baillargeon" userId="61e8c17a-4f44-4a20-848f-58a57c92f1ad" providerId="ADAL" clId="{351CF114-304C-452E-AAAC-34DB7665F9A7}" dt="2023-01-04T20:56:30.862" v="274"/>
          <ac:spMkLst>
            <pc:docMk/>
            <pc:sldMk cId="2384267714" sldId="358"/>
            <ac:spMk id="212" creationId="{6DDA217A-050D-ED9C-F9F9-B4BFD4C92463}"/>
          </ac:spMkLst>
        </pc:spChg>
        <pc:spChg chg="mod">
          <ac:chgData name="Kim Bélanger-Baillargeon" userId="61e8c17a-4f44-4a20-848f-58a57c92f1ad" providerId="ADAL" clId="{351CF114-304C-452E-AAAC-34DB7665F9A7}" dt="2023-01-04T20:56:30.862" v="274"/>
          <ac:spMkLst>
            <pc:docMk/>
            <pc:sldMk cId="2384267714" sldId="358"/>
            <ac:spMk id="213" creationId="{D582B58D-B63D-C8BF-A3FE-8F0BE9C8C077}"/>
          </ac:spMkLst>
        </pc:spChg>
        <pc:spChg chg="mod">
          <ac:chgData name="Kim Bélanger-Baillargeon" userId="61e8c17a-4f44-4a20-848f-58a57c92f1ad" providerId="ADAL" clId="{351CF114-304C-452E-AAAC-34DB7665F9A7}" dt="2023-01-04T20:56:30.862" v="274"/>
          <ac:spMkLst>
            <pc:docMk/>
            <pc:sldMk cId="2384267714" sldId="358"/>
            <ac:spMk id="214" creationId="{3D674C4D-E777-2447-1803-45A264635584}"/>
          </ac:spMkLst>
        </pc:spChg>
        <pc:spChg chg="mod">
          <ac:chgData name="Kim Bélanger-Baillargeon" userId="61e8c17a-4f44-4a20-848f-58a57c92f1ad" providerId="ADAL" clId="{351CF114-304C-452E-AAAC-34DB7665F9A7}" dt="2023-01-04T20:56:30.862" v="274"/>
          <ac:spMkLst>
            <pc:docMk/>
            <pc:sldMk cId="2384267714" sldId="358"/>
            <ac:spMk id="215" creationId="{EDCAC13E-582A-E0BF-65F3-306F883E7C34}"/>
          </ac:spMkLst>
        </pc:spChg>
        <pc:spChg chg="mod">
          <ac:chgData name="Kim Bélanger-Baillargeon" userId="61e8c17a-4f44-4a20-848f-58a57c92f1ad" providerId="ADAL" clId="{351CF114-304C-452E-AAAC-34DB7665F9A7}" dt="2023-01-04T20:56:30.862" v="274"/>
          <ac:spMkLst>
            <pc:docMk/>
            <pc:sldMk cId="2384267714" sldId="358"/>
            <ac:spMk id="216" creationId="{CAA9A1D1-53F4-46DB-6E46-CFBA1A746315}"/>
          </ac:spMkLst>
        </pc:spChg>
        <pc:spChg chg="mod">
          <ac:chgData name="Kim Bélanger-Baillargeon" userId="61e8c17a-4f44-4a20-848f-58a57c92f1ad" providerId="ADAL" clId="{351CF114-304C-452E-AAAC-34DB7665F9A7}" dt="2023-01-04T20:56:30.862" v="274"/>
          <ac:spMkLst>
            <pc:docMk/>
            <pc:sldMk cId="2384267714" sldId="358"/>
            <ac:spMk id="217" creationId="{492379EA-76BF-DEB9-23C3-5BF253517930}"/>
          </ac:spMkLst>
        </pc:spChg>
        <pc:spChg chg="mod">
          <ac:chgData name="Kim Bélanger-Baillargeon" userId="61e8c17a-4f44-4a20-848f-58a57c92f1ad" providerId="ADAL" clId="{351CF114-304C-452E-AAAC-34DB7665F9A7}" dt="2023-01-04T20:56:30.862" v="274"/>
          <ac:spMkLst>
            <pc:docMk/>
            <pc:sldMk cId="2384267714" sldId="358"/>
            <ac:spMk id="218" creationId="{1B99DFC3-A49E-3643-7F20-DDEA424387F2}"/>
          </ac:spMkLst>
        </pc:spChg>
        <pc:spChg chg="mod">
          <ac:chgData name="Kim Bélanger-Baillargeon" userId="61e8c17a-4f44-4a20-848f-58a57c92f1ad" providerId="ADAL" clId="{351CF114-304C-452E-AAAC-34DB7665F9A7}" dt="2023-01-04T20:56:30.862" v="274"/>
          <ac:spMkLst>
            <pc:docMk/>
            <pc:sldMk cId="2384267714" sldId="358"/>
            <ac:spMk id="219" creationId="{BA6EA58D-7222-AD54-B30C-6DE501D83F4D}"/>
          </ac:spMkLst>
        </pc:spChg>
        <pc:spChg chg="mod">
          <ac:chgData name="Kim Bélanger-Baillargeon" userId="61e8c17a-4f44-4a20-848f-58a57c92f1ad" providerId="ADAL" clId="{351CF114-304C-452E-AAAC-34DB7665F9A7}" dt="2023-01-04T20:56:30.862" v="274"/>
          <ac:spMkLst>
            <pc:docMk/>
            <pc:sldMk cId="2384267714" sldId="358"/>
            <ac:spMk id="220" creationId="{0CEB6482-F180-9CF1-2CCD-A2F45A56FC3E}"/>
          </ac:spMkLst>
        </pc:spChg>
        <pc:spChg chg="mod">
          <ac:chgData name="Kim Bélanger-Baillargeon" userId="61e8c17a-4f44-4a20-848f-58a57c92f1ad" providerId="ADAL" clId="{351CF114-304C-452E-AAAC-34DB7665F9A7}" dt="2023-01-04T20:56:30.862" v="274"/>
          <ac:spMkLst>
            <pc:docMk/>
            <pc:sldMk cId="2384267714" sldId="358"/>
            <ac:spMk id="221" creationId="{45A36133-234B-41E0-C8D9-C8C231DF8003}"/>
          </ac:spMkLst>
        </pc:spChg>
        <pc:spChg chg="mod">
          <ac:chgData name="Kim Bélanger-Baillargeon" userId="61e8c17a-4f44-4a20-848f-58a57c92f1ad" providerId="ADAL" clId="{351CF114-304C-452E-AAAC-34DB7665F9A7}" dt="2023-01-04T20:56:30.862" v="274"/>
          <ac:spMkLst>
            <pc:docMk/>
            <pc:sldMk cId="2384267714" sldId="358"/>
            <ac:spMk id="222" creationId="{5323ADE5-47D3-3E7B-5054-AFDCF6459160}"/>
          </ac:spMkLst>
        </pc:spChg>
        <pc:spChg chg="mod">
          <ac:chgData name="Kim Bélanger-Baillargeon" userId="61e8c17a-4f44-4a20-848f-58a57c92f1ad" providerId="ADAL" clId="{351CF114-304C-452E-AAAC-34DB7665F9A7}" dt="2023-01-04T20:56:30.862" v="274"/>
          <ac:spMkLst>
            <pc:docMk/>
            <pc:sldMk cId="2384267714" sldId="358"/>
            <ac:spMk id="223" creationId="{3CE07402-5563-6057-827B-A9D5CF042AE5}"/>
          </ac:spMkLst>
        </pc:spChg>
        <pc:spChg chg="mod">
          <ac:chgData name="Kim Bélanger-Baillargeon" userId="61e8c17a-4f44-4a20-848f-58a57c92f1ad" providerId="ADAL" clId="{351CF114-304C-452E-AAAC-34DB7665F9A7}" dt="2023-01-04T20:56:30.862" v="274"/>
          <ac:spMkLst>
            <pc:docMk/>
            <pc:sldMk cId="2384267714" sldId="358"/>
            <ac:spMk id="224" creationId="{230B9A69-F7FA-6E41-0027-8A210BBC60CD}"/>
          </ac:spMkLst>
        </pc:spChg>
        <pc:spChg chg="mod">
          <ac:chgData name="Kim Bélanger-Baillargeon" userId="61e8c17a-4f44-4a20-848f-58a57c92f1ad" providerId="ADAL" clId="{351CF114-304C-452E-AAAC-34DB7665F9A7}" dt="2023-01-04T20:56:30.862" v="274"/>
          <ac:spMkLst>
            <pc:docMk/>
            <pc:sldMk cId="2384267714" sldId="358"/>
            <ac:spMk id="225" creationId="{0ED124AF-1290-4694-086E-DEBC8E02CB30}"/>
          </ac:spMkLst>
        </pc:spChg>
        <pc:spChg chg="mod">
          <ac:chgData name="Kim Bélanger-Baillargeon" userId="61e8c17a-4f44-4a20-848f-58a57c92f1ad" providerId="ADAL" clId="{351CF114-304C-452E-AAAC-34DB7665F9A7}" dt="2023-01-04T20:56:30.862" v="274"/>
          <ac:spMkLst>
            <pc:docMk/>
            <pc:sldMk cId="2384267714" sldId="358"/>
            <ac:spMk id="226" creationId="{469FE40E-A8BA-E7B2-E982-8AC505471897}"/>
          </ac:spMkLst>
        </pc:spChg>
        <pc:spChg chg="mod">
          <ac:chgData name="Kim Bélanger-Baillargeon" userId="61e8c17a-4f44-4a20-848f-58a57c92f1ad" providerId="ADAL" clId="{351CF114-304C-452E-AAAC-34DB7665F9A7}" dt="2023-01-04T20:56:30.862" v="274"/>
          <ac:spMkLst>
            <pc:docMk/>
            <pc:sldMk cId="2384267714" sldId="358"/>
            <ac:spMk id="227" creationId="{C510E048-F9C6-71BA-000B-CEFF73F674D0}"/>
          </ac:spMkLst>
        </pc:spChg>
        <pc:spChg chg="mod">
          <ac:chgData name="Kim Bélanger-Baillargeon" userId="61e8c17a-4f44-4a20-848f-58a57c92f1ad" providerId="ADAL" clId="{351CF114-304C-452E-AAAC-34DB7665F9A7}" dt="2023-01-04T20:56:30.862" v="274"/>
          <ac:spMkLst>
            <pc:docMk/>
            <pc:sldMk cId="2384267714" sldId="358"/>
            <ac:spMk id="228" creationId="{C91B5C7E-7256-150D-9E8E-67497A373AC0}"/>
          </ac:spMkLst>
        </pc:spChg>
        <pc:spChg chg="mod">
          <ac:chgData name="Kim Bélanger-Baillargeon" userId="61e8c17a-4f44-4a20-848f-58a57c92f1ad" providerId="ADAL" clId="{351CF114-304C-452E-AAAC-34DB7665F9A7}" dt="2023-01-04T20:56:30.862" v="274"/>
          <ac:spMkLst>
            <pc:docMk/>
            <pc:sldMk cId="2384267714" sldId="358"/>
            <ac:spMk id="229" creationId="{076B5742-5BDD-E7FB-532A-AB27D8739517}"/>
          </ac:spMkLst>
        </pc:spChg>
        <pc:spChg chg="mod">
          <ac:chgData name="Kim Bélanger-Baillargeon" userId="61e8c17a-4f44-4a20-848f-58a57c92f1ad" providerId="ADAL" clId="{351CF114-304C-452E-AAAC-34DB7665F9A7}" dt="2023-01-04T20:56:30.862" v="274"/>
          <ac:spMkLst>
            <pc:docMk/>
            <pc:sldMk cId="2384267714" sldId="358"/>
            <ac:spMk id="230" creationId="{394802AA-CDAB-A227-D012-13F7873DD58E}"/>
          </ac:spMkLst>
        </pc:spChg>
        <pc:spChg chg="mod">
          <ac:chgData name="Kim Bélanger-Baillargeon" userId="61e8c17a-4f44-4a20-848f-58a57c92f1ad" providerId="ADAL" clId="{351CF114-304C-452E-AAAC-34DB7665F9A7}" dt="2023-01-04T20:56:30.862" v="274"/>
          <ac:spMkLst>
            <pc:docMk/>
            <pc:sldMk cId="2384267714" sldId="358"/>
            <ac:spMk id="231" creationId="{B938D280-F5A1-E85D-C32D-5257E32A4CE2}"/>
          </ac:spMkLst>
        </pc:spChg>
        <pc:spChg chg="mod">
          <ac:chgData name="Kim Bélanger-Baillargeon" userId="61e8c17a-4f44-4a20-848f-58a57c92f1ad" providerId="ADAL" clId="{351CF114-304C-452E-AAAC-34DB7665F9A7}" dt="2023-01-04T20:56:30.862" v="274"/>
          <ac:spMkLst>
            <pc:docMk/>
            <pc:sldMk cId="2384267714" sldId="358"/>
            <ac:spMk id="232" creationId="{DB21F1C5-6A91-114B-AEA6-D7353B6C49D4}"/>
          </ac:spMkLst>
        </pc:spChg>
        <pc:spChg chg="mod">
          <ac:chgData name="Kim Bélanger-Baillargeon" userId="61e8c17a-4f44-4a20-848f-58a57c92f1ad" providerId="ADAL" clId="{351CF114-304C-452E-AAAC-34DB7665F9A7}" dt="2023-01-04T20:56:30.862" v="274"/>
          <ac:spMkLst>
            <pc:docMk/>
            <pc:sldMk cId="2384267714" sldId="358"/>
            <ac:spMk id="233" creationId="{E501C3DC-DA2D-2CCA-E080-FB14ED880036}"/>
          </ac:spMkLst>
        </pc:spChg>
        <pc:spChg chg="mod">
          <ac:chgData name="Kim Bélanger-Baillargeon" userId="61e8c17a-4f44-4a20-848f-58a57c92f1ad" providerId="ADAL" clId="{351CF114-304C-452E-AAAC-34DB7665F9A7}" dt="2023-01-04T20:56:30.862" v="274"/>
          <ac:spMkLst>
            <pc:docMk/>
            <pc:sldMk cId="2384267714" sldId="358"/>
            <ac:spMk id="234" creationId="{5CCBF10C-6BEF-7C12-0DF5-A79C0AC333E7}"/>
          </ac:spMkLst>
        </pc:spChg>
        <pc:spChg chg="mod">
          <ac:chgData name="Kim Bélanger-Baillargeon" userId="61e8c17a-4f44-4a20-848f-58a57c92f1ad" providerId="ADAL" clId="{351CF114-304C-452E-AAAC-34DB7665F9A7}" dt="2023-01-04T20:56:30.862" v="274"/>
          <ac:spMkLst>
            <pc:docMk/>
            <pc:sldMk cId="2384267714" sldId="358"/>
            <ac:spMk id="235" creationId="{D35CF2A3-9866-880F-B8F1-B5DD61732C7B}"/>
          </ac:spMkLst>
        </pc:spChg>
        <pc:spChg chg="mod">
          <ac:chgData name="Kim Bélanger-Baillargeon" userId="61e8c17a-4f44-4a20-848f-58a57c92f1ad" providerId="ADAL" clId="{351CF114-304C-452E-AAAC-34DB7665F9A7}" dt="2023-01-04T20:56:30.862" v="274"/>
          <ac:spMkLst>
            <pc:docMk/>
            <pc:sldMk cId="2384267714" sldId="358"/>
            <ac:spMk id="236" creationId="{96EA0B9D-2D5A-5CD2-6568-8A0A7AE92A96}"/>
          </ac:spMkLst>
        </pc:spChg>
        <pc:spChg chg="mod">
          <ac:chgData name="Kim Bélanger-Baillargeon" userId="61e8c17a-4f44-4a20-848f-58a57c92f1ad" providerId="ADAL" clId="{351CF114-304C-452E-AAAC-34DB7665F9A7}" dt="2023-01-04T20:56:30.862" v="274"/>
          <ac:spMkLst>
            <pc:docMk/>
            <pc:sldMk cId="2384267714" sldId="358"/>
            <ac:spMk id="237" creationId="{5F5C1C16-99D2-BF7F-813E-0B2BE7623575}"/>
          </ac:spMkLst>
        </pc:spChg>
        <pc:spChg chg="mod">
          <ac:chgData name="Kim Bélanger-Baillargeon" userId="61e8c17a-4f44-4a20-848f-58a57c92f1ad" providerId="ADAL" clId="{351CF114-304C-452E-AAAC-34DB7665F9A7}" dt="2023-01-04T20:56:30.862" v="274"/>
          <ac:spMkLst>
            <pc:docMk/>
            <pc:sldMk cId="2384267714" sldId="358"/>
            <ac:spMk id="238" creationId="{B4A15636-9193-F0FC-7E99-654F71699AA4}"/>
          </ac:spMkLst>
        </pc:spChg>
        <pc:spChg chg="mod">
          <ac:chgData name="Kim Bélanger-Baillargeon" userId="61e8c17a-4f44-4a20-848f-58a57c92f1ad" providerId="ADAL" clId="{351CF114-304C-452E-AAAC-34DB7665F9A7}" dt="2023-01-04T20:56:30.862" v="274"/>
          <ac:spMkLst>
            <pc:docMk/>
            <pc:sldMk cId="2384267714" sldId="358"/>
            <ac:spMk id="239" creationId="{AD1DF4D5-A3A8-C786-365C-BF3753F6E560}"/>
          </ac:spMkLst>
        </pc:spChg>
        <pc:spChg chg="mod">
          <ac:chgData name="Kim Bélanger-Baillargeon" userId="61e8c17a-4f44-4a20-848f-58a57c92f1ad" providerId="ADAL" clId="{351CF114-304C-452E-AAAC-34DB7665F9A7}" dt="2023-01-04T20:56:30.862" v="274"/>
          <ac:spMkLst>
            <pc:docMk/>
            <pc:sldMk cId="2384267714" sldId="358"/>
            <ac:spMk id="240" creationId="{C18E1668-7543-AC68-D81B-3783AF5FF338}"/>
          </ac:spMkLst>
        </pc:spChg>
        <pc:spChg chg="mod">
          <ac:chgData name="Kim Bélanger-Baillargeon" userId="61e8c17a-4f44-4a20-848f-58a57c92f1ad" providerId="ADAL" clId="{351CF114-304C-452E-AAAC-34DB7665F9A7}" dt="2023-01-04T20:56:30.862" v="274"/>
          <ac:spMkLst>
            <pc:docMk/>
            <pc:sldMk cId="2384267714" sldId="358"/>
            <ac:spMk id="241" creationId="{7DD23922-F5D8-6113-748C-92C6A751EFB6}"/>
          </ac:spMkLst>
        </pc:spChg>
        <pc:spChg chg="mod">
          <ac:chgData name="Kim Bélanger-Baillargeon" userId="61e8c17a-4f44-4a20-848f-58a57c92f1ad" providerId="ADAL" clId="{351CF114-304C-452E-AAAC-34DB7665F9A7}" dt="2023-01-04T20:56:30.862" v="274"/>
          <ac:spMkLst>
            <pc:docMk/>
            <pc:sldMk cId="2384267714" sldId="358"/>
            <ac:spMk id="242" creationId="{6ECD2529-EA65-B35E-3A65-64B1AD068E90}"/>
          </ac:spMkLst>
        </pc:spChg>
        <pc:spChg chg="mod">
          <ac:chgData name="Kim Bélanger-Baillargeon" userId="61e8c17a-4f44-4a20-848f-58a57c92f1ad" providerId="ADAL" clId="{351CF114-304C-452E-AAAC-34DB7665F9A7}" dt="2023-01-04T20:56:30.862" v="274"/>
          <ac:spMkLst>
            <pc:docMk/>
            <pc:sldMk cId="2384267714" sldId="358"/>
            <ac:spMk id="243" creationId="{92F98FAD-0524-5389-2279-CC8DD263B53D}"/>
          </ac:spMkLst>
        </pc:spChg>
        <pc:spChg chg="mod">
          <ac:chgData name="Kim Bélanger-Baillargeon" userId="61e8c17a-4f44-4a20-848f-58a57c92f1ad" providerId="ADAL" clId="{351CF114-304C-452E-AAAC-34DB7665F9A7}" dt="2023-01-04T20:56:30.862" v="274"/>
          <ac:spMkLst>
            <pc:docMk/>
            <pc:sldMk cId="2384267714" sldId="358"/>
            <ac:spMk id="244" creationId="{C15FAE3B-60CA-17C1-F766-375F71DA24BB}"/>
          </ac:spMkLst>
        </pc:spChg>
        <pc:spChg chg="mod">
          <ac:chgData name="Kim Bélanger-Baillargeon" userId="61e8c17a-4f44-4a20-848f-58a57c92f1ad" providerId="ADAL" clId="{351CF114-304C-452E-AAAC-34DB7665F9A7}" dt="2023-01-04T20:56:30.862" v="274"/>
          <ac:spMkLst>
            <pc:docMk/>
            <pc:sldMk cId="2384267714" sldId="358"/>
            <ac:spMk id="245" creationId="{22D435FE-83D9-374B-869A-F3203E61DCA2}"/>
          </ac:spMkLst>
        </pc:spChg>
        <pc:spChg chg="mod">
          <ac:chgData name="Kim Bélanger-Baillargeon" userId="61e8c17a-4f44-4a20-848f-58a57c92f1ad" providerId="ADAL" clId="{351CF114-304C-452E-AAAC-34DB7665F9A7}" dt="2023-01-04T20:56:30.862" v="274"/>
          <ac:spMkLst>
            <pc:docMk/>
            <pc:sldMk cId="2384267714" sldId="358"/>
            <ac:spMk id="246" creationId="{88DD8B1B-FAD9-B4AB-984F-D0DA758CA259}"/>
          </ac:spMkLst>
        </pc:spChg>
        <pc:spChg chg="mod">
          <ac:chgData name="Kim Bélanger-Baillargeon" userId="61e8c17a-4f44-4a20-848f-58a57c92f1ad" providerId="ADAL" clId="{351CF114-304C-452E-AAAC-34DB7665F9A7}" dt="2023-01-04T20:56:30.862" v="274"/>
          <ac:spMkLst>
            <pc:docMk/>
            <pc:sldMk cId="2384267714" sldId="358"/>
            <ac:spMk id="247" creationId="{79C52676-37CC-B69E-F0F3-F0A7B837CEEF}"/>
          </ac:spMkLst>
        </pc:spChg>
        <pc:spChg chg="mod">
          <ac:chgData name="Kim Bélanger-Baillargeon" userId="61e8c17a-4f44-4a20-848f-58a57c92f1ad" providerId="ADAL" clId="{351CF114-304C-452E-AAAC-34DB7665F9A7}" dt="2023-01-04T20:56:30.862" v="274"/>
          <ac:spMkLst>
            <pc:docMk/>
            <pc:sldMk cId="2384267714" sldId="358"/>
            <ac:spMk id="248" creationId="{DFF7E1DB-A46E-A467-9605-162E51699E37}"/>
          </ac:spMkLst>
        </pc:spChg>
        <pc:spChg chg="mod">
          <ac:chgData name="Kim Bélanger-Baillargeon" userId="61e8c17a-4f44-4a20-848f-58a57c92f1ad" providerId="ADAL" clId="{351CF114-304C-452E-AAAC-34DB7665F9A7}" dt="2023-01-04T20:56:30.862" v="274"/>
          <ac:spMkLst>
            <pc:docMk/>
            <pc:sldMk cId="2384267714" sldId="358"/>
            <ac:spMk id="249" creationId="{A7D4150E-D0B8-0988-A003-86C10DF840EE}"/>
          </ac:spMkLst>
        </pc:spChg>
        <pc:spChg chg="mod">
          <ac:chgData name="Kim Bélanger-Baillargeon" userId="61e8c17a-4f44-4a20-848f-58a57c92f1ad" providerId="ADAL" clId="{351CF114-304C-452E-AAAC-34DB7665F9A7}" dt="2023-01-04T20:56:30.862" v="274"/>
          <ac:spMkLst>
            <pc:docMk/>
            <pc:sldMk cId="2384267714" sldId="358"/>
            <ac:spMk id="250" creationId="{02DF2F9D-05BE-003E-659A-435D1416ABF3}"/>
          </ac:spMkLst>
        </pc:spChg>
        <pc:spChg chg="mod">
          <ac:chgData name="Kim Bélanger-Baillargeon" userId="61e8c17a-4f44-4a20-848f-58a57c92f1ad" providerId="ADAL" clId="{351CF114-304C-452E-AAAC-34DB7665F9A7}" dt="2023-01-04T20:56:30.862" v="274"/>
          <ac:spMkLst>
            <pc:docMk/>
            <pc:sldMk cId="2384267714" sldId="358"/>
            <ac:spMk id="251" creationId="{BF063E49-1194-C2EC-5150-FD23AE988193}"/>
          </ac:spMkLst>
        </pc:spChg>
        <pc:spChg chg="add mod">
          <ac:chgData name="Kim Bélanger-Baillargeon" userId="61e8c17a-4f44-4a20-848f-58a57c92f1ad" providerId="ADAL" clId="{351CF114-304C-452E-AAAC-34DB7665F9A7}" dt="2023-01-04T20:56:30.862" v="274"/>
          <ac:spMkLst>
            <pc:docMk/>
            <pc:sldMk cId="2384267714" sldId="358"/>
            <ac:spMk id="252" creationId="{5244F70F-9AE4-D559-88FA-3D9FE87F5B9E}"/>
          </ac:spMkLst>
        </pc:spChg>
        <pc:spChg chg="mod">
          <ac:chgData name="Kim Bélanger-Baillargeon" userId="61e8c17a-4f44-4a20-848f-58a57c92f1ad" providerId="ADAL" clId="{351CF114-304C-452E-AAAC-34DB7665F9A7}" dt="2023-01-04T20:56:30.862" v="274"/>
          <ac:spMkLst>
            <pc:docMk/>
            <pc:sldMk cId="2384267714" sldId="358"/>
            <ac:spMk id="254" creationId="{33EBB89C-7C50-8581-17F2-44F5CAB243C3}"/>
          </ac:spMkLst>
        </pc:spChg>
        <pc:spChg chg="mod">
          <ac:chgData name="Kim Bélanger-Baillargeon" userId="61e8c17a-4f44-4a20-848f-58a57c92f1ad" providerId="ADAL" clId="{351CF114-304C-452E-AAAC-34DB7665F9A7}" dt="2023-01-04T20:56:30.862" v="274"/>
          <ac:spMkLst>
            <pc:docMk/>
            <pc:sldMk cId="2384267714" sldId="358"/>
            <ac:spMk id="255" creationId="{650A53AF-6B40-BDAB-B0DC-E4A2F2D172EC}"/>
          </ac:spMkLst>
        </pc:spChg>
        <pc:spChg chg="mod">
          <ac:chgData name="Kim Bélanger-Baillargeon" userId="61e8c17a-4f44-4a20-848f-58a57c92f1ad" providerId="ADAL" clId="{351CF114-304C-452E-AAAC-34DB7665F9A7}" dt="2023-01-04T20:56:30.862" v="274"/>
          <ac:spMkLst>
            <pc:docMk/>
            <pc:sldMk cId="2384267714" sldId="358"/>
            <ac:spMk id="256" creationId="{D1C9FF20-A415-B93B-70DA-D9F0052A141E}"/>
          </ac:spMkLst>
        </pc:spChg>
        <pc:spChg chg="add mod">
          <ac:chgData name="Kim Bélanger-Baillargeon" userId="61e8c17a-4f44-4a20-848f-58a57c92f1ad" providerId="ADAL" clId="{351CF114-304C-452E-AAAC-34DB7665F9A7}" dt="2023-01-04T20:56:30.862" v="274"/>
          <ac:spMkLst>
            <pc:docMk/>
            <pc:sldMk cId="2384267714" sldId="358"/>
            <ac:spMk id="257" creationId="{A89E3836-7244-E08E-9687-3385085B35A4}"/>
          </ac:spMkLst>
        </pc:spChg>
        <pc:spChg chg="add mod">
          <ac:chgData name="Kim Bélanger-Baillargeon" userId="61e8c17a-4f44-4a20-848f-58a57c92f1ad" providerId="ADAL" clId="{351CF114-304C-452E-AAAC-34DB7665F9A7}" dt="2023-01-04T20:56:30.862" v="274"/>
          <ac:spMkLst>
            <pc:docMk/>
            <pc:sldMk cId="2384267714" sldId="358"/>
            <ac:spMk id="258" creationId="{B9348024-D358-D266-4F13-6D85D85E1B4B}"/>
          </ac:spMkLst>
        </pc:spChg>
        <pc:spChg chg="add mod">
          <ac:chgData name="Kim Bélanger-Baillargeon" userId="61e8c17a-4f44-4a20-848f-58a57c92f1ad" providerId="ADAL" clId="{351CF114-304C-452E-AAAC-34DB7665F9A7}" dt="2023-01-04T20:56:30.862" v="274"/>
          <ac:spMkLst>
            <pc:docMk/>
            <pc:sldMk cId="2384267714" sldId="358"/>
            <ac:spMk id="259" creationId="{BE0C3F2F-BE24-5B6A-07A9-5CF1AEADAC91}"/>
          </ac:spMkLst>
        </pc:spChg>
        <pc:spChg chg="add mod">
          <ac:chgData name="Kim Bélanger-Baillargeon" userId="61e8c17a-4f44-4a20-848f-58a57c92f1ad" providerId="ADAL" clId="{351CF114-304C-452E-AAAC-34DB7665F9A7}" dt="2023-01-04T20:56:30.862" v="274"/>
          <ac:spMkLst>
            <pc:docMk/>
            <pc:sldMk cId="2384267714" sldId="358"/>
            <ac:spMk id="260" creationId="{36FC74FB-359A-B29A-AB34-9D1FE948CBED}"/>
          </ac:spMkLst>
        </pc:spChg>
        <pc:grpChg chg="add mod">
          <ac:chgData name="Kim Bélanger-Baillargeon" userId="61e8c17a-4f44-4a20-848f-58a57c92f1ad" providerId="ADAL" clId="{351CF114-304C-452E-AAAC-34DB7665F9A7}" dt="2023-01-04T20:56:30.862" v="274"/>
          <ac:grpSpMkLst>
            <pc:docMk/>
            <pc:sldMk cId="2384267714" sldId="358"/>
            <ac:grpSpMk id="2" creationId="{238E9EFE-2EEC-67D0-BBC6-214C058FAC75}"/>
          </ac:grpSpMkLst>
        </pc:grpChg>
        <pc:grpChg chg="mod">
          <ac:chgData name="Kim Bélanger-Baillargeon" userId="61e8c17a-4f44-4a20-848f-58a57c92f1ad" providerId="ADAL" clId="{351CF114-304C-452E-AAAC-34DB7665F9A7}" dt="2023-01-04T20:56:30.862" v="274"/>
          <ac:grpSpMkLst>
            <pc:docMk/>
            <pc:sldMk cId="2384267714" sldId="358"/>
            <ac:grpSpMk id="3" creationId="{173ABD4F-77D8-0CAB-B5B7-625DFB9516F5}"/>
          </ac:grpSpMkLst>
        </pc:grpChg>
        <pc:grpChg chg="del">
          <ac:chgData name="Kim Bélanger-Baillargeon" userId="61e8c17a-4f44-4a20-848f-58a57c92f1ad" providerId="ADAL" clId="{351CF114-304C-452E-AAAC-34DB7665F9A7}" dt="2023-01-04T20:56:29.643" v="273" actId="478"/>
          <ac:grpSpMkLst>
            <pc:docMk/>
            <pc:sldMk cId="2384267714" sldId="358"/>
            <ac:grpSpMk id="6" creationId="{18739BEE-C819-9CAB-3226-A14481F1F19F}"/>
          </ac:grpSpMkLst>
        </pc:grpChg>
        <pc:grpChg chg="del">
          <ac:chgData name="Kim Bélanger-Baillargeon" userId="61e8c17a-4f44-4a20-848f-58a57c92f1ad" providerId="ADAL" clId="{351CF114-304C-452E-AAAC-34DB7665F9A7}" dt="2023-01-04T20:56:29.643" v="273" actId="478"/>
          <ac:grpSpMkLst>
            <pc:docMk/>
            <pc:sldMk cId="2384267714" sldId="358"/>
            <ac:grpSpMk id="14" creationId="{8F600152-0D7D-AB69-7F3D-407A4AC29CF1}"/>
          </ac:grpSpMkLst>
        </pc:grpChg>
        <pc:grpChg chg="mod">
          <ac:chgData name="Kim Bélanger-Baillargeon" userId="61e8c17a-4f44-4a20-848f-58a57c92f1ad" providerId="ADAL" clId="{351CF114-304C-452E-AAAC-34DB7665F9A7}" dt="2023-01-04T20:56:30.862" v="274"/>
          <ac:grpSpMkLst>
            <pc:docMk/>
            <pc:sldMk cId="2384267714" sldId="358"/>
            <ac:grpSpMk id="136" creationId="{81A00CF4-A02A-5ED4-3C3F-D832468D240E}"/>
          </ac:grpSpMkLst>
        </pc:grpChg>
        <pc:grpChg chg="mod">
          <ac:chgData name="Kim Bélanger-Baillargeon" userId="61e8c17a-4f44-4a20-848f-58a57c92f1ad" providerId="ADAL" clId="{351CF114-304C-452E-AAAC-34DB7665F9A7}" dt="2023-01-04T20:56:30.862" v="274"/>
          <ac:grpSpMkLst>
            <pc:docMk/>
            <pc:sldMk cId="2384267714" sldId="358"/>
            <ac:grpSpMk id="137" creationId="{2DC00034-1C4F-87EA-E3AE-CA36D706AE54}"/>
          </ac:grpSpMkLst>
        </pc:grpChg>
        <pc:grpChg chg="mod">
          <ac:chgData name="Kim Bélanger-Baillargeon" userId="61e8c17a-4f44-4a20-848f-58a57c92f1ad" providerId="ADAL" clId="{351CF114-304C-452E-AAAC-34DB7665F9A7}" dt="2023-01-04T20:56:30.862" v="274"/>
          <ac:grpSpMkLst>
            <pc:docMk/>
            <pc:sldMk cId="2384267714" sldId="358"/>
            <ac:grpSpMk id="138" creationId="{06DDD16E-E41E-5E1F-8494-B6D2972C16EB}"/>
          </ac:grpSpMkLst>
        </pc:grpChg>
        <pc:grpChg chg="mod">
          <ac:chgData name="Kim Bélanger-Baillargeon" userId="61e8c17a-4f44-4a20-848f-58a57c92f1ad" providerId="ADAL" clId="{351CF114-304C-452E-AAAC-34DB7665F9A7}" dt="2023-01-04T20:56:30.862" v="274"/>
          <ac:grpSpMkLst>
            <pc:docMk/>
            <pc:sldMk cId="2384267714" sldId="358"/>
            <ac:grpSpMk id="139" creationId="{E07D038F-4776-508B-4D54-D2A96D43E26D}"/>
          </ac:grpSpMkLst>
        </pc:grpChg>
        <pc:grpChg chg="mod">
          <ac:chgData name="Kim Bélanger-Baillargeon" userId="61e8c17a-4f44-4a20-848f-58a57c92f1ad" providerId="ADAL" clId="{351CF114-304C-452E-AAAC-34DB7665F9A7}" dt="2023-01-04T20:56:30.862" v="274"/>
          <ac:grpSpMkLst>
            <pc:docMk/>
            <pc:sldMk cId="2384267714" sldId="358"/>
            <ac:grpSpMk id="140" creationId="{DF7D08CC-680C-5D01-D1EC-B78E73EA9E76}"/>
          </ac:grpSpMkLst>
        </pc:grpChg>
        <pc:grpChg chg="mod">
          <ac:chgData name="Kim Bélanger-Baillargeon" userId="61e8c17a-4f44-4a20-848f-58a57c92f1ad" providerId="ADAL" clId="{351CF114-304C-452E-AAAC-34DB7665F9A7}" dt="2023-01-04T20:56:30.862" v="274"/>
          <ac:grpSpMkLst>
            <pc:docMk/>
            <pc:sldMk cId="2384267714" sldId="358"/>
            <ac:grpSpMk id="141" creationId="{A5149992-D159-03DD-E83D-ABDA5162F188}"/>
          </ac:grpSpMkLst>
        </pc:grpChg>
        <pc:grpChg chg="mod">
          <ac:chgData name="Kim Bélanger-Baillargeon" userId="61e8c17a-4f44-4a20-848f-58a57c92f1ad" providerId="ADAL" clId="{351CF114-304C-452E-AAAC-34DB7665F9A7}" dt="2023-01-04T20:56:30.862" v="274"/>
          <ac:grpSpMkLst>
            <pc:docMk/>
            <pc:sldMk cId="2384267714" sldId="358"/>
            <ac:grpSpMk id="142" creationId="{C3CA7075-A408-8801-B7CC-269F92BA74E0}"/>
          </ac:grpSpMkLst>
        </pc:grpChg>
        <pc:grpChg chg="mod">
          <ac:chgData name="Kim Bélanger-Baillargeon" userId="61e8c17a-4f44-4a20-848f-58a57c92f1ad" providerId="ADAL" clId="{351CF114-304C-452E-AAAC-34DB7665F9A7}" dt="2023-01-04T20:56:30.862" v="274"/>
          <ac:grpSpMkLst>
            <pc:docMk/>
            <pc:sldMk cId="2384267714" sldId="358"/>
            <ac:grpSpMk id="143" creationId="{DAFB8C1E-F9B5-8B44-43FE-BEE43444D326}"/>
          </ac:grpSpMkLst>
        </pc:grpChg>
        <pc:grpChg chg="mod">
          <ac:chgData name="Kim Bélanger-Baillargeon" userId="61e8c17a-4f44-4a20-848f-58a57c92f1ad" providerId="ADAL" clId="{351CF114-304C-452E-AAAC-34DB7665F9A7}" dt="2023-01-04T20:56:30.862" v="274"/>
          <ac:grpSpMkLst>
            <pc:docMk/>
            <pc:sldMk cId="2384267714" sldId="358"/>
            <ac:grpSpMk id="144" creationId="{407BE661-E10A-6A68-34DE-CB601C8D00CC}"/>
          </ac:grpSpMkLst>
        </pc:grpChg>
        <pc:grpChg chg="mod">
          <ac:chgData name="Kim Bélanger-Baillargeon" userId="61e8c17a-4f44-4a20-848f-58a57c92f1ad" providerId="ADAL" clId="{351CF114-304C-452E-AAAC-34DB7665F9A7}" dt="2023-01-04T20:56:30.862" v="274"/>
          <ac:grpSpMkLst>
            <pc:docMk/>
            <pc:sldMk cId="2384267714" sldId="358"/>
            <ac:grpSpMk id="145" creationId="{8F458911-4036-584D-397C-C7CBD1919CFE}"/>
          </ac:grpSpMkLst>
        </pc:grpChg>
        <pc:grpChg chg="mod">
          <ac:chgData name="Kim Bélanger-Baillargeon" userId="61e8c17a-4f44-4a20-848f-58a57c92f1ad" providerId="ADAL" clId="{351CF114-304C-452E-AAAC-34DB7665F9A7}" dt="2023-01-04T20:56:30.862" v="274"/>
          <ac:grpSpMkLst>
            <pc:docMk/>
            <pc:sldMk cId="2384267714" sldId="358"/>
            <ac:grpSpMk id="146" creationId="{C77D0415-16A1-9813-E99F-40424A11E109}"/>
          </ac:grpSpMkLst>
        </pc:grpChg>
        <pc:grpChg chg="mod">
          <ac:chgData name="Kim Bélanger-Baillargeon" userId="61e8c17a-4f44-4a20-848f-58a57c92f1ad" providerId="ADAL" clId="{351CF114-304C-452E-AAAC-34DB7665F9A7}" dt="2023-01-04T20:56:30.862" v="274"/>
          <ac:grpSpMkLst>
            <pc:docMk/>
            <pc:sldMk cId="2384267714" sldId="358"/>
            <ac:grpSpMk id="147" creationId="{C4AFB2D8-A981-C9D0-A1F9-4FC2773A7002}"/>
          </ac:grpSpMkLst>
        </pc:grpChg>
        <pc:grpChg chg="mod">
          <ac:chgData name="Kim Bélanger-Baillargeon" userId="61e8c17a-4f44-4a20-848f-58a57c92f1ad" providerId="ADAL" clId="{351CF114-304C-452E-AAAC-34DB7665F9A7}" dt="2023-01-04T20:56:30.862" v="274"/>
          <ac:grpSpMkLst>
            <pc:docMk/>
            <pc:sldMk cId="2384267714" sldId="358"/>
            <ac:grpSpMk id="148" creationId="{35191C34-F5A9-2550-F1C7-22CBCAA0D3F7}"/>
          </ac:grpSpMkLst>
        </pc:grpChg>
        <pc:grpChg chg="mod">
          <ac:chgData name="Kim Bélanger-Baillargeon" userId="61e8c17a-4f44-4a20-848f-58a57c92f1ad" providerId="ADAL" clId="{351CF114-304C-452E-AAAC-34DB7665F9A7}" dt="2023-01-04T20:56:30.862" v="274"/>
          <ac:grpSpMkLst>
            <pc:docMk/>
            <pc:sldMk cId="2384267714" sldId="358"/>
            <ac:grpSpMk id="149" creationId="{5ED7DF27-900D-38FE-5735-28725B95B2CF}"/>
          </ac:grpSpMkLst>
        </pc:grpChg>
        <pc:grpChg chg="mod">
          <ac:chgData name="Kim Bélanger-Baillargeon" userId="61e8c17a-4f44-4a20-848f-58a57c92f1ad" providerId="ADAL" clId="{351CF114-304C-452E-AAAC-34DB7665F9A7}" dt="2023-01-04T20:56:30.862" v="274"/>
          <ac:grpSpMkLst>
            <pc:docMk/>
            <pc:sldMk cId="2384267714" sldId="358"/>
            <ac:grpSpMk id="150" creationId="{1FDDED24-9A4C-56ED-201F-E3E12BB1BA3E}"/>
          </ac:grpSpMkLst>
        </pc:grpChg>
        <pc:grpChg chg="mod">
          <ac:chgData name="Kim Bélanger-Baillargeon" userId="61e8c17a-4f44-4a20-848f-58a57c92f1ad" providerId="ADAL" clId="{351CF114-304C-452E-AAAC-34DB7665F9A7}" dt="2023-01-04T20:56:30.862" v="274"/>
          <ac:grpSpMkLst>
            <pc:docMk/>
            <pc:sldMk cId="2384267714" sldId="358"/>
            <ac:grpSpMk id="151" creationId="{51F66062-233C-4914-FC2B-91A3B743562D}"/>
          </ac:grpSpMkLst>
        </pc:grpChg>
        <pc:grpChg chg="mod">
          <ac:chgData name="Kim Bélanger-Baillargeon" userId="61e8c17a-4f44-4a20-848f-58a57c92f1ad" providerId="ADAL" clId="{351CF114-304C-452E-AAAC-34DB7665F9A7}" dt="2023-01-04T20:56:30.862" v="274"/>
          <ac:grpSpMkLst>
            <pc:docMk/>
            <pc:sldMk cId="2384267714" sldId="358"/>
            <ac:grpSpMk id="152" creationId="{AC27ACD3-5476-82B9-A755-425189E8D7DB}"/>
          </ac:grpSpMkLst>
        </pc:grpChg>
        <pc:grpChg chg="mod">
          <ac:chgData name="Kim Bélanger-Baillargeon" userId="61e8c17a-4f44-4a20-848f-58a57c92f1ad" providerId="ADAL" clId="{351CF114-304C-452E-AAAC-34DB7665F9A7}" dt="2023-01-04T20:56:30.862" v="274"/>
          <ac:grpSpMkLst>
            <pc:docMk/>
            <pc:sldMk cId="2384267714" sldId="358"/>
            <ac:grpSpMk id="153" creationId="{D0A73136-181C-6477-9694-7E463AEE3FFD}"/>
          </ac:grpSpMkLst>
        </pc:grpChg>
        <pc:grpChg chg="mod">
          <ac:chgData name="Kim Bélanger-Baillargeon" userId="61e8c17a-4f44-4a20-848f-58a57c92f1ad" providerId="ADAL" clId="{351CF114-304C-452E-AAAC-34DB7665F9A7}" dt="2023-01-04T20:56:30.862" v="274"/>
          <ac:grpSpMkLst>
            <pc:docMk/>
            <pc:sldMk cId="2384267714" sldId="358"/>
            <ac:grpSpMk id="154" creationId="{78BC605B-5867-71EE-48CD-3E3D9421B017}"/>
          </ac:grpSpMkLst>
        </pc:grpChg>
        <pc:grpChg chg="mod">
          <ac:chgData name="Kim Bélanger-Baillargeon" userId="61e8c17a-4f44-4a20-848f-58a57c92f1ad" providerId="ADAL" clId="{351CF114-304C-452E-AAAC-34DB7665F9A7}" dt="2023-01-04T20:56:30.862" v="274"/>
          <ac:grpSpMkLst>
            <pc:docMk/>
            <pc:sldMk cId="2384267714" sldId="358"/>
            <ac:grpSpMk id="155" creationId="{8D98DC61-3DF0-93EB-E5B3-84647FA0DC52}"/>
          </ac:grpSpMkLst>
        </pc:grpChg>
        <pc:grpChg chg="mod">
          <ac:chgData name="Kim Bélanger-Baillargeon" userId="61e8c17a-4f44-4a20-848f-58a57c92f1ad" providerId="ADAL" clId="{351CF114-304C-452E-AAAC-34DB7665F9A7}" dt="2023-01-04T20:56:30.862" v="274"/>
          <ac:grpSpMkLst>
            <pc:docMk/>
            <pc:sldMk cId="2384267714" sldId="358"/>
            <ac:grpSpMk id="156" creationId="{168C1A1E-C76B-A92B-A5F0-4E09094A0461}"/>
          </ac:grpSpMkLst>
        </pc:grpChg>
        <pc:grpChg chg="mod">
          <ac:chgData name="Kim Bélanger-Baillargeon" userId="61e8c17a-4f44-4a20-848f-58a57c92f1ad" providerId="ADAL" clId="{351CF114-304C-452E-AAAC-34DB7665F9A7}" dt="2023-01-04T20:56:30.862" v="274"/>
          <ac:grpSpMkLst>
            <pc:docMk/>
            <pc:sldMk cId="2384267714" sldId="358"/>
            <ac:grpSpMk id="157" creationId="{9B1D45FC-3C38-0264-34AA-0B0263EBCE4A}"/>
          </ac:grpSpMkLst>
        </pc:grpChg>
        <pc:grpChg chg="mod">
          <ac:chgData name="Kim Bélanger-Baillargeon" userId="61e8c17a-4f44-4a20-848f-58a57c92f1ad" providerId="ADAL" clId="{351CF114-304C-452E-AAAC-34DB7665F9A7}" dt="2023-01-04T20:56:30.862" v="274"/>
          <ac:grpSpMkLst>
            <pc:docMk/>
            <pc:sldMk cId="2384267714" sldId="358"/>
            <ac:grpSpMk id="158" creationId="{930B61B9-014C-CE42-2A84-90B26A7787FE}"/>
          </ac:grpSpMkLst>
        </pc:grpChg>
        <pc:grpChg chg="mod">
          <ac:chgData name="Kim Bélanger-Baillargeon" userId="61e8c17a-4f44-4a20-848f-58a57c92f1ad" providerId="ADAL" clId="{351CF114-304C-452E-AAAC-34DB7665F9A7}" dt="2023-01-04T20:56:30.862" v="274"/>
          <ac:grpSpMkLst>
            <pc:docMk/>
            <pc:sldMk cId="2384267714" sldId="358"/>
            <ac:grpSpMk id="159" creationId="{F13ED06F-D75B-2B0A-2EA0-CA464E004CFC}"/>
          </ac:grpSpMkLst>
        </pc:grpChg>
        <pc:grpChg chg="mod">
          <ac:chgData name="Kim Bélanger-Baillargeon" userId="61e8c17a-4f44-4a20-848f-58a57c92f1ad" providerId="ADAL" clId="{351CF114-304C-452E-AAAC-34DB7665F9A7}" dt="2023-01-04T20:56:30.862" v="274"/>
          <ac:grpSpMkLst>
            <pc:docMk/>
            <pc:sldMk cId="2384267714" sldId="358"/>
            <ac:grpSpMk id="160" creationId="{5B308470-AF84-AD60-15C0-4072E17A35C8}"/>
          </ac:grpSpMkLst>
        </pc:grpChg>
        <pc:grpChg chg="mod">
          <ac:chgData name="Kim Bélanger-Baillargeon" userId="61e8c17a-4f44-4a20-848f-58a57c92f1ad" providerId="ADAL" clId="{351CF114-304C-452E-AAAC-34DB7665F9A7}" dt="2023-01-04T20:56:30.862" v="274"/>
          <ac:grpSpMkLst>
            <pc:docMk/>
            <pc:sldMk cId="2384267714" sldId="358"/>
            <ac:grpSpMk id="161" creationId="{69A24BED-1274-0E4E-9F9C-89E5D11156ED}"/>
          </ac:grpSpMkLst>
        </pc:grpChg>
        <pc:grpChg chg="mod">
          <ac:chgData name="Kim Bélanger-Baillargeon" userId="61e8c17a-4f44-4a20-848f-58a57c92f1ad" providerId="ADAL" clId="{351CF114-304C-452E-AAAC-34DB7665F9A7}" dt="2023-01-04T20:56:30.862" v="274"/>
          <ac:grpSpMkLst>
            <pc:docMk/>
            <pc:sldMk cId="2384267714" sldId="358"/>
            <ac:grpSpMk id="162" creationId="{30812ECB-DAD3-BAD1-1807-D9476E37EDB8}"/>
          </ac:grpSpMkLst>
        </pc:grpChg>
        <pc:grpChg chg="mod">
          <ac:chgData name="Kim Bélanger-Baillargeon" userId="61e8c17a-4f44-4a20-848f-58a57c92f1ad" providerId="ADAL" clId="{351CF114-304C-452E-AAAC-34DB7665F9A7}" dt="2023-01-04T20:56:30.862" v="274"/>
          <ac:grpSpMkLst>
            <pc:docMk/>
            <pc:sldMk cId="2384267714" sldId="358"/>
            <ac:grpSpMk id="163" creationId="{304432D5-F87A-2C58-5654-B0F08EE5EAFB}"/>
          </ac:grpSpMkLst>
        </pc:grpChg>
        <pc:grpChg chg="mod">
          <ac:chgData name="Kim Bélanger-Baillargeon" userId="61e8c17a-4f44-4a20-848f-58a57c92f1ad" providerId="ADAL" clId="{351CF114-304C-452E-AAAC-34DB7665F9A7}" dt="2023-01-04T20:56:30.862" v="274"/>
          <ac:grpSpMkLst>
            <pc:docMk/>
            <pc:sldMk cId="2384267714" sldId="358"/>
            <ac:grpSpMk id="164" creationId="{A4760A5F-DF41-0010-FDDC-C7262F1CA46B}"/>
          </ac:grpSpMkLst>
        </pc:grpChg>
        <pc:grpChg chg="add mod">
          <ac:chgData name="Kim Bélanger-Baillargeon" userId="61e8c17a-4f44-4a20-848f-58a57c92f1ad" providerId="ADAL" clId="{351CF114-304C-452E-AAAC-34DB7665F9A7}" dt="2023-01-04T20:56:30.862" v="274"/>
          <ac:grpSpMkLst>
            <pc:docMk/>
            <pc:sldMk cId="2384267714" sldId="358"/>
            <ac:grpSpMk id="253" creationId="{B74447F7-CF47-B056-EA10-E732B3B5FB0D}"/>
          </ac:grpSpMkLst>
        </pc:grpChg>
        <pc:picChg chg="del">
          <ac:chgData name="Kim Bélanger-Baillargeon" userId="61e8c17a-4f44-4a20-848f-58a57c92f1ad" providerId="ADAL" clId="{351CF114-304C-452E-AAAC-34DB7665F9A7}" dt="2023-01-04T20:56:29.643" v="273" actId="478"/>
          <ac:picMkLst>
            <pc:docMk/>
            <pc:sldMk cId="2384267714" sldId="358"/>
            <ac:picMk id="12" creationId="{19F60033-2643-6254-10A7-D7CE5C7582A0}"/>
          </ac:picMkLst>
        </pc:picChg>
        <pc:picChg chg="del">
          <ac:chgData name="Kim Bélanger-Baillargeon" userId="61e8c17a-4f44-4a20-848f-58a57c92f1ad" providerId="ADAL" clId="{351CF114-304C-452E-AAAC-34DB7665F9A7}" dt="2023-01-04T20:56:29.643" v="273" actId="478"/>
          <ac:picMkLst>
            <pc:docMk/>
            <pc:sldMk cId="2384267714" sldId="358"/>
            <ac:picMk id="13" creationId="{BCD92625-CCED-AEE4-BC8D-CEA3A33C49B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16DD0D-3656-44AE-BD94-3B6AFCA92C39}" type="datetimeFigureOut">
              <a:rPr lang="fr-CA" smtClean="0"/>
              <a:t>2023-08-17</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3EF483-CCDC-4FB8-A780-3BD5507A0E1D}" type="slidenum">
              <a:rPr lang="fr-CA" smtClean="0"/>
              <a:t>‹#›</a:t>
            </a:fld>
            <a:endParaRPr lang="fr-CA"/>
          </a:p>
        </p:txBody>
      </p:sp>
    </p:spTree>
    <p:extLst>
      <p:ext uri="{BB962C8B-B14F-4D97-AF65-F5344CB8AC3E}">
        <p14:creationId xmlns:p14="http://schemas.microsoft.com/office/powerpoint/2010/main" val="2705706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ommons.wikimedia.org/w/index.php?curid=27539198"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larousse.fr/encyclopedie/divers/nuit_du_ao%c3%bbt_1789/105784"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louvre.fr/oeuvre-notices/portrait-de-l-artiste-en-chasseur" TargetMode="External"/><Relationship Id="rId4" Type="http://schemas.openxmlformats.org/officeDocument/2006/relationships/hyperlink" Target="https://books.google.fr/books?id=Np7A5Q3PqwYC&amp;pg=PA13&amp;dq=D%C3%A9crets+des+4,+6,+7,+8+et+11+ao%C3%BBt+1789&amp;hl=fr&amp;sa=X&amp;ved=0ahUKEwjYqLaL26bQAhXM0xoKHShsCnIQ6AEIHTAA#v=onepage&amp;q&amp;f=false"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lysee.fr/la-presidence/la-declaration-des-droits-de-l-homme-et-du-citoye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universalis.fr/encyclopedie/constitution-francaise-de-1791/"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lop.parl.ca/about/parliament/education/ourcountryourparliament/html_booklet/process-passing-bill-e.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perspective.usherbrooke.ca/bilan/servlet/BMDictionnaire?iddictionnaire=1494"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perspective.usherbrooke.ca/bilan/servlet/BMDictionnaire?iddictionnaire=1637"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perspective.usherbrooke.ca/bilan/servlet/BMDictionnaire?iddictionnaire=1526"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perspective.usherbrooke.ca/bilan/servlet/BMDictionnaire?iddictionnaire=1487"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idea.int/sites/default/files/publications/democratie-directe-un-apercu-du-manuel-d-international-idea_1.pdf"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cairn.info/la-republique-entre-democratie-sociale--9782130486985-page-144.htm?contenu=resume"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perspective.usherbrooke.ca/bilan/servlet/BMDictionnaire?iddictionnaire=1506"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laws-lois.justice.gc.ca/eng/const/page-15.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justice.gc.ca/eng/pr-rp/sjc-csj/pji-ilp/hist/"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larousse.fr/encyclopedie/divers/si%C3%A8cle_des_Lumi%C3%A8res/130660"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javascript:displayOtherLang(%22se:905%22);" TargetMode="External"/><Relationship Id="rId5" Type="http://schemas.openxmlformats.org/officeDocument/2006/relationships/hyperlink" Target="http://javascript:displayOtherLang(%22se:900%22);" TargetMode="External"/><Relationship Id="rId4" Type="http://schemas.openxmlformats.org/officeDocument/2006/relationships/hyperlink" Target="http://javascript:displayOtherLang(%22se:947%22);"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larousse.fr/encyclopedie/personnage/Charles_de_Secondat_baron_de_La_Br%C3%A8de_et_de_Montesquieu/133812"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erspective.usherbrooke.ca/bilan/servlet/BMDictionnaire?iddictionnaire=1629#:~:text=Le%20pouvoir%20l%C3%A9gislatif%20(synonyme%20%3A%20branche,pouvoir%20judiciaire%20(les%20tribunaux).&amp;text=G%C3%A9n%C3%A9ralement%2C%20les%20projets%20doivent%20%C3%AAtre,%C3%89tat)%20pour%20devenir%20des%20loi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erspective.usherbrooke.ca/bilan/servlet/BMDictionnaire?iddictionnaire=1637"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cap="small" dirty="0">
                <a:latin typeface="Arial"/>
                <a:ea typeface="Times New Roman" panose="02020603050405020304" pitchFamily="18" charset="0"/>
                <a:cs typeface="Arial"/>
              </a:rPr>
              <a:t>INFORMATION FOR STUDENTS </a:t>
            </a:r>
          </a:p>
          <a:p>
            <a:endParaRPr lang="fr-CA" b="1" cap="small" dirty="0">
              <a:latin typeface="Arial" panose="020B0604020202020204" pitchFamily="34" charset="0"/>
              <a:cs typeface="Arial" panose="020B0604020202020204" pitchFamily="34" charset="0"/>
            </a:endParaRPr>
          </a:p>
          <a:p>
            <a:r>
              <a:rPr lang="fr-CA" dirty="0">
                <a:latin typeface="Arial"/>
                <a:cs typeface="Arial"/>
              </a:rPr>
              <a:t>The </a:t>
            </a:r>
            <a:r>
              <a:rPr lang="fr-CA" dirty="0" err="1">
                <a:latin typeface="Arial"/>
                <a:cs typeface="Arial"/>
              </a:rPr>
              <a:t>symbols</a:t>
            </a:r>
            <a:r>
              <a:rPr lang="fr-CA" dirty="0">
                <a:latin typeface="Arial"/>
                <a:cs typeface="Arial"/>
              </a:rPr>
              <a:t> on </a:t>
            </a:r>
            <a:r>
              <a:rPr lang="fr-CA" dirty="0" err="1">
                <a:latin typeface="Arial"/>
                <a:cs typeface="Arial"/>
              </a:rPr>
              <a:t>this</a:t>
            </a:r>
            <a:r>
              <a:rPr lang="fr-CA" dirty="0">
                <a:latin typeface="Arial"/>
                <a:cs typeface="Arial"/>
              </a:rPr>
              <a:t> slide are </a:t>
            </a:r>
            <a:r>
              <a:rPr lang="fr-CA" dirty="0" err="1">
                <a:latin typeface="Arial"/>
                <a:cs typeface="Arial"/>
              </a:rPr>
              <a:t>used</a:t>
            </a:r>
            <a:r>
              <a:rPr lang="fr-CA" dirty="0">
                <a:latin typeface="Arial"/>
                <a:cs typeface="Arial"/>
              </a:rPr>
              <a:t> </a:t>
            </a:r>
            <a:r>
              <a:rPr lang="fr-CA" dirty="0" err="1">
                <a:latin typeface="Arial"/>
                <a:cs typeface="Arial"/>
              </a:rPr>
              <a:t>throughout</a:t>
            </a:r>
            <a:r>
              <a:rPr lang="fr-CA" dirty="0">
                <a:latin typeface="Arial"/>
                <a:cs typeface="Arial"/>
              </a:rPr>
              <a:t> </a:t>
            </a:r>
            <a:r>
              <a:rPr lang="fr-CA" dirty="0" err="1">
                <a:latin typeface="Arial"/>
                <a:cs typeface="Arial"/>
              </a:rPr>
              <a:t>this</a:t>
            </a:r>
            <a:r>
              <a:rPr lang="fr-CA" dirty="0">
                <a:latin typeface="Arial"/>
                <a:cs typeface="Arial"/>
              </a:rPr>
              <a:t> </a:t>
            </a:r>
            <a:r>
              <a:rPr lang="fr-CA" dirty="0" err="1">
                <a:latin typeface="Arial"/>
                <a:cs typeface="Arial"/>
              </a:rPr>
              <a:t>presentation</a:t>
            </a:r>
            <a:r>
              <a:rPr lang="fr-CA" dirty="0">
                <a:latin typeface="Arial"/>
                <a:cs typeface="Arial"/>
              </a:rPr>
              <a:t> to help </a:t>
            </a:r>
            <a:r>
              <a:rPr lang="fr-CA" dirty="0" err="1">
                <a:latin typeface="Arial"/>
                <a:cs typeface="Arial"/>
              </a:rPr>
              <a:t>students</a:t>
            </a:r>
            <a:r>
              <a:rPr lang="fr-CA" dirty="0">
                <a:latin typeface="Arial"/>
                <a:cs typeface="Arial"/>
              </a:rPr>
              <a:t> </a:t>
            </a:r>
            <a:r>
              <a:rPr lang="fr-CA" dirty="0" err="1">
                <a:latin typeface="Arial"/>
                <a:cs typeface="Arial"/>
              </a:rPr>
              <a:t>remember</a:t>
            </a:r>
            <a:r>
              <a:rPr lang="fr-CA" dirty="0">
                <a:latin typeface="Arial"/>
                <a:cs typeface="Arial"/>
              </a:rPr>
              <a:t> the </a:t>
            </a:r>
            <a:r>
              <a:rPr lang="fr-CA" dirty="0" err="1">
                <a:latin typeface="Arial"/>
                <a:cs typeface="Arial"/>
              </a:rPr>
              <a:t>various</a:t>
            </a:r>
            <a:r>
              <a:rPr lang="fr-CA" dirty="0">
                <a:latin typeface="Arial"/>
                <a:cs typeface="Arial"/>
              </a:rPr>
              <a:t> </a:t>
            </a:r>
            <a:r>
              <a:rPr lang="fr-CA" dirty="0" err="1">
                <a:latin typeface="Arial"/>
                <a:cs typeface="Arial"/>
              </a:rPr>
              <a:t>themes</a:t>
            </a:r>
            <a:r>
              <a:rPr lang="fr-CA" dirty="0">
                <a:latin typeface="Arial"/>
                <a:cs typeface="Arial"/>
              </a:rPr>
              <a:t>.</a:t>
            </a:r>
            <a:endParaRPr lang="fr-CA" dirty="0">
              <a:latin typeface="Arial" panose="020B060402020202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a:p>
            <a:r>
              <a:rPr lang="fr-CA" b="1" dirty="0">
                <a:latin typeface="Arial"/>
                <a:cs typeface="Arial"/>
              </a:rPr>
              <a:t>Sources</a:t>
            </a:r>
            <a:r>
              <a:rPr lang="fr-CA" dirty="0">
                <a:latin typeface="Arial"/>
                <a:cs typeface="Arial"/>
              </a:rPr>
              <a:t>:</a:t>
            </a:r>
          </a:p>
          <a:p>
            <a:pPr marL="171450" indent="-171450">
              <a:buFont typeface="Arial" panose="020B0604020202020204" pitchFamily="34" charset="0"/>
              <a:buChar char="•"/>
            </a:pPr>
            <a:r>
              <a:rPr lang="fr-CA" dirty="0">
                <a:latin typeface="Arial"/>
                <a:cs typeface="Arial"/>
              </a:rPr>
              <a:t>La liberté guidant le peuple, by Eugène Delacroix — Erich Lessing Culture and Fine Arts Archives via artsy.net, </a:t>
            </a:r>
            <a:r>
              <a:rPr lang="fr-CA" dirty="0" err="1">
                <a:latin typeface="Arial"/>
                <a:cs typeface="Arial"/>
              </a:rPr>
              <a:t>pubic</a:t>
            </a:r>
            <a:r>
              <a:rPr lang="fr-CA" dirty="0">
                <a:latin typeface="Arial"/>
                <a:cs typeface="Arial"/>
              </a:rPr>
              <a:t> </a:t>
            </a:r>
            <a:r>
              <a:rPr lang="fr-CA" dirty="0" err="1">
                <a:latin typeface="Arial"/>
                <a:cs typeface="Arial"/>
              </a:rPr>
              <a:t>domain</a:t>
            </a:r>
            <a:r>
              <a:rPr lang="fr-CA" dirty="0">
                <a:latin typeface="Arial"/>
                <a:cs typeface="Arial"/>
              </a:rPr>
              <a:t>, </a:t>
            </a:r>
            <a:r>
              <a:rPr lang="fr-CA" dirty="0">
                <a:latin typeface="Arial"/>
                <a:cs typeface="Arial"/>
                <a:hlinkClick r:id="rId3"/>
              </a:rPr>
              <a:t>https://commons.wikimedia.org/w/index.php?curid=27539198</a:t>
            </a:r>
            <a:r>
              <a:rPr lang="fr-CA" dirty="0">
                <a:latin typeface="Arial"/>
                <a:cs typeface="Arial"/>
              </a:rPr>
              <a:t> (page </a:t>
            </a:r>
            <a:r>
              <a:rPr lang="fr-CA" dirty="0" err="1">
                <a:latin typeface="Arial"/>
                <a:cs typeface="Arial"/>
              </a:rPr>
              <a:t>consulted</a:t>
            </a:r>
            <a:r>
              <a:rPr lang="fr-CA" dirty="0">
                <a:latin typeface="Arial"/>
                <a:cs typeface="Arial"/>
              </a:rPr>
              <a:t> </a:t>
            </a:r>
            <a:r>
              <a:rPr lang="fr-CA" dirty="0" err="1">
                <a:latin typeface="Arial"/>
                <a:cs typeface="Arial"/>
              </a:rPr>
              <a:t>January</a:t>
            </a:r>
            <a:r>
              <a:rPr lang="fr-CA" dirty="0">
                <a:latin typeface="Arial"/>
                <a:cs typeface="Arial"/>
              </a:rPr>
              <a:t> 7, 2021). </a:t>
            </a:r>
            <a:endParaRPr lang="fr-CA"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BD3EF483-CCDC-4FB8-A780-3BD5507A0E1D}" type="slidenum">
              <a:rPr lang="fr-CA" smtClean="0"/>
              <a:t>1</a:t>
            </a:fld>
            <a:endParaRPr lang="fr-CA"/>
          </a:p>
        </p:txBody>
      </p:sp>
    </p:spTree>
    <p:extLst>
      <p:ext uri="{BB962C8B-B14F-4D97-AF65-F5344CB8AC3E}">
        <p14:creationId xmlns:p14="http://schemas.microsoft.com/office/powerpoint/2010/main" val="4056070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CA" b="1" cap="small" dirty="0">
                <a:latin typeface="Arial"/>
                <a:ea typeface="Times New Roman" panose="02020603050405020304" pitchFamily="18" charset="0"/>
                <a:cs typeface="Arial"/>
              </a:rPr>
              <a:t>INFORMATION FOR STUDENTS</a:t>
            </a:r>
          </a:p>
          <a:p>
            <a:pPr>
              <a:defRPr/>
            </a:pPr>
            <a:endParaRPr lang="en-CA" dirty="0"/>
          </a:p>
          <a:p>
            <a:r>
              <a:rPr lang="en-CA" dirty="0">
                <a:cs typeface="Calibri"/>
              </a:rPr>
              <a:t>This decree, adopted on the evening of August 4, 1789, responded to a lot of the demands of the Third Estate. Before this decree, the nobility had a lot of rights that peasants did not. This led to a widening wealth gap and prevented non-nobles from getting out of poverty.  For example, peasants in a state of servitude could not</a:t>
            </a:r>
          </a:p>
          <a:p>
            <a:pPr marL="628650" lvl="1" indent="-171450">
              <a:buFont typeface="Arial"/>
              <a:buChar char="•"/>
            </a:pPr>
            <a:r>
              <a:rPr lang="en-CA" dirty="0">
                <a:cs typeface="Calibri"/>
              </a:rPr>
              <a:t>hunt,</a:t>
            </a:r>
          </a:p>
          <a:p>
            <a:pPr marL="628650" lvl="1" indent="-171450">
              <a:buFont typeface="Arial"/>
              <a:buChar char="•"/>
            </a:pPr>
            <a:r>
              <a:rPr lang="en-CA" dirty="0">
                <a:cs typeface="Calibri"/>
              </a:rPr>
              <a:t>leave land to their children (the right of mortmain gave the land to the lord when serfs died), or</a:t>
            </a:r>
          </a:p>
          <a:p>
            <a:pPr marL="628650" lvl="1" indent="-171450">
              <a:buFont typeface="Arial"/>
              <a:buChar char="•"/>
            </a:pPr>
            <a:r>
              <a:rPr lang="en-CA" dirty="0">
                <a:cs typeface="Calibri"/>
              </a:rPr>
              <a:t>enter certain professions, for example, the ministry or certain ranks of the army.</a:t>
            </a:r>
          </a:p>
          <a:p>
            <a:r>
              <a:rPr lang="en-CA" dirty="0">
                <a:cs typeface="Calibri"/>
              </a:rPr>
              <a:t>Also, peasants were subject to justice administered by lords, which was often arbitrary.  </a:t>
            </a:r>
          </a:p>
          <a:p>
            <a:endParaRPr lang="en-CA" dirty="0">
              <a:cs typeface="Calibri"/>
            </a:endParaRPr>
          </a:p>
          <a:p>
            <a:r>
              <a:rPr lang="en-CA" b="1" dirty="0">
                <a:cs typeface="Calibri"/>
              </a:rPr>
              <a:t>Sources:</a:t>
            </a:r>
          </a:p>
          <a:p>
            <a:pPr marL="171450" indent="-171450">
              <a:buFont typeface="Arial"/>
              <a:buChar char="•"/>
            </a:pPr>
            <a:r>
              <a:rPr lang="fr-CA" dirty="0"/>
              <a:t>Encyclopédie Larousse, « nuit du 4 août 1789 » on line: </a:t>
            </a:r>
            <a:r>
              <a:rPr lang="fr-CA" u="sng" dirty="0">
                <a:hlinkClick r:id="rId3"/>
              </a:rPr>
              <a:t>https://www.larousse.fr/encyclopedie/divers/nuit_du_ao%c3%bbt_1789/105784</a:t>
            </a:r>
            <a:r>
              <a:rPr lang="fr-CA" dirty="0"/>
              <a:t>  (</a:t>
            </a:r>
            <a:r>
              <a:rPr lang="fr-CA" dirty="0" err="1"/>
              <a:t>consulted</a:t>
            </a:r>
            <a:r>
              <a:rPr lang="fr-CA" dirty="0"/>
              <a:t> </a:t>
            </a:r>
            <a:r>
              <a:rPr lang="fr-CA" dirty="0" err="1"/>
              <a:t>December</a:t>
            </a:r>
            <a:r>
              <a:rPr lang="fr-CA" dirty="0"/>
              <a:t> 14, 2020) </a:t>
            </a:r>
            <a:endParaRPr lang="en-CA" dirty="0">
              <a:cs typeface="Calibri"/>
            </a:endParaRPr>
          </a:p>
          <a:p>
            <a:pPr marL="171450" indent="-171450">
              <a:buFont typeface="Arial"/>
              <a:buChar char="•"/>
            </a:pPr>
            <a:r>
              <a:rPr lang="fr-CA" i="1" dirty="0" err="1"/>
              <a:t>Decrees</a:t>
            </a:r>
            <a:r>
              <a:rPr lang="fr-CA" i="1" dirty="0"/>
              <a:t> of August 4, 6, 7, 8 and 11, 1789</a:t>
            </a:r>
            <a:r>
              <a:rPr lang="fr-CA" dirty="0"/>
              <a:t>, on line: </a:t>
            </a:r>
            <a:r>
              <a:rPr lang="fr-CA" u="sng" dirty="0">
                <a:hlinkClick r:id="rId4"/>
              </a:rPr>
              <a:t>https://books.google.fr/books?id=Np7A5Q3PqwYC&amp;pg=PA13&amp;dq=D%C3%A9crets+des+4,+6,+7,+8+et+11+ao%C3%BBt+1789&amp;hl=fr&amp;sa=X&amp;ved=0ahUKEwjYqLaL26bQAhXM0xoKHShsCnIQ6AEIHTAA#v=onepage&amp;q&amp;f=false</a:t>
            </a:r>
            <a:r>
              <a:rPr lang="fr-CA" dirty="0"/>
              <a:t>  (</a:t>
            </a:r>
            <a:r>
              <a:rPr lang="fr-CA" dirty="0" err="1"/>
              <a:t>consulted</a:t>
            </a:r>
            <a:r>
              <a:rPr lang="fr-CA" dirty="0"/>
              <a:t> </a:t>
            </a:r>
            <a:r>
              <a:rPr lang="fr-CA" dirty="0" err="1"/>
              <a:t>December</a:t>
            </a:r>
            <a:r>
              <a:rPr lang="fr-CA" dirty="0"/>
              <a:t> 14, 2020)</a:t>
            </a:r>
            <a:endParaRPr lang="fr-CA" dirty="0">
              <a:cs typeface="Calibri"/>
            </a:endParaRPr>
          </a:p>
          <a:p>
            <a:pPr marL="171450" indent="-171450">
              <a:buFont typeface="Arial"/>
              <a:buChar char="•"/>
            </a:pPr>
            <a:r>
              <a:rPr lang="fr-CA" dirty="0"/>
              <a:t>Louis Firmin Julien Laferrière, </a:t>
            </a:r>
            <a:r>
              <a:rPr lang="fr-CA" i="1" dirty="0"/>
              <a:t>Histoire du droit français</a:t>
            </a:r>
            <a:r>
              <a:rPr lang="fr-CA" dirty="0"/>
              <a:t>, Joubert, 1837, p.  510 sq.</a:t>
            </a:r>
            <a:endParaRPr lang="fr-CA" dirty="0">
              <a:cs typeface="Calibri"/>
            </a:endParaRPr>
          </a:p>
          <a:p>
            <a:endParaRPr lang="en-CA" dirty="0">
              <a:cs typeface="Calibri"/>
            </a:endParaRPr>
          </a:p>
          <a:p>
            <a:r>
              <a:rPr lang="en-CA" b="1" dirty="0">
                <a:cs typeface="Calibri"/>
              </a:rPr>
              <a:t>Source of photo</a:t>
            </a:r>
            <a:r>
              <a:rPr lang="en-CA" dirty="0">
                <a:cs typeface="Calibri"/>
              </a:rPr>
              <a:t>:</a:t>
            </a:r>
          </a:p>
          <a:p>
            <a:pPr marL="171450" indent="-171450">
              <a:buFont typeface="Arial"/>
              <a:buChar char="•"/>
            </a:pPr>
            <a:r>
              <a:rPr lang="fr-CA" dirty="0"/>
              <a:t>Portrait de l'artiste en chasseur, on line: </a:t>
            </a:r>
            <a:r>
              <a:rPr lang="fr-CA" b="1" dirty="0"/>
              <a:t> </a:t>
            </a:r>
            <a:r>
              <a:rPr lang="fr-CA" dirty="0"/>
              <a:t>˂ </a:t>
            </a:r>
            <a:r>
              <a:rPr lang="fr-CA" u="sng" dirty="0">
                <a:hlinkClick r:id="rId5"/>
              </a:rPr>
              <a:t>https://www.louvre.fr/</a:t>
            </a:r>
            <a:r>
              <a:rPr lang="fr-CA" u="sng" dirty="0" err="1">
                <a:hlinkClick r:id="rId5"/>
              </a:rPr>
              <a:t>oeuvre</a:t>
            </a:r>
            <a:r>
              <a:rPr lang="fr-CA" u="sng" dirty="0">
                <a:hlinkClick r:id="rId5"/>
              </a:rPr>
              <a:t>-notices/portrait-de-l-artiste-en-chasseur</a:t>
            </a:r>
            <a:r>
              <a:rPr lang="fr-CA" dirty="0"/>
              <a:t>˃, © 2009 RMN / Stéphane </a:t>
            </a:r>
            <a:r>
              <a:rPr lang="fr-CA" dirty="0" err="1"/>
              <a:t>Maréchalle</a:t>
            </a:r>
            <a:endParaRPr lang="en-CA" dirty="0">
              <a:cs typeface="Calibri"/>
            </a:endParaRPr>
          </a:p>
        </p:txBody>
      </p:sp>
      <p:sp>
        <p:nvSpPr>
          <p:cNvPr id="4" name="Espace réservé du numéro de diapositive 3"/>
          <p:cNvSpPr>
            <a:spLocks noGrp="1"/>
          </p:cNvSpPr>
          <p:nvPr>
            <p:ph type="sldNum" sz="quarter" idx="5"/>
          </p:nvPr>
        </p:nvSpPr>
        <p:spPr/>
        <p:txBody>
          <a:bodyPr/>
          <a:lstStyle/>
          <a:p>
            <a:fld id="{BD3EF483-CCDC-4FB8-A780-3BD5507A0E1D}" type="slidenum">
              <a:rPr lang="fr-CA" smtClean="0"/>
              <a:t>12</a:t>
            </a:fld>
            <a:endParaRPr lang="fr-CA"/>
          </a:p>
        </p:txBody>
      </p:sp>
    </p:spTree>
    <p:extLst>
      <p:ext uri="{BB962C8B-B14F-4D97-AF65-F5344CB8AC3E}">
        <p14:creationId xmlns:p14="http://schemas.microsoft.com/office/powerpoint/2010/main" val="1567968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cap="small" dirty="0">
                <a:latin typeface="Arial"/>
                <a:ea typeface="Times New Roman" panose="02020603050405020304" pitchFamily="18" charset="0"/>
                <a:cs typeface="Arial"/>
              </a:rPr>
              <a:t>INFORMATION FOR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algn="l"/>
            <a:r>
              <a:rPr lang="fr-CA" dirty="0" err="1"/>
              <a:t>Representatives</a:t>
            </a:r>
            <a:r>
              <a:rPr lang="fr-CA" dirty="0"/>
              <a:t> of the </a:t>
            </a:r>
            <a:r>
              <a:rPr lang="fr-CA" dirty="0" err="1"/>
              <a:t>Estates</a:t>
            </a:r>
            <a:r>
              <a:rPr lang="fr-CA" dirty="0"/>
              <a:t> General </a:t>
            </a:r>
            <a:r>
              <a:rPr lang="fr-CA" dirty="0" err="1"/>
              <a:t>wanted</a:t>
            </a:r>
            <a:r>
              <a:rPr lang="fr-CA" dirty="0"/>
              <a:t> the new French constitution to </a:t>
            </a:r>
            <a:r>
              <a:rPr lang="fr-CA" dirty="0" err="1"/>
              <a:t>be</a:t>
            </a:r>
            <a:r>
              <a:rPr lang="fr-CA" dirty="0"/>
              <a:t> </a:t>
            </a:r>
            <a:r>
              <a:rPr lang="fr-CA" dirty="0" err="1"/>
              <a:t>accompanied</a:t>
            </a:r>
            <a:r>
              <a:rPr lang="fr-CA" dirty="0"/>
              <a:t> by a </a:t>
            </a:r>
            <a:r>
              <a:rPr lang="fr-CA" dirty="0" err="1"/>
              <a:t>declaration</a:t>
            </a:r>
            <a:r>
              <a:rPr lang="fr-CA" dirty="0"/>
              <a:t> of </a:t>
            </a:r>
            <a:r>
              <a:rPr lang="fr-CA" dirty="0" err="1"/>
              <a:t>principles</a:t>
            </a:r>
            <a:r>
              <a:rPr lang="fr-CA" dirty="0"/>
              <a:t>. </a:t>
            </a:r>
          </a:p>
          <a:p>
            <a:pPr algn="l"/>
            <a:r>
              <a:rPr lang="fr-CA" dirty="0"/>
              <a:t>The </a:t>
            </a:r>
            <a:r>
              <a:rPr lang="fr-CA" dirty="0" err="1"/>
              <a:t>Declaration</a:t>
            </a:r>
            <a:r>
              <a:rPr lang="fr-CA" dirty="0"/>
              <a:t> of the </a:t>
            </a:r>
            <a:r>
              <a:rPr lang="fr-CA" dirty="0" err="1"/>
              <a:t>Rights</a:t>
            </a:r>
            <a:r>
              <a:rPr lang="fr-CA" dirty="0"/>
              <a:t> of Man and of the Citizen </a:t>
            </a:r>
            <a:r>
              <a:rPr lang="fr-CA" dirty="0" err="1"/>
              <a:t>was</a:t>
            </a:r>
            <a:r>
              <a:rPr lang="fr-CA" dirty="0"/>
              <a:t> </a:t>
            </a:r>
            <a:r>
              <a:rPr lang="fr-CA" dirty="0" err="1"/>
              <a:t>inspired</a:t>
            </a:r>
            <a:r>
              <a:rPr lang="fr-CA" dirty="0"/>
              <a:t> by </a:t>
            </a:r>
            <a:r>
              <a:rPr lang="fr-CA" dirty="0" err="1"/>
              <a:t>Enlightenment</a:t>
            </a:r>
            <a:r>
              <a:rPr lang="fr-CA" dirty="0"/>
              <a:t> </a:t>
            </a:r>
            <a:r>
              <a:rPr lang="fr-CA" dirty="0" err="1"/>
              <a:t>ideas</a:t>
            </a:r>
            <a:r>
              <a:rPr lang="fr-CA" dirty="0"/>
              <a:t> and by the American </a:t>
            </a:r>
            <a:r>
              <a:rPr lang="fr-CA" dirty="0" err="1"/>
              <a:t>Declaration</a:t>
            </a:r>
            <a:r>
              <a:rPr lang="fr-CA" dirty="0"/>
              <a:t> of Independence. The French </a:t>
            </a:r>
            <a:r>
              <a:rPr lang="fr-CA" dirty="0" err="1"/>
              <a:t>Declaration</a:t>
            </a:r>
            <a:r>
              <a:rPr lang="fr-CA" dirty="0"/>
              <a:t> </a:t>
            </a:r>
            <a:r>
              <a:rPr lang="fr-CA" dirty="0" err="1"/>
              <a:t>contained</a:t>
            </a:r>
            <a:r>
              <a:rPr lang="fr-CA" dirty="0"/>
              <a:t> the </a:t>
            </a:r>
            <a:r>
              <a:rPr lang="fr-CA" dirty="0" err="1"/>
              <a:t>following</a:t>
            </a:r>
            <a:r>
              <a:rPr lang="fr-CA" dirty="0"/>
              <a:t>:</a:t>
            </a:r>
          </a:p>
          <a:p>
            <a:pPr marL="171450" indent="-171450" algn="l">
              <a:buFont typeface="Arial" panose="020B0604020202020204" pitchFamily="34" charset="0"/>
              <a:buChar char="•"/>
            </a:pPr>
            <a:r>
              <a:rPr lang="fr-CA" dirty="0"/>
              <a:t>a </a:t>
            </a:r>
            <a:r>
              <a:rPr lang="fr-CA" dirty="0" err="1"/>
              <a:t>preamble</a:t>
            </a:r>
            <a:endParaRPr lang="fr-CA" dirty="0"/>
          </a:p>
          <a:p>
            <a:pPr marL="171450" indent="-171450" algn="l">
              <a:buFont typeface="Arial" panose="020B0604020202020204" pitchFamily="34" charset="0"/>
              <a:buChar char="•"/>
            </a:pPr>
            <a:r>
              <a:rPr lang="fr-CA" dirty="0" err="1"/>
              <a:t>definitions</a:t>
            </a:r>
            <a:r>
              <a:rPr lang="fr-CA" dirty="0"/>
              <a:t> of </a:t>
            </a:r>
            <a:r>
              <a:rPr lang="en-US" noProof="0" dirty="0"/>
              <a:t>“natural and </a:t>
            </a:r>
            <a:r>
              <a:rPr lang="fr-CA" noProof="0" dirty="0" err="1"/>
              <a:t>inalienable</a:t>
            </a:r>
            <a:r>
              <a:rPr lang="fr-CA" dirty="0"/>
              <a:t> </a:t>
            </a:r>
            <a:r>
              <a:rPr lang="fr-CA" dirty="0" err="1"/>
              <a:t>rights</a:t>
            </a:r>
            <a:r>
              <a:rPr lang="en-US" noProof="0" dirty="0"/>
              <a:t>“</a:t>
            </a:r>
            <a:r>
              <a:rPr lang="fr-CA" dirty="0"/>
              <a:t>: liberty, </a:t>
            </a:r>
            <a:r>
              <a:rPr lang="fr-CA" dirty="0" err="1"/>
              <a:t>property</a:t>
            </a:r>
            <a:r>
              <a:rPr lang="fr-CA" dirty="0"/>
              <a:t>, </a:t>
            </a:r>
            <a:r>
              <a:rPr lang="fr-CA" dirty="0" err="1"/>
              <a:t>security</a:t>
            </a:r>
            <a:r>
              <a:rPr lang="fr-CA" dirty="0"/>
              <a:t> and </a:t>
            </a:r>
            <a:r>
              <a:rPr lang="fr-CA" dirty="0" err="1"/>
              <a:t>freedom</a:t>
            </a:r>
            <a:r>
              <a:rPr lang="fr-CA" dirty="0"/>
              <a:t> </a:t>
            </a:r>
            <a:r>
              <a:rPr lang="fr-CA" dirty="0" err="1"/>
              <a:t>from</a:t>
            </a:r>
            <a:r>
              <a:rPr lang="fr-CA" dirty="0"/>
              <a:t> oppression </a:t>
            </a:r>
          </a:p>
          <a:p>
            <a:pPr marL="171450" indent="-171450" algn="l">
              <a:buFont typeface="Arial" panose="020B0604020202020204" pitchFamily="34" charset="0"/>
              <a:buChar char="•"/>
            </a:pPr>
            <a:r>
              <a:rPr lang="fr-CA" dirty="0"/>
              <a:t>recognition of certain </a:t>
            </a:r>
            <a:r>
              <a:rPr lang="fr-CA" dirty="0" err="1"/>
              <a:t>principles</a:t>
            </a:r>
            <a:r>
              <a:rPr lang="fr-CA" dirty="0"/>
              <a:t>:	</a:t>
            </a:r>
          </a:p>
          <a:p>
            <a:pPr marL="628650" lvl="1" indent="-171450" algn="l">
              <a:buFont typeface="Courier New" panose="02070309020205020404" pitchFamily="49" charset="0"/>
              <a:buChar char="o"/>
            </a:pPr>
            <a:r>
              <a:rPr lang="fr-CA" dirty="0" err="1"/>
              <a:t>equality</a:t>
            </a:r>
            <a:r>
              <a:rPr lang="fr-CA" dirty="0"/>
              <a:t> </a:t>
            </a:r>
            <a:r>
              <a:rPr lang="fr-CA" dirty="0" err="1"/>
              <a:t>before</a:t>
            </a:r>
            <a:r>
              <a:rPr lang="fr-CA" dirty="0"/>
              <a:t> the </a:t>
            </a:r>
            <a:r>
              <a:rPr lang="fr-CA" dirty="0" err="1"/>
              <a:t>law</a:t>
            </a:r>
            <a:endParaRPr lang="fr-CA" dirty="0"/>
          </a:p>
          <a:p>
            <a:pPr marL="628650" lvl="1" indent="-171450" algn="l">
              <a:buFont typeface="Courier New" panose="02070309020205020404" pitchFamily="49" charset="0"/>
              <a:buChar char="o"/>
            </a:pPr>
            <a:r>
              <a:rPr lang="fr-CA" dirty="0"/>
              <a:t>the </a:t>
            </a:r>
            <a:r>
              <a:rPr lang="fr-CA" dirty="0" err="1"/>
              <a:t>separation</a:t>
            </a:r>
            <a:r>
              <a:rPr lang="fr-CA" dirty="0"/>
              <a:t> of </a:t>
            </a:r>
            <a:r>
              <a:rPr lang="fr-CA" dirty="0" err="1"/>
              <a:t>powers</a:t>
            </a:r>
            <a:endParaRPr lang="fr-CA" dirty="0"/>
          </a:p>
          <a:p>
            <a:endParaRPr lang="fr-CA" dirty="0"/>
          </a:p>
          <a:p>
            <a:r>
              <a:rPr lang="fr-CA" dirty="0"/>
              <a:t>Sources:</a:t>
            </a:r>
          </a:p>
          <a:p>
            <a:pPr marL="171450" indent="-171450">
              <a:buFont typeface="Arial" panose="020B0604020202020204" pitchFamily="34" charset="0"/>
              <a:buChar char="•"/>
            </a:pPr>
            <a:r>
              <a:rPr lang="fr-CA" dirty="0"/>
              <a:t>Encyclopédie Larousse on line</a:t>
            </a:r>
            <a:r>
              <a:rPr lang="fr-CA" i="1" dirty="0"/>
              <a:t>, Droits de l’homme</a:t>
            </a:r>
            <a:r>
              <a:rPr lang="fr-CA" dirty="0"/>
              <a:t>, https://www.larousse.fr/encyclopedie/divers/droits_de_lhomme/44843 </a:t>
            </a:r>
            <a:r>
              <a:rPr lang="fr-CA" sz="1200" b="0" i="0" kern="1200" dirty="0">
                <a:solidFill>
                  <a:schemeClr val="tx1"/>
                </a:solidFill>
                <a:effectLst/>
                <a:latin typeface="+mn-lt"/>
                <a:ea typeface="+mn-ea"/>
                <a:cs typeface="+mn-cs"/>
              </a:rPr>
              <a:t>(</a:t>
            </a:r>
            <a:r>
              <a:rPr lang="fr-CA" sz="1200" b="0" i="0" kern="1200" dirty="0" err="1">
                <a:solidFill>
                  <a:schemeClr val="tx1"/>
                </a:solidFill>
                <a:effectLst/>
                <a:latin typeface="+mn-lt"/>
                <a:ea typeface="+mn-ea"/>
                <a:cs typeface="+mn-cs"/>
              </a:rPr>
              <a:t>consulted</a:t>
            </a:r>
            <a:r>
              <a:rPr lang="fr-CA" sz="1200" b="0" i="0" kern="1200" dirty="0">
                <a:solidFill>
                  <a:schemeClr val="tx1"/>
                </a:solidFill>
                <a:effectLst/>
                <a:latin typeface="+mn-lt"/>
                <a:ea typeface="+mn-ea"/>
                <a:cs typeface="+mn-cs"/>
              </a:rPr>
              <a:t> </a:t>
            </a:r>
            <a:r>
              <a:rPr lang="fr-CA" sz="1200" b="0" i="0" kern="1200" dirty="0" err="1">
                <a:solidFill>
                  <a:schemeClr val="tx1"/>
                </a:solidFill>
                <a:effectLst/>
                <a:latin typeface="+mn-lt"/>
                <a:ea typeface="+mn-ea"/>
                <a:cs typeface="+mn-cs"/>
              </a:rPr>
              <a:t>December</a:t>
            </a:r>
            <a:r>
              <a:rPr lang="fr-CA" sz="1200" b="0" i="0" kern="1200" dirty="0">
                <a:solidFill>
                  <a:schemeClr val="tx1"/>
                </a:solidFill>
                <a:effectLst/>
                <a:latin typeface="+mn-lt"/>
                <a:ea typeface="+mn-ea"/>
                <a:cs typeface="+mn-cs"/>
              </a:rPr>
              <a:t> 9, 2020)</a:t>
            </a:r>
          </a:p>
          <a:p>
            <a:pPr marL="171450" indent="-171450">
              <a:buFont typeface="Arial" panose="020B0604020202020204" pitchFamily="34" charset="0"/>
              <a:buChar char="•"/>
            </a:pPr>
            <a:r>
              <a:rPr lang="fr-CA" sz="1200" b="0" i="0" kern="1200" dirty="0">
                <a:solidFill>
                  <a:schemeClr val="tx1"/>
                </a:solidFill>
                <a:effectLst/>
                <a:latin typeface="+mn-lt"/>
                <a:ea typeface="+mn-ea"/>
                <a:cs typeface="+mn-cs"/>
              </a:rPr>
              <a:t>Élysée, « La déclaration des droits de l'homme et du citoyen », on line: ˂ </a:t>
            </a:r>
            <a:r>
              <a:rPr lang="fr-CA" sz="1200" b="0" i="0" u="sng" strike="noStrike" kern="1200" dirty="0">
                <a:solidFill>
                  <a:schemeClr val="tx1"/>
                </a:solidFill>
                <a:effectLst/>
                <a:latin typeface="+mn-lt"/>
                <a:ea typeface="+mn-ea"/>
                <a:cs typeface="+mn-cs"/>
                <a:hlinkClick r:id="rId3"/>
              </a:rPr>
              <a:t>https://www.elysee.fr/la-presidence/la-declaration-des-droits-de-l-homme-et-du-citoyen</a:t>
            </a:r>
            <a:r>
              <a:rPr lang="fr-CA" sz="1200" b="0" i="0" kern="1200" dirty="0">
                <a:solidFill>
                  <a:schemeClr val="tx1"/>
                </a:solidFill>
                <a:effectLst/>
                <a:latin typeface="+mn-lt"/>
                <a:ea typeface="+mn-ea"/>
                <a:cs typeface="+mn-cs"/>
              </a:rPr>
              <a:t> ˃ (</a:t>
            </a:r>
            <a:r>
              <a:rPr lang="fr-CA" sz="1200" b="0" i="0" kern="1200" dirty="0" err="1">
                <a:solidFill>
                  <a:schemeClr val="tx1"/>
                </a:solidFill>
                <a:effectLst/>
                <a:latin typeface="+mn-lt"/>
                <a:ea typeface="+mn-ea"/>
                <a:cs typeface="+mn-cs"/>
              </a:rPr>
              <a:t>consulted</a:t>
            </a:r>
            <a:r>
              <a:rPr lang="fr-CA" sz="1200" b="0" i="0" kern="1200" dirty="0">
                <a:solidFill>
                  <a:schemeClr val="tx1"/>
                </a:solidFill>
                <a:effectLst/>
                <a:latin typeface="+mn-lt"/>
                <a:ea typeface="+mn-ea"/>
                <a:cs typeface="+mn-cs"/>
              </a:rPr>
              <a:t> </a:t>
            </a:r>
            <a:r>
              <a:rPr lang="fr-CA" sz="1200" b="0" i="0" kern="1200" dirty="0" err="1">
                <a:solidFill>
                  <a:schemeClr val="tx1"/>
                </a:solidFill>
                <a:effectLst/>
                <a:latin typeface="+mn-lt"/>
                <a:ea typeface="+mn-ea"/>
                <a:cs typeface="+mn-cs"/>
              </a:rPr>
              <a:t>December</a:t>
            </a:r>
            <a:r>
              <a:rPr lang="fr-CA" sz="1200" b="0" i="0" kern="1200" dirty="0">
                <a:solidFill>
                  <a:schemeClr val="tx1"/>
                </a:solidFill>
                <a:effectLst/>
                <a:latin typeface="+mn-lt"/>
                <a:ea typeface="+mn-ea"/>
                <a:cs typeface="+mn-cs"/>
              </a:rPr>
              <a:t> 14, 2020</a:t>
            </a:r>
            <a:r>
              <a:rPr lang="fr-CA" dirty="0"/>
              <a:t>)</a:t>
            </a:r>
            <a:endParaRPr lang="fr-CA" sz="1200" b="0" i="0" kern="1200" dirty="0">
              <a:solidFill>
                <a:schemeClr val="tx1"/>
              </a:solidFill>
              <a:effectLst/>
              <a:latin typeface="+mn-lt"/>
              <a:cs typeface="Calibri"/>
            </a:endParaRPr>
          </a:p>
          <a:p>
            <a:pPr marL="171450" indent="-171450">
              <a:buFont typeface="Arial" panose="020B0604020202020204" pitchFamily="34" charset="0"/>
              <a:buChar char="•"/>
            </a:pPr>
            <a:endParaRPr lang="fr-CA" sz="1200" b="0" i="0" kern="1200" dirty="0">
              <a:solidFill>
                <a:schemeClr val="tx1"/>
              </a:solidFill>
              <a:effectLst/>
              <a:latin typeface="+mn-lt"/>
              <a:ea typeface="+mn-ea"/>
              <a:cs typeface="+mn-cs"/>
            </a:endParaRPr>
          </a:p>
          <a:p>
            <a:pPr marL="0" indent="0">
              <a:buFont typeface="Arial" panose="020B0604020202020204" pitchFamily="34" charset="0"/>
              <a:buNone/>
            </a:pPr>
            <a:r>
              <a:rPr lang="fr-CA" sz="1200" b="0" i="0" kern="1200" dirty="0">
                <a:solidFill>
                  <a:schemeClr val="tx1"/>
                </a:solidFill>
                <a:effectLst/>
                <a:latin typeface="+mn-lt"/>
                <a:ea typeface="+mn-ea"/>
                <a:cs typeface="+mn-cs"/>
              </a:rPr>
              <a:t>Image:</a:t>
            </a:r>
          </a:p>
          <a:p>
            <a:pPr marL="171450" indent="-171450">
              <a:buFont typeface="Arial" panose="020B0604020202020204" pitchFamily="34" charset="0"/>
              <a:buChar char="•"/>
            </a:pPr>
            <a:r>
              <a:rPr lang="fr-CA" sz="1200" b="0" i="0" kern="1200" dirty="0">
                <a:solidFill>
                  <a:schemeClr val="tx1"/>
                </a:solidFill>
                <a:effectLst/>
                <a:latin typeface="+mn-lt"/>
                <a:ea typeface="+mn-ea"/>
                <a:cs typeface="+mn-cs"/>
              </a:rPr>
              <a:t>Ph. </a:t>
            </a:r>
            <a:r>
              <a:rPr lang="fr-CA" sz="1200" b="0" i="0" kern="1200" dirty="0" err="1">
                <a:solidFill>
                  <a:schemeClr val="tx1"/>
                </a:solidFill>
                <a:effectLst/>
                <a:latin typeface="+mn-lt"/>
                <a:ea typeface="+mn-ea"/>
                <a:cs typeface="+mn-cs"/>
              </a:rPr>
              <a:t>Jeanbor</a:t>
            </a:r>
            <a:r>
              <a:rPr lang="fr-CA" sz="1200" b="0" i="0" kern="1200" dirty="0">
                <a:solidFill>
                  <a:schemeClr val="tx1"/>
                </a:solidFill>
                <a:effectLst/>
                <a:latin typeface="+mn-lt"/>
                <a:ea typeface="+mn-ea"/>
                <a:cs typeface="+mn-cs"/>
              </a:rPr>
              <a:t> © Archives </a:t>
            </a:r>
            <a:r>
              <a:rPr lang="fr-CA" sz="1200" b="0" i="0" kern="1200" dirty="0" err="1">
                <a:solidFill>
                  <a:schemeClr val="tx1"/>
                </a:solidFill>
                <a:effectLst/>
                <a:latin typeface="+mn-lt"/>
                <a:ea typeface="+mn-ea"/>
                <a:cs typeface="+mn-cs"/>
              </a:rPr>
              <a:t>Larbor</a:t>
            </a:r>
            <a:endParaRPr lang="fr-CA" dirty="0"/>
          </a:p>
        </p:txBody>
      </p:sp>
      <p:sp>
        <p:nvSpPr>
          <p:cNvPr id="4" name="Espace réservé du numéro de diapositive 3"/>
          <p:cNvSpPr>
            <a:spLocks noGrp="1"/>
          </p:cNvSpPr>
          <p:nvPr>
            <p:ph type="sldNum" sz="quarter" idx="5"/>
          </p:nvPr>
        </p:nvSpPr>
        <p:spPr/>
        <p:txBody>
          <a:bodyPr/>
          <a:lstStyle/>
          <a:p>
            <a:fld id="{BD3EF483-CCDC-4FB8-A780-3BD5507A0E1D}" type="slidenum">
              <a:rPr lang="fr-CA" smtClean="0"/>
              <a:t>13</a:t>
            </a:fld>
            <a:endParaRPr lang="fr-CA"/>
          </a:p>
        </p:txBody>
      </p:sp>
    </p:spTree>
    <p:extLst>
      <p:ext uri="{BB962C8B-B14F-4D97-AF65-F5344CB8AC3E}">
        <p14:creationId xmlns:p14="http://schemas.microsoft.com/office/powerpoint/2010/main" val="2613279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CA" b="1" cap="small" dirty="0">
                <a:latin typeface="Arial"/>
                <a:ea typeface="Times New Roman" panose="02020603050405020304" pitchFamily="18" charset="0"/>
                <a:cs typeface="Arial"/>
              </a:rPr>
              <a:t>INFORMATION FOR STUDENTS</a:t>
            </a:r>
          </a:p>
          <a:p>
            <a:pPr>
              <a:defRPr/>
            </a:pPr>
            <a:endParaRPr lang="en-CA" dirty="0"/>
          </a:p>
          <a:p>
            <a:pPr marL="0" indent="0">
              <a:buFont typeface="Arial"/>
              <a:buNone/>
            </a:pPr>
            <a:r>
              <a:rPr lang="en-CA" dirty="0">
                <a:cs typeface="Calibri"/>
              </a:rPr>
              <a:t>The Universal Declaration of the Rights of Man and of the Citizen of 1789 was incorporated into the constitution of 1791. </a:t>
            </a:r>
          </a:p>
          <a:p>
            <a:pPr marL="0" indent="0">
              <a:buFont typeface="Arial"/>
              <a:buNone/>
            </a:pPr>
            <a:r>
              <a:rPr lang="en-CA" dirty="0">
                <a:cs typeface="Calibri"/>
              </a:rPr>
              <a:t>France has modified its constitution on many occasions. Today, the 5</a:t>
            </a:r>
            <a:r>
              <a:rPr lang="en-CA" baseline="30000" dirty="0">
                <a:cs typeface="Calibri"/>
              </a:rPr>
              <a:t>th</a:t>
            </a:r>
            <a:r>
              <a:rPr lang="en-CA" dirty="0">
                <a:cs typeface="Calibri"/>
              </a:rPr>
              <a:t> Republic in France is governed by the constitution of 1958.</a:t>
            </a:r>
          </a:p>
          <a:p>
            <a:endParaRPr lang="en-CA" dirty="0">
              <a:cs typeface="Calibri"/>
            </a:endParaRPr>
          </a:p>
          <a:p>
            <a:r>
              <a:rPr lang="en-CA" dirty="0">
                <a:cs typeface="Calibri"/>
              </a:rPr>
              <a:t>The constitution of 1791 also provided for the following:</a:t>
            </a:r>
          </a:p>
          <a:p>
            <a:pPr marL="171450" indent="-171450">
              <a:buFont typeface="Arial"/>
              <a:buChar char="•"/>
            </a:pPr>
            <a:r>
              <a:rPr lang="en-CA" dirty="0">
                <a:cs typeface="Calibri"/>
              </a:rPr>
              <a:t>modalities of the right to vote</a:t>
            </a:r>
          </a:p>
          <a:p>
            <a:pPr marL="171450" indent="-171450">
              <a:buFont typeface="Arial"/>
              <a:buChar char="•"/>
            </a:pPr>
            <a:r>
              <a:rPr lang="en-CA" dirty="0">
                <a:cs typeface="Calibri"/>
              </a:rPr>
              <a:t>national sovereignty </a:t>
            </a:r>
          </a:p>
          <a:p>
            <a:pPr marL="171450" indent="-171450">
              <a:buFont typeface="Arial"/>
              <a:buChar char="•"/>
            </a:pPr>
            <a:r>
              <a:rPr lang="en-CA" dirty="0">
                <a:cs typeface="Calibri"/>
              </a:rPr>
              <a:t>the separation of powers</a:t>
            </a:r>
          </a:p>
          <a:p>
            <a:endParaRPr lang="en-CA" b="1" dirty="0">
              <a:cs typeface="Calibri"/>
            </a:endParaRPr>
          </a:p>
          <a:p>
            <a:r>
              <a:rPr lang="en-CA" b="1" dirty="0">
                <a:cs typeface="Calibri"/>
              </a:rPr>
              <a:t>Sources:</a:t>
            </a:r>
          </a:p>
          <a:p>
            <a:pPr marL="171450" indent="-171450">
              <a:buFont typeface="Arial"/>
              <a:buChar char="•"/>
            </a:pPr>
            <a:r>
              <a:rPr lang="en-CA" dirty="0" err="1">
                <a:cs typeface="Calibri"/>
              </a:rPr>
              <a:t>Encyclopédie</a:t>
            </a:r>
            <a:r>
              <a:rPr lang="en-CA" dirty="0">
                <a:cs typeface="Calibri"/>
              </a:rPr>
              <a:t> universalis on line, Constitution de 1791, </a:t>
            </a:r>
            <a:r>
              <a:rPr lang="en-CA" dirty="0">
                <a:hlinkClick r:id="rId3"/>
              </a:rPr>
              <a:t>https://www.universalis.fr/encyclopedie/constitution-francaise-de-1791/</a:t>
            </a:r>
            <a:r>
              <a:rPr lang="en-CA" dirty="0"/>
              <a:t>, consulted January 19, 2021</a:t>
            </a:r>
            <a:endParaRPr lang="en-CA" dirty="0">
              <a:cs typeface="Calibri"/>
            </a:endParaRPr>
          </a:p>
        </p:txBody>
      </p:sp>
      <p:sp>
        <p:nvSpPr>
          <p:cNvPr id="4" name="Espace réservé du numéro de diapositive 3"/>
          <p:cNvSpPr>
            <a:spLocks noGrp="1"/>
          </p:cNvSpPr>
          <p:nvPr>
            <p:ph type="sldNum" sz="quarter" idx="5"/>
          </p:nvPr>
        </p:nvSpPr>
        <p:spPr/>
        <p:txBody>
          <a:bodyPr/>
          <a:lstStyle/>
          <a:p>
            <a:fld id="{BD3EF483-CCDC-4FB8-A780-3BD5507A0E1D}" type="slidenum">
              <a:rPr lang="fr-CA" smtClean="0"/>
              <a:t>14</a:t>
            </a:fld>
            <a:endParaRPr lang="fr-CA"/>
          </a:p>
        </p:txBody>
      </p:sp>
    </p:spTree>
    <p:extLst>
      <p:ext uri="{BB962C8B-B14F-4D97-AF65-F5344CB8AC3E}">
        <p14:creationId xmlns:p14="http://schemas.microsoft.com/office/powerpoint/2010/main" val="2359460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cap="small" dirty="0">
                <a:latin typeface="Arial"/>
                <a:ea typeface="Times New Roman" panose="02020603050405020304" pitchFamily="18" charset="0"/>
                <a:cs typeface="Arial"/>
              </a:rPr>
              <a:t>INFORMATION FOR STUDENTS </a:t>
            </a:r>
          </a:p>
          <a:p>
            <a:endParaRPr lang="fr-CA" b="1" cap="small" dirty="0">
              <a:latin typeface="Arial" panose="020B0604020202020204" pitchFamily="34" charset="0"/>
              <a:cs typeface="Arial" panose="020B0604020202020204" pitchFamily="34" charset="0"/>
            </a:endParaRPr>
          </a:p>
          <a:p>
            <a:pPr defTabSz="960681">
              <a:defRPr/>
            </a:pPr>
            <a:r>
              <a:rPr lang="fr-CA" dirty="0">
                <a:latin typeface="Arial"/>
                <a:ea typeface="Calibri" panose="020F0502020204030204" pitchFamily="34" charset="0"/>
                <a:cs typeface="Arial"/>
              </a:rPr>
              <a:t>The </a:t>
            </a:r>
            <a:r>
              <a:rPr lang="fr-CA" dirty="0" err="1">
                <a:latin typeface="Arial"/>
                <a:ea typeface="Calibri" panose="020F0502020204030204" pitchFamily="34" charset="0"/>
                <a:cs typeface="Arial"/>
              </a:rPr>
              <a:t>federal</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government</a:t>
            </a:r>
            <a:r>
              <a:rPr lang="fr-CA" dirty="0">
                <a:latin typeface="Arial"/>
                <a:ea typeface="Calibri" panose="020F0502020204030204" pitchFamily="34" charset="0"/>
                <a:cs typeface="Arial"/>
              </a:rPr>
              <a:t> and the provincial </a:t>
            </a:r>
            <a:r>
              <a:rPr lang="fr-CA" dirty="0" err="1">
                <a:latin typeface="Arial"/>
                <a:ea typeface="Calibri" panose="020F0502020204030204" pitchFamily="34" charset="0"/>
                <a:cs typeface="Arial"/>
              </a:rPr>
              <a:t>governments</a:t>
            </a:r>
            <a:r>
              <a:rPr lang="fr-CA" dirty="0">
                <a:latin typeface="Arial"/>
                <a:ea typeface="Calibri" panose="020F0502020204030204" pitchFamily="34" charset="0"/>
                <a:cs typeface="Arial"/>
              </a:rPr>
              <a:t> in </a:t>
            </a:r>
            <a:r>
              <a:rPr lang="fr-CA" dirty="0" err="1">
                <a:latin typeface="Arial"/>
                <a:ea typeface="Calibri" panose="020F0502020204030204" pitchFamily="34" charset="0"/>
                <a:cs typeface="Arial"/>
              </a:rPr>
              <a:t>each</a:t>
            </a:r>
            <a:r>
              <a:rPr lang="fr-CA" dirty="0">
                <a:latin typeface="Arial"/>
                <a:ea typeface="Calibri" panose="020F0502020204030204" pitchFamily="34" charset="0"/>
                <a:cs typeface="Arial"/>
              </a:rPr>
              <a:t> province have the </a:t>
            </a:r>
            <a:r>
              <a:rPr lang="fr-CA" dirty="0" err="1">
                <a:latin typeface="Arial"/>
                <a:ea typeface="Calibri" panose="020F0502020204030204" pitchFamily="34" charset="0"/>
                <a:cs typeface="Arial"/>
              </a:rPr>
              <a:t>same</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three</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powers</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legislative</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executive</a:t>
            </a:r>
            <a:r>
              <a:rPr lang="fr-CA" dirty="0">
                <a:latin typeface="Arial"/>
                <a:ea typeface="Calibri" panose="020F0502020204030204" pitchFamily="34" charset="0"/>
                <a:cs typeface="Arial"/>
              </a:rPr>
              <a:t> and </a:t>
            </a:r>
            <a:r>
              <a:rPr lang="fr-CA" dirty="0" err="1">
                <a:latin typeface="Arial"/>
                <a:ea typeface="Calibri" panose="020F0502020204030204" pitchFamily="34" charset="0"/>
                <a:cs typeface="Arial"/>
              </a:rPr>
              <a:t>judicial</a:t>
            </a:r>
            <a:r>
              <a:rPr lang="fr-CA" dirty="0">
                <a:latin typeface="Arial"/>
                <a:ea typeface="Calibri" panose="020F0502020204030204" pitchFamily="34" charset="0"/>
                <a:cs typeface="Arial"/>
              </a:rPr>
              <a:t>). The </a:t>
            </a:r>
            <a:r>
              <a:rPr lang="fr-CA" dirty="0" err="1">
                <a:latin typeface="Arial"/>
                <a:ea typeface="Calibri" panose="020F0502020204030204" pitchFamily="34" charset="0"/>
                <a:cs typeface="Arial"/>
              </a:rPr>
              <a:t>three</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powers</a:t>
            </a:r>
            <a:r>
              <a:rPr lang="fr-CA" dirty="0">
                <a:latin typeface="Arial"/>
                <a:ea typeface="Calibri" panose="020F0502020204030204" pitchFamily="34" charset="0"/>
                <a:cs typeface="Arial"/>
              </a:rPr>
              <a:t> are </a:t>
            </a:r>
            <a:r>
              <a:rPr lang="fr-CA" dirty="0" err="1">
                <a:latin typeface="Arial"/>
                <a:ea typeface="Calibri" panose="020F0502020204030204" pitchFamily="34" charset="0"/>
                <a:cs typeface="Arial"/>
              </a:rPr>
              <a:t>sometimes</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called</a:t>
            </a:r>
            <a:r>
              <a:rPr lang="fr-CA" dirty="0">
                <a:latin typeface="Arial"/>
                <a:ea typeface="Calibri" panose="020F0502020204030204" pitchFamily="34" charset="0"/>
                <a:cs typeface="Arial"/>
              </a:rPr>
              <a:t> the </a:t>
            </a:r>
            <a:r>
              <a:rPr lang="fr-CA" dirty="0" err="1">
                <a:latin typeface="Arial"/>
                <a:ea typeface="Calibri" panose="020F0502020204030204" pitchFamily="34" charset="0"/>
                <a:cs typeface="Arial"/>
              </a:rPr>
              <a:t>three</a:t>
            </a:r>
            <a:r>
              <a:rPr lang="fr-CA" dirty="0">
                <a:latin typeface="Arial"/>
                <a:ea typeface="Calibri" panose="020F0502020204030204" pitchFamily="34" charset="0"/>
                <a:cs typeface="Arial"/>
              </a:rPr>
              <a:t> branches. </a:t>
            </a:r>
          </a:p>
          <a:p>
            <a:pPr defTabSz="960681">
              <a:defRPr/>
            </a:pPr>
            <a:endParaRPr lang="fr-CA" dirty="0">
              <a:latin typeface="Arial" panose="020B0604020202020204" pitchFamily="34" charset="0"/>
              <a:ea typeface="Calibri" panose="020F0502020204030204" pitchFamily="34" charset="0"/>
              <a:cs typeface="Arial" panose="020B0604020202020204" pitchFamily="34" charset="0"/>
            </a:endParaRPr>
          </a:p>
          <a:p>
            <a:pPr defTabSz="960681">
              <a:defRPr/>
            </a:pPr>
            <a:r>
              <a:rPr lang="fr-CA" dirty="0">
                <a:latin typeface="Arial"/>
                <a:ea typeface="Calibri" panose="020F0502020204030204" pitchFamily="34" charset="0"/>
                <a:cs typeface="Arial"/>
              </a:rPr>
              <a:t>But the </a:t>
            </a:r>
            <a:r>
              <a:rPr lang="fr-CA" dirty="0" err="1">
                <a:latin typeface="Arial"/>
                <a:ea typeface="Calibri" panose="020F0502020204030204" pitchFamily="34" charset="0"/>
                <a:cs typeface="Arial"/>
              </a:rPr>
              <a:t>federal</a:t>
            </a:r>
            <a:r>
              <a:rPr lang="fr-CA" dirty="0">
                <a:latin typeface="Arial"/>
                <a:ea typeface="Calibri" panose="020F0502020204030204" pitchFamily="34" charset="0"/>
                <a:cs typeface="Arial"/>
              </a:rPr>
              <a:t> and provincial </a:t>
            </a:r>
            <a:r>
              <a:rPr lang="fr-CA" dirty="0" err="1">
                <a:latin typeface="Arial"/>
                <a:ea typeface="Calibri" panose="020F0502020204030204" pitchFamily="34" charset="0"/>
                <a:cs typeface="Arial"/>
              </a:rPr>
              <a:t>governments</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don’t</a:t>
            </a:r>
            <a:r>
              <a:rPr lang="fr-CA" dirty="0">
                <a:latin typeface="Arial"/>
                <a:ea typeface="Calibri" panose="020F0502020204030204" pitchFamily="34" charset="0"/>
                <a:cs typeface="Arial"/>
              </a:rPr>
              <a:t> have the </a:t>
            </a:r>
            <a:r>
              <a:rPr lang="fr-CA" dirty="0" err="1">
                <a:latin typeface="Arial"/>
                <a:ea typeface="Calibri" panose="020F0502020204030204" pitchFamily="34" charset="0"/>
                <a:cs typeface="Arial"/>
              </a:rPr>
              <a:t>same</a:t>
            </a:r>
            <a:r>
              <a:rPr lang="fr-CA" dirty="0">
                <a:latin typeface="Arial"/>
                <a:ea typeface="Calibri" panose="020F0502020204030204" pitchFamily="34" charset="0"/>
                <a:cs typeface="Arial"/>
              </a:rPr>
              <a:t> areas of </a:t>
            </a:r>
            <a:r>
              <a:rPr lang="fr-CA" dirty="0" err="1">
                <a:latin typeface="Arial"/>
                <a:ea typeface="Calibri" panose="020F0502020204030204" pitchFamily="34" charset="0"/>
                <a:cs typeface="Arial"/>
              </a:rPr>
              <a:t>responsibility</a:t>
            </a:r>
            <a:r>
              <a:rPr lang="fr-CA" dirty="0">
                <a:latin typeface="Arial"/>
                <a:ea typeface="Calibri" panose="020F0502020204030204" pitchFamily="34" charset="0"/>
                <a:cs typeface="Arial"/>
              </a:rPr>
              <a:t>.</a:t>
            </a:r>
          </a:p>
          <a:p>
            <a:pPr defTabSz="960681">
              <a:defRPr/>
            </a:pPr>
            <a:endParaRPr lang="fr-CA" dirty="0">
              <a:latin typeface="Arial"/>
              <a:ea typeface="Calibri" panose="020F0502020204030204" pitchFamily="34" charset="0"/>
              <a:cs typeface="Arial"/>
            </a:endParaRPr>
          </a:p>
          <a:p>
            <a:pPr defTabSz="960681">
              <a:defRPr/>
            </a:pPr>
            <a:r>
              <a:rPr lang="fr-CA" dirty="0">
                <a:latin typeface="Arial"/>
                <a:ea typeface="Calibri" panose="020F0502020204030204" pitchFamily="34" charset="0"/>
                <a:cs typeface="Arial"/>
              </a:rPr>
              <a:t>For </a:t>
            </a:r>
            <a:r>
              <a:rPr lang="fr-CA" dirty="0" err="1">
                <a:latin typeface="Arial"/>
                <a:ea typeface="Calibri" panose="020F0502020204030204" pitchFamily="34" charset="0"/>
                <a:cs typeface="Arial"/>
              </a:rPr>
              <a:t>example</a:t>
            </a:r>
            <a:r>
              <a:rPr lang="fr-CA" dirty="0">
                <a:latin typeface="Arial"/>
                <a:ea typeface="Calibri" panose="020F0502020204030204" pitchFamily="34" charset="0"/>
                <a:cs typeface="Arial"/>
              </a:rPr>
              <a:t>, the </a:t>
            </a:r>
            <a:r>
              <a:rPr lang="fr-CA" dirty="0" err="1">
                <a:latin typeface="Arial"/>
                <a:ea typeface="Calibri" panose="020F0502020204030204" pitchFamily="34" charset="0"/>
                <a:cs typeface="Arial"/>
              </a:rPr>
              <a:t>federal</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government</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is</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responsible</a:t>
            </a:r>
            <a:r>
              <a:rPr lang="fr-CA" dirty="0">
                <a:latin typeface="Arial"/>
                <a:ea typeface="Calibri" panose="020F0502020204030204" pitchFamily="34" charset="0"/>
                <a:cs typeface="Arial"/>
              </a:rPr>
              <a:t> for </a:t>
            </a:r>
            <a:r>
              <a:rPr lang="fr-CA" dirty="0" err="1">
                <a:latin typeface="Arial"/>
                <a:ea typeface="Calibri" panose="020F0502020204030204" pitchFamily="34" charset="0"/>
                <a:cs typeface="Arial"/>
              </a:rPr>
              <a:t>these</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things</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among</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others</a:t>
            </a:r>
            <a:r>
              <a:rPr lang="fr-CA" dirty="0">
                <a:latin typeface="Arial"/>
                <a:ea typeface="Calibri" panose="020F0502020204030204" pitchFamily="34" charset="0"/>
                <a:cs typeface="Arial"/>
              </a:rPr>
              <a:t>:</a:t>
            </a:r>
          </a:p>
          <a:p>
            <a:pPr marL="179705" indent="-179705" defTabSz="960681">
              <a:buFont typeface="Arial" panose="020B0604020202020204" pitchFamily="34" charset="0"/>
              <a:buChar char="•"/>
              <a:defRPr/>
            </a:pPr>
            <a:r>
              <a:rPr lang="fr-CA" dirty="0">
                <a:latin typeface="Arial"/>
                <a:ea typeface="Calibri" panose="020F0502020204030204" pitchFamily="34" charset="0"/>
                <a:cs typeface="Arial"/>
              </a:rPr>
              <a:t>the </a:t>
            </a:r>
            <a:r>
              <a:rPr lang="fr-CA" dirty="0" err="1">
                <a:latin typeface="Arial"/>
                <a:ea typeface="Calibri" panose="020F0502020204030204" pitchFamily="34" charset="0"/>
                <a:cs typeface="Arial"/>
              </a:rPr>
              <a:t>army</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there</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is</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only</a:t>
            </a:r>
            <a:r>
              <a:rPr lang="fr-CA" dirty="0">
                <a:latin typeface="Arial"/>
                <a:ea typeface="Calibri" panose="020F0502020204030204" pitchFamily="34" charset="0"/>
                <a:cs typeface="Arial"/>
              </a:rPr>
              <a:t> one </a:t>
            </a:r>
            <a:r>
              <a:rPr lang="fr-CA" dirty="0" err="1">
                <a:latin typeface="Arial"/>
                <a:ea typeface="Calibri" panose="020F0502020204030204" pitchFamily="34" charset="0"/>
                <a:cs typeface="Arial"/>
              </a:rPr>
              <a:t>army</a:t>
            </a:r>
            <a:r>
              <a:rPr lang="fr-CA" dirty="0">
                <a:latin typeface="Arial"/>
                <a:ea typeface="Calibri" panose="020F0502020204030204" pitchFamily="34" charset="0"/>
                <a:cs typeface="Arial"/>
              </a:rPr>
              <a:t> for all of Canada)</a:t>
            </a:r>
          </a:p>
          <a:p>
            <a:pPr marL="179705" indent="-179705" defTabSz="960681">
              <a:buFont typeface="Arial" panose="020B0604020202020204" pitchFamily="34" charset="0"/>
              <a:buChar char="•"/>
              <a:defRPr/>
            </a:pPr>
            <a:r>
              <a:rPr lang="fr-CA" dirty="0" err="1">
                <a:latin typeface="Arial"/>
                <a:ea typeface="Calibri" panose="020F0502020204030204" pitchFamily="34" charset="0"/>
                <a:cs typeface="Arial"/>
              </a:rPr>
              <a:t>banks</a:t>
            </a:r>
            <a:r>
              <a:rPr lang="fr-CA" dirty="0">
                <a:latin typeface="Arial"/>
                <a:ea typeface="Calibri" panose="020F0502020204030204" pitchFamily="34" charset="0"/>
                <a:cs typeface="Arial"/>
              </a:rPr>
              <a:t> (the </a:t>
            </a:r>
            <a:r>
              <a:rPr lang="fr-CA" dirty="0" err="1">
                <a:latin typeface="Arial"/>
                <a:ea typeface="Calibri" panose="020F0502020204030204" pitchFamily="34" charset="0"/>
                <a:cs typeface="Arial"/>
              </a:rPr>
              <a:t>same</a:t>
            </a:r>
            <a:r>
              <a:rPr lang="fr-CA" dirty="0">
                <a:latin typeface="Arial"/>
                <a:ea typeface="Calibri" panose="020F0502020204030204" pitchFamily="34" charset="0"/>
                <a:cs typeface="Arial"/>
              </a:rPr>
              <a:t> money </a:t>
            </a:r>
            <a:r>
              <a:rPr lang="fr-CA" dirty="0" err="1">
                <a:latin typeface="Arial"/>
                <a:ea typeface="Calibri" panose="020F0502020204030204" pitchFamily="34" charset="0"/>
                <a:cs typeface="Arial"/>
              </a:rPr>
              <a:t>is</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used</a:t>
            </a:r>
            <a:r>
              <a:rPr lang="fr-CA" dirty="0">
                <a:latin typeface="Arial"/>
                <a:ea typeface="Calibri" panose="020F0502020204030204" pitchFamily="34" charset="0"/>
                <a:cs typeface="Arial"/>
              </a:rPr>
              <a:t> all </a:t>
            </a:r>
            <a:r>
              <a:rPr lang="fr-CA" dirty="0" err="1">
                <a:latin typeface="Arial"/>
                <a:ea typeface="Calibri" panose="020F0502020204030204" pitchFamily="34" charset="0"/>
                <a:cs typeface="Arial"/>
              </a:rPr>
              <a:t>across</a:t>
            </a:r>
            <a:r>
              <a:rPr lang="fr-CA" dirty="0">
                <a:latin typeface="Arial"/>
                <a:ea typeface="Calibri" panose="020F0502020204030204" pitchFamily="34" charset="0"/>
                <a:cs typeface="Arial"/>
              </a:rPr>
              <a:t> Canada)</a:t>
            </a:r>
          </a:p>
          <a:p>
            <a:pPr marL="180128" indent="-180128" defTabSz="960681">
              <a:buFont typeface="Arial" panose="020B0604020202020204" pitchFamily="34" charset="0"/>
              <a:buChar char="•"/>
              <a:defRPr/>
            </a:pPr>
            <a:endParaRPr lang="fr-CA" dirty="0">
              <a:latin typeface="Arial" panose="020B0604020202020204" pitchFamily="34" charset="0"/>
              <a:ea typeface="Calibri" panose="020F0502020204030204" pitchFamily="34" charset="0"/>
              <a:cs typeface="Arial" panose="020B0604020202020204" pitchFamily="34" charset="0"/>
            </a:endParaRPr>
          </a:p>
          <a:p>
            <a:pPr defTabSz="960681">
              <a:defRPr/>
            </a:pPr>
            <a:r>
              <a:rPr lang="fr-CA" dirty="0">
                <a:latin typeface="Arial"/>
                <a:ea typeface="Calibri" panose="020F0502020204030204" pitchFamily="34" charset="0"/>
                <a:cs typeface="Arial"/>
              </a:rPr>
              <a:t>For </a:t>
            </a:r>
            <a:r>
              <a:rPr lang="fr-CA" dirty="0" err="1">
                <a:latin typeface="Arial"/>
                <a:ea typeface="Calibri" panose="020F0502020204030204" pitchFamily="34" charset="0"/>
                <a:cs typeface="Arial"/>
              </a:rPr>
              <a:t>example</a:t>
            </a:r>
            <a:r>
              <a:rPr lang="fr-CA" dirty="0">
                <a:latin typeface="Arial"/>
                <a:ea typeface="Calibri" panose="020F0502020204030204" pitchFamily="34" charset="0"/>
                <a:cs typeface="Arial"/>
              </a:rPr>
              <a:t>, provinces are </a:t>
            </a:r>
            <a:r>
              <a:rPr lang="fr-CA" dirty="0" err="1">
                <a:latin typeface="Arial"/>
                <a:ea typeface="Calibri" panose="020F0502020204030204" pitchFamily="34" charset="0"/>
                <a:cs typeface="Arial"/>
              </a:rPr>
              <a:t>responsible</a:t>
            </a:r>
            <a:r>
              <a:rPr lang="fr-CA" dirty="0">
                <a:latin typeface="Arial"/>
                <a:ea typeface="Calibri" panose="020F0502020204030204" pitchFamily="34" charset="0"/>
                <a:cs typeface="Arial"/>
              </a:rPr>
              <a:t> for </a:t>
            </a:r>
            <a:r>
              <a:rPr lang="fr-CA" dirty="0" err="1">
                <a:latin typeface="Arial"/>
                <a:ea typeface="Calibri" panose="020F0502020204030204" pitchFamily="34" charset="0"/>
                <a:cs typeface="Arial"/>
              </a:rPr>
              <a:t>these</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things</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among</a:t>
            </a:r>
            <a:r>
              <a:rPr lang="fr-CA" dirty="0">
                <a:latin typeface="Arial"/>
                <a:ea typeface="Calibri" panose="020F0502020204030204" pitchFamily="34" charset="0"/>
                <a:cs typeface="Arial"/>
              </a:rPr>
              <a:t> </a:t>
            </a:r>
            <a:r>
              <a:rPr lang="fr-CA" dirty="0" err="1">
                <a:latin typeface="Arial"/>
                <a:ea typeface="Calibri" panose="020F0502020204030204" pitchFamily="34" charset="0"/>
                <a:cs typeface="Arial"/>
              </a:rPr>
              <a:t>others</a:t>
            </a:r>
            <a:r>
              <a:rPr lang="fr-CA" dirty="0">
                <a:latin typeface="Arial"/>
                <a:ea typeface="Calibri" panose="020F0502020204030204" pitchFamily="34" charset="0"/>
                <a:cs typeface="Arial"/>
              </a:rPr>
              <a:t>:</a:t>
            </a:r>
          </a:p>
          <a:p>
            <a:pPr marL="179705" indent="-179705" defTabSz="960681">
              <a:buFont typeface="Arial" panose="020B0604020202020204" pitchFamily="34" charset="0"/>
              <a:buChar char="•"/>
              <a:defRPr/>
            </a:pPr>
            <a:r>
              <a:rPr lang="fr-CA" dirty="0" err="1">
                <a:latin typeface="Arial"/>
                <a:ea typeface="Calibri" panose="020F0502020204030204" pitchFamily="34" charset="0"/>
                <a:cs typeface="Arial"/>
              </a:rPr>
              <a:t>hospitals</a:t>
            </a:r>
            <a:endParaRPr lang="fr-CA" dirty="0">
              <a:latin typeface="Arial"/>
              <a:ea typeface="Calibri" panose="020F0502020204030204" pitchFamily="34" charset="0"/>
              <a:cs typeface="Arial"/>
            </a:endParaRPr>
          </a:p>
          <a:p>
            <a:pPr marL="179705" indent="-179705" defTabSz="960681">
              <a:buFont typeface="Arial" panose="020B0604020202020204" pitchFamily="34" charset="0"/>
              <a:buChar char="•"/>
              <a:defRPr/>
            </a:pPr>
            <a:r>
              <a:rPr lang="fr-CA" dirty="0" err="1">
                <a:latin typeface="Arial"/>
                <a:ea typeface="Calibri" panose="020F0502020204030204" pitchFamily="34" charset="0"/>
                <a:cs typeface="Arial"/>
              </a:rPr>
              <a:t>schools</a:t>
            </a:r>
            <a:endParaRPr lang="fr-FR" dirty="0">
              <a:latin typeface="Arial" panose="020B0604020202020204" pitchFamily="34" charset="0"/>
              <a:ea typeface="Calibri" panose="020F0502020204030204" pitchFamily="34" charset="0"/>
              <a:cs typeface="Arial" panose="020B0604020202020204" pitchFamily="34" charset="0"/>
            </a:endParaRPr>
          </a:p>
          <a:p>
            <a:pPr defTabSz="960681">
              <a:defRPr/>
            </a:pPr>
            <a:endParaRPr lang="fr-FR" dirty="0">
              <a:latin typeface="Arial" panose="020B0604020202020204" pitchFamily="34" charset="0"/>
              <a:ea typeface="Calibri" panose="020F0502020204030204" pitchFamily="34" charset="0"/>
              <a:cs typeface="Arial" panose="020B0604020202020204" pitchFamily="34" charset="0"/>
            </a:endParaRPr>
          </a:p>
          <a:p>
            <a:pPr defTabSz="960681">
              <a:defRPr/>
            </a:pPr>
            <a:endParaRPr lang="fr-CA" dirty="0">
              <a:latin typeface="Arial" panose="020B0604020202020204" pitchFamily="34" charset="0"/>
              <a:ea typeface="Calibri" panose="020F0502020204030204" pitchFamily="34" charset="0"/>
              <a:cs typeface="Arial" panose="020B0604020202020204" pitchFamily="34" charset="0"/>
            </a:endParaRPr>
          </a:p>
          <a:p>
            <a:pPr defTabSz="960681">
              <a:defRPr/>
            </a:pPr>
            <a:r>
              <a:rPr lang="fr-FR" sz="900" b="1" dirty="0">
                <a:latin typeface="Arial"/>
                <a:ea typeface="Calibri" panose="020F0502020204030204" pitchFamily="34" charset="0"/>
                <a:cs typeface="Arial"/>
              </a:rPr>
              <a:t>SOURCES :</a:t>
            </a:r>
          </a:p>
          <a:p>
            <a:pPr marL="171450" indent="-171450" defTabSz="960681">
              <a:buFont typeface="Arial" panose="020B0604020202020204" pitchFamily="34" charset="0"/>
              <a:buChar char="•"/>
              <a:defRPr/>
            </a:pPr>
            <a:r>
              <a:rPr lang="fr-CA" sz="900" i="1" dirty="0">
                <a:latin typeface="Arial"/>
                <a:cs typeface="Arial"/>
              </a:rPr>
              <a:t>Constitution </a:t>
            </a:r>
            <a:r>
              <a:rPr lang="fr-CA" sz="900" i="1" dirty="0" err="1">
                <a:latin typeface="Arial"/>
                <a:cs typeface="Arial"/>
              </a:rPr>
              <a:t>Act</a:t>
            </a:r>
            <a:r>
              <a:rPr lang="fr-CA" sz="900" i="1" dirty="0">
                <a:latin typeface="Arial"/>
                <a:cs typeface="Arial"/>
              </a:rPr>
              <a:t>, 1867, </a:t>
            </a:r>
            <a:r>
              <a:rPr lang="fr-CA" sz="900" dirty="0">
                <a:latin typeface="Arial"/>
                <a:cs typeface="Arial"/>
              </a:rPr>
              <a:t>30 &amp; 31 </a:t>
            </a:r>
            <a:r>
              <a:rPr lang="fr-CA" sz="900" dirty="0" err="1">
                <a:latin typeface="Arial"/>
                <a:cs typeface="Arial"/>
              </a:rPr>
              <a:t>Vict</a:t>
            </a:r>
            <a:r>
              <a:rPr lang="fr-CA" sz="900" dirty="0">
                <a:latin typeface="Arial"/>
                <a:cs typeface="Arial"/>
              </a:rPr>
              <a:t> c 3, (U.K.) </a:t>
            </a:r>
            <a:r>
              <a:rPr lang="fr-CA" sz="900" dirty="0" err="1">
                <a:latin typeface="Arial"/>
                <a:cs typeface="Arial"/>
              </a:rPr>
              <a:t>reproduced</a:t>
            </a:r>
            <a:r>
              <a:rPr lang="fr-CA" sz="900" dirty="0">
                <a:latin typeface="Arial"/>
                <a:cs typeface="Arial"/>
              </a:rPr>
              <a:t> in RSC 1985, Appendix II, n°5, arts 91 (7) (15), 92 (7) and 93 </a:t>
            </a:r>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16</a:t>
            </a:fld>
            <a:endParaRPr lang="fr-CA"/>
          </a:p>
        </p:txBody>
      </p:sp>
    </p:spTree>
    <p:extLst>
      <p:ext uri="{BB962C8B-B14F-4D97-AF65-F5344CB8AC3E}">
        <p14:creationId xmlns:p14="http://schemas.microsoft.com/office/powerpoint/2010/main" val="2806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100" b="1" dirty="0">
                <a:latin typeface="Arial"/>
                <a:ea typeface="Calibri" panose="020F0502020204030204" pitchFamily="34" charset="0"/>
                <a:cs typeface="Arial"/>
              </a:rPr>
              <a:t>INFORMATION FOR STUDENTS</a:t>
            </a:r>
          </a:p>
          <a:p>
            <a:endParaRPr lang="fr-CA" sz="1100" b="1" dirty="0">
              <a:latin typeface="Arial" panose="020B0604020202020204" pitchFamily="34" charset="0"/>
              <a:ea typeface="Calibri" panose="020F0502020204030204" pitchFamily="34" charset="0"/>
              <a:cs typeface="Arial" panose="020B0604020202020204" pitchFamily="34" charset="0"/>
            </a:endParaRPr>
          </a:p>
          <a:p>
            <a:r>
              <a:rPr lang="fr-CA" sz="1100" b="1" dirty="0" err="1">
                <a:latin typeface="Arial"/>
                <a:ea typeface="Calibri" panose="020F0502020204030204" pitchFamily="34" charset="0"/>
                <a:cs typeface="Arial"/>
              </a:rPr>
              <a:t>Legislative</a:t>
            </a:r>
            <a:r>
              <a:rPr lang="fr-CA" sz="1100" b="1" dirty="0">
                <a:latin typeface="Arial"/>
                <a:ea typeface="Calibri" panose="020F0502020204030204" pitchFamily="34" charset="0"/>
                <a:cs typeface="Arial"/>
              </a:rPr>
              <a:t> </a:t>
            </a:r>
            <a:r>
              <a:rPr lang="fr-CA" sz="1100" b="1" dirty="0" err="1">
                <a:latin typeface="Arial"/>
                <a:ea typeface="Calibri" panose="020F0502020204030204" pitchFamily="34" charset="0"/>
                <a:cs typeface="Arial"/>
              </a:rPr>
              <a:t>branch</a:t>
            </a:r>
            <a:endParaRPr lang="fr-CA" sz="1100" dirty="0">
              <a:latin typeface="Arial"/>
              <a:ea typeface="Calibri" panose="020F0502020204030204" pitchFamily="34" charset="0"/>
              <a:cs typeface="Arial"/>
            </a:endParaRPr>
          </a:p>
          <a:p>
            <a:pPr marL="181610" indent="-181610">
              <a:buFont typeface="Wingdings" panose="05000000000000000000" pitchFamily="2" charset="2"/>
              <a:buChar char="q"/>
            </a:pPr>
            <a:r>
              <a:rPr lang="fr-CA" sz="1100" b="1" i="1" dirty="0" err="1">
                <a:latin typeface="Arial"/>
                <a:ea typeface="Calibri" panose="020F0502020204030204" pitchFamily="34" charset="0"/>
                <a:cs typeface="Arial"/>
              </a:rPr>
              <a:t>Creates</a:t>
            </a:r>
            <a:r>
              <a:rPr lang="fr-CA" sz="1100" b="1" i="1"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laws</a:t>
            </a:r>
            <a:r>
              <a:rPr lang="fr-CA" sz="1100" dirty="0">
                <a:latin typeface="Arial"/>
                <a:ea typeface="Calibri" panose="020F0502020204030204" pitchFamily="34" charset="0"/>
                <a:cs typeface="Arial"/>
              </a:rPr>
              <a:t>. </a:t>
            </a:r>
          </a:p>
          <a:p>
            <a:pPr marL="181610" indent="-181610">
              <a:buFont typeface="Wingdings" panose="05000000000000000000" pitchFamily="2" charset="2"/>
              <a:buChar char="q"/>
            </a:pPr>
            <a:r>
              <a:rPr lang="fr-CA" sz="1100" dirty="0">
                <a:latin typeface="Arial"/>
                <a:ea typeface="Calibri" panose="020F0502020204030204" pitchFamily="34" charset="0"/>
                <a:cs typeface="Arial"/>
              </a:rPr>
              <a:t>The power to </a:t>
            </a:r>
            <a:r>
              <a:rPr lang="fr-CA" sz="1100" dirty="0" err="1">
                <a:latin typeface="Arial"/>
                <a:ea typeface="Calibri" panose="020F0502020204030204" pitchFamily="34" charset="0"/>
                <a:cs typeface="Arial"/>
              </a:rPr>
              <a:t>legislate</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is</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exercised</a:t>
            </a:r>
            <a:r>
              <a:rPr lang="fr-CA" sz="1100" dirty="0">
                <a:latin typeface="Arial"/>
                <a:ea typeface="Calibri" panose="020F0502020204030204" pitchFamily="34" charset="0"/>
                <a:cs typeface="Arial"/>
              </a:rPr>
              <a:t> by </a:t>
            </a:r>
            <a:r>
              <a:rPr lang="fr-CA" sz="1100" b="1" dirty="0" err="1">
                <a:latin typeface="Arial"/>
                <a:ea typeface="Calibri" panose="020F0502020204030204" pitchFamily="34" charset="0"/>
                <a:cs typeface="Arial"/>
              </a:rPr>
              <a:t>elected</a:t>
            </a:r>
            <a:r>
              <a:rPr lang="fr-CA" sz="1100" b="1" dirty="0">
                <a:latin typeface="Arial"/>
                <a:ea typeface="Calibri" panose="020F0502020204030204" pitchFamily="34" charset="0"/>
                <a:cs typeface="Arial"/>
              </a:rPr>
              <a:t> </a:t>
            </a:r>
            <a:r>
              <a:rPr lang="fr-CA" sz="1100" b="1" dirty="0" err="1">
                <a:latin typeface="Arial"/>
                <a:ea typeface="Calibri" panose="020F0502020204030204" pitchFamily="34" charset="0"/>
                <a:cs typeface="Arial"/>
              </a:rPr>
              <a:t>representatives</a:t>
            </a:r>
            <a:r>
              <a:rPr lang="fr-CA" sz="1100" b="1" dirty="0">
                <a:latin typeface="Arial"/>
                <a:ea typeface="Calibri" panose="020F0502020204030204" pitchFamily="34" charset="0"/>
                <a:cs typeface="Arial"/>
              </a:rPr>
              <a:t> of all the parties</a:t>
            </a:r>
            <a:r>
              <a:rPr lang="fr-CA" sz="1100" dirty="0">
                <a:latin typeface="Arial"/>
                <a:ea typeface="Calibri" panose="020F0502020204030204" pitchFamily="34" charset="0"/>
                <a:cs typeface="Arial"/>
              </a:rPr>
              <a:t>. First, </a:t>
            </a:r>
            <a:r>
              <a:rPr lang="fr-CA" sz="1100" dirty="0" err="1">
                <a:latin typeface="Arial"/>
                <a:ea typeface="Calibri" panose="020F0502020204030204" pitchFamily="34" charset="0"/>
                <a:cs typeface="Arial"/>
              </a:rPr>
              <a:t>laws</a:t>
            </a:r>
            <a:r>
              <a:rPr lang="fr-CA" sz="1100" dirty="0">
                <a:latin typeface="Arial"/>
                <a:ea typeface="Calibri" panose="020F0502020204030204" pitchFamily="34" charset="0"/>
                <a:cs typeface="Arial"/>
              </a:rPr>
              <a:t> are </a:t>
            </a:r>
            <a:r>
              <a:rPr lang="fr-CA" sz="1100" dirty="0" err="1">
                <a:latin typeface="Arial"/>
                <a:ea typeface="Calibri" panose="020F0502020204030204" pitchFamily="34" charset="0"/>
                <a:cs typeface="Arial"/>
              </a:rPr>
              <a:t>drafted</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Then</a:t>
            </a:r>
            <a:r>
              <a:rPr lang="fr-CA" sz="1100" dirty="0">
                <a:latin typeface="Arial"/>
                <a:ea typeface="Calibri" panose="020F0502020204030204" pitchFamily="34" charset="0"/>
                <a:cs typeface="Arial"/>
              </a:rPr>
              <a:t> the </a:t>
            </a:r>
            <a:r>
              <a:rPr lang="fr-CA" sz="1100" dirty="0" err="1">
                <a:latin typeface="Arial"/>
                <a:ea typeface="Calibri" panose="020F0502020204030204" pitchFamily="34" charset="0"/>
                <a:cs typeface="Arial"/>
              </a:rPr>
              <a:t>representatives</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debate</a:t>
            </a:r>
            <a:r>
              <a:rPr lang="fr-CA" sz="1100" dirty="0">
                <a:latin typeface="Arial"/>
                <a:ea typeface="Calibri" panose="020F0502020204030204" pitchFamily="34" charset="0"/>
                <a:cs typeface="Arial"/>
              </a:rPr>
              <a:t> and vote on the </a:t>
            </a:r>
            <a:r>
              <a:rPr lang="fr-CA" sz="1100" dirty="0" err="1">
                <a:latin typeface="Arial"/>
                <a:ea typeface="Calibri" panose="020F0502020204030204" pitchFamily="34" charset="0"/>
                <a:cs typeface="Arial"/>
              </a:rPr>
              <a:t>laws</a:t>
            </a:r>
            <a:r>
              <a:rPr lang="fr-CA" sz="1100" dirty="0">
                <a:latin typeface="Arial"/>
                <a:ea typeface="Calibri" panose="020F0502020204030204" pitchFamily="34" charset="0"/>
                <a:cs typeface="Arial"/>
              </a:rPr>
              <a:t>. A draft </a:t>
            </a:r>
            <a:r>
              <a:rPr lang="fr-CA" sz="1100" dirty="0" err="1">
                <a:latin typeface="Arial"/>
                <a:ea typeface="Calibri" panose="020F0502020204030204" pitchFamily="34" charset="0"/>
                <a:cs typeface="Arial"/>
              </a:rPr>
              <a:t>law</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becomes</a:t>
            </a:r>
            <a:r>
              <a:rPr lang="fr-CA" sz="1100" dirty="0">
                <a:latin typeface="Arial"/>
                <a:ea typeface="Calibri" panose="020F0502020204030204" pitchFamily="34" charset="0"/>
                <a:cs typeface="Arial"/>
              </a:rPr>
              <a:t> an </a:t>
            </a:r>
            <a:r>
              <a:rPr lang="fr-CA" sz="1100" dirty="0" err="1">
                <a:latin typeface="Arial"/>
                <a:ea typeface="Calibri" panose="020F0502020204030204" pitchFamily="34" charset="0"/>
                <a:cs typeface="Arial"/>
              </a:rPr>
              <a:t>actual</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law</a:t>
            </a:r>
            <a:r>
              <a:rPr lang="fr-CA" sz="1100" dirty="0">
                <a:latin typeface="Arial"/>
                <a:ea typeface="Calibri" panose="020F0502020204030204" pitchFamily="34" charset="0"/>
                <a:cs typeface="Arial"/>
              </a:rPr>
              <a:t> if the </a:t>
            </a:r>
            <a:r>
              <a:rPr lang="fr-CA" sz="1100" b="1" dirty="0" err="1">
                <a:latin typeface="Arial"/>
                <a:ea typeface="Calibri" panose="020F0502020204030204" pitchFamily="34" charset="0"/>
                <a:cs typeface="Arial"/>
              </a:rPr>
              <a:t>majority</a:t>
            </a:r>
            <a:r>
              <a:rPr lang="fr-CA" sz="1100" b="1"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representatives</a:t>
            </a:r>
            <a:r>
              <a:rPr lang="fr-CA" sz="1100" dirty="0">
                <a:latin typeface="Arial"/>
                <a:ea typeface="Calibri" panose="020F0502020204030204" pitchFamily="34" charset="0"/>
                <a:cs typeface="Arial"/>
              </a:rPr>
              <a:t> vote in </a:t>
            </a:r>
            <a:r>
              <a:rPr lang="fr-CA" sz="1100" dirty="0" err="1">
                <a:latin typeface="Arial"/>
                <a:ea typeface="Calibri" panose="020F0502020204030204" pitchFamily="34" charset="0"/>
                <a:cs typeface="Arial"/>
              </a:rPr>
              <a:t>favour</a:t>
            </a:r>
            <a:r>
              <a:rPr lang="fr-CA" sz="1100" dirty="0">
                <a:latin typeface="Arial"/>
                <a:ea typeface="Calibri" panose="020F0502020204030204" pitchFamily="34" charset="0"/>
                <a:cs typeface="Arial"/>
              </a:rPr>
              <a:t> of </a:t>
            </a:r>
            <a:r>
              <a:rPr lang="fr-CA" sz="1100" dirty="0" err="1">
                <a:latin typeface="Arial"/>
                <a:ea typeface="Calibri" panose="020F0502020204030204" pitchFamily="34" charset="0"/>
                <a:cs typeface="Arial"/>
              </a:rPr>
              <a:t>it</a:t>
            </a:r>
            <a:r>
              <a:rPr lang="fr-CA" sz="1100" dirty="0">
                <a:latin typeface="Arial"/>
                <a:ea typeface="Calibri" panose="020F0502020204030204" pitchFamily="34" charset="0"/>
                <a:cs typeface="Arial"/>
              </a:rPr>
              <a:t>. </a:t>
            </a:r>
          </a:p>
          <a:p>
            <a:pPr marL="849630" lvl="1" indent="-363855">
              <a:buFont typeface="Wingdings" panose="05000000000000000000" pitchFamily="2" charset="2"/>
              <a:buChar char="v"/>
            </a:pPr>
            <a:r>
              <a:rPr lang="fr-CA" sz="1100" b="1" dirty="0">
                <a:latin typeface="Arial"/>
                <a:cs typeface="Arial"/>
              </a:rPr>
              <a:t>Canada (</a:t>
            </a:r>
            <a:r>
              <a:rPr lang="fr-CA" sz="1100" b="1" dirty="0" err="1">
                <a:latin typeface="Arial"/>
                <a:cs typeface="Arial"/>
              </a:rPr>
              <a:t>federal</a:t>
            </a:r>
            <a:r>
              <a:rPr lang="fr-CA" sz="1100" b="1" dirty="0">
                <a:latin typeface="Arial"/>
                <a:cs typeface="Arial"/>
              </a:rPr>
              <a:t>)</a:t>
            </a:r>
            <a:br>
              <a:rPr lang="fr-CA" sz="1100" b="1" dirty="0">
                <a:latin typeface="Arial" panose="020B0604020202020204" pitchFamily="34" charset="0"/>
                <a:cs typeface="Arial" panose="020B0604020202020204" pitchFamily="34" charset="0"/>
              </a:rPr>
            </a:br>
            <a:r>
              <a:rPr lang="fr-CA" sz="1100" dirty="0">
                <a:latin typeface="Arial"/>
                <a:cs typeface="Arial"/>
              </a:rPr>
              <a:t>Laws are </a:t>
            </a:r>
            <a:r>
              <a:rPr lang="fr-CA" sz="1100" dirty="0" err="1">
                <a:latin typeface="Arial"/>
                <a:cs typeface="Arial"/>
              </a:rPr>
              <a:t>voted</a:t>
            </a:r>
            <a:r>
              <a:rPr lang="fr-CA" sz="1100" dirty="0">
                <a:latin typeface="Arial"/>
                <a:cs typeface="Arial"/>
              </a:rPr>
              <a:t> on in the House of Commons and in the </a:t>
            </a:r>
            <a:r>
              <a:rPr lang="fr-CA" sz="1100" dirty="0" err="1">
                <a:latin typeface="Arial"/>
                <a:cs typeface="Arial"/>
              </a:rPr>
              <a:t>Senate</a:t>
            </a:r>
            <a:r>
              <a:rPr lang="fr-CA" sz="1100" dirty="0">
                <a:latin typeface="Arial"/>
                <a:cs typeface="Arial"/>
              </a:rPr>
              <a:t>, </a:t>
            </a:r>
            <a:r>
              <a:rPr lang="fr-CA" sz="1100" dirty="0" err="1">
                <a:latin typeface="Arial"/>
                <a:cs typeface="Arial"/>
              </a:rPr>
              <a:t>which</a:t>
            </a:r>
            <a:r>
              <a:rPr lang="fr-CA" sz="1100" dirty="0">
                <a:latin typeface="Arial"/>
                <a:cs typeface="Arial"/>
              </a:rPr>
              <a:t> are in Ottawa.   </a:t>
            </a:r>
          </a:p>
          <a:p>
            <a:pPr marL="849675" lvl="1" indent="-364147">
              <a:buFont typeface="Wingdings" panose="05000000000000000000" pitchFamily="2" charset="2"/>
              <a:buChar char="v"/>
            </a:pPr>
            <a:endParaRPr lang="fr-CA" sz="1100" dirty="0">
              <a:latin typeface="Arial" panose="020B0604020202020204" pitchFamily="34" charset="0"/>
              <a:cs typeface="Arial" panose="020B0604020202020204" pitchFamily="34" charset="0"/>
            </a:endParaRPr>
          </a:p>
          <a:p>
            <a:pPr marL="849630" lvl="1" indent="-363855">
              <a:buFont typeface="Wingdings" panose="05000000000000000000" pitchFamily="2" charset="2"/>
              <a:buChar char="v"/>
            </a:pPr>
            <a:r>
              <a:rPr lang="fr-CA" sz="1100" b="1" dirty="0" err="1">
                <a:latin typeface="Arial"/>
                <a:cs typeface="Arial"/>
              </a:rPr>
              <a:t>Quebec</a:t>
            </a:r>
            <a:r>
              <a:rPr lang="fr-CA" sz="1100" b="1" dirty="0">
                <a:latin typeface="Arial"/>
                <a:cs typeface="Arial"/>
              </a:rPr>
              <a:t> (province)</a:t>
            </a:r>
            <a:br>
              <a:rPr lang="fr-CA" sz="1100" b="1" dirty="0">
                <a:latin typeface="Arial" panose="020B0604020202020204" pitchFamily="34" charset="0"/>
                <a:cs typeface="Arial" panose="020B0604020202020204" pitchFamily="34" charset="0"/>
              </a:rPr>
            </a:br>
            <a:r>
              <a:rPr lang="fr-CA" sz="1100" dirty="0">
                <a:latin typeface="Arial"/>
                <a:cs typeface="Arial"/>
              </a:rPr>
              <a:t>Laws are </a:t>
            </a:r>
            <a:r>
              <a:rPr lang="fr-CA" sz="1100" dirty="0" err="1">
                <a:latin typeface="Arial"/>
                <a:cs typeface="Arial"/>
              </a:rPr>
              <a:t>voted</a:t>
            </a:r>
            <a:r>
              <a:rPr lang="fr-CA" sz="1100" dirty="0">
                <a:latin typeface="Arial"/>
                <a:cs typeface="Arial"/>
              </a:rPr>
              <a:t> on in the national </a:t>
            </a:r>
            <a:r>
              <a:rPr lang="fr-CA" sz="1100" dirty="0" err="1">
                <a:latin typeface="Arial"/>
                <a:cs typeface="Arial"/>
              </a:rPr>
              <a:t>assembly</a:t>
            </a:r>
            <a:r>
              <a:rPr lang="fr-CA" sz="1100" dirty="0">
                <a:latin typeface="Arial"/>
                <a:cs typeface="Arial"/>
              </a:rPr>
              <a:t> in </a:t>
            </a:r>
            <a:r>
              <a:rPr lang="fr-CA" sz="1100" dirty="0" err="1">
                <a:latin typeface="Arial"/>
                <a:cs typeface="Arial"/>
              </a:rPr>
              <a:t>Quebec</a:t>
            </a:r>
            <a:r>
              <a:rPr lang="fr-CA" sz="1100" dirty="0">
                <a:latin typeface="Arial"/>
                <a:cs typeface="Arial"/>
              </a:rPr>
              <a:t> City.  </a:t>
            </a:r>
          </a:p>
          <a:p>
            <a:pPr marL="485140"/>
            <a:r>
              <a:rPr lang="fr-CA" sz="1100" b="1" dirty="0">
                <a:latin typeface="Arial"/>
                <a:ea typeface="Calibri" panose="020F0502020204030204" pitchFamily="34" charset="0"/>
                <a:cs typeface="Arial"/>
              </a:rPr>
              <a:t> </a:t>
            </a:r>
            <a:endParaRPr lang="fr-CA" sz="1100" dirty="0">
              <a:latin typeface="Arial"/>
              <a:ea typeface="Calibri" panose="020F0502020204030204" pitchFamily="34" charset="0"/>
              <a:cs typeface="Arial"/>
            </a:endParaRPr>
          </a:p>
          <a:p>
            <a:r>
              <a:rPr lang="fr-CA" sz="1100" b="1" dirty="0">
                <a:latin typeface="Arial"/>
                <a:cs typeface="Arial"/>
              </a:rPr>
              <a:t>OPTIONAL INFORMATION</a:t>
            </a:r>
          </a:p>
          <a:p>
            <a:r>
              <a:rPr lang="fr-CA" sz="1100" dirty="0">
                <a:latin typeface="Arial"/>
                <a:cs typeface="Arial"/>
              </a:rPr>
              <a:t> </a:t>
            </a:r>
          </a:p>
          <a:p>
            <a:r>
              <a:rPr lang="fr-CA" sz="1100" b="1" dirty="0" err="1">
                <a:latin typeface="Arial"/>
                <a:cs typeface="Arial"/>
              </a:rPr>
              <a:t>Senate</a:t>
            </a:r>
            <a:endParaRPr lang="fr-CA" sz="1100" dirty="0">
              <a:latin typeface="Arial"/>
              <a:cs typeface="Arial"/>
            </a:endParaRPr>
          </a:p>
          <a:p>
            <a:pPr marL="181610" indent="-181610">
              <a:buFont typeface="Wingdings" panose="05000000000000000000" pitchFamily="2" charset="2"/>
              <a:buChar char="q"/>
            </a:pPr>
            <a:r>
              <a:rPr lang="en-CA" sz="1100" dirty="0">
                <a:latin typeface="Arial"/>
                <a:cs typeface="Arial"/>
              </a:rPr>
              <a:t>The Senate is a decision-making body that only exists at the federal level. </a:t>
            </a:r>
          </a:p>
          <a:p>
            <a:pPr marL="181610" indent="-181610">
              <a:buFont typeface="Wingdings" panose="05000000000000000000" pitchFamily="2" charset="2"/>
              <a:buChar char="q"/>
            </a:pPr>
            <a:r>
              <a:rPr lang="fr-CA" sz="1100" dirty="0" err="1">
                <a:latin typeface="Arial"/>
                <a:cs typeface="Arial"/>
              </a:rPr>
              <a:t>Senators</a:t>
            </a:r>
            <a:r>
              <a:rPr lang="fr-CA" sz="1100" dirty="0">
                <a:latin typeface="Arial"/>
                <a:cs typeface="Arial"/>
              </a:rPr>
              <a:t> are </a:t>
            </a:r>
            <a:r>
              <a:rPr lang="fr-CA" sz="1100" dirty="0" err="1">
                <a:latin typeface="Arial"/>
                <a:cs typeface="Arial"/>
              </a:rPr>
              <a:t>recommended</a:t>
            </a:r>
            <a:r>
              <a:rPr lang="fr-CA" sz="1100" dirty="0">
                <a:latin typeface="Arial"/>
                <a:cs typeface="Arial"/>
              </a:rPr>
              <a:t> for </a:t>
            </a:r>
            <a:r>
              <a:rPr lang="fr-CA" sz="1100" dirty="0" err="1">
                <a:latin typeface="Arial"/>
                <a:cs typeface="Arial"/>
              </a:rPr>
              <a:t>their</a:t>
            </a:r>
            <a:r>
              <a:rPr lang="fr-CA" sz="1100" dirty="0">
                <a:latin typeface="Arial"/>
                <a:cs typeface="Arial"/>
              </a:rPr>
              <a:t> positions by the Prime </a:t>
            </a:r>
            <a:r>
              <a:rPr lang="fr-CA" sz="1100" dirty="0" err="1">
                <a:latin typeface="Arial"/>
                <a:cs typeface="Arial"/>
              </a:rPr>
              <a:t>Minister</a:t>
            </a:r>
            <a:r>
              <a:rPr lang="fr-CA" sz="1100" dirty="0">
                <a:latin typeface="Arial"/>
                <a:cs typeface="Arial"/>
              </a:rPr>
              <a:t> but are </a:t>
            </a:r>
            <a:r>
              <a:rPr lang="fr-CA" sz="1100" dirty="0" err="1">
                <a:latin typeface="Arial"/>
                <a:cs typeface="Arial"/>
              </a:rPr>
              <a:t>formally</a:t>
            </a:r>
            <a:r>
              <a:rPr lang="fr-CA" sz="1100" dirty="0">
                <a:latin typeface="Arial"/>
                <a:cs typeface="Arial"/>
              </a:rPr>
              <a:t> </a:t>
            </a:r>
            <a:r>
              <a:rPr lang="fr-CA" sz="1100" dirty="0" err="1">
                <a:latin typeface="Arial"/>
                <a:cs typeface="Arial"/>
              </a:rPr>
              <a:t>named</a:t>
            </a:r>
            <a:r>
              <a:rPr lang="fr-CA" sz="1100" dirty="0">
                <a:latin typeface="Arial"/>
                <a:cs typeface="Arial"/>
              </a:rPr>
              <a:t> by the </a:t>
            </a:r>
            <a:r>
              <a:rPr lang="fr-CA" sz="1100" dirty="0" err="1">
                <a:latin typeface="Arial"/>
                <a:cs typeface="Arial"/>
              </a:rPr>
              <a:t>Governor</a:t>
            </a:r>
            <a:r>
              <a:rPr lang="fr-CA" sz="1100" dirty="0">
                <a:latin typeface="Arial"/>
                <a:cs typeface="Arial"/>
              </a:rPr>
              <a:t> General. </a:t>
            </a:r>
            <a:endParaRPr lang="fr-CA" sz="1100" dirty="0">
              <a:latin typeface="Arial" panose="020B0604020202020204" pitchFamily="34" charset="0"/>
              <a:cs typeface="Arial" panose="020B0604020202020204" pitchFamily="34" charset="0"/>
            </a:endParaRPr>
          </a:p>
          <a:p>
            <a:pPr marL="181610" indent="-181610">
              <a:buFont typeface="Wingdings" panose="05000000000000000000" pitchFamily="2" charset="2"/>
              <a:buChar char="q"/>
            </a:pPr>
            <a:r>
              <a:rPr lang="fr-CA" sz="1100" dirty="0">
                <a:latin typeface="Arial"/>
                <a:cs typeface="Arial"/>
              </a:rPr>
              <a:t>The main </a:t>
            </a:r>
            <a:r>
              <a:rPr lang="fr-CA" sz="1100" dirty="0" err="1">
                <a:latin typeface="Arial"/>
                <a:cs typeface="Arial"/>
              </a:rPr>
              <a:t>role</a:t>
            </a:r>
            <a:r>
              <a:rPr lang="fr-CA" sz="1100" dirty="0">
                <a:latin typeface="Arial"/>
                <a:cs typeface="Arial"/>
              </a:rPr>
              <a:t> of the </a:t>
            </a:r>
            <a:r>
              <a:rPr lang="fr-CA" sz="1100" dirty="0" err="1">
                <a:latin typeface="Arial"/>
                <a:cs typeface="Arial"/>
              </a:rPr>
              <a:t>Senate</a:t>
            </a:r>
            <a:r>
              <a:rPr lang="fr-CA" sz="1100" dirty="0">
                <a:latin typeface="Arial"/>
                <a:cs typeface="Arial"/>
              </a:rPr>
              <a:t> </a:t>
            </a:r>
            <a:r>
              <a:rPr lang="fr-CA" sz="1100" dirty="0" err="1">
                <a:latin typeface="Arial"/>
                <a:cs typeface="Arial"/>
              </a:rPr>
              <a:t>is</a:t>
            </a:r>
            <a:r>
              <a:rPr lang="fr-CA" sz="1100" dirty="0">
                <a:latin typeface="Arial"/>
                <a:cs typeface="Arial"/>
              </a:rPr>
              <a:t> to </a:t>
            </a:r>
            <a:r>
              <a:rPr lang="fr-CA" sz="1100" dirty="0" err="1">
                <a:latin typeface="Arial"/>
                <a:cs typeface="Arial"/>
              </a:rPr>
              <a:t>study</a:t>
            </a:r>
            <a:r>
              <a:rPr lang="fr-CA" sz="1100" dirty="0">
                <a:latin typeface="Arial"/>
                <a:cs typeface="Arial"/>
              </a:rPr>
              <a:t> and </a:t>
            </a:r>
            <a:r>
              <a:rPr lang="fr-CA" sz="1100" dirty="0" err="1">
                <a:latin typeface="Arial"/>
                <a:cs typeface="Arial"/>
              </a:rPr>
              <a:t>debate</a:t>
            </a:r>
            <a:r>
              <a:rPr lang="fr-CA" sz="1100" dirty="0">
                <a:latin typeface="Arial"/>
                <a:cs typeface="Arial"/>
              </a:rPr>
              <a:t> </a:t>
            </a:r>
            <a:r>
              <a:rPr lang="fr-CA" sz="1100" dirty="0" err="1">
                <a:latin typeface="Arial"/>
                <a:cs typeface="Arial"/>
              </a:rPr>
              <a:t>laws</a:t>
            </a:r>
            <a:r>
              <a:rPr lang="fr-CA" sz="1100" dirty="0">
                <a:latin typeface="Arial"/>
                <a:cs typeface="Arial"/>
              </a:rPr>
              <a:t> </a:t>
            </a:r>
            <a:r>
              <a:rPr lang="fr-CA" sz="1100" dirty="0" err="1">
                <a:latin typeface="Arial"/>
                <a:cs typeface="Arial"/>
              </a:rPr>
              <a:t>proposed</a:t>
            </a:r>
            <a:r>
              <a:rPr lang="fr-CA" sz="1100" dirty="0">
                <a:latin typeface="Arial"/>
                <a:cs typeface="Arial"/>
              </a:rPr>
              <a:t> by the House of Commons. A </a:t>
            </a:r>
            <a:r>
              <a:rPr lang="fr-CA" sz="1100" dirty="0" err="1">
                <a:latin typeface="Arial"/>
                <a:cs typeface="Arial"/>
              </a:rPr>
              <a:t>proposed</a:t>
            </a:r>
            <a:r>
              <a:rPr lang="fr-CA" sz="1100" dirty="0">
                <a:latin typeface="Arial"/>
                <a:cs typeface="Arial"/>
              </a:rPr>
              <a:t> </a:t>
            </a:r>
            <a:r>
              <a:rPr lang="fr-CA" sz="1100" dirty="0" err="1">
                <a:latin typeface="Arial"/>
                <a:cs typeface="Arial"/>
              </a:rPr>
              <a:t>law</a:t>
            </a:r>
            <a:r>
              <a:rPr lang="fr-CA" sz="1100" dirty="0">
                <a:latin typeface="Arial"/>
                <a:cs typeface="Arial"/>
              </a:rPr>
              <a:t> </a:t>
            </a:r>
            <a:r>
              <a:rPr lang="fr-CA" sz="1100" dirty="0" err="1">
                <a:latin typeface="Arial"/>
                <a:cs typeface="Arial"/>
              </a:rPr>
              <a:t>is</a:t>
            </a:r>
            <a:r>
              <a:rPr lang="fr-CA" sz="1100" dirty="0">
                <a:latin typeface="Arial"/>
                <a:cs typeface="Arial"/>
              </a:rPr>
              <a:t> </a:t>
            </a:r>
            <a:r>
              <a:rPr lang="fr-CA" sz="1100" dirty="0" err="1">
                <a:latin typeface="Arial"/>
                <a:cs typeface="Arial"/>
              </a:rPr>
              <a:t>called</a:t>
            </a:r>
            <a:r>
              <a:rPr lang="fr-CA" sz="1100" dirty="0">
                <a:latin typeface="Arial"/>
                <a:cs typeface="Arial"/>
              </a:rPr>
              <a:t> a bill. To </a:t>
            </a:r>
            <a:r>
              <a:rPr lang="fr-CA" sz="1100" dirty="0" err="1">
                <a:latin typeface="Arial"/>
                <a:cs typeface="Arial"/>
              </a:rPr>
              <a:t>become</a:t>
            </a:r>
            <a:r>
              <a:rPr lang="fr-CA" sz="1100" dirty="0">
                <a:latin typeface="Arial"/>
                <a:cs typeface="Arial"/>
              </a:rPr>
              <a:t> a </a:t>
            </a:r>
            <a:r>
              <a:rPr lang="fr-CA" sz="1100" dirty="0" err="1">
                <a:latin typeface="Arial"/>
                <a:cs typeface="Arial"/>
              </a:rPr>
              <a:t>law</a:t>
            </a:r>
            <a:r>
              <a:rPr lang="fr-CA" sz="1100" dirty="0">
                <a:latin typeface="Arial"/>
                <a:cs typeface="Arial"/>
              </a:rPr>
              <a:t>, a bill must </a:t>
            </a:r>
            <a:r>
              <a:rPr lang="fr-CA" sz="1100" dirty="0" err="1">
                <a:latin typeface="Arial"/>
                <a:cs typeface="Arial"/>
              </a:rPr>
              <a:t>be</a:t>
            </a:r>
            <a:r>
              <a:rPr lang="fr-CA" sz="1100" dirty="0">
                <a:latin typeface="Arial"/>
                <a:cs typeface="Arial"/>
              </a:rPr>
              <a:t> </a:t>
            </a:r>
            <a:r>
              <a:rPr lang="fr-CA" sz="1100" dirty="0" err="1">
                <a:latin typeface="Arial"/>
                <a:cs typeface="Arial"/>
              </a:rPr>
              <a:t>adopted</a:t>
            </a:r>
            <a:r>
              <a:rPr lang="fr-CA" sz="1100" dirty="0">
                <a:latin typeface="Arial"/>
                <a:cs typeface="Arial"/>
              </a:rPr>
              <a:t> by </a:t>
            </a:r>
            <a:r>
              <a:rPr lang="fr-CA" sz="1100" dirty="0" err="1">
                <a:latin typeface="Arial"/>
                <a:cs typeface="Arial"/>
              </a:rPr>
              <a:t>both</a:t>
            </a:r>
            <a:r>
              <a:rPr lang="fr-CA" sz="1100" dirty="0">
                <a:latin typeface="Arial"/>
                <a:cs typeface="Arial"/>
              </a:rPr>
              <a:t> the House of Commons and the </a:t>
            </a:r>
            <a:r>
              <a:rPr lang="fr-CA" sz="1100" dirty="0" err="1">
                <a:latin typeface="Arial"/>
                <a:cs typeface="Arial"/>
              </a:rPr>
              <a:t>Senate</a:t>
            </a:r>
            <a:r>
              <a:rPr lang="fr-CA" sz="1100" dirty="0">
                <a:latin typeface="Arial"/>
                <a:cs typeface="Arial"/>
              </a:rPr>
              <a:t> and </a:t>
            </a:r>
            <a:r>
              <a:rPr lang="fr-CA" sz="1100" dirty="0" err="1">
                <a:latin typeface="Arial"/>
                <a:cs typeface="Arial"/>
              </a:rPr>
              <a:t>sanctioned</a:t>
            </a:r>
            <a:r>
              <a:rPr lang="fr-CA" sz="1100" dirty="0">
                <a:latin typeface="Arial"/>
                <a:cs typeface="Arial"/>
              </a:rPr>
              <a:t> (</a:t>
            </a:r>
            <a:r>
              <a:rPr lang="fr-CA" sz="1100" dirty="0" err="1">
                <a:latin typeface="Arial"/>
                <a:cs typeface="Arial"/>
              </a:rPr>
              <a:t>approved</a:t>
            </a:r>
            <a:r>
              <a:rPr lang="fr-CA" sz="1100" dirty="0">
                <a:latin typeface="Arial"/>
                <a:cs typeface="Arial"/>
              </a:rPr>
              <a:t>) by the </a:t>
            </a:r>
            <a:r>
              <a:rPr lang="fr-CA" sz="1100" dirty="0" err="1">
                <a:latin typeface="Arial"/>
                <a:cs typeface="Arial"/>
              </a:rPr>
              <a:t>Governor</a:t>
            </a:r>
            <a:r>
              <a:rPr lang="fr-CA" sz="1100" dirty="0">
                <a:latin typeface="Arial"/>
                <a:cs typeface="Arial"/>
              </a:rPr>
              <a:t> General. </a:t>
            </a:r>
          </a:p>
          <a:p>
            <a:pPr marL="181610" indent="-181610">
              <a:buFont typeface="Wingdings" panose="05000000000000000000" pitchFamily="2" charset="2"/>
              <a:buChar char="q"/>
            </a:pPr>
            <a:r>
              <a:rPr lang="fr-CA" sz="1100" dirty="0">
                <a:latin typeface="Arial"/>
                <a:cs typeface="Arial"/>
              </a:rPr>
              <a:t>In practice, </a:t>
            </a:r>
            <a:r>
              <a:rPr lang="fr-CA" sz="1100" dirty="0" err="1">
                <a:latin typeface="Arial"/>
                <a:cs typeface="Arial"/>
              </a:rPr>
              <a:t>it</a:t>
            </a:r>
            <a:r>
              <a:rPr lang="fr-CA" sz="1100" dirty="0">
                <a:latin typeface="Arial"/>
                <a:cs typeface="Arial"/>
              </a:rPr>
              <a:t> </a:t>
            </a:r>
            <a:r>
              <a:rPr lang="fr-CA" sz="1100" dirty="0" err="1">
                <a:latin typeface="Arial"/>
                <a:cs typeface="Arial"/>
              </a:rPr>
              <a:t>is</a:t>
            </a:r>
            <a:r>
              <a:rPr lang="fr-CA" sz="1100" dirty="0">
                <a:latin typeface="Arial"/>
                <a:cs typeface="Arial"/>
              </a:rPr>
              <a:t> </a:t>
            </a:r>
            <a:r>
              <a:rPr lang="fr-CA" sz="1100" dirty="0" err="1">
                <a:latin typeface="Arial"/>
                <a:cs typeface="Arial"/>
              </a:rPr>
              <a:t>very</a:t>
            </a:r>
            <a:r>
              <a:rPr lang="fr-CA" sz="1100" dirty="0">
                <a:latin typeface="Arial"/>
                <a:cs typeface="Arial"/>
              </a:rPr>
              <a:t> rare for the </a:t>
            </a:r>
            <a:r>
              <a:rPr lang="fr-CA" sz="1100" dirty="0" err="1">
                <a:latin typeface="Arial"/>
                <a:cs typeface="Arial"/>
              </a:rPr>
              <a:t>Senate</a:t>
            </a:r>
            <a:r>
              <a:rPr lang="fr-CA" sz="1100" dirty="0">
                <a:latin typeface="Arial"/>
                <a:cs typeface="Arial"/>
              </a:rPr>
              <a:t> to refuse to </a:t>
            </a:r>
            <a:r>
              <a:rPr lang="fr-CA" sz="1100" dirty="0" err="1">
                <a:latin typeface="Arial"/>
                <a:cs typeface="Arial"/>
              </a:rPr>
              <a:t>adopt</a:t>
            </a:r>
            <a:r>
              <a:rPr lang="fr-CA" sz="1100" dirty="0">
                <a:latin typeface="Arial"/>
                <a:cs typeface="Arial"/>
              </a:rPr>
              <a:t> a bill.   </a:t>
            </a:r>
          </a:p>
          <a:p>
            <a:pPr marL="638810" lvl="1" indent="-181610">
              <a:buFont typeface="Wingdings" panose="05000000000000000000" pitchFamily="2" charset="2"/>
              <a:buChar char="ü"/>
            </a:pPr>
            <a:r>
              <a:rPr lang="fr-FR" sz="1100" dirty="0">
                <a:latin typeface="Arial"/>
                <a:cs typeface="Arial"/>
              </a:rPr>
              <a:t>One </a:t>
            </a:r>
            <a:r>
              <a:rPr lang="fr-FR" sz="1100" dirty="0" err="1">
                <a:latin typeface="Arial"/>
                <a:cs typeface="Arial"/>
              </a:rPr>
              <a:t>example</a:t>
            </a:r>
            <a:r>
              <a:rPr lang="fr-FR" sz="1100" dirty="0">
                <a:latin typeface="Arial"/>
                <a:cs typeface="Arial"/>
              </a:rPr>
              <a:t> of </a:t>
            </a:r>
            <a:r>
              <a:rPr lang="fr-FR" sz="1100" dirty="0" err="1">
                <a:latin typeface="Arial"/>
                <a:cs typeface="Arial"/>
              </a:rPr>
              <a:t>this</a:t>
            </a:r>
            <a:r>
              <a:rPr lang="fr-FR" sz="1100" dirty="0">
                <a:latin typeface="Arial"/>
                <a:cs typeface="Arial"/>
              </a:rPr>
              <a:t> </a:t>
            </a:r>
            <a:r>
              <a:rPr lang="fr-FR" sz="1100" dirty="0" err="1">
                <a:latin typeface="Arial"/>
                <a:cs typeface="Arial"/>
              </a:rPr>
              <a:t>occurred</a:t>
            </a:r>
            <a:r>
              <a:rPr lang="fr-FR" sz="1100" dirty="0">
                <a:latin typeface="Arial"/>
                <a:cs typeface="Arial"/>
              </a:rPr>
              <a:t> in 1991 </a:t>
            </a:r>
            <a:r>
              <a:rPr lang="fr-FR" sz="1100" dirty="0" err="1">
                <a:latin typeface="Arial"/>
                <a:cs typeface="Arial"/>
              </a:rPr>
              <a:t>when</a:t>
            </a:r>
            <a:r>
              <a:rPr lang="fr-FR" sz="1100" dirty="0">
                <a:latin typeface="Arial"/>
                <a:cs typeface="Arial"/>
              </a:rPr>
              <a:t> the </a:t>
            </a:r>
            <a:r>
              <a:rPr lang="fr-FR" sz="1100" dirty="0" err="1">
                <a:latin typeface="Arial"/>
                <a:cs typeface="Arial"/>
              </a:rPr>
              <a:t>Senate</a:t>
            </a:r>
            <a:r>
              <a:rPr lang="fr-FR" sz="1100" dirty="0">
                <a:latin typeface="Arial"/>
                <a:cs typeface="Arial"/>
              </a:rPr>
              <a:t> </a:t>
            </a:r>
            <a:r>
              <a:rPr lang="fr-FR" sz="1100" dirty="0" err="1">
                <a:latin typeface="Arial"/>
                <a:cs typeface="Arial"/>
              </a:rPr>
              <a:t>refused</a:t>
            </a:r>
            <a:r>
              <a:rPr lang="fr-FR" sz="1100" dirty="0">
                <a:latin typeface="Arial"/>
                <a:cs typeface="Arial"/>
              </a:rPr>
              <a:t> to </a:t>
            </a:r>
            <a:r>
              <a:rPr lang="fr-FR" sz="1100" dirty="0" err="1">
                <a:latin typeface="Arial"/>
                <a:cs typeface="Arial"/>
              </a:rPr>
              <a:t>adopt</a:t>
            </a:r>
            <a:r>
              <a:rPr lang="fr-FR" sz="1100" dirty="0">
                <a:latin typeface="Arial"/>
                <a:cs typeface="Arial"/>
              </a:rPr>
              <a:t> a bill </a:t>
            </a:r>
            <a:r>
              <a:rPr lang="fr-FR" sz="1100" dirty="0" err="1">
                <a:latin typeface="Arial"/>
                <a:cs typeface="Arial"/>
              </a:rPr>
              <a:t>dealing</a:t>
            </a:r>
            <a:r>
              <a:rPr lang="fr-FR" sz="1100" dirty="0">
                <a:latin typeface="Arial"/>
                <a:cs typeface="Arial"/>
              </a:rPr>
              <a:t> </a:t>
            </a:r>
            <a:r>
              <a:rPr lang="fr-FR" sz="1100" dirty="0" err="1">
                <a:latin typeface="Arial"/>
                <a:cs typeface="Arial"/>
              </a:rPr>
              <a:t>with</a:t>
            </a:r>
            <a:r>
              <a:rPr lang="fr-FR" sz="1100" dirty="0">
                <a:latin typeface="Arial"/>
                <a:cs typeface="Arial"/>
              </a:rPr>
              <a:t> abortion, Bill </a:t>
            </a:r>
            <a:r>
              <a:rPr lang="fr-FR" sz="1100" baseline="0" dirty="0">
                <a:latin typeface="Arial"/>
                <a:cs typeface="Arial"/>
              </a:rPr>
              <a:t>C-43, </a:t>
            </a:r>
            <a:r>
              <a:rPr lang="fr-FR" sz="1100" baseline="0" dirty="0" err="1">
                <a:latin typeface="Arial"/>
                <a:cs typeface="Arial"/>
              </a:rPr>
              <a:t>which</a:t>
            </a:r>
            <a:r>
              <a:rPr lang="fr-FR" sz="1100" baseline="0" dirty="0">
                <a:latin typeface="Arial"/>
                <a:cs typeface="Arial"/>
              </a:rPr>
              <a:t> </a:t>
            </a:r>
            <a:r>
              <a:rPr lang="fr-FR" sz="1100" baseline="0" dirty="0" err="1">
                <a:latin typeface="Arial"/>
                <a:cs typeface="Arial"/>
              </a:rPr>
              <a:t>arose</a:t>
            </a:r>
            <a:r>
              <a:rPr lang="fr-FR" sz="1100" baseline="0" dirty="0">
                <a:latin typeface="Arial"/>
                <a:cs typeface="Arial"/>
              </a:rPr>
              <a:t> out of the court case </a:t>
            </a:r>
            <a:r>
              <a:rPr lang="fr-FR" sz="1100" i="1" baseline="0" dirty="0">
                <a:latin typeface="Arial"/>
                <a:cs typeface="Arial"/>
              </a:rPr>
              <a:t>Daigle</a:t>
            </a:r>
            <a:r>
              <a:rPr lang="fr-FR" sz="1100" baseline="0" dirty="0">
                <a:latin typeface="Arial"/>
                <a:cs typeface="Arial"/>
              </a:rPr>
              <a:t> c. </a:t>
            </a:r>
            <a:r>
              <a:rPr lang="fr-FR" sz="1100" i="1" baseline="0" dirty="0">
                <a:latin typeface="Arial"/>
                <a:cs typeface="Arial"/>
              </a:rPr>
              <a:t>Tremblay</a:t>
            </a:r>
            <a:r>
              <a:rPr lang="fr-FR" sz="1100" baseline="0" dirty="0">
                <a:latin typeface="Arial"/>
                <a:cs typeface="Arial"/>
              </a:rPr>
              <a:t>.</a:t>
            </a:r>
            <a:r>
              <a:rPr lang="fr-FR" sz="1100" dirty="0">
                <a:latin typeface="Arial"/>
                <a:cs typeface="Arial"/>
              </a:rPr>
              <a:t> </a:t>
            </a:r>
            <a:endParaRPr lang="fr-CA" sz="1100" dirty="0">
              <a:latin typeface="Arial" panose="020B0604020202020204" pitchFamily="34" charset="0"/>
              <a:cs typeface="Arial" panose="020B0604020202020204" pitchFamily="34" charset="0"/>
            </a:endParaRPr>
          </a:p>
          <a:p>
            <a:r>
              <a:rPr lang="fr-CA" sz="1100" dirty="0">
                <a:latin typeface="Arial"/>
                <a:cs typeface="Arial"/>
              </a:rPr>
              <a:t> </a:t>
            </a:r>
          </a:p>
          <a:p>
            <a:r>
              <a:rPr lang="fr-CA" sz="1100" b="1" dirty="0">
                <a:latin typeface="Arial"/>
                <a:cs typeface="Arial"/>
              </a:rPr>
              <a:t>NOTE TO STUDENTS</a:t>
            </a:r>
          </a:p>
          <a:p>
            <a:r>
              <a:rPr lang="fr-CA" sz="1100" dirty="0">
                <a:latin typeface="Arial"/>
                <a:ea typeface="Calibri" panose="020F0502020204030204" pitchFamily="34" charset="0"/>
                <a:cs typeface="Arial"/>
              </a:rPr>
              <a:t>For more on the adoption of </a:t>
            </a:r>
            <a:r>
              <a:rPr lang="fr-CA" sz="1100" dirty="0" err="1">
                <a:latin typeface="Arial"/>
                <a:ea typeface="Calibri" panose="020F0502020204030204" pitchFamily="34" charset="0"/>
                <a:cs typeface="Arial"/>
              </a:rPr>
              <a:t>laws</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you</a:t>
            </a:r>
            <a:r>
              <a:rPr lang="fr-CA" sz="1100" dirty="0">
                <a:latin typeface="Arial"/>
                <a:ea typeface="Calibri" panose="020F0502020204030204" pitchFamily="34" charset="0"/>
                <a:cs typeface="Arial"/>
              </a:rPr>
              <a:t> can </a:t>
            </a:r>
            <a:r>
              <a:rPr lang="fr-CA" sz="1100" dirty="0" err="1">
                <a:latin typeface="Arial"/>
                <a:ea typeface="Calibri" panose="020F0502020204030204" pitchFamily="34" charset="0"/>
                <a:cs typeface="Arial"/>
              </a:rPr>
              <a:t>read</a:t>
            </a:r>
            <a:r>
              <a:rPr lang="fr-CA" sz="1100" dirty="0">
                <a:latin typeface="Arial"/>
                <a:ea typeface="Calibri" panose="020F0502020204030204" pitchFamily="34" charset="0"/>
                <a:cs typeface="Arial"/>
              </a:rPr>
              <a:t> the article </a:t>
            </a:r>
            <a:r>
              <a:rPr lang="fr-CA" sz="1100" i="1" dirty="0">
                <a:latin typeface="Arial"/>
                <a:ea typeface="Calibri" panose="020F0502020204030204" pitchFamily="34" charset="0"/>
                <a:cs typeface="Arial"/>
              </a:rPr>
              <a:t>The Process of Passing a Bill </a:t>
            </a:r>
            <a:r>
              <a:rPr lang="fr-CA" sz="1100" dirty="0">
                <a:latin typeface="Arial"/>
                <a:ea typeface="Calibri" panose="020F0502020204030204" pitchFamily="34" charset="0"/>
                <a:cs typeface="Arial"/>
              </a:rPr>
              <a:t>on the </a:t>
            </a:r>
            <a:r>
              <a:rPr lang="fr-CA" sz="1100" dirty="0" err="1">
                <a:latin typeface="Arial"/>
                <a:ea typeface="Calibri" panose="020F0502020204030204" pitchFamily="34" charset="0"/>
                <a:cs typeface="Arial"/>
              </a:rPr>
              <a:t>website</a:t>
            </a:r>
            <a:r>
              <a:rPr lang="fr-CA" sz="1100" dirty="0">
                <a:latin typeface="Arial"/>
                <a:ea typeface="Calibri" panose="020F0502020204030204" pitchFamily="34" charset="0"/>
                <a:cs typeface="Arial"/>
              </a:rPr>
              <a:t> of the Canadian </a:t>
            </a:r>
            <a:r>
              <a:rPr lang="fr-CA" sz="1100" dirty="0" err="1">
                <a:latin typeface="Arial"/>
                <a:ea typeface="Calibri" panose="020F0502020204030204" pitchFamily="34" charset="0"/>
                <a:cs typeface="Arial"/>
              </a:rPr>
              <a:t>Parliament</a:t>
            </a:r>
            <a:r>
              <a:rPr lang="fr-CA" sz="1100" dirty="0">
                <a:latin typeface="Arial"/>
                <a:ea typeface="Calibri" panose="020F0502020204030204" pitchFamily="34" charset="0"/>
                <a:cs typeface="Arial"/>
              </a:rPr>
              <a:t>: </a:t>
            </a:r>
            <a:r>
              <a:rPr lang="fr-CA" dirty="0">
                <a:hlinkClick r:id="rId3"/>
              </a:rPr>
              <a:t>https://lop.parl.ca/about/parliament/education/ourcountryourparliament/html_booklet/process-passing-bill-e.html</a:t>
            </a:r>
            <a:r>
              <a:rPr lang="fr-CA" dirty="0"/>
              <a:t> (</a:t>
            </a:r>
            <a:r>
              <a:rPr lang="fr-CA" dirty="0" err="1"/>
              <a:t>January</a:t>
            </a:r>
            <a:r>
              <a:rPr lang="fr-CA" dirty="0"/>
              <a:t> 7, 2021)</a:t>
            </a:r>
            <a:endParaRPr lang="fr-CA" sz="1100" dirty="0">
              <a:latin typeface="Arial" panose="020B0604020202020204" pitchFamily="34" charset="0"/>
              <a:ea typeface="Calibri" panose="020F0502020204030204" pitchFamily="34" charset="0"/>
              <a:cs typeface="Arial"/>
            </a:endParaRPr>
          </a:p>
          <a:p>
            <a:endParaRPr lang="fr-FR" sz="800" b="1" dirty="0">
              <a:latin typeface="Arial" panose="020B0604020202020204" pitchFamily="34" charset="0"/>
              <a:ea typeface="Calibri" panose="020F0502020204030204" pitchFamily="34" charset="0"/>
              <a:cs typeface="Times New Roman" panose="02020603050405020304" pitchFamily="18" charset="0"/>
            </a:endParaRPr>
          </a:p>
          <a:p>
            <a:endParaRPr lang="fr-CA" sz="800" b="1" dirty="0">
              <a:latin typeface="Arial" panose="020B0604020202020204" pitchFamily="34" charset="0"/>
              <a:ea typeface="Calibri" panose="020F0502020204030204" pitchFamily="34" charset="0"/>
              <a:cs typeface="Times New Roman" panose="02020603050405020304" pitchFamily="18" charset="0"/>
            </a:endParaRPr>
          </a:p>
          <a:p>
            <a:r>
              <a:rPr lang="fr-CA" sz="800" b="1" dirty="0">
                <a:latin typeface="Arial"/>
                <a:ea typeface="Calibri" panose="020F0502020204030204" pitchFamily="34" charset="0"/>
                <a:cs typeface="Arial"/>
              </a:rPr>
              <a:t>SOURCES</a:t>
            </a:r>
          </a:p>
          <a:p>
            <a:pPr marL="181610" indent="-181610">
              <a:buFont typeface="Arial" panose="020B0604020202020204" pitchFamily="34" charset="0"/>
              <a:buChar char="•"/>
            </a:pPr>
            <a:r>
              <a:rPr lang="fr-CA" sz="800" i="1" dirty="0">
                <a:latin typeface="Arial"/>
                <a:ea typeface="Calibri" panose="020F0502020204030204" pitchFamily="34" charset="0"/>
                <a:cs typeface="Arial"/>
              </a:rPr>
              <a:t>Constitution Act,1867</a:t>
            </a:r>
            <a:r>
              <a:rPr lang="fr-CA" sz="800" dirty="0">
                <a:latin typeface="Arial"/>
                <a:ea typeface="Calibri" panose="020F0502020204030204" pitchFamily="34" charset="0"/>
                <a:cs typeface="Arial"/>
              </a:rPr>
              <a:t>, arts. 17 and 21 and </a:t>
            </a:r>
            <a:r>
              <a:rPr lang="fr-CA" sz="800" dirty="0" err="1">
                <a:latin typeface="Arial"/>
                <a:ea typeface="Calibri" panose="020F0502020204030204" pitchFamily="34" charset="0"/>
                <a:cs typeface="Arial"/>
              </a:rPr>
              <a:t>following</a:t>
            </a:r>
            <a:r>
              <a:rPr lang="fr-CA" sz="800" dirty="0">
                <a:latin typeface="Arial"/>
                <a:ea typeface="Calibri" panose="020F0502020204030204" pitchFamily="34" charset="0"/>
                <a:cs typeface="Arial"/>
              </a:rPr>
              <a:t>; 37 and </a:t>
            </a:r>
            <a:r>
              <a:rPr lang="fr-CA" sz="800" dirty="0" err="1">
                <a:latin typeface="Arial"/>
                <a:ea typeface="Calibri" panose="020F0502020204030204" pitchFamily="34" charset="0"/>
                <a:cs typeface="Arial"/>
              </a:rPr>
              <a:t>following</a:t>
            </a:r>
            <a:r>
              <a:rPr lang="fr-CA" sz="800" dirty="0">
                <a:latin typeface="Arial"/>
                <a:ea typeface="Calibri" panose="020F0502020204030204" pitchFamily="34" charset="0"/>
                <a:cs typeface="Arial"/>
              </a:rPr>
              <a:t>; 49</a:t>
            </a:r>
          </a:p>
          <a:p>
            <a:pPr marL="181610" indent="-181610" defTabSz="971057">
              <a:buFont typeface="Arial" panose="020B0604020202020204" pitchFamily="34" charset="0"/>
              <a:buChar char="•"/>
              <a:defRPr/>
            </a:pPr>
            <a:r>
              <a:rPr lang="fr-CA" sz="800" i="1" dirty="0" err="1">
                <a:solidFill>
                  <a:prstClr val="black"/>
                </a:solidFill>
                <a:latin typeface="Arial"/>
                <a:ea typeface="Calibri" panose="020F0502020204030204" pitchFamily="34" charset="0"/>
                <a:cs typeface="Arial"/>
              </a:rPr>
              <a:t>Act</a:t>
            </a:r>
            <a:r>
              <a:rPr lang="fr-CA" sz="800" i="1" dirty="0">
                <a:solidFill>
                  <a:prstClr val="black"/>
                </a:solidFill>
                <a:latin typeface="Arial"/>
                <a:ea typeface="Calibri" panose="020F0502020204030204" pitchFamily="34" charset="0"/>
                <a:cs typeface="Arial"/>
              </a:rPr>
              <a:t> </a:t>
            </a:r>
            <a:r>
              <a:rPr lang="fr-CA" sz="800" i="1" dirty="0" err="1">
                <a:solidFill>
                  <a:prstClr val="black"/>
                </a:solidFill>
                <a:latin typeface="Arial"/>
                <a:ea typeface="Calibri" panose="020F0502020204030204" pitchFamily="34" charset="0"/>
                <a:cs typeface="Arial"/>
              </a:rPr>
              <a:t>respecting</a:t>
            </a:r>
            <a:r>
              <a:rPr lang="fr-CA" sz="800" i="1" dirty="0">
                <a:solidFill>
                  <a:prstClr val="black"/>
                </a:solidFill>
                <a:latin typeface="Arial"/>
                <a:ea typeface="Calibri" panose="020F0502020204030204" pitchFamily="34" charset="0"/>
                <a:cs typeface="Arial"/>
              </a:rPr>
              <a:t> the National </a:t>
            </a:r>
            <a:r>
              <a:rPr lang="fr-CA" sz="800" i="1" dirty="0" err="1">
                <a:solidFill>
                  <a:prstClr val="black"/>
                </a:solidFill>
                <a:latin typeface="Arial"/>
                <a:ea typeface="Calibri" panose="020F0502020204030204" pitchFamily="34" charset="0"/>
                <a:cs typeface="Arial"/>
              </a:rPr>
              <a:t>Assembly</a:t>
            </a:r>
            <a:r>
              <a:rPr lang="fr-CA" sz="800" dirty="0">
                <a:solidFill>
                  <a:prstClr val="black"/>
                </a:solidFill>
                <a:latin typeface="Arial"/>
                <a:ea typeface="Calibri" panose="020F0502020204030204" pitchFamily="34" charset="0"/>
                <a:cs typeface="Arial"/>
              </a:rPr>
              <a:t>, CQLR, A-23.1, </a:t>
            </a:r>
            <a:r>
              <a:rPr lang="fr-CA" sz="800" dirty="0" err="1">
                <a:solidFill>
                  <a:prstClr val="black"/>
                </a:solidFill>
                <a:latin typeface="Arial"/>
                <a:ea typeface="Calibri" panose="020F0502020204030204" pitchFamily="34" charset="0"/>
                <a:cs typeface="Arial"/>
              </a:rPr>
              <a:t>ss</a:t>
            </a:r>
            <a:r>
              <a:rPr lang="fr-CA" sz="800" dirty="0">
                <a:solidFill>
                  <a:prstClr val="black"/>
                </a:solidFill>
                <a:latin typeface="Arial"/>
                <a:ea typeface="Calibri" panose="020F0502020204030204" pitchFamily="34" charset="0"/>
                <a:cs typeface="Arial"/>
              </a:rPr>
              <a:t> 29-30</a:t>
            </a:r>
          </a:p>
          <a:p>
            <a:pPr marL="181610" indent="-181610" defTabSz="971057">
              <a:buFont typeface="Arial" panose="020B0604020202020204" pitchFamily="34" charset="0"/>
              <a:buChar char="•"/>
              <a:defRPr/>
            </a:pPr>
            <a:r>
              <a:rPr lang="fr-CA" sz="800" i="1" dirty="0">
                <a:solidFill>
                  <a:prstClr val="black"/>
                </a:solidFill>
                <a:latin typeface="Arial"/>
                <a:ea typeface="Calibri" panose="020F0502020204030204" pitchFamily="34" charset="0"/>
                <a:cs typeface="Arial"/>
              </a:rPr>
              <a:t>Règlement de l’Assemblée nationale</a:t>
            </a:r>
            <a:r>
              <a:rPr lang="fr-CA" sz="800" dirty="0">
                <a:solidFill>
                  <a:prstClr val="black"/>
                </a:solidFill>
                <a:latin typeface="Arial"/>
                <a:ea typeface="Calibri" panose="020F0502020204030204" pitchFamily="34" charset="0"/>
                <a:cs typeface="Arial"/>
              </a:rPr>
              <a:t>, s 219 al.1, p. 256-257 : http://www.assnat.qc.ca/fr/abc-assemblee/fondements-procedure-parlementaire/reglement-assemblee.html</a:t>
            </a:r>
            <a:endParaRPr lang="fr-CA" sz="800" i="1" dirty="0">
              <a:solidFill>
                <a:prstClr val="black"/>
              </a:solidFill>
              <a:latin typeface="Arial"/>
              <a:ea typeface="Calibri" panose="020F0502020204030204" pitchFamily="34" charset="0"/>
              <a:cs typeface="Arial"/>
            </a:endParaRPr>
          </a:p>
          <a:p>
            <a:pPr marL="181610" indent="-181610" defTabSz="971057">
              <a:buFont typeface="Arial" panose="020B0604020202020204" pitchFamily="34" charset="0"/>
              <a:buChar char="•"/>
              <a:defRPr/>
            </a:pPr>
            <a:r>
              <a:rPr lang="fr-CA" sz="800" dirty="0">
                <a:latin typeface="Arial"/>
                <a:ea typeface="Calibri" panose="020F0502020204030204" pitchFamily="34" charset="0"/>
                <a:cs typeface="Arial"/>
              </a:rPr>
              <a:t>Henri BRUN, Guy TREMBLAY et Eugène BROUILLET, </a:t>
            </a:r>
            <a:r>
              <a:rPr lang="fr-CA" sz="800" i="1" dirty="0">
                <a:latin typeface="Arial"/>
                <a:ea typeface="Calibri" panose="020F0502020204030204" pitchFamily="34" charset="0"/>
                <a:cs typeface="Arial"/>
              </a:rPr>
              <a:t>Droit constitutionnel</a:t>
            </a:r>
            <a:r>
              <a:rPr lang="fr-CA" sz="800" dirty="0">
                <a:latin typeface="Arial"/>
                <a:ea typeface="Calibri" panose="020F0502020204030204" pitchFamily="34" charset="0"/>
                <a:cs typeface="Arial"/>
              </a:rPr>
              <a:t>, 6</a:t>
            </a:r>
            <a:r>
              <a:rPr lang="fr-CA" sz="800" baseline="30000" dirty="0">
                <a:latin typeface="Arial"/>
                <a:ea typeface="Calibri" panose="020F0502020204030204" pitchFamily="34" charset="0"/>
                <a:cs typeface="Arial"/>
              </a:rPr>
              <a:t>e</a:t>
            </a:r>
            <a:r>
              <a:rPr lang="fr-CA" sz="800" dirty="0">
                <a:latin typeface="Arial"/>
                <a:ea typeface="Calibri" panose="020F0502020204030204" pitchFamily="34" charset="0"/>
                <a:cs typeface="Arial"/>
              </a:rPr>
              <a:t> éd, Éditions Yvon Blais, Cowansville, 2014, par. II.84-II.88 and V-1.273 and </a:t>
            </a:r>
            <a:r>
              <a:rPr lang="fr-CA" sz="800" dirty="0" err="1">
                <a:latin typeface="Arial"/>
                <a:ea typeface="Calibri" panose="020F0502020204030204" pitchFamily="34" charset="0"/>
                <a:cs typeface="Arial"/>
              </a:rPr>
              <a:t>following</a:t>
            </a:r>
            <a:endParaRPr lang="fr-CA" sz="800" dirty="0">
              <a:latin typeface="Arial"/>
              <a:ea typeface="Calibri" panose="020F0502020204030204" pitchFamily="34" charset="0"/>
              <a:cs typeface="Arial"/>
            </a:endParaRPr>
          </a:p>
          <a:p>
            <a:pPr marL="181610" indent="-181610" defTabSz="971057">
              <a:buFont typeface="Arial" panose="020B0604020202020204" pitchFamily="34" charset="0"/>
              <a:buChar char="•"/>
              <a:defRPr/>
            </a:pPr>
            <a:r>
              <a:rPr lang="fr-CA" sz="800" dirty="0">
                <a:latin typeface="Arial"/>
                <a:ea typeface="Calibri" panose="020F0502020204030204" pitchFamily="34" charset="0"/>
                <a:cs typeface="Arial"/>
              </a:rPr>
              <a:t>Perspective Monde, </a:t>
            </a:r>
            <a:r>
              <a:rPr lang="fr-CA" sz="800" i="1" dirty="0">
                <a:latin typeface="Arial"/>
                <a:ea typeface="Calibri" panose="020F0502020204030204" pitchFamily="34" charset="0"/>
                <a:cs typeface="Arial"/>
              </a:rPr>
              <a:t>Pouvoir législatif,</a:t>
            </a:r>
            <a:r>
              <a:rPr lang="fr-CA" sz="800" dirty="0">
                <a:latin typeface="Arial"/>
                <a:ea typeface="Calibri" panose="020F0502020204030204" pitchFamily="34" charset="0"/>
                <a:cs typeface="Arial"/>
              </a:rPr>
              <a:t> École de politique appliquée, Université de Sherbrooke, on line : </a:t>
            </a:r>
            <a:r>
              <a:rPr lang="fr-CA" dirty="0"/>
              <a:t>https://perspective.usherbrooke.ca/bilan/servlet/BMDictionnaire?iddictionnaire=1629#:~:text=Le%20pouvoir%20l%C3%A9gislatif%20(synonyme%20%3A%20branche,pouvoir%20judiciaire%20(les%20tribunaux).&amp;text=G%C3%A9n%C3%A9ralement%2C%20les%20projets%20doivent%20%C3%AAtre,%C3%89tat)%20pour%20devenir%20des%20lois.</a:t>
            </a:r>
            <a:r>
              <a:rPr lang="fr-CA" sz="800" dirty="0">
                <a:latin typeface="Arial"/>
                <a:ea typeface="Calibri" panose="020F0502020204030204" pitchFamily="34" charset="0"/>
                <a:cs typeface="Arial"/>
              </a:rPr>
              <a:t> (</a:t>
            </a:r>
            <a:r>
              <a:rPr lang="fr-CA" sz="800" dirty="0" err="1">
                <a:latin typeface="Arial"/>
                <a:ea typeface="Calibri" panose="020F0502020204030204" pitchFamily="34" charset="0"/>
                <a:cs typeface="Arial"/>
              </a:rPr>
              <a:t>consulted</a:t>
            </a:r>
            <a:r>
              <a:rPr lang="fr-CA" sz="800" dirty="0">
                <a:latin typeface="Arial"/>
                <a:ea typeface="Calibri" panose="020F0502020204030204" pitchFamily="34" charset="0"/>
                <a:cs typeface="Arial"/>
              </a:rPr>
              <a:t> </a:t>
            </a:r>
            <a:r>
              <a:rPr lang="fr-CA" sz="800" dirty="0" err="1">
                <a:latin typeface="Arial"/>
                <a:ea typeface="Calibri" panose="020F0502020204030204" pitchFamily="34" charset="0"/>
                <a:cs typeface="Arial"/>
              </a:rPr>
              <a:t>January</a:t>
            </a:r>
            <a:r>
              <a:rPr lang="fr-CA" sz="800" dirty="0">
                <a:latin typeface="Arial"/>
                <a:ea typeface="Calibri" panose="020F0502020204030204" pitchFamily="34" charset="0"/>
                <a:cs typeface="Arial"/>
              </a:rPr>
              <a:t> 7, 2021).</a:t>
            </a:r>
          </a:p>
          <a:p>
            <a:pPr marL="181610" indent="-181610" defTabSz="971057">
              <a:buFont typeface="Arial" panose="020B0604020202020204" pitchFamily="34" charset="0"/>
              <a:buChar char="•"/>
              <a:defRPr/>
            </a:pPr>
            <a:r>
              <a:rPr lang="fr-CA" sz="800" dirty="0">
                <a:latin typeface="Arial"/>
                <a:ea typeface="Calibri" panose="020F0502020204030204" pitchFamily="34" charset="0"/>
                <a:cs typeface="Arial"/>
              </a:rPr>
              <a:t>National </a:t>
            </a:r>
            <a:r>
              <a:rPr lang="fr-CA" sz="800" dirty="0" err="1">
                <a:latin typeface="Arial"/>
                <a:ea typeface="Calibri" panose="020F0502020204030204" pitchFamily="34" charset="0"/>
                <a:cs typeface="Arial"/>
              </a:rPr>
              <a:t>Assembly</a:t>
            </a:r>
            <a:r>
              <a:rPr lang="fr-CA" sz="800" i="1" dirty="0">
                <a:latin typeface="Arial"/>
                <a:ea typeface="Calibri" panose="020F0502020204030204" pitchFamily="34" charset="0"/>
                <a:cs typeface="Arial"/>
              </a:rPr>
              <a:t>, Bills,</a:t>
            </a:r>
            <a:r>
              <a:rPr lang="fr-CA" sz="800" dirty="0">
                <a:latin typeface="Arial"/>
                <a:ea typeface="Calibri" panose="020F0502020204030204" pitchFamily="34" charset="0"/>
                <a:cs typeface="Arial"/>
              </a:rPr>
              <a:t> </a:t>
            </a:r>
            <a:r>
              <a:rPr lang="fr-CA" sz="800" i="1" dirty="0">
                <a:latin typeface="Arial"/>
                <a:ea typeface="Calibri" panose="020F0502020204030204" pitchFamily="34" charset="0"/>
                <a:cs typeface="Arial"/>
              </a:rPr>
              <a:t>The ABC of the National </a:t>
            </a:r>
            <a:r>
              <a:rPr lang="fr-CA" sz="800" i="1" dirty="0" err="1">
                <a:latin typeface="Arial"/>
                <a:ea typeface="Calibri" panose="020F0502020204030204" pitchFamily="34" charset="0"/>
                <a:cs typeface="Arial"/>
              </a:rPr>
              <a:t>Assembly</a:t>
            </a:r>
            <a:r>
              <a:rPr lang="fr-CA" sz="800" dirty="0">
                <a:latin typeface="Arial"/>
                <a:ea typeface="Calibri" panose="020F0502020204030204" pitchFamily="34" charset="0"/>
                <a:cs typeface="Arial"/>
              </a:rPr>
              <a:t>, on line : www.assnat.qc.ca/en/abc-assemblee/projets-loi.html (</a:t>
            </a:r>
            <a:r>
              <a:rPr lang="fr-CA" sz="800" dirty="0" err="1">
                <a:latin typeface="Arial"/>
                <a:ea typeface="Calibri" panose="020F0502020204030204" pitchFamily="34" charset="0"/>
                <a:cs typeface="Arial"/>
              </a:rPr>
              <a:t>consulted</a:t>
            </a:r>
            <a:r>
              <a:rPr lang="fr-CA" sz="800" dirty="0">
                <a:latin typeface="Arial"/>
                <a:ea typeface="Calibri" panose="020F0502020204030204" pitchFamily="34" charset="0"/>
                <a:cs typeface="Arial"/>
              </a:rPr>
              <a:t> </a:t>
            </a:r>
            <a:r>
              <a:rPr lang="fr-CA" sz="800" dirty="0" err="1">
                <a:latin typeface="Arial"/>
                <a:ea typeface="Calibri" panose="020F0502020204030204" pitchFamily="34" charset="0"/>
                <a:cs typeface="Arial"/>
              </a:rPr>
              <a:t>January</a:t>
            </a:r>
            <a:r>
              <a:rPr lang="fr-CA" sz="800" dirty="0">
                <a:latin typeface="Arial"/>
                <a:ea typeface="Calibri" panose="020F0502020204030204" pitchFamily="34" charset="0"/>
                <a:cs typeface="Arial"/>
              </a:rPr>
              <a:t> 7, 2021</a:t>
            </a:r>
            <a:r>
              <a:rPr lang="fr-CA" sz="800" baseline="0" dirty="0">
                <a:latin typeface="Arial"/>
                <a:ea typeface="Calibri" panose="020F0502020204030204" pitchFamily="34" charset="0"/>
                <a:cs typeface="Arial"/>
              </a:rPr>
              <a:t>)</a:t>
            </a:r>
            <a:endParaRPr lang="fr-CA" sz="800" dirty="0">
              <a:latin typeface="Arial" panose="020B0604020202020204" pitchFamily="34" charset="0"/>
              <a:ea typeface="Calibri" panose="020F0502020204030204" pitchFamily="34" charset="0"/>
              <a:cs typeface="Times New Roman" panose="02020603050405020304" pitchFamily="18" charset="0"/>
            </a:endParaRPr>
          </a:p>
          <a:p>
            <a:pPr marL="181610" indent="-181610" defTabSz="971057">
              <a:buFont typeface="Arial" panose="020B0604020202020204" pitchFamily="34" charset="0"/>
              <a:buChar char="•"/>
              <a:defRPr/>
            </a:pPr>
            <a:r>
              <a:rPr lang="fr-CA" sz="800" dirty="0">
                <a:latin typeface="Arial"/>
                <a:ea typeface="Calibri" panose="020F0502020204030204" pitchFamily="34" charset="0"/>
                <a:cs typeface="Arial"/>
              </a:rPr>
              <a:t>Assemblée nationale du Québec</a:t>
            </a:r>
            <a:r>
              <a:rPr lang="fr-CA" sz="800" i="1" dirty="0">
                <a:latin typeface="Arial"/>
                <a:ea typeface="Calibri" panose="020F0502020204030204" pitchFamily="34" charset="0"/>
                <a:cs typeface="Arial"/>
              </a:rPr>
              <a:t>, Vote,</a:t>
            </a:r>
            <a:r>
              <a:rPr lang="fr-CA" sz="800" dirty="0">
                <a:latin typeface="Arial"/>
                <a:ea typeface="Calibri" panose="020F0502020204030204" pitchFamily="34" charset="0"/>
                <a:cs typeface="Arial"/>
              </a:rPr>
              <a:t> on line :</a:t>
            </a:r>
            <a:r>
              <a:rPr lang="fr-CA" sz="800" baseline="0" dirty="0">
                <a:latin typeface="Arial"/>
                <a:ea typeface="Calibri" panose="020F0502020204030204" pitchFamily="34" charset="0"/>
                <a:cs typeface="Arial"/>
              </a:rPr>
              <a:t> </a:t>
            </a:r>
            <a:r>
              <a:rPr lang="fr-CA" sz="800" dirty="0">
                <a:latin typeface="Arial"/>
                <a:ea typeface="Calibri" panose="020F0502020204030204" pitchFamily="34" charset="0"/>
                <a:cs typeface="Arial"/>
              </a:rPr>
              <a:t>http://www.assnat.qc.ca/fr/patrimoine/lexique/vote.html (</a:t>
            </a:r>
            <a:r>
              <a:rPr lang="fr-CA" sz="800" dirty="0" err="1">
                <a:latin typeface="Arial"/>
                <a:ea typeface="Calibri" panose="020F0502020204030204" pitchFamily="34" charset="0"/>
                <a:cs typeface="Arial"/>
              </a:rPr>
              <a:t>consulted</a:t>
            </a:r>
            <a:r>
              <a:rPr lang="fr-CA" sz="800" dirty="0">
                <a:latin typeface="Arial"/>
                <a:ea typeface="Calibri" panose="020F0502020204030204" pitchFamily="34" charset="0"/>
                <a:cs typeface="Arial"/>
              </a:rPr>
              <a:t> </a:t>
            </a:r>
            <a:r>
              <a:rPr lang="fr-CA" sz="800" dirty="0" err="1">
                <a:latin typeface="Arial"/>
                <a:ea typeface="Calibri" panose="020F0502020204030204" pitchFamily="34" charset="0"/>
                <a:cs typeface="Arial"/>
              </a:rPr>
              <a:t>January</a:t>
            </a:r>
            <a:r>
              <a:rPr lang="fr-CA" sz="800" dirty="0">
                <a:latin typeface="Arial"/>
                <a:ea typeface="Calibri" panose="020F0502020204030204" pitchFamily="34" charset="0"/>
                <a:cs typeface="Arial"/>
              </a:rPr>
              <a:t> 7, 2021</a:t>
            </a:r>
            <a:r>
              <a:rPr lang="fr-CA" sz="800" baseline="0" dirty="0">
                <a:latin typeface="Arial"/>
                <a:ea typeface="Calibri" panose="020F0502020204030204" pitchFamily="34" charset="0"/>
                <a:cs typeface="Arial"/>
              </a:rPr>
              <a:t>)</a:t>
            </a:r>
            <a:r>
              <a:rPr lang="fr-CA" sz="800" dirty="0">
                <a:latin typeface="Arial"/>
                <a:ea typeface="Calibri" panose="020F0502020204030204" pitchFamily="34" charset="0"/>
                <a:cs typeface="Arial"/>
              </a:rPr>
              <a:t> </a:t>
            </a:r>
            <a:endParaRPr lang="fr-CA" sz="800" dirty="0">
              <a:latin typeface="Arial" panose="020B0604020202020204" pitchFamily="34" charset="0"/>
              <a:ea typeface="Calibri" panose="020F0502020204030204" pitchFamily="34" charset="0"/>
              <a:cs typeface="Times New Roman" panose="02020603050405020304" pitchFamily="18" charset="0"/>
            </a:endParaRPr>
          </a:p>
          <a:p>
            <a:pPr marL="181610" indent="-181610" defTabSz="971057">
              <a:buFont typeface="Arial" panose="020B0604020202020204" pitchFamily="34" charset="0"/>
              <a:buChar char="•"/>
              <a:defRPr/>
            </a:pPr>
            <a:r>
              <a:rPr lang="fr-CA" sz="800" dirty="0" err="1">
                <a:latin typeface="Arial"/>
                <a:ea typeface="Calibri" panose="020F0502020204030204" pitchFamily="34" charset="0"/>
                <a:cs typeface="Arial"/>
              </a:rPr>
              <a:t>Parliament</a:t>
            </a:r>
            <a:r>
              <a:rPr lang="fr-CA" sz="800" dirty="0">
                <a:latin typeface="Arial"/>
                <a:ea typeface="Calibri" panose="020F0502020204030204" pitchFamily="34" charset="0"/>
                <a:cs typeface="Arial"/>
              </a:rPr>
              <a:t> of Canada, </a:t>
            </a:r>
            <a:r>
              <a:rPr lang="fr-CA" sz="800" i="1" dirty="0">
                <a:latin typeface="Arial"/>
                <a:ea typeface="Calibri" panose="020F0502020204030204" pitchFamily="34" charset="0"/>
                <a:cs typeface="Arial"/>
              </a:rPr>
              <a:t>The Process of Passing a Bill</a:t>
            </a:r>
            <a:r>
              <a:rPr lang="fr-CA" sz="800" dirty="0">
                <a:latin typeface="Arial"/>
                <a:ea typeface="Calibri" panose="020F0502020204030204" pitchFamily="34" charset="0"/>
                <a:cs typeface="Arial"/>
              </a:rPr>
              <a:t>, Our Country, Our </a:t>
            </a:r>
            <a:r>
              <a:rPr lang="fr-CA" sz="800" dirty="0" err="1">
                <a:latin typeface="Arial"/>
                <a:ea typeface="Calibri" panose="020F0502020204030204" pitchFamily="34" charset="0"/>
                <a:cs typeface="Arial"/>
              </a:rPr>
              <a:t>Parliament</a:t>
            </a:r>
            <a:r>
              <a:rPr lang="fr-CA" sz="800" dirty="0">
                <a:latin typeface="Arial"/>
                <a:ea typeface="Calibri" panose="020F0502020204030204" pitchFamily="34" charset="0"/>
                <a:cs typeface="Arial"/>
              </a:rPr>
              <a:t>, on line: http://lop.parl.gc.ca/About/Parliament/Education/OurCountryOurParliament/html_booklet/process-passing-bill-e.html (</a:t>
            </a:r>
            <a:r>
              <a:rPr lang="fr-CA" sz="800" dirty="0" err="1">
                <a:latin typeface="Arial"/>
                <a:ea typeface="Calibri" panose="020F0502020204030204" pitchFamily="34" charset="0"/>
                <a:cs typeface="Arial"/>
              </a:rPr>
              <a:t>consulted</a:t>
            </a:r>
            <a:r>
              <a:rPr lang="fr-CA" sz="800" dirty="0">
                <a:latin typeface="Arial"/>
                <a:ea typeface="Calibri" panose="020F0502020204030204" pitchFamily="34" charset="0"/>
                <a:cs typeface="Arial"/>
              </a:rPr>
              <a:t> </a:t>
            </a:r>
            <a:r>
              <a:rPr lang="fr-CA" sz="800" dirty="0" err="1">
                <a:latin typeface="Arial"/>
                <a:ea typeface="Calibri" panose="020F0502020204030204" pitchFamily="34" charset="0"/>
                <a:cs typeface="Arial"/>
              </a:rPr>
              <a:t>January</a:t>
            </a:r>
            <a:r>
              <a:rPr lang="fr-CA" sz="800" dirty="0">
                <a:latin typeface="Arial"/>
                <a:ea typeface="Calibri" panose="020F0502020204030204" pitchFamily="34" charset="0"/>
                <a:cs typeface="Arial"/>
              </a:rPr>
              <a:t> 7, 2021)</a:t>
            </a:r>
            <a:endParaRPr lang="fr-CA" sz="800" dirty="0">
              <a:latin typeface="Arial" panose="020B0604020202020204" pitchFamily="34" charset="0"/>
              <a:ea typeface="Calibri" panose="020F0502020204030204" pitchFamily="34" charset="0"/>
              <a:cs typeface="Times New Roman" panose="02020603050405020304" pitchFamily="18" charset="0"/>
            </a:endParaRPr>
          </a:p>
          <a:p>
            <a:pPr marL="181610" indent="-181610" defTabSz="971057">
              <a:buFont typeface="Arial" panose="020B0604020202020204" pitchFamily="34" charset="0"/>
              <a:buChar char="•"/>
              <a:defRPr/>
            </a:pPr>
            <a:r>
              <a:rPr lang="fr-CA" sz="800" dirty="0" err="1">
                <a:latin typeface="Arial"/>
                <a:ea typeface="Calibri" panose="020F0502020204030204" pitchFamily="34" charset="0"/>
                <a:cs typeface="Arial"/>
              </a:rPr>
              <a:t>Parliamment</a:t>
            </a:r>
            <a:r>
              <a:rPr lang="fr-CA" sz="800" dirty="0">
                <a:latin typeface="Arial"/>
                <a:ea typeface="Calibri" panose="020F0502020204030204" pitchFamily="34" charset="0"/>
                <a:cs typeface="Arial"/>
              </a:rPr>
              <a:t> of Canada, </a:t>
            </a:r>
            <a:r>
              <a:rPr lang="fr-CA" sz="800" i="1" dirty="0">
                <a:latin typeface="Arial"/>
                <a:ea typeface="Calibri" panose="020F0502020204030204" pitchFamily="34" charset="0"/>
                <a:cs typeface="Arial"/>
              </a:rPr>
              <a:t>The </a:t>
            </a:r>
            <a:r>
              <a:rPr lang="fr-CA" sz="800" i="1" dirty="0" err="1">
                <a:latin typeface="Arial"/>
                <a:ea typeface="Calibri" panose="020F0502020204030204" pitchFamily="34" charset="0"/>
                <a:cs typeface="Arial"/>
              </a:rPr>
              <a:t>Senate</a:t>
            </a:r>
            <a:r>
              <a:rPr lang="fr-CA" sz="800" i="1" dirty="0">
                <a:latin typeface="Arial"/>
                <a:ea typeface="Calibri" panose="020F0502020204030204" pitchFamily="34" charset="0"/>
                <a:cs typeface="Arial"/>
              </a:rPr>
              <a:t>,</a:t>
            </a:r>
            <a:r>
              <a:rPr lang="fr-CA" sz="800" dirty="0">
                <a:latin typeface="Arial"/>
                <a:ea typeface="Calibri" panose="020F0502020204030204" pitchFamily="34" charset="0"/>
                <a:cs typeface="Arial"/>
              </a:rPr>
              <a:t> Our Country, Our </a:t>
            </a:r>
            <a:r>
              <a:rPr lang="fr-CA" sz="800" dirty="0" err="1">
                <a:latin typeface="Arial"/>
                <a:ea typeface="Calibri" panose="020F0502020204030204" pitchFamily="34" charset="0"/>
                <a:cs typeface="Arial"/>
              </a:rPr>
              <a:t>Parliament</a:t>
            </a:r>
            <a:r>
              <a:rPr lang="fr-CA" sz="800" dirty="0">
                <a:latin typeface="Arial"/>
                <a:ea typeface="Calibri" panose="020F0502020204030204" pitchFamily="34" charset="0"/>
                <a:cs typeface="Arial"/>
              </a:rPr>
              <a:t>, on line: http://lop.parl.gc.ca/About/Parliament/Education/OurCountryOurParliament/html_booklet/senate-e.html (</a:t>
            </a:r>
            <a:r>
              <a:rPr lang="fr-CA" sz="800" dirty="0" err="1">
                <a:latin typeface="Arial"/>
                <a:ea typeface="Calibri" panose="020F0502020204030204" pitchFamily="34" charset="0"/>
                <a:cs typeface="Arial"/>
              </a:rPr>
              <a:t>consulted</a:t>
            </a:r>
            <a:r>
              <a:rPr lang="fr-CA" sz="800" dirty="0">
                <a:latin typeface="Arial"/>
                <a:ea typeface="Calibri" panose="020F0502020204030204" pitchFamily="34" charset="0"/>
                <a:cs typeface="Arial"/>
              </a:rPr>
              <a:t> </a:t>
            </a:r>
            <a:r>
              <a:rPr lang="fr-CA" sz="800" dirty="0" err="1">
                <a:latin typeface="Arial"/>
                <a:ea typeface="Calibri" panose="020F0502020204030204" pitchFamily="34" charset="0"/>
                <a:cs typeface="Arial"/>
              </a:rPr>
              <a:t>January</a:t>
            </a:r>
            <a:r>
              <a:rPr lang="fr-CA" sz="800" dirty="0">
                <a:latin typeface="Arial"/>
                <a:ea typeface="Calibri" panose="020F0502020204030204" pitchFamily="34" charset="0"/>
                <a:cs typeface="Arial"/>
              </a:rPr>
              <a:t> 7, 2021</a:t>
            </a:r>
            <a:r>
              <a:rPr lang="fr-CA" sz="800" baseline="0" dirty="0">
                <a:latin typeface="Arial"/>
                <a:ea typeface="Calibri" panose="020F0502020204030204" pitchFamily="34" charset="0"/>
                <a:cs typeface="Arial"/>
              </a:rPr>
              <a:t>)</a:t>
            </a:r>
            <a:endParaRPr lang="fr-CA" sz="800" dirty="0">
              <a:latin typeface="Arial" panose="020B0604020202020204" pitchFamily="34" charset="0"/>
              <a:ea typeface="Calibri" panose="020F0502020204030204" pitchFamily="34" charset="0"/>
              <a:cs typeface="Times New Roman" panose="02020603050405020304" pitchFamily="18" charset="0"/>
            </a:endParaRPr>
          </a:p>
          <a:p>
            <a:r>
              <a:rPr lang="fr-CA" sz="800" dirty="0">
                <a:latin typeface="Arial"/>
                <a:ea typeface="Calibri" panose="020F0502020204030204" pitchFamily="34" charset="0"/>
                <a:cs typeface="Arial"/>
              </a:rPr>
              <a:t> </a:t>
            </a:r>
          </a:p>
          <a:p>
            <a:endParaRPr lang="fr-CA"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17</a:t>
            </a:fld>
            <a:endParaRPr lang="fr-CA"/>
          </a:p>
        </p:txBody>
      </p:sp>
    </p:spTree>
    <p:extLst>
      <p:ext uri="{BB962C8B-B14F-4D97-AF65-F5344CB8AC3E}">
        <p14:creationId xmlns:p14="http://schemas.microsoft.com/office/powerpoint/2010/main" val="1335659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100" b="1" dirty="0">
                <a:latin typeface="Arial"/>
                <a:ea typeface="Calibri" panose="020F0502020204030204" pitchFamily="34" charset="0"/>
                <a:cs typeface="Arial"/>
              </a:rPr>
              <a:t>INFORMATION FOR STUDENTS</a:t>
            </a:r>
          </a:p>
          <a:p>
            <a:endParaRPr lang="fr-CA" sz="1100" dirty="0">
              <a:latin typeface="Arial" panose="020B0604020202020204" pitchFamily="34" charset="0"/>
              <a:ea typeface="Calibri" panose="020F0502020204030204" pitchFamily="34" charset="0"/>
              <a:cs typeface="Arial" panose="020B0604020202020204" pitchFamily="34" charset="0"/>
            </a:endParaRPr>
          </a:p>
          <a:p>
            <a:pPr marL="181610" indent="-181610">
              <a:buFont typeface="Wingdings" panose="05000000000000000000" pitchFamily="2" charset="2"/>
              <a:buChar char="q"/>
            </a:pPr>
            <a:r>
              <a:rPr lang="fr-CA" sz="1100" dirty="0">
                <a:latin typeface="Arial"/>
                <a:cs typeface="Arial"/>
              </a:rPr>
              <a:t>The </a:t>
            </a:r>
            <a:r>
              <a:rPr lang="fr-CA" sz="1100" dirty="0" err="1">
                <a:latin typeface="Arial"/>
                <a:cs typeface="Arial"/>
              </a:rPr>
              <a:t>executive</a:t>
            </a:r>
            <a:r>
              <a:rPr lang="fr-CA" sz="1100" dirty="0">
                <a:latin typeface="Arial"/>
                <a:cs typeface="Arial"/>
              </a:rPr>
              <a:t> power </a:t>
            </a:r>
            <a:r>
              <a:rPr lang="fr-CA" sz="1100" b="1" i="1" dirty="0" err="1">
                <a:latin typeface="Arial"/>
                <a:cs typeface="Arial"/>
              </a:rPr>
              <a:t>implements</a:t>
            </a:r>
            <a:r>
              <a:rPr lang="fr-CA" sz="1100" b="1" i="1" dirty="0">
                <a:latin typeface="Arial"/>
                <a:cs typeface="Arial"/>
              </a:rPr>
              <a:t> </a:t>
            </a:r>
            <a:r>
              <a:rPr lang="fr-CA" sz="1100" dirty="0" err="1">
                <a:latin typeface="Arial"/>
                <a:cs typeface="Arial"/>
              </a:rPr>
              <a:t>laws</a:t>
            </a:r>
            <a:r>
              <a:rPr lang="fr-CA" sz="1100" dirty="0">
                <a:latin typeface="Arial"/>
                <a:cs typeface="Arial"/>
              </a:rPr>
              <a:t>. </a:t>
            </a:r>
          </a:p>
          <a:p>
            <a:pPr marL="182073" indent="-182073">
              <a:buFont typeface="Wingdings" panose="05000000000000000000" pitchFamily="2" charset="2"/>
              <a:buChar char="q"/>
            </a:pPr>
            <a:r>
              <a:rPr lang="fr-CA" sz="1100" dirty="0">
                <a:latin typeface="Arial"/>
                <a:cs typeface="Arial"/>
              </a:rPr>
              <a:t>The </a:t>
            </a:r>
            <a:r>
              <a:rPr lang="fr-CA" sz="1100" dirty="0" err="1">
                <a:latin typeface="Arial"/>
                <a:cs typeface="Arial"/>
              </a:rPr>
              <a:t>executive</a:t>
            </a:r>
            <a:r>
              <a:rPr lang="fr-CA" sz="1100" dirty="0">
                <a:latin typeface="Arial"/>
                <a:cs typeface="Arial"/>
              </a:rPr>
              <a:t> power </a:t>
            </a:r>
            <a:r>
              <a:rPr lang="fr-CA" sz="1100" dirty="0" err="1">
                <a:latin typeface="Arial"/>
                <a:cs typeface="Arial"/>
              </a:rPr>
              <a:t>is</a:t>
            </a:r>
            <a:r>
              <a:rPr lang="fr-CA" sz="1100" dirty="0">
                <a:latin typeface="Arial"/>
                <a:cs typeface="Arial"/>
              </a:rPr>
              <a:t> </a:t>
            </a:r>
            <a:r>
              <a:rPr lang="fr-CA" sz="1100" dirty="0" err="1">
                <a:latin typeface="Arial"/>
                <a:cs typeface="Arial"/>
              </a:rPr>
              <a:t>exercised</a:t>
            </a:r>
            <a:r>
              <a:rPr lang="fr-CA" sz="1100" dirty="0">
                <a:latin typeface="Arial"/>
                <a:cs typeface="Arial"/>
              </a:rPr>
              <a:t> by the </a:t>
            </a:r>
            <a:r>
              <a:rPr lang="fr-CA" sz="1100" b="1" dirty="0" err="1">
                <a:latin typeface="Arial"/>
                <a:cs typeface="Arial"/>
              </a:rPr>
              <a:t>government</a:t>
            </a:r>
            <a:r>
              <a:rPr lang="fr-CA" sz="1100" dirty="0">
                <a:latin typeface="Arial"/>
                <a:cs typeface="Arial"/>
              </a:rPr>
              <a:t>, </a:t>
            </a:r>
            <a:r>
              <a:rPr lang="fr-CA" sz="1100" dirty="0" err="1">
                <a:latin typeface="Arial"/>
                <a:cs typeface="Arial"/>
              </a:rPr>
              <a:t>that</a:t>
            </a:r>
            <a:r>
              <a:rPr lang="fr-CA" sz="1100" dirty="0">
                <a:latin typeface="Arial"/>
                <a:cs typeface="Arial"/>
              </a:rPr>
              <a:t> </a:t>
            </a:r>
            <a:r>
              <a:rPr lang="fr-CA" sz="1100" dirty="0" err="1">
                <a:latin typeface="Arial"/>
                <a:cs typeface="Arial"/>
              </a:rPr>
              <a:t>is</a:t>
            </a:r>
            <a:r>
              <a:rPr lang="fr-CA" sz="1100" dirty="0">
                <a:latin typeface="Arial"/>
                <a:cs typeface="Arial"/>
              </a:rPr>
              <a:t>, </a:t>
            </a:r>
            <a:r>
              <a:rPr lang="fr-CA" sz="1100" b="1" dirty="0">
                <a:latin typeface="Arial"/>
                <a:cs typeface="Arial"/>
              </a:rPr>
              <a:t>the </a:t>
            </a:r>
            <a:r>
              <a:rPr lang="fr-CA" sz="1100" b="1" dirty="0" err="1">
                <a:latin typeface="Arial"/>
                <a:cs typeface="Arial"/>
              </a:rPr>
              <a:t>political</a:t>
            </a:r>
            <a:r>
              <a:rPr lang="fr-CA" sz="1100" b="1" dirty="0">
                <a:latin typeface="Arial"/>
                <a:cs typeface="Arial"/>
              </a:rPr>
              <a:t> party </a:t>
            </a:r>
            <a:r>
              <a:rPr lang="fr-CA" sz="1100" b="1" dirty="0" err="1">
                <a:latin typeface="Arial"/>
                <a:cs typeface="Arial"/>
              </a:rPr>
              <a:t>that</a:t>
            </a:r>
            <a:r>
              <a:rPr lang="fr-CA" sz="1100" b="1" dirty="0">
                <a:latin typeface="Arial"/>
                <a:cs typeface="Arial"/>
              </a:rPr>
              <a:t> won the </a:t>
            </a:r>
            <a:r>
              <a:rPr lang="fr-CA" sz="1100" b="1" dirty="0" err="1">
                <a:latin typeface="Arial"/>
                <a:cs typeface="Arial"/>
              </a:rPr>
              <a:t>election</a:t>
            </a:r>
            <a:r>
              <a:rPr lang="fr-CA" sz="1100" b="1" dirty="0">
                <a:latin typeface="Arial"/>
                <a:cs typeface="Arial"/>
              </a:rPr>
              <a:t> </a:t>
            </a:r>
            <a:r>
              <a:rPr lang="fr-CA" sz="1100" dirty="0">
                <a:latin typeface="Arial"/>
                <a:cs typeface="Arial"/>
              </a:rPr>
              <a:t>by </a:t>
            </a:r>
            <a:r>
              <a:rPr lang="fr-CA" sz="1100" dirty="0" err="1">
                <a:latin typeface="Arial"/>
                <a:cs typeface="Arial"/>
              </a:rPr>
              <a:t>electing</a:t>
            </a:r>
            <a:r>
              <a:rPr lang="fr-CA" sz="1100" dirty="0">
                <a:latin typeface="Arial"/>
                <a:cs typeface="Arial"/>
              </a:rPr>
              <a:t> the </a:t>
            </a:r>
            <a:r>
              <a:rPr lang="fr-CA" sz="1100" dirty="0" err="1">
                <a:latin typeface="Arial"/>
                <a:cs typeface="Arial"/>
              </a:rPr>
              <a:t>most</a:t>
            </a:r>
            <a:r>
              <a:rPr lang="fr-CA" sz="1100" dirty="0">
                <a:latin typeface="Arial"/>
                <a:cs typeface="Arial"/>
              </a:rPr>
              <a:t> </a:t>
            </a:r>
            <a:r>
              <a:rPr lang="fr-CA" sz="1100" dirty="0" err="1">
                <a:latin typeface="Arial"/>
                <a:cs typeface="Arial"/>
              </a:rPr>
              <a:t>representatives</a:t>
            </a:r>
            <a:r>
              <a:rPr lang="fr-CA" sz="1100" dirty="0">
                <a:latin typeface="Arial"/>
                <a:cs typeface="Arial"/>
              </a:rPr>
              <a:t>. The </a:t>
            </a:r>
            <a:r>
              <a:rPr lang="fr-CA" sz="1100" dirty="0" err="1">
                <a:latin typeface="Arial"/>
                <a:cs typeface="Arial"/>
              </a:rPr>
              <a:t>government</a:t>
            </a:r>
            <a:r>
              <a:rPr lang="fr-CA" sz="1100" dirty="0">
                <a:latin typeface="Arial"/>
                <a:cs typeface="Arial"/>
              </a:rPr>
              <a:t>, </a:t>
            </a:r>
            <a:r>
              <a:rPr lang="fr-CA" sz="1100" dirty="0" err="1">
                <a:latin typeface="Arial"/>
                <a:cs typeface="Arial"/>
              </a:rPr>
              <a:t>either</a:t>
            </a:r>
            <a:r>
              <a:rPr lang="fr-CA" sz="1100" dirty="0">
                <a:latin typeface="Arial"/>
                <a:cs typeface="Arial"/>
              </a:rPr>
              <a:t> </a:t>
            </a:r>
            <a:r>
              <a:rPr lang="fr-CA" sz="1100" dirty="0" err="1">
                <a:latin typeface="Arial"/>
                <a:cs typeface="Arial"/>
              </a:rPr>
              <a:t>federal</a:t>
            </a:r>
            <a:r>
              <a:rPr lang="fr-CA" sz="1100" dirty="0">
                <a:latin typeface="Arial"/>
                <a:cs typeface="Arial"/>
              </a:rPr>
              <a:t> or provincial, </a:t>
            </a:r>
            <a:r>
              <a:rPr lang="fr-CA" sz="1100" dirty="0" err="1">
                <a:latin typeface="Arial"/>
                <a:cs typeface="Arial"/>
              </a:rPr>
              <a:t>is</a:t>
            </a:r>
            <a:r>
              <a:rPr lang="fr-CA" sz="1100" dirty="0">
                <a:latin typeface="Arial"/>
                <a:cs typeface="Arial"/>
              </a:rPr>
              <a:t> made up of the </a:t>
            </a:r>
            <a:r>
              <a:rPr lang="fr-CA" sz="1100" dirty="0" err="1">
                <a:latin typeface="Arial"/>
                <a:cs typeface="Arial"/>
              </a:rPr>
              <a:t>following</a:t>
            </a:r>
            <a:r>
              <a:rPr lang="fr-CA" sz="1100" dirty="0">
                <a:latin typeface="Arial"/>
                <a:cs typeface="Arial"/>
              </a:rPr>
              <a:t>: </a:t>
            </a:r>
          </a:p>
          <a:p>
            <a:pPr marL="242570"/>
            <a:r>
              <a:rPr lang="fr-CA" sz="1100" dirty="0">
                <a:latin typeface="Arial"/>
                <a:cs typeface="Arial"/>
              </a:rPr>
              <a:t> </a:t>
            </a:r>
          </a:p>
          <a:p>
            <a:pPr marL="849630" lvl="1" indent="-363855">
              <a:buFont typeface="Wingdings" panose="05000000000000000000" pitchFamily="2" charset="2"/>
              <a:buChar char=""/>
            </a:pPr>
            <a:r>
              <a:rPr lang="fr-CA" sz="1100" dirty="0">
                <a:latin typeface="Arial"/>
                <a:cs typeface="Arial"/>
              </a:rPr>
              <a:t>the prime </a:t>
            </a:r>
            <a:r>
              <a:rPr lang="fr-CA" sz="1100" dirty="0" err="1">
                <a:latin typeface="Arial"/>
                <a:cs typeface="Arial"/>
              </a:rPr>
              <a:t>minister</a:t>
            </a:r>
            <a:r>
              <a:rPr lang="fr-CA" sz="1100" dirty="0">
                <a:latin typeface="Arial"/>
                <a:cs typeface="Arial"/>
              </a:rPr>
              <a:t> (</a:t>
            </a:r>
            <a:r>
              <a:rPr lang="fr-CA" sz="1100" dirty="0" err="1">
                <a:latin typeface="Arial"/>
                <a:cs typeface="Arial"/>
              </a:rPr>
              <a:t>federal</a:t>
            </a:r>
            <a:r>
              <a:rPr lang="fr-CA" sz="1100" dirty="0">
                <a:latin typeface="Arial"/>
                <a:cs typeface="Arial"/>
              </a:rPr>
              <a:t>) or a premier (provincial). This </a:t>
            </a:r>
            <a:r>
              <a:rPr lang="fr-CA" sz="1100" dirty="0" err="1">
                <a:latin typeface="Arial"/>
                <a:cs typeface="Arial"/>
              </a:rPr>
              <a:t>person</a:t>
            </a:r>
            <a:r>
              <a:rPr lang="fr-CA" sz="1100" dirty="0">
                <a:latin typeface="Arial"/>
                <a:cs typeface="Arial"/>
              </a:rPr>
              <a:t> </a:t>
            </a:r>
            <a:r>
              <a:rPr lang="fr-CA" sz="1100" dirty="0" err="1">
                <a:latin typeface="Arial"/>
                <a:cs typeface="Arial"/>
              </a:rPr>
              <a:t>is</a:t>
            </a:r>
            <a:r>
              <a:rPr lang="fr-CA" sz="1100" dirty="0">
                <a:latin typeface="Arial"/>
                <a:cs typeface="Arial"/>
              </a:rPr>
              <a:t> the </a:t>
            </a:r>
            <a:r>
              <a:rPr lang="fr-CA" sz="1100" dirty="0" err="1">
                <a:latin typeface="Arial"/>
                <a:cs typeface="Arial"/>
              </a:rPr>
              <a:t>head</a:t>
            </a:r>
            <a:r>
              <a:rPr lang="fr-CA" sz="1100" dirty="0">
                <a:latin typeface="Arial"/>
                <a:cs typeface="Arial"/>
              </a:rPr>
              <a:t> of the </a:t>
            </a:r>
            <a:r>
              <a:rPr lang="fr-CA" sz="1100" dirty="0" err="1">
                <a:latin typeface="Arial"/>
                <a:cs typeface="Arial"/>
              </a:rPr>
              <a:t>government</a:t>
            </a:r>
            <a:r>
              <a:rPr lang="fr-CA" sz="1100" dirty="0">
                <a:latin typeface="Arial"/>
                <a:cs typeface="Arial"/>
              </a:rPr>
              <a:t>. </a:t>
            </a:r>
          </a:p>
          <a:p>
            <a:pPr marL="849630" lvl="1" indent="-363855">
              <a:buFont typeface="Wingdings" panose="05000000000000000000" pitchFamily="2" charset="2"/>
              <a:buChar char=""/>
            </a:pPr>
            <a:r>
              <a:rPr lang="fr-CA" sz="1100" dirty="0">
                <a:latin typeface="Arial"/>
                <a:cs typeface="Arial"/>
              </a:rPr>
              <a:t>a cabinet (</a:t>
            </a:r>
            <a:r>
              <a:rPr lang="fr-CA" sz="1100" dirty="0" err="1">
                <a:latin typeface="Arial"/>
                <a:cs typeface="Arial"/>
              </a:rPr>
              <a:t>federal</a:t>
            </a:r>
            <a:r>
              <a:rPr lang="fr-CA" sz="1100" dirty="0">
                <a:latin typeface="Arial"/>
                <a:cs typeface="Arial"/>
              </a:rPr>
              <a:t> ) or a </a:t>
            </a:r>
            <a:r>
              <a:rPr lang="fr-CA" sz="1100" dirty="0" err="1">
                <a:latin typeface="Arial"/>
                <a:cs typeface="Arial"/>
              </a:rPr>
              <a:t>council</a:t>
            </a:r>
            <a:r>
              <a:rPr lang="fr-CA" sz="1100" dirty="0">
                <a:latin typeface="Arial"/>
                <a:cs typeface="Arial"/>
              </a:rPr>
              <a:t> of </a:t>
            </a:r>
            <a:r>
              <a:rPr lang="fr-CA" sz="1100" dirty="0" err="1">
                <a:latin typeface="Arial"/>
                <a:cs typeface="Arial"/>
              </a:rPr>
              <a:t>ministers</a:t>
            </a:r>
            <a:r>
              <a:rPr lang="fr-CA" sz="1100" dirty="0">
                <a:latin typeface="Arial"/>
                <a:cs typeface="Arial"/>
              </a:rPr>
              <a:t> (provincial). The </a:t>
            </a:r>
            <a:r>
              <a:rPr lang="fr-CA" sz="1100" dirty="0" err="1">
                <a:latin typeface="Arial"/>
                <a:cs typeface="Arial"/>
              </a:rPr>
              <a:t>members</a:t>
            </a:r>
            <a:r>
              <a:rPr lang="fr-CA" sz="1100" dirty="0">
                <a:latin typeface="Arial"/>
                <a:cs typeface="Arial"/>
              </a:rPr>
              <a:t> of cabinet or the </a:t>
            </a:r>
            <a:r>
              <a:rPr lang="fr-CA" sz="1100" dirty="0" err="1">
                <a:latin typeface="Arial"/>
                <a:cs typeface="Arial"/>
              </a:rPr>
              <a:t>council</a:t>
            </a:r>
            <a:r>
              <a:rPr lang="fr-CA" sz="1100" dirty="0">
                <a:latin typeface="Arial"/>
                <a:cs typeface="Arial"/>
              </a:rPr>
              <a:t> are </a:t>
            </a:r>
            <a:r>
              <a:rPr lang="fr-CA" sz="1100" dirty="0" err="1">
                <a:latin typeface="Arial"/>
                <a:cs typeface="Arial"/>
              </a:rPr>
              <a:t>selected</a:t>
            </a:r>
            <a:r>
              <a:rPr lang="fr-CA" sz="1100" dirty="0">
                <a:latin typeface="Arial"/>
                <a:cs typeface="Arial"/>
              </a:rPr>
              <a:t> by the prime </a:t>
            </a:r>
            <a:r>
              <a:rPr lang="fr-CA" sz="1100" dirty="0" err="1">
                <a:latin typeface="Arial"/>
                <a:cs typeface="Arial"/>
              </a:rPr>
              <a:t>minister</a:t>
            </a:r>
            <a:r>
              <a:rPr lang="fr-CA" sz="1100" dirty="0">
                <a:latin typeface="Arial"/>
                <a:cs typeface="Arial"/>
              </a:rPr>
              <a:t> (</a:t>
            </a:r>
            <a:r>
              <a:rPr lang="fr-CA" sz="1100" dirty="0" err="1">
                <a:latin typeface="Arial"/>
                <a:cs typeface="Arial"/>
              </a:rPr>
              <a:t>federal</a:t>
            </a:r>
            <a:r>
              <a:rPr lang="fr-CA" sz="1100" dirty="0">
                <a:latin typeface="Arial"/>
                <a:cs typeface="Arial"/>
              </a:rPr>
              <a:t>) or premier (provincial) </a:t>
            </a:r>
            <a:r>
              <a:rPr lang="fr-CA" sz="1100" dirty="0" err="1">
                <a:latin typeface="Arial"/>
                <a:cs typeface="Arial"/>
              </a:rPr>
              <a:t>from</a:t>
            </a:r>
            <a:r>
              <a:rPr lang="fr-CA" sz="1100" dirty="0">
                <a:latin typeface="Arial"/>
                <a:cs typeface="Arial"/>
              </a:rPr>
              <a:t> </a:t>
            </a:r>
            <a:r>
              <a:rPr lang="fr-CA" sz="1100" dirty="0" err="1">
                <a:latin typeface="Arial"/>
                <a:cs typeface="Arial"/>
              </a:rPr>
              <a:t>among</a:t>
            </a:r>
            <a:r>
              <a:rPr lang="fr-CA" sz="1100" dirty="0">
                <a:latin typeface="Arial"/>
                <a:cs typeface="Arial"/>
              </a:rPr>
              <a:t> the </a:t>
            </a:r>
            <a:r>
              <a:rPr lang="fr-CA" sz="1100" dirty="0" err="1">
                <a:latin typeface="Arial"/>
                <a:cs typeface="Arial"/>
              </a:rPr>
              <a:t>elected</a:t>
            </a:r>
            <a:r>
              <a:rPr lang="fr-CA" sz="1100" dirty="0">
                <a:latin typeface="Arial"/>
                <a:cs typeface="Arial"/>
              </a:rPr>
              <a:t> </a:t>
            </a:r>
            <a:r>
              <a:rPr lang="fr-CA" sz="1100" dirty="0" err="1">
                <a:latin typeface="Arial"/>
                <a:cs typeface="Arial"/>
              </a:rPr>
              <a:t>representatives</a:t>
            </a:r>
            <a:r>
              <a:rPr lang="fr-CA" sz="1100" dirty="0">
                <a:latin typeface="Arial"/>
                <a:cs typeface="Arial"/>
              </a:rPr>
              <a:t>.  </a:t>
            </a:r>
          </a:p>
          <a:p>
            <a:pPr marL="242570"/>
            <a:r>
              <a:rPr lang="fr-CA" sz="1100" dirty="0">
                <a:latin typeface="Arial"/>
                <a:cs typeface="Arial"/>
              </a:rPr>
              <a:t> </a:t>
            </a:r>
          </a:p>
          <a:p>
            <a:pPr marL="181610" indent="-181610">
              <a:buFont typeface="Wingdings" panose="05000000000000000000" pitchFamily="2" charset="2"/>
              <a:buChar char="q"/>
            </a:pPr>
            <a:r>
              <a:rPr lang="fr-CA" sz="1100" dirty="0">
                <a:latin typeface="Arial"/>
                <a:cs typeface="Arial"/>
              </a:rPr>
              <a:t>The </a:t>
            </a:r>
            <a:r>
              <a:rPr lang="fr-CA" sz="1100" dirty="0" err="1">
                <a:latin typeface="Arial"/>
                <a:cs typeface="Arial"/>
              </a:rPr>
              <a:t>government’s</a:t>
            </a:r>
            <a:r>
              <a:rPr lang="fr-CA" sz="1100" dirty="0">
                <a:latin typeface="Arial"/>
                <a:cs typeface="Arial"/>
              </a:rPr>
              <a:t> mission </a:t>
            </a:r>
            <a:r>
              <a:rPr lang="fr-CA" sz="1100" dirty="0" err="1">
                <a:latin typeface="Arial"/>
                <a:cs typeface="Arial"/>
              </a:rPr>
              <a:t>is</a:t>
            </a:r>
            <a:r>
              <a:rPr lang="fr-CA" sz="1100" dirty="0">
                <a:latin typeface="Arial"/>
                <a:cs typeface="Arial"/>
              </a:rPr>
              <a:t> to run public services (</a:t>
            </a:r>
            <a:r>
              <a:rPr lang="fr-CA" sz="1100" dirty="0" err="1">
                <a:latin typeface="Arial"/>
                <a:cs typeface="Arial"/>
              </a:rPr>
              <a:t>departments</a:t>
            </a:r>
            <a:r>
              <a:rPr lang="fr-CA" sz="1100" dirty="0">
                <a:latin typeface="Arial"/>
                <a:cs typeface="Arial"/>
              </a:rPr>
              <a:t>), police forces, the </a:t>
            </a:r>
            <a:r>
              <a:rPr lang="fr-CA" sz="1100" dirty="0" err="1">
                <a:latin typeface="Arial"/>
                <a:cs typeface="Arial"/>
              </a:rPr>
              <a:t>army</a:t>
            </a:r>
            <a:r>
              <a:rPr lang="fr-CA" sz="1100" dirty="0">
                <a:latin typeface="Arial"/>
                <a:cs typeface="Arial"/>
              </a:rPr>
              <a:t>, etc. </a:t>
            </a:r>
          </a:p>
          <a:p>
            <a:pPr marL="181610" indent="-181610">
              <a:buFont typeface="Wingdings" panose="05000000000000000000" pitchFamily="2" charset="2"/>
              <a:buChar char="q"/>
            </a:pPr>
            <a:endParaRPr lang="fr-CA" sz="1100" dirty="0">
              <a:latin typeface="Arial" panose="020B0604020202020204" pitchFamily="34" charset="0"/>
              <a:ea typeface="Calibri" panose="020F0502020204030204" pitchFamily="34" charset="0"/>
              <a:cs typeface="Arial" panose="020B0604020202020204" pitchFamily="34" charset="0"/>
            </a:endParaRPr>
          </a:p>
          <a:p>
            <a:r>
              <a:rPr lang="fr-CA" sz="1100" b="1" dirty="0">
                <a:latin typeface="Arial"/>
                <a:ea typeface="Calibri" panose="020F0502020204030204" pitchFamily="34" charset="0"/>
                <a:cs typeface="Arial"/>
              </a:rPr>
              <a:t>OPTIONAL INFORMATION </a:t>
            </a:r>
            <a:endParaRPr lang="fr-CA" sz="1100" b="1" dirty="0">
              <a:latin typeface="Arial" panose="020B0604020202020204" pitchFamily="34" charset="0"/>
              <a:cs typeface="Arial" panose="020B0604020202020204" pitchFamily="34" charset="0"/>
            </a:endParaRPr>
          </a:p>
          <a:p>
            <a:pPr marL="181610" indent="-181610">
              <a:buFont typeface="Wingdings" panose="05000000000000000000" pitchFamily="2" charset="2"/>
              <a:buChar char="q"/>
            </a:pPr>
            <a:r>
              <a:rPr lang="fr-CA" sz="1100" dirty="0" err="1">
                <a:latin typeface="Arial"/>
                <a:cs typeface="Arial"/>
              </a:rPr>
              <a:t>Present</a:t>
            </a:r>
            <a:r>
              <a:rPr lang="fr-CA" sz="1100" dirty="0">
                <a:latin typeface="Arial"/>
                <a:cs typeface="Arial"/>
              </a:rPr>
              <a:t> the </a:t>
            </a:r>
            <a:r>
              <a:rPr lang="fr-CA" sz="1100" dirty="0" err="1">
                <a:latin typeface="Arial"/>
                <a:cs typeface="Arial"/>
              </a:rPr>
              <a:t>political</a:t>
            </a:r>
            <a:r>
              <a:rPr lang="fr-CA" sz="1100" dirty="0">
                <a:latin typeface="Arial"/>
                <a:cs typeface="Arial"/>
              </a:rPr>
              <a:t> parties in power and the prime </a:t>
            </a:r>
            <a:r>
              <a:rPr lang="fr-CA" sz="1100" dirty="0" err="1">
                <a:latin typeface="Arial"/>
                <a:cs typeface="Arial"/>
              </a:rPr>
              <a:t>minister</a:t>
            </a:r>
            <a:r>
              <a:rPr lang="fr-CA" sz="1100" dirty="0">
                <a:latin typeface="Arial"/>
                <a:cs typeface="Arial"/>
              </a:rPr>
              <a:t> of Canada and premier of </a:t>
            </a:r>
            <a:r>
              <a:rPr lang="fr-CA" sz="1100" dirty="0" err="1">
                <a:latin typeface="Arial"/>
                <a:cs typeface="Arial"/>
              </a:rPr>
              <a:t>Quebec</a:t>
            </a:r>
            <a:r>
              <a:rPr lang="fr-CA" sz="1100" dirty="0">
                <a:latin typeface="Arial"/>
                <a:cs typeface="Arial"/>
              </a:rPr>
              <a:t>. This </a:t>
            </a:r>
            <a:r>
              <a:rPr lang="fr-CA" sz="1100" dirty="0" err="1">
                <a:latin typeface="Arial"/>
                <a:cs typeface="Arial"/>
              </a:rPr>
              <a:t>is</a:t>
            </a:r>
            <a:r>
              <a:rPr lang="fr-CA" sz="1100" dirty="0">
                <a:latin typeface="Arial"/>
                <a:cs typeface="Arial"/>
              </a:rPr>
              <a:t> a chance to </a:t>
            </a:r>
            <a:r>
              <a:rPr lang="fr-CA" sz="1100" dirty="0" err="1">
                <a:latin typeface="Arial"/>
                <a:cs typeface="Arial"/>
              </a:rPr>
              <a:t>introduce</a:t>
            </a:r>
            <a:r>
              <a:rPr lang="fr-CA" sz="1100" dirty="0">
                <a:latin typeface="Arial"/>
                <a:cs typeface="Arial"/>
              </a:rPr>
              <a:t> </a:t>
            </a:r>
            <a:r>
              <a:rPr lang="fr-CA" sz="1100" dirty="0" err="1">
                <a:latin typeface="Arial"/>
                <a:cs typeface="Arial"/>
              </a:rPr>
              <a:t>some</a:t>
            </a:r>
            <a:r>
              <a:rPr lang="fr-CA" sz="1100" dirty="0">
                <a:latin typeface="Arial"/>
                <a:cs typeface="Arial"/>
              </a:rPr>
              <a:t> </a:t>
            </a:r>
            <a:r>
              <a:rPr lang="fr-CA" sz="1100" dirty="0" err="1">
                <a:latin typeface="Arial"/>
                <a:cs typeface="Arial"/>
              </a:rPr>
              <a:t>current</a:t>
            </a:r>
            <a:r>
              <a:rPr lang="fr-CA" sz="1100" dirty="0">
                <a:latin typeface="Arial"/>
                <a:cs typeface="Arial"/>
              </a:rPr>
              <a:t> </a:t>
            </a:r>
            <a:r>
              <a:rPr lang="fr-CA" sz="1100" dirty="0" err="1">
                <a:latin typeface="Arial"/>
                <a:cs typeface="Arial"/>
              </a:rPr>
              <a:t>affairs</a:t>
            </a:r>
            <a:r>
              <a:rPr lang="fr-CA" sz="1100" dirty="0">
                <a:latin typeface="Arial"/>
                <a:cs typeface="Arial"/>
              </a:rPr>
              <a:t>!</a:t>
            </a:r>
          </a:p>
          <a:p>
            <a:endParaRPr lang="fr-CA" sz="1100" dirty="0">
              <a:latin typeface="Arial" panose="020B0604020202020204" pitchFamily="34" charset="0"/>
              <a:cs typeface="Arial" panose="020B0604020202020204" pitchFamily="34" charset="0"/>
            </a:endParaRPr>
          </a:p>
          <a:p>
            <a:r>
              <a:rPr lang="fr-CA" sz="1100" i="1" dirty="0">
                <a:latin typeface="Arial"/>
                <a:ea typeface="Calibri" panose="020F0502020204030204" pitchFamily="34" charset="0"/>
                <a:cs typeface="Arial"/>
              </a:rPr>
              <a:t>To </a:t>
            </a:r>
            <a:r>
              <a:rPr lang="fr-CA" sz="1100" i="1" dirty="0" err="1">
                <a:latin typeface="Arial"/>
                <a:ea typeface="Calibri" panose="020F0502020204030204" pitchFamily="34" charset="0"/>
                <a:cs typeface="Arial"/>
              </a:rPr>
              <a:t>take</a:t>
            </a:r>
            <a:r>
              <a:rPr lang="fr-CA" sz="1100" i="1" dirty="0">
                <a:latin typeface="Arial"/>
                <a:ea typeface="Calibri" panose="020F0502020204030204" pitchFamily="34" charset="0"/>
                <a:cs typeface="Arial"/>
              </a:rPr>
              <a:t> </a:t>
            </a:r>
            <a:r>
              <a:rPr lang="fr-CA" sz="1100" i="1" dirty="0" err="1">
                <a:latin typeface="Arial"/>
                <a:ea typeface="Calibri" panose="020F0502020204030204" pitchFamily="34" charset="0"/>
                <a:cs typeface="Arial"/>
              </a:rPr>
              <a:t>it</a:t>
            </a:r>
            <a:r>
              <a:rPr lang="fr-CA" sz="1100" i="1" dirty="0">
                <a:latin typeface="Arial"/>
                <a:ea typeface="Calibri" panose="020F0502020204030204" pitchFamily="34" charset="0"/>
                <a:cs typeface="Arial"/>
              </a:rPr>
              <a:t> </a:t>
            </a:r>
            <a:r>
              <a:rPr lang="fr-CA" sz="1100" i="1" dirty="0" err="1">
                <a:latin typeface="Arial"/>
                <a:ea typeface="Calibri" panose="020F0502020204030204" pitchFamily="34" charset="0"/>
                <a:cs typeface="Arial"/>
              </a:rPr>
              <a:t>further</a:t>
            </a:r>
            <a:r>
              <a:rPr lang="fr-CA" sz="1100" i="1" dirty="0">
                <a:latin typeface="Arial"/>
                <a:ea typeface="Calibri" panose="020F0502020204030204" pitchFamily="34" charset="0"/>
                <a:cs typeface="Arial"/>
              </a:rPr>
              <a:t>, </a:t>
            </a:r>
            <a:r>
              <a:rPr lang="fr-CA" sz="1100" i="1" dirty="0" err="1">
                <a:latin typeface="Arial"/>
                <a:ea typeface="Calibri" panose="020F0502020204030204" pitchFamily="34" charset="0"/>
                <a:cs typeface="Arial"/>
              </a:rPr>
              <a:t>you</a:t>
            </a:r>
            <a:r>
              <a:rPr lang="fr-CA" sz="1100" i="1" dirty="0">
                <a:latin typeface="Arial"/>
                <a:ea typeface="Calibri" panose="020F0502020204030204" pitchFamily="34" charset="0"/>
                <a:cs typeface="Arial"/>
              </a:rPr>
              <a:t> can talk </a:t>
            </a:r>
            <a:r>
              <a:rPr lang="fr-CA" sz="1100" i="1" dirty="0" err="1">
                <a:latin typeface="Arial"/>
                <a:ea typeface="Calibri" panose="020F0502020204030204" pitchFamily="34" charset="0"/>
                <a:cs typeface="Arial"/>
              </a:rPr>
              <a:t>with</a:t>
            </a:r>
            <a:r>
              <a:rPr lang="fr-CA" sz="1100" i="1" dirty="0">
                <a:latin typeface="Arial"/>
                <a:ea typeface="Calibri" panose="020F0502020204030204" pitchFamily="34" charset="0"/>
                <a:cs typeface="Arial"/>
              </a:rPr>
              <a:t> </a:t>
            </a:r>
            <a:r>
              <a:rPr lang="fr-CA" sz="1100" i="1" dirty="0" err="1">
                <a:latin typeface="Arial"/>
                <a:ea typeface="Calibri" panose="020F0502020204030204" pitchFamily="34" charset="0"/>
                <a:cs typeface="Arial"/>
              </a:rPr>
              <a:t>students</a:t>
            </a:r>
            <a:r>
              <a:rPr lang="fr-CA" sz="1100" i="1" dirty="0">
                <a:latin typeface="Arial"/>
                <a:ea typeface="Calibri" panose="020F0502020204030204" pitchFamily="34" charset="0"/>
                <a:cs typeface="Arial"/>
              </a:rPr>
              <a:t> about the </a:t>
            </a:r>
            <a:r>
              <a:rPr lang="fr-CA" sz="1100" i="1" dirty="0" err="1">
                <a:latin typeface="Arial"/>
                <a:ea typeface="Calibri" panose="020F0502020204030204" pitchFamily="34" charset="0"/>
                <a:cs typeface="Arial"/>
              </a:rPr>
              <a:t>Governor</a:t>
            </a:r>
            <a:r>
              <a:rPr lang="fr-CA" sz="1100" i="1" dirty="0">
                <a:latin typeface="Arial"/>
                <a:ea typeface="Calibri" panose="020F0502020204030204" pitchFamily="34" charset="0"/>
                <a:cs typeface="Arial"/>
              </a:rPr>
              <a:t> General and the lieutenant </a:t>
            </a:r>
            <a:r>
              <a:rPr lang="fr-CA" sz="1100" i="1" dirty="0" err="1">
                <a:latin typeface="Arial"/>
                <a:ea typeface="Calibri" panose="020F0502020204030204" pitchFamily="34" charset="0"/>
                <a:cs typeface="Arial"/>
              </a:rPr>
              <a:t>governor</a:t>
            </a:r>
            <a:r>
              <a:rPr lang="fr-CA" sz="1100" i="1" dirty="0">
                <a:latin typeface="Arial"/>
                <a:ea typeface="Calibri" panose="020F0502020204030204" pitchFamily="34" charset="0"/>
                <a:cs typeface="Arial"/>
              </a:rPr>
              <a:t>.  </a:t>
            </a:r>
            <a:endParaRPr lang="fr-CA" sz="1100" i="1" dirty="0">
              <a:latin typeface="Arial" panose="020B0604020202020204" pitchFamily="34" charset="0"/>
              <a:ea typeface="Calibri" panose="020F0502020204030204" pitchFamily="34" charset="0"/>
              <a:cs typeface="Arial" panose="020B0604020202020204" pitchFamily="34" charset="0"/>
            </a:endParaRPr>
          </a:p>
          <a:p>
            <a:endParaRPr lang="fr-CA" sz="1100" i="1" dirty="0">
              <a:latin typeface="Arial" panose="020B0604020202020204" pitchFamily="34" charset="0"/>
              <a:ea typeface="Calibri" panose="020F0502020204030204" pitchFamily="34" charset="0"/>
              <a:cs typeface="Arial" panose="020B0604020202020204" pitchFamily="34" charset="0"/>
            </a:endParaRPr>
          </a:p>
          <a:p>
            <a:pPr defTabSz="971057">
              <a:defRPr/>
            </a:pPr>
            <a:r>
              <a:rPr lang="fr-CA" sz="1100" b="1" dirty="0" err="1">
                <a:latin typeface="Arial"/>
                <a:ea typeface="Calibri" panose="020F0502020204030204" pitchFamily="34" charset="0"/>
                <a:cs typeface="Arial"/>
              </a:rPr>
              <a:t>Gouvernor</a:t>
            </a:r>
            <a:r>
              <a:rPr lang="fr-CA" sz="1100" b="1" dirty="0">
                <a:latin typeface="Arial"/>
                <a:ea typeface="Calibri" panose="020F0502020204030204" pitchFamily="34" charset="0"/>
                <a:cs typeface="Arial"/>
              </a:rPr>
              <a:t> General and lieutenant </a:t>
            </a:r>
            <a:r>
              <a:rPr lang="fr-CA" sz="1100" b="1" dirty="0" err="1">
                <a:latin typeface="Arial"/>
                <a:ea typeface="Calibri" panose="020F0502020204030204" pitchFamily="34" charset="0"/>
                <a:cs typeface="Arial"/>
              </a:rPr>
              <a:t>governor</a:t>
            </a:r>
            <a:endParaRPr lang="fr-CA" sz="1100" dirty="0">
              <a:latin typeface="Arial"/>
              <a:ea typeface="Calibri" panose="020F0502020204030204" pitchFamily="34" charset="0"/>
              <a:cs typeface="Arial"/>
            </a:endParaRPr>
          </a:p>
          <a:p>
            <a:pPr marL="181610" indent="-181610">
              <a:buFont typeface="Wingdings" panose="05000000000000000000" pitchFamily="2" charset="2"/>
              <a:buChar char="q"/>
            </a:pPr>
            <a:r>
              <a:rPr lang="fr-CA" sz="1100" dirty="0">
                <a:latin typeface="Arial"/>
                <a:ea typeface="Calibri" panose="020F0502020204030204" pitchFamily="34" charset="0"/>
                <a:cs typeface="Arial"/>
              </a:rPr>
              <a:t>The </a:t>
            </a:r>
            <a:r>
              <a:rPr lang="fr-CA" sz="1100" dirty="0" err="1">
                <a:latin typeface="Arial"/>
                <a:ea typeface="Calibri" panose="020F0502020204030204" pitchFamily="34" charset="0"/>
                <a:cs typeface="Arial"/>
              </a:rPr>
              <a:t>head</a:t>
            </a:r>
            <a:r>
              <a:rPr lang="fr-CA" sz="1100" dirty="0">
                <a:latin typeface="Arial"/>
                <a:ea typeface="Calibri" panose="020F0502020204030204" pitchFamily="34" charset="0"/>
                <a:cs typeface="Arial"/>
              </a:rPr>
              <a:t> of state of Canada </a:t>
            </a:r>
            <a:r>
              <a:rPr lang="fr-CA" sz="1100" dirty="0" err="1">
                <a:latin typeface="Arial"/>
                <a:ea typeface="Calibri" panose="020F0502020204030204" pitchFamily="34" charset="0"/>
                <a:cs typeface="Arial"/>
              </a:rPr>
              <a:t>is</a:t>
            </a:r>
            <a:r>
              <a:rPr lang="fr-CA" sz="1100" dirty="0">
                <a:latin typeface="Arial"/>
                <a:ea typeface="Calibri" panose="020F0502020204030204" pitchFamily="34" charset="0"/>
                <a:cs typeface="Arial"/>
              </a:rPr>
              <a:t> the King of </a:t>
            </a:r>
            <a:r>
              <a:rPr lang="fr-CA" sz="1100" dirty="0" err="1">
                <a:latin typeface="Arial"/>
                <a:ea typeface="Calibri" panose="020F0502020204030204" pitchFamily="34" charset="0"/>
                <a:cs typeface="Arial"/>
              </a:rPr>
              <a:t>England</a:t>
            </a:r>
            <a:r>
              <a:rPr lang="fr-CA" sz="1100" dirty="0">
                <a:latin typeface="Arial"/>
                <a:ea typeface="Calibri" panose="020F0502020204030204" pitchFamily="34" charset="0"/>
                <a:cs typeface="Arial"/>
              </a:rPr>
              <a:t>. At the </a:t>
            </a:r>
            <a:r>
              <a:rPr lang="fr-CA" sz="1100" dirty="0" err="1">
                <a:latin typeface="Arial"/>
                <a:ea typeface="Calibri" panose="020F0502020204030204" pitchFamily="34" charset="0"/>
                <a:cs typeface="Arial"/>
              </a:rPr>
              <a:t>federal</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level</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he</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is</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represented</a:t>
            </a:r>
            <a:r>
              <a:rPr lang="fr-CA" sz="1100" dirty="0">
                <a:latin typeface="Arial"/>
                <a:ea typeface="Calibri" panose="020F0502020204030204" pitchFamily="34" charset="0"/>
                <a:cs typeface="Arial"/>
              </a:rPr>
              <a:t> by the </a:t>
            </a:r>
            <a:r>
              <a:rPr lang="fr-CA" sz="1100" dirty="0" err="1">
                <a:latin typeface="Arial"/>
                <a:ea typeface="Calibri" panose="020F0502020204030204" pitchFamily="34" charset="0"/>
                <a:cs typeface="Arial"/>
              </a:rPr>
              <a:t>Governor</a:t>
            </a:r>
            <a:r>
              <a:rPr lang="fr-CA" sz="1100" dirty="0">
                <a:latin typeface="Arial"/>
                <a:ea typeface="Calibri" panose="020F0502020204030204" pitchFamily="34" charset="0"/>
                <a:cs typeface="Arial"/>
              </a:rPr>
              <a:t> General, and in </a:t>
            </a:r>
            <a:r>
              <a:rPr lang="fr-CA" sz="1100" dirty="0" err="1">
                <a:latin typeface="Arial"/>
                <a:ea typeface="Calibri" panose="020F0502020204030204" pitchFamily="34" charset="0"/>
                <a:cs typeface="Arial"/>
              </a:rPr>
              <a:t>each</a:t>
            </a:r>
            <a:r>
              <a:rPr lang="fr-CA" sz="1100" dirty="0">
                <a:latin typeface="Arial"/>
                <a:ea typeface="Calibri" panose="020F0502020204030204" pitchFamily="34" charset="0"/>
                <a:cs typeface="Arial"/>
              </a:rPr>
              <a:t> province by a lieutenant </a:t>
            </a:r>
            <a:r>
              <a:rPr lang="fr-CA" sz="1100" dirty="0" err="1">
                <a:latin typeface="Arial"/>
                <a:ea typeface="Calibri" panose="020F0502020204030204" pitchFamily="34" charset="0"/>
                <a:cs typeface="Arial"/>
              </a:rPr>
              <a:t>governor</a:t>
            </a:r>
            <a:r>
              <a:rPr lang="fr-CA" sz="1100" dirty="0">
                <a:latin typeface="Arial"/>
                <a:ea typeface="Calibri" panose="020F0502020204030204" pitchFamily="34" charset="0"/>
                <a:cs typeface="Arial"/>
              </a:rPr>
              <a:t>. </a:t>
            </a:r>
            <a:endParaRPr lang="fr-CA" sz="1100" dirty="0">
              <a:latin typeface="Arial" panose="020B0604020202020204" pitchFamily="34" charset="0"/>
              <a:ea typeface="Calibri" panose="020F0502020204030204" pitchFamily="34" charset="0"/>
              <a:cs typeface="Arial" panose="020B0604020202020204" pitchFamily="34" charset="0"/>
            </a:endParaRPr>
          </a:p>
          <a:p>
            <a:pPr marL="181610" indent="-181610">
              <a:buFont typeface="Wingdings" panose="05000000000000000000" pitchFamily="2" charset="2"/>
              <a:buChar char="q"/>
            </a:pPr>
            <a:r>
              <a:rPr lang="fr-CA" sz="1100" dirty="0" err="1">
                <a:latin typeface="Arial"/>
                <a:ea typeface="Calibri" panose="020F0502020204030204" pitchFamily="34" charset="0"/>
                <a:cs typeface="Arial"/>
              </a:rPr>
              <a:t>Given</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their</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symbolic</a:t>
            </a:r>
            <a:r>
              <a:rPr lang="fr-CA" sz="1100" dirty="0">
                <a:latin typeface="Arial"/>
                <a:ea typeface="Calibri" panose="020F0502020204030204" pitchFamily="34" charset="0"/>
                <a:cs typeface="Arial"/>
              </a:rPr>
              <a:t> and </a:t>
            </a:r>
            <a:r>
              <a:rPr lang="fr-CA" sz="1100" dirty="0" err="1">
                <a:latin typeface="Arial"/>
                <a:ea typeface="Calibri" panose="020F0502020204030204" pitchFamily="34" charset="0"/>
                <a:cs typeface="Arial"/>
              </a:rPr>
              <a:t>historic</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roles</a:t>
            </a:r>
            <a:r>
              <a:rPr lang="fr-CA" sz="1100" dirty="0">
                <a:latin typeface="Arial"/>
                <a:ea typeface="Calibri" panose="020F0502020204030204" pitchFamily="34" charset="0"/>
                <a:cs typeface="Arial"/>
              </a:rPr>
              <a:t>, the </a:t>
            </a:r>
            <a:r>
              <a:rPr lang="fr-CA" sz="1100" dirty="0" err="1">
                <a:latin typeface="Arial"/>
                <a:ea typeface="Calibri" panose="020F0502020204030204" pitchFamily="34" charset="0"/>
                <a:cs typeface="Arial"/>
              </a:rPr>
              <a:t>Governor</a:t>
            </a:r>
            <a:r>
              <a:rPr lang="fr-CA" sz="1100" dirty="0">
                <a:latin typeface="Arial"/>
                <a:ea typeface="Calibri" panose="020F0502020204030204" pitchFamily="34" charset="0"/>
                <a:cs typeface="Arial"/>
              </a:rPr>
              <a:t> General and lieutenant </a:t>
            </a:r>
            <a:r>
              <a:rPr lang="fr-CA" sz="1100" dirty="0" err="1">
                <a:latin typeface="Arial"/>
                <a:ea typeface="Calibri" panose="020F0502020204030204" pitchFamily="34" charset="0"/>
                <a:cs typeface="Arial"/>
              </a:rPr>
              <a:t>governors</a:t>
            </a:r>
            <a:r>
              <a:rPr lang="fr-CA" sz="1100" dirty="0">
                <a:latin typeface="Arial"/>
                <a:ea typeface="Calibri" panose="020F0502020204030204" pitchFamily="34" charset="0"/>
                <a:cs typeface="Arial"/>
              </a:rPr>
              <a:t> are </a:t>
            </a:r>
            <a:r>
              <a:rPr lang="fr-CA" sz="1100" dirty="0" err="1">
                <a:latin typeface="Arial"/>
                <a:ea typeface="Calibri" panose="020F0502020204030204" pitchFamily="34" charset="0"/>
                <a:cs typeface="Arial"/>
              </a:rPr>
              <a:t>rarely</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involved</a:t>
            </a:r>
            <a:r>
              <a:rPr lang="fr-CA" sz="1100" dirty="0">
                <a:latin typeface="Arial"/>
                <a:ea typeface="Calibri" panose="020F0502020204030204" pitchFamily="34" charset="0"/>
                <a:cs typeface="Arial"/>
              </a:rPr>
              <a:t> in </a:t>
            </a:r>
            <a:r>
              <a:rPr lang="fr-CA" sz="1100" dirty="0" err="1">
                <a:latin typeface="Arial"/>
                <a:ea typeface="Calibri" panose="020F0502020204030204" pitchFamily="34" charset="0"/>
                <a:cs typeface="Arial"/>
              </a:rPr>
              <a:t>significant</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political</a:t>
            </a:r>
            <a:r>
              <a:rPr lang="fr-CA" sz="1100" dirty="0">
                <a:latin typeface="Arial"/>
                <a:ea typeface="Calibri" panose="020F0502020204030204" pitchFamily="34" charset="0"/>
                <a:cs typeface="Arial"/>
              </a:rPr>
              <a:t> or </a:t>
            </a:r>
            <a:r>
              <a:rPr lang="fr-CA" sz="1100" dirty="0" err="1">
                <a:latin typeface="Arial"/>
                <a:ea typeface="Calibri" panose="020F0502020204030204" pitchFamily="34" charset="0"/>
                <a:cs typeface="Arial"/>
              </a:rPr>
              <a:t>judicial</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affairs</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Their</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role</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is</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mostly</a:t>
            </a:r>
            <a:r>
              <a:rPr lang="fr-CA" sz="1100" dirty="0">
                <a:latin typeface="Arial"/>
                <a:ea typeface="Calibri" panose="020F0502020204030204" pitchFamily="34" charset="0"/>
                <a:cs typeface="Arial"/>
              </a:rPr>
              <a:t> to </a:t>
            </a:r>
            <a:r>
              <a:rPr lang="fr-CA" sz="1100" dirty="0" err="1">
                <a:latin typeface="Arial"/>
                <a:ea typeface="Calibri" panose="020F0502020204030204" pitchFamily="34" charset="0"/>
                <a:cs typeface="Arial"/>
              </a:rPr>
              <a:t>approve</a:t>
            </a:r>
            <a:r>
              <a:rPr lang="fr-CA" sz="1100" dirty="0">
                <a:latin typeface="Arial"/>
                <a:ea typeface="Calibri" panose="020F0502020204030204" pitchFamily="34" charset="0"/>
                <a:cs typeface="Arial"/>
              </a:rPr>
              <a:t> certain </a:t>
            </a:r>
            <a:r>
              <a:rPr lang="fr-CA" sz="1100" dirty="0" err="1">
                <a:latin typeface="Arial"/>
                <a:ea typeface="Calibri" panose="020F0502020204030204" pitchFamily="34" charset="0"/>
                <a:cs typeface="Arial"/>
              </a:rPr>
              <a:t>decisions</a:t>
            </a:r>
            <a:r>
              <a:rPr lang="fr-CA" sz="1100" dirty="0">
                <a:latin typeface="Arial"/>
                <a:ea typeface="Calibri" panose="020F0502020204030204" pitchFamily="34" charset="0"/>
                <a:cs typeface="Arial"/>
              </a:rPr>
              <a:t> made by the State. For </a:t>
            </a:r>
            <a:r>
              <a:rPr lang="fr-CA" sz="1100" dirty="0" err="1">
                <a:latin typeface="Arial"/>
                <a:ea typeface="Calibri" panose="020F0502020204030204" pitchFamily="34" charset="0"/>
                <a:cs typeface="Arial"/>
              </a:rPr>
              <a:t>example</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they</a:t>
            </a:r>
            <a:r>
              <a:rPr lang="fr-CA" sz="1100" dirty="0">
                <a:latin typeface="Arial"/>
                <a:ea typeface="Calibri" panose="020F0502020204030204" pitchFamily="34" charset="0"/>
                <a:cs typeface="Arial"/>
              </a:rPr>
              <a:t> must </a:t>
            </a:r>
            <a:r>
              <a:rPr lang="fr-CA" sz="1100" dirty="0" err="1">
                <a:latin typeface="Arial"/>
                <a:ea typeface="Calibri" panose="020F0502020204030204" pitchFamily="34" charset="0"/>
                <a:cs typeface="Arial"/>
              </a:rPr>
              <a:t>approve</a:t>
            </a:r>
            <a:r>
              <a:rPr lang="fr-CA" sz="1100" dirty="0">
                <a:latin typeface="Arial"/>
                <a:ea typeface="Calibri" panose="020F0502020204030204" pitchFamily="34" charset="0"/>
                <a:cs typeface="Arial"/>
              </a:rPr>
              <a:t> bills (</a:t>
            </a:r>
            <a:r>
              <a:rPr lang="fr-CA" sz="1100" dirty="0" err="1">
                <a:latin typeface="Arial"/>
                <a:ea typeface="Calibri" panose="020F0502020204030204" pitchFamily="34" charset="0"/>
                <a:cs typeface="Arial"/>
              </a:rPr>
              <a:t>proposed</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laws</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so</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they</a:t>
            </a:r>
            <a:r>
              <a:rPr lang="fr-CA" sz="1100" dirty="0">
                <a:latin typeface="Arial"/>
                <a:ea typeface="Calibri" panose="020F0502020204030204" pitchFamily="34" charset="0"/>
                <a:cs typeface="Arial"/>
              </a:rPr>
              <a:t> can </a:t>
            </a:r>
            <a:r>
              <a:rPr lang="fr-CA" sz="1100" dirty="0" err="1">
                <a:latin typeface="Arial"/>
                <a:ea typeface="Calibri" panose="020F0502020204030204" pitchFamily="34" charset="0"/>
                <a:cs typeface="Arial"/>
              </a:rPr>
              <a:t>become</a:t>
            </a:r>
            <a:r>
              <a:rPr lang="fr-CA" sz="1100" dirty="0">
                <a:latin typeface="Arial"/>
                <a:ea typeface="Calibri" panose="020F0502020204030204" pitchFamily="34" charset="0"/>
                <a:cs typeface="Arial"/>
              </a:rPr>
              <a:t> </a:t>
            </a:r>
            <a:r>
              <a:rPr lang="fr-CA" sz="1100" dirty="0" err="1">
                <a:latin typeface="Arial"/>
                <a:ea typeface="Calibri" panose="020F0502020204030204" pitchFamily="34" charset="0"/>
                <a:cs typeface="Arial"/>
              </a:rPr>
              <a:t>law</a:t>
            </a:r>
            <a:r>
              <a:rPr lang="fr-CA" sz="1100" dirty="0">
                <a:latin typeface="Arial"/>
                <a:ea typeface="Calibri" panose="020F0502020204030204" pitchFamily="34" charset="0"/>
                <a:cs typeface="Arial"/>
              </a:rPr>
              <a:t>. </a:t>
            </a:r>
            <a:endParaRPr lang="fr-FR" sz="800" b="1" dirty="0">
              <a:latin typeface="Arial" panose="020B0604020202020204" pitchFamily="34" charset="0"/>
              <a:ea typeface="Calibri" panose="020F0502020204030204" pitchFamily="34" charset="0"/>
              <a:cs typeface="Arial" panose="020B0604020202020204" pitchFamily="34" charset="0"/>
            </a:endParaRPr>
          </a:p>
          <a:p>
            <a:endParaRPr lang="fr-CA" sz="800" b="1" dirty="0">
              <a:latin typeface="Arial" panose="020B0604020202020204" pitchFamily="34" charset="0"/>
              <a:ea typeface="Calibri" panose="020F0502020204030204" pitchFamily="34" charset="0"/>
              <a:cs typeface="Arial" panose="020B0604020202020204" pitchFamily="34" charset="0"/>
            </a:endParaRPr>
          </a:p>
          <a:p>
            <a:r>
              <a:rPr lang="fr-CA" sz="800" b="1" dirty="0">
                <a:latin typeface="Arial"/>
                <a:ea typeface="Calibri" panose="020F0502020204030204" pitchFamily="34" charset="0"/>
                <a:cs typeface="Arial"/>
              </a:rPr>
              <a:t>SOURCES</a:t>
            </a:r>
          </a:p>
          <a:p>
            <a:pPr marL="181610" indent="-181610" defTabSz="971057">
              <a:buFont typeface="Arial" panose="020B0604020202020204" pitchFamily="34" charset="0"/>
              <a:buChar char="•"/>
              <a:defRPr/>
            </a:pPr>
            <a:r>
              <a:rPr lang="fr-CA" sz="800" i="1" dirty="0">
                <a:latin typeface="Arial"/>
                <a:ea typeface="Calibri" panose="020F0502020204030204" pitchFamily="34" charset="0"/>
                <a:cs typeface="Arial"/>
              </a:rPr>
              <a:t>Constitution Act,1867, </a:t>
            </a:r>
            <a:r>
              <a:rPr lang="fr-CA" sz="800" dirty="0">
                <a:latin typeface="Arial"/>
                <a:ea typeface="Calibri" panose="020F0502020204030204" pitchFamily="34" charset="0"/>
                <a:cs typeface="Arial"/>
              </a:rPr>
              <a:t>arts. 15, 55, 58, 63 and 91(7)</a:t>
            </a:r>
          </a:p>
          <a:p>
            <a:pPr marL="181610" indent="-181610" defTabSz="971057">
              <a:buFont typeface="Arial" panose="020B0604020202020204" pitchFamily="34" charset="0"/>
              <a:buChar char="•"/>
              <a:defRPr/>
            </a:pPr>
            <a:r>
              <a:rPr lang="fr-CA" sz="800" i="1" dirty="0">
                <a:latin typeface="Arial"/>
                <a:ea typeface="Calibri" panose="020F0502020204030204" pitchFamily="34" charset="0"/>
                <a:cs typeface="Arial"/>
              </a:rPr>
              <a:t>National </a:t>
            </a:r>
            <a:r>
              <a:rPr lang="fr-CA" sz="800" i="1" dirty="0" err="1">
                <a:latin typeface="Arial"/>
                <a:ea typeface="Calibri" panose="020F0502020204030204" pitchFamily="34" charset="0"/>
                <a:cs typeface="Arial"/>
              </a:rPr>
              <a:t>Defence</a:t>
            </a:r>
            <a:r>
              <a:rPr lang="fr-CA" sz="800" i="1" dirty="0">
                <a:latin typeface="Arial"/>
                <a:ea typeface="Calibri" panose="020F0502020204030204" pitchFamily="34" charset="0"/>
                <a:cs typeface="Arial"/>
              </a:rPr>
              <a:t> </a:t>
            </a:r>
            <a:r>
              <a:rPr lang="fr-CA" sz="800" i="1" dirty="0" err="1">
                <a:latin typeface="Arial"/>
                <a:ea typeface="Calibri" panose="020F0502020204030204" pitchFamily="34" charset="0"/>
                <a:cs typeface="Arial"/>
              </a:rPr>
              <a:t>Act</a:t>
            </a:r>
            <a:r>
              <a:rPr lang="fr-CA" sz="800" dirty="0">
                <a:latin typeface="Arial"/>
                <a:ea typeface="Calibri" panose="020F0502020204030204" pitchFamily="34" charset="0"/>
                <a:cs typeface="Arial"/>
              </a:rPr>
              <a:t>, RSC 1985, c. N-5, </a:t>
            </a:r>
            <a:r>
              <a:rPr lang="fr-CA" sz="800" dirty="0" err="1">
                <a:latin typeface="Arial"/>
                <a:ea typeface="Calibri" panose="020F0502020204030204" pitchFamily="34" charset="0"/>
                <a:cs typeface="Arial"/>
              </a:rPr>
              <a:t>ss</a:t>
            </a:r>
            <a:r>
              <a:rPr lang="fr-CA" sz="800" dirty="0">
                <a:latin typeface="Arial"/>
                <a:ea typeface="Calibri" panose="020F0502020204030204" pitchFamily="34" charset="0"/>
                <a:cs typeface="Arial"/>
              </a:rPr>
              <a:t> 3 and </a:t>
            </a:r>
            <a:r>
              <a:rPr lang="fr-CA" sz="800" dirty="0" err="1">
                <a:latin typeface="Arial"/>
                <a:ea typeface="Calibri" panose="020F0502020204030204" pitchFamily="34" charset="0"/>
                <a:cs typeface="Arial"/>
              </a:rPr>
              <a:t>following</a:t>
            </a:r>
            <a:endParaRPr lang="fr-CA" sz="800" dirty="0">
              <a:latin typeface="Arial"/>
              <a:ea typeface="Calibri" panose="020F0502020204030204" pitchFamily="34" charset="0"/>
              <a:cs typeface="Arial"/>
            </a:endParaRPr>
          </a:p>
          <a:p>
            <a:pPr marL="181610" indent="-181610" defTabSz="971057">
              <a:buFont typeface="Arial" panose="020B0604020202020204" pitchFamily="34" charset="0"/>
              <a:buChar char="•"/>
              <a:defRPr/>
            </a:pPr>
            <a:r>
              <a:rPr lang="fr-CA" sz="800" i="1" dirty="0" err="1">
                <a:latin typeface="Arial"/>
                <a:ea typeface="Calibri" panose="020F0502020204030204" pitchFamily="34" charset="0"/>
                <a:cs typeface="Arial"/>
              </a:rPr>
              <a:t>Executive</a:t>
            </a:r>
            <a:r>
              <a:rPr lang="fr-CA" sz="800" i="1" dirty="0">
                <a:latin typeface="Arial"/>
                <a:ea typeface="Calibri" panose="020F0502020204030204" pitchFamily="34" charset="0"/>
                <a:cs typeface="Arial"/>
              </a:rPr>
              <a:t> Power </a:t>
            </a:r>
            <a:r>
              <a:rPr lang="fr-CA" sz="800" i="1" dirty="0" err="1">
                <a:latin typeface="Arial"/>
                <a:ea typeface="Calibri" panose="020F0502020204030204" pitchFamily="34" charset="0"/>
                <a:cs typeface="Arial"/>
              </a:rPr>
              <a:t>Act</a:t>
            </a:r>
            <a:r>
              <a:rPr lang="fr-CA" sz="800" dirty="0">
                <a:latin typeface="Arial"/>
                <a:ea typeface="Calibri" panose="020F0502020204030204" pitchFamily="34" charset="0"/>
                <a:cs typeface="Arial"/>
              </a:rPr>
              <a:t>, CQLR, c. E-18, </a:t>
            </a:r>
            <a:r>
              <a:rPr lang="fr-CA" sz="800" dirty="0" err="1">
                <a:latin typeface="Arial"/>
                <a:ea typeface="Calibri" panose="020F0502020204030204" pitchFamily="34" charset="0"/>
                <a:cs typeface="Arial"/>
              </a:rPr>
              <a:t>ss</a:t>
            </a:r>
            <a:r>
              <a:rPr lang="fr-CA" sz="800" dirty="0">
                <a:latin typeface="Arial"/>
                <a:ea typeface="Calibri" panose="020F0502020204030204" pitchFamily="34" charset="0"/>
                <a:cs typeface="Arial"/>
              </a:rPr>
              <a:t> 4 and 9</a:t>
            </a:r>
          </a:p>
          <a:p>
            <a:pPr marL="181610" indent="-181610" defTabSz="971057">
              <a:buFont typeface="Arial" panose="020B0604020202020204" pitchFamily="34" charset="0"/>
              <a:buChar char="•"/>
              <a:defRPr/>
            </a:pPr>
            <a:r>
              <a:rPr lang="fr-CA" sz="800" i="1" dirty="0" err="1">
                <a:latin typeface="Arial"/>
                <a:ea typeface="Calibri" panose="020F0502020204030204" pitchFamily="34" charset="0"/>
                <a:cs typeface="Arial"/>
              </a:rPr>
              <a:t>Government</a:t>
            </a:r>
            <a:r>
              <a:rPr lang="fr-CA" sz="800" i="1" dirty="0">
                <a:latin typeface="Arial"/>
                <a:ea typeface="Calibri" panose="020F0502020204030204" pitchFamily="34" charset="0"/>
                <a:cs typeface="Arial"/>
              </a:rPr>
              <a:t> </a:t>
            </a:r>
            <a:r>
              <a:rPr lang="fr-CA" sz="800" i="1" dirty="0" err="1">
                <a:latin typeface="Arial"/>
                <a:ea typeface="Calibri" panose="020F0502020204030204" pitchFamily="34" charset="0"/>
                <a:cs typeface="Arial"/>
              </a:rPr>
              <a:t>Departments</a:t>
            </a:r>
            <a:r>
              <a:rPr lang="fr-CA" sz="800" i="1" dirty="0">
                <a:latin typeface="Arial"/>
                <a:ea typeface="Calibri" panose="020F0502020204030204" pitchFamily="34" charset="0"/>
                <a:cs typeface="Arial"/>
              </a:rPr>
              <a:t> </a:t>
            </a:r>
            <a:r>
              <a:rPr lang="fr-CA" sz="800" i="1" dirty="0" err="1">
                <a:latin typeface="Arial"/>
                <a:ea typeface="Calibri" panose="020F0502020204030204" pitchFamily="34" charset="0"/>
                <a:cs typeface="Arial"/>
              </a:rPr>
              <a:t>Act</a:t>
            </a:r>
            <a:r>
              <a:rPr lang="fr-CA" sz="800" dirty="0">
                <a:latin typeface="Arial"/>
                <a:ea typeface="Calibri" panose="020F0502020204030204" pitchFamily="34" charset="0"/>
                <a:cs typeface="Arial"/>
              </a:rPr>
              <a:t>, QCLR, c. M-34, s 1</a:t>
            </a:r>
          </a:p>
          <a:p>
            <a:pPr marL="181610" indent="-181610" defTabSz="971057">
              <a:buFont typeface="Arial" panose="020B0604020202020204" pitchFamily="34" charset="0"/>
              <a:buChar char="•"/>
              <a:defRPr/>
            </a:pPr>
            <a:r>
              <a:rPr lang="fr-CA" sz="800" i="1" dirty="0">
                <a:latin typeface="Arial"/>
                <a:ea typeface="Calibri" panose="020F0502020204030204" pitchFamily="34" charset="0"/>
                <a:cs typeface="Arial"/>
              </a:rPr>
              <a:t>Salaries </a:t>
            </a:r>
            <a:r>
              <a:rPr lang="fr-CA" sz="800" i="1" dirty="0" err="1">
                <a:latin typeface="Arial"/>
                <a:ea typeface="Calibri" panose="020F0502020204030204" pitchFamily="34" charset="0"/>
                <a:cs typeface="Arial"/>
              </a:rPr>
              <a:t>Act</a:t>
            </a:r>
            <a:r>
              <a:rPr lang="fr-CA" sz="800" dirty="0">
                <a:latin typeface="Arial"/>
                <a:ea typeface="Calibri" panose="020F0502020204030204" pitchFamily="34" charset="0"/>
                <a:cs typeface="Arial"/>
              </a:rPr>
              <a:t>, RSC 1985, c. S-3, s 4.1. </a:t>
            </a:r>
            <a:endParaRPr lang="fr-CA" sz="800" dirty="0">
              <a:latin typeface="Arial" panose="020B0604020202020204" pitchFamily="34" charset="0"/>
              <a:ea typeface="Calibri" panose="020F0502020204030204" pitchFamily="34" charset="0"/>
              <a:cs typeface="Arial" panose="020B0604020202020204" pitchFamily="34" charset="0"/>
            </a:endParaRPr>
          </a:p>
          <a:p>
            <a:pPr marL="181610" indent="-181610" defTabSz="971057">
              <a:buFont typeface="Arial" panose="020B0604020202020204" pitchFamily="34" charset="0"/>
              <a:buChar char="•"/>
              <a:defRPr/>
            </a:pPr>
            <a:r>
              <a:rPr lang="fr-CA" sz="800" dirty="0">
                <a:latin typeface="Arial"/>
                <a:ea typeface="Calibri" panose="020F0502020204030204" pitchFamily="34" charset="0"/>
                <a:cs typeface="Arial"/>
              </a:rPr>
              <a:t>Henri BRUN, Guy TREMBLAY et Eugène BROUILLET, </a:t>
            </a:r>
            <a:r>
              <a:rPr lang="fr-CA" sz="800" i="1" dirty="0">
                <a:latin typeface="Arial"/>
                <a:ea typeface="Calibri" panose="020F0502020204030204" pitchFamily="34" charset="0"/>
                <a:cs typeface="Arial"/>
              </a:rPr>
              <a:t>Droit constitutionnel</a:t>
            </a:r>
            <a:r>
              <a:rPr lang="fr-CA" sz="800" dirty="0">
                <a:latin typeface="Arial"/>
                <a:ea typeface="Calibri" panose="020F0502020204030204" pitchFamily="34" charset="0"/>
                <a:cs typeface="Arial"/>
              </a:rPr>
              <a:t>, 6</a:t>
            </a:r>
            <a:r>
              <a:rPr lang="fr-CA" sz="800" baseline="30000" dirty="0">
                <a:latin typeface="Arial"/>
                <a:ea typeface="Calibri" panose="020F0502020204030204" pitchFamily="34" charset="0"/>
                <a:cs typeface="Arial"/>
              </a:rPr>
              <a:t>e</a:t>
            </a:r>
            <a:r>
              <a:rPr lang="fr-CA" sz="800" dirty="0">
                <a:latin typeface="Arial"/>
                <a:ea typeface="Calibri" panose="020F0502020204030204" pitchFamily="34" charset="0"/>
                <a:cs typeface="Arial"/>
              </a:rPr>
              <a:t> éd, Éditions Yvon Blais, Cowansville, 2014, par. II.95-II.99 / V.2.8-V.2.12 / V.2.31-V.2.35 / V-2.40, V-2.47 to V-2.51 / V-2.43, V.247 / IX.178, IX.183 and </a:t>
            </a:r>
            <a:r>
              <a:rPr lang="fr-CA" sz="800" dirty="0" err="1">
                <a:latin typeface="Arial"/>
                <a:ea typeface="Calibri" panose="020F0502020204030204" pitchFamily="34" charset="0"/>
                <a:cs typeface="Arial"/>
              </a:rPr>
              <a:t>following</a:t>
            </a:r>
            <a:r>
              <a:rPr lang="fr-CA" sz="800" dirty="0">
                <a:latin typeface="Arial"/>
                <a:ea typeface="Calibri" panose="020F0502020204030204" pitchFamily="34" charset="0"/>
                <a:cs typeface="Arial"/>
              </a:rPr>
              <a:t>. </a:t>
            </a:r>
            <a:endParaRPr lang="fr-CA" sz="800" dirty="0">
              <a:latin typeface="Arial" panose="020B0604020202020204" pitchFamily="34" charset="0"/>
              <a:ea typeface="Calibri" panose="020F0502020204030204" pitchFamily="34" charset="0"/>
              <a:cs typeface="Arial" panose="020B0604020202020204" pitchFamily="34" charset="0"/>
            </a:endParaRPr>
          </a:p>
          <a:p>
            <a:pPr marL="181610" indent="-181610" defTabSz="971057">
              <a:buFont typeface="Arial" panose="020B0604020202020204" pitchFamily="34" charset="0"/>
              <a:buChar char="•"/>
              <a:defRPr/>
            </a:pPr>
            <a:r>
              <a:rPr lang="fr-CA" sz="800" dirty="0">
                <a:latin typeface="Arial"/>
                <a:ea typeface="Calibri" panose="020F0502020204030204" pitchFamily="34" charset="0"/>
                <a:cs typeface="Arial"/>
              </a:rPr>
              <a:t>Perspective Monde, </a:t>
            </a:r>
            <a:r>
              <a:rPr lang="fr-CA" sz="800" i="1" dirty="0">
                <a:latin typeface="Arial"/>
                <a:ea typeface="Calibri" panose="020F0502020204030204" pitchFamily="34" charset="0"/>
                <a:cs typeface="Arial"/>
              </a:rPr>
              <a:t>Pouvoir exécutif,</a:t>
            </a:r>
            <a:r>
              <a:rPr lang="fr-CA" sz="800" dirty="0">
                <a:latin typeface="Arial"/>
                <a:ea typeface="Calibri" panose="020F0502020204030204" pitchFamily="34" charset="0"/>
                <a:cs typeface="Arial"/>
              </a:rPr>
              <a:t> École de politique appliquée, Université de Sherbrooke, on line: </a:t>
            </a:r>
            <a:r>
              <a:rPr lang="fr-CA" sz="800" dirty="0">
                <a:latin typeface="Arial"/>
                <a:ea typeface="Calibri" panose="020F0502020204030204" pitchFamily="34" charset="0"/>
                <a:cs typeface="Arial"/>
                <a:hlinkClick r:id="rId3"/>
              </a:rPr>
              <a:t>http://perspective.usherbrooke.ca/bilan/servlet/BMDictionnaire?iddictionnaire=1494</a:t>
            </a:r>
            <a:r>
              <a:rPr lang="fr-CA" sz="800" dirty="0">
                <a:latin typeface="Arial"/>
                <a:ea typeface="Calibri" panose="020F0502020204030204" pitchFamily="34" charset="0"/>
                <a:cs typeface="Arial"/>
              </a:rPr>
              <a:t> (</a:t>
            </a:r>
            <a:r>
              <a:rPr lang="fr-CA" sz="800" dirty="0" err="1">
                <a:latin typeface="Arial"/>
                <a:ea typeface="Calibri" panose="020F0502020204030204" pitchFamily="34" charset="0"/>
                <a:cs typeface="Arial"/>
              </a:rPr>
              <a:t>consulted</a:t>
            </a:r>
            <a:r>
              <a:rPr lang="fr-CA" sz="800" dirty="0">
                <a:latin typeface="Arial"/>
                <a:ea typeface="Calibri" panose="020F0502020204030204" pitchFamily="34" charset="0"/>
                <a:cs typeface="Arial"/>
              </a:rPr>
              <a:t> </a:t>
            </a:r>
            <a:r>
              <a:rPr lang="fr-CA" sz="800" dirty="0" err="1">
                <a:latin typeface="Arial"/>
                <a:ea typeface="Calibri" panose="020F0502020204030204" pitchFamily="34" charset="0"/>
                <a:cs typeface="Arial"/>
              </a:rPr>
              <a:t>January</a:t>
            </a:r>
            <a:r>
              <a:rPr lang="fr-CA" sz="800" dirty="0">
                <a:latin typeface="Arial"/>
                <a:ea typeface="Calibri" panose="020F0502020204030204" pitchFamily="34" charset="0"/>
                <a:cs typeface="Arial"/>
              </a:rPr>
              <a:t> 7, 2021)</a:t>
            </a:r>
          </a:p>
          <a:p>
            <a:pPr marL="181610" indent="-181610" defTabSz="971057">
              <a:buFont typeface="Arial" panose="020B0604020202020204" pitchFamily="34" charset="0"/>
              <a:buChar char="•"/>
              <a:defRPr/>
            </a:pPr>
            <a:r>
              <a:rPr lang="fr-CA" sz="800" dirty="0">
                <a:latin typeface="Arial"/>
                <a:ea typeface="Calibri" panose="020F0502020204030204" pitchFamily="34" charset="0"/>
                <a:cs typeface="Arial"/>
              </a:rPr>
              <a:t>Eugene A. FORSEY, </a:t>
            </a:r>
            <a:r>
              <a:rPr lang="fr-CA" sz="800" i="1" dirty="0">
                <a:latin typeface="Arial"/>
                <a:ea typeface="Calibri" panose="020F0502020204030204" pitchFamily="34" charset="0"/>
                <a:cs typeface="Arial"/>
              </a:rPr>
              <a:t>How </a:t>
            </a:r>
            <a:r>
              <a:rPr lang="fr-CA" sz="800" i="1" dirty="0" err="1">
                <a:latin typeface="Arial"/>
                <a:ea typeface="Calibri" panose="020F0502020204030204" pitchFamily="34" charset="0"/>
                <a:cs typeface="Arial"/>
              </a:rPr>
              <a:t>Canadians</a:t>
            </a:r>
            <a:r>
              <a:rPr lang="fr-CA" sz="800" i="1" dirty="0">
                <a:latin typeface="Arial"/>
                <a:ea typeface="Calibri" panose="020F0502020204030204" pitchFamily="34" charset="0"/>
                <a:cs typeface="Arial"/>
              </a:rPr>
              <a:t> </a:t>
            </a:r>
            <a:r>
              <a:rPr lang="fr-CA" sz="800" i="1" dirty="0" err="1">
                <a:latin typeface="Arial"/>
                <a:ea typeface="Calibri" panose="020F0502020204030204" pitchFamily="34" charset="0"/>
                <a:cs typeface="Arial"/>
              </a:rPr>
              <a:t>Govern</a:t>
            </a:r>
            <a:r>
              <a:rPr lang="fr-CA" sz="800" i="1" dirty="0">
                <a:latin typeface="Arial"/>
                <a:ea typeface="Calibri" panose="020F0502020204030204" pitchFamily="34" charset="0"/>
                <a:cs typeface="Arial"/>
              </a:rPr>
              <a:t> </a:t>
            </a:r>
            <a:r>
              <a:rPr lang="fr-CA" sz="800" i="1" dirty="0" err="1">
                <a:latin typeface="Arial"/>
                <a:ea typeface="Calibri" panose="020F0502020204030204" pitchFamily="34" charset="0"/>
                <a:cs typeface="Arial"/>
              </a:rPr>
              <a:t>Themselves</a:t>
            </a:r>
            <a:r>
              <a:rPr lang="fr-CA" sz="800" i="1" dirty="0">
                <a:latin typeface="Arial"/>
                <a:ea typeface="Calibri" panose="020F0502020204030204" pitchFamily="34" charset="0"/>
                <a:cs typeface="Arial"/>
              </a:rPr>
              <a:t>, </a:t>
            </a:r>
            <a:r>
              <a:rPr lang="fr-CA" sz="800" dirty="0">
                <a:latin typeface="Arial"/>
                <a:ea typeface="Calibri" panose="020F0502020204030204" pitchFamily="34" charset="0"/>
                <a:cs typeface="Arial"/>
              </a:rPr>
              <a:t>6.4 </a:t>
            </a:r>
            <a:r>
              <a:rPr lang="fr-CA" sz="800" i="1" dirty="0" err="1">
                <a:latin typeface="Arial"/>
                <a:ea typeface="Calibri" panose="020F0502020204030204" pitchFamily="34" charset="0"/>
                <a:cs typeface="Arial"/>
              </a:rPr>
              <a:t>Political</a:t>
            </a:r>
            <a:r>
              <a:rPr lang="fr-CA" sz="800" i="1" dirty="0">
                <a:latin typeface="Arial"/>
                <a:ea typeface="Calibri" panose="020F0502020204030204" pitchFamily="34" charset="0"/>
                <a:cs typeface="Arial"/>
              </a:rPr>
              <a:t> Parties</a:t>
            </a:r>
            <a:r>
              <a:rPr lang="fr-CA" sz="800" dirty="0">
                <a:latin typeface="Arial"/>
                <a:ea typeface="Calibri" panose="020F0502020204030204" pitchFamily="34" charset="0"/>
                <a:cs typeface="Arial"/>
              </a:rPr>
              <a:t>, </a:t>
            </a:r>
            <a:r>
              <a:rPr lang="fr-CA" sz="800" dirty="0" err="1">
                <a:latin typeface="Arial"/>
                <a:ea typeface="Calibri" panose="020F0502020204030204" pitchFamily="34" charset="0"/>
                <a:cs typeface="Arial"/>
              </a:rPr>
              <a:t>Website</a:t>
            </a:r>
            <a:r>
              <a:rPr lang="fr-CA" sz="800" dirty="0">
                <a:latin typeface="Arial"/>
                <a:ea typeface="Calibri" panose="020F0502020204030204" pitchFamily="34" charset="0"/>
                <a:cs typeface="Arial"/>
              </a:rPr>
              <a:t> of the </a:t>
            </a:r>
            <a:r>
              <a:rPr lang="fr-CA" sz="800" dirty="0" err="1">
                <a:latin typeface="Arial"/>
                <a:ea typeface="Calibri" panose="020F0502020204030204" pitchFamily="34" charset="0"/>
                <a:cs typeface="Arial"/>
              </a:rPr>
              <a:t>Parliament</a:t>
            </a:r>
            <a:r>
              <a:rPr lang="fr-CA" sz="800" dirty="0">
                <a:latin typeface="Arial"/>
                <a:ea typeface="Calibri" panose="020F0502020204030204" pitchFamily="34" charset="0"/>
                <a:cs typeface="Arial"/>
              </a:rPr>
              <a:t> of Canada, on line: www.bdp.parl.gc.ca/About/Parliament/SenatorEugeneForsey/book/chapter_6-e.html (</a:t>
            </a:r>
            <a:r>
              <a:rPr lang="fr-CA" sz="800" dirty="0" err="1">
                <a:latin typeface="Arial"/>
                <a:ea typeface="Calibri" panose="020F0502020204030204" pitchFamily="34" charset="0"/>
                <a:cs typeface="Arial"/>
              </a:rPr>
              <a:t>consulted</a:t>
            </a:r>
            <a:r>
              <a:rPr lang="fr-CA" sz="800" dirty="0">
                <a:latin typeface="Arial"/>
                <a:ea typeface="Calibri" panose="020F0502020204030204" pitchFamily="34" charset="0"/>
                <a:cs typeface="Arial"/>
              </a:rPr>
              <a:t> </a:t>
            </a:r>
            <a:r>
              <a:rPr lang="fr-CA" sz="800" baseline="0" dirty="0" err="1">
                <a:latin typeface="Arial"/>
                <a:ea typeface="Calibri" panose="020F0502020204030204" pitchFamily="34" charset="0"/>
                <a:cs typeface="Arial"/>
              </a:rPr>
              <a:t>January</a:t>
            </a:r>
            <a:r>
              <a:rPr lang="fr-CA" sz="800" baseline="0" dirty="0">
                <a:latin typeface="Arial"/>
                <a:ea typeface="Calibri" panose="020F0502020204030204" pitchFamily="34" charset="0"/>
                <a:cs typeface="Arial"/>
              </a:rPr>
              <a:t> 7, </a:t>
            </a:r>
            <a:r>
              <a:rPr lang="fr-CA" sz="800" dirty="0">
                <a:latin typeface="Arial"/>
                <a:ea typeface="Calibri" panose="020F0502020204030204" pitchFamily="34" charset="0"/>
                <a:cs typeface="Arial"/>
              </a:rPr>
              <a:t>2021</a:t>
            </a:r>
            <a:r>
              <a:rPr lang="fr-CA" sz="800" baseline="0" dirty="0">
                <a:latin typeface="Arial"/>
                <a:ea typeface="Calibri" panose="020F0502020204030204" pitchFamily="34" charset="0"/>
                <a:cs typeface="Arial"/>
              </a:rPr>
              <a:t>)</a:t>
            </a:r>
            <a:endParaRPr lang="fr-CA" sz="800" dirty="0">
              <a:latin typeface="Arial"/>
              <a:ea typeface="Calibri" panose="020F0502020204030204" pitchFamily="34" charset="0"/>
              <a:cs typeface="Arial"/>
            </a:endParaRPr>
          </a:p>
          <a:p>
            <a:pPr marL="181610" indent="-181610" defTabSz="971057">
              <a:buFont typeface="Arial" panose="020B0604020202020204" pitchFamily="34" charset="0"/>
              <a:buChar char="•"/>
              <a:defRPr/>
            </a:pPr>
            <a:r>
              <a:rPr lang="fr-CA" sz="800" dirty="0" err="1">
                <a:latin typeface="Arial"/>
                <a:ea typeface="Calibri" panose="020F0502020204030204" pitchFamily="34" charset="0"/>
                <a:cs typeface="Arial"/>
              </a:rPr>
              <a:t>Parliament</a:t>
            </a:r>
            <a:r>
              <a:rPr lang="fr-CA" sz="800" dirty="0">
                <a:latin typeface="Arial"/>
                <a:ea typeface="Calibri" panose="020F0502020204030204" pitchFamily="34" charset="0"/>
                <a:cs typeface="Arial"/>
              </a:rPr>
              <a:t> of Canada, </a:t>
            </a:r>
            <a:r>
              <a:rPr lang="fr-CA" sz="800" i="1" dirty="0">
                <a:latin typeface="Arial"/>
                <a:ea typeface="Calibri" panose="020F0502020204030204" pitchFamily="34" charset="0"/>
                <a:cs typeface="Arial"/>
              </a:rPr>
              <a:t>Canadian </a:t>
            </a:r>
            <a:r>
              <a:rPr lang="fr-CA" sz="800" i="1" dirty="0" err="1">
                <a:latin typeface="Arial"/>
                <a:ea typeface="Calibri" panose="020F0502020204030204" pitchFamily="34" charset="0"/>
                <a:cs typeface="Arial"/>
              </a:rPr>
              <a:t>Parliamentary</a:t>
            </a:r>
            <a:r>
              <a:rPr lang="fr-CA" sz="800" i="1" dirty="0">
                <a:latin typeface="Arial"/>
                <a:ea typeface="Calibri" panose="020F0502020204030204" pitchFamily="34" charset="0"/>
                <a:cs typeface="Arial"/>
              </a:rPr>
              <a:t> Institutions, The </a:t>
            </a:r>
            <a:r>
              <a:rPr lang="fr-CA" sz="800" i="1" dirty="0" err="1">
                <a:latin typeface="Arial"/>
                <a:ea typeface="Calibri" panose="020F0502020204030204" pitchFamily="34" charset="0"/>
                <a:cs typeface="Arial"/>
              </a:rPr>
              <a:t>Executive</a:t>
            </a:r>
            <a:r>
              <a:rPr lang="fr-CA" sz="800" dirty="0">
                <a:latin typeface="Arial"/>
                <a:ea typeface="Calibri" panose="020F0502020204030204" pitchFamily="34" charset="0"/>
                <a:cs typeface="Arial"/>
              </a:rPr>
              <a:t>, on line: https://www.ourcommons.ca/About/ProcedureAndPractice3rdEdition/ch_01_2-e.htm (</a:t>
            </a:r>
            <a:r>
              <a:rPr lang="fr-CA" sz="800" dirty="0" err="1">
                <a:latin typeface="Arial"/>
                <a:ea typeface="Calibri" panose="020F0502020204030204" pitchFamily="34" charset="0"/>
                <a:cs typeface="Arial"/>
              </a:rPr>
              <a:t>consulted</a:t>
            </a:r>
            <a:r>
              <a:rPr lang="fr-CA" sz="800" dirty="0">
                <a:latin typeface="Arial"/>
                <a:ea typeface="Calibri" panose="020F0502020204030204" pitchFamily="34" charset="0"/>
                <a:cs typeface="Arial"/>
              </a:rPr>
              <a:t> </a:t>
            </a:r>
            <a:r>
              <a:rPr lang="fr-CA" sz="800" dirty="0" err="1">
                <a:latin typeface="Arial"/>
                <a:ea typeface="Calibri" panose="020F0502020204030204" pitchFamily="34" charset="0"/>
                <a:cs typeface="Arial"/>
              </a:rPr>
              <a:t>January</a:t>
            </a:r>
            <a:r>
              <a:rPr lang="fr-CA" sz="800" dirty="0">
                <a:latin typeface="Arial"/>
                <a:ea typeface="Calibri" panose="020F0502020204030204" pitchFamily="34" charset="0"/>
                <a:cs typeface="Arial"/>
              </a:rPr>
              <a:t> 7, 2021)</a:t>
            </a:r>
          </a:p>
          <a:p>
            <a:pPr marL="181610" indent="-181610" defTabSz="971057">
              <a:buFont typeface="Arial" panose="020B0604020202020204" pitchFamily="34" charset="0"/>
              <a:buChar char="•"/>
              <a:defRPr/>
            </a:pPr>
            <a:r>
              <a:rPr lang="fr-CA" sz="800" dirty="0" err="1">
                <a:latin typeface="Arial"/>
                <a:ea typeface="Calibri" panose="020F0502020204030204" pitchFamily="34" charset="0"/>
                <a:cs typeface="Arial"/>
              </a:rPr>
              <a:t>Parliament</a:t>
            </a:r>
            <a:r>
              <a:rPr lang="fr-CA" sz="800" dirty="0">
                <a:latin typeface="Arial"/>
                <a:ea typeface="Calibri" panose="020F0502020204030204" pitchFamily="34" charset="0"/>
                <a:cs typeface="Arial"/>
              </a:rPr>
              <a:t> of Canada, </a:t>
            </a:r>
            <a:r>
              <a:rPr lang="fr-CA" sz="800" i="1" dirty="0" err="1">
                <a:latin typeface="Arial"/>
                <a:ea typeface="Calibri" panose="020F0502020204030204" pitchFamily="34" charset="0"/>
                <a:cs typeface="Arial"/>
              </a:rPr>
              <a:t>Overview</a:t>
            </a:r>
            <a:r>
              <a:rPr lang="fr-CA" sz="800" i="1" dirty="0">
                <a:latin typeface="Arial"/>
                <a:ea typeface="Calibri" panose="020F0502020204030204" pitchFamily="34" charset="0"/>
                <a:cs typeface="Arial"/>
              </a:rPr>
              <a:t> of the Canadian </a:t>
            </a:r>
            <a:r>
              <a:rPr lang="fr-CA" sz="800" i="1" dirty="0" err="1">
                <a:latin typeface="Arial"/>
                <a:ea typeface="Calibri" panose="020F0502020204030204" pitchFamily="34" charset="0"/>
                <a:cs typeface="Arial"/>
              </a:rPr>
              <a:t>Parliamentary</a:t>
            </a:r>
            <a:r>
              <a:rPr lang="fr-CA" sz="800" i="1" dirty="0">
                <a:latin typeface="Arial"/>
                <a:ea typeface="Calibri" panose="020F0502020204030204" pitchFamily="34" charset="0"/>
                <a:cs typeface="Arial"/>
              </a:rPr>
              <a:t> System, </a:t>
            </a:r>
            <a:r>
              <a:rPr lang="fr-CA" sz="800" dirty="0">
                <a:latin typeface="Arial"/>
                <a:ea typeface="Calibri" panose="020F0502020204030204" pitchFamily="34" charset="0"/>
                <a:cs typeface="Arial"/>
              </a:rPr>
              <a:t>Our Country, Our </a:t>
            </a:r>
            <a:r>
              <a:rPr lang="fr-CA" sz="800" dirty="0" err="1">
                <a:latin typeface="Arial"/>
                <a:ea typeface="Calibri" panose="020F0502020204030204" pitchFamily="34" charset="0"/>
                <a:cs typeface="Arial"/>
              </a:rPr>
              <a:t>Parliament</a:t>
            </a:r>
            <a:r>
              <a:rPr lang="fr-CA" sz="800" dirty="0">
                <a:latin typeface="Arial"/>
                <a:ea typeface="Calibri" panose="020F0502020204030204" pitchFamily="34" charset="0"/>
                <a:cs typeface="Arial"/>
              </a:rPr>
              <a:t> , on line: http://lop.parl.gc.ca/About/Parliament/Education/OurCountryOurParliament/html_booklet/overview-canadian-parliamentary-system-e.html (</a:t>
            </a:r>
            <a:r>
              <a:rPr lang="fr-CA" sz="800" dirty="0" err="1">
                <a:latin typeface="Arial"/>
                <a:ea typeface="Calibri" panose="020F0502020204030204" pitchFamily="34" charset="0"/>
                <a:cs typeface="Arial"/>
              </a:rPr>
              <a:t>consulted</a:t>
            </a:r>
            <a:r>
              <a:rPr lang="fr-CA" sz="800" dirty="0">
                <a:latin typeface="Arial"/>
                <a:ea typeface="Calibri" panose="020F0502020204030204" pitchFamily="34" charset="0"/>
                <a:cs typeface="Arial"/>
              </a:rPr>
              <a:t> </a:t>
            </a:r>
            <a:r>
              <a:rPr lang="fr-CA" sz="800" dirty="0" err="1">
                <a:latin typeface="Arial"/>
                <a:ea typeface="Calibri" panose="020F0502020204030204" pitchFamily="34" charset="0"/>
                <a:cs typeface="Arial"/>
              </a:rPr>
              <a:t>January</a:t>
            </a:r>
            <a:r>
              <a:rPr lang="fr-CA" sz="800" dirty="0">
                <a:latin typeface="Arial"/>
                <a:ea typeface="Calibri" panose="020F0502020204030204" pitchFamily="34" charset="0"/>
                <a:cs typeface="Arial"/>
              </a:rPr>
              <a:t> 7, 2021)</a:t>
            </a:r>
            <a:endParaRPr lang="fr-CA" sz="1100" dirty="0">
              <a:latin typeface="Arial"/>
              <a:ea typeface="Calibri" panose="020F0502020204030204" pitchFamily="34" charset="0"/>
              <a:cs typeface="Arial"/>
            </a:endParaRPr>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18</a:t>
            </a:fld>
            <a:endParaRPr lang="fr-CA"/>
          </a:p>
        </p:txBody>
      </p:sp>
    </p:spTree>
    <p:extLst>
      <p:ext uri="{BB962C8B-B14F-4D97-AF65-F5344CB8AC3E}">
        <p14:creationId xmlns:p14="http://schemas.microsoft.com/office/powerpoint/2010/main" val="3449426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dirty="0">
                <a:latin typeface="Arial"/>
                <a:ea typeface="Calibri" panose="020F0502020204030204" pitchFamily="34" charset="0"/>
                <a:cs typeface="Arial"/>
              </a:rPr>
              <a:t>INFORMATION FOR STUDENTS</a:t>
            </a:r>
          </a:p>
          <a:p>
            <a:endParaRPr lang="fr-CA" sz="1200" b="1" dirty="0">
              <a:latin typeface="Arial" panose="020B0604020202020204" pitchFamily="34" charset="0"/>
              <a:ea typeface="Calibri" panose="020F0502020204030204" pitchFamily="34" charset="0"/>
              <a:cs typeface="Arial" panose="020B0604020202020204" pitchFamily="34" charset="0"/>
            </a:endParaRPr>
          </a:p>
          <a:p>
            <a:pPr marL="181610" indent="-181610" defTabSz="960681">
              <a:buFont typeface="Wingdings" panose="05000000000000000000" pitchFamily="2" charset="2"/>
              <a:buChar char="q"/>
              <a:defRPr/>
            </a:pPr>
            <a:r>
              <a:rPr lang="fr-CA" sz="1200" dirty="0">
                <a:latin typeface="Arial"/>
                <a:cs typeface="Arial"/>
              </a:rPr>
              <a:t>The </a:t>
            </a:r>
            <a:r>
              <a:rPr lang="fr-CA" sz="1200" dirty="0" err="1">
                <a:latin typeface="Arial"/>
                <a:cs typeface="Arial"/>
              </a:rPr>
              <a:t>judicial</a:t>
            </a:r>
            <a:r>
              <a:rPr lang="fr-CA" sz="1200" dirty="0">
                <a:latin typeface="Arial"/>
                <a:cs typeface="Arial"/>
              </a:rPr>
              <a:t> </a:t>
            </a:r>
            <a:r>
              <a:rPr lang="fr-CA" sz="1200" dirty="0" err="1">
                <a:latin typeface="Arial"/>
                <a:cs typeface="Arial"/>
              </a:rPr>
              <a:t>branch</a:t>
            </a:r>
            <a:r>
              <a:rPr lang="fr-CA" sz="1200" dirty="0">
                <a:latin typeface="Arial"/>
                <a:cs typeface="Arial"/>
              </a:rPr>
              <a:t> </a:t>
            </a:r>
            <a:r>
              <a:rPr lang="fr-CA" sz="1200" dirty="0" err="1">
                <a:latin typeface="Arial"/>
                <a:cs typeface="Arial"/>
              </a:rPr>
              <a:t>makes</a:t>
            </a:r>
            <a:r>
              <a:rPr lang="fr-CA" sz="1200" dirty="0">
                <a:latin typeface="Arial"/>
                <a:cs typeface="Arial"/>
              </a:rPr>
              <a:t> </a:t>
            </a:r>
            <a:r>
              <a:rPr lang="fr-CA" sz="1200" dirty="0" err="1">
                <a:latin typeface="Arial"/>
                <a:cs typeface="Arial"/>
              </a:rPr>
              <a:t>decisions</a:t>
            </a:r>
            <a:r>
              <a:rPr lang="fr-CA" sz="1200" dirty="0">
                <a:latin typeface="Arial"/>
                <a:cs typeface="Arial"/>
              </a:rPr>
              <a:t> about </a:t>
            </a:r>
            <a:r>
              <a:rPr lang="fr-CA" sz="1200" dirty="0" err="1">
                <a:latin typeface="Arial"/>
                <a:cs typeface="Arial"/>
              </a:rPr>
              <a:t>conflicts</a:t>
            </a:r>
            <a:r>
              <a:rPr lang="fr-CA" sz="1200" dirty="0">
                <a:latin typeface="Arial"/>
                <a:cs typeface="Arial"/>
              </a:rPr>
              <a:t>. This power </a:t>
            </a:r>
            <a:r>
              <a:rPr lang="fr-CA" sz="1200" dirty="0" err="1">
                <a:latin typeface="Arial"/>
                <a:cs typeface="Arial"/>
              </a:rPr>
              <a:t>is</a:t>
            </a:r>
            <a:r>
              <a:rPr lang="fr-CA" sz="1200" dirty="0">
                <a:latin typeface="Arial"/>
                <a:cs typeface="Arial"/>
              </a:rPr>
              <a:t> </a:t>
            </a:r>
            <a:r>
              <a:rPr lang="fr-CA" sz="1200" dirty="0" err="1">
                <a:latin typeface="Arial"/>
                <a:cs typeface="Arial"/>
              </a:rPr>
              <a:t>exercised</a:t>
            </a:r>
            <a:r>
              <a:rPr lang="fr-CA" sz="1200" dirty="0">
                <a:latin typeface="Arial"/>
                <a:cs typeface="Arial"/>
              </a:rPr>
              <a:t> by the</a:t>
            </a:r>
            <a:r>
              <a:rPr lang="fr-CA" sz="1200" dirty="0">
                <a:latin typeface="Arial"/>
                <a:ea typeface="Calibri" panose="020F0502020204030204" pitchFamily="34" charset="0"/>
                <a:cs typeface="Arial"/>
              </a:rPr>
              <a:t> </a:t>
            </a:r>
            <a:r>
              <a:rPr lang="fr-CA" sz="1200" b="1" dirty="0">
                <a:latin typeface="Arial"/>
                <a:ea typeface="Calibri" panose="020F0502020204030204" pitchFamily="34" charset="0"/>
                <a:cs typeface="Arial"/>
              </a:rPr>
              <a:t>courts</a:t>
            </a:r>
            <a:r>
              <a:rPr lang="fr-CA" sz="1200" dirty="0">
                <a:latin typeface="Arial"/>
                <a:ea typeface="Calibri" panose="020F0502020204030204" pitchFamily="34" charset="0"/>
                <a:cs typeface="Arial"/>
              </a:rPr>
              <a:t> and </a:t>
            </a:r>
            <a:r>
              <a:rPr lang="fr-CA" sz="1200" dirty="0" err="1">
                <a:latin typeface="Arial"/>
                <a:ea typeface="Calibri" panose="020F0502020204030204" pitchFamily="34" charset="0"/>
                <a:cs typeface="Arial"/>
              </a:rPr>
              <a:t>therefore</a:t>
            </a:r>
            <a:r>
              <a:rPr lang="fr-CA" sz="1200" dirty="0">
                <a:latin typeface="Arial"/>
                <a:ea typeface="Calibri" panose="020F0502020204030204" pitchFamily="34" charset="0"/>
                <a:cs typeface="Arial"/>
              </a:rPr>
              <a:t> by </a:t>
            </a:r>
            <a:r>
              <a:rPr lang="fr-CA" sz="1200" dirty="0" err="1">
                <a:latin typeface="Arial"/>
                <a:ea typeface="Calibri" panose="020F0502020204030204" pitchFamily="34" charset="0"/>
                <a:cs typeface="Arial"/>
              </a:rPr>
              <a:t>judges</a:t>
            </a:r>
            <a:r>
              <a:rPr lang="fr-CA" sz="1200" dirty="0">
                <a:latin typeface="Arial"/>
                <a:ea typeface="Calibri" panose="020F0502020204030204" pitchFamily="34" charset="0"/>
                <a:cs typeface="Arial"/>
              </a:rPr>
              <a:t>. The courts must </a:t>
            </a:r>
            <a:r>
              <a:rPr lang="fr-CA" sz="1200" dirty="0" err="1">
                <a:latin typeface="Arial"/>
                <a:ea typeface="Calibri" panose="020F0502020204030204" pitchFamily="34" charset="0"/>
                <a:cs typeface="Arial"/>
              </a:rPr>
              <a:t>be</a:t>
            </a:r>
            <a:r>
              <a:rPr lang="fr-CA" sz="1200" dirty="0">
                <a:latin typeface="Arial"/>
                <a:ea typeface="Calibri" panose="020F0502020204030204" pitchFamily="34" charset="0"/>
                <a:cs typeface="Arial"/>
              </a:rPr>
              <a:t> neutral and </a:t>
            </a:r>
            <a:r>
              <a:rPr lang="fr-CA" sz="1200" dirty="0" err="1">
                <a:latin typeface="Arial"/>
                <a:ea typeface="Calibri" panose="020F0502020204030204" pitchFamily="34" charset="0"/>
                <a:cs typeface="Arial"/>
              </a:rPr>
              <a:t>separate</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from</a:t>
            </a:r>
            <a:r>
              <a:rPr lang="fr-CA" sz="1200" dirty="0">
                <a:latin typeface="Arial"/>
                <a:ea typeface="Calibri" panose="020F0502020204030204" pitchFamily="34" charset="0"/>
                <a:cs typeface="Arial"/>
              </a:rPr>
              <a:t> the </a:t>
            </a:r>
            <a:r>
              <a:rPr lang="fr-CA" sz="1200" dirty="0" err="1">
                <a:latin typeface="Arial"/>
                <a:ea typeface="Calibri" panose="020F0502020204030204" pitchFamily="34" charset="0"/>
                <a:cs typeface="Arial"/>
              </a:rPr>
              <a:t>legislative</a:t>
            </a:r>
            <a:r>
              <a:rPr lang="fr-CA" sz="1200" dirty="0">
                <a:latin typeface="Arial"/>
                <a:ea typeface="Calibri" panose="020F0502020204030204" pitchFamily="34" charset="0"/>
                <a:cs typeface="Arial"/>
              </a:rPr>
              <a:t> and </a:t>
            </a:r>
            <a:r>
              <a:rPr lang="fr-CA" sz="1200" dirty="0" err="1">
                <a:latin typeface="Arial"/>
                <a:ea typeface="Calibri" panose="020F0502020204030204" pitchFamily="34" charset="0"/>
                <a:cs typeface="Arial"/>
              </a:rPr>
              <a:t>executive</a:t>
            </a:r>
            <a:r>
              <a:rPr lang="fr-CA" sz="1200" dirty="0">
                <a:latin typeface="Arial"/>
                <a:ea typeface="Calibri" panose="020F0502020204030204" pitchFamily="34" charset="0"/>
                <a:cs typeface="Arial"/>
              </a:rPr>
              <a:t> branches.  </a:t>
            </a:r>
          </a:p>
          <a:p>
            <a:pPr defTabSz="960681">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181610" indent="-181610">
              <a:buFont typeface="Wingdings" panose="05000000000000000000" pitchFamily="2" charset="2"/>
              <a:buChar char="q"/>
            </a:pPr>
            <a:r>
              <a:rPr lang="fr-CA" sz="1200" dirty="0" err="1">
                <a:latin typeface="Arial"/>
                <a:cs typeface="Arial"/>
              </a:rPr>
              <a:t>Judges</a:t>
            </a:r>
            <a:r>
              <a:rPr lang="fr-CA" sz="1200" dirty="0">
                <a:latin typeface="Arial"/>
                <a:cs typeface="Arial"/>
              </a:rPr>
              <a:t> </a:t>
            </a:r>
            <a:r>
              <a:rPr lang="fr-CA" sz="1200" dirty="0" err="1">
                <a:latin typeface="Arial"/>
                <a:cs typeface="Arial"/>
              </a:rPr>
              <a:t>make</a:t>
            </a:r>
            <a:r>
              <a:rPr lang="fr-CA" sz="1200" dirty="0">
                <a:latin typeface="Arial"/>
                <a:cs typeface="Arial"/>
              </a:rPr>
              <a:t> </a:t>
            </a:r>
            <a:r>
              <a:rPr lang="fr-CA" sz="1200" dirty="0" err="1">
                <a:latin typeface="Arial"/>
                <a:cs typeface="Arial"/>
              </a:rPr>
              <a:t>decisions</a:t>
            </a:r>
            <a:r>
              <a:rPr lang="fr-CA" sz="1200" dirty="0">
                <a:latin typeface="Arial"/>
                <a:cs typeface="Arial"/>
              </a:rPr>
              <a:t> on </a:t>
            </a:r>
            <a:r>
              <a:rPr lang="fr-CA" sz="1200" dirty="0" err="1">
                <a:latin typeface="Arial"/>
                <a:cs typeface="Arial"/>
              </a:rPr>
              <a:t>conflicts</a:t>
            </a:r>
            <a:r>
              <a:rPr lang="fr-CA" sz="1200" dirty="0">
                <a:latin typeface="Arial"/>
                <a:cs typeface="Arial"/>
              </a:rPr>
              <a:t> </a:t>
            </a:r>
            <a:r>
              <a:rPr lang="fr-CA" sz="1200" dirty="0" err="1">
                <a:latin typeface="Arial"/>
                <a:cs typeface="Arial"/>
              </a:rPr>
              <a:t>between</a:t>
            </a:r>
            <a:r>
              <a:rPr lang="fr-CA" sz="1200" dirty="0">
                <a:latin typeface="Arial"/>
                <a:cs typeface="Arial"/>
              </a:rPr>
              <a:t> </a:t>
            </a:r>
            <a:r>
              <a:rPr lang="fr-CA" sz="1200" dirty="0" err="1">
                <a:latin typeface="Arial"/>
                <a:cs typeface="Arial"/>
              </a:rPr>
              <a:t>citizens</a:t>
            </a:r>
            <a:r>
              <a:rPr lang="fr-CA" sz="1200" dirty="0">
                <a:latin typeface="Arial"/>
                <a:cs typeface="Arial"/>
              </a:rPr>
              <a:t>, for </a:t>
            </a:r>
            <a:r>
              <a:rPr lang="fr-CA" sz="1200" dirty="0" err="1">
                <a:latin typeface="Arial"/>
                <a:cs typeface="Arial"/>
              </a:rPr>
              <a:t>example</a:t>
            </a:r>
            <a:r>
              <a:rPr lang="fr-CA" sz="1200" dirty="0">
                <a:latin typeface="Arial"/>
                <a:cs typeface="Arial"/>
              </a:rPr>
              <a:t>, </a:t>
            </a:r>
            <a:r>
              <a:rPr lang="fr-CA" sz="1200" dirty="0" err="1">
                <a:latin typeface="Arial"/>
                <a:cs typeface="Arial"/>
              </a:rPr>
              <a:t>two</a:t>
            </a:r>
            <a:r>
              <a:rPr lang="fr-CA" sz="1200" dirty="0">
                <a:latin typeface="Arial"/>
                <a:cs typeface="Arial"/>
              </a:rPr>
              <a:t> </a:t>
            </a:r>
            <a:r>
              <a:rPr lang="fr-CA" sz="1200" dirty="0" err="1">
                <a:latin typeface="Arial"/>
                <a:cs typeface="Arial"/>
              </a:rPr>
              <a:t>neighbours</a:t>
            </a:r>
            <a:r>
              <a:rPr lang="fr-CA" sz="1200" dirty="0">
                <a:latin typeface="Arial"/>
                <a:cs typeface="Arial"/>
              </a:rPr>
              <a:t> </a:t>
            </a:r>
            <a:r>
              <a:rPr lang="fr-CA" sz="1200" dirty="0" err="1">
                <a:latin typeface="Arial"/>
                <a:cs typeface="Arial"/>
              </a:rPr>
              <a:t>disagreeing</a:t>
            </a:r>
            <a:r>
              <a:rPr lang="fr-CA" sz="1200" dirty="0">
                <a:latin typeface="Arial"/>
                <a:cs typeface="Arial"/>
              </a:rPr>
              <a:t> about the placement of a </a:t>
            </a:r>
            <a:r>
              <a:rPr lang="fr-CA" sz="1200" dirty="0" err="1">
                <a:latin typeface="Arial"/>
                <a:cs typeface="Arial"/>
              </a:rPr>
              <a:t>fence</a:t>
            </a:r>
            <a:r>
              <a:rPr lang="fr-CA" sz="1200" dirty="0">
                <a:latin typeface="Arial"/>
                <a:cs typeface="Arial"/>
              </a:rPr>
              <a:t>. To </a:t>
            </a:r>
            <a:r>
              <a:rPr lang="fr-CA" sz="1200" dirty="0" err="1">
                <a:latin typeface="Arial"/>
                <a:cs typeface="Arial"/>
              </a:rPr>
              <a:t>ensure</a:t>
            </a:r>
            <a:r>
              <a:rPr lang="fr-CA" sz="1200" dirty="0">
                <a:latin typeface="Arial"/>
                <a:cs typeface="Arial"/>
              </a:rPr>
              <a:t> </a:t>
            </a:r>
            <a:r>
              <a:rPr lang="fr-CA" sz="1200" dirty="0" err="1">
                <a:latin typeface="Arial"/>
                <a:cs typeface="Arial"/>
              </a:rPr>
              <a:t>fair</a:t>
            </a:r>
            <a:r>
              <a:rPr lang="fr-CA" sz="1200" dirty="0">
                <a:latin typeface="Arial"/>
                <a:cs typeface="Arial"/>
              </a:rPr>
              <a:t> </a:t>
            </a:r>
            <a:r>
              <a:rPr lang="fr-CA" sz="1200" dirty="0" err="1">
                <a:latin typeface="Arial"/>
                <a:cs typeface="Arial"/>
              </a:rPr>
              <a:t>decisions</a:t>
            </a:r>
            <a:r>
              <a:rPr lang="fr-CA" sz="1200" dirty="0">
                <a:latin typeface="Arial"/>
                <a:cs typeface="Arial"/>
              </a:rPr>
              <a:t>, </a:t>
            </a:r>
            <a:r>
              <a:rPr lang="fr-CA" sz="1200" dirty="0" err="1">
                <a:latin typeface="Arial"/>
                <a:cs typeface="Arial"/>
              </a:rPr>
              <a:t>judges</a:t>
            </a:r>
            <a:r>
              <a:rPr lang="fr-CA" sz="1200" dirty="0">
                <a:latin typeface="Arial"/>
                <a:cs typeface="Arial"/>
              </a:rPr>
              <a:t> must </a:t>
            </a:r>
            <a:r>
              <a:rPr lang="fr-CA" sz="1200" dirty="0" err="1">
                <a:latin typeface="Arial"/>
                <a:cs typeface="Arial"/>
              </a:rPr>
              <a:t>decide</a:t>
            </a:r>
            <a:r>
              <a:rPr lang="fr-CA" sz="1200" dirty="0">
                <a:latin typeface="Arial"/>
                <a:cs typeface="Arial"/>
              </a:rPr>
              <a:t> </a:t>
            </a:r>
            <a:r>
              <a:rPr lang="fr-CA" sz="1200" dirty="0" err="1">
                <a:latin typeface="Arial"/>
                <a:cs typeface="Arial"/>
              </a:rPr>
              <a:t>based</a:t>
            </a:r>
            <a:r>
              <a:rPr lang="fr-CA" sz="1200" dirty="0">
                <a:latin typeface="Arial"/>
                <a:cs typeface="Arial"/>
              </a:rPr>
              <a:t> </a:t>
            </a:r>
            <a:r>
              <a:rPr lang="fr-CA" sz="1200" dirty="0" err="1">
                <a:latin typeface="Arial"/>
                <a:cs typeface="Arial"/>
              </a:rPr>
              <a:t>only</a:t>
            </a:r>
            <a:r>
              <a:rPr lang="fr-CA" sz="1200" dirty="0">
                <a:latin typeface="Arial"/>
                <a:cs typeface="Arial"/>
              </a:rPr>
              <a:t> on the </a:t>
            </a:r>
            <a:r>
              <a:rPr lang="fr-CA" sz="1200" dirty="0" err="1">
                <a:latin typeface="Arial"/>
                <a:cs typeface="Arial"/>
              </a:rPr>
              <a:t>law</a:t>
            </a:r>
            <a:r>
              <a:rPr lang="fr-CA" sz="1200" dirty="0">
                <a:latin typeface="Arial"/>
                <a:cs typeface="Arial"/>
              </a:rPr>
              <a:t>. So, for </a:t>
            </a:r>
            <a:r>
              <a:rPr lang="fr-CA" sz="1200" dirty="0" err="1">
                <a:latin typeface="Arial"/>
                <a:cs typeface="Arial"/>
              </a:rPr>
              <a:t>example</a:t>
            </a:r>
            <a:r>
              <a:rPr lang="fr-CA" sz="1200" dirty="0">
                <a:latin typeface="Arial"/>
                <a:cs typeface="Arial"/>
              </a:rPr>
              <a:t>, the </a:t>
            </a:r>
            <a:r>
              <a:rPr lang="fr-CA" sz="1200" dirty="0" err="1">
                <a:latin typeface="Arial"/>
                <a:cs typeface="Arial"/>
              </a:rPr>
              <a:t>judge</a:t>
            </a:r>
            <a:r>
              <a:rPr lang="fr-CA" sz="1200" dirty="0">
                <a:latin typeface="Arial"/>
                <a:cs typeface="Arial"/>
              </a:rPr>
              <a:t> </a:t>
            </a:r>
            <a:r>
              <a:rPr lang="fr-CA" sz="1200" dirty="0" err="1">
                <a:latin typeface="Arial"/>
                <a:cs typeface="Arial"/>
              </a:rPr>
              <a:t>cannot</a:t>
            </a:r>
            <a:r>
              <a:rPr lang="fr-CA" sz="1200" dirty="0">
                <a:latin typeface="Arial"/>
                <a:cs typeface="Arial"/>
              </a:rPr>
              <a:t> </a:t>
            </a:r>
            <a:r>
              <a:rPr lang="fr-CA" sz="1200" dirty="0" err="1">
                <a:latin typeface="Arial"/>
                <a:cs typeface="Arial"/>
              </a:rPr>
              <a:t>be</a:t>
            </a:r>
            <a:r>
              <a:rPr lang="fr-CA" sz="1200" dirty="0">
                <a:latin typeface="Arial"/>
                <a:cs typeface="Arial"/>
              </a:rPr>
              <a:t> </a:t>
            </a:r>
            <a:r>
              <a:rPr lang="fr-CA" sz="1200" dirty="0" err="1">
                <a:latin typeface="Arial"/>
                <a:cs typeface="Arial"/>
              </a:rPr>
              <a:t>related</a:t>
            </a:r>
            <a:r>
              <a:rPr lang="fr-CA" sz="1200" dirty="0">
                <a:latin typeface="Arial"/>
                <a:cs typeface="Arial"/>
              </a:rPr>
              <a:t> to one of the </a:t>
            </a:r>
            <a:r>
              <a:rPr lang="fr-CA" sz="1200" dirty="0" err="1">
                <a:latin typeface="Arial"/>
                <a:cs typeface="Arial"/>
              </a:rPr>
              <a:t>neighbours</a:t>
            </a:r>
            <a:r>
              <a:rPr lang="fr-CA" sz="1200" dirty="0">
                <a:latin typeface="Arial"/>
                <a:cs typeface="Arial"/>
              </a:rPr>
              <a:t> and </a:t>
            </a:r>
            <a:r>
              <a:rPr lang="fr-CA" sz="1200" dirty="0" err="1">
                <a:latin typeface="Arial"/>
                <a:cs typeface="Arial"/>
              </a:rPr>
              <a:t>decide</a:t>
            </a:r>
            <a:r>
              <a:rPr lang="fr-CA" sz="1200" dirty="0">
                <a:latin typeface="Arial"/>
                <a:cs typeface="Arial"/>
              </a:rPr>
              <a:t> in </a:t>
            </a:r>
            <a:r>
              <a:rPr lang="fr-CA" sz="1200" dirty="0" err="1">
                <a:latin typeface="Arial"/>
                <a:cs typeface="Arial"/>
              </a:rPr>
              <a:t>favour</a:t>
            </a:r>
            <a:r>
              <a:rPr lang="fr-CA" sz="1200" dirty="0">
                <a:latin typeface="Arial"/>
                <a:cs typeface="Arial"/>
              </a:rPr>
              <a:t> of </a:t>
            </a:r>
            <a:r>
              <a:rPr lang="fr-CA" sz="1200" dirty="0" err="1">
                <a:latin typeface="Arial"/>
                <a:cs typeface="Arial"/>
              </a:rPr>
              <a:t>that</a:t>
            </a:r>
            <a:r>
              <a:rPr lang="fr-CA" sz="1200" dirty="0">
                <a:latin typeface="Arial"/>
                <a:cs typeface="Arial"/>
              </a:rPr>
              <a:t> </a:t>
            </a:r>
            <a:r>
              <a:rPr lang="fr-CA" sz="1200" dirty="0" err="1">
                <a:latin typeface="Arial"/>
                <a:cs typeface="Arial"/>
              </a:rPr>
              <a:t>person</a:t>
            </a:r>
            <a:r>
              <a:rPr lang="fr-CA" sz="1200" dirty="0">
                <a:latin typeface="Arial"/>
                <a:cs typeface="Arial"/>
              </a:rPr>
              <a:t>. </a:t>
            </a:r>
            <a:r>
              <a:rPr lang="fr-CA" sz="1200" dirty="0" err="1">
                <a:latin typeface="Arial"/>
                <a:cs typeface="Arial"/>
              </a:rPr>
              <a:t>We</a:t>
            </a:r>
            <a:r>
              <a:rPr lang="fr-CA" sz="1200" dirty="0">
                <a:latin typeface="Arial"/>
                <a:cs typeface="Arial"/>
              </a:rPr>
              <a:t> </a:t>
            </a:r>
            <a:r>
              <a:rPr lang="fr-CA" sz="1200" dirty="0" err="1">
                <a:latin typeface="Arial"/>
                <a:cs typeface="Arial"/>
              </a:rPr>
              <a:t>say</a:t>
            </a:r>
            <a:r>
              <a:rPr lang="fr-CA" sz="1200" dirty="0">
                <a:latin typeface="Arial"/>
                <a:cs typeface="Arial"/>
              </a:rPr>
              <a:t> </a:t>
            </a:r>
            <a:r>
              <a:rPr lang="fr-CA" sz="1200" dirty="0" err="1">
                <a:latin typeface="Arial"/>
                <a:cs typeface="Arial"/>
              </a:rPr>
              <a:t>that</a:t>
            </a:r>
            <a:r>
              <a:rPr lang="fr-CA" sz="1200" dirty="0">
                <a:latin typeface="Arial"/>
                <a:cs typeface="Arial"/>
              </a:rPr>
              <a:t> </a:t>
            </a:r>
            <a:r>
              <a:rPr lang="fr-CA" sz="1200" dirty="0" err="1">
                <a:latin typeface="Arial"/>
                <a:cs typeface="Arial"/>
              </a:rPr>
              <a:t>judges</a:t>
            </a:r>
            <a:r>
              <a:rPr lang="fr-CA" sz="1200" dirty="0">
                <a:latin typeface="Arial"/>
                <a:cs typeface="Arial"/>
              </a:rPr>
              <a:t> must </a:t>
            </a:r>
            <a:r>
              <a:rPr lang="fr-CA" sz="1200" dirty="0" err="1">
                <a:latin typeface="Arial"/>
                <a:cs typeface="Arial"/>
              </a:rPr>
              <a:t>be</a:t>
            </a:r>
            <a:r>
              <a:rPr lang="fr-CA" sz="1200" dirty="0">
                <a:latin typeface="Arial"/>
                <a:cs typeface="Arial"/>
              </a:rPr>
              <a:t> </a:t>
            </a:r>
            <a:r>
              <a:rPr lang="fr-CA" sz="1200" b="1" dirty="0">
                <a:latin typeface="Arial"/>
                <a:cs typeface="Arial"/>
              </a:rPr>
              <a:t>impartial.</a:t>
            </a:r>
          </a:p>
          <a:p>
            <a:endParaRPr lang="fr-CA" sz="1200" dirty="0">
              <a:latin typeface="Arial" panose="020B0604020202020204" pitchFamily="34" charset="0"/>
              <a:cs typeface="Arial" panose="020B0604020202020204" pitchFamily="34" charset="0"/>
            </a:endParaRPr>
          </a:p>
          <a:p>
            <a:pPr marL="181610" indent="-181610" algn="just">
              <a:buFont typeface="Wingdings" panose="05000000000000000000" pitchFamily="2" charset="2"/>
              <a:buChar char="q"/>
            </a:pPr>
            <a:r>
              <a:rPr lang="fr-CA" sz="1200" dirty="0" err="1">
                <a:latin typeface="Arial"/>
                <a:cs typeface="Arial"/>
              </a:rPr>
              <a:t>Judges</a:t>
            </a:r>
            <a:r>
              <a:rPr lang="fr-CA" sz="1200" dirty="0">
                <a:latin typeface="Arial"/>
                <a:cs typeface="Arial"/>
              </a:rPr>
              <a:t> </a:t>
            </a:r>
            <a:r>
              <a:rPr lang="fr-CA" sz="1200" dirty="0" err="1">
                <a:latin typeface="Arial"/>
                <a:cs typeface="Arial"/>
              </a:rPr>
              <a:t>also</a:t>
            </a:r>
            <a:r>
              <a:rPr lang="fr-CA" sz="1200" dirty="0">
                <a:latin typeface="Arial"/>
                <a:cs typeface="Arial"/>
              </a:rPr>
              <a:t> </a:t>
            </a:r>
            <a:r>
              <a:rPr lang="fr-CA" sz="1200" dirty="0" err="1">
                <a:latin typeface="Arial"/>
                <a:cs typeface="Arial"/>
              </a:rPr>
              <a:t>make</a:t>
            </a:r>
            <a:r>
              <a:rPr lang="fr-CA" sz="1200" dirty="0">
                <a:latin typeface="Arial"/>
                <a:cs typeface="Arial"/>
              </a:rPr>
              <a:t> </a:t>
            </a:r>
            <a:r>
              <a:rPr lang="fr-CA" sz="1200" dirty="0" err="1">
                <a:latin typeface="Arial"/>
                <a:cs typeface="Arial"/>
              </a:rPr>
              <a:t>decisions</a:t>
            </a:r>
            <a:r>
              <a:rPr lang="fr-CA" sz="1200" dirty="0">
                <a:latin typeface="Arial"/>
                <a:cs typeface="Arial"/>
              </a:rPr>
              <a:t> on </a:t>
            </a:r>
            <a:r>
              <a:rPr lang="fr-CA" sz="1200" dirty="0" err="1">
                <a:latin typeface="Arial"/>
                <a:cs typeface="Arial"/>
              </a:rPr>
              <a:t>conflicts</a:t>
            </a:r>
            <a:r>
              <a:rPr lang="fr-CA" sz="1200" dirty="0">
                <a:latin typeface="Arial"/>
                <a:cs typeface="Arial"/>
              </a:rPr>
              <a:t> </a:t>
            </a:r>
            <a:r>
              <a:rPr lang="fr-CA" sz="1200" dirty="0" err="1">
                <a:latin typeface="Arial"/>
                <a:cs typeface="Arial"/>
              </a:rPr>
              <a:t>between</a:t>
            </a:r>
            <a:r>
              <a:rPr lang="fr-CA" sz="1200" dirty="0">
                <a:latin typeface="Arial"/>
                <a:cs typeface="Arial"/>
              </a:rPr>
              <a:t> </a:t>
            </a:r>
            <a:r>
              <a:rPr lang="fr-CA" sz="1200" dirty="0" err="1">
                <a:latin typeface="Arial"/>
                <a:cs typeface="Arial"/>
              </a:rPr>
              <a:t>citizens</a:t>
            </a:r>
            <a:r>
              <a:rPr lang="fr-CA" sz="1200" dirty="0">
                <a:latin typeface="Arial"/>
                <a:cs typeface="Arial"/>
              </a:rPr>
              <a:t> and the State. The </a:t>
            </a:r>
            <a:r>
              <a:rPr lang="fr-CA" sz="1200" dirty="0" err="1">
                <a:latin typeface="Arial"/>
                <a:cs typeface="Arial"/>
              </a:rPr>
              <a:t>conflict</a:t>
            </a:r>
            <a:r>
              <a:rPr lang="fr-CA" sz="1200" dirty="0">
                <a:latin typeface="Arial"/>
                <a:cs typeface="Arial"/>
              </a:rPr>
              <a:t> </a:t>
            </a:r>
            <a:r>
              <a:rPr lang="fr-CA" sz="1200" dirty="0" err="1">
                <a:latin typeface="Arial"/>
                <a:cs typeface="Arial"/>
              </a:rPr>
              <a:t>could</a:t>
            </a:r>
            <a:r>
              <a:rPr lang="fr-CA" sz="1200" dirty="0">
                <a:latin typeface="Arial"/>
                <a:cs typeface="Arial"/>
              </a:rPr>
              <a:t> </a:t>
            </a:r>
            <a:r>
              <a:rPr lang="fr-CA" sz="1200" dirty="0" err="1">
                <a:latin typeface="Arial"/>
                <a:cs typeface="Arial"/>
              </a:rPr>
              <a:t>be</a:t>
            </a:r>
            <a:r>
              <a:rPr lang="fr-CA" sz="1200" dirty="0">
                <a:latin typeface="Arial"/>
                <a:cs typeface="Arial"/>
              </a:rPr>
              <a:t>, for </a:t>
            </a:r>
            <a:r>
              <a:rPr lang="fr-CA" sz="1200" dirty="0" err="1">
                <a:latin typeface="Arial"/>
                <a:cs typeface="Arial"/>
              </a:rPr>
              <a:t>example</a:t>
            </a:r>
            <a:r>
              <a:rPr lang="fr-CA" sz="1200" dirty="0">
                <a:latin typeface="Arial"/>
                <a:cs typeface="Arial"/>
              </a:rPr>
              <a:t>, a </a:t>
            </a:r>
            <a:r>
              <a:rPr lang="fr-CA" sz="1200" dirty="0" err="1">
                <a:latin typeface="Arial"/>
                <a:cs typeface="Arial"/>
              </a:rPr>
              <a:t>citizen</a:t>
            </a:r>
            <a:r>
              <a:rPr lang="fr-CA" sz="1200" dirty="0">
                <a:latin typeface="Arial"/>
                <a:cs typeface="Arial"/>
              </a:rPr>
              <a:t> </a:t>
            </a:r>
            <a:r>
              <a:rPr lang="fr-CA" sz="1200" dirty="0" err="1">
                <a:latin typeface="Arial"/>
                <a:cs typeface="Arial"/>
              </a:rPr>
              <a:t>who</a:t>
            </a:r>
            <a:r>
              <a:rPr lang="fr-CA" sz="1200" dirty="0">
                <a:latin typeface="Arial"/>
                <a:cs typeface="Arial"/>
              </a:rPr>
              <a:t> </a:t>
            </a:r>
            <a:r>
              <a:rPr lang="fr-CA" sz="1200" dirty="0" err="1">
                <a:latin typeface="Arial"/>
                <a:cs typeface="Arial"/>
              </a:rPr>
              <a:t>thinks</a:t>
            </a:r>
            <a:r>
              <a:rPr lang="fr-CA" sz="1200" dirty="0">
                <a:latin typeface="Arial"/>
                <a:cs typeface="Arial"/>
              </a:rPr>
              <a:t> the police </a:t>
            </a:r>
            <a:r>
              <a:rPr lang="fr-CA" sz="1200" dirty="0" err="1">
                <a:latin typeface="Arial"/>
                <a:cs typeface="Arial"/>
              </a:rPr>
              <a:t>entered</a:t>
            </a:r>
            <a:r>
              <a:rPr lang="fr-CA" sz="1200" dirty="0">
                <a:latin typeface="Arial"/>
                <a:cs typeface="Arial"/>
              </a:rPr>
              <a:t> </a:t>
            </a:r>
            <a:r>
              <a:rPr lang="fr-CA" sz="1200" dirty="0" err="1">
                <a:latin typeface="Arial"/>
                <a:cs typeface="Arial"/>
              </a:rPr>
              <a:t>his</a:t>
            </a:r>
            <a:r>
              <a:rPr lang="fr-CA" sz="1200" dirty="0">
                <a:latin typeface="Arial"/>
                <a:cs typeface="Arial"/>
              </a:rPr>
              <a:t> or </a:t>
            </a:r>
            <a:r>
              <a:rPr lang="fr-CA" sz="1200" dirty="0" err="1">
                <a:latin typeface="Arial"/>
                <a:cs typeface="Arial"/>
              </a:rPr>
              <a:t>her</a:t>
            </a:r>
            <a:r>
              <a:rPr lang="fr-CA" sz="1200" dirty="0">
                <a:latin typeface="Arial"/>
                <a:cs typeface="Arial"/>
              </a:rPr>
              <a:t> home by force </a:t>
            </a:r>
            <a:r>
              <a:rPr lang="fr-CA" sz="1200" dirty="0" err="1">
                <a:latin typeface="Arial"/>
                <a:cs typeface="Arial"/>
              </a:rPr>
              <a:t>without</a:t>
            </a:r>
            <a:r>
              <a:rPr lang="fr-CA" sz="1200" dirty="0">
                <a:latin typeface="Arial"/>
                <a:cs typeface="Arial"/>
              </a:rPr>
              <a:t> </a:t>
            </a:r>
            <a:r>
              <a:rPr lang="fr-CA" sz="1200" dirty="0" err="1">
                <a:latin typeface="Arial"/>
                <a:cs typeface="Arial"/>
              </a:rPr>
              <a:t>having</a:t>
            </a:r>
            <a:r>
              <a:rPr lang="fr-CA" sz="1200" dirty="0">
                <a:latin typeface="Arial"/>
                <a:cs typeface="Arial"/>
              </a:rPr>
              <a:t> the right to. </a:t>
            </a:r>
            <a:r>
              <a:rPr lang="fr-CA" sz="1200" dirty="0" err="1">
                <a:latin typeface="Arial"/>
                <a:cs typeface="Arial"/>
              </a:rPr>
              <a:t>Judges</a:t>
            </a:r>
            <a:r>
              <a:rPr lang="fr-CA" sz="1200" dirty="0">
                <a:latin typeface="Arial"/>
                <a:cs typeface="Arial"/>
              </a:rPr>
              <a:t> must </a:t>
            </a:r>
            <a:r>
              <a:rPr lang="fr-CA" sz="1200" dirty="0" err="1">
                <a:latin typeface="Arial"/>
                <a:cs typeface="Arial"/>
              </a:rPr>
              <a:t>be</a:t>
            </a:r>
            <a:r>
              <a:rPr lang="fr-CA" sz="1200" dirty="0">
                <a:latin typeface="Arial"/>
                <a:cs typeface="Arial"/>
              </a:rPr>
              <a:t> free to </a:t>
            </a:r>
            <a:r>
              <a:rPr lang="fr-CA" sz="1200" dirty="0" err="1">
                <a:latin typeface="Arial"/>
                <a:cs typeface="Arial"/>
              </a:rPr>
              <a:t>decide</a:t>
            </a:r>
            <a:r>
              <a:rPr lang="fr-CA" sz="1200" dirty="0">
                <a:latin typeface="Arial"/>
                <a:cs typeface="Arial"/>
              </a:rPr>
              <a:t> </a:t>
            </a:r>
            <a:r>
              <a:rPr lang="fr-CA" sz="1200" dirty="0" err="1">
                <a:latin typeface="Arial"/>
                <a:cs typeface="Arial"/>
              </a:rPr>
              <a:t>that</a:t>
            </a:r>
            <a:r>
              <a:rPr lang="fr-CA" sz="1200" dirty="0">
                <a:latin typeface="Arial"/>
                <a:cs typeface="Arial"/>
              </a:rPr>
              <a:t> the State </a:t>
            </a:r>
            <a:r>
              <a:rPr lang="fr-CA" sz="1200" dirty="0" err="1">
                <a:latin typeface="Arial"/>
                <a:cs typeface="Arial"/>
              </a:rPr>
              <a:t>acted</a:t>
            </a:r>
            <a:r>
              <a:rPr lang="fr-CA" sz="1200" dirty="0">
                <a:latin typeface="Arial"/>
                <a:cs typeface="Arial"/>
              </a:rPr>
              <a:t> </a:t>
            </a:r>
            <a:r>
              <a:rPr lang="fr-CA" sz="1200" dirty="0" err="1">
                <a:latin typeface="Arial"/>
                <a:cs typeface="Arial"/>
              </a:rPr>
              <a:t>improperly</a:t>
            </a:r>
            <a:r>
              <a:rPr lang="fr-CA" sz="1200" dirty="0">
                <a:latin typeface="Arial"/>
                <a:cs typeface="Arial"/>
              </a:rPr>
              <a:t> </a:t>
            </a:r>
            <a:r>
              <a:rPr lang="fr-CA" sz="1200" dirty="0" err="1">
                <a:latin typeface="Arial"/>
                <a:cs typeface="Arial"/>
              </a:rPr>
              <a:t>without</a:t>
            </a:r>
            <a:r>
              <a:rPr lang="fr-CA" sz="1200" dirty="0">
                <a:latin typeface="Arial"/>
                <a:cs typeface="Arial"/>
              </a:rPr>
              <a:t> </a:t>
            </a:r>
            <a:r>
              <a:rPr lang="fr-CA" sz="1200" dirty="0" err="1">
                <a:latin typeface="Arial"/>
                <a:cs typeface="Arial"/>
              </a:rPr>
              <a:t>fearing</a:t>
            </a:r>
            <a:r>
              <a:rPr lang="fr-CA" sz="1200" dirty="0">
                <a:latin typeface="Arial"/>
                <a:cs typeface="Arial"/>
              </a:rPr>
              <a:t> the </a:t>
            </a:r>
            <a:r>
              <a:rPr lang="fr-CA" sz="1200" dirty="0" err="1">
                <a:latin typeface="Arial"/>
                <a:cs typeface="Arial"/>
              </a:rPr>
              <a:t>consequences</a:t>
            </a:r>
            <a:r>
              <a:rPr lang="fr-CA" sz="1200" dirty="0">
                <a:latin typeface="Arial"/>
                <a:cs typeface="Arial"/>
              </a:rPr>
              <a:t> of </a:t>
            </a:r>
            <a:r>
              <a:rPr lang="fr-CA" sz="1200" dirty="0" err="1">
                <a:latin typeface="Arial"/>
                <a:cs typeface="Arial"/>
              </a:rPr>
              <a:t>this</a:t>
            </a:r>
            <a:r>
              <a:rPr lang="fr-CA" sz="1200" dirty="0">
                <a:latin typeface="Arial"/>
                <a:cs typeface="Arial"/>
              </a:rPr>
              <a:t> </a:t>
            </a:r>
            <a:r>
              <a:rPr lang="fr-CA" sz="1200" dirty="0" err="1">
                <a:latin typeface="Arial"/>
                <a:cs typeface="Arial"/>
              </a:rPr>
              <a:t>kind</a:t>
            </a:r>
            <a:r>
              <a:rPr lang="fr-CA" sz="1200" dirty="0">
                <a:latin typeface="Arial"/>
                <a:cs typeface="Arial"/>
              </a:rPr>
              <a:t> of </a:t>
            </a:r>
            <a:r>
              <a:rPr lang="fr-CA" sz="1200" dirty="0" err="1">
                <a:latin typeface="Arial"/>
                <a:cs typeface="Arial"/>
              </a:rPr>
              <a:t>decision</a:t>
            </a:r>
            <a:r>
              <a:rPr lang="fr-CA" sz="1200" dirty="0">
                <a:latin typeface="Arial"/>
                <a:cs typeface="Arial"/>
              </a:rPr>
              <a:t>. So, </a:t>
            </a:r>
            <a:r>
              <a:rPr lang="fr-CA" sz="1200" dirty="0" err="1">
                <a:latin typeface="Arial"/>
                <a:cs typeface="Arial"/>
              </a:rPr>
              <a:t>judges</a:t>
            </a:r>
            <a:r>
              <a:rPr lang="fr-CA" sz="1200" dirty="0">
                <a:latin typeface="Arial"/>
                <a:cs typeface="Arial"/>
              </a:rPr>
              <a:t> </a:t>
            </a:r>
            <a:r>
              <a:rPr lang="fr-CA" sz="1200" dirty="0" err="1">
                <a:latin typeface="Arial"/>
                <a:cs typeface="Arial"/>
              </a:rPr>
              <a:t>can’t</a:t>
            </a:r>
            <a:r>
              <a:rPr lang="fr-CA" sz="1200" dirty="0">
                <a:latin typeface="Arial"/>
                <a:cs typeface="Arial"/>
              </a:rPr>
              <a:t> lose </a:t>
            </a:r>
            <a:r>
              <a:rPr lang="fr-CA" sz="1200" dirty="0" err="1">
                <a:latin typeface="Arial"/>
                <a:cs typeface="Arial"/>
              </a:rPr>
              <a:t>their</a:t>
            </a:r>
            <a:r>
              <a:rPr lang="fr-CA" sz="1200" dirty="0">
                <a:latin typeface="Arial"/>
                <a:cs typeface="Arial"/>
              </a:rPr>
              <a:t> salaries or </a:t>
            </a:r>
            <a:r>
              <a:rPr lang="fr-CA" sz="1200" dirty="0" err="1">
                <a:latin typeface="Arial"/>
                <a:cs typeface="Arial"/>
              </a:rPr>
              <a:t>be</a:t>
            </a:r>
            <a:r>
              <a:rPr lang="fr-CA" sz="1200" dirty="0">
                <a:latin typeface="Arial"/>
                <a:cs typeface="Arial"/>
              </a:rPr>
              <a:t> </a:t>
            </a:r>
            <a:r>
              <a:rPr lang="fr-CA" sz="1200" dirty="0" err="1">
                <a:latin typeface="Arial"/>
                <a:cs typeface="Arial"/>
              </a:rPr>
              <a:t>fired</a:t>
            </a:r>
            <a:r>
              <a:rPr lang="fr-CA" sz="1200" dirty="0">
                <a:latin typeface="Arial"/>
                <a:cs typeface="Arial"/>
              </a:rPr>
              <a:t> </a:t>
            </a:r>
            <a:r>
              <a:rPr lang="fr-CA" sz="1200" dirty="0" err="1">
                <a:latin typeface="Arial"/>
                <a:cs typeface="Arial"/>
              </a:rPr>
              <a:t>because</a:t>
            </a:r>
            <a:r>
              <a:rPr lang="fr-CA" sz="1200" dirty="0">
                <a:latin typeface="Arial"/>
                <a:cs typeface="Arial"/>
              </a:rPr>
              <a:t> of a </a:t>
            </a:r>
            <a:r>
              <a:rPr lang="fr-CA" sz="1200" dirty="0" err="1">
                <a:latin typeface="Arial"/>
                <a:cs typeface="Arial"/>
              </a:rPr>
              <a:t>decision</a:t>
            </a:r>
            <a:r>
              <a:rPr lang="fr-CA" sz="1200" dirty="0">
                <a:latin typeface="Arial"/>
                <a:cs typeface="Arial"/>
              </a:rPr>
              <a:t> the State </a:t>
            </a:r>
            <a:r>
              <a:rPr lang="fr-CA" sz="1200" dirty="0" err="1">
                <a:latin typeface="Arial"/>
                <a:cs typeface="Arial"/>
              </a:rPr>
              <a:t>did</a:t>
            </a:r>
            <a:r>
              <a:rPr lang="fr-CA" sz="1200" dirty="0">
                <a:latin typeface="Arial"/>
                <a:cs typeface="Arial"/>
              </a:rPr>
              <a:t> not like. </a:t>
            </a:r>
            <a:r>
              <a:rPr lang="fr-CA" sz="1200" dirty="0" err="1">
                <a:latin typeface="Arial"/>
                <a:cs typeface="Arial"/>
              </a:rPr>
              <a:t>We</a:t>
            </a:r>
            <a:r>
              <a:rPr lang="fr-CA" sz="1200" dirty="0">
                <a:latin typeface="Arial"/>
                <a:cs typeface="Arial"/>
              </a:rPr>
              <a:t> </a:t>
            </a:r>
            <a:r>
              <a:rPr lang="fr-CA" sz="1200" dirty="0" err="1">
                <a:latin typeface="Arial"/>
                <a:cs typeface="Arial"/>
              </a:rPr>
              <a:t>therefore</a:t>
            </a:r>
            <a:r>
              <a:rPr lang="fr-CA" sz="1200" dirty="0">
                <a:latin typeface="Arial"/>
                <a:cs typeface="Arial"/>
              </a:rPr>
              <a:t> </a:t>
            </a:r>
            <a:r>
              <a:rPr lang="fr-CA" sz="1200" dirty="0" err="1">
                <a:latin typeface="Arial"/>
                <a:cs typeface="Arial"/>
              </a:rPr>
              <a:t>say</a:t>
            </a:r>
            <a:r>
              <a:rPr lang="fr-CA" sz="1200" dirty="0">
                <a:latin typeface="Arial"/>
                <a:cs typeface="Arial"/>
              </a:rPr>
              <a:t> </a:t>
            </a:r>
            <a:r>
              <a:rPr lang="fr-CA" sz="1200" dirty="0" err="1">
                <a:latin typeface="Arial"/>
                <a:cs typeface="Arial"/>
              </a:rPr>
              <a:t>that</a:t>
            </a:r>
            <a:r>
              <a:rPr lang="fr-CA" sz="1200" dirty="0">
                <a:latin typeface="Arial"/>
                <a:cs typeface="Arial"/>
              </a:rPr>
              <a:t> </a:t>
            </a:r>
            <a:r>
              <a:rPr lang="fr-CA" sz="1200" dirty="0" err="1">
                <a:latin typeface="Arial"/>
                <a:cs typeface="Arial"/>
              </a:rPr>
              <a:t>judges</a:t>
            </a:r>
            <a:r>
              <a:rPr lang="fr-CA" sz="1200" dirty="0">
                <a:latin typeface="Arial"/>
                <a:cs typeface="Arial"/>
              </a:rPr>
              <a:t> must </a:t>
            </a:r>
            <a:r>
              <a:rPr lang="fr-CA" sz="1200" dirty="0" err="1">
                <a:latin typeface="Arial"/>
                <a:cs typeface="Arial"/>
              </a:rPr>
              <a:t>be</a:t>
            </a:r>
            <a:r>
              <a:rPr lang="fr-CA" sz="1200" dirty="0">
                <a:latin typeface="Arial"/>
                <a:cs typeface="Arial"/>
              </a:rPr>
              <a:t> </a:t>
            </a:r>
            <a:r>
              <a:rPr lang="fr-CA" sz="1200" b="1" dirty="0" err="1">
                <a:latin typeface="Arial"/>
                <a:cs typeface="Arial"/>
              </a:rPr>
              <a:t>independent</a:t>
            </a:r>
            <a:r>
              <a:rPr lang="fr-CA" sz="1200" b="1" dirty="0">
                <a:latin typeface="Arial"/>
                <a:cs typeface="Arial"/>
              </a:rPr>
              <a:t>.</a:t>
            </a:r>
          </a:p>
          <a:p>
            <a:endParaRPr lang="fr-CA" sz="1200" dirty="0">
              <a:latin typeface="Arial" panose="020B0604020202020204" pitchFamily="34" charset="0"/>
              <a:cs typeface="Arial" panose="020B0604020202020204" pitchFamily="34" charset="0"/>
            </a:endParaRPr>
          </a:p>
          <a:p>
            <a:pPr marL="181610" indent="-181610">
              <a:buFont typeface="Wingdings" panose="05000000000000000000" pitchFamily="2" charset="2"/>
              <a:buChar char="q"/>
            </a:pPr>
            <a:r>
              <a:rPr lang="en-CA" sz="1200" dirty="0">
                <a:latin typeface="Arial"/>
                <a:cs typeface="Arial"/>
              </a:rPr>
              <a:t>Judges are therefore both impartial and independent.  </a:t>
            </a:r>
          </a:p>
          <a:p>
            <a:pPr marL="181610" indent="-181610">
              <a:buFont typeface="Wingdings" panose="05000000000000000000" pitchFamily="2" charset="2"/>
              <a:buChar char="q"/>
            </a:pPr>
            <a:endParaRPr lang="fr-CA" sz="1200" dirty="0">
              <a:latin typeface="Arial" panose="020B0604020202020204" pitchFamily="34" charset="0"/>
              <a:cs typeface="Arial" panose="020B0604020202020204" pitchFamily="34" charset="0"/>
            </a:endParaRPr>
          </a:p>
          <a:p>
            <a:pPr marL="181610" marR="0" lvl="0" indent="-18161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dirty="0">
                <a:latin typeface="Arial"/>
                <a:cs typeface="Arial"/>
              </a:rPr>
              <a:t>Of course, </a:t>
            </a:r>
            <a:r>
              <a:rPr lang="fr-CA" sz="1200" dirty="0" err="1">
                <a:latin typeface="Arial"/>
                <a:cs typeface="Arial"/>
              </a:rPr>
              <a:t>judges</a:t>
            </a:r>
            <a:r>
              <a:rPr lang="fr-CA" sz="1200" dirty="0">
                <a:latin typeface="Arial"/>
                <a:cs typeface="Arial"/>
              </a:rPr>
              <a:t> </a:t>
            </a:r>
            <a:r>
              <a:rPr lang="fr-CA" sz="1200" dirty="0" err="1">
                <a:latin typeface="Arial"/>
                <a:cs typeface="Arial"/>
              </a:rPr>
              <a:t>don’t</a:t>
            </a:r>
            <a:r>
              <a:rPr lang="fr-CA" sz="1200" dirty="0">
                <a:latin typeface="Arial"/>
                <a:cs typeface="Arial"/>
              </a:rPr>
              <a:t> </a:t>
            </a:r>
            <a:r>
              <a:rPr lang="fr-CA" sz="1200" dirty="0" err="1">
                <a:latin typeface="Arial"/>
                <a:cs typeface="Arial"/>
              </a:rPr>
              <a:t>decide</a:t>
            </a:r>
            <a:r>
              <a:rPr lang="fr-CA" sz="1200" dirty="0">
                <a:latin typeface="Arial"/>
                <a:cs typeface="Arial"/>
              </a:rPr>
              <a:t> on </a:t>
            </a:r>
            <a:r>
              <a:rPr lang="fr-CA" sz="1200" dirty="0" err="1">
                <a:latin typeface="Arial"/>
                <a:cs typeface="Arial"/>
              </a:rPr>
              <a:t>conflicts</a:t>
            </a:r>
            <a:r>
              <a:rPr lang="fr-CA" sz="1200" dirty="0">
                <a:latin typeface="Arial"/>
                <a:cs typeface="Arial"/>
              </a:rPr>
              <a:t> </a:t>
            </a:r>
            <a:r>
              <a:rPr lang="fr-CA" sz="1200" dirty="0" err="1">
                <a:latin typeface="Arial"/>
                <a:cs typeface="Arial"/>
              </a:rPr>
              <a:t>any</a:t>
            </a:r>
            <a:r>
              <a:rPr lang="fr-CA" sz="1200" dirty="0">
                <a:latin typeface="Arial"/>
                <a:cs typeface="Arial"/>
              </a:rPr>
              <a:t> </a:t>
            </a:r>
            <a:r>
              <a:rPr lang="fr-CA" sz="1200" dirty="0" err="1">
                <a:latin typeface="Arial"/>
                <a:cs typeface="Arial"/>
              </a:rPr>
              <a:t>which</a:t>
            </a:r>
            <a:r>
              <a:rPr lang="fr-CA" sz="1200" dirty="0">
                <a:latin typeface="Arial"/>
                <a:cs typeface="Arial"/>
              </a:rPr>
              <a:t> </a:t>
            </a:r>
            <a:r>
              <a:rPr lang="fr-CA" sz="1200" dirty="0" err="1">
                <a:latin typeface="Arial"/>
                <a:cs typeface="Arial"/>
              </a:rPr>
              <a:t>way</a:t>
            </a:r>
            <a:r>
              <a:rPr lang="fr-CA" sz="1200" dirty="0">
                <a:latin typeface="Arial"/>
                <a:cs typeface="Arial"/>
              </a:rPr>
              <a:t> </a:t>
            </a:r>
            <a:r>
              <a:rPr lang="fr-CA" sz="1200" dirty="0" err="1">
                <a:latin typeface="Arial"/>
                <a:cs typeface="Arial"/>
              </a:rPr>
              <a:t>they</a:t>
            </a:r>
            <a:r>
              <a:rPr lang="fr-CA" sz="1200" dirty="0">
                <a:latin typeface="Arial"/>
                <a:cs typeface="Arial"/>
              </a:rPr>
              <a:t> like: </a:t>
            </a:r>
            <a:r>
              <a:rPr lang="fr-CA" sz="1200" dirty="0" err="1">
                <a:latin typeface="Arial"/>
                <a:cs typeface="Arial"/>
              </a:rPr>
              <a:t>they</a:t>
            </a:r>
            <a:r>
              <a:rPr lang="fr-CA" sz="1200" dirty="0">
                <a:latin typeface="Arial"/>
                <a:cs typeface="Arial"/>
              </a:rPr>
              <a:t> must </a:t>
            </a:r>
            <a:r>
              <a:rPr lang="fr-CA" sz="1200" dirty="0" err="1">
                <a:latin typeface="Arial"/>
                <a:cs typeface="Arial"/>
              </a:rPr>
              <a:t>decide</a:t>
            </a:r>
            <a:r>
              <a:rPr lang="fr-CA" sz="1200" dirty="0">
                <a:latin typeface="Arial"/>
                <a:cs typeface="Arial"/>
              </a:rPr>
              <a:t> </a:t>
            </a:r>
            <a:r>
              <a:rPr lang="fr-CA" sz="1200" dirty="0" err="1">
                <a:latin typeface="Arial"/>
                <a:cs typeface="Arial"/>
              </a:rPr>
              <a:t>based</a:t>
            </a:r>
            <a:r>
              <a:rPr lang="fr-CA" sz="1200" dirty="0">
                <a:latin typeface="Arial"/>
                <a:cs typeface="Arial"/>
              </a:rPr>
              <a:t> on the </a:t>
            </a:r>
            <a:r>
              <a:rPr lang="fr-CA" sz="1200" dirty="0" err="1">
                <a:latin typeface="Arial"/>
                <a:cs typeface="Arial"/>
              </a:rPr>
              <a:t>law</a:t>
            </a:r>
            <a:r>
              <a:rPr lang="fr-CA" sz="1200" dirty="0">
                <a:latin typeface="Arial"/>
                <a:cs typeface="Arial"/>
              </a:rPr>
              <a:t>. </a:t>
            </a:r>
            <a:r>
              <a:rPr lang="fr-CA" sz="1200" dirty="0" err="1">
                <a:latin typeface="Arial"/>
                <a:cs typeface="Arial"/>
              </a:rPr>
              <a:t>We</a:t>
            </a:r>
            <a:r>
              <a:rPr lang="fr-CA" sz="1200" dirty="0">
                <a:latin typeface="Arial"/>
                <a:cs typeface="Arial"/>
              </a:rPr>
              <a:t> </a:t>
            </a:r>
            <a:r>
              <a:rPr lang="fr-CA" sz="1200" dirty="0" err="1">
                <a:latin typeface="Arial"/>
                <a:cs typeface="Arial"/>
              </a:rPr>
              <a:t>sometimes</a:t>
            </a:r>
            <a:r>
              <a:rPr lang="fr-CA" sz="1200" dirty="0">
                <a:latin typeface="Arial"/>
                <a:cs typeface="Arial"/>
              </a:rPr>
              <a:t> </a:t>
            </a:r>
            <a:r>
              <a:rPr lang="fr-CA" sz="1200" dirty="0" err="1">
                <a:latin typeface="Arial"/>
                <a:cs typeface="Arial"/>
              </a:rPr>
              <a:t>say</a:t>
            </a:r>
            <a:r>
              <a:rPr lang="fr-CA" sz="1200" dirty="0">
                <a:latin typeface="Arial"/>
                <a:cs typeface="Arial"/>
              </a:rPr>
              <a:t> </a:t>
            </a:r>
            <a:r>
              <a:rPr lang="fr-CA" sz="1200" dirty="0" err="1">
                <a:latin typeface="Arial"/>
                <a:cs typeface="Arial"/>
              </a:rPr>
              <a:t>that</a:t>
            </a:r>
            <a:r>
              <a:rPr lang="fr-CA" sz="1200" dirty="0">
                <a:latin typeface="Arial"/>
                <a:cs typeface="Arial"/>
              </a:rPr>
              <a:t> </a:t>
            </a:r>
            <a:r>
              <a:rPr lang="fr-CA" sz="1200" dirty="0" err="1">
                <a:latin typeface="Arial"/>
                <a:cs typeface="Arial"/>
              </a:rPr>
              <a:t>they</a:t>
            </a:r>
            <a:r>
              <a:rPr lang="fr-CA" sz="1200" dirty="0">
                <a:latin typeface="Arial"/>
                <a:cs typeface="Arial"/>
              </a:rPr>
              <a:t> </a:t>
            </a:r>
            <a:r>
              <a:rPr lang="fr-CA" sz="1200" b="1" i="1" dirty="0" err="1">
                <a:latin typeface="Arial"/>
                <a:cs typeface="Arial"/>
              </a:rPr>
              <a:t>interpret</a:t>
            </a:r>
            <a:r>
              <a:rPr lang="fr-CA" sz="1200" dirty="0">
                <a:latin typeface="Arial"/>
                <a:cs typeface="Arial"/>
              </a:rPr>
              <a:t> </a:t>
            </a:r>
            <a:r>
              <a:rPr lang="fr-CA" sz="1200" dirty="0" err="1">
                <a:latin typeface="Arial"/>
                <a:cs typeface="Arial"/>
              </a:rPr>
              <a:t>laws</a:t>
            </a:r>
            <a:r>
              <a:rPr lang="fr-CA" sz="1200" dirty="0">
                <a:latin typeface="Arial"/>
                <a:cs typeface="Arial"/>
              </a:rPr>
              <a:t>, </a:t>
            </a:r>
            <a:r>
              <a:rPr lang="fr-CA" sz="1200" dirty="0" err="1">
                <a:latin typeface="Arial"/>
                <a:cs typeface="Arial"/>
              </a:rPr>
              <a:t>which</a:t>
            </a:r>
            <a:r>
              <a:rPr lang="fr-CA" sz="1200" dirty="0">
                <a:latin typeface="Arial"/>
                <a:cs typeface="Arial"/>
              </a:rPr>
              <a:t> are not </a:t>
            </a:r>
            <a:r>
              <a:rPr lang="fr-CA" sz="1200" dirty="0" err="1">
                <a:latin typeface="Arial"/>
                <a:cs typeface="Arial"/>
              </a:rPr>
              <a:t>always</a:t>
            </a:r>
            <a:r>
              <a:rPr lang="fr-CA" sz="1200" dirty="0">
                <a:latin typeface="Arial"/>
                <a:cs typeface="Arial"/>
              </a:rPr>
              <a:t> </a:t>
            </a:r>
            <a:r>
              <a:rPr lang="fr-CA" sz="1200" dirty="0" err="1">
                <a:latin typeface="Arial"/>
                <a:cs typeface="Arial"/>
              </a:rPr>
              <a:t>easy</a:t>
            </a:r>
            <a:r>
              <a:rPr lang="fr-CA" sz="1200" dirty="0">
                <a:latin typeface="Arial"/>
                <a:cs typeface="Arial"/>
              </a:rPr>
              <a:t> to </a:t>
            </a:r>
            <a:r>
              <a:rPr lang="fr-CA" sz="1200" dirty="0" err="1">
                <a:latin typeface="Arial"/>
                <a:cs typeface="Arial"/>
              </a:rPr>
              <a:t>understand</a:t>
            </a:r>
            <a:r>
              <a:rPr lang="fr-CA" sz="1200" dirty="0">
                <a:latin typeface="Arial"/>
                <a:cs typeface="Arial"/>
              </a:rPr>
              <a:t>, and </a:t>
            </a:r>
            <a:r>
              <a:rPr lang="fr-CA" sz="1200" dirty="0" err="1">
                <a:latin typeface="Arial"/>
                <a:cs typeface="Arial"/>
              </a:rPr>
              <a:t>that</a:t>
            </a:r>
            <a:r>
              <a:rPr lang="fr-CA" sz="1200" dirty="0">
                <a:latin typeface="Arial"/>
                <a:cs typeface="Arial"/>
              </a:rPr>
              <a:t> </a:t>
            </a:r>
            <a:r>
              <a:rPr lang="fr-CA" sz="1200" dirty="0" err="1">
                <a:latin typeface="Arial"/>
                <a:cs typeface="Arial"/>
              </a:rPr>
              <a:t>they</a:t>
            </a:r>
            <a:r>
              <a:rPr lang="fr-CA" sz="1200" dirty="0">
                <a:latin typeface="Arial"/>
                <a:cs typeface="Arial"/>
              </a:rPr>
              <a:t> </a:t>
            </a:r>
            <a:r>
              <a:rPr lang="fr-CA" sz="1200" b="1" i="1" dirty="0" err="1">
                <a:latin typeface="Arial"/>
                <a:cs typeface="Arial"/>
              </a:rPr>
              <a:t>make</a:t>
            </a:r>
            <a:r>
              <a:rPr lang="fr-CA" sz="1200" b="1" i="1" dirty="0">
                <a:latin typeface="Arial"/>
                <a:cs typeface="Arial"/>
              </a:rPr>
              <a:t> </a:t>
            </a:r>
            <a:r>
              <a:rPr lang="fr-CA" sz="1200" b="1" i="1" dirty="0" err="1">
                <a:latin typeface="Arial"/>
                <a:cs typeface="Arial"/>
              </a:rPr>
              <a:t>legal</a:t>
            </a:r>
            <a:r>
              <a:rPr lang="fr-CA" sz="1200" b="1" i="1" dirty="0">
                <a:latin typeface="Arial"/>
                <a:cs typeface="Arial"/>
              </a:rPr>
              <a:t> </a:t>
            </a:r>
            <a:r>
              <a:rPr lang="fr-CA" sz="1200" b="1" i="1" dirty="0" err="1">
                <a:latin typeface="Arial"/>
                <a:cs typeface="Arial"/>
              </a:rPr>
              <a:t>rulings</a:t>
            </a:r>
            <a:r>
              <a:rPr lang="fr-CA" sz="1200" b="1" i="1" dirty="0">
                <a:latin typeface="Arial"/>
                <a:cs typeface="Arial"/>
              </a:rPr>
              <a:t>. </a:t>
            </a:r>
            <a:r>
              <a:rPr lang="fr-CA" sz="1200" dirty="0">
                <a:latin typeface="Arial"/>
                <a:cs typeface="Arial"/>
              </a:rPr>
              <a:t> </a:t>
            </a:r>
            <a:r>
              <a:rPr lang="fr-CA" sz="1200" dirty="0" err="1">
                <a:latin typeface="Arial"/>
                <a:cs typeface="Arial"/>
              </a:rPr>
              <a:t>They</a:t>
            </a:r>
            <a:r>
              <a:rPr lang="fr-CA" sz="1200" dirty="0">
                <a:latin typeface="Arial"/>
                <a:cs typeface="Arial"/>
              </a:rPr>
              <a:t> </a:t>
            </a:r>
            <a:r>
              <a:rPr lang="fr-CA" sz="1200" dirty="0" err="1">
                <a:latin typeface="Arial"/>
                <a:cs typeface="Arial"/>
              </a:rPr>
              <a:t>usually</a:t>
            </a:r>
            <a:r>
              <a:rPr lang="fr-CA" sz="1200" dirty="0">
                <a:latin typeface="Arial"/>
                <a:cs typeface="Arial"/>
              </a:rPr>
              <a:t> have to </a:t>
            </a:r>
            <a:r>
              <a:rPr lang="fr-CA" sz="1200" dirty="0" err="1">
                <a:latin typeface="Arial"/>
                <a:cs typeface="Arial"/>
              </a:rPr>
              <a:t>write</a:t>
            </a:r>
            <a:r>
              <a:rPr lang="fr-CA" sz="1200" dirty="0">
                <a:latin typeface="Arial"/>
                <a:cs typeface="Arial"/>
              </a:rPr>
              <a:t> down </a:t>
            </a:r>
            <a:r>
              <a:rPr lang="fr-CA" sz="1200" dirty="0" err="1">
                <a:latin typeface="Arial"/>
                <a:cs typeface="Arial"/>
              </a:rPr>
              <a:t>their</a:t>
            </a:r>
            <a:r>
              <a:rPr lang="fr-CA" sz="1200" dirty="0">
                <a:latin typeface="Arial"/>
                <a:cs typeface="Arial"/>
              </a:rPr>
              <a:t> </a:t>
            </a:r>
            <a:r>
              <a:rPr lang="fr-CA" sz="1200" dirty="0" err="1">
                <a:latin typeface="Arial"/>
                <a:cs typeface="Arial"/>
              </a:rPr>
              <a:t>decisions</a:t>
            </a:r>
            <a:r>
              <a:rPr lang="fr-CA" sz="1200" dirty="0">
                <a:latin typeface="Arial"/>
                <a:cs typeface="Arial"/>
              </a:rPr>
              <a:t> in a </a:t>
            </a:r>
            <a:r>
              <a:rPr lang="en-US" sz="1200" b="0" i="1" kern="1200" dirty="0">
                <a:solidFill>
                  <a:schemeClr val="tx1"/>
                </a:solidFill>
                <a:effectLst/>
                <a:latin typeface="+mn-lt"/>
                <a:ea typeface="+mn-ea"/>
                <a:cs typeface="+mn-cs"/>
              </a:rPr>
              <a:t>“</a:t>
            </a:r>
            <a:r>
              <a:rPr lang="fr-CA" sz="1200" dirty="0" err="1">
                <a:latin typeface="Arial"/>
                <a:cs typeface="Arial"/>
              </a:rPr>
              <a:t>judgment</a:t>
            </a:r>
            <a:r>
              <a:rPr lang="en-US" sz="1200" b="0" i="1" kern="1200" dirty="0">
                <a:solidFill>
                  <a:schemeClr val="tx1"/>
                </a:solidFill>
                <a:effectLst/>
                <a:latin typeface="+mn-lt"/>
                <a:ea typeface="+mn-ea"/>
                <a:cs typeface="+mn-cs"/>
              </a:rPr>
              <a:t>”</a:t>
            </a:r>
            <a:r>
              <a:rPr lang="fr-CA" sz="1200" dirty="0">
                <a:latin typeface="Arial"/>
                <a:cs typeface="Arial"/>
              </a:rPr>
              <a:t> </a:t>
            </a:r>
            <a:r>
              <a:rPr lang="fr-CA" sz="1200" dirty="0" err="1">
                <a:latin typeface="Arial"/>
                <a:cs typeface="Arial"/>
              </a:rPr>
              <a:t>that</a:t>
            </a:r>
            <a:r>
              <a:rPr lang="fr-CA" sz="1200" dirty="0">
                <a:latin typeface="Arial"/>
                <a:cs typeface="Arial"/>
              </a:rPr>
              <a:t> </a:t>
            </a:r>
            <a:r>
              <a:rPr lang="fr-CA" sz="1200" dirty="0" err="1">
                <a:latin typeface="Arial"/>
                <a:cs typeface="Arial"/>
              </a:rPr>
              <a:t>explains</a:t>
            </a:r>
            <a:r>
              <a:rPr lang="fr-CA" sz="1200" dirty="0">
                <a:latin typeface="Arial"/>
                <a:cs typeface="Arial"/>
              </a:rPr>
              <a:t> </a:t>
            </a:r>
            <a:r>
              <a:rPr lang="fr-CA" sz="1200" dirty="0" err="1">
                <a:latin typeface="Arial"/>
                <a:cs typeface="Arial"/>
              </a:rPr>
              <a:t>their</a:t>
            </a:r>
            <a:r>
              <a:rPr lang="fr-CA" sz="1200" dirty="0">
                <a:latin typeface="Arial"/>
                <a:cs typeface="Arial"/>
              </a:rPr>
              <a:t> </a:t>
            </a:r>
            <a:r>
              <a:rPr lang="fr-CA" sz="1200" dirty="0" err="1">
                <a:latin typeface="Arial"/>
                <a:cs typeface="Arial"/>
              </a:rPr>
              <a:t>reasoning</a:t>
            </a:r>
            <a:r>
              <a:rPr lang="fr-CA" sz="1200" dirty="0">
                <a:latin typeface="Arial"/>
                <a:cs typeface="Arial"/>
              </a:rPr>
              <a:t>.  </a:t>
            </a:r>
            <a:br>
              <a:rPr lang="fr-CA" sz="1200" dirty="0">
                <a:latin typeface="Arial"/>
                <a:cs typeface="Arial"/>
              </a:rPr>
            </a:br>
            <a:endParaRPr lang="fr-CA" sz="1200" dirty="0">
              <a:latin typeface="Arial" panose="020B0604020202020204" pitchFamily="34" charset="0"/>
              <a:cs typeface="Arial" panose="020B0604020202020204" pitchFamily="34" charset="0"/>
            </a:endParaRPr>
          </a:p>
          <a:p>
            <a:pPr marL="182073" indent="-182073">
              <a:buFont typeface="Wingdings" panose="05000000000000000000" pitchFamily="2" charset="2"/>
              <a:buChar char="q"/>
            </a:pPr>
            <a:r>
              <a:rPr lang="fr-CA" sz="1200" dirty="0">
                <a:latin typeface="Arial"/>
                <a:ea typeface="Calibri" panose="020F0502020204030204" pitchFamily="34" charset="0"/>
                <a:cs typeface="Arial"/>
              </a:rPr>
              <a:t>The </a:t>
            </a:r>
            <a:r>
              <a:rPr lang="fr-CA" sz="1200" dirty="0" err="1">
                <a:latin typeface="Arial"/>
                <a:ea typeface="Calibri" panose="020F0502020204030204" pitchFamily="34" charset="0"/>
                <a:cs typeface="Arial"/>
              </a:rPr>
              <a:t>highest</a:t>
            </a:r>
            <a:r>
              <a:rPr lang="fr-CA" sz="1200" dirty="0">
                <a:latin typeface="Arial"/>
                <a:ea typeface="Calibri" panose="020F0502020204030204" pitchFamily="34" charset="0"/>
                <a:cs typeface="Arial"/>
              </a:rPr>
              <a:t> court in Canada </a:t>
            </a:r>
            <a:r>
              <a:rPr lang="fr-CA" sz="1200" dirty="0" err="1">
                <a:latin typeface="Arial"/>
                <a:ea typeface="Calibri" panose="020F0502020204030204" pitchFamily="34" charset="0"/>
                <a:cs typeface="Arial"/>
              </a:rPr>
              <a:t>is</a:t>
            </a:r>
            <a:r>
              <a:rPr lang="fr-CA" sz="1200" dirty="0">
                <a:latin typeface="Arial"/>
                <a:ea typeface="Calibri" panose="020F0502020204030204" pitchFamily="34" charset="0"/>
                <a:cs typeface="Arial"/>
              </a:rPr>
              <a:t> the Supreme Court.</a:t>
            </a:r>
            <a:endParaRPr lang="fr-FR" sz="900" dirty="0">
              <a:latin typeface="Arial" panose="020B0604020202020204" pitchFamily="34" charset="0"/>
              <a:ea typeface="Calibri" panose="020F0502020204030204" pitchFamily="34" charset="0"/>
              <a:cs typeface="Times New Roman" panose="02020603050405020304" pitchFamily="18" charset="0"/>
            </a:endParaRPr>
          </a:p>
          <a:p>
            <a:endParaRPr lang="fr-CA" sz="900" dirty="0">
              <a:latin typeface="Arial" panose="020B0604020202020204" pitchFamily="34" charset="0"/>
              <a:ea typeface="Calibri" panose="020F0502020204030204" pitchFamily="34" charset="0"/>
              <a:cs typeface="Times New Roman" panose="02020603050405020304" pitchFamily="18" charset="0"/>
            </a:endParaRPr>
          </a:p>
          <a:p>
            <a:r>
              <a:rPr lang="fr-CA" sz="1000" b="1" dirty="0">
                <a:latin typeface="Arial"/>
                <a:ea typeface="Calibri" panose="020F0502020204030204" pitchFamily="34" charset="0"/>
                <a:cs typeface="Arial"/>
              </a:rPr>
              <a:t>SOURCES</a:t>
            </a:r>
          </a:p>
          <a:p>
            <a:pPr marL="181610" indent="-181610">
              <a:buFont typeface="Arial" panose="020B0604020202020204" pitchFamily="34" charset="0"/>
              <a:buChar char="•"/>
            </a:pPr>
            <a:r>
              <a:rPr lang="fr-FR" sz="1000" i="1" dirty="0">
                <a:latin typeface="Arial"/>
                <a:ea typeface="Calibri" panose="020F0502020204030204" pitchFamily="34" charset="0"/>
                <a:cs typeface="Arial"/>
              </a:rPr>
              <a:t>Supreme Court </a:t>
            </a:r>
            <a:r>
              <a:rPr lang="fr-FR" sz="1000" i="1" dirty="0" err="1">
                <a:latin typeface="Arial"/>
                <a:ea typeface="Calibri" panose="020F0502020204030204" pitchFamily="34" charset="0"/>
                <a:cs typeface="Arial"/>
              </a:rPr>
              <a:t>Act</a:t>
            </a:r>
            <a:r>
              <a:rPr lang="fr-FR" sz="1000" dirty="0">
                <a:latin typeface="Arial"/>
                <a:ea typeface="Calibri" panose="020F0502020204030204" pitchFamily="34" charset="0"/>
                <a:cs typeface="Arial"/>
              </a:rPr>
              <a:t>, RSC 1985,  c S-26, </a:t>
            </a:r>
            <a:r>
              <a:rPr lang="fr-FR" sz="1000" dirty="0" err="1">
                <a:latin typeface="Arial"/>
                <a:ea typeface="Calibri" panose="020F0502020204030204" pitchFamily="34" charset="0"/>
                <a:cs typeface="Arial"/>
              </a:rPr>
              <a:t>ss</a:t>
            </a:r>
            <a:r>
              <a:rPr lang="fr-FR" sz="1000" dirty="0">
                <a:latin typeface="Arial"/>
                <a:ea typeface="Calibri" panose="020F0502020204030204" pitchFamily="34" charset="0"/>
                <a:cs typeface="Arial"/>
              </a:rPr>
              <a:t> 3 and 52</a:t>
            </a:r>
            <a:endParaRPr lang="fr-CA" sz="1000" dirty="0">
              <a:latin typeface="Arial" panose="020B0604020202020204" pitchFamily="34" charset="0"/>
              <a:ea typeface="Calibri" panose="020F0502020204030204" pitchFamily="34" charset="0"/>
              <a:cs typeface="Arial" panose="020B0604020202020204" pitchFamily="34" charset="0"/>
            </a:endParaRPr>
          </a:p>
          <a:p>
            <a:pPr marL="181610" indent="-181610">
              <a:buFont typeface="Arial" panose="020B0604020202020204" pitchFamily="34" charset="0"/>
              <a:buChar char="•"/>
            </a:pPr>
            <a:r>
              <a:rPr lang="fr-CA" sz="1000" dirty="0">
                <a:latin typeface="Arial"/>
                <a:ea typeface="Calibri" panose="020F0502020204030204" pitchFamily="34" charset="0"/>
                <a:cs typeface="Arial"/>
              </a:rPr>
              <a:t>Henri BRUN, Guy TREMBLAY et Eugène BROUILLET, </a:t>
            </a:r>
            <a:r>
              <a:rPr lang="fr-CA" sz="1000" i="1" dirty="0">
                <a:latin typeface="Arial"/>
                <a:ea typeface="Calibri" panose="020F0502020204030204" pitchFamily="34" charset="0"/>
                <a:cs typeface="Arial"/>
              </a:rPr>
              <a:t>Droit constitutionnel</a:t>
            </a:r>
            <a:r>
              <a:rPr lang="fr-CA" sz="1000" dirty="0">
                <a:latin typeface="Arial"/>
                <a:ea typeface="Calibri" panose="020F0502020204030204" pitchFamily="34" charset="0"/>
                <a:cs typeface="Arial"/>
              </a:rPr>
              <a:t>, 6</a:t>
            </a:r>
            <a:r>
              <a:rPr lang="fr-CA" sz="1000" baseline="30000" dirty="0">
                <a:latin typeface="Arial"/>
                <a:ea typeface="Calibri" panose="020F0502020204030204" pitchFamily="34" charset="0"/>
                <a:cs typeface="Arial"/>
              </a:rPr>
              <a:t>e</a:t>
            </a:r>
            <a:r>
              <a:rPr lang="fr-CA" sz="1000" dirty="0">
                <a:latin typeface="Arial"/>
                <a:ea typeface="Calibri" panose="020F0502020204030204" pitchFamily="34" charset="0"/>
                <a:cs typeface="Arial"/>
              </a:rPr>
              <a:t> éd, Éditions Yvon Blais, Cowansville, 2014, par. II.89-II.94, X.125 and </a:t>
            </a:r>
            <a:r>
              <a:rPr lang="fr-CA" sz="1000" dirty="0" err="1">
                <a:latin typeface="Arial"/>
                <a:ea typeface="Calibri" panose="020F0502020204030204" pitchFamily="34" charset="0"/>
                <a:cs typeface="Arial"/>
              </a:rPr>
              <a:t>following</a:t>
            </a:r>
            <a:r>
              <a:rPr lang="fr-CA" sz="1000" dirty="0">
                <a:latin typeface="Arial"/>
                <a:ea typeface="Calibri" panose="020F0502020204030204" pitchFamily="34" charset="0"/>
                <a:cs typeface="Arial"/>
              </a:rPr>
              <a:t> and X.147 and </a:t>
            </a:r>
            <a:r>
              <a:rPr lang="fr-CA" sz="1000" dirty="0" err="1">
                <a:latin typeface="Arial"/>
                <a:ea typeface="Calibri" panose="020F0502020204030204" pitchFamily="34" charset="0"/>
                <a:cs typeface="Arial"/>
              </a:rPr>
              <a:t>following</a:t>
            </a:r>
            <a:endParaRPr lang="fr-CA" sz="1000" dirty="0">
              <a:latin typeface="Arial"/>
              <a:ea typeface="Calibri" panose="020F0502020204030204" pitchFamily="34" charset="0"/>
              <a:cs typeface="Arial"/>
            </a:endParaRPr>
          </a:p>
          <a:p>
            <a:pPr marL="181610" indent="-181610">
              <a:buFont typeface="Arial" panose="020B0604020202020204" pitchFamily="34" charset="0"/>
              <a:buChar char="•"/>
            </a:pPr>
            <a:r>
              <a:rPr lang="fr-CA" sz="1000" dirty="0">
                <a:latin typeface="Arial"/>
                <a:ea typeface="Calibri" panose="020F0502020204030204" pitchFamily="34" charset="0"/>
                <a:cs typeface="Arial"/>
              </a:rPr>
              <a:t>Perspective Monde, </a:t>
            </a:r>
            <a:r>
              <a:rPr lang="fr-CA" sz="1000" i="1" dirty="0">
                <a:latin typeface="Arial"/>
                <a:ea typeface="Calibri" panose="020F0502020204030204" pitchFamily="34" charset="0"/>
                <a:cs typeface="Arial"/>
              </a:rPr>
              <a:t>Pouvoir judiciaire</a:t>
            </a:r>
            <a:r>
              <a:rPr lang="fr-CA" sz="1000" dirty="0">
                <a:latin typeface="Arial"/>
                <a:ea typeface="Calibri" panose="020F0502020204030204" pitchFamily="34" charset="0"/>
                <a:cs typeface="Arial"/>
              </a:rPr>
              <a:t>, École de politique appliquée, Université de Sherbrooke, on line: </a:t>
            </a:r>
            <a:r>
              <a:rPr lang="fr-CA" sz="1000" dirty="0">
                <a:latin typeface="Arial"/>
                <a:ea typeface="Calibri" panose="020F0502020204030204" pitchFamily="34" charset="0"/>
                <a:cs typeface="Arial"/>
                <a:hlinkClick r:id="rId3"/>
              </a:rPr>
              <a:t>http://perspective.usherbrooke.ca/bilan/servlet/BMDictionnaire?iddictionnaire=1637</a:t>
            </a:r>
            <a:r>
              <a:rPr lang="fr-CA" sz="1000" dirty="0">
                <a:latin typeface="Arial"/>
                <a:ea typeface="Calibri" panose="020F0502020204030204" pitchFamily="34" charset="0"/>
                <a:cs typeface="Arial"/>
              </a:rPr>
              <a:t> (</a:t>
            </a:r>
            <a:r>
              <a:rPr lang="fr-CA" sz="1000" dirty="0" err="1">
                <a:latin typeface="Arial"/>
                <a:ea typeface="Calibri" panose="020F0502020204030204" pitchFamily="34" charset="0"/>
                <a:cs typeface="Arial"/>
              </a:rPr>
              <a:t>consulted</a:t>
            </a:r>
            <a:r>
              <a:rPr lang="fr-CA" sz="1000" dirty="0">
                <a:latin typeface="Arial"/>
                <a:ea typeface="Calibri" panose="020F0502020204030204" pitchFamily="34" charset="0"/>
                <a:cs typeface="Arial"/>
              </a:rPr>
              <a:t> </a:t>
            </a:r>
            <a:r>
              <a:rPr lang="fr-CA" sz="1000" dirty="0" err="1">
                <a:latin typeface="Arial"/>
                <a:ea typeface="Calibri" panose="020F0502020204030204" pitchFamily="34" charset="0"/>
                <a:cs typeface="Arial"/>
              </a:rPr>
              <a:t>January</a:t>
            </a:r>
            <a:r>
              <a:rPr lang="fr-CA" sz="1000" dirty="0">
                <a:latin typeface="Arial"/>
                <a:ea typeface="Calibri" panose="020F0502020204030204" pitchFamily="34" charset="0"/>
                <a:cs typeface="Arial"/>
              </a:rPr>
              <a:t> 7, 2021)</a:t>
            </a:r>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19</a:t>
            </a:fld>
            <a:endParaRPr lang="fr-CA"/>
          </a:p>
        </p:txBody>
      </p:sp>
    </p:spTree>
    <p:extLst>
      <p:ext uri="{BB962C8B-B14F-4D97-AF65-F5344CB8AC3E}">
        <p14:creationId xmlns:p14="http://schemas.microsoft.com/office/powerpoint/2010/main" val="2515703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050" b="1" dirty="0">
                <a:latin typeface="Arial"/>
                <a:ea typeface="Calibri" panose="020F0502020204030204" pitchFamily="34" charset="0"/>
                <a:cs typeface="Arial"/>
              </a:rPr>
              <a:t>INFORMATION FOR STUDENTS</a:t>
            </a:r>
          </a:p>
          <a:p>
            <a:endParaRPr lang="fr-CA" sz="105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marL="181610" indent="-181610">
              <a:buFont typeface="Wingdings" panose="05000000000000000000" pitchFamily="2" charset="2"/>
              <a:buChar char="q"/>
            </a:pPr>
            <a:r>
              <a:rPr lang="fr-CA" sz="1050" b="0" i="0" kern="1200" baseline="0" dirty="0">
                <a:solidFill>
                  <a:schemeClr val="tx1"/>
                </a:solidFill>
                <a:effectLst/>
                <a:latin typeface="Arial"/>
                <a:cs typeface="Arial"/>
              </a:rPr>
              <a:t>The </a:t>
            </a:r>
            <a:r>
              <a:rPr lang="fr-CA" sz="1050" b="0" i="0" kern="1200" baseline="0" dirty="0" err="1">
                <a:solidFill>
                  <a:schemeClr val="tx1"/>
                </a:solidFill>
                <a:effectLst/>
                <a:latin typeface="Arial"/>
                <a:cs typeface="Arial"/>
              </a:rPr>
              <a:t>well-being</a:t>
            </a:r>
            <a:r>
              <a:rPr lang="fr-CA" sz="1050" b="0" i="0" kern="1200" baseline="0" dirty="0">
                <a:solidFill>
                  <a:schemeClr val="tx1"/>
                </a:solidFill>
                <a:effectLst/>
                <a:latin typeface="Arial"/>
                <a:cs typeface="Arial"/>
              </a:rPr>
              <a:t> of the people </a:t>
            </a:r>
            <a:r>
              <a:rPr lang="fr-CA" sz="1050" b="0" i="0" kern="1200" baseline="0" dirty="0" err="1">
                <a:solidFill>
                  <a:schemeClr val="tx1"/>
                </a:solidFill>
                <a:effectLst/>
                <a:latin typeface="Arial"/>
                <a:cs typeface="Arial"/>
              </a:rPr>
              <a:t>is</a:t>
            </a:r>
            <a:r>
              <a:rPr lang="fr-CA" sz="1050" b="0" i="0" kern="1200" baseline="0" dirty="0">
                <a:solidFill>
                  <a:schemeClr val="tx1"/>
                </a:solidFill>
                <a:effectLst/>
                <a:latin typeface="Arial"/>
                <a:cs typeface="Arial"/>
              </a:rPr>
              <a:t> central in a </a:t>
            </a:r>
            <a:r>
              <a:rPr lang="fr-CA" sz="1050" b="1" i="0" kern="1200" baseline="0" dirty="0" err="1">
                <a:solidFill>
                  <a:schemeClr val="tx1"/>
                </a:solidFill>
                <a:effectLst/>
                <a:latin typeface="Arial"/>
                <a:cs typeface="Arial"/>
              </a:rPr>
              <a:t>democracy</a:t>
            </a:r>
            <a:r>
              <a:rPr lang="fr-CA" sz="1050" b="0" i="0" kern="1200" baseline="0" dirty="0">
                <a:solidFill>
                  <a:schemeClr val="tx1"/>
                </a:solidFill>
                <a:effectLst/>
                <a:latin typeface="Arial"/>
                <a:cs typeface="Arial"/>
              </a:rPr>
              <a:t>. </a:t>
            </a:r>
            <a:r>
              <a:rPr lang="fr-CA" sz="1050" b="0" i="0" kern="1200" baseline="0" dirty="0" err="1">
                <a:solidFill>
                  <a:schemeClr val="tx1"/>
                </a:solidFill>
                <a:effectLst/>
                <a:latin typeface="Arial"/>
                <a:cs typeface="Arial"/>
              </a:rPr>
              <a:t>Tĥe</a:t>
            </a:r>
            <a:r>
              <a:rPr lang="fr-CA" sz="1050" b="0" i="0" kern="1200" baseline="0" dirty="0">
                <a:solidFill>
                  <a:schemeClr val="tx1"/>
                </a:solidFill>
                <a:effectLst/>
                <a:latin typeface="Arial"/>
                <a:cs typeface="Arial"/>
              </a:rPr>
              <a:t> population </a:t>
            </a:r>
            <a:r>
              <a:rPr lang="fr-CA" sz="1050" b="0" i="0" kern="1200" baseline="0" dirty="0" err="1">
                <a:solidFill>
                  <a:schemeClr val="tx1"/>
                </a:solidFill>
                <a:effectLst/>
                <a:latin typeface="Arial"/>
                <a:cs typeface="Arial"/>
              </a:rPr>
              <a:t>makes</a:t>
            </a:r>
            <a:r>
              <a:rPr lang="fr-CA" sz="1050" b="0" i="0" kern="1200" baseline="0" dirty="0">
                <a:solidFill>
                  <a:schemeClr val="tx1"/>
                </a:solidFill>
                <a:effectLst/>
                <a:latin typeface="Arial"/>
                <a:cs typeface="Arial"/>
              </a:rPr>
              <a:t> </a:t>
            </a:r>
            <a:r>
              <a:rPr lang="fr-CA" sz="1050" b="0" i="0" kern="1200" baseline="0" dirty="0" err="1">
                <a:solidFill>
                  <a:schemeClr val="tx1"/>
                </a:solidFill>
                <a:effectLst/>
                <a:latin typeface="Arial"/>
                <a:cs typeface="Arial"/>
              </a:rPr>
              <a:t>decisions</a:t>
            </a:r>
            <a:r>
              <a:rPr lang="fr-CA" sz="1050" b="0" i="0" kern="1200" baseline="0" dirty="0">
                <a:solidFill>
                  <a:schemeClr val="tx1"/>
                </a:solidFill>
                <a:effectLst/>
                <a:latin typeface="Arial"/>
                <a:cs typeface="Arial"/>
              </a:rPr>
              <a:t> (</a:t>
            </a:r>
            <a:r>
              <a:rPr lang="fr-CA" sz="1050" b="0" i="0" kern="1200" baseline="0" dirty="0" err="1">
                <a:solidFill>
                  <a:schemeClr val="tx1"/>
                </a:solidFill>
                <a:effectLst/>
                <a:latin typeface="Arial"/>
                <a:cs typeface="Arial"/>
              </a:rPr>
              <a:t>because</a:t>
            </a:r>
            <a:r>
              <a:rPr lang="fr-CA" sz="1050" b="0" i="0" kern="1200" baseline="0" dirty="0">
                <a:solidFill>
                  <a:schemeClr val="tx1"/>
                </a:solidFill>
                <a:effectLst/>
                <a:latin typeface="Arial"/>
                <a:cs typeface="Arial"/>
              </a:rPr>
              <a:t> the </a:t>
            </a:r>
            <a:r>
              <a:rPr lang="fr-CA" sz="1050" b="0" i="0" kern="1200" baseline="0" dirty="0" err="1">
                <a:solidFill>
                  <a:schemeClr val="tx1"/>
                </a:solidFill>
                <a:effectLst/>
                <a:latin typeface="Arial"/>
                <a:cs typeface="Arial"/>
              </a:rPr>
              <a:t>government</a:t>
            </a:r>
            <a:r>
              <a:rPr lang="fr-CA" sz="1050" b="0" i="0" kern="1200" baseline="0" dirty="0">
                <a:solidFill>
                  <a:schemeClr val="tx1"/>
                </a:solidFill>
                <a:effectLst/>
                <a:latin typeface="Arial"/>
                <a:cs typeface="Arial"/>
              </a:rPr>
              <a:t> </a:t>
            </a:r>
            <a:r>
              <a:rPr lang="fr-CA" sz="1050" b="0" i="0" kern="1200" baseline="0" dirty="0" err="1">
                <a:solidFill>
                  <a:schemeClr val="tx1"/>
                </a:solidFill>
                <a:effectLst/>
                <a:latin typeface="Arial"/>
                <a:cs typeface="Arial"/>
              </a:rPr>
              <a:t>is</a:t>
            </a:r>
            <a:r>
              <a:rPr lang="fr-CA" sz="1050" b="0" i="0" kern="1200" baseline="0" dirty="0">
                <a:solidFill>
                  <a:schemeClr val="tx1"/>
                </a:solidFill>
                <a:effectLst/>
                <a:latin typeface="Arial"/>
                <a:cs typeface="Arial"/>
              </a:rPr>
              <a:t> made up of </a:t>
            </a:r>
            <a:r>
              <a:rPr lang="fr-CA" sz="1050" b="0" i="0" kern="1200" baseline="0" dirty="0" err="1">
                <a:solidFill>
                  <a:schemeClr val="tx1"/>
                </a:solidFill>
                <a:effectLst/>
                <a:latin typeface="Arial"/>
                <a:cs typeface="Arial"/>
              </a:rPr>
              <a:t>citizens</a:t>
            </a:r>
            <a:r>
              <a:rPr lang="fr-CA" sz="1050" b="0" i="0" kern="1200" baseline="0" dirty="0">
                <a:solidFill>
                  <a:schemeClr val="tx1"/>
                </a:solidFill>
                <a:effectLst/>
                <a:latin typeface="Arial"/>
                <a:cs typeface="Arial"/>
              </a:rPr>
              <a:t>) and must respect </a:t>
            </a:r>
            <a:r>
              <a:rPr lang="fr-CA" sz="1050" b="0" i="0" kern="1200" baseline="0" dirty="0" err="1">
                <a:solidFill>
                  <a:schemeClr val="tx1"/>
                </a:solidFill>
                <a:effectLst/>
                <a:latin typeface="Arial"/>
                <a:cs typeface="Arial"/>
              </a:rPr>
              <a:t>government</a:t>
            </a:r>
            <a:r>
              <a:rPr lang="fr-CA" sz="1050" b="0" i="0" kern="1200" baseline="0" dirty="0">
                <a:solidFill>
                  <a:schemeClr val="tx1"/>
                </a:solidFill>
                <a:effectLst/>
                <a:latin typeface="Arial"/>
                <a:cs typeface="Arial"/>
              </a:rPr>
              <a:t> </a:t>
            </a:r>
            <a:r>
              <a:rPr lang="fr-CA" sz="1050" b="0" i="0" kern="1200" baseline="0" dirty="0" err="1">
                <a:solidFill>
                  <a:schemeClr val="tx1"/>
                </a:solidFill>
                <a:effectLst/>
                <a:latin typeface="Arial"/>
                <a:cs typeface="Arial"/>
              </a:rPr>
              <a:t>decisions</a:t>
            </a:r>
            <a:r>
              <a:rPr lang="fr-CA" sz="1050" b="0" i="0" kern="1200" baseline="0" dirty="0">
                <a:solidFill>
                  <a:schemeClr val="tx1"/>
                </a:solidFill>
                <a:effectLst/>
                <a:latin typeface="Arial"/>
                <a:cs typeface="Arial"/>
              </a:rPr>
              <a:t> (</a:t>
            </a:r>
            <a:r>
              <a:rPr lang="fr-CA" sz="1050" b="0" i="0" kern="1200" baseline="0" dirty="0" err="1">
                <a:solidFill>
                  <a:schemeClr val="tx1"/>
                </a:solidFill>
                <a:effectLst/>
                <a:latin typeface="Arial"/>
                <a:cs typeface="Arial"/>
              </a:rPr>
              <a:t>because</a:t>
            </a:r>
            <a:r>
              <a:rPr lang="fr-CA" sz="1050" b="0" i="0" kern="1200" baseline="0" dirty="0">
                <a:solidFill>
                  <a:schemeClr val="tx1"/>
                </a:solidFill>
                <a:effectLst/>
                <a:latin typeface="Arial"/>
                <a:cs typeface="Arial"/>
              </a:rPr>
              <a:t> no one </a:t>
            </a:r>
            <a:r>
              <a:rPr lang="fr-CA" sz="1050" b="0" i="0" kern="1200" baseline="0" dirty="0" err="1">
                <a:solidFill>
                  <a:schemeClr val="tx1"/>
                </a:solidFill>
                <a:effectLst/>
                <a:latin typeface="Arial"/>
                <a:cs typeface="Arial"/>
              </a:rPr>
              <a:t>is</a:t>
            </a:r>
            <a:r>
              <a:rPr lang="fr-CA" sz="1050" b="0" i="0" kern="1200" baseline="0" dirty="0">
                <a:solidFill>
                  <a:schemeClr val="tx1"/>
                </a:solidFill>
                <a:effectLst/>
                <a:latin typeface="Arial"/>
                <a:cs typeface="Arial"/>
              </a:rPr>
              <a:t> </a:t>
            </a:r>
            <a:r>
              <a:rPr lang="fr-CA" sz="1050" b="0" i="0" kern="1200" baseline="0" dirty="0" err="1">
                <a:solidFill>
                  <a:schemeClr val="tx1"/>
                </a:solidFill>
                <a:effectLst/>
                <a:latin typeface="Arial"/>
                <a:cs typeface="Arial"/>
              </a:rPr>
              <a:t>above</a:t>
            </a:r>
            <a:r>
              <a:rPr lang="fr-CA" sz="1050" b="0" i="0" kern="1200" baseline="0" dirty="0">
                <a:solidFill>
                  <a:schemeClr val="tx1"/>
                </a:solidFill>
                <a:effectLst/>
                <a:latin typeface="Arial"/>
                <a:cs typeface="Arial"/>
              </a:rPr>
              <a:t> the </a:t>
            </a:r>
            <a:r>
              <a:rPr lang="fr-CA" sz="1050" b="0" i="0" kern="1200" baseline="0" dirty="0" err="1">
                <a:solidFill>
                  <a:schemeClr val="tx1"/>
                </a:solidFill>
                <a:effectLst/>
                <a:latin typeface="Arial"/>
                <a:cs typeface="Arial"/>
              </a:rPr>
              <a:t>law</a:t>
            </a:r>
            <a:r>
              <a:rPr lang="fr-CA" sz="1050" b="0" i="0" kern="1200" baseline="0" dirty="0">
                <a:solidFill>
                  <a:schemeClr val="tx1"/>
                </a:solidFill>
                <a:effectLst/>
                <a:latin typeface="Arial"/>
                <a:cs typeface="Arial"/>
              </a:rPr>
              <a:t>).</a:t>
            </a:r>
            <a:r>
              <a:rPr lang="fr-CA" sz="1050" dirty="0">
                <a:latin typeface="Arial"/>
                <a:cs typeface="Arial"/>
              </a:rPr>
              <a:t> </a:t>
            </a:r>
          </a:p>
          <a:p>
            <a:r>
              <a:rPr lang="fr-CA" sz="1050" dirty="0">
                <a:latin typeface="Arial"/>
                <a:cs typeface="Arial"/>
              </a:rPr>
              <a:t> </a:t>
            </a:r>
            <a:endParaRPr lang="fr-CA" sz="1050" b="0" i="0" kern="1200" dirty="0">
              <a:solidFill>
                <a:schemeClr val="tx1"/>
              </a:solidFill>
              <a:effectLst/>
              <a:latin typeface="Arial" panose="020B0604020202020204" pitchFamily="34" charset="0"/>
              <a:cs typeface="Arial" panose="020B0604020202020204" pitchFamily="34" charset="0"/>
            </a:endParaRPr>
          </a:p>
          <a:p>
            <a:pPr marL="181610" indent="-181610">
              <a:buFont typeface="Wingdings" panose="05000000000000000000" pitchFamily="2" charset="2"/>
              <a:buChar char="q"/>
            </a:pPr>
            <a:r>
              <a:rPr lang="fr-CA" sz="1050" dirty="0">
                <a:latin typeface="Arial"/>
                <a:ea typeface="Calibri" panose="020F0502020204030204" pitchFamily="34" charset="0"/>
                <a:cs typeface="Arial"/>
              </a:rPr>
              <a:t>People can </a:t>
            </a:r>
            <a:r>
              <a:rPr lang="fr-CA" sz="1050" dirty="0" err="1">
                <a:latin typeface="Arial"/>
                <a:ea typeface="Calibri" panose="020F0502020204030204" pitchFamily="34" charset="0"/>
                <a:cs typeface="Arial"/>
              </a:rPr>
              <a:t>participate</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freely</a:t>
            </a:r>
            <a:r>
              <a:rPr lang="fr-CA" sz="1050" dirty="0">
                <a:latin typeface="Arial"/>
                <a:ea typeface="Calibri" panose="020F0502020204030204" pitchFamily="34" charset="0"/>
                <a:cs typeface="Arial"/>
              </a:rPr>
              <a:t> in </a:t>
            </a:r>
            <a:r>
              <a:rPr lang="fr-CA" sz="1050" dirty="0" err="1">
                <a:latin typeface="Arial"/>
                <a:ea typeface="Calibri" panose="020F0502020204030204" pitchFamily="34" charset="0"/>
                <a:cs typeface="Arial"/>
              </a:rPr>
              <a:t>decisions</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that</a:t>
            </a:r>
            <a:r>
              <a:rPr lang="fr-CA" sz="1050" dirty="0">
                <a:latin typeface="Arial"/>
                <a:ea typeface="Calibri" panose="020F0502020204030204" pitchFamily="34" charset="0"/>
                <a:cs typeface="Arial"/>
              </a:rPr>
              <a:t> affect </a:t>
            </a:r>
            <a:r>
              <a:rPr lang="fr-CA" sz="1050" dirty="0" err="1">
                <a:latin typeface="Arial"/>
                <a:ea typeface="Calibri" panose="020F0502020204030204" pitchFamily="34" charset="0"/>
                <a:cs typeface="Arial"/>
              </a:rPr>
              <a:t>them</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Here</a:t>
            </a:r>
            <a:r>
              <a:rPr lang="fr-CA" sz="1050" dirty="0">
                <a:latin typeface="Arial"/>
                <a:ea typeface="Calibri" panose="020F0502020204030204" pitchFamily="34" charset="0"/>
                <a:cs typeface="Arial"/>
              </a:rPr>
              <a:t> are </a:t>
            </a:r>
            <a:r>
              <a:rPr lang="fr-CA" sz="1050" dirty="0" err="1">
                <a:latin typeface="Arial"/>
                <a:ea typeface="Calibri" panose="020F0502020204030204" pitchFamily="34" charset="0"/>
                <a:cs typeface="Arial"/>
              </a:rPr>
              <a:t>examples</a:t>
            </a:r>
            <a:r>
              <a:rPr lang="fr-CA" sz="1050" dirty="0">
                <a:latin typeface="Arial"/>
                <a:ea typeface="Calibri" panose="020F0502020204030204" pitchFamily="34" charset="0"/>
                <a:cs typeface="Arial"/>
              </a:rPr>
              <a:t>:</a:t>
            </a:r>
          </a:p>
          <a:p>
            <a:pPr marL="662305" lvl="1" indent="-181610">
              <a:buFont typeface="Wingdings" panose="05000000000000000000" pitchFamily="2" charset="2"/>
              <a:buChar char="q"/>
            </a:pPr>
            <a:r>
              <a:rPr lang="fr-CA" sz="1050" dirty="0">
                <a:latin typeface="Arial"/>
                <a:ea typeface="Calibri" panose="020F0502020204030204" pitchFamily="34" charset="0"/>
                <a:cs typeface="Arial"/>
              </a:rPr>
              <a:t>vote </a:t>
            </a:r>
            <a:r>
              <a:rPr lang="fr-CA" sz="1050" dirty="0" err="1">
                <a:latin typeface="Arial"/>
                <a:ea typeface="Calibri" panose="020F0502020204030204" pitchFamily="34" charset="0"/>
                <a:cs typeface="Arial"/>
              </a:rPr>
              <a:t>freely</a:t>
            </a:r>
            <a:r>
              <a:rPr lang="fr-CA" sz="1050" dirty="0">
                <a:latin typeface="Arial"/>
                <a:ea typeface="Calibri" panose="020F0502020204030204" pitchFamily="34" charset="0"/>
                <a:cs typeface="Arial"/>
              </a:rPr>
              <a:t> in </a:t>
            </a:r>
            <a:r>
              <a:rPr lang="fr-CA" sz="1050" dirty="0" err="1">
                <a:latin typeface="Arial"/>
                <a:ea typeface="Calibri" panose="020F0502020204030204" pitchFamily="34" charset="0"/>
                <a:cs typeface="Arial"/>
              </a:rPr>
              <a:t>elections</a:t>
            </a:r>
            <a:endParaRPr lang="fr-CA" sz="1050" dirty="0">
              <a:latin typeface="Arial" panose="020B0604020202020204" pitchFamily="34" charset="0"/>
              <a:ea typeface="Calibri" panose="020F0502020204030204" pitchFamily="34" charset="0"/>
              <a:cs typeface="Arial" panose="020B0604020202020204" pitchFamily="34" charset="0"/>
            </a:endParaRPr>
          </a:p>
          <a:p>
            <a:pPr marL="662305" lvl="1" indent="-181610">
              <a:buFont typeface="Wingdings" panose="05000000000000000000" pitchFamily="2" charset="2"/>
              <a:buChar char="q"/>
            </a:pPr>
            <a:r>
              <a:rPr lang="fr-CA" sz="1050" dirty="0" err="1">
                <a:latin typeface="Arial"/>
                <a:ea typeface="Calibri" panose="020F0502020204030204" pitchFamily="34" charset="0"/>
                <a:cs typeface="Arial"/>
              </a:rPr>
              <a:t>create</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newspapers</a:t>
            </a:r>
            <a:r>
              <a:rPr lang="fr-CA" sz="1050" dirty="0">
                <a:latin typeface="Arial"/>
                <a:ea typeface="Calibri" panose="020F0502020204030204" pitchFamily="34" charset="0"/>
                <a:cs typeface="Arial"/>
              </a:rPr>
              <a:t>, TV stations or You Tube channels and </a:t>
            </a:r>
            <a:r>
              <a:rPr lang="fr-CA" sz="1050" dirty="0" err="1">
                <a:latin typeface="Arial"/>
                <a:ea typeface="Calibri" panose="020F0502020204030204" pitchFamily="34" charset="0"/>
                <a:cs typeface="Arial"/>
              </a:rPr>
              <a:t>criticize</a:t>
            </a:r>
            <a:r>
              <a:rPr lang="fr-CA" sz="1050" dirty="0">
                <a:latin typeface="Arial"/>
                <a:ea typeface="Calibri" panose="020F0502020204030204" pitchFamily="34" charset="0"/>
                <a:cs typeface="Arial"/>
              </a:rPr>
              <a:t> the </a:t>
            </a:r>
            <a:r>
              <a:rPr lang="fr-CA" sz="1050" dirty="0" err="1">
                <a:latin typeface="Arial"/>
                <a:ea typeface="Calibri" panose="020F0502020204030204" pitchFamily="34" charset="0"/>
                <a:cs typeface="Arial"/>
              </a:rPr>
              <a:t>government</a:t>
            </a:r>
            <a:r>
              <a:rPr lang="fr-CA" sz="1050" dirty="0">
                <a:latin typeface="Arial"/>
                <a:ea typeface="Calibri" panose="020F0502020204030204" pitchFamily="34" charset="0"/>
                <a:cs typeface="Arial"/>
              </a:rPr>
              <a:t>   </a:t>
            </a:r>
            <a:endParaRPr lang="fr-CA" sz="1050" dirty="0">
              <a:latin typeface="Arial" panose="020B0604020202020204" pitchFamily="34" charset="0"/>
              <a:ea typeface="Calibri" panose="020F0502020204030204" pitchFamily="34" charset="0"/>
              <a:cs typeface="Arial" panose="020B0604020202020204" pitchFamily="34" charset="0"/>
            </a:endParaRPr>
          </a:p>
          <a:p>
            <a:pPr marL="662305" lvl="1" indent="-181610">
              <a:buFont typeface="Wingdings" panose="05000000000000000000" pitchFamily="2" charset="2"/>
              <a:buChar char="q"/>
            </a:pPr>
            <a:r>
              <a:rPr lang="fr-CA" sz="1050" dirty="0" err="1">
                <a:latin typeface="Arial"/>
                <a:ea typeface="Calibri" panose="020F0502020204030204" pitchFamily="34" charset="0"/>
                <a:cs typeface="Arial"/>
              </a:rPr>
              <a:t>demonstrate</a:t>
            </a:r>
            <a:r>
              <a:rPr lang="fr-CA" sz="1050" dirty="0">
                <a:latin typeface="Arial"/>
                <a:ea typeface="Calibri" panose="020F0502020204030204" pitchFamily="34" charset="0"/>
                <a:cs typeface="Arial"/>
              </a:rPr>
              <a:t> in the </a:t>
            </a:r>
            <a:r>
              <a:rPr lang="fr-CA" sz="1050" dirty="0" err="1">
                <a:latin typeface="Arial"/>
                <a:ea typeface="Calibri" panose="020F0502020204030204" pitchFamily="34" charset="0"/>
                <a:cs typeface="Arial"/>
              </a:rPr>
              <a:t>street</a:t>
            </a:r>
            <a:endParaRPr lang="fr-CA" sz="1050" dirty="0">
              <a:latin typeface="Arial"/>
              <a:ea typeface="Calibri" panose="020F0502020204030204" pitchFamily="34" charset="0"/>
              <a:cs typeface="Arial"/>
            </a:endParaRPr>
          </a:p>
          <a:p>
            <a:pPr marL="662305" lvl="1" indent="-181610">
              <a:buFont typeface="Wingdings" panose="05000000000000000000" pitchFamily="2" charset="2"/>
              <a:buChar char="q"/>
            </a:pPr>
            <a:r>
              <a:rPr lang="fr-CA" sz="1050" dirty="0" err="1">
                <a:latin typeface="Arial"/>
                <a:ea typeface="Calibri" panose="020F0502020204030204" pitchFamily="34" charset="0"/>
                <a:cs typeface="Arial"/>
              </a:rPr>
              <a:t>create</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political</a:t>
            </a:r>
            <a:r>
              <a:rPr lang="fr-CA" sz="1050" dirty="0">
                <a:latin typeface="Arial"/>
                <a:ea typeface="Calibri" panose="020F0502020204030204" pitchFamily="34" charset="0"/>
                <a:cs typeface="Arial"/>
              </a:rPr>
              <a:t> parties or associations to express </a:t>
            </a:r>
            <a:r>
              <a:rPr lang="fr-CA" sz="1050" dirty="0" err="1">
                <a:latin typeface="Arial"/>
                <a:ea typeface="Calibri" panose="020F0502020204030204" pitchFamily="34" charset="0"/>
                <a:cs typeface="Arial"/>
              </a:rPr>
              <a:t>their</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views</a:t>
            </a:r>
            <a:endParaRPr lang="fr-CA" sz="1050" dirty="0">
              <a:latin typeface="Arial"/>
              <a:ea typeface="Calibri" panose="020F0502020204030204" pitchFamily="34" charset="0"/>
              <a:cs typeface="Arial"/>
            </a:endParaRPr>
          </a:p>
          <a:p>
            <a:pPr marL="662305" lvl="1" indent="-181610">
              <a:buFont typeface="Wingdings" panose="05000000000000000000" pitchFamily="2" charset="2"/>
              <a:buChar char="q"/>
            </a:pPr>
            <a:endParaRPr lang="fr-CA" sz="1050" dirty="0">
              <a:latin typeface="Arial" panose="020B0604020202020204" pitchFamily="34" charset="0"/>
              <a:ea typeface="Calibri" panose="020F0502020204030204" pitchFamily="34" charset="0"/>
              <a:cs typeface="Arial" panose="020B0604020202020204" pitchFamily="34" charset="0"/>
            </a:endParaRPr>
          </a:p>
          <a:p>
            <a:pPr marL="181610" marR="0" lvl="0" indent="-18161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050" baseline="0" dirty="0">
                <a:latin typeface="Arial"/>
                <a:ea typeface="Calibri" panose="020F0502020204030204" pitchFamily="34" charset="0"/>
                <a:cs typeface="Arial"/>
              </a:rPr>
              <a:t>In </a:t>
            </a:r>
            <a:r>
              <a:rPr lang="fr-CA" sz="1050" baseline="0" dirty="0" err="1">
                <a:latin typeface="Arial"/>
                <a:ea typeface="Calibri" panose="020F0502020204030204" pitchFamily="34" charset="0"/>
                <a:cs typeface="Arial"/>
              </a:rPr>
              <a:t>democracies</a:t>
            </a:r>
            <a:r>
              <a:rPr lang="fr-CA" sz="1050" baseline="0" dirty="0">
                <a:latin typeface="Arial"/>
                <a:ea typeface="Calibri" panose="020F0502020204030204" pitchFamily="34" charset="0"/>
                <a:cs typeface="Arial"/>
              </a:rPr>
              <a:t>, </a:t>
            </a:r>
            <a:r>
              <a:rPr lang="fr-CA" sz="1050" baseline="0" dirty="0" err="1">
                <a:latin typeface="Arial"/>
                <a:ea typeface="Calibri" panose="020F0502020204030204" pitchFamily="34" charset="0"/>
                <a:cs typeface="Arial"/>
              </a:rPr>
              <a:t>government</a:t>
            </a:r>
            <a:r>
              <a:rPr lang="fr-CA" sz="1050" baseline="0" dirty="0">
                <a:latin typeface="Arial"/>
                <a:ea typeface="Calibri" panose="020F0502020204030204" pitchFamily="34" charset="0"/>
                <a:cs typeface="Arial"/>
              </a:rPr>
              <a:t> power </a:t>
            </a:r>
            <a:r>
              <a:rPr lang="fr-CA" sz="1050" baseline="0" dirty="0" err="1">
                <a:latin typeface="Arial"/>
                <a:ea typeface="Calibri" panose="020F0502020204030204" pitchFamily="34" charset="0"/>
                <a:cs typeface="Arial"/>
              </a:rPr>
              <a:t>is</a:t>
            </a:r>
            <a:r>
              <a:rPr lang="fr-CA" sz="1050" baseline="0" dirty="0">
                <a:latin typeface="Arial"/>
                <a:ea typeface="Calibri" panose="020F0502020204030204" pitchFamily="34" charset="0"/>
                <a:cs typeface="Arial"/>
              </a:rPr>
              <a:t> </a:t>
            </a:r>
            <a:r>
              <a:rPr lang="fr-CA" sz="1050" baseline="0" dirty="0" err="1">
                <a:latin typeface="Arial"/>
                <a:ea typeface="Calibri" panose="020F0502020204030204" pitchFamily="34" charset="0"/>
                <a:cs typeface="Arial"/>
              </a:rPr>
              <a:t>circumscribed</a:t>
            </a:r>
            <a:r>
              <a:rPr lang="fr-CA" sz="1050" baseline="0" dirty="0">
                <a:latin typeface="Arial"/>
                <a:ea typeface="Calibri" panose="020F0502020204030204" pitchFamily="34" charset="0"/>
                <a:cs typeface="Arial"/>
              </a:rPr>
              <a:t> by </a:t>
            </a:r>
            <a:r>
              <a:rPr lang="fr-CA" sz="1050" baseline="0" dirty="0" err="1">
                <a:latin typeface="Arial"/>
                <a:ea typeface="Calibri" panose="020F0502020204030204" pitchFamily="34" charset="0"/>
                <a:cs typeface="Arial"/>
              </a:rPr>
              <a:t>laws</a:t>
            </a:r>
            <a:r>
              <a:rPr lang="fr-CA" sz="1050" baseline="0" dirty="0">
                <a:latin typeface="Arial"/>
                <a:ea typeface="Calibri" panose="020F0502020204030204" pitchFamily="34" charset="0"/>
                <a:cs typeface="Arial"/>
              </a:rPr>
              <a:t>. </a:t>
            </a:r>
            <a:r>
              <a:rPr lang="fr-CA" sz="1050" baseline="0" dirty="0" err="1">
                <a:latin typeface="Arial"/>
                <a:ea typeface="Calibri" panose="020F0502020204030204" pitchFamily="34" charset="0"/>
                <a:cs typeface="Arial"/>
              </a:rPr>
              <a:t>Citizens</a:t>
            </a:r>
            <a:r>
              <a:rPr lang="fr-CA" sz="1050" baseline="0" dirty="0">
                <a:latin typeface="Arial"/>
                <a:ea typeface="Calibri" panose="020F0502020204030204" pitchFamily="34" charset="0"/>
                <a:cs typeface="Arial"/>
              </a:rPr>
              <a:t> must </a:t>
            </a:r>
            <a:r>
              <a:rPr lang="fr-CA" sz="1050" baseline="0" dirty="0" err="1">
                <a:latin typeface="Arial"/>
                <a:ea typeface="Calibri" panose="020F0502020204030204" pitchFamily="34" charset="0"/>
                <a:cs typeface="Arial"/>
              </a:rPr>
              <a:t>also</a:t>
            </a:r>
            <a:r>
              <a:rPr lang="fr-CA" sz="1050" baseline="0" dirty="0">
                <a:latin typeface="Arial"/>
                <a:ea typeface="Calibri" panose="020F0502020204030204" pitchFamily="34" charset="0"/>
                <a:cs typeface="Arial"/>
              </a:rPr>
              <a:t> respect </a:t>
            </a:r>
            <a:r>
              <a:rPr lang="fr-CA" sz="1050" baseline="0" dirty="0" err="1">
                <a:latin typeface="Arial"/>
                <a:ea typeface="Calibri" panose="020F0502020204030204" pitchFamily="34" charset="0"/>
                <a:cs typeface="Arial"/>
              </a:rPr>
              <a:t>laws</a:t>
            </a:r>
            <a:r>
              <a:rPr lang="fr-CA" sz="1050" baseline="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When</a:t>
            </a:r>
            <a:r>
              <a:rPr lang="fr-CA" sz="1050" dirty="0">
                <a:latin typeface="Arial"/>
                <a:ea typeface="Calibri" panose="020F0502020204030204" pitchFamily="34" charset="0"/>
                <a:cs typeface="Arial"/>
              </a:rPr>
              <a:t> the </a:t>
            </a:r>
            <a:r>
              <a:rPr lang="fr-CA" sz="1050" dirty="0" err="1">
                <a:latin typeface="Arial"/>
                <a:ea typeface="Calibri" panose="020F0502020204030204" pitchFamily="34" charset="0"/>
                <a:cs typeface="Arial"/>
              </a:rPr>
              <a:t>law</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is</a:t>
            </a:r>
            <a:r>
              <a:rPr lang="fr-CA" sz="1050" dirty="0">
                <a:latin typeface="Arial"/>
                <a:ea typeface="Calibri" panose="020F0502020204030204" pitchFamily="34" charset="0"/>
                <a:cs typeface="Arial"/>
              </a:rPr>
              <a:t> more </a:t>
            </a:r>
            <a:r>
              <a:rPr lang="fr-CA" sz="1050" dirty="0" err="1">
                <a:latin typeface="Arial"/>
                <a:ea typeface="Calibri" panose="020F0502020204030204" pitchFamily="34" charset="0"/>
                <a:cs typeface="Arial"/>
              </a:rPr>
              <a:t>powerful</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than</a:t>
            </a:r>
            <a:r>
              <a:rPr lang="fr-CA" sz="1050" dirty="0">
                <a:latin typeface="Arial"/>
                <a:ea typeface="Calibri" panose="020F0502020204030204" pitchFamily="34" charset="0"/>
                <a:cs typeface="Arial"/>
              </a:rPr>
              <a:t> the </a:t>
            </a:r>
            <a:r>
              <a:rPr lang="fr-CA" sz="1050" dirty="0" err="1">
                <a:latin typeface="Arial"/>
                <a:ea typeface="Calibri" panose="020F0502020204030204" pitchFamily="34" charset="0"/>
                <a:cs typeface="Arial"/>
              </a:rPr>
              <a:t>government</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we</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say</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that</a:t>
            </a:r>
            <a:r>
              <a:rPr lang="fr-CA" sz="1050" dirty="0">
                <a:latin typeface="Arial"/>
                <a:ea typeface="Calibri" panose="020F0502020204030204" pitchFamily="34" charset="0"/>
                <a:cs typeface="Arial"/>
              </a:rPr>
              <a:t> the country </a:t>
            </a:r>
            <a:r>
              <a:rPr lang="fr-CA" sz="1050" dirty="0" err="1">
                <a:latin typeface="Arial"/>
                <a:ea typeface="Calibri" panose="020F0502020204030204" pitchFamily="34" charset="0"/>
                <a:cs typeface="Arial"/>
              </a:rPr>
              <a:t>is</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governed</a:t>
            </a:r>
            <a:r>
              <a:rPr lang="fr-CA" sz="1050" dirty="0">
                <a:latin typeface="Arial"/>
                <a:ea typeface="Calibri" panose="020F0502020204030204" pitchFamily="34" charset="0"/>
                <a:cs typeface="Arial"/>
              </a:rPr>
              <a:t> by the</a:t>
            </a:r>
            <a:r>
              <a:rPr lang="fr-CA" sz="1050" dirty="0"/>
              <a:t> </a:t>
            </a:r>
            <a:r>
              <a:rPr lang="en-US" sz="1050" noProof="0" dirty="0"/>
              <a:t>“</a:t>
            </a:r>
            <a:r>
              <a:rPr lang="fr-CA" sz="1050" b="1" dirty="0" err="1">
                <a:latin typeface="Arial"/>
                <a:ea typeface="Calibri" panose="020F0502020204030204" pitchFamily="34" charset="0"/>
                <a:cs typeface="Arial"/>
              </a:rPr>
              <a:t>rule</a:t>
            </a:r>
            <a:r>
              <a:rPr lang="fr-CA" sz="1050" b="1" dirty="0">
                <a:latin typeface="Arial"/>
                <a:ea typeface="Calibri" panose="020F0502020204030204" pitchFamily="34" charset="0"/>
                <a:cs typeface="Arial"/>
              </a:rPr>
              <a:t> of </a:t>
            </a:r>
            <a:r>
              <a:rPr lang="fr-CA" sz="1050" b="1" dirty="0" err="1">
                <a:latin typeface="Arial"/>
                <a:ea typeface="Calibri" panose="020F0502020204030204" pitchFamily="34" charset="0"/>
                <a:cs typeface="Arial"/>
              </a:rPr>
              <a:t>law</a:t>
            </a:r>
            <a:r>
              <a:rPr lang="fr-CA" sz="1050" b="0" dirty="0">
                <a:latin typeface="Arial"/>
                <a:ea typeface="Calibri" panose="020F0502020204030204" pitchFamily="34" charset="0"/>
                <a:cs typeface="Arial"/>
              </a:rPr>
              <a:t>.</a:t>
            </a:r>
            <a:r>
              <a:rPr lang="en-US" sz="1050" b="0" i="1" kern="1200" dirty="0">
                <a:solidFill>
                  <a:schemeClr val="tx1"/>
                </a:solidFill>
                <a:effectLst/>
                <a:latin typeface="+mn-lt"/>
                <a:ea typeface="+mn-ea"/>
                <a:cs typeface="+mn-cs"/>
              </a:rPr>
              <a:t>”</a:t>
            </a:r>
            <a:r>
              <a:rPr lang="en-US" sz="1050" b="0" i="0" kern="1200" dirty="0">
                <a:solidFill>
                  <a:schemeClr val="tx1"/>
                </a:solidFill>
                <a:effectLst/>
                <a:latin typeface="+mn-lt"/>
                <a:ea typeface="+mn-ea"/>
                <a:cs typeface="+mn-cs"/>
              </a:rPr>
              <a:t> </a:t>
            </a:r>
            <a:endParaRPr lang="en-CA" sz="1050" dirty="0">
              <a:cs typeface="Calibri"/>
            </a:endParaRPr>
          </a:p>
          <a:p>
            <a:pPr marL="181610" indent="-181610">
              <a:buFont typeface="Wingdings" panose="05000000000000000000" pitchFamily="2" charset="2"/>
              <a:buChar char="q"/>
            </a:pPr>
            <a:endParaRPr lang="fr-CA" sz="1050" dirty="0">
              <a:latin typeface="Arial"/>
              <a:ea typeface="Calibri" panose="020F0502020204030204" pitchFamily="34" charset="0"/>
              <a:cs typeface="Arial"/>
            </a:endParaRPr>
          </a:p>
          <a:p>
            <a:pPr marL="182073" indent="-182073">
              <a:buFont typeface="Wingdings" panose="05000000000000000000" pitchFamily="2" charset="2"/>
              <a:buChar char="q"/>
            </a:pPr>
            <a:endParaRPr lang="fr-CA" sz="1050" dirty="0">
              <a:latin typeface="Arial" panose="020B0604020202020204" pitchFamily="34" charset="0"/>
              <a:ea typeface="Calibri" panose="020F0502020204030204" pitchFamily="34" charset="0"/>
              <a:cs typeface="Arial" panose="020B0604020202020204" pitchFamily="34" charset="0"/>
            </a:endParaRPr>
          </a:p>
          <a:p>
            <a:pPr marL="181610" indent="-181610" defTabSz="960681">
              <a:buFont typeface="Wingdings" panose="05000000000000000000" pitchFamily="2" charset="2"/>
              <a:buChar char="q"/>
              <a:defRPr/>
            </a:pPr>
            <a:r>
              <a:rPr lang="fr-CA" sz="1050" dirty="0">
                <a:latin typeface="Arial"/>
                <a:ea typeface="Calibri" panose="020F0502020204030204" pitchFamily="34" charset="0"/>
                <a:cs typeface="Arial"/>
              </a:rPr>
              <a:t>For </a:t>
            </a:r>
            <a:r>
              <a:rPr lang="fr-CA" sz="1050" dirty="0" err="1">
                <a:latin typeface="Arial"/>
                <a:ea typeface="Calibri" panose="020F0502020204030204" pitchFamily="34" charset="0"/>
                <a:cs typeface="Arial"/>
              </a:rPr>
              <a:t>example</a:t>
            </a:r>
            <a:r>
              <a:rPr lang="fr-CA" sz="1050" dirty="0">
                <a:latin typeface="Arial"/>
                <a:ea typeface="Calibri" panose="020F0502020204030204" pitchFamily="34" charset="0"/>
                <a:cs typeface="Arial"/>
              </a:rPr>
              <a:t>, in Canada, the </a:t>
            </a:r>
            <a:r>
              <a:rPr lang="fr-CA" sz="1050" dirty="0" err="1">
                <a:latin typeface="Arial"/>
                <a:ea typeface="Calibri" panose="020F0502020204030204" pitchFamily="34" charset="0"/>
                <a:cs typeface="Arial"/>
              </a:rPr>
              <a:t>law</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requires</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that</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representatives</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be</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elected</a:t>
            </a:r>
            <a:r>
              <a:rPr lang="fr-CA" sz="1050" dirty="0">
                <a:latin typeface="Arial"/>
                <a:ea typeface="Calibri" panose="020F0502020204030204" pitchFamily="34" charset="0"/>
                <a:cs typeface="Arial"/>
              </a:rPr>
              <a:t> in </a:t>
            </a:r>
            <a:r>
              <a:rPr lang="fr-CA" sz="1050" dirty="0" err="1">
                <a:latin typeface="Arial"/>
                <a:ea typeface="Calibri" panose="020F0502020204030204" pitchFamily="34" charset="0"/>
                <a:cs typeface="Arial"/>
              </a:rPr>
              <a:t>elections</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held</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every</a:t>
            </a:r>
            <a:r>
              <a:rPr lang="fr-CA" sz="1050" dirty="0">
                <a:latin typeface="Arial"/>
                <a:ea typeface="Calibri" panose="020F0502020204030204" pitchFamily="34" charset="0"/>
                <a:cs typeface="Arial"/>
              </a:rPr>
              <a:t> four </a:t>
            </a:r>
            <a:r>
              <a:rPr lang="fr-CA" sz="1050" dirty="0" err="1">
                <a:latin typeface="Arial"/>
                <a:ea typeface="Calibri" panose="020F0502020204030204" pitchFamily="34" charset="0"/>
                <a:cs typeface="Arial"/>
              </a:rPr>
              <a:t>years</a:t>
            </a:r>
            <a:r>
              <a:rPr lang="fr-CA" sz="1050" dirty="0">
                <a:latin typeface="Arial"/>
                <a:ea typeface="Calibri" panose="020F0502020204030204" pitchFamily="34" charset="0"/>
                <a:cs typeface="Arial"/>
              </a:rPr>
              <a:t> by </a:t>
            </a:r>
            <a:r>
              <a:rPr lang="fr-CA" sz="1050" b="1" dirty="0" err="1">
                <a:latin typeface="Arial"/>
                <a:ea typeface="Calibri" panose="020F0502020204030204" pitchFamily="34" charset="0"/>
                <a:cs typeface="Arial"/>
              </a:rPr>
              <a:t>universal</a:t>
            </a:r>
            <a:r>
              <a:rPr lang="fr-CA" sz="1050" b="1" dirty="0">
                <a:latin typeface="Arial"/>
                <a:ea typeface="Calibri" panose="020F0502020204030204" pitchFamily="34" charset="0"/>
                <a:cs typeface="Arial"/>
              </a:rPr>
              <a:t> suffrage </a:t>
            </a:r>
            <a:r>
              <a:rPr lang="fr-CA" sz="1050" b="0" dirty="0">
                <a:latin typeface="Arial"/>
                <a:ea typeface="Calibri" panose="020F0502020204030204" pitchFamily="34" charset="0"/>
                <a:cs typeface="Arial"/>
              </a:rPr>
              <a:t>and by </a:t>
            </a:r>
            <a:r>
              <a:rPr lang="fr-CA" sz="1050" b="1" dirty="0">
                <a:latin typeface="Arial"/>
                <a:ea typeface="Calibri" panose="020F0502020204030204" pitchFamily="34" charset="0"/>
                <a:cs typeface="Arial"/>
              </a:rPr>
              <a:t>secret vote. </a:t>
            </a:r>
            <a:r>
              <a:rPr lang="fr-CA" sz="1050" dirty="0">
                <a:latin typeface="Arial"/>
                <a:ea typeface="Calibri" panose="020F0502020204030204" pitchFamily="34" charset="0"/>
                <a:cs typeface="Arial"/>
              </a:rPr>
              <a:t>This </a:t>
            </a:r>
            <a:r>
              <a:rPr lang="fr-CA" sz="1050" dirty="0" err="1">
                <a:latin typeface="Arial"/>
                <a:ea typeface="Calibri" panose="020F0502020204030204" pitchFamily="34" charset="0"/>
                <a:cs typeface="Arial"/>
              </a:rPr>
              <a:t>means</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that</a:t>
            </a:r>
            <a:r>
              <a:rPr lang="fr-CA" sz="1050" dirty="0">
                <a:latin typeface="Arial"/>
                <a:ea typeface="Calibri" panose="020F0502020204030204" pitchFamily="34" charset="0"/>
                <a:cs typeface="Arial"/>
              </a:rPr>
              <a:t> all </a:t>
            </a:r>
            <a:r>
              <a:rPr lang="fr-CA" sz="1050" dirty="0" err="1">
                <a:latin typeface="Arial"/>
                <a:ea typeface="Calibri" panose="020F0502020204030204" pitchFamily="34" charset="0"/>
                <a:cs typeface="Arial"/>
              </a:rPr>
              <a:t>citizens</a:t>
            </a:r>
            <a:r>
              <a:rPr lang="fr-CA" sz="1050" dirty="0">
                <a:latin typeface="Arial"/>
                <a:ea typeface="Calibri" panose="020F0502020204030204" pitchFamily="34" charset="0"/>
                <a:cs typeface="Arial"/>
              </a:rPr>
              <a:t> 18 and over can vote and </a:t>
            </a:r>
            <a:r>
              <a:rPr lang="fr-CA" sz="1050" dirty="0" err="1">
                <a:latin typeface="Arial"/>
                <a:ea typeface="Calibri" panose="020F0502020204030204" pitchFamily="34" charset="0"/>
                <a:cs typeface="Arial"/>
              </a:rPr>
              <a:t>that</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their</a:t>
            </a:r>
            <a:r>
              <a:rPr lang="fr-CA" sz="1050" dirty="0">
                <a:latin typeface="Arial"/>
                <a:ea typeface="Calibri" panose="020F0502020204030204" pitchFamily="34" charset="0"/>
                <a:cs typeface="Arial"/>
              </a:rPr>
              <a:t> vote </a:t>
            </a:r>
            <a:r>
              <a:rPr lang="fr-CA" sz="1050" dirty="0" err="1">
                <a:latin typeface="Arial"/>
                <a:ea typeface="Calibri" panose="020F0502020204030204" pitchFamily="34" charset="0"/>
                <a:cs typeface="Arial"/>
              </a:rPr>
              <a:t>is</a:t>
            </a:r>
            <a:r>
              <a:rPr lang="fr-CA" sz="1050" dirty="0">
                <a:latin typeface="Arial"/>
                <a:ea typeface="Calibri" panose="020F0502020204030204" pitchFamily="34" charset="0"/>
                <a:cs typeface="Arial"/>
              </a:rPr>
              <a:t> secret. </a:t>
            </a:r>
          </a:p>
          <a:p>
            <a:pPr defTabSz="960681">
              <a:defRPr/>
            </a:pPr>
            <a:r>
              <a:rPr lang="fr-CA" sz="1050" dirty="0">
                <a:latin typeface="Arial"/>
                <a:ea typeface="Calibri" panose="020F0502020204030204" pitchFamily="34" charset="0"/>
                <a:cs typeface="Arial"/>
              </a:rPr>
              <a:t> </a:t>
            </a:r>
            <a:endParaRPr lang="fr-CA" sz="1050" dirty="0">
              <a:latin typeface="Arial" panose="020B0604020202020204" pitchFamily="34" charset="0"/>
              <a:ea typeface="Calibri" panose="020F0502020204030204" pitchFamily="34" charset="0"/>
              <a:cs typeface="Arial" panose="020B0604020202020204" pitchFamily="34" charset="0"/>
            </a:endParaRPr>
          </a:p>
          <a:p>
            <a:pPr marL="625475" indent="-180975" defTabSz="960681">
              <a:buFont typeface="Wingdings" panose="05000000000000000000" pitchFamily="2" charset="2"/>
              <a:buChar char="q"/>
              <a:defRPr/>
            </a:pPr>
            <a:r>
              <a:rPr lang="fr-CA" sz="1050" dirty="0">
                <a:latin typeface="Arial"/>
                <a:ea typeface="Calibri" panose="020F0502020204030204" pitchFamily="34" charset="0"/>
                <a:cs typeface="Arial"/>
              </a:rPr>
              <a:t>In Canada, </a:t>
            </a:r>
            <a:r>
              <a:rPr lang="fr-CA" sz="1050" dirty="0" err="1">
                <a:latin typeface="Arial"/>
                <a:ea typeface="Calibri" panose="020F0502020204030204" pitchFamily="34" charset="0"/>
                <a:cs typeface="Arial"/>
              </a:rPr>
              <a:t>citizens</a:t>
            </a:r>
            <a:r>
              <a:rPr lang="fr-CA" sz="1050" dirty="0">
                <a:latin typeface="Arial"/>
                <a:ea typeface="Calibri" panose="020F0502020204030204" pitchFamily="34" charset="0"/>
                <a:cs typeface="Arial"/>
              </a:rPr>
              <a:t> vote for the people </a:t>
            </a:r>
            <a:r>
              <a:rPr lang="fr-CA" sz="1050" dirty="0" err="1">
                <a:latin typeface="Arial"/>
                <a:ea typeface="Calibri" panose="020F0502020204030204" pitchFamily="34" charset="0"/>
                <a:cs typeface="Arial"/>
              </a:rPr>
              <a:t>who</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will</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represent</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them</a:t>
            </a:r>
            <a:r>
              <a:rPr lang="fr-CA" sz="1050" dirty="0">
                <a:latin typeface="Arial"/>
                <a:ea typeface="Calibri" panose="020F0502020204030204" pitchFamily="34" charset="0"/>
                <a:cs typeface="Arial"/>
              </a:rPr>
              <a:t> and </a:t>
            </a:r>
            <a:r>
              <a:rPr lang="fr-CA" sz="1050" dirty="0" err="1">
                <a:latin typeface="Arial"/>
                <a:ea typeface="Calibri" panose="020F0502020204030204" pitchFamily="34" charset="0"/>
                <a:cs typeface="Arial"/>
              </a:rPr>
              <a:t>take</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decisions</a:t>
            </a:r>
            <a:r>
              <a:rPr lang="fr-CA" sz="1050" dirty="0">
                <a:latin typeface="Arial"/>
                <a:ea typeface="Calibri" panose="020F0502020204030204" pitchFamily="34" charset="0"/>
                <a:cs typeface="Arial"/>
              </a:rPr>
              <a:t> on </a:t>
            </a:r>
            <a:r>
              <a:rPr lang="fr-CA" sz="1050" dirty="0" err="1">
                <a:latin typeface="Arial"/>
                <a:ea typeface="Calibri" panose="020F0502020204030204" pitchFamily="34" charset="0"/>
                <a:cs typeface="Arial"/>
              </a:rPr>
              <a:t>their</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behalf</a:t>
            </a:r>
            <a:r>
              <a:rPr lang="fr-CA" sz="1050" dirty="0">
                <a:latin typeface="Arial"/>
                <a:ea typeface="Calibri" panose="020F0502020204030204" pitchFamily="34" charset="0"/>
                <a:cs typeface="Arial"/>
              </a:rPr>
              <a:t>. </a:t>
            </a:r>
          </a:p>
          <a:p>
            <a:pPr marL="625475" indent="-180975" defTabSz="960681">
              <a:buFont typeface="Wingdings" panose="05000000000000000000" pitchFamily="2" charset="2"/>
              <a:buChar char="q"/>
              <a:defRPr/>
            </a:pPr>
            <a:endParaRPr lang="fr-CA" sz="1050" b="1" dirty="0">
              <a:latin typeface="Arial" panose="020B0604020202020204" pitchFamily="34" charset="0"/>
              <a:ea typeface="Calibri" panose="020F0502020204030204" pitchFamily="34" charset="0"/>
              <a:cs typeface="Arial" panose="020B0604020202020204" pitchFamily="34" charset="0"/>
            </a:endParaRPr>
          </a:p>
          <a:p>
            <a:pPr defTabSz="960681">
              <a:defRPr/>
            </a:pPr>
            <a:r>
              <a:rPr lang="fr-CA" sz="1050" b="1" dirty="0">
                <a:latin typeface="Arial"/>
                <a:ea typeface="Calibri" panose="020F0502020204030204" pitchFamily="34" charset="0"/>
                <a:cs typeface="Arial"/>
              </a:rPr>
              <a:t>NOTE: </a:t>
            </a:r>
            <a:r>
              <a:rPr lang="fr-CA" sz="1050" b="1" dirty="0" err="1">
                <a:latin typeface="Arial"/>
                <a:ea typeface="Calibri" panose="020F0502020204030204" pitchFamily="34" charset="0"/>
                <a:cs typeface="Arial"/>
              </a:rPr>
              <a:t>Representative</a:t>
            </a:r>
            <a:r>
              <a:rPr lang="fr-CA" sz="1050" b="1" dirty="0">
                <a:latin typeface="Arial"/>
                <a:ea typeface="Calibri" panose="020F0502020204030204" pitchFamily="34" charset="0"/>
                <a:cs typeface="Arial"/>
              </a:rPr>
              <a:t> </a:t>
            </a:r>
            <a:r>
              <a:rPr lang="fr-CA" sz="1050" b="1" dirty="0" err="1">
                <a:latin typeface="Arial"/>
                <a:ea typeface="Calibri" panose="020F0502020204030204" pitchFamily="34" charset="0"/>
                <a:cs typeface="Arial"/>
              </a:rPr>
              <a:t>democracy</a:t>
            </a:r>
            <a:r>
              <a:rPr lang="fr-CA" sz="1050" b="1" dirty="0">
                <a:latin typeface="Arial"/>
                <a:ea typeface="Calibri" panose="020F0502020204030204" pitchFamily="34" charset="0"/>
                <a:cs typeface="Arial"/>
              </a:rPr>
              <a:t> and direct </a:t>
            </a:r>
            <a:r>
              <a:rPr lang="fr-CA" sz="1050" b="1" dirty="0" err="1">
                <a:latin typeface="Arial"/>
                <a:ea typeface="Calibri" panose="020F0502020204030204" pitchFamily="34" charset="0"/>
                <a:cs typeface="Arial"/>
              </a:rPr>
              <a:t>democracy</a:t>
            </a:r>
            <a:r>
              <a:rPr lang="fr-CA" sz="1050" b="1" dirty="0">
                <a:latin typeface="Arial"/>
                <a:ea typeface="Calibri" panose="020F0502020204030204" pitchFamily="34" charset="0"/>
                <a:cs typeface="Arial"/>
              </a:rPr>
              <a:t>  </a:t>
            </a:r>
          </a:p>
          <a:p>
            <a:pPr defTabSz="960681">
              <a:defRPr/>
            </a:pPr>
            <a:r>
              <a:rPr lang="fr-CA" sz="1050" dirty="0">
                <a:latin typeface="Arial"/>
                <a:ea typeface="Calibri" panose="020F0502020204030204" pitchFamily="34" charset="0"/>
                <a:cs typeface="Arial"/>
              </a:rPr>
              <a:t>In </a:t>
            </a:r>
            <a:r>
              <a:rPr lang="fr-CA" sz="1050" dirty="0" err="1">
                <a:latin typeface="Arial"/>
                <a:ea typeface="Calibri" panose="020F0502020204030204" pitchFamily="34" charset="0"/>
                <a:cs typeface="Arial"/>
              </a:rPr>
              <a:t>our</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example</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we</a:t>
            </a:r>
            <a:r>
              <a:rPr lang="fr-CA" sz="1050" dirty="0">
                <a:latin typeface="Arial"/>
                <a:ea typeface="Calibri" panose="020F0502020204030204" pitchFamily="34" charset="0"/>
                <a:cs typeface="Arial"/>
              </a:rPr>
              <a:t> are </a:t>
            </a:r>
            <a:r>
              <a:rPr lang="fr-CA" sz="1050" dirty="0" err="1">
                <a:latin typeface="Arial"/>
                <a:ea typeface="Calibri" panose="020F0502020204030204" pitchFamily="34" charset="0"/>
                <a:cs typeface="Arial"/>
              </a:rPr>
              <a:t>talking</a:t>
            </a:r>
            <a:r>
              <a:rPr lang="fr-CA" sz="1050" dirty="0">
                <a:latin typeface="Arial"/>
                <a:ea typeface="Calibri" panose="020F0502020204030204" pitchFamily="34" charset="0"/>
                <a:cs typeface="Arial"/>
              </a:rPr>
              <a:t> about </a:t>
            </a:r>
            <a:r>
              <a:rPr lang="fr-CA" sz="1050" dirty="0" err="1">
                <a:latin typeface="Arial"/>
                <a:ea typeface="Calibri" panose="020F0502020204030204" pitchFamily="34" charset="0"/>
                <a:cs typeface="Arial"/>
              </a:rPr>
              <a:t>so-called</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representative</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decmocracy</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which</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is</a:t>
            </a:r>
            <a:r>
              <a:rPr lang="fr-CA" sz="1050" dirty="0">
                <a:latin typeface="Arial"/>
                <a:ea typeface="Calibri" panose="020F0502020204030204" pitchFamily="34" charset="0"/>
                <a:cs typeface="Arial"/>
              </a:rPr>
              <a:t> the Canadian system.</a:t>
            </a:r>
          </a:p>
          <a:p>
            <a:pPr defTabSz="960681">
              <a:defRPr/>
            </a:pPr>
            <a:r>
              <a:rPr lang="fr-CA" sz="1050" dirty="0">
                <a:latin typeface="Arial"/>
                <a:ea typeface="Calibri" panose="020F0502020204030204" pitchFamily="34" charset="0"/>
                <a:cs typeface="Arial"/>
              </a:rPr>
              <a:t>But </a:t>
            </a:r>
            <a:r>
              <a:rPr lang="fr-CA" sz="1050" dirty="0" err="1">
                <a:latin typeface="Arial"/>
                <a:ea typeface="Calibri" panose="020F0502020204030204" pitchFamily="34" charset="0"/>
                <a:cs typeface="Arial"/>
              </a:rPr>
              <a:t>there</a:t>
            </a:r>
            <a:r>
              <a:rPr lang="fr-CA" sz="1050" dirty="0">
                <a:latin typeface="Arial"/>
                <a:ea typeface="Calibri" panose="020F0502020204030204" pitchFamily="34" charset="0"/>
                <a:cs typeface="Arial"/>
              </a:rPr>
              <a:t> are </a:t>
            </a:r>
            <a:r>
              <a:rPr lang="fr-CA" sz="1050" dirty="0" err="1">
                <a:latin typeface="Arial"/>
                <a:ea typeface="Calibri" panose="020F0502020204030204" pitchFamily="34" charset="0"/>
                <a:cs typeface="Arial"/>
              </a:rPr>
              <a:t>other</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forms</a:t>
            </a:r>
            <a:r>
              <a:rPr lang="fr-CA" sz="1050" dirty="0">
                <a:latin typeface="Arial"/>
                <a:ea typeface="Calibri" panose="020F0502020204030204" pitchFamily="34" charset="0"/>
                <a:cs typeface="Arial"/>
              </a:rPr>
              <a:t> of </a:t>
            </a:r>
            <a:r>
              <a:rPr lang="fr-CA" sz="1050" dirty="0" err="1">
                <a:latin typeface="Arial"/>
                <a:ea typeface="Calibri" panose="020F0502020204030204" pitchFamily="34" charset="0"/>
                <a:cs typeface="Arial"/>
              </a:rPr>
              <a:t>democracy</a:t>
            </a:r>
            <a:r>
              <a:rPr lang="fr-CA" sz="1050" dirty="0">
                <a:latin typeface="Arial"/>
                <a:ea typeface="Calibri" panose="020F0502020204030204" pitchFamily="34" charset="0"/>
                <a:cs typeface="Arial"/>
              </a:rPr>
              <a:t>. In direct </a:t>
            </a:r>
            <a:r>
              <a:rPr lang="fr-CA" sz="1050" dirty="0" err="1">
                <a:latin typeface="Arial"/>
                <a:ea typeface="Calibri" panose="020F0502020204030204" pitchFamily="34" charset="0"/>
                <a:cs typeface="Arial"/>
              </a:rPr>
              <a:t>democracy</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citizens</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participate</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directly</a:t>
            </a:r>
            <a:r>
              <a:rPr lang="fr-CA" sz="1050" dirty="0">
                <a:latin typeface="Arial"/>
                <a:ea typeface="Calibri" panose="020F0502020204030204" pitchFamily="34" charset="0"/>
                <a:cs typeface="Arial"/>
              </a:rPr>
              <a:t> in </a:t>
            </a:r>
            <a:r>
              <a:rPr lang="fr-CA" sz="1050" dirty="0" err="1">
                <a:latin typeface="Arial"/>
                <a:ea typeface="Calibri" panose="020F0502020204030204" pitchFamily="34" charset="0"/>
                <a:cs typeface="Arial"/>
              </a:rPr>
              <a:t>making</a:t>
            </a:r>
            <a:r>
              <a:rPr lang="fr-CA" sz="1050" dirty="0">
                <a:latin typeface="Arial"/>
                <a:ea typeface="Calibri" panose="020F0502020204030204" pitchFamily="34" charset="0"/>
                <a:cs typeface="Arial"/>
              </a:rPr>
              <a:t> </a:t>
            </a:r>
            <a:r>
              <a:rPr lang="fr-CA" sz="1050" dirty="0" err="1">
                <a:latin typeface="Arial"/>
                <a:ea typeface="Calibri" panose="020F0502020204030204" pitchFamily="34" charset="0"/>
                <a:cs typeface="Arial"/>
              </a:rPr>
              <a:t>laws</a:t>
            </a:r>
            <a:r>
              <a:rPr lang="fr-CA" sz="1050" dirty="0">
                <a:latin typeface="Arial"/>
                <a:ea typeface="Calibri" panose="020F0502020204030204" pitchFamily="34" charset="0"/>
                <a:cs typeface="Arial"/>
              </a:rPr>
              <a:t>.  </a:t>
            </a:r>
          </a:p>
          <a:p>
            <a:pPr defTabSz="960681">
              <a:defRPr/>
            </a:pPr>
            <a:endParaRPr lang="fr-CA" sz="1100" b="1" dirty="0">
              <a:latin typeface="Arial" panose="020B0604020202020204" pitchFamily="34" charset="0"/>
              <a:ea typeface="Calibri" panose="020F0502020204030204" pitchFamily="34" charset="0"/>
              <a:cs typeface="Arial" panose="020B0604020202020204" pitchFamily="34" charset="0"/>
            </a:endParaRPr>
          </a:p>
          <a:p>
            <a:r>
              <a:rPr lang="fr-CA" sz="800" b="1" dirty="0">
                <a:latin typeface="Arial"/>
                <a:ea typeface="Calibri" panose="020F0502020204030204" pitchFamily="34" charset="0"/>
                <a:cs typeface="Arial"/>
              </a:rPr>
              <a:t>SOURCES</a:t>
            </a:r>
          </a:p>
          <a:p>
            <a:pPr marL="181610" indent="-181610">
              <a:buFont typeface="Arial" panose="020B0604020202020204" pitchFamily="34" charset="0"/>
              <a:buChar char="•"/>
            </a:pPr>
            <a:r>
              <a:rPr lang="fr-CA" sz="800" i="1" dirty="0">
                <a:latin typeface="Arial"/>
                <a:cs typeface="Arial"/>
              </a:rPr>
              <a:t>Canada </a:t>
            </a:r>
            <a:r>
              <a:rPr lang="fr-CA" sz="800" i="1" dirty="0" err="1">
                <a:latin typeface="Arial"/>
                <a:cs typeface="Arial"/>
              </a:rPr>
              <a:t>Elections</a:t>
            </a:r>
            <a:r>
              <a:rPr lang="fr-CA" sz="800" i="1" dirty="0">
                <a:latin typeface="Arial"/>
                <a:cs typeface="Arial"/>
              </a:rPr>
              <a:t> </a:t>
            </a:r>
            <a:r>
              <a:rPr lang="fr-CA" sz="800" i="1" dirty="0" err="1">
                <a:latin typeface="Arial"/>
                <a:cs typeface="Arial"/>
              </a:rPr>
              <a:t>Act</a:t>
            </a:r>
            <a:r>
              <a:rPr lang="fr-CA" sz="800" dirty="0">
                <a:latin typeface="Arial"/>
                <a:cs typeface="Arial"/>
              </a:rPr>
              <a:t>, LC 2000, c 9, </a:t>
            </a:r>
            <a:r>
              <a:rPr lang="fr-CA" sz="800" dirty="0" err="1">
                <a:latin typeface="Arial"/>
                <a:cs typeface="Arial"/>
              </a:rPr>
              <a:t>ss</a:t>
            </a:r>
            <a:r>
              <a:rPr lang="fr-CA" sz="800" dirty="0">
                <a:latin typeface="Arial"/>
                <a:cs typeface="Arial"/>
              </a:rPr>
              <a:t> 3, 56.1, 163 and 385</a:t>
            </a:r>
            <a:endParaRPr lang="fr-CA" sz="800" dirty="0">
              <a:latin typeface="Arial"/>
              <a:ea typeface="Calibri" panose="020F0502020204030204" pitchFamily="34" charset="0"/>
              <a:cs typeface="Arial"/>
            </a:endParaRPr>
          </a:p>
          <a:p>
            <a:pPr marL="181610" indent="-181610">
              <a:buFont typeface="Arial" panose="020B0604020202020204" pitchFamily="34" charset="0"/>
              <a:buChar char="•"/>
            </a:pPr>
            <a:r>
              <a:rPr lang="fr-FR" sz="800" i="1" dirty="0">
                <a:latin typeface="Arial"/>
                <a:ea typeface="Calibri" panose="020F0502020204030204" pitchFamily="34" charset="0"/>
                <a:cs typeface="Arial"/>
              </a:rPr>
              <a:t>Canadian Charter of </a:t>
            </a:r>
            <a:r>
              <a:rPr lang="fr-FR" sz="800" i="1" dirty="0" err="1">
                <a:latin typeface="Arial"/>
                <a:ea typeface="Calibri" panose="020F0502020204030204" pitchFamily="34" charset="0"/>
                <a:cs typeface="Arial"/>
              </a:rPr>
              <a:t>Rights</a:t>
            </a:r>
            <a:r>
              <a:rPr lang="fr-FR" sz="800" i="1" dirty="0">
                <a:latin typeface="Arial"/>
                <a:ea typeface="Calibri" panose="020F0502020204030204" pitchFamily="34" charset="0"/>
                <a:cs typeface="Arial"/>
              </a:rPr>
              <a:t> and </a:t>
            </a:r>
            <a:r>
              <a:rPr lang="fr-FR" sz="800" i="1" dirty="0" err="1">
                <a:latin typeface="Arial"/>
                <a:ea typeface="Calibri" panose="020F0502020204030204" pitchFamily="34" charset="0"/>
                <a:cs typeface="Arial"/>
              </a:rPr>
              <a:t>Freedoms</a:t>
            </a:r>
            <a:r>
              <a:rPr lang="fr-FR" sz="800" i="1" dirty="0">
                <a:latin typeface="Arial"/>
                <a:ea typeface="Calibri" panose="020F0502020204030204" pitchFamily="34" charset="0"/>
                <a:cs typeface="Arial"/>
              </a:rPr>
              <a:t>, </a:t>
            </a:r>
            <a:r>
              <a:rPr lang="fr-FR" sz="800" dirty="0">
                <a:latin typeface="Arial"/>
                <a:ea typeface="Calibri" panose="020F0502020204030204" pitchFamily="34" charset="0"/>
                <a:cs typeface="Arial"/>
              </a:rPr>
              <a:t>arts 2 b), c), d) and 3,</a:t>
            </a:r>
            <a:r>
              <a:rPr lang="fr-FR" sz="800" i="1" dirty="0">
                <a:latin typeface="Arial"/>
                <a:ea typeface="Calibri" panose="020F0502020204030204" pitchFamily="34" charset="0"/>
                <a:cs typeface="Arial"/>
              </a:rPr>
              <a:t> </a:t>
            </a:r>
            <a:r>
              <a:rPr lang="fr-FR" sz="800" i="0" dirty="0">
                <a:latin typeface="Arial"/>
                <a:ea typeface="Calibri" panose="020F0502020204030204" pitchFamily="34" charset="0"/>
                <a:cs typeface="Arial"/>
              </a:rPr>
              <a:t>Part </a:t>
            </a:r>
            <a:r>
              <a:rPr lang="fr-FR" sz="800" dirty="0">
                <a:latin typeface="Arial"/>
                <a:ea typeface="Calibri" panose="020F0502020204030204" pitchFamily="34" charset="0"/>
                <a:cs typeface="Arial"/>
              </a:rPr>
              <a:t>I of the </a:t>
            </a:r>
            <a:r>
              <a:rPr lang="fr-FR" sz="800" i="1" dirty="0">
                <a:latin typeface="Arial"/>
                <a:ea typeface="Calibri" panose="020F0502020204030204" pitchFamily="34" charset="0"/>
                <a:cs typeface="Arial"/>
              </a:rPr>
              <a:t>Constitution </a:t>
            </a:r>
            <a:r>
              <a:rPr lang="fr-FR" sz="800" i="1" dirty="0" err="1">
                <a:latin typeface="Arial"/>
                <a:ea typeface="Calibri" panose="020F0502020204030204" pitchFamily="34" charset="0"/>
                <a:cs typeface="Arial"/>
              </a:rPr>
              <a:t>Act</a:t>
            </a:r>
            <a:r>
              <a:rPr lang="fr-FR" sz="800" i="1" dirty="0">
                <a:latin typeface="Arial"/>
                <a:ea typeface="Calibri" panose="020F0502020204030204" pitchFamily="34" charset="0"/>
                <a:cs typeface="Arial"/>
              </a:rPr>
              <a:t>, 1982, </a:t>
            </a:r>
            <a:r>
              <a:rPr lang="fr-FR" sz="800" dirty="0">
                <a:latin typeface="Arial"/>
                <a:ea typeface="Calibri" panose="020F0502020204030204" pitchFamily="34" charset="0"/>
                <a:cs typeface="Arial"/>
              </a:rPr>
              <a:t>Schedule B of the </a:t>
            </a:r>
            <a:r>
              <a:rPr lang="fr-FR" sz="800" i="1" dirty="0">
                <a:latin typeface="Arial"/>
                <a:ea typeface="Calibri" panose="020F0502020204030204" pitchFamily="34" charset="0"/>
                <a:cs typeface="Arial"/>
              </a:rPr>
              <a:t>Canada </a:t>
            </a:r>
            <a:r>
              <a:rPr lang="fr-FR" sz="800" i="1" dirty="0" err="1">
                <a:latin typeface="Arial"/>
                <a:ea typeface="Calibri" panose="020F0502020204030204" pitchFamily="34" charset="0"/>
                <a:cs typeface="Arial"/>
              </a:rPr>
              <a:t>Act</a:t>
            </a:r>
            <a:r>
              <a:rPr lang="fr-FR" sz="800" i="1" dirty="0">
                <a:latin typeface="Arial"/>
                <a:ea typeface="Calibri" panose="020F0502020204030204" pitchFamily="34" charset="0"/>
                <a:cs typeface="Arial"/>
              </a:rPr>
              <a:t> 1982  </a:t>
            </a:r>
            <a:r>
              <a:rPr lang="fr-FR" sz="800" dirty="0">
                <a:latin typeface="Arial"/>
                <a:ea typeface="Calibri" panose="020F0502020204030204" pitchFamily="34" charset="0"/>
                <a:cs typeface="Arial"/>
              </a:rPr>
              <a:t>(U.K.), 1982, c 11</a:t>
            </a:r>
            <a:endParaRPr lang="fr-FR" sz="800" i="1" dirty="0">
              <a:latin typeface="Arial"/>
              <a:ea typeface="Calibri" panose="020F0502020204030204" pitchFamily="34" charset="0"/>
              <a:cs typeface="Arial"/>
            </a:endParaRPr>
          </a:p>
          <a:p>
            <a:pPr marL="181610" indent="-181610">
              <a:buFont typeface="Arial" panose="020B0604020202020204" pitchFamily="34" charset="0"/>
              <a:buChar char="•"/>
            </a:pPr>
            <a:r>
              <a:rPr lang="fr-CA" sz="800" dirty="0">
                <a:latin typeface="Arial"/>
                <a:ea typeface="Calibri" panose="020F0502020204030204" pitchFamily="34" charset="0"/>
                <a:cs typeface="Arial"/>
              </a:rPr>
              <a:t>Perspective Monde, </a:t>
            </a:r>
            <a:r>
              <a:rPr lang="fr-CA" sz="800" i="1" dirty="0">
                <a:latin typeface="Arial"/>
                <a:ea typeface="Calibri" panose="020F0502020204030204" pitchFamily="34" charset="0"/>
                <a:cs typeface="Arial"/>
              </a:rPr>
              <a:t>Suffrage universel</a:t>
            </a:r>
            <a:r>
              <a:rPr lang="fr-CA" sz="800" dirty="0">
                <a:latin typeface="Arial"/>
                <a:ea typeface="Calibri" panose="020F0502020204030204" pitchFamily="34" charset="0"/>
                <a:cs typeface="Arial"/>
              </a:rPr>
              <a:t>, École de politique appliquée, Université de Sherbrooke: </a:t>
            </a:r>
            <a:r>
              <a:rPr lang="fr-CA" sz="800" dirty="0">
                <a:latin typeface="Arial"/>
                <a:ea typeface="Calibri" panose="020F0502020204030204" pitchFamily="34" charset="0"/>
                <a:cs typeface="Arial"/>
                <a:hlinkClick r:id="rId3"/>
              </a:rPr>
              <a:t>http://perspective.usherbrooke.ca/bilan/servlet/BMDictionnaire?iddictionnaire=1526</a:t>
            </a:r>
            <a:r>
              <a:rPr lang="fr-CA" sz="800" dirty="0">
                <a:latin typeface="Arial"/>
                <a:ea typeface="Calibri" panose="020F0502020204030204" pitchFamily="34" charset="0"/>
                <a:cs typeface="Arial"/>
              </a:rPr>
              <a:t> (</a:t>
            </a:r>
            <a:r>
              <a:rPr lang="fr-CA" sz="800" dirty="0" err="1">
                <a:latin typeface="Arial"/>
                <a:ea typeface="Calibri" panose="020F0502020204030204" pitchFamily="34" charset="0"/>
                <a:cs typeface="Arial"/>
              </a:rPr>
              <a:t>consulted</a:t>
            </a:r>
            <a:r>
              <a:rPr lang="fr-CA" sz="800" dirty="0">
                <a:latin typeface="Arial"/>
                <a:ea typeface="Calibri" panose="020F0502020204030204" pitchFamily="34" charset="0"/>
                <a:cs typeface="Arial"/>
              </a:rPr>
              <a:t> </a:t>
            </a:r>
            <a:r>
              <a:rPr lang="fr-CA" sz="800" dirty="0" err="1">
                <a:latin typeface="Arial"/>
                <a:ea typeface="Calibri" panose="020F0502020204030204" pitchFamily="34" charset="0"/>
                <a:cs typeface="Arial"/>
              </a:rPr>
              <a:t>January</a:t>
            </a:r>
            <a:r>
              <a:rPr lang="fr-CA" sz="800" dirty="0">
                <a:latin typeface="Arial"/>
                <a:ea typeface="Calibri" panose="020F0502020204030204" pitchFamily="34" charset="0"/>
                <a:cs typeface="Arial"/>
              </a:rPr>
              <a:t> 7, 2021)</a:t>
            </a:r>
            <a:endParaRPr lang="fr-FR" sz="800" dirty="0">
              <a:latin typeface="Arial"/>
              <a:ea typeface="Calibri" panose="020F0502020204030204" pitchFamily="34" charset="0"/>
              <a:cs typeface="Arial"/>
            </a:endParaRPr>
          </a:p>
          <a:p>
            <a:pPr marL="181610" indent="-181610">
              <a:buFont typeface="Arial" panose="020B0604020202020204" pitchFamily="34" charset="0"/>
              <a:buChar char="•"/>
            </a:pPr>
            <a:r>
              <a:rPr lang="fr-CA" sz="800" dirty="0">
                <a:latin typeface="Arial"/>
                <a:ea typeface="Calibri" panose="020F0502020204030204" pitchFamily="34" charset="0"/>
                <a:cs typeface="Arial"/>
              </a:rPr>
              <a:t>Perspective Monde, </a:t>
            </a:r>
            <a:r>
              <a:rPr lang="fr-CA" sz="800" i="1" dirty="0">
                <a:latin typeface="Arial"/>
                <a:ea typeface="Calibri" panose="020F0502020204030204" pitchFamily="34" charset="0"/>
                <a:cs typeface="Arial"/>
              </a:rPr>
              <a:t>Démocratie</a:t>
            </a:r>
            <a:r>
              <a:rPr lang="fr-CA" sz="800" dirty="0">
                <a:latin typeface="Arial"/>
                <a:ea typeface="Calibri" panose="020F0502020204030204" pitchFamily="34" charset="0"/>
                <a:cs typeface="Arial"/>
              </a:rPr>
              <a:t>, École de politique appliquée, Université de Sherbrooke : </a:t>
            </a:r>
            <a:r>
              <a:rPr lang="fr-CA" sz="800" dirty="0">
                <a:latin typeface="Arial"/>
                <a:ea typeface="Calibri" panose="020F0502020204030204" pitchFamily="34" charset="0"/>
                <a:cs typeface="Arial"/>
                <a:hlinkClick r:id="rId4"/>
              </a:rPr>
              <a:t>http://perspective.usherbrooke.ca/bilan/servlet/BMDictionnaire?iddictionnaire=1487</a:t>
            </a:r>
            <a:r>
              <a:rPr lang="fr-CA" sz="800" dirty="0">
                <a:latin typeface="Arial"/>
                <a:ea typeface="Calibri" panose="020F0502020204030204" pitchFamily="34" charset="0"/>
                <a:cs typeface="Arial"/>
              </a:rPr>
              <a:t> (</a:t>
            </a:r>
            <a:r>
              <a:rPr lang="fr-CA" sz="800" dirty="0" err="1">
                <a:latin typeface="Arial"/>
                <a:ea typeface="Calibri" panose="020F0502020204030204" pitchFamily="34" charset="0"/>
                <a:cs typeface="Arial"/>
              </a:rPr>
              <a:t>consulted</a:t>
            </a:r>
            <a:r>
              <a:rPr lang="fr-CA" sz="800" dirty="0">
                <a:latin typeface="Arial"/>
                <a:ea typeface="Calibri" panose="020F0502020204030204" pitchFamily="34" charset="0"/>
                <a:cs typeface="Arial"/>
              </a:rPr>
              <a:t> </a:t>
            </a:r>
            <a:r>
              <a:rPr lang="fr-CA" sz="800" dirty="0" err="1">
                <a:latin typeface="Arial"/>
                <a:ea typeface="Calibri" panose="020F0502020204030204" pitchFamily="34" charset="0"/>
                <a:cs typeface="Arial"/>
              </a:rPr>
              <a:t>January</a:t>
            </a:r>
            <a:r>
              <a:rPr lang="fr-CA" sz="800" dirty="0">
                <a:latin typeface="Arial"/>
                <a:ea typeface="Calibri" panose="020F0502020204030204" pitchFamily="34" charset="0"/>
                <a:cs typeface="Arial"/>
              </a:rPr>
              <a:t> 7, 2021)</a:t>
            </a:r>
          </a:p>
          <a:p>
            <a:pPr marL="181610" indent="-181610">
              <a:buFont typeface="Arial" panose="020B0604020202020204" pitchFamily="34" charset="0"/>
              <a:buChar char="•"/>
            </a:pPr>
            <a:r>
              <a:rPr lang="fr-CA" sz="800" dirty="0">
                <a:latin typeface="Arial"/>
                <a:ea typeface="Calibri" panose="020F0502020204030204" pitchFamily="34" charset="0"/>
                <a:cs typeface="Arial"/>
              </a:rPr>
              <a:t>Perspective</a:t>
            </a:r>
            <a:r>
              <a:rPr lang="fr-CA" sz="800" baseline="0" dirty="0">
                <a:latin typeface="Arial"/>
                <a:ea typeface="Calibri" panose="020F0502020204030204" pitchFamily="34" charset="0"/>
                <a:cs typeface="Arial"/>
              </a:rPr>
              <a:t> Monde, </a:t>
            </a:r>
            <a:r>
              <a:rPr lang="fr-CA" sz="800" i="1" baseline="0" dirty="0">
                <a:latin typeface="Arial"/>
                <a:ea typeface="Calibri" panose="020F0502020204030204" pitchFamily="34" charset="0"/>
                <a:cs typeface="Arial"/>
              </a:rPr>
              <a:t>État de droit, </a:t>
            </a:r>
            <a:r>
              <a:rPr lang="fr-CA" sz="800" i="0" baseline="0" dirty="0">
                <a:latin typeface="Arial"/>
                <a:ea typeface="Calibri" panose="020F0502020204030204" pitchFamily="34" charset="0"/>
                <a:cs typeface="Arial"/>
              </a:rPr>
              <a:t>École de politique appliquée, Université de Sherbrooke : http://perspective.usherbrooke.ca/bilan/servlet/BMDictionnaire?iddictionnaire=1493 (</a:t>
            </a:r>
            <a:r>
              <a:rPr lang="fr-CA" sz="800" i="0" baseline="0" dirty="0" err="1">
                <a:latin typeface="Arial"/>
                <a:ea typeface="Calibri" panose="020F0502020204030204" pitchFamily="34" charset="0"/>
                <a:cs typeface="Arial"/>
              </a:rPr>
              <a:t>consulted</a:t>
            </a:r>
            <a:r>
              <a:rPr lang="fr-CA" sz="800" i="0" baseline="0" dirty="0">
                <a:latin typeface="Arial"/>
                <a:ea typeface="Calibri" panose="020F0502020204030204" pitchFamily="34" charset="0"/>
                <a:cs typeface="Arial"/>
              </a:rPr>
              <a:t> </a:t>
            </a:r>
            <a:r>
              <a:rPr lang="fr-CA" sz="800" i="0" baseline="0" dirty="0" err="1">
                <a:latin typeface="Arial"/>
                <a:ea typeface="Calibri" panose="020F0502020204030204" pitchFamily="34" charset="0"/>
                <a:cs typeface="Arial"/>
              </a:rPr>
              <a:t>January</a:t>
            </a:r>
            <a:r>
              <a:rPr lang="fr-CA" sz="800" i="0" baseline="0" dirty="0">
                <a:latin typeface="Arial"/>
                <a:ea typeface="Calibri" panose="020F0502020204030204" pitchFamily="34" charset="0"/>
                <a:cs typeface="Arial"/>
              </a:rPr>
              <a:t> 7, </a:t>
            </a:r>
            <a:r>
              <a:rPr lang="fr-CA" sz="800" dirty="0">
                <a:latin typeface="Arial"/>
                <a:ea typeface="Calibri" panose="020F0502020204030204" pitchFamily="34" charset="0"/>
                <a:cs typeface="Arial"/>
              </a:rPr>
              <a:t>2021</a:t>
            </a:r>
            <a:r>
              <a:rPr lang="fr-CA" sz="800" i="0" baseline="0" dirty="0">
                <a:latin typeface="Arial"/>
                <a:ea typeface="Calibri" panose="020F0502020204030204" pitchFamily="34" charset="0"/>
                <a:cs typeface="Arial"/>
              </a:rPr>
              <a:t>)</a:t>
            </a:r>
            <a:endParaRPr lang="fr-CA" sz="800" dirty="0">
              <a:latin typeface="Arial"/>
              <a:ea typeface="Calibri" panose="020F0502020204030204" pitchFamily="34" charset="0"/>
              <a:cs typeface="Arial"/>
            </a:endParaRPr>
          </a:p>
          <a:p>
            <a:pPr marL="181610" indent="-181610">
              <a:buFont typeface="Arial" panose="020B0604020202020204" pitchFamily="34" charset="0"/>
              <a:buChar char="•"/>
            </a:pPr>
            <a:r>
              <a:rPr lang="fr-CA" sz="800" dirty="0">
                <a:latin typeface="Arial"/>
                <a:ea typeface="Calibri" panose="020F0502020204030204" pitchFamily="34" charset="0"/>
                <a:cs typeface="Arial"/>
              </a:rPr>
              <a:t>Philippe Parini, </a:t>
            </a:r>
            <a:r>
              <a:rPr lang="fr-CA" sz="800" i="1" dirty="0">
                <a:latin typeface="Arial"/>
                <a:ea typeface="Calibri" panose="020F0502020204030204" pitchFamily="34" charset="0"/>
                <a:cs typeface="Arial"/>
              </a:rPr>
              <a:t>Régimes politiques contemporains, </a:t>
            </a:r>
            <a:r>
              <a:rPr lang="fr-CA" sz="800" dirty="0">
                <a:latin typeface="Arial"/>
                <a:ea typeface="Calibri" panose="020F0502020204030204" pitchFamily="34" charset="0"/>
                <a:cs typeface="Arial"/>
              </a:rPr>
              <a:t>Masson, Paris, 1991, pp.105 to 108</a:t>
            </a:r>
          </a:p>
          <a:p>
            <a:pPr marL="181610" marR="0" indent="-18161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800" dirty="0">
                <a:latin typeface="Arial"/>
                <a:ea typeface="Calibri" panose="020F0502020204030204" pitchFamily="34" charset="0"/>
                <a:cs typeface="Arial"/>
              </a:rPr>
              <a:t>Raymond Aron, </a:t>
            </a:r>
            <a:r>
              <a:rPr lang="fr-CA" sz="800" i="1" dirty="0">
                <a:latin typeface="Arial"/>
                <a:ea typeface="Calibri" panose="020F0502020204030204" pitchFamily="34" charset="0"/>
                <a:cs typeface="Arial"/>
              </a:rPr>
              <a:t>Démocratie</a:t>
            </a:r>
            <a:r>
              <a:rPr lang="fr-CA" sz="800" i="1" baseline="0" dirty="0">
                <a:latin typeface="Arial"/>
                <a:ea typeface="Calibri" panose="020F0502020204030204" pitchFamily="34" charset="0"/>
                <a:cs typeface="Arial"/>
              </a:rPr>
              <a:t> et totalitarisme, </a:t>
            </a:r>
            <a:r>
              <a:rPr lang="fr-CA" sz="800" i="0" baseline="0" dirty="0">
                <a:latin typeface="Arial"/>
                <a:ea typeface="Calibri" panose="020F0502020204030204" pitchFamily="34" charset="0"/>
                <a:cs typeface="Arial"/>
              </a:rPr>
              <a:t>Gallimard, Paris, 1965, p</a:t>
            </a:r>
            <a:r>
              <a:rPr lang="fr-CA" sz="800" dirty="0">
                <a:latin typeface="Arial"/>
                <a:ea typeface="Calibri" panose="020F0502020204030204" pitchFamily="34" charset="0"/>
                <a:cs typeface="Arial"/>
              </a:rPr>
              <a:t>.76</a:t>
            </a:r>
            <a:endParaRPr lang="fr-FR" sz="800" dirty="0">
              <a:latin typeface="Arial"/>
              <a:ea typeface="Calibri" panose="020F0502020204030204" pitchFamily="34" charset="0"/>
              <a:cs typeface="Arial"/>
            </a:endParaRPr>
          </a:p>
          <a:p>
            <a:pPr marL="181610" indent="-181610">
              <a:buFont typeface="Arial" panose="020B0604020202020204" pitchFamily="34" charset="0"/>
              <a:buChar char="•"/>
            </a:pPr>
            <a:r>
              <a:rPr lang="fr-FR" sz="800" dirty="0">
                <a:latin typeface="Arial"/>
                <a:ea typeface="Calibri" panose="020F0502020204030204" pitchFamily="34" charset="0"/>
                <a:cs typeface="Arial"/>
              </a:rPr>
              <a:t>Dominique </a:t>
            </a:r>
            <a:r>
              <a:rPr lang="fr-FR" sz="800" dirty="0" err="1">
                <a:latin typeface="Arial"/>
                <a:ea typeface="Calibri" panose="020F0502020204030204" pitchFamily="34" charset="0"/>
                <a:cs typeface="Arial"/>
              </a:rPr>
              <a:t>Chagnollaud</a:t>
            </a:r>
            <a:r>
              <a:rPr lang="fr-FR" sz="800" dirty="0">
                <a:latin typeface="Arial"/>
                <a:ea typeface="Calibri" panose="020F0502020204030204" pitchFamily="34" charset="0"/>
                <a:cs typeface="Arial"/>
              </a:rPr>
              <a:t>,</a:t>
            </a:r>
            <a:r>
              <a:rPr lang="fr-FR" sz="800" baseline="0" dirty="0">
                <a:latin typeface="Arial"/>
                <a:ea typeface="Calibri" panose="020F0502020204030204" pitchFamily="34" charset="0"/>
                <a:cs typeface="Arial"/>
              </a:rPr>
              <a:t> </a:t>
            </a:r>
            <a:r>
              <a:rPr lang="fr-FR" sz="800" i="1" baseline="0" dirty="0">
                <a:latin typeface="Arial"/>
                <a:ea typeface="Calibri" panose="020F0502020204030204" pitchFamily="34" charset="0"/>
                <a:cs typeface="Arial"/>
              </a:rPr>
              <a:t>Science politique, </a:t>
            </a:r>
            <a:r>
              <a:rPr lang="fr-FR" sz="800" i="0" baseline="0" dirty="0">
                <a:latin typeface="Arial"/>
                <a:ea typeface="Calibri" panose="020F0502020204030204" pitchFamily="34" charset="0"/>
                <a:cs typeface="Arial"/>
              </a:rPr>
              <a:t>2</a:t>
            </a:r>
            <a:r>
              <a:rPr lang="fr-FR" sz="800" i="0" baseline="30000" dirty="0">
                <a:latin typeface="Arial"/>
                <a:ea typeface="Calibri" panose="020F0502020204030204" pitchFamily="34" charset="0"/>
                <a:cs typeface="Arial"/>
              </a:rPr>
              <a:t>e</a:t>
            </a:r>
            <a:r>
              <a:rPr lang="fr-FR" sz="800" i="0" baseline="0" dirty="0">
                <a:latin typeface="Arial"/>
                <a:ea typeface="Calibri" panose="020F0502020204030204" pitchFamily="34" charset="0"/>
                <a:cs typeface="Arial"/>
              </a:rPr>
              <a:t> éd., Dalloz, Paris, 1999, pp</a:t>
            </a:r>
            <a:r>
              <a:rPr lang="fr-FR" sz="800" dirty="0">
                <a:latin typeface="Arial"/>
                <a:ea typeface="Calibri" panose="020F0502020204030204" pitchFamily="34" charset="0"/>
                <a:cs typeface="Arial"/>
              </a:rPr>
              <a:t>. 50, 67 to 69</a:t>
            </a:r>
            <a:endParaRPr lang="fr-FR" sz="900" dirty="0">
              <a:latin typeface="Arial"/>
              <a:ea typeface="Calibri" panose="020F0502020204030204" pitchFamily="34" charset="0"/>
              <a:cs typeface="Arial"/>
            </a:endParaRPr>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20</a:t>
            </a:fld>
            <a:endParaRPr lang="fr-CA"/>
          </a:p>
        </p:txBody>
      </p:sp>
    </p:spTree>
    <p:extLst>
      <p:ext uri="{BB962C8B-B14F-4D97-AF65-F5344CB8AC3E}">
        <p14:creationId xmlns:p14="http://schemas.microsoft.com/office/powerpoint/2010/main" val="1695823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20B0604020202020204" pitchFamily="34" charset="0"/>
              <a:buNone/>
              <a:tabLst/>
              <a:defRPr/>
            </a:pPr>
            <a:r>
              <a:rPr lang="fr-CA" sz="1050" b="1" dirty="0">
                <a:latin typeface="Arial" panose="020B0604020202020204" pitchFamily="34" charset="0"/>
                <a:ea typeface="Calibri" panose="020F0502020204030204" pitchFamily="34" charset="0"/>
                <a:cs typeface="Arial" panose="020B0604020202020204" pitchFamily="34" charset="0"/>
              </a:rPr>
              <a:t>INFORMATION FOR STUDENTS</a:t>
            </a:r>
            <a:endParaRPr lang="fr-CA" sz="1050" dirty="0">
              <a:cs typeface="Calibri"/>
            </a:endParaRPr>
          </a:p>
          <a:p>
            <a:pPr marL="285750" indent="-285750">
              <a:buFont typeface="Wingdings" panose="020B0604020202020204" pitchFamily="34" charset="0"/>
              <a:buChar char="q"/>
            </a:pPr>
            <a:endParaRPr lang="fr-CA" sz="1050" dirty="0">
              <a:cs typeface="Calibri"/>
            </a:endParaRPr>
          </a:p>
          <a:p>
            <a:pPr marL="285750" indent="-285750">
              <a:buFont typeface="Wingdings" panose="020B0604020202020204" pitchFamily="34" charset="0"/>
              <a:buChar char="q"/>
            </a:pPr>
            <a:r>
              <a:rPr lang="fr-CA" sz="1050" dirty="0">
                <a:cs typeface="Calibri"/>
              </a:rPr>
              <a:t>In a direct </a:t>
            </a:r>
            <a:r>
              <a:rPr lang="fr-CA" sz="1050" dirty="0" err="1">
                <a:cs typeface="Calibri"/>
              </a:rPr>
              <a:t>democracy</a:t>
            </a:r>
            <a:r>
              <a:rPr lang="fr-CA" sz="1050" dirty="0">
                <a:cs typeface="Calibri"/>
              </a:rPr>
              <a:t>, </a:t>
            </a:r>
            <a:r>
              <a:rPr lang="fr-CA" sz="1050" dirty="0" err="1">
                <a:cs typeface="Calibri"/>
              </a:rPr>
              <a:t>citizens</a:t>
            </a:r>
            <a:r>
              <a:rPr lang="fr-CA" sz="1050" dirty="0">
                <a:cs typeface="Calibri"/>
              </a:rPr>
              <a:t> vote for or </a:t>
            </a:r>
            <a:r>
              <a:rPr lang="fr-CA" sz="1050" dirty="0" err="1">
                <a:cs typeface="Calibri"/>
              </a:rPr>
              <a:t>against</a:t>
            </a:r>
            <a:r>
              <a:rPr lang="fr-CA" sz="1050" dirty="0">
                <a:cs typeface="Calibri"/>
              </a:rPr>
              <a:t> </a:t>
            </a:r>
            <a:r>
              <a:rPr lang="fr-CA" sz="1050" dirty="0" err="1">
                <a:cs typeface="Calibri"/>
              </a:rPr>
              <a:t>proposed</a:t>
            </a:r>
            <a:r>
              <a:rPr lang="fr-CA" sz="1050" dirty="0">
                <a:cs typeface="Calibri"/>
              </a:rPr>
              <a:t> </a:t>
            </a:r>
            <a:r>
              <a:rPr lang="fr-CA" sz="1050" dirty="0" err="1">
                <a:cs typeface="Calibri"/>
              </a:rPr>
              <a:t>laws</a:t>
            </a:r>
            <a:r>
              <a:rPr lang="fr-CA" sz="1050" dirty="0">
                <a:cs typeface="Calibri"/>
              </a:rPr>
              <a:t>.  </a:t>
            </a:r>
          </a:p>
          <a:p>
            <a:pPr marL="285750" indent="-285750">
              <a:buFont typeface="Wingdings" panose="020B0604020202020204" pitchFamily="34" charset="0"/>
              <a:buChar char="q"/>
            </a:pPr>
            <a:endParaRPr lang="fr-CA" sz="1050" dirty="0">
              <a:cs typeface="Calibri"/>
            </a:endParaRPr>
          </a:p>
          <a:p>
            <a:pPr marL="285750" indent="-285750">
              <a:buFont typeface="Wingdings" panose="020B0604020202020204" pitchFamily="34" charset="0"/>
              <a:buChar char="q"/>
            </a:pPr>
            <a:r>
              <a:rPr lang="fr-CA" sz="1050" dirty="0">
                <a:cs typeface="Calibri"/>
              </a:rPr>
              <a:t>In an indirect </a:t>
            </a:r>
            <a:r>
              <a:rPr lang="fr-CA" sz="1050" dirty="0" err="1">
                <a:cs typeface="Calibri"/>
              </a:rPr>
              <a:t>democracy</a:t>
            </a:r>
            <a:r>
              <a:rPr lang="fr-CA" sz="1050" dirty="0">
                <a:cs typeface="Calibri"/>
              </a:rPr>
              <a:t>, like </a:t>
            </a:r>
            <a:r>
              <a:rPr lang="fr-CA" sz="1050" dirty="0" err="1">
                <a:cs typeface="Calibri"/>
              </a:rPr>
              <a:t>Canada’s</a:t>
            </a:r>
            <a:r>
              <a:rPr lang="fr-CA" sz="1050" dirty="0">
                <a:cs typeface="Calibri"/>
              </a:rPr>
              <a:t>, </a:t>
            </a:r>
            <a:r>
              <a:rPr lang="fr-CA" sz="1050" dirty="0" err="1">
                <a:cs typeface="Calibri"/>
              </a:rPr>
              <a:t>citizens</a:t>
            </a:r>
            <a:r>
              <a:rPr lang="fr-CA" sz="1050" dirty="0">
                <a:cs typeface="Calibri"/>
              </a:rPr>
              <a:t> </a:t>
            </a:r>
            <a:r>
              <a:rPr lang="fr-CA" sz="1050" dirty="0" err="1">
                <a:cs typeface="Calibri"/>
              </a:rPr>
              <a:t>don’t</a:t>
            </a:r>
            <a:r>
              <a:rPr lang="fr-CA" sz="1050" dirty="0">
                <a:cs typeface="Calibri"/>
              </a:rPr>
              <a:t> vote </a:t>
            </a:r>
            <a:r>
              <a:rPr lang="fr-CA" sz="1050" dirty="0" err="1">
                <a:cs typeface="Calibri"/>
              </a:rPr>
              <a:t>directly</a:t>
            </a:r>
            <a:r>
              <a:rPr lang="fr-CA" sz="1050" dirty="0">
                <a:cs typeface="Calibri"/>
              </a:rPr>
              <a:t> for or </a:t>
            </a:r>
            <a:r>
              <a:rPr lang="fr-CA" sz="1050" dirty="0" err="1">
                <a:cs typeface="Calibri"/>
              </a:rPr>
              <a:t>against</a:t>
            </a:r>
            <a:r>
              <a:rPr lang="fr-CA" sz="1050" dirty="0">
                <a:cs typeface="Calibri"/>
              </a:rPr>
              <a:t> </a:t>
            </a:r>
            <a:r>
              <a:rPr lang="fr-CA" sz="1050" dirty="0" err="1">
                <a:cs typeface="Calibri"/>
              </a:rPr>
              <a:t>proposed</a:t>
            </a:r>
            <a:r>
              <a:rPr lang="fr-CA" sz="1050" dirty="0">
                <a:cs typeface="Calibri"/>
              </a:rPr>
              <a:t> </a:t>
            </a:r>
            <a:r>
              <a:rPr lang="fr-CA" sz="1050" dirty="0" err="1">
                <a:cs typeface="Calibri"/>
              </a:rPr>
              <a:t>laws</a:t>
            </a:r>
            <a:r>
              <a:rPr lang="fr-CA" sz="1050" dirty="0">
                <a:cs typeface="Calibri"/>
              </a:rPr>
              <a:t>. </a:t>
            </a:r>
            <a:r>
              <a:rPr lang="fr-CA" sz="1050" dirty="0" err="1">
                <a:cs typeface="Calibri"/>
              </a:rPr>
              <a:t>They</a:t>
            </a:r>
            <a:r>
              <a:rPr lang="fr-CA" sz="1050" dirty="0">
                <a:cs typeface="Calibri"/>
              </a:rPr>
              <a:t> vote for a </a:t>
            </a:r>
            <a:r>
              <a:rPr lang="fr-CA" sz="1050" dirty="0" err="1">
                <a:cs typeface="Calibri"/>
              </a:rPr>
              <a:t>representative</a:t>
            </a:r>
            <a:r>
              <a:rPr lang="fr-CA" sz="1050" dirty="0">
                <a:cs typeface="Calibri"/>
              </a:rPr>
              <a:t>, </a:t>
            </a:r>
            <a:r>
              <a:rPr lang="fr-CA" sz="1050" dirty="0" err="1">
                <a:cs typeface="Calibri"/>
              </a:rPr>
              <a:t>also</a:t>
            </a:r>
            <a:r>
              <a:rPr lang="fr-CA" sz="1050" dirty="0">
                <a:cs typeface="Calibri"/>
              </a:rPr>
              <a:t> </a:t>
            </a:r>
            <a:r>
              <a:rPr lang="fr-CA" sz="1050" dirty="0" err="1">
                <a:cs typeface="Calibri"/>
              </a:rPr>
              <a:t>called</a:t>
            </a:r>
            <a:r>
              <a:rPr lang="fr-CA" sz="1050" dirty="0">
                <a:cs typeface="Calibri"/>
              </a:rPr>
              <a:t> a </a:t>
            </a:r>
            <a:r>
              <a:rPr lang="fr-CA" sz="1050" dirty="0" err="1">
                <a:cs typeface="Calibri"/>
              </a:rPr>
              <a:t>member</a:t>
            </a:r>
            <a:r>
              <a:rPr lang="fr-CA" sz="1050" dirty="0">
                <a:cs typeface="Calibri"/>
              </a:rPr>
              <a:t> of the House of Commons (</a:t>
            </a:r>
            <a:r>
              <a:rPr lang="fr-CA" sz="1050" dirty="0" err="1">
                <a:cs typeface="Calibri"/>
              </a:rPr>
              <a:t>federal</a:t>
            </a:r>
            <a:r>
              <a:rPr lang="fr-CA" sz="1050" dirty="0">
                <a:cs typeface="Calibri"/>
              </a:rPr>
              <a:t>) or </a:t>
            </a:r>
            <a:r>
              <a:rPr lang="fr-CA" sz="1050" dirty="0" err="1">
                <a:cs typeface="Calibri"/>
              </a:rPr>
              <a:t>member</a:t>
            </a:r>
            <a:r>
              <a:rPr lang="fr-CA" sz="1050" dirty="0">
                <a:cs typeface="Calibri"/>
              </a:rPr>
              <a:t> of the national </a:t>
            </a:r>
            <a:r>
              <a:rPr lang="fr-CA" sz="1050" dirty="0" err="1">
                <a:cs typeface="Calibri"/>
              </a:rPr>
              <a:t>assembly</a:t>
            </a:r>
            <a:r>
              <a:rPr lang="fr-CA" sz="1050" dirty="0">
                <a:cs typeface="Calibri"/>
              </a:rPr>
              <a:t> (</a:t>
            </a:r>
            <a:r>
              <a:rPr lang="fr-CA" sz="1050" dirty="0" err="1">
                <a:cs typeface="Calibri"/>
              </a:rPr>
              <a:t>Quebec</a:t>
            </a:r>
            <a:r>
              <a:rPr lang="fr-CA" sz="1050" dirty="0">
                <a:cs typeface="Calibri"/>
              </a:rPr>
              <a:t>). The </a:t>
            </a:r>
            <a:r>
              <a:rPr lang="fr-CA" sz="1050" dirty="0" err="1">
                <a:cs typeface="Calibri"/>
              </a:rPr>
              <a:t>member</a:t>
            </a:r>
            <a:r>
              <a:rPr lang="fr-CA" sz="1050" dirty="0">
                <a:cs typeface="Calibri"/>
              </a:rPr>
              <a:t> </a:t>
            </a:r>
            <a:r>
              <a:rPr lang="fr-CA" sz="1050" dirty="0" err="1">
                <a:cs typeface="Calibri"/>
              </a:rPr>
              <a:t>represents</a:t>
            </a:r>
            <a:r>
              <a:rPr lang="fr-CA" sz="1050" dirty="0">
                <a:cs typeface="Calibri"/>
              </a:rPr>
              <a:t> </a:t>
            </a:r>
            <a:r>
              <a:rPr lang="fr-CA" sz="1050" dirty="0" err="1">
                <a:cs typeface="Calibri"/>
              </a:rPr>
              <a:t>citizens</a:t>
            </a:r>
            <a:r>
              <a:rPr lang="fr-CA" sz="1050" dirty="0">
                <a:cs typeface="Calibri"/>
              </a:rPr>
              <a:t> in a certain </a:t>
            </a:r>
            <a:r>
              <a:rPr lang="fr-CA" sz="1050" dirty="0" err="1">
                <a:cs typeface="Calibri"/>
              </a:rPr>
              <a:t>region</a:t>
            </a:r>
            <a:r>
              <a:rPr lang="fr-CA" sz="1050" dirty="0">
                <a:cs typeface="Calibri"/>
              </a:rPr>
              <a:t>. (The </a:t>
            </a:r>
            <a:r>
              <a:rPr lang="fr-CA" sz="1050" dirty="0" err="1">
                <a:cs typeface="Calibri"/>
              </a:rPr>
              <a:t>region</a:t>
            </a:r>
            <a:r>
              <a:rPr lang="fr-CA" sz="1050" dirty="0">
                <a:cs typeface="Calibri"/>
              </a:rPr>
              <a:t> </a:t>
            </a:r>
            <a:r>
              <a:rPr lang="fr-CA" sz="1050" dirty="0" err="1">
                <a:cs typeface="Calibri"/>
              </a:rPr>
              <a:t>is</a:t>
            </a:r>
            <a:r>
              <a:rPr lang="fr-CA" sz="1050" dirty="0">
                <a:cs typeface="Calibri"/>
              </a:rPr>
              <a:t> </a:t>
            </a:r>
            <a:r>
              <a:rPr lang="fr-CA" sz="1050" dirty="0" err="1">
                <a:cs typeface="Calibri"/>
              </a:rPr>
              <a:t>called</a:t>
            </a:r>
            <a:r>
              <a:rPr lang="fr-CA" sz="1050" dirty="0">
                <a:cs typeface="Calibri"/>
              </a:rPr>
              <a:t> a riding.) It </a:t>
            </a:r>
            <a:r>
              <a:rPr lang="fr-CA" sz="1050" dirty="0" err="1">
                <a:cs typeface="Calibri"/>
              </a:rPr>
              <a:t>is</a:t>
            </a:r>
            <a:r>
              <a:rPr lang="fr-CA" sz="1050" dirty="0">
                <a:cs typeface="Calibri"/>
              </a:rPr>
              <a:t> the </a:t>
            </a:r>
            <a:r>
              <a:rPr lang="fr-CA" sz="1050" dirty="0" err="1">
                <a:cs typeface="Calibri"/>
              </a:rPr>
              <a:t>member</a:t>
            </a:r>
            <a:r>
              <a:rPr lang="fr-CA" sz="1050" dirty="0">
                <a:cs typeface="Calibri"/>
              </a:rPr>
              <a:t> </a:t>
            </a:r>
            <a:r>
              <a:rPr lang="fr-CA" sz="1050" dirty="0" err="1">
                <a:cs typeface="Calibri"/>
              </a:rPr>
              <a:t>who</a:t>
            </a:r>
            <a:r>
              <a:rPr lang="fr-CA" sz="1050" dirty="0">
                <a:cs typeface="Calibri"/>
              </a:rPr>
              <a:t> votes for or </a:t>
            </a:r>
            <a:r>
              <a:rPr lang="fr-CA" sz="1050" dirty="0" err="1">
                <a:cs typeface="Calibri"/>
              </a:rPr>
              <a:t>against</a:t>
            </a:r>
            <a:r>
              <a:rPr lang="fr-CA" sz="1050" dirty="0">
                <a:cs typeface="Calibri"/>
              </a:rPr>
              <a:t> </a:t>
            </a:r>
            <a:r>
              <a:rPr lang="fr-CA" sz="1050" dirty="0" err="1">
                <a:cs typeface="Calibri"/>
              </a:rPr>
              <a:t>proposed</a:t>
            </a:r>
            <a:r>
              <a:rPr lang="fr-CA" sz="1050" dirty="0">
                <a:cs typeface="Calibri"/>
              </a:rPr>
              <a:t> </a:t>
            </a:r>
            <a:r>
              <a:rPr lang="fr-CA" sz="1050" dirty="0" err="1">
                <a:cs typeface="Calibri"/>
              </a:rPr>
              <a:t>laws</a:t>
            </a:r>
            <a:r>
              <a:rPr lang="fr-CA" sz="1050" dirty="0">
                <a:cs typeface="Calibri"/>
              </a:rPr>
              <a:t>. </a:t>
            </a:r>
          </a:p>
          <a:p>
            <a:pPr marL="285750" indent="-285750">
              <a:buFont typeface="Wingdings" panose="020B0604020202020204" pitchFamily="34" charset="0"/>
              <a:buChar char="q"/>
            </a:pPr>
            <a:endParaRPr lang="fr-CA" sz="1050" b="1" dirty="0">
              <a:cs typeface="Calibri"/>
            </a:endParaRPr>
          </a:p>
          <a:p>
            <a:pPr marL="0" indent="0">
              <a:buFont typeface="Wingdings" panose="020B0604020202020204" pitchFamily="34" charset="0"/>
              <a:buNone/>
            </a:pPr>
            <a:endParaRPr lang="fr-CA" sz="1050" b="1" dirty="0">
              <a:cs typeface="Calibri"/>
            </a:endParaRPr>
          </a:p>
          <a:p>
            <a:pPr marL="0" indent="0">
              <a:buFont typeface="Wingdings" panose="020B0604020202020204" pitchFamily="34" charset="0"/>
              <a:buNone/>
            </a:pPr>
            <a:r>
              <a:rPr lang="fr-CA" sz="1050" b="1" dirty="0">
                <a:cs typeface="Calibri"/>
              </a:rPr>
              <a:t>SOURCES</a:t>
            </a:r>
          </a:p>
          <a:p>
            <a:pPr marL="285750" indent="-285750">
              <a:buFont typeface="Arial"/>
              <a:buChar char="•"/>
            </a:pPr>
            <a:r>
              <a:rPr lang="fr-FR" sz="1050" b="0" i="0" kern="1200" dirty="0">
                <a:solidFill>
                  <a:schemeClr val="tx1"/>
                </a:solidFill>
                <a:effectLst/>
                <a:latin typeface="+mn-lt"/>
                <a:ea typeface="+mn-ea"/>
                <a:cs typeface="+mn-cs"/>
              </a:rPr>
              <a:t>Rémi </a:t>
            </a:r>
            <a:r>
              <a:rPr lang="fr-FR" sz="1050" b="0" i="0" kern="1200" cap="all" baseline="0" dirty="0" err="1">
                <a:solidFill>
                  <a:schemeClr val="tx1"/>
                </a:solidFill>
                <a:effectLst/>
                <a:latin typeface="+mn-lt"/>
                <a:ea typeface="+mn-ea"/>
                <a:cs typeface="+mn-cs"/>
              </a:rPr>
              <a:t>Bouguet</a:t>
            </a:r>
            <a:r>
              <a:rPr lang="fr-FR" sz="1050" b="0" i="0" kern="1200" dirty="0">
                <a:solidFill>
                  <a:schemeClr val="tx1"/>
                </a:solidFill>
                <a:effectLst/>
                <a:latin typeface="+mn-lt"/>
                <a:ea typeface="+mn-ea"/>
                <a:cs typeface="+mn-cs"/>
              </a:rPr>
              <a:t>, « Pour une démocratie directe », </a:t>
            </a:r>
            <a:r>
              <a:rPr lang="fr-FR" sz="1050" b="0" i="1" kern="1200" dirty="0">
                <a:solidFill>
                  <a:schemeClr val="tx1"/>
                </a:solidFill>
                <a:effectLst/>
                <a:latin typeface="+mn-lt"/>
                <a:ea typeface="+mn-ea"/>
                <a:cs typeface="+mn-cs"/>
              </a:rPr>
              <a:t>Éthique publique</a:t>
            </a:r>
            <a:r>
              <a:rPr lang="fr-FR" sz="1050" b="0" i="0" kern="1200" dirty="0">
                <a:solidFill>
                  <a:schemeClr val="tx1"/>
                </a:solidFill>
                <a:effectLst/>
                <a:latin typeface="+mn-lt"/>
                <a:ea typeface="+mn-ea"/>
                <a:cs typeface="+mn-cs"/>
              </a:rPr>
              <a:t> [on line ], vol. 13, n° 2 | 2011: http://journals.openedition.org/ethiquepublique/753 </a:t>
            </a:r>
            <a:r>
              <a:rPr lang="en-CA" sz="1050" dirty="0"/>
              <a:t>(Consulted April 29, 2020)</a:t>
            </a:r>
            <a:endParaRPr lang="fr-FR" sz="1050" b="0" i="0" kern="1200" dirty="0">
              <a:solidFill>
                <a:schemeClr val="tx1"/>
              </a:solidFill>
              <a:effectLst/>
              <a:latin typeface="+mn-lt"/>
              <a:cs typeface="Calibri" panose="020F0502020204030204"/>
            </a:endParaRPr>
          </a:p>
          <a:p>
            <a:pPr marL="285750" indent="-285750">
              <a:buFont typeface="Arial"/>
              <a:buChar char="•"/>
            </a:pPr>
            <a:r>
              <a:rPr lang="fr-FR" sz="1050" dirty="0" err="1"/>
              <a:t>Internation</a:t>
            </a:r>
            <a:r>
              <a:rPr lang="fr-FR" sz="1050" dirty="0"/>
              <a:t> IDEA, </a:t>
            </a:r>
            <a:r>
              <a:rPr lang="fr-FR" sz="1050" i="1" dirty="0"/>
              <a:t>Démocratie indirecte - Un aperçu du Manuel d’</a:t>
            </a:r>
            <a:r>
              <a:rPr lang="fr-FR" sz="1050" i="1" dirty="0" err="1"/>
              <a:t>Internation</a:t>
            </a:r>
            <a:r>
              <a:rPr lang="fr-FR" sz="1050" i="1" dirty="0"/>
              <a:t> IDEA</a:t>
            </a:r>
            <a:r>
              <a:rPr lang="fr-FR" sz="1050" dirty="0"/>
              <a:t>, 2008 : </a:t>
            </a:r>
            <a:r>
              <a:rPr lang="en-CA" sz="1050" dirty="0">
                <a:hlinkClick r:id="rId3"/>
              </a:rPr>
              <a:t>https://www.idea.int/sites/default/files/publications/democratie-directe-un-apercu-du-manuel-d-international-idea_1.pdf</a:t>
            </a:r>
            <a:r>
              <a:rPr lang="en-CA" sz="1050" dirty="0"/>
              <a:t> (Consulted April 29, 2020)</a:t>
            </a:r>
            <a:endParaRPr lang="en-CA" sz="1050" dirty="0">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fr-FR" sz="1050" b="0" i="0" kern="1200" dirty="0">
                <a:solidFill>
                  <a:schemeClr val="tx1"/>
                </a:solidFill>
                <a:effectLst/>
                <a:latin typeface="+mn-lt"/>
                <a:ea typeface="+mn-ea"/>
                <a:cs typeface="+mn-cs"/>
              </a:rPr>
              <a:t>R., POLIN (1997). 4 - </a:t>
            </a:r>
            <a:r>
              <a:rPr lang="fr-FR" sz="1050" b="0" i="1" kern="1200" dirty="0">
                <a:solidFill>
                  <a:schemeClr val="tx1"/>
                </a:solidFill>
                <a:effectLst/>
                <a:latin typeface="+mn-lt"/>
                <a:ea typeface="+mn-ea"/>
                <a:cs typeface="+mn-cs"/>
              </a:rPr>
              <a:t>Le problème de la représentativité</a:t>
            </a:r>
            <a:r>
              <a:rPr lang="fr-FR" sz="1050" b="0" i="0" kern="1200" dirty="0">
                <a:solidFill>
                  <a:schemeClr val="tx1"/>
                </a:solidFill>
                <a:effectLst/>
                <a:latin typeface="+mn-lt"/>
                <a:ea typeface="+mn-ea"/>
                <a:cs typeface="+mn-cs"/>
              </a:rPr>
              <a:t> . Dans R. Polin, </a:t>
            </a:r>
            <a:r>
              <a:rPr lang="fr-FR" sz="1050" b="0" i="1" kern="1200" dirty="0">
                <a:solidFill>
                  <a:schemeClr val="tx1"/>
                </a:solidFill>
                <a:effectLst/>
                <a:latin typeface="+mn-lt"/>
                <a:ea typeface="+mn-ea"/>
                <a:cs typeface="+mn-cs"/>
              </a:rPr>
              <a:t>La République entre démocratie sociale et démocratie aristocratique</a:t>
            </a:r>
            <a:r>
              <a:rPr lang="fr-FR" sz="1050" b="0" i="0" kern="1200" dirty="0">
                <a:solidFill>
                  <a:schemeClr val="tx1"/>
                </a:solidFill>
                <a:effectLst/>
                <a:latin typeface="+mn-lt"/>
                <a:ea typeface="+mn-ea"/>
                <a:cs typeface="+mn-cs"/>
              </a:rPr>
              <a:t> (pp. 144-152). Paris cedex 14, France: Presses Universitaires de France : </a:t>
            </a:r>
            <a:r>
              <a:rPr lang="en-CA" sz="1050" b="0" dirty="0">
                <a:hlinkClick r:id="rId4"/>
              </a:rPr>
              <a:t>https://www.cairn.info/la-republique-entre-democratie-sociale--9782130486985-page-144.htm?contenu=resume</a:t>
            </a:r>
            <a:r>
              <a:rPr lang="en-CA" sz="1050" b="0" dirty="0"/>
              <a:t> (Consulted April 29, 2020)</a:t>
            </a:r>
            <a:endParaRPr lang="en-CA" sz="1050" b="0" dirty="0">
              <a:cs typeface="Calibri" panose="020F0502020204030204"/>
            </a:endParaRPr>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21</a:t>
            </a:fld>
            <a:endParaRPr lang="fr-CA"/>
          </a:p>
        </p:txBody>
      </p:sp>
    </p:spTree>
    <p:extLst>
      <p:ext uri="{BB962C8B-B14F-4D97-AF65-F5344CB8AC3E}">
        <p14:creationId xmlns:p14="http://schemas.microsoft.com/office/powerpoint/2010/main" val="1658038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0681">
              <a:defRPr/>
            </a:pPr>
            <a:r>
              <a:rPr lang="fr-CA" sz="1200" b="1" dirty="0">
                <a:latin typeface="Arial"/>
                <a:ea typeface="Calibri" panose="020F0502020204030204" pitchFamily="34" charset="0"/>
                <a:cs typeface="Arial"/>
              </a:rPr>
              <a:t>INFORMATION FOR STUDENTS</a:t>
            </a:r>
          </a:p>
          <a:p>
            <a:pPr defTabSz="960681">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171450" indent="-171450" defTabSz="960681">
              <a:buFont typeface="Wingdings" panose="05000000000000000000" pitchFamily="2" charset="2"/>
              <a:buChar char="q"/>
              <a:defRPr/>
            </a:pPr>
            <a:r>
              <a:rPr lang="fr-CA" sz="1200" dirty="0">
                <a:latin typeface="Arial"/>
                <a:ea typeface="Calibri" panose="020F0502020204030204" pitchFamily="34" charset="0"/>
                <a:cs typeface="Arial"/>
              </a:rPr>
              <a:t>The </a:t>
            </a:r>
            <a:r>
              <a:rPr lang="fr-CA" sz="1200" dirty="0" err="1">
                <a:latin typeface="Arial"/>
                <a:ea typeface="Calibri" panose="020F0502020204030204" pitchFamily="34" charset="0"/>
                <a:cs typeface="Arial"/>
              </a:rPr>
              <a:t>separation</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between</a:t>
            </a:r>
            <a:r>
              <a:rPr lang="fr-CA" sz="1200" dirty="0">
                <a:latin typeface="Arial"/>
                <a:ea typeface="Calibri" panose="020F0502020204030204" pitchFamily="34" charset="0"/>
                <a:cs typeface="Arial"/>
              </a:rPr>
              <a:t> the </a:t>
            </a:r>
            <a:r>
              <a:rPr lang="fr-CA" sz="1200" dirty="0" err="1">
                <a:latin typeface="Arial"/>
                <a:ea typeface="Calibri" panose="020F0502020204030204" pitchFamily="34" charset="0"/>
                <a:cs typeface="Arial"/>
              </a:rPr>
              <a:t>legislative</a:t>
            </a:r>
            <a:r>
              <a:rPr lang="fr-CA" sz="1200" dirty="0">
                <a:latin typeface="Arial"/>
                <a:ea typeface="Calibri" panose="020F0502020204030204" pitchFamily="34" charset="0"/>
                <a:cs typeface="Arial"/>
              </a:rPr>
              <a:t> and </a:t>
            </a:r>
            <a:r>
              <a:rPr lang="fr-CA" sz="1200" dirty="0" err="1">
                <a:latin typeface="Arial"/>
                <a:ea typeface="Calibri" panose="020F0502020204030204" pitchFamily="34" charset="0"/>
                <a:cs typeface="Arial"/>
              </a:rPr>
              <a:t>executive</a:t>
            </a:r>
            <a:r>
              <a:rPr lang="fr-CA" sz="1200" dirty="0">
                <a:latin typeface="Arial"/>
                <a:ea typeface="Calibri" panose="020F0502020204030204" pitchFamily="34" charset="0"/>
                <a:cs typeface="Arial"/>
              </a:rPr>
              <a:t> power </a:t>
            </a:r>
            <a:r>
              <a:rPr lang="fr-CA" sz="1200" dirty="0" err="1">
                <a:latin typeface="Arial"/>
                <a:ea typeface="Calibri" panose="020F0502020204030204" pitchFamily="34" charset="0"/>
                <a:cs typeface="Arial"/>
              </a:rPr>
              <a:t>is</a:t>
            </a:r>
            <a:r>
              <a:rPr lang="fr-CA" sz="1200" dirty="0">
                <a:latin typeface="Arial"/>
                <a:ea typeface="Calibri" panose="020F0502020204030204" pitchFamily="34" charset="0"/>
                <a:cs typeface="Arial"/>
              </a:rPr>
              <a:t> not </a:t>
            </a:r>
            <a:r>
              <a:rPr lang="fr-CA" sz="1200" dirty="0" err="1">
                <a:latin typeface="Arial"/>
                <a:ea typeface="Calibri" panose="020F0502020204030204" pitchFamily="34" charset="0"/>
                <a:cs typeface="Arial"/>
              </a:rPr>
              <a:t>always</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obvious</a:t>
            </a:r>
            <a:r>
              <a:rPr lang="fr-CA" sz="1200" dirty="0">
                <a:latin typeface="Arial"/>
                <a:ea typeface="Calibri" panose="020F0502020204030204" pitchFamily="34" charset="0"/>
                <a:cs typeface="Arial"/>
              </a:rPr>
              <a:t>. In the Canadian </a:t>
            </a:r>
            <a:r>
              <a:rPr lang="fr-CA" sz="1200" dirty="0" err="1">
                <a:latin typeface="Arial"/>
                <a:ea typeface="Calibri" panose="020F0502020204030204" pitchFamily="34" charset="0"/>
                <a:cs typeface="Arial"/>
              </a:rPr>
              <a:t>political</a:t>
            </a:r>
            <a:r>
              <a:rPr lang="fr-CA" sz="1200" dirty="0">
                <a:latin typeface="Arial"/>
                <a:ea typeface="Calibri" panose="020F0502020204030204" pitchFamily="34" charset="0"/>
                <a:cs typeface="Arial"/>
              </a:rPr>
              <a:t> system, </a:t>
            </a:r>
            <a:r>
              <a:rPr lang="fr-CA" sz="1200" dirty="0" err="1">
                <a:latin typeface="Arial"/>
                <a:ea typeface="Calibri" panose="020F0502020204030204" pitchFamily="34" charset="0"/>
                <a:cs typeface="Arial"/>
              </a:rPr>
              <a:t>it</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is</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easier</a:t>
            </a:r>
            <a:r>
              <a:rPr lang="fr-CA" sz="1200" dirty="0">
                <a:latin typeface="Arial"/>
                <a:ea typeface="Calibri" panose="020F0502020204030204" pitchFamily="34" charset="0"/>
                <a:cs typeface="Arial"/>
              </a:rPr>
              <a:t> to </a:t>
            </a:r>
            <a:r>
              <a:rPr lang="fr-CA" sz="1200" dirty="0" err="1">
                <a:latin typeface="Arial"/>
                <a:ea typeface="Calibri" panose="020F0502020204030204" pitchFamily="34" charset="0"/>
                <a:cs typeface="Arial"/>
              </a:rPr>
              <a:t>see</a:t>
            </a:r>
            <a:r>
              <a:rPr lang="fr-CA" sz="1200" dirty="0">
                <a:latin typeface="Arial"/>
                <a:ea typeface="Calibri" panose="020F0502020204030204" pitchFamily="34" charset="0"/>
                <a:cs typeface="Arial"/>
              </a:rPr>
              <a:t> the </a:t>
            </a:r>
            <a:r>
              <a:rPr lang="fr-CA" sz="1200" dirty="0" err="1">
                <a:latin typeface="Arial"/>
                <a:ea typeface="Calibri" panose="020F0502020204030204" pitchFamily="34" charset="0"/>
                <a:cs typeface="Arial"/>
              </a:rPr>
              <a:t>separation</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when</a:t>
            </a:r>
            <a:r>
              <a:rPr lang="fr-CA" sz="1200" dirty="0">
                <a:latin typeface="Arial"/>
                <a:ea typeface="Calibri" panose="020F0502020204030204" pitchFamily="34" charset="0"/>
                <a:cs typeface="Arial"/>
              </a:rPr>
              <a:t> the </a:t>
            </a:r>
            <a:r>
              <a:rPr lang="fr-CA" sz="1200" dirty="0" err="1">
                <a:latin typeface="Arial"/>
                <a:ea typeface="Calibri" panose="020F0502020204030204" pitchFamily="34" charset="0"/>
                <a:cs typeface="Arial"/>
              </a:rPr>
              <a:t>government</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is</a:t>
            </a:r>
            <a:r>
              <a:rPr lang="fr-CA" sz="1200" dirty="0">
                <a:latin typeface="Arial"/>
                <a:ea typeface="Calibri" panose="020F0502020204030204" pitchFamily="34" charset="0"/>
                <a:cs typeface="Arial"/>
              </a:rPr>
              <a:t> a </a:t>
            </a:r>
            <a:r>
              <a:rPr lang="fr-CA" sz="1200" dirty="0" err="1">
                <a:latin typeface="Arial"/>
                <a:ea typeface="Calibri" panose="020F0502020204030204" pitchFamily="34" charset="0"/>
                <a:cs typeface="Arial"/>
              </a:rPr>
              <a:t>minority</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government</a:t>
            </a:r>
            <a:r>
              <a:rPr lang="fr-CA" sz="1200" dirty="0">
                <a:latin typeface="Arial"/>
                <a:ea typeface="Calibri" panose="020F0502020204030204" pitchFamily="34" charset="0"/>
                <a:cs typeface="Arial"/>
              </a:rPr>
              <a:t>.  </a:t>
            </a:r>
          </a:p>
          <a:p>
            <a:pPr marL="171450" indent="-171450" defTabSz="960681">
              <a:buFont typeface="Wingdings" panose="05000000000000000000" pitchFamily="2" charset="2"/>
              <a:buChar char="q"/>
              <a:defRPr/>
            </a:pPr>
            <a:endParaRPr lang="fr-CA" sz="1200" b="1" dirty="0">
              <a:latin typeface="Arial" panose="020B0604020202020204" pitchFamily="34" charset="0"/>
              <a:ea typeface="Calibri" panose="020F0502020204030204" pitchFamily="34" charset="0"/>
              <a:cs typeface="Arial" panose="020B0604020202020204" pitchFamily="34" charset="0"/>
            </a:endParaRPr>
          </a:p>
          <a:p>
            <a:pPr marL="171450" indent="-171450" defTabSz="960681">
              <a:buFont typeface="Wingdings" panose="05000000000000000000" pitchFamily="2" charset="2"/>
              <a:buChar char="q"/>
              <a:defRPr/>
            </a:pPr>
            <a:r>
              <a:rPr lang="fr-CA" sz="1200" b="1" dirty="0">
                <a:latin typeface="Arial"/>
                <a:ea typeface="Calibri" panose="020F0502020204030204" pitchFamily="34" charset="0"/>
                <a:cs typeface="Arial"/>
              </a:rPr>
              <a:t>This slide </a:t>
            </a:r>
            <a:r>
              <a:rPr lang="fr-CA" sz="1200" b="1" dirty="0" err="1">
                <a:latin typeface="Arial"/>
                <a:ea typeface="Calibri" panose="020F0502020204030204" pitchFamily="34" charset="0"/>
                <a:cs typeface="Arial"/>
              </a:rPr>
              <a:t>gives</a:t>
            </a:r>
            <a:r>
              <a:rPr lang="fr-CA" sz="1200" b="1" dirty="0">
                <a:latin typeface="Arial"/>
                <a:ea typeface="Calibri" panose="020F0502020204030204" pitchFamily="34" charset="0"/>
                <a:cs typeface="Arial"/>
              </a:rPr>
              <a:t> an </a:t>
            </a:r>
            <a:r>
              <a:rPr lang="fr-CA" sz="1200" b="1" dirty="0" err="1">
                <a:latin typeface="Arial"/>
                <a:ea typeface="Calibri" panose="020F0502020204030204" pitchFamily="34" charset="0"/>
                <a:cs typeface="Arial"/>
              </a:rPr>
              <a:t>example</a:t>
            </a:r>
            <a:r>
              <a:rPr lang="fr-CA" sz="1200" b="1" dirty="0">
                <a:latin typeface="Arial"/>
                <a:ea typeface="Calibri" panose="020F0502020204030204" pitchFamily="34" charset="0"/>
                <a:cs typeface="Arial"/>
              </a:rPr>
              <a:t> of a party in power </a:t>
            </a:r>
            <a:r>
              <a:rPr lang="fr-CA" sz="1200" b="1" dirty="0" err="1">
                <a:latin typeface="Arial"/>
                <a:ea typeface="Calibri" panose="020F0502020204030204" pitchFamily="34" charset="0"/>
                <a:cs typeface="Arial"/>
              </a:rPr>
              <a:t>with</a:t>
            </a:r>
            <a:r>
              <a:rPr lang="fr-CA" sz="1200" b="1" dirty="0">
                <a:latin typeface="Arial"/>
                <a:ea typeface="Calibri" panose="020F0502020204030204" pitchFamily="34" charset="0"/>
                <a:cs typeface="Arial"/>
              </a:rPr>
              <a:t> a </a:t>
            </a:r>
            <a:r>
              <a:rPr lang="fr-CA" sz="1200" b="1" dirty="0" err="1">
                <a:latin typeface="Arial"/>
                <a:ea typeface="Calibri" panose="020F0502020204030204" pitchFamily="34" charset="0"/>
                <a:cs typeface="Arial"/>
              </a:rPr>
              <a:t>majority</a:t>
            </a:r>
            <a:r>
              <a:rPr lang="fr-CA" sz="1200" b="1" dirty="0">
                <a:latin typeface="Arial"/>
                <a:ea typeface="Calibri" panose="020F0502020204030204" pitchFamily="34" charset="0"/>
                <a:cs typeface="Arial"/>
              </a:rPr>
              <a:t>.</a:t>
            </a:r>
          </a:p>
          <a:p>
            <a:pPr marL="177800"/>
            <a:r>
              <a:rPr lang="fr-CA" sz="1200" dirty="0">
                <a:latin typeface="Arial"/>
                <a:ea typeface="Calibri" panose="020F0502020204030204" pitchFamily="34" charset="0"/>
                <a:cs typeface="Arial"/>
              </a:rPr>
              <a:t>The </a:t>
            </a:r>
            <a:r>
              <a:rPr lang="fr-CA" sz="1200" dirty="0" err="1">
                <a:latin typeface="Arial"/>
                <a:ea typeface="Calibri" panose="020F0502020204030204" pitchFamily="34" charset="0"/>
                <a:cs typeface="Arial"/>
              </a:rPr>
              <a:t>representatives</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legislative</a:t>
            </a:r>
            <a:r>
              <a:rPr lang="fr-CA" sz="1200" dirty="0">
                <a:latin typeface="Arial"/>
                <a:ea typeface="Calibri" panose="020F0502020204030204" pitchFamily="34" charset="0"/>
                <a:cs typeface="Arial"/>
              </a:rPr>
              <a:t> power) are </a:t>
            </a:r>
            <a:r>
              <a:rPr lang="fr-CA" sz="1200" dirty="0" err="1">
                <a:latin typeface="Arial"/>
                <a:ea typeface="Calibri" panose="020F0502020204030204" pitchFamily="34" charset="0"/>
                <a:cs typeface="Arial"/>
              </a:rPr>
              <a:t>elected</a:t>
            </a:r>
            <a:r>
              <a:rPr lang="fr-CA" sz="1200" dirty="0">
                <a:latin typeface="Arial"/>
                <a:ea typeface="Calibri" panose="020F0502020204030204" pitchFamily="34" charset="0"/>
                <a:cs typeface="Arial"/>
              </a:rPr>
              <a:t> by </a:t>
            </a:r>
            <a:r>
              <a:rPr lang="fr-CA" sz="1200" dirty="0" err="1">
                <a:latin typeface="Arial"/>
                <a:ea typeface="Calibri" panose="020F0502020204030204" pitchFamily="34" charset="0"/>
                <a:cs typeface="Arial"/>
              </a:rPr>
              <a:t>citizens</a:t>
            </a:r>
            <a:r>
              <a:rPr lang="fr-CA" sz="1200" dirty="0">
                <a:latin typeface="Arial"/>
                <a:ea typeface="Calibri" panose="020F0502020204030204" pitchFamily="34" charset="0"/>
                <a:cs typeface="Arial"/>
              </a:rPr>
              <a:t>. The </a:t>
            </a:r>
            <a:r>
              <a:rPr lang="fr-CA" sz="1200" dirty="0" err="1">
                <a:latin typeface="Arial"/>
                <a:ea typeface="Calibri" panose="020F0502020204030204" pitchFamily="34" charset="0"/>
                <a:cs typeface="Arial"/>
              </a:rPr>
              <a:t>government</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executive</a:t>
            </a:r>
            <a:r>
              <a:rPr lang="fr-CA" sz="1200" dirty="0">
                <a:latin typeface="Arial"/>
                <a:ea typeface="Calibri" panose="020F0502020204030204" pitchFamily="34" charset="0"/>
                <a:cs typeface="Arial"/>
              </a:rPr>
              <a:t> power) </a:t>
            </a:r>
            <a:r>
              <a:rPr lang="fr-CA" sz="1200" dirty="0" err="1">
                <a:latin typeface="Arial"/>
                <a:ea typeface="Calibri" panose="020F0502020204030204" pitchFamily="34" charset="0"/>
                <a:cs typeface="Arial"/>
              </a:rPr>
              <a:t>is</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formed</a:t>
            </a:r>
            <a:r>
              <a:rPr lang="fr-CA" sz="1200" dirty="0">
                <a:latin typeface="Arial"/>
                <a:ea typeface="Calibri" panose="020F0502020204030204" pitchFamily="34" charset="0"/>
                <a:cs typeface="Arial"/>
              </a:rPr>
              <a:t> by the party </a:t>
            </a:r>
            <a:r>
              <a:rPr lang="fr-CA" sz="1200" dirty="0" err="1">
                <a:latin typeface="Arial"/>
                <a:ea typeface="Calibri" panose="020F0502020204030204" pitchFamily="34" charset="0"/>
                <a:cs typeface="Arial"/>
              </a:rPr>
              <a:t>that</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wins</a:t>
            </a:r>
            <a:r>
              <a:rPr lang="fr-CA" sz="1200" dirty="0">
                <a:latin typeface="Arial"/>
                <a:ea typeface="Calibri" panose="020F0502020204030204" pitchFamily="34" charset="0"/>
                <a:cs typeface="Arial"/>
              </a:rPr>
              <a:t> the </a:t>
            </a:r>
            <a:r>
              <a:rPr lang="fr-CA" sz="1200" dirty="0" err="1">
                <a:latin typeface="Arial"/>
                <a:ea typeface="Calibri" panose="020F0502020204030204" pitchFamily="34" charset="0"/>
                <a:cs typeface="Arial"/>
              </a:rPr>
              <a:t>elections</a:t>
            </a:r>
            <a:r>
              <a:rPr lang="fr-CA" sz="1200" dirty="0">
                <a:latin typeface="Arial"/>
                <a:ea typeface="Calibri" panose="020F0502020204030204" pitchFamily="34" charset="0"/>
                <a:cs typeface="Arial"/>
              </a:rPr>
              <a:t>. </a:t>
            </a:r>
          </a:p>
          <a:p>
            <a:pPr marL="177800"/>
            <a:endParaRPr lang="fr-CA" sz="1200" dirty="0">
              <a:latin typeface="Arial" panose="020B0604020202020204" pitchFamily="34" charset="0"/>
              <a:ea typeface="Calibri" panose="020F0502020204030204" pitchFamily="34" charset="0"/>
              <a:cs typeface="Arial" panose="020B0604020202020204" pitchFamily="34" charset="0"/>
            </a:endParaRPr>
          </a:p>
          <a:p>
            <a:pPr marL="444500" indent="-179070" defTabSz="960681">
              <a:buFont typeface="Wingdings" panose="05000000000000000000" pitchFamily="2" charset="2"/>
              <a:buChar char="ü"/>
              <a:defRPr/>
            </a:pPr>
            <a:r>
              <a:rPr lang="fr-CA" sz="1200" dirty="0">
                <a:latin typeface="Arial"/>
                <a:ea typeface="Calibri" panose="020F0502020204030204" pitchFamily="34" charset="0"/>
                <a:cs typeface="Arial"/>
              </a:rPr>
              <a:t>In </a:t>
            </a:r>
            <a:r>
              <a:rPr lang="fr-CA" sz="1200" dirty="0" err="1">
                <a:latin typeface="Arial"/>
                <a:ea typeface="Calibri" panose="020F0502020204030204" pitchFamily="34" charset="0"/>
                <a:cs typeface="Arial"/>
              </a:rPr>
              <a:t>this</a:t>
            </a:r>
            <a:r>
              <a:rPr lang="fr-CA" sz="1200" dirty="0">
                <a:latin typeface="Arial"/>
                <a:ea typeface="Calibri" panose="020F0502020204030204" pitchFamily="34" charset="0"/>
                <a:cs typeface="Arial"/>
              </a:rPr>
              <a:t> slide, </a:t>
            </a:r>
            <a:r>
              <a:rPr lang="fr-CA" sz="1200" b="1" dirty="0">
                <a:latin typeface="Arial"/>
                <a:ea typeface="Calibri" panose="020F0502020204030204" pitchFamily="34" charset="0"/>
                <a:cs typeface="Arial"/>
              </a:rPr>
              <a:t>the orange party won the </a:t>
            </a:r>
            <a:r>
              <a:rPr lang="fr-CA" sz="1200" b="1" dirty="0" err="1">
                <a:latin typeface="Arial"/>
                <a:ea typeface="Calibri" panose="020F0502020204030204" pitchFamily="34" charset="0"/>
                <a:cs typeface="Arial"/>
              </a:rPr>
              <a:t>elections</a:t>
            </a:r>
            <a:r>
              <a:rPr lang="fr-CA" sz="1200" b="1" dirty="0">
                <a:latin typeface="Arial"/>
                <a:ea typeface="Calibri" panose="020F0502020204030204" pitchFamily="34" charset="0"/>
                <a:cs typeface="Arial"/>
              </a:rPr>
              <a:t> </a:t>
            </a:r>
            <a:r>
              <a:rPr lang="fr-CA" sz="1200" b="1" dirty="0" err="1">
                <a:latin typeface="Arial"/>
                <a:ea typeface="Calibri" panose="020F0502020204030204" pitchFamily="34" charset="0"/>
                <a:cs typeface="Arial"/>
              </a:rPr>
              <a:t>with</a:t>
            </a:r>
            <a:r>
              <a:rPr lang="fr-CA" sz="1200" b="1" dirty="0">
                <a:latin typeface="Arial"/>
                <a:ea typeface="Calibri" panose="020F0502020204030204" pitchFamily="34" charset="0"/>
                <a:cs typeface="Arial"/>
              </a:rPr>
              <a:t> 13 of 25 </a:t>
            </a:r>
            <a:r>
              <a:rPr lang="fr-CA" sz="1200" b="1" dirty="0" err="1">
                <a:latin typeface="Arial"/>
                <a:ea typeface="Calibri" panose="020F0502020204030204" pitchFamily="34" charset="0"/>
                <a:cs typeface="Arial"/>
              </a:rPr>
              <a:t>elected</a:t>
            </a:r>
            <a:r>
              <a:rPr lang="fr-CA" sz="1200" b="1" dirty="0">
                <a:latin typeface="Arial"/>
                <a:ea typeface="Calibri" panose="020F0502020204030204" pitchFamily="34" charset="0"/>
                <a:cs typeface="Arial"/>
              </a:rPr>
              <a:t> </a:t>
            </a:r>
            <a:r>
              <a:rPr lang="fr-CA" sz="1200" b="1" dirty="0" err="1">
                <a:latin typeface="Arial"/>
                <a:ea typeface="Calibri" panose="020F0502020204030204" pitchFamily="34" charset="0"/>
                <a:cs typeface="Arial"/>
              </a:rPr>
              <a:t>representatives</a:t>
            </a:r>
            <a:r>
              <a:rPr lang="fr-CA" sz="1200" b="1" dirty="0">
                <a:latin typeface="Arial"/>
                <a:ea typeface="Calibri" panose="020F0502020204030204" pitchFamily="34" charset="0"/>
                <a:cs typeface="Arial"/>
              </a:rPr>
              <a:t>. </a:t>
            </a:r>
            <a:r>
              <a:rPr lang="fr-CA" sz="1200" dirty="0">
                <a:latin typeface="Arial"/>
                <a:ea typeface="Calibri" panose="020F0502020204030204" pitchFamily="34" charset="0"/>
                <a:cs typeface="Arial"/>
              </a:rPr>
              <a:t>This party </a:t>
            </a:r>
            <a:r>
              <a:rPr lang="fr-CA" sz="1200" dirty="0" err="1">
                <a:latin typeface="Arial"/>
                <a:ea typeface="Calibri" panose="020F0502020204030204" pitchFamily="34" charset="0"/>
                <a:cs typeface="Arial"/>
              </a:rPr>
              <a:t>is</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therefore</a:t>
            </a:r>
            <a:r>
              <a:rPr lang="fr-CA" sz="1200" dirty="0">
                <a:latin typeface="Arial"/>
                <a:ea typeface="Calibri" panose="020F0502020204030204" pitchFamily="34" charset="0"/>
                <a:cs typeface="Arial"/>
              </a:rPr>
              <a:t> in the </a:t>
            </a:r>
            <a:r>
              <a:rPr lang="fr-CA" sz="1200" dirty="0" err="1">
                <a:latin typeface="Arial"/>
                <a:ea typeface="Calibri" panose="020F0502020204030204" pitchFamily="34" charset="0"/>
                <a:cs typeface="Arial"/>
              </a:rPr>
              <a:t>majority</a:t>
            </a:r>
            <a:r>
              <a:rPr lang="fr-CA" sz="1200" dirty="0">
                <a:latin typeface="Arial"/>
                <a:ea typeface="Calibri" panose="020F0502020204030204" pitchFamily="34" charset="0"/>
                <a:cs typeface="Arial"/>
              </a:rPr>
              <a:t>.</a:t>
            </a:r>
          </a:p>
          <a:p>
            <a:pPr marL="265112" defTabSz="960681">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444500" indent="-179388" defTabSz="960681">
              <a:buFont typeface="Wingdings" panose="05000000000000000000" pitchFamily="2" charset="2"/>
              <a:buChar char="ü"/>
              <a:defRPr/>
            </a:pPr>
            <a:r>
              <a:rPr lang="fr-CA" sz="1200" b="1" dirty="0">
                <a:latin typeface="Arial"/>
                <a:ea typeface="Calibri" panose="020F0502020204030204" pitchFamily="34" charset="0"/>
                <a:cs typeface="Arial"/>
              </a:rPr>
              <a:t>The orange party </a:t>
            </a:r>
            <a:r>
              <a:rPr lang="fr-CA" sz="1200" b="1" dirty="0" err="1">
                <a:latin typeface="Arial"/>
                <a:ea typeface="Calibri" panose="020F0502020204030204" pitchFamily="34" charset="0"/>
                <a:cs typeface="Arial"/>
              </a:rPr>
              <a:t>forms</a:t>
            </a:r>
            <a:r>
              <a:rPr lang="fr-CA" sz="1200" b="1" dirty="0">
                <a:latin typeface="Arial"/>
                <a:ea typeface="Calibri" panose="020F0502020204030204" pitchFamily="34" charset="0"/>
                <a:cs typeface="Arial"/>
              </a:rPr>
              <a:t> the </a:t>
            </a:r>
            <a:r>
              <a:rPr lang="fr-CA" sz="1200" b="1" dirty="0" err="1">
                <a:latin typeface="Arial"/>
                <a:ea typeface="Calibri" panose="020F0502020204030204" pitchFamily="34" charset="0"/>
                <a:cs typeface="Arial"/>
              </a:rPr>
              <a:t>government</a:t>
            </a:r>
            <a:r>
              <a:rPr lang="fr-CA" sz="1200" b="1" dirty="0">
                <a:latin typeface="Arial"/>
                <a:ea typeface="Calibri" panose="020F0502020204030204" pitchFamily="34" charset="0"/>
                <a:cs typeface="Arial"/>
              </a:rPr>
              <a:t>. </a:t>
            </a:r>
            <a:r>
              <a:rPr lang="fr-CA" sz="1200" dirty="0">
                <a:latin typeface="Arial"/>
                <a:ea typeface="Calibri" panose="020F0502020204030204" pitchFamily="34" charset="0"/>
                <a:cs typeface="Arial"/>
              </a:rPr>
              <a:t>The </a:t>
            </a:r>
            <a:r>
              <a:rPr lang="fr-CA" sz="1200" dirty="0" err="1">
                <a:latin typeface="Arial"/>
                <a:ea typeface="Calibri" panose="020F0502020204030204" pitchFamily="34" charset="0"/>
                <a:cs typeface="Arial"/>
              </a:rPr>
              <a:t>head</a:t>
            </a:r>
            <a:r>
              <a:rPr lang="fr-CA" sz="1200" dirty="0">
                <a:latin typeface="Arial"/>
                <a:ea typeface="Calibri" panose="020F0502020204030204" pitchFamily="34" charset="0"/>
                <a:cs typeface="Arial"/>
              </a:rPr>
              <a:t> of </a:t>
            </a:r>
            <a:r>
              <a:rPr lang="fr-CA" sz="1200" dirty="0" err="1">
                <a:latin typeface="Arial"/>
                <a:ea typeface="Calibri" panose="020F0502020204030204" pitchFamily="34" charset="0"/>
                <a:cs typeface="Arial"/>
              </a:rPr>
              <a:t>this</a:t>
            </a:r>
            <a:r>
              <a:rPr lang="fr-CA" sz="1200" dirty="0">
                <a:latin typeface="Arial"/>
                <a:ea typeface="Calibri" panose="020F0502020204030204" pitchFamily="34" charset="0"/>
                <a:cs typeface="Arial"/>
              </a:rPr>
              <a:t> party </a:t>
            </a:r>
            <a:r>
              <a:rPr lang="fr-CA" sz="1200" dirty="0" err="1">
                <a:latin typeface="Arial"/>
                <a:ea typeface="Calibri" panose="020F0502020204030204" pitchFamily="34" charset="0"/>
                <a:cs typeface="Arial"/>
              </a:rPr>
              <a:t>becomes</a:t>
            </a:r>
            <a:r>
              <a:rPr lang="fr-CA" sz="1200" dirty="0">
                <a:latin typeface="Arial"/>
                <a:ea typeface="Calibri" panose="020F0502020204030204" pitchFamily="34" charset="0"/>
                <a:cs typeface="Arial"/>
              </a:rPr>
              <a:t> prime </a:t>
            </a:r>
            <a:r>
              <a:rPr lang="fr-CA" sz="1200" dirty="0" err="1">
                <a:latin typeface="Arial"/>
                <a:ea typeface="Calibri" panose="020F0502020204030204" pitchFamily="34" charset="0"/>
                <a:cs typeface="Arial"/>
              </a:rPr>
              <a:t>minister</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federal</a:t>
            </a:r>
            <a:r>
              <a:rPr lang="fr-CA" sz="1200" dirty="0">
                <a:latin typeface="Arial"/>
                <a:ea typeface="Calibri" panose="020F0502020204030204" pitchFamily="34" charset="0"/>
                <a:cs typeface="Arial"/>
              </a:rPr>
              <a:t>) or premier (provincial) and choses </a:t>
            </a:r>
            <a:r>
              <a:rPr lang="fr-CA" sz="1200" dirty="0" err="1">
                <a:latin typeface="Arial"/>
                <a:ea typeface="Calibri" panose="020F0502020204030204" pitchFamily="34" charset="0"/>
                <a:cs typeface="Arial"/>
              </a:rPr>
              <a:t>representatives</a:t>
            </a:r>
            <a:r>
              <a:rPr lang="fr-CA" sz="1200" dirty="0">
                <a:latin typeface="Arial"/>
                <a:ea typeface="Calibri" panose="020F0502020204030204" pitchFamily="34" charset="0"/>
                <a:cs typeface="Arial"/>
              </a:rPr>
              <a:t> to </a:t>
            </a:r>
            <a:r>
              <a:rPr lang="fr-CA" sz="1200" dirty="0" err="1">
                <a:latin typeface="Arial"/>
                <a:ea typeface="Calibri" panose="020F0502020204030204" pitchFamily="34" charset="0"/>
                <a:cs typeface="Arial"/>
              </a:rPr>
              <a:t>be</a:t>
            </a:r>
            <a:r>
              <a:rPr lang="fr-CA" sz="1200" dirty="0">
                <a:latin typeface="Arial"/>
                <a:ea typeface="Calibri" panose="020F0502020204030204" pitchFamily="34" charset="0"/>
                <a:cs typeface="Arial"/>
              </a:rPr>
              <a:t> in the cabinet (</a:t>
            </a:r>
            <a:r>
              <a:rPr lang="fr-CA" sz="1200" dirty="0" err="1">
                <a:latin typeface="Arial"/>
                <a:ea typeface="Calibri" panose="020F0502020204030204" pitchFamily="34" charset="0"/>
                <a:cs typeface="Arial"/>
              </a:rPr>
              <a:t>federal</a:t>
            </a:r>
            <a:r>
              <a:rPr lang="fr-CA" sz="1200" dirty="0">
                <a:latin typeface="Arial"/>
                <a:ea typeface="Calibri" panose="020F0502020204030204" pitchFamily="34" charset="0"/>
                <a:cs typeface="Arial"/>
              </a:rPr>
              <a:t>) or </a:t>
            </a:r>
            <a:r>
              <a:rPr lang="fr-CA" sz="1200" dirty="0" err="1">
                <a:latin typeface="Arial"/>
                <a:ea typeface="Calibri" panose="020F0502020204030204" pitchFamily="34" charset="0"/>
                <a:cs typeface="Arial"/>
              </a:rPr>
              <a:t>council</a:t>
            </a:r>
            <a:r>
              <a:rPr lang="fr-CA" sz="1200" dirty="0">
                <a:latin typeface="Arial"/>
                <a:ea typeface="Calibri" panose="020F0502020204030204" pitchFamily="34" charset="0"/>
                <a:cs typeface="Arial"/>
              </a:rPr>
              <a:t> of </a:t>
            </a:r>
            <a:r>
              <a:rPr lang="fr-CA" sz="1200" dirty="0" err="1">
                <a:latin typeface="Arial"/>
                <a:ea typeface="Calibri" panose="020F0502020204030204" pitchFamily="34" charset="0"/>
                <a:cs typeface="Arial"/>
              </a:rPr>
              <a:t>ministers</a:t>
            </a:r>
            <a:r>
              <a:rPr lang="fr-CA" sz="1200" dirty="0">
                <a:latin typeface="Arial"/>
                <a:ea typeface="Calibri" panose="020F0502020204030204" pitchFamily="34" charset="0"/>
                <a:cs typeface="Arial"/>
              </a:rPr>
              <a:t> (provincial). </a:t>
            </a:r>
          </a:p>
          <a:p>
            <a:pPr marL="444500" indent="-179388" defTabSz="960681">
              <a:buFont typeface="Wingdings" panose="05000000000000000000" pitchFamily="2" charset="2"/>
              <a:buChar char="ü"/>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444500" indent="-179070" defTabSz="960681">
              <a:buFont typeface="Wingdings" panose="05000000000000000000" pitchFamily="2" charset="2"/>
              <a:buChar char="ü"/>
              <a:defRPr/>
            </a:pPr>
            <a:r>
              <a:rPr lang="fr-CA" sz="1200" b="1" dirty="0">
                <a:latin typeface="Arial"/>
                <a:ea typeface="Calibri" panose="020F0502020204030204" pitchFamily="34" charset="0"/>
                <a:cs typeface="Arial"/>
              </a:rPr>
              <a:t>The </a:t>
            </a:r>
            <a:r>
              <a:rPr lang="fr-CA" sz="1200" b="1" dirty="0" err="1">
                <a:latin typeface="Arial"/>
                <a:ea typeface="Calibri" panose="020F0502020204030204" pitchFamily="34" charset="0"/>
                <a:cs typeface="Arial"/>
              </a:rPr>
              <a:t>legislative</a:t>
            </a:r>
            <a:r>
              <a:rPr lang="fr-CA" sz="1200" b="1" dirty="0">
                <a:latin typeface="Arial"/>
                <a:ea typeface="Calibri" panose="020F0502020204030204" pitchFamily="34" charset="0"/>
                <a:cs typeface="Arial"/>
              </a:rPr>
              <a:t> and </a:t>
            </a:r>
            <a:r>
              <a:rPr lang="fr-CA" sz="1200" b="1" dirty="0" err="1">
                <a:latin typeface="Arial"/>
                <a:ea typeface="Calibri" panose="020F0502020204030204" pitchFamily="34" charset="0"/>
                <a:cs typeface="Arial"/>
              </a:rPr>
              <a:t>executive</a:t>
            </a:r>
            <a:r>
              <a:rPr lang="fr-CA" sz="1200" b="1" dirty="0">
                <a:latin typeface="Arial"/>
                <a:ea typeface="Calibri" panose="020F0502020204030204" pitchFamily="34" charset="0"/>
                <a:cs typeface="Arial"/>
              </a:rPr>
              <a:t> </a:t>
            </a:r>
            <a:r>
              <a:rPr lang="fr-CA" sz="1200" b="1" dirty="0" err="1">
                <a:latin typeface="Arial"/>
                <a:ea typeface="Calibri" panose="020F0502020204030204" pitchFamily="34" charset="0"/>
                <a:cs typeface="Arial"/>
              </a:rPr>
              <a:t>powers</a:t>
            </a:r>
            <a:r>
              <a:rPr lang="fr-CA" sz="1200" b="1" dirty="0">
                <a:latin typeface="Arial"/>
                <a:ea typeface="Calibri" panose="020F0502020204030204" pitchFamily="34" charset="0"/>
                <a:cs typeface="Arial"/>
              </a:rPr>
              <a:t> are </a:t>
            </a:r>
            <a:r>
              <a:rPr lang="fr-CA" sz="1200" b="1" dirty="0" err="1">
                <a:latin typeface="Arial"/>
                <a:ea typeface="Calibri" panose="020F0502020204030204" pitchFamily="34" charset="0"/>
                <a:cs typeface="Arial"/>
              </a:rPr>
              <a:t>therefore</a:t>
            </a:r>
            <a:r>
              <a:rPr lang="fr-CA" sz="1200" b="1" dirty="0">
                <a:latin typeface="Arial"/>
                <a:ea typeface="Calibri" panose="020F0502020204030204" pitchFamily="34" charset="0"/>
                <a:cs typeface="Arial"/>
              </a:rPr>
              <a:t> </a:t>
            </a:r>
            <a:r>
              <a:rPr lang="fr-CA" sz="1200" b="1" dirty="0" err="1">
                <a:latin typeface="Arial"/>
                <a:ea typeface="Calibri" panose="020F0502020204030204" pitchFamily="34" charset="0"/>
                <a:cs typeface="Arial"/>
              </a:rPr>
              <a:t>exercised</a:t>
            </a:r>
            <a:r>
              <a:rPr lang="fr-CA" sz="1200" b="1" dirty="0">
                <a:latin typeface="Arial"/>
                <a:ea typeface="Calibri" panose="020F0502020204030204" pitchFamily="34" charset="0"/>
                <a:cs typeface="Arial"/>
              </a:rPr>
              <a:t> by the </a:t>
            </a:r>
            <a:r>
              <a:rPr lang="fr-CA" sz="1200" b="1" dirty="0" err="1">
                <a:latin typeface="Arial"/>
                <a:ea typeface="Calibri" panose="020F0502020204030204" pitchFamily="34" charset="0"/>
                <a:cs typeface="Arial"/>
              </a:rPr>
              <a:t>same</a:t>
            </a:r>
            <a:r>
              <a:rPr lang="fr-CA" sz="1200" b="1" dirty="0">
                <a:latin typeface="Arial"/>
                <a:ea typeface="Calibri" panose="020F0502020204030204" pitchFamily="34" charset="0"/>
                <a:cs typeface="Arial"/>
              </a:rPr>
              <a:t> party. </a:t>
            </a:r>
            <a:endParaRPr lang="fr-CA" sz="1200" dirty="0">
              <a:latin typeface="Arial" panose="020B0604020202020204" pitchFamily="34" charset="0"/>
              <a:ea typeface="Calibri" panose="020F0502020204030204" pitchFamily="34" charset="0"/>
              <a:cs typeface="Arial" panose="020B0604020202020204" pitchFamily="34" charset="0"/>
            </a:endParaRPr>
          </a:p>
          <a:p>
            <a:pPr marL="265112" defTabSz="960681">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444500" indent="-179070" defTabSz="960681">
              <a:buFont typeface="Wingdings" panose="05000000000000000000" pitchFamily="2" charset="2"/>
              <a:buChar char="ü"/>
              <a:defRPr/>
            </a:pPr>
            <a:r>
              <a:rPr lang="fr-CA" sz="1200" dirty="0">
                <a:latin typeface="Arial"/>
                <a:ea typeface="Calibri" panose="020F0502020204030204" pitchFamily="34" charset="0"/>
                <a:cs typeface="Arial"/>
              </a:rPr>
              <a:t>The </a:t>
            </a:r>
            <a:r>
              <a:rPr lang="fr-CA" sz="1200" dirty="0" err="1">
                <a:latin typeface="Arial"/>
                <a:ea typeface="Calibri" panose="020F0502020204030204" pitchFamily="34" charset="0"/>
                <a:cs typeface="Arial"/>
              </a:rPr>
              <a:t>separation</a:t>
            </a:r>
            <a:r>
              <a:rPr lang="fr-CA" sz="1200" dirty="0">
                <a:latin typeface="Arial"/>
                <a:ea typeface="Calibri" panose="020F0502020204030204" pitchFamily="34" charset="0"/>
                <a:cs typeface="Arial"/>
              </a:rPr>
              <a:t> of </a:t>
            </a:r>
            <a:r>
              <a:rPr lang="fr-CA" sz="1200" dirty="0" err="1">
                <a:latin typeface="Arial"/>
                <a:ea typeface="Calibri" panose="020F0502020204030204" pitchFamily="34" charset="0"/>
                <a:cs typeface="Arial"/>
              </a:rPr>
              <a:t>powers</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is</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therefore</a:t>
            </a:r>
            <a:r>
              <a:rPr lang="fr-CA" sz="1200" dirty="0">
                <a:latin typeface="Arial"/>
                <a:ea typeface="Calibri" panose="020F0502020204030204" pitchFamily="34" charset="0"/>
                <a:cs typeface="Arial"/>
              </a:rPr>
              <a:t> harder to </a:t>
            </a:r>
            <a:r>
              <a:rPr lang="fr-CA" sz="1200" dirty="0" err="1">
                <a:latin typeface="Arial"/>
                <a:ea typeface="Calibri" panose="020F0502020204030204" pitchFamily="34" charset="0"/>
                <a:cs typeface="Arial"/>
              </a:rPr>
              <a:t>see</a:t>
            </a:r>
            <a:r>
              <a:rPr lang="fr-CA" sz="1200" dirty="0">
                <a:latin typeface="Arial"/>
                <a:ea typeface="Calibri" panose="020F0502020204030204" pitchFamily="34" charset="0"/>
                <a:cs typeface="Arial"/>
              </a:rPr>
              <a:t>: the </a:t>
            </a:r>
            <a:r>
              <a:rPr lang="fr-CA" sz="1200" dirty="0" err="1">
                <a:latin typeface="Arial"/>
                <a:ea typeface="Calibri" panose="020F0502020204030204" pitchFamily="34" charset="0"/>
                <a:cs typeface="Arial"/>
              </a:rPr>
              <a:t>majority</a:t>
            </a:r>
            <a:r>
              <a:rPr lang="fr-CA" sz="1200" dirty="0">
                <a:latin typeface="Arial"/>
                <a:ea typeface="Calibri" panose="020F0502020204030204" pitchFamily="34" charset="0"/>
                <a:cs typeface="Arial"/>
              </a:rPr>
              <a:t> party </a:t>
            </a:r>
            <a:r>
              <a:rPr lang="fr-CA" sz="1200" dirty="0" err="1">
                <a:latin typeface="Arial"/>
                <a:ea typeface="Calibri" panose="020F0502020204030204" pitchFamily="34" charset="0"/>
                <a:cs typeface="Arial"/>
              </a:rPr>
              <a:t>controls</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both</a:t>
            </a:r>
            <a:r>
              <a:rPr lang="fr-CA" sz="1200" dirty="0">
                <a:latin typeface="Arial"/>
                <a:ea typeface="Calibri" panose="020F0502020204030204" pitchFamily="34" charset="0"/>
                <a:cs typeface="Arial"/>
              </a:rPr>
              <a:t> the </a:t>
            </a:r>
            <a:r>
              <a:rPr lang="fr-CA" sz="1200" dirty="0" err="1">
                <a:latin typeface="Arial"/>
                <a:ea typeface="Calibri" panose="020F0502020204030204" pitchFamily="34" charset="0"/>
                <a:cs typeface="Arial"/>
              </a:rPr>
              <a:t>executive</a:t>
            </a:r>
            <a:r>
              <a:rPr lang="fr-CA" sz="1200" dirty="0">
                <a:latin typeface="Arial"/>
                <a:ea typeface="Calibri" panose="020F0502020204030204" pitchFamily="34" charset="0"/>
                <a:cs typeface="Arial"/>
              </a:rPr>
              <a:t> and the </a:t>
            </a:r>
            <a:r>
              <a:rPr lang="fr-CA" sz="1200" dirty="0" err="1">
                <a:latin typeface="Arial"/>
                <a:ea typeface="Calibri" panose="020F0502020204030204" pitchFamily="34" charset="0"/>
                <a:cs typeface="Arial"/>
              </a:rPr>
              <a:t>legislative</a:t>
            </a:r>
            <a:r>
              <a:rPr lang="fr-CA" sz="1200" dirty="0">
                <a:latin typeface="Arial"/>
                <a:ea typeface="Calibri" panose="020F0502020204030204" pitchFamily="34" charset="0"/>
                <a:cs typeface="Arial"/>
              </a:rPr>
              <a:t> branches. </a:t>
            </a:r>
            <a:r>
              <a:rPr lang="fr-CA" sz="1200" dirty="0" err="1">
                <a:latin typeface="Arial"/>
                <a:ea typeface="Calibri" panose="020F0502020204030204" pitchFamily="34" charset="0"/>
                <a:cs typeface="Arial"/>
              </a:rPr>
              <a:t>See</a:t>
            </a:r>
            <a:r>
              <a:rPr lang="fr-CA" sz="1200" dirty="0">
                <a:latin typeface="Arial"/>
                <a:ea typeface="Calibri" panose="020F0502020204030204" pitchFamily="34" charset="0"/>
                <a:cs typeface="Arial"/>
              </a:rPr>
              <a:t> the </a:t>
            </a:r>
            <a:r>
              <a:rPr lang="fr-CA" sz="1200" dirty="0" err="1">
                <a:latin typeface="Arial"/>
                <a:ea typeface="Calibri" panose="020F0502020204030204" pitchFamily="34" charset="0"/>
                <a:cs typeface="Arial"/>
              </a:rPr>
              <a:t>next</a:t>
            </a:r>
            <a:r>
              <a:rPr lang="fr-CA" sz="1200" dirty="0">
                <a:latin typeface="Arial"/>
                <a:ea typeface="Calibri" panose="020F0502020204030204" pitchFamily="34" charset="0"/>
                <a:cs typeface="Arial"/>
              </a:rPr>
              <a:t> slide for an </a:t>
            </a:r>
            <a:r>
              <a:rPr lang="fr-CA" sz="1200" dirty="0" err="1">
                <a:latin typeface="Arial"/>
                <a:ea typeface="Calibri" panose="020F0502020204030204" pitchFamily="34" charset="0"/>
                <a:cs typeface="Arial"/>
              </a:rPr>
              <a:t>example</a:t>
            </a:r>
            <a:r>
              <a:rPr lang="fr-CA" sz="1200" dirty="0">
                <a:latin typeface="Arial"/>
                <a:ea typeface="Calibri" panose="020F0502020204030204" pitchFamily="34" charset="0"/>
                <a:cs typeface="Arial"/>
              </a:rPr>
              <a:t> of a </a:t>
            </a:r>
            <a:r>
              <a:rPr lang="fr-CA" sz="1200" dirty="0" err="1">
                <a:latin typeface="Arial"/>
                <a:ea typeface="Calibri" panose="020F0502020204030204" pitchFamily="34" charset="0"/>
                <a:cs typeface="Arial"/>
              </a:rPr>
              <a:t>minority</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government</a:t>
            </a:r>
            <a:r>
              <a:rPr lang="fr-CA" sz="1200" dirty="0">
                <a:latin typeface="Arial"/>
                <a:ea typeface="Calibri" panose="020F0502020204030204" pitchFamily="34" charset="0"/>
                <a:cs typeface="Arial"/>
              </a:rPr>
              <a:t>. </a:t>
            </a:r>
            <a:endParaRPr lang="fr-FR" dirty="0"/>
          </a:p>
          <a:p>
            <a:endParaRPr lang="fr-CA" dirty="0"/>
          </a:p>
          <a:p>
            <a:r>
              <a:rPr lang="fr-CA" sz="900" b="1" dirty="0">
                <a:latin typeface="Arial"/>
                <a:ea typeface="Calibri" panose="020F0502020204030204" pitchFamily="34" charset="0"/>
                <a:cs typeface="Arial"/>
              </a:rPr>
              <a:t>SOURCES </a:t>
            </a:r>
          </a:p>
          <a:p>
            <a:pPr marL="181610" indent="-181610">
              <a:buFont typeface="Arial" panose="020B0604020202020204" pitchFamily="34" charset="0"/>
              <a:buChar char="•"/>
            </a:pPr>
            <a:r>
              <a:rPr lang="fr-CA" sz="900" dirty="0">
                <a:latin typeface="Arial"/>
                <a:ea typeface="Calibri" panose="020F0502020204030204" pitchFamily="34" charset="0"/>
                <a:cs typeface="Arial"/>
              </a:rPr>
              <a:t>Henri BRUN, Guy TREMBLAY et Eugène BROUILLET, </a:t>
            </a:r>
            <a:r>
              <a:rPr lang="fr-CA" sz="900" i="1" dirty="0">
                <a:latin typeface="Arial"/>
                <a:ea typeface="Calibri" panose="020F0502020204030204" pitchFamily="34" charset="0"/>
                <a:cs typeface="Arial"/>
              </a:rPr>
              <a:t>Droit constitutionnel</a:t>
            </a:r>
            <a:r>
              <a:rPr lang="fr-CA" sz="900" dirty="0">
                <a:latin typeface="Arial"/>
                <a:ea typeface="Calibri" panose="020F0502020204030204" pitchFamily="34" charset="0"/>
                <a:cs typeface="Arial"/>
              </a:rPr>
              <a:t>, 6</a:t>
            </a:r>
            <a:r>
              <a:rPr lang="fr-CA" sz="900" baseline="30000" dirty="0">
                <a:latin typeface="Arial"/>
                <a:ea typeface="Calibri" panose="020F0502020204030204" pitchFamily="34" charset="0"/>
                <a:cs typeface="Arial"/>
              </a:rPr>
              <a:t>e</a:t>
            </a:r>
            <a:r>
              <a:rPr lang="fr-CA" sz="900" dirty="0">
                <a:latin typeface="Arial"/>
                <a:ea typeface="Calibri" panose="020F0502020204030204" pitchFamily="34" charset="0"/>
                <a:cs typeface="Arial"/>
              </a:rPr>
              <a:t> éd, Éditions Yvon Blais, Cowansville, 2014, par. VII.11</a:t>
            </a:r>
          </a:p>
          <a:p>
            <a:pPr marL="181610" indent="-181610">
              <a:buFont typeface="Arial" panose="020B0604020202020204" pitchFamily="34" charset="0"/>
              <a:buChar char="•"/>
            </a:pPr>
            <a:r>
              <a:rPr lang="fr-CA" sz="900" dirty="0">
                <a:latin typeface="Arial"/>
                <a:ea typeface="Calibri" panose="020F0502020204030204" pitchFamily="34" charset="0"/>
                <a:cs typeface="Arial"/>
              </a:rPr>
              <a:t>Perspective Monde, </a:t>
            </a:r>
            <a:r>
              <a:rPr lang="fr-CA" sz="900" i="1" dirty="0">
                <a:latin typeface="Arial"/>
                <a:ea typeface="Calibri" panose="020F0502020204030204" pitchFamily="34" charset="0"/>
                <a:cs typeface="Arial"/>
              </a:rPr>
              <a:t>Gouvernement minoritaire</a:t>
            </a:r>
            <a:r>
              <a:rPr lang="fr-CA" sz="900" dirty="0">
                <a:latin typeface="Arial"/>
                <a:ea typeface="Calibri" panose="020F0502020204030204" pitchFamily="34" charset="0"/>
                <a:cs typeface="Arial"/>
              </a:rPr>
              <a:t>, École de politique appliquée, Université de Sherbrooke, on line: </a:t>
            </a:r>
            <a:r>
              <a:rPr lang="fr-CA" sz="900" u="none" dirty="0">
                <a:solidFill>
                  <a:schemeClr val="tx1"/>
                </a:solidFill>
                <a:latin typeface="Arial"/>
                <a:ea typeface="Calibri" panose="020F0502020204030204" pitchFamily="34" charset="0"/>
                <a:cs typeface="Arial"/>
                <a:hlinkClick r:id="rId3"/>
              </a:rPr>
              <a:t>http://perspective.usherbrooke.ca/bilan/servlet/BMDictionnaire?iddictionnaire=1506</a:t>
            </a:r>
            <a:r>
              <a:rPr lang="fr-CA" sz="900" u="none" dirty="0">
                <a:solidFill>
                  <a:schemeClr val="tx1"/>
                </a:solidFill>
                <a:latin typeface="Arial"/>
                <a:ea typeface="Calibri" panose="020F0502020204030204" pitchFamily="34" charset="0"/>
                <a:cs typeface="Arial"/>
              </a:rPr>
              <a:t> </a:t>
            </a:r>
            <a:r>
              <a:rPr lang="fr-CA" sz="900" dirty="0">
                <a:latin typeface="Arial"/>
                <a:ea typeface="Calibri" panose="020F0502020204030204" pitchFamily="34" charset="0"/>
                <a:cs typeface="Arial"/>
              </a:rPr>
              <a:t>(</a:t>
            </a:r>
            <a:r>
              <a:rPr lang="fr-CA" sz="900" dirty="0" err="1">
                <a:latin typeface="Arial"/>
                <a:ea typeface="Calibri" panose="020F0502020204030204" pitchFamily="34" charset="0"/>
                <a:cs typeface="Arial"/>
              </a:rPr>
              <a:t>consulted</a:t>
            </a:r>
            <a:r>
              <a:rPr lang="fr-CA" sz="900" dirty="0">
                <a:latin typeface="Arial"/>
                <a:ea typeface="Calibri" panose="020F0502020204030204" pitchFamily="34" charset="0"/>
                <a:cs typeface="Arial"/>
              </a:rPr>
              <a:t> </a:t>
            </a:r>
            <a:r>
              <a:rPr lang="fr-CA" sz="900" dirty="0" err="1">
                <a:latin typeface="Arial"/>
                <a:ea typeface="Calibri" panose="020F0502020204030204" pitchFamily="34" charset="0"/>
                <a:cs typeface="Arial"/>
              </a:rPr>
              <a:t>January</a:t>
            </a:r>
            <a:r>
              <a:rPr lang="fr-CA" sz="900" dirty="0">
                <a:latin typeface="Arial"/>
                <a:ea typeface="Calibri" panose="020F0502020204030204" pitchFamily="34" charset="0"/>
                <a:cs typeface="Arial"/>
              </a:rPr>
              <a:t> 7, 2021)</a:t>
            </a:r>
            <a:endParaRPr lang="fr-CA" dirty="0">
              <a:latin typeface="Arial"/>
              <a:cs typeface="Arial"/>
            </a:endParaRPr>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22</a:t>
            </a:fld>
            <a:endParaRPr lang="fr-CA"/>
          </a:p>
        </p:txBody>
      </p:sp>
    </p:spTree>
    <p:extLst>
      <p:ext uri="{BB962C8B-B14F-4D97-AF65-F5344CB8AC3E}">
        <p14:creationId xmlns:p14="http://schemas.microsoft.com/office/powerpoint/2010/main" val="772898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D3EF483-CCDC-4FB8-A780-3BD5507A0E1D}" type="slidenum">
              <a:rPr lang="fr-CA" smtClean="0"/>
              <a:t>3</a:t>
            </a:fld>
            <a:endParaRPr lang="fr-CA"/>
          </a:p>
        </p:txBody>
      </p:sp>
    </p:spTree>
    <p:extLst>
      <p:ext uri="{BB962C8B-B14F-4D97-AF65-F5344CB8AC3E}">
        <p14:creationId xmlns:p14="http://schemas.microsoft.com/office/powerpoint/2010/main" val="1748613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0681">
              <a:defRPr/>
            </a:pPr>
            <a:r>
              <a:rPr lang="fr-CA" sz="1200" b="1" dirty="0">
                <a:latin typeface="Arial"/>
                <a:ea typeface="Calibri" panose="020F0502020204030204" pitchFamily="34" charset="0"/>
                <a:cs typeface="Arial"/>
              </a:rPr>
              <a:t>INFORMATION FOR STUDENTS </a:t>
            </a:r>
          </a:p>
          <a:p>
            <a:pPr defTabSz="960681">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171450" indent="-171450" defTabSz="960681">
              <a:buFont typeface="Wingdings" panose="05000000000000000000" pitchFamily="2" charset="2"/>
              <a:buChar char="q"/>
              <a:defRPr/>
            </a:pPr>
            <a:r>
              <a:rPr lang="fr-CA" sz="1200" b="1" dirty="0">
                <a:latin typeface="Arial"/>
                <a:ea typeface="Calibri" panose="020F0502020204030204" pitchFamily="34" charset="0"/>
                <a:cs typeface="Arial"/>
              </a:rPr>
              <a:t>This slide shows an </a:t>
            </a:r>
            <a:r>
              <a:rPr lang="fr-CA" sz="1200" b="1" dirty="0" err="1">
                <a:latin typeface="Arial"/>
                <a:ea typeface="Calibri" panose="020F0502020204030204" pitchFamily="34" charset="0"/>
                <a:cs typeface="Arial"/>
              </a:rPr>
              <a:t>example</a:t>
            </a:r>
            <a:r>
              <a:rPr lang="fr-CA" sz="1200" b="1" dirty="0">
                <a:latin typeface="Arial"/>
                <a:ea typeface="Calibri" panose="020F0502020204030204" pitchFamily="34" charset="0"/>
                <a:cs typeface="Arial"/>
              </a:rPr>
              <a:t> of a </a:t>
            </a:r>
            <a:r>
              <a:rPr lang="fr-CA" sz="1200" b="1" dirty="0" err="1">
                <a:latin typeface="Arial"/>
                <a:ea typeface="Calibri" panose="020F0502020204030204" pitchFamily="34" charset="0"/>
                <a:cs typeface="Arial"/>
              </a:rPr>
              <a:t>minority</a:t>
            </a:r>
            <a:r>
              <a:rPr lang="fr-CA" sz="1200" b="1" dirty="0">
                <a:latin typeface="Arial"/>
                <a:ea typeface="Calibri" panose="020F0502020204030204" pitchFamily="34" charset="0"/>
                <a:cs typeface="Arial"/>
              </a:rPr>
              <a:t> </a:t>
            </a:r>
            <a:r>
              <a:rPr lang="fr-CA" sz="1200" b="1" dirty="0" err="1">
                <a:latin typeface="Arial"/>
                <a:ea typeface="Calibri" panose="020F0502020204030204" pitchFamily="34" charset="0"/>
                <a:cs typeface="Arial"/>
              </a:rPr>
              <a:t>government</a:t>
            </a:r>
            <a:r>
              <a:rPr lang="fr-CA" sz="1200" b="1" dirty="0">
                <a:latin typeface="Arial"/>
                <a:ea typeface="Calibri" panose="020F0502020204030204" pitchFamily="34" charset="0"/>
                <a:cs typeface="Arial"/>
              </a:rPr>
              <a:t>. </a:t>
            </a:r>
          </a:p>
          <a:p>
            <a:pPr marL="0" indent="0" defTabSz="960681">
              <a:buFont typeface="Wingdings" panose="05000000000000000000" pitchFamily="2" charset="2"/>
              <a:buNone/>
              <a:defRPr/>
            </a:pPr>
            <a:r>
              <a:rPr lang="fr-CA" sz="1200" dirty="0">
                <a:latin typeface="Arial"/>
                <a:ea typeface="Calibri" panose="020F0502020204030204" pitchFamily="34" charset="0"/>
                <a:cs typeface="Arial"/>
              </a:rPr>
              <a:t>The </a:t>
            </a:r>
            <a:r>
              <a:rPr lang="fr-CA" sz="1200" dirty="0" err="1">
                <a:latin typeface="Arial"/>
                <a:ea typeface="Calibri" panose="020F0502020204030204" pitchFamily="34" charset="0"/>
                <a:cs typeface="Arial"/>
              </a:rPr>
              <a:t>elected</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representatives</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legislative</a:t>
            </a:r>
            <a:r>
              <a:rPr lang="fr-CA" sz="1200" dirty="0">
                <a:latin typeface="Arial"/>
                <a:ea typeface="Calibri" panose="020F0502020204030204" pitchFamily="34" charset="0"/>
                <a:cs typeface="Arial"/>
              </a:rPr>
              <a:t> power) are </a:t>
            </a:r>
            <a:r>
              <a:rPr lang="fr-CA" sz="1200" dirty="0" err="1">
                <a:latin typeface="Arial"/>
                <a:ea typeface="Calibri" panose="020F0502020204030204" pitchFamily="34" charset="0"/>
                <a:cs typeface="Arial"/>
              </a:rPr>
              <a:t>elected</a:t>
            </a:r>
            <a:r>
              <a:rPr lang="fr-CA" sz="1200" dirty="0">
                <a:latin typeface="Arial"/>
                <a:ea typeface="Calibri" panose="020F0502020204030204" pitchFamily="34" charset="0"/>
                <a:cs typeface="Arial"/>
              </a:rPr>
              <a:t> by </a:t>
            </a:r>
            <a:r>
              <a:rPr lang="fr-CA" sz="1200" dirty="0" err="1">
                <a:latin typeface="Arial"/>
                <a:ea typeface="Calibri" panose="020F0502020204030204" pitchFamily="34" charset="0"/>
                <a:cs typeface="Arial"/>
              </a:rPr>
              <a:t>citizens</a:t>
            </a:r>
            <a:r>
              <a:rPr lang="fr-CA" sz="1200" dirty="0">
                <a:latin typeface="Arial"/>
                <a:ea typeface="Calibri" panose="020F0502020204030204" pitchFamily="34" charset="0"/>
                <a:cs typeface="Arial"/>
              </a:rPr>
              <a:t>. The </a:t>
            </a:r>
            <a:r>
              <a:rPr lang="fr-CA" sz="1200" dirty="0" err="1">
                <a:latin typeface="Arial"/>
                <a:ea typeface="Calibri" panose="020F0502020204030204" pitchFamily="34" charset="0"/>
                <a:cs typeface="Arial"/>
              </a:rPr>
              <a:t>government</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executive</a:t>
            </a:r>
            <a:r>
              <a:rPr lang="fr-CA" sz="1200" dirty="0">
                <a:latin typeface="Arial"/>
                <a:ea typeface="Calibri" panose="020F0502020204030204" pitchFamily="34" charset="0"/>
                <a:cs typeface="Arial"/>
              </a:rPr>
              <a:t> power) </a:t>
            </a:r>
            <a:r>
              <a:rPr lang="fr-CA" sz="1200" dirty="0" err="1">
                <a:latin typeface="Arial"/>
                <a:ea typeface="Calibri" panose="020F0502020204030204" pitchFamily="34" charset="0"/>
                <a:cs typeface="Arial"/>
              </a:rPr>
              <a:t>is</a:t>
            </a:r>
            <a:r>
              <a:rPr lang="fr-CA" sz="1200" dirty="0">
                <a:latin typeface="Arial"/>
                <a:ea typeface="Calibri" panose="020F0502020204030204" pitchFamily="34" charset="0"/>
                <a:cs typeface="Arial"/>
              </a:rPr>
              <a:t> made up of the party </a:t>
            </a:r>
            <a:r>
              <a:rPr lang="fr-CA" sz="1200" dirty="0" err="1">
                <a:latin typeface="Arial"/>
                <a:ea typeface="Calibri" panose="020F0502020204030204" pitchFamily="34" charset="0"/>
                <a:cs typeface="Arial"/>
              </a:rPr>
              <a:t>that</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wins</a:t>
            </a:r>
            <a:r>
              <a:rPr lang="fr-CA" sz="1200" dirty="0">
                <a:latin typeface="Arial"/>
                <a:ea typeface="Calibri" panose="020F0502020204030204" pitchFamily="34" charset="0"/>
                <a:cs typeface="Arial"/>
              </a:rPr>
              <a:t> the </a:t>
            </a:r>
            <a:r>
              <a:rPr lang="fr-CA" sz="1200" dirty="0" err="1">
                <a:latin typeface="Arial"/>
                <a:ea typeface="Calibri" panose="020F0502020204030204" pitchFamily="34" charset="0"/>
                <a:cs typeface="Arial"/>
              </a:rPr>
              <a:t>elections</a:t>
            </a:r>
            <a:r>
              <a:rPr lang="fr-CA" sz="1200" dirty="0">
                <a:latin typeface="Arial"/>
                <a:ea typeface="Calibri" panose="020F0502020204030204" pitchFamily="34" charset="0"/>
                <a:cs typeface="Arial"/>
              </a:rPr>
              <a:t>.</a:t>
            </a:r>
          </a:p>
          <a:p>
            <a:pPr defTabSz="960681">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533400" indent="-171450" defTabSz="960681">
              <a:buFont typeface="Wingdings" panose="05000000000000000000" pitchFamily="2" charset="2"/>
              <a:buChar char="ü"/>
              <a:defRPr/>
            </a:pPr>
            <a:r>
              <a:rPr lang="fr-CA" sz="1200" dirty="0">
                <a:latin typeface="Arial"/>
                <a:ea typeface="Calibri" panose="020F0502020204030204" pitchFamily="34" charset="0"/>
                <a:cs typeface="Arial"/>
              </a:rPr>
              <a:t>In the </a:t>
            </a:r>
            <a:r>
              <a:rPr lang="fr-CA" sz="1200" dirty="0" err="1">
                <a:latin typeface="Arial"/>
                <a:ea typeface="Calibri" panose="020F0502020204030204" pitchFamily="34" charset="0"/>
                <a:cs typeface="Arial"/>
              </a:rPr>
              <a:t>example</a:t>
            </a:r>
            <a:r>
              <a:rPr lang="fr-CA" sz="1200" dirty="0">
                <a:latin typeface="Arial"/>
                <a:ea typeface="Calibri" panose="020F0502020204030204" pitchFamily="34" charset="0"/>
                <a:cs typeface="Arial"/>
              </a:rPr>
              <a:t>, the </a:t>
            </a:r>
            <a:r>
              <a:rPr lang="fr-CA" sz="1200" b="1" dirty="0">
                <a:latin typeface="Arial"/>
                <a:ea typeface="Calibri" panose="020F0502020204030204" pitchFamily="34" charset="0"/>
                <a:cs typeface="Arial"/>
              </a:rPr>
              <a:t>orange party won the </a:t>
            </a:r>
            <a:r>
              <a:rPr lang="fr-CA" sz="1200" b="1" dirty="0" err="1">
                <a:latin typeface="Arial"/>
                <a:ea typeface="Calibri" panose="020F0502020204030204" pitchFamily="34" charset="0"/>
                <a:cs typeface="Arial"/>
              </a:rPr>
              <a:t>elections</a:t>
            </a:r>
            <a:r>
              <a:rPr lang="fr-CA" sz="1200" b="1" dirty="0">
                <a:latin typeface="Arial"/>
                <a:ea typeface="Calibri" panose="020F0502020204030204" pitchFamily="34" charset="0"/>
                <a:cs typeface="Arial"/>
              </a:rPr>
              <a:t> </a:t>
            </a:r>
            <a:r>
              <a:rPr lang="fr-CA" sz="1200" b="1" dirty="0" err="1">
                <a:latin typeface="Arial"/>
                <a:ea typeface="Calibri" panose="020F0502020204030204" pitchFamily="34" charset="0"/>
                <a:cs typeface="Arial"/>
              </a:rPr>
              <a:t>with</a:t>
            </a:r>
            <a:r>
              <a:rPr lang="fr-CA" sz="1200" b="1" dirty="0">
                <a:latin typeface="Arial"/>
                <a:ea typeface="Calibri" panose="020F0502020204030204" pitchFamily="34" charset="0"/>
                <a:cs typeface="Arial"/>
              </a:rPr>
              <a:t> a </a:t>
            </a:r>
            <a:r>
              <a:rPr lang="fr-CA" sz="1200" b="1" dirty="0" err="1">
                <a:latin typeface="Arial"/>
                <a:ea typeface="Calibri" panose="020F0502020204030204" pitchFamily="34" charset="0"/>
                <a:cs typeface="Arial"/>
              </a:rPr>
              <a:t>very</a:t>
            </a:r>
            <a:r>
              <a:rPr lang="fr-CA" sz="1200" b="1" dirty="0">
                <a:latin typeface="Arial"/>
                <a:ea typeface="Calibri" panose="020F0502020204030204" pitchFamily="34" charset="0"/>
                <a:cs typeface="Arial"/>
              </a:rPr>
              <a:t> </a:t>
            </a:r>
            <a:r>
              <a:rPr lang="fr-CA" sz="1200" b="1" dirty="0" err="1">
                <a:latin typeface="Arial"/>
                <a:ea typeface="Calibri" panose="020F0502020204030204" pitchFamily="34" charset="0"/>
                <a:cs typeface="Arial"/>
              </a:rPr>
              <a:t>small</a:t>
            </a:r>
            <a:r>
              <a:rPr lang="fr-CA" sz="1200" b="1" dirty="0">
                <a:latin typeface="Arial"/>
                <a:ea typeface="Calibri" panose="020F0502020204030204" pitchFamily="34" charset="0"/>
                <a:cs typeface="Arial"/>
              </a:rPr>
              <a:t> lead</a:t>
            </a:r>
            <a:r>
              <a:rPr lang="fr-CA" sz="1200" dirty="0">
                <a:latin typeface="Arial"/>
                <a:ea typeface="Calibri" panose="020F0502020204030204" pitchFamily="34" charset="0"/>
                <a:cs typeface="Arial"/>
              </a:rPr>
              <a:t>. It </a:t>
            </a:r>
            <a:r>
              <a:rPr lang="fr-CA" sz="1200" dirty="0" err="1">
                <a:latin typeface="Arial"/>
                <a:ea typeface="Calibri" panose="020F0502020204030204" pitchFamily="34" charset="0"/>
                <a:cs typeface="Arial"/>
              </a:rPr>
              <a:t>got</a:t>
            </a:r>
            <a:r>
              <a:rPr lang="fr-CA" sz="1200" dirty="0">
                <a:latin typeface="Arial"/>
                <a:ea typeface="Calibri" panose="020F0502020204030204" pitchFamily="34" charset="0"/>
                <a:cs typeface="Arial"/>
              </a:rPr>
              <a:t> 10 </a:t>
            </a:r>
            <a:r>
              <a:rPr lang="fr-CA" sz="1200" dirty="0" err="1">
                <a:latin typeface="Arial"/>
                <a:ea typeface="Calibri" panose="020F0502020204030204" pitchFamily="34" charset="0"/>
                <a:cs typeface="Arial"/>
              </a:rPr>
              <a:t>representatives</a:t>
            </a:r>
            <a:r>
              <a:rPr lang="fr-CA" sz="1200" dirty="0">
                <a:latin typeface="Arial"/>
                <a:ea typeface="Calibri" panose="020F0502020204030204" pitchFamily="34" charset="0"/>
                <a:cs typeface="Arial"/>
              </a:rPr>
              <a:t>. The </a:t>
            </a:r>
            <a:r>
              <a:rPr lang="fr-CA" sz="1200" dirty="0" err="1">
                <a:latin typeface="Arial"/>
                <a:ea typeface="Calibri" panose="020F0502020204030204" pitchFamily="34" charset="0"/>
                <a:cs typeface="Arial"/>
              </a:rPr>
              <a:t>blue</a:t>
            </a:r>
            <a:r>
              <a:rPr lang="fr-CA" sz="1200" dirty="0">
                <a:latin typeface="Arial"/>
                <a:ea typeface="Calibri" panose="020F0502020204030204" pitchFamily="34" charset="0"/>
                <a:cs typeface="Arial"/>
              </a:rPr>
              <a:t> party </a:t>
            </a:r>
            <a:r>
              <a:rPr lang="fr-CA" sz="1200" dirty="0" err="1">
                <a:latin typeface="Arial"/>
                <a:ea typeface="Calibri" panose="020F0502020204030204" pitchFamily="34" charset="0"/>
                <a:cs typeface="Arial"/>
              </a:rPr>
              <a:t>got</a:t>
            </a:r>
            <a:r>
              <a:rPr lang="fr-CA" sz="1200" dirty="0">
                <a:latin typeface="Arial"/>
                <a:ea typeface="Calibri" panose="020F0502020204030204" pitchFamily="34" charset="0"/>
                <a:cs typeface="Arial"/>
              </a:rPr>
              <a:t> 8 and the </a:t>
            </a:r>
            <a:r>
              <a:rPr lang="fr-CA" sz="1200" dirty="0" err="1">
                <a:latin typeface="Arial"/>
                <a:ea typeface="Calibri" panose="020F0502020204030204" pitchFamily="34" charset="0"/>
                <a:cs typeface="Arial"/>
              </a:rPr>
              <a:t>grey</a:t>
            </a:r>
            <a:r>
              <a:rPr lang="fr-CA" sz="1200" dirty="0">
                <a:latin typeface="Arial"/>
                <a:ea typeface="Calibri" panose="020F0502020204030204" pitchFamily="34" charset="0"/>
                <a:cs typeface="Arial"/>
              </a:rPr>
              <a:t> party 7.</a:t>
            </a:r>
          </a:p>
          <a:p>
            <a:pPr marL="533400" indent="-171450" defTabSz="960681">
              <a:buFont typeface="Wingdings" panose="05000000000000000000" pitchFamily="2" charset="2"/>
              <a:buChar char="ü"/>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533400" indent="-171450" defTabSz="960681">
              <a:buFont typeface="Wingdings" panose="05000000000000000000" pitchFamily="2" charset="2"/>
              <a:buChar char="ü"/>
              <a:defRPr/>
            </a:pPr>
            <a:r>
              <a:rPr lang="fr-CA" sz="1200" dirty="0">
                <a:latin typeface="Arial"/>
                <a:ea typeface="Calibri" panose="020F0502020204030204" pitchFamily="34" charset="0"/>
                <a:cs typeface="Arial"/>
              </a:rPr>
              <a:t>The </a:t>
            </a:r>
            <a:r>
              <a:rPr lang="fr-CA" sz="1200" dirty="0" err="1">
                <a:latin typeface="Arial"/>
                <a:ea typeface="Calibri" panose="020F0502020204030204" pitchFamily="34" charset="0"/>
                <a:cs typeface="Arial"/>
              </a:rPr>
              <a:t>blue</a:t>
            </a:r>
            <a:r>
              <a:rPr lang="fr-CA" sz="1200" dirty="0">
                <a:latin typeface="Arial"/>
                <a:ea typeface="Calibri" panose="020F0502020204030204" pitchFamily="34" charset="0"/>
                <a:cs typeface="Arial"/>
              </a:rPr>
              <a:t> and </a:t>
            </a:r>
            <a:r>
              <a:rPr lang="fr-CA" sz="1200" dirty="0" err="1">
                <a:latin typeface="Arial"/>
                <a:ea typeface="Calibri" panose="020F0502020204030204" pitchFamily="34" charset="0"/>
                <a:cs typeface="Arial"/>
              </a:rPr>
              <a:t>grey</a:t>
            </a:r>
            <a:r>
              <a:rPr lang="fr-CA" sz="1200" dirty="0">
                <a:latin typeface="Arial"/>
                <a:ea typeface="Calibri" panose="020F0502020204030204" pitchFamily="34" charset="0"/>
                <a:cs typeface="Arial"/>
              </a:rPr>
              <a:t> parties </a:t>
            </a:r>
            <a:r>
              <a:rPr lang="fr-CA" sz="1200" dirty="0" err="1">
                <a:latin typeface="Arial"/>
                <a:ea typeface="Calibri" panose="020F0502020204030204" pitchFamily="34" charset="0"/>
                <a:cs typeface="Arial"/>
              </a:rPr>
              <a:t>together</a:t>
            </a:r>
            <a:r>
              <a:rPr lang="fr-CA" sz="1200" dirty="0">
                <a:latin typeface="Arial"/>
                <a:ea typeface="Calibri" panose="020F0502020204030204" pitchFamily="34" charset="0"/>
                <a:cs typeface="Arial"/>
              </a:rPr>
              <a:t> have more </a:t>
            </a:r>
            <a:r>
              <a:rPr lang="fr-CA" sz="1200" dirty="0" err="1">
                <a:latin typeface="Arial"/>
                <a:ea typeface="Calibri" panose="020F0502020204030204" pitchFamily="34" charset="0"/>
                <a:cs typeface="Arial"/>
              </a:rPr>
              <a:t>than</a:t>
            </a:r>
            <a:r>
              <a:rPr lang="fr-CA" sz="1200" dirty="0">
                <a:latin typeface="Arial"/>
                <a:ea typeface="Calibri" panose="020F0502020204030204" pitchFamily="34" charset="0"/>
                <a:cs typeface="Arial"/>
              </a:rPr>
              <a:t> the orange party. In </a:t>
            </a:r>
            <a:r>
              <a:rPr lang="fr-CA" sz="1200" dirty="0" err="1">
                <a:latin typeface="Arial"/>
                <a:ea typeface="Calibri" panose="020F0502020204030204" pitchFamily="34" charset="0"/>
                <a:cs typeface="Arial"/>
              </a:rPr>
              <a:t>this</a:t>
            </a:r>
            <a:r>
              <a:rPr lang="fr-CA" sz="1200" dirty="0">
                <a:latin typeface="Arial"/>
                <a:ea typeface="Calibri" panose="020F0502020204030204" pitchFamily="34" charset="0"/>
                <a:cs typeface="Arial"/>
              </a:rPr>
              <a:t> situation, </a:t>
            </a:r>
            <a:r>
              <a:rPr lang="fr-CA" sz="1200" dirty="0" err="1">
                <a:latin typeface="Arial"/>
                <a:ea typeface="Calibri" panose="020F0502020204030204" pitchFamily="34" charset="0"/>
                <a:cs typeface="Arial"/>
              </a:rPr>
              <a:t>we</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say</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there</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is</a:t>
            </a:r>
            <a:r>
              <a:rPr lang="fr-CA" sz="1200" dirty="0">
                <a:latin typeface="Arial"/>
                <a:ea typeface="Calibri" panose="020F0502020204030204" pitchFamily="34" charset="0"/>
                <a:cs typeface="Arial"/>
              </a:rPr>
              <a:t> a </a:t>
            </a:r>
            <a:r>
              <a:rPr lang="fr-CA" sz="1200" dirty="0" err="1">
                <a:latin typeface="Arial"/>
                <a:ea typeface="Calibri" panose="020F0502020204030204" pitchFamily="34" charset="0"/>
                <a:cs typeface="Arial"/>
              </a:rPr>
              <a:t>minority</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government</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because</a:t>
            </a:r>
            <a:r>
              <a:rPr lang="fr-CA" sz="1200" dirty="0">
                <a:latin typeface="Arial"/>
                <a:ea typeface="Calibri" panose="020F0502020204030204" pitchFamily="34" charset="0"/>
                <a:cs typeface="Arial"/>
              </a:rPr>
              <a:t> no one has an </a:t>
            </a:r>
            <a:r>
              <a:rPr lang="fr-CA" sz="1200" b="1" dirty="0" err="1">
                <a:latin typeface="Arial"/>
                <a:ea typeface="Calibri" panose="020F0502020204030204" pitchFamily="34" charset="0"/>
                <a:cs typeface="Arial"/>
              </a:rPr>
              <a:t>absolute</a:t>
            </a:r>
            <a:r>
              <a:rPr lang="fr-CA" sz="1200" b="1" dirty="0">
                <a:latin typeface="Arial"/>
                <a:ea typeface="Calibri" panose="020F0502020204030204" pitchFamily="34" charset="0"/>
                <a:cs typeface="Arial"/>
              </a:rPr>
              <a:t> </a:t>
            </a:r>
            <a:r>
              <a:rPr lang="fr-CA" sz="1200" b="1" dirty="0" err="1">
                <a:latin typeface="Arial"/>
                <a:ea typeface="Calibri" panose="020F0502020204030204" pitchFamily="34" charset="0"/>
                <a:cs typeface="Arial"/>
              </a:rPr>
              <a:t>majority</a:t>
            </a:r>
            <a:r>
              <a:rPr lang="fr-CA" sz="1200" b="1" dirty="0">
                <a:latin typeface="Arial"/>
                <a:ea typeface="Calibri" panose="020F0502020204030204" pitchFamily="34" charset="0"/>
                <a:cs typeface="Arial"/>
              </a:rPr>
              <a:t>.</a:t>
            </a:r>
            <a:endParaRPr lang="fr-CA" sz="1200" dirty="0">
              <a:latin typeface="Arial" panose="020B0604020202020204" pitchFamily="34" charset="0"/>
              <a:ea typeface="Calibri" panose="020F0502020204030204" pitchFamily="34" charset="0"/>
              <a:cs typeface="Arial" panose="020B0604020202020204" pitchFamily="34" charset="0"/>
            </a:endParaRPr>
          </a:p>
          <a:p>
            <a:pPr marL="533400" indent="-171450" defTabSz="960681">
              <a:buFont typeface="Wingdings" panose="05000000000000000000" pitchFamily="2" charset="2"/>
              <a:buChar char="ü"/>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533400" indent="-171450" defTabSz="960681">
              <a:buFont typeface="Wingdings" panose="05000000000000000000" pitchFamily="2" charset="2"/>
              <a:buChar char="ü"/>
              <a:defRPr/>
            </a:pPr>
            <a:r>
              <a:rPr lang="fr-CA" sz="1200" dirty="0">
                <a:latin typeface="Arial"/>
                <a:ea typeface="Calibri" panose="020F0502020204030204" pitchFamily="34" charset="0"/>
                <a:cs typeface="Arial"/>
              </a:rPr>
              <a:t>In </a:t>
            </a:r>
            <a:r>
              <a:rPr lang="fr-CA" sz="1200" dirty="0" err="1">
                <a:latin typeface="Arial"/>
                <a:ea typeface="Calibri" panose="020F0502020204030204" pitchFamily="34" charset="0"/>
                <a:cs typeface="Arial"/>
              </a:rPr>
              <a:t>other</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words</a:t>
            </a:r>
            <a:r>
              <a:rPr lang="fr-CA" sz="1200" dirty="0">
                <a:latin typeface="Arial"/>
                <a:ea typeface="Calibri" panose="020F0502020204030204" pitchFamily="34" charset="0"/>
                <a:cs typeface="Arial"/>
              </a:rPr>
              <a:t>, the </a:t>
            </a:r>
            <a:r>
              <a:rPr lang="fr-CA" sz="1200" dirty="0" err="1">
                <a:latin typeface="Arial"/>
                <a:ea typeface="Calibri" panose="020F0502020204030204" pitchFamily="34" charset="0"/>
                <a:cs typeface="Arial"/>
              </a:rPr>
              <a:t>winning</a:t>
            </a:r>
            <a:r>
              <a:rPr lang="fr-CA" sz="1200" dirty="0">
                <a:latin typeface="Arial"/>
                <a:ea typeface="Calibri" panose="020F0502020204030204" pitchFamily="34" charset="0"/>
                <a:cs typeface="Arial"/>
              </a:rPr>
              <a:t> party (orange party) </a:t>
            </a:r>
            <a:r>
              <a:rPr lang="fr-CA" sz="1200" dirty="0" err="1">
                <a:latin typeface="Arial"/>
                <a:ea typeface="Calibri" panose="020F0502020204030204" pitchFamily="34" charset="0"/>
                <a:cs typeface="Arial"/>
              </a:rPr>
              <a:t>exercises</a:t>
            </a:r>
            <a:r>
              <a:rPr lang="fr-CA" sz="1200" dirty="0">
                <a:latin typeface="Arial"/>
                <a:ea typeface="Calibri" panose="020F0502020204030204" pitchFamily="34" charset="0"/>
                <a:cs typeface="Arial"/>
              </a:rPr>
              <a:t> the </a:t>
            </a:r>
            <a:r>
              <a:rPr lang="fr-CA" sz="1200" dirty="0" err="1">
                <a:latin typeface="Arial"/>
                <a:ea typeface="Calibri" panose="020F0502020204030204" pitchFamily="34" charset="0"/>
                <a:cs typeface="Arial"/>
              </a:rPr>
              <a:t>executive</a:t>
            </a:r>
            <a:r>
              <a:rPr lang="fr-CA" sz="1200" dirty="0">
                <a:latin typeface="Arial"/>
                <a:ea typeface="Calibri" panose="020F0502020204030204" pitchFamily="34" charset="0"/>
                <a:cs typeface="Arial"/>
              </a:rPr>
              <a:t> power by forming the </a:t>
            </a:r>
            <a:r>
              <a:rPr lang="fr-CA" sz="1200" dirty="0" err="1">
                <a:latin typeface="Arial"/>
                <a:ea typeface="Calibri" panose="020F0502020204030204" pitchFamily="34" charset="0"/>
                <a:cs typeface="Arial"/>
              </a:rPr>
              <a:t>government</a:t>
            </a:r>
            <a:r>
              <a:rPr lang="fr-CA" sz="1200" dirty="0">
                <a:latin typeface="Arial"/>
                <a:ea typeface="Calibri" panose="020F0502020204030204" pitchFamily="34" charset="0"/>
                <a:cs typeface="Arial"/>
              </a:rPr>
              <a:t>, but the </a:t>
            </a:r>
            <a:r>
              <a:rPr lang="fr-CA" sz="1200" b="1" dirty="0" err="1">
                <a:latin typeface="Arial"/>
                <a:ea typeface="Calibri" panose="020F0502020204030204" pitchFamily="34" charset="0"/>
                <a:cs typeface="Arial"/>
              </a:rPr>
              <a:t>losing</a:t>
            </a:r>
            <a:r>
              <a:rPr lang="fr-CA" sz="1200" b="1" dirty="0">
                <a:latin typeface="Arial"/>
                <a:ea typeface="Calibri" panose="020F0502020204030204" pitchFamily="34" charset="0"/>
                <a:cs typeface="Arial"/>
              </a:rPr>
              <a:t> parties, if </a:t>
            </a:r>
            <a:r>
              <a:rPr lang="fr-CA" sz="1200" b="1" dirty="0" err="1">
                <a:latin typeface="Arial"/>
                <a:ea typeface="Calibri" panose="020F0502020204030204" pitchFamily="34" charset="0"/>
                <a:cs typeface="Arial"/>
              </a:rPr>
              <a:t>they</a:t>
            </a:r>
            <a:r>
              <a:rPr lang="fr-CA" sz="1200" b="1" dirty="0">
                <a:latin typeface="Arial"/>
                <a:ea typeface="Calibri" panose="020F0502020204030204" pitchFamily="34" charset="0"/>
                <a:cs typeface="Arial"/>
              </a:rPr>
              <a:t> </a:t>
            </a:r>
            <a:r>
              <a:rPr lang="fr-CA" sz="1200" b="1" dirty="0" err="1">
                <a:latin typeface="Arial"/>
                <a:ea typeface="Calibri" panose="020F0502020204030204" pitchFamily="34" charset="0"/>
                <a:cs typeface="Arial"/>
              </a:rPr>
              <a:t>get</a:t>
            </a:r>
            <a:r>
              <a:rPr lang="fr-CA" sz="1200" b="1" dirty="0">
                <a:latin typeface="Arial"/>
                <a:ea typeface="Calibri" panose="020F0502020204030204" pitchFamily="34" charset="0"/>
                <a:cs typeface="Arial"/>
              </a:rPr>
              <a:t> </a:t>
            </a:r>
            <a:r>
              <a:rPr lang="fr-CA" sz="1200" b="1" dirty="0" err="1">
                <a:latin typeface="Arial"/>
                <a:ea typeface="Calibri" panose="020F0502020204030204" pitchFamily="34" charset="0"/>
                <a:cs typeface="Arial"/>
              </a:rPr>
              <a:t>together</a:t>
            </a:r>
            <a:r>
              <a:rPr lang="fr-CA" sz="1200" b="1" dirty="0">
                <a:latin typeface="Arial"/>
                <a:ea typeface="Calibri" panose="020F0502020204030204" pitchFamily="34" charset="0"/>
                <a:cs typeface="Arial"/>
              </a:rPr>
              <a:t>, can block </a:t>
            </a:r>
            <a:r>
              <a:rPr lang="fr-CA" sz="1200" b="1" dirty="0" err="1">
                <a:latin typeface="Arial"/>
                <a:ea typeface="Calibri" panose="020F0502020204030204" pitchFamily="34" charset="0"/>
                <a:cs typeface="Arial"/>
              </a:rPr>
              <a:t>laws</a:t>
            </a:r>
            <a:r>
              <a:rPr lang="fr-CA" sz="1200" b="1" dirty="0">
                <a:latin typeface="Arial"/>
                <a:ea typeface="Calibri" panose="020F0502020204030204" pitchFamily="34" charset="0"/>
                <a:cs typeface="Arial"/>
              </a:rPr>
              <a:t> </a:t>
            </a:r>
            <a:r>
              <a:rPr lang="fr-CA" sz="1200" b="1" dirty="0" err="1">
                <a:latin typeface="Arial"/>
                <a:ea typeface="Calibri" panose="020F0502020204030204" pitchFamily="34" charset="0"/>
                <a:cs typeface="Arial"/>
              </a:rPr>
              <a:t>they</a:t>
            </a:r>
            <a:r>
              <a:rPr lang="fr-CA" sz="1200" b="1" dirty="0">
                <a:latin typeface="Arial"/>
                <a:ea typeface="Calibri" panose="020F0502020204030204" pitchFamily="34" charset="0"/>
                <a:cs typeface="Arial"/>
              </a:rPr>
              <a:t> </a:t>
            </a:r>
            <a:r>
              <a:rPr lang="fr-CA" sz="1200" b="1" dirty="0" err="1">
                <a:latin typeface="Arial"/>
                <a:ea typeface="Calibri" panose="020F0502020204030204" pitchFamily="34" charset="0"/>
                <a:cs typeface="Arial"/>
              </a:rPr>
              <a:t>don’t</a:t>
            </a:r>
            <a:r>
              <a:rPr lang="fr-CA" sz="1200" b="1" dirty="0">
                <a:latin typeface="Arial"/>
                <a:ea typeface="Calibri" panose="020F0502020204030204" pitchFamily="34" charset="0"/>
                <a:cs typeface="Arial"/>
              </a:rPr>
              <a:t> </a:t>
            </a:r>
            <a:r>
              <a:rPr lang="fr-CA" sz="1200" b="1" dirty="0" err="1">
                <a:latin typeface="Arial"/>
                <a:ea typeface="Calibri" panose="020F0502020204030204" pitchFamily="34" charset="0"/>
                <a:cs typeface="Arial"/>
              </a:rPr>
              <a:t>agree</a:t>
            </a:r>
            <a:r>
              <a:rPr lang="fr-CA" sz="1200" b="1" dirty="0">
                <a:latin typeface="Arial"/>
                <a:ea typeface="Calibri" panose="020F0502020204030204" pitchFamily="34" charset="0"/>
                <a:cs typeface="Arial"/>
              </a:rPr>
              <a:t> </a:t>
            </a:r>
            <a:r>
              <a:rPr lang="fr-CA" sz="1200" b="1" dirty="0" err="1">
                <a:latin typeface="Arial"/>
                <a:ea typeface="Calibri" panose="020F0502020204030204" pitchFamily="34" charset="0"/>
                <a:cs typeface="Arial"/>
              </a:rPr>
              <a:t>with</a:t>
            </a:r>
            <a:r>
              <a:rPr lang="fr-CA" sz="1200" b="1"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They</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therefore</a:t>
            </a:r>
            <a:r>
              <a:rPr lang="fr-CA" sz="1200" dirty="0">
                <a:latin typeface="Arial"/>
                <a:ea typeface="Calibri" panose="020F0502020204030204" pitchFamily="34" charset="0"/>
                <a:cs typeface="Arial"/>
              </a:rPr>
              <a:t> have a certain </a:t>
            </a:r>
            <a:r>
              <a:rPr lang="fr-CA" sz="1200" dirty="0" err="1">
                <a:latin typeface="Arial"/>
                <a:ea typeface="Calibri" panose="020F0502020204030204" pitchFamily="34" charset="0"/>
                <a:cs typeface="Arial"/>
              </a:rPr>
              <a:t>degree</a:t>
            </a:r>
            <a:r>
              <a:rPr lang="fr-CA" sz="1200" dirty="0">
                <a:latin typeface="Arial"/>
                <a:ea typeface="Calibri" panose="020F0502020204030204" pitchFamily="34" charset="0"/>
                <a:cs typeface="Arial"/>
              </a:rPr>
              <a:t> of control over the </a:t>
            </a:r>
            <a:r>
              <a:rPr lang="fr-CA" sz="1200" dirty="0" err="1">
                <a:latin typeface="Arial"/>
                <a:ea typeface="Calibri" panose="020F0502020204030204" pitchFamily="34" charset="0"/>
                <a:cs typeface="Arial"/>
              </a:rPr>
              <a:t>legislative</a:t>
            </a:r>
            <a:r>
              <a:rPr lang="fr-CA" sz="1200" dirty="0">
                <a:latin typeface="Arial"/>
                <a:ea typeface="Calibri" panose="020F0502020204030204" pitchFamily="34" charset="0"/>
                <a:cs typeface="Arial"/>
              </a:rPr>
              <a:t> power. </a:t>
            </a:r>
          </a:p>
          <a:p>
            <a:pPr marL="533400" indent="-171450" defTabSz="960681">
              <a:buFont typeface="Wingdings" panose="05000000000000000000" pitchFamily="2" charset="2"/>
              <a:buChar char="ü"/>
              <a:defRPr/>
            </a:pPr>
            <a:endParaRPr lang="fr-CA" sz="1200" dirty="0">
              <a:latin typeface="Arial" panose="020B0604020202020204" pitchFamily="34" charset="0"/>
              <a:ea typeface="Calibri" panose="020F0502020204030204" pitchFamily="34" charset="0"/>
              <a:cs typeface="Arial" panose="020B0604020202020204" pitchFamily="34" charset="0"/>
            </a:endParaRPr>
          </a:p>
          <a:p>
            <a:pPr marL="533400" indent="-171450" defTabSz="960681">
              <a:buFont typeface="Wingdings" panose="05000000000000000000" pitchFamily="2" charset="2"/>
              <a:buChar char="ü"/>
              <a:defRPr/>
            </a:pPr>
            <a:r>
              <a:rPr lang="fr-CA" sz="1200" dirty="0">
                <a:latin typeface="Arial"/>
                <a:ea typeface="Calibri" panose="020F0502020204030204" pitchFamily="34" charset="0"/>
                <a:cs typeface="Arial"/>
              </a:rPr>
              <a:t>The </a:t>
            </a:r>
            <a:r>
              <a:rPr lang="fr-CA" sz="1200" dirty="0" err="1">
                <a:latin typeface="Arial"/>
                <a:ea typeface="Calibri" panose="020F0502020204030204" pitchFamily="34" charset="0"/>
                <a:cs typeface="Arial"/>
              </a:rPr>
              <a:t>separation</a:t>
            </a:r>
            <a:r>
              <a:rPr lang="fr-CA" sz="1200" dirty="0">
                <a:latin typeface="Arial"/>
                <a:ea typeface="Calibri" panose="020F0502020204030204" pitchFamily="34" charset="0"/>
                <a:cs typeface="Arial"/>
              </a:rPr>
              <a:t> of </a:t>
            </a:r>
            <a:r>
              <a:rPr lang="fr-CA" sz="1200" dirty="0" err="1">
                <a:latin typeface="Arial"/>
                <a:ea typeface="Calibri" panose="020F0502020204030204" pitchFamily="34" charset="0"/>
                <a:cs typeface="Arial"/>
              </a:rPr>
              <a:t>powers</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between</a:t>
            </a:r>
            <a:r>
              <a:rPr lang="fr-CA" sz="1200" dirty="0">
                <a:latin typeface="Arial"/>
                <a:ea typeface="Calibri" panose="020F0502020204030204" pitchFamily="34" charset="0"/>
                <a:cs typeface="Arial"/>
              </a:rPr>
              <a:t> the </a:t>
            </a:r>
            <a:r>
              <a:rPr lang="fr-CA" sz="1200" dirty="0" err="1">
                <a:latin typeface="Arial"/>
                <a:ea typeface="Calibri" panose="020F0502020204030204" pitchFamily="34" charset="0"/>
                <a:cs typeface="Arial"/>
              </a:rPr>
              <a:t>executive</a:t>
            </a:r>
            <a:r>
              <a:rPr lang="fr-CA" sz="1200" dirty="0">
                <a:latin typeface="Arial"/>
                <a:ea typeface="Calibri" panose="020F0502020204030204" pitchFamily="34" charset="0"/>
                <a:cs typeface="Arial"/>
              </a:rPr>
              <a:t> power (orange party) and the </a:t>
            </a:r>
            <a:r>
              <a:rPr lang="fr-CA" sz="1200" dirty="0" err="1">
                <a:latin typeface="Arial"/>
                <a:ea typeface="Calibri" panose="020F0502020204030204" pitchFamily="34" charset="0"/>
                <a:cs typeface="Arial"/>
              </a:rPr>
              <a:t>legislative</a:t>
            </a:r>
            <a:r>
              <a:rPr lang="fr-CA" sz="1200" dirty="0">
                <a:latin typeface="Arial"/>
                <a:ea typeface="Calibri" panose="020F0502020204030204" pitchFamily="34" charset="0"/>
                <a:cs typeface="Arial"/>
              </a:rPr>
              <a:t> power (coalition of the </a:t>
            </a:r>
            <a:r>
              <a:rPr lang="fr-CA" sz="1200" dirty="0" err="1">
                <a:latin typeface="Arial"/>
                <a:ea typeface="Calibri" panose="020F0502020204030204" pitchFamily="34" charset="0"/>
                <a:cs typeface="Arial"/>
              </a:rPr>
              <a:t>blue</a:t>
            </a:r>
            <a:r>
              <a:rPr lang="fr-CA" sz="1200" dirty="0">
                <a:latin typeface="Arial"/>
                <a:ea typeface="Calibri" panose="020F0502020204030204" pitchFamily="34" charset="0"/>
                <a:cs typeface="Arial"/>
              </a:rPr>
              <a:t> and </a:t>
            </a:r>
            <a:r>
              <a:rPr lang="fr-CA" sz="1200" dirty="0" err="1">
                <a:latin typeface="Arial"/>
                <a:ea typeface="Calibri" panose="020F0502020204030204" pitchFamily="34" charset="0"/>
                <a:cs typeface="Arial"/>
              </a:rPr>
              <a:t>grey</a:t>
            </a:r>
            <a:r>
              <a:rPr lang="fr-CA" sz="1200" dirty="0">
                <a:latin typeface="Arial"/>
                <a:ea typeface="Calibri" panose="020F0502020204030204" pitchFamily="34" charset="0"/>
                <a:cs typeface="Arial"/>
              </a:rPr>
              <a:t> parties) </a:t>
            </a:r>
            <a:r>
              <a:rPr lang="fr-CA" sz="1200" dirty="0" err="1">
                <a:latin typeface="Arial"/>
                <a:ea typeface="Calibri" panose="020F0502020204030204" pitchFamily="34" charset="0"/>
                <a:cs typeface="Arial"/>
              </a:rPr>
              <a:t>is</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clearer</a:t>
            </a:r>
            <a:r>
              <a:rPr lang="fr-CA" sz="1200" dirty="0">
                <a:latin typeface="Arial"/>
                <a:ea typeface="Calibri" panose="020F0502020204030204" pitchFamily="34" charset="0"/>
                <a:cs typeface="Arial"/>
              </a:rPr>
              <a:t>. </a:t>
            </a:r>
            <a:r>
              <a:rPr lang="fr-CA" sz="1200" b="1" dirty="0">
                <a:latin typeface="Arial"/>
                <a:ea typeface="Calibri" panose="020F0502020204030204" pitchFamily="34" charset="0"/>
                <a:cs typeface="Arial"/>
              </a:rPr>
              <a:t>To </a:t>
            </a:r>
            <a:r>
              <a:rPr lang="fr-CA" sz="1200" b="1" dirty="0" err="1">
                <a:latin typeface="Arial"/>
                <a:ea typeface="Calibri" panose="020F0502020204030204" pitchFamily="34" charset="0"/>
                <a:cs typeface="Arial"/>
              </a:rPr>
              <a:t>pass</a:t>
            </a:r>
            <a:r>
              <a:rPr lang="fr-CA" sz="1200" b="1" dirty="0">
                <a:latin typeface="Arial"/>
                <a:ea typeface="Calibri" panose="020F0502020204030204" pitchFamily="34" charset="0"/>
                <a:cs typeface="Arial"/>
              </a:rPr>
              <a:t> </a:t>
            </a:r>
            <a:r>
              <a:rPr lang="fr-CA" sz="1200" b="1" dirty="0" err="1">
                <a:latin typeface="Arial"/>
                <a:ea typeface="Calibri" panose="020F0502020204030204" pitchFamily="34" charset="0"/>
                <a:cs typeface="Arial"/>
              </a:rPr>
              <a:t>laws</a:t>
            </a:r>
            <a:r>
              <a:rPr lang="fr-CA" sz="1200" b="1" dirty="0">
                <a:latin typeface="Arial"/>
                <a:ea typeface="Calibri" panose="020F0502020204030204" pitchFamily="34" charset="0"/>
                <a:cs typeface="Arial"/>
              </a:rPr>
              <a:t>, the orange party must </a:t>
            </a:r>
            <a:r>
              <a:rPr lang="fr-CA" sz="1200" b="1" dirty="0" err="1">
                <a:latin typeface="Arial"/>
                <a:ea typeface="Calibri" panose="020F0502020204030204" pitchFamily="34" charset="0"/>
                <a:cs typeface="Arial"/>
              </a:rPr>
              <a:t>collaborate</a:t>
            </a:r>
            <a:r>
              <a:rPr lang="fr-CA" sz="1200" b="1" dirty="0">
                <a:latin typeface="Arial"/>
                <a:ea typeface="Calibri" panose="020F0502020204030204" pitchFamily="34" charset="0"/>
                <a:cs typeface="Arial"/>
              </a:rPr>
              <a:t> </a:t>
            </a:r>
            <a:r>
              <a:rPr lang="fr-CA" sz="1200" dirty="0">
                <a:latin typeface="Arial"/>
                <a:ea typeface="Calibri" panose="020F0502020204030204" pitchFamily="34" charset="0"/>
                <a:cs typeface="Arial"/>
              </a:rPr>
              <a:t> </a:t>
            </a:r>
            <a:r>
              <a:rPr lang="fr-CA" sz="1200" dirty="0" err="1">
                <a:latin typeface="Arial"/>
                <a:ea typeface="Calibri" panose="020F0502020204030204" pitchFamily="34" charset="0"/>
                <a:cs typeface="Arial"/>
              </a:rPr>
              <a:t>with</a:t>
            </a:r>
            <a:r>
              <a:rPr lang="fr-CA" sz="1200" dirty="0">
                <a:latin typeface="Arial"/>
                <a:ea typeface="Calibri" panose="020F0502020204030204" pitchFamily="34" charset="0"/>
                <a:cs typeface="Arial"/>
              </a:rPr>
              <a:t> the </a:t>
            </a:r>
            <a:r>
              <a:rPr lang="fr-CA" sz="1200" dirty="0" err="1">
                <a:latin typeface="Arial"/>
                <a:ea typeface="Calibri" panose="020F0502020204030204" pitchFamily="34" charset="0"/>
                <a:cs typeface="Arial"/>
              </a:rPr>
              <a:t>oher</a:t>
            </a:r>
            <a:r>
              <a:rPr lang="fr-CA" sz="1200" dirty="0">
                <a:latin typeface="Arial"/>
                <a:ea typeface="Calibri" panose="020F0502020204030204" pitchFamily="34" charset="0"/>
                <a:cs typeface="Arial"/>
              </a:rPr>
              <a:t> parties.  </a:t>
            </a:r>
            <a:endParaRPr lang="fr-CA" dirty="0">
              <a:latin typeface="Arial" panose="020B0604020202020204" pitchFamily="34" charset="0"/>
              <a:ea typeface="Calibri" panose="020F0502020204030204" pitchFamily="34" charset="0"/>
              <a:cs typeface="Arial" panose="020B0604020202020204" pitchFamily="34" charset="0"/>
            </a:endParaRPr>
          </a:p>
          <a:p>
            <a:pPr defTabSz="960681">
              <a:defRPr/>
            </a:pPr>
            <a:endParaRPr lang="fr-CA" b="1" dirty="0">
              <a:latin typeface="Arial" panose="020B0604020202020204" pitchFamily="34" charset="0"/>
              <a:ea typeface="Calibri" panose="020F0502020204030204" pitchFamily="34" charset="0"/>
              <a:cs typeface="Arial" panose="020B0604020202020204" pitchFamily="34" charset="0"/>
            </a:endParaRPr>
          </a:p>
          <a:p>
            <a:r>
              <a:rPr lang="fr-CA" sz="1000" b="1" dirty="0">
                <a:latin typeface="Arial"/>
                <a:ea typeface="Calibri" panose="020F0502020204030204" pitchFamily="34" charset="0"/>
                <a:cs typeface="Arial"/>
              </a:rPr>
              <a:t>SOURCES </a:t>
            </a:r>
          </a:p>
          <a:p>
            <a:pPr marL="181610" indent="-181610">
              <a:buFont typeface="Arial" panose="020B0604020202020204" pitchFamily="34" charset="0"/>
              <a:buChar char="•"/>
            </a:pPr>
            <a:r>
              <a:rPr lang="fr-CA" sz="1000" dirty="0">
                <a:latin typeface="Arial"/>
                <a:ea typeface="Calibri" panose="020F0502020204030204" pitchFamily="34" charset="0"/>
                <a:cs typeface="Arial"/>
              </a:rPr>
              <a:t>Henri BRUN, Guy TREMBLAY et Eugène BROUILLET, </a:t>
            </a:r>
            <a:r>
              <a:rPr lang="fr-CA" sz="1000" i="1" dirty="0">
                <a:latin typeface="Arial"/>
                <a:ea typeface="Calibri" panose="020F0502020204030204" pitchFamily="34" charset="0"/>
                <a:cs typeface="Arial"/>
              </a:rPr>
              <a:t>Droit constitutionnel</a:t>
            </a:r>
            <a:r>
              <a:rPr lang="fr-CA" sz="1000" dirty="0">
                <a:latin typeface="Arial"/>
                <a:ea typeface="Calibri" panose="020F0502020204030204" pitchFamily="34" charset="0"/>
                <a:cs typeface="Arial"/>
              </a:rPr>
              <a:t>, 6</a:t>
            </a:r>
            <a:r>
              <a:rPr lang="fr-CA" sz="1000" baseline="30000" dirty="0">
                <a:latin typeface="Arial"/>
                <a:ea typeface="Calibri" panose="020F0502020204030204" pitchFamily="34" charset="0"/>
                <a:cs typeface="Arial"/>
              </a:rPr>
              <a:t>e</a:t>
            </a:r>
            <a:r>
              <a:rPr lang="fr-CA" sz="1000" dirty="0">
                <a:latin typeface="Arial"/>
                <a:ea typeface="Calibri" panose="020F0502020204030204" pitchFamily="34" charset="0"/>
                <a:cs typeface="Arial"/>
              </a:rPr>
              <a:t> éd, Éditions Yvon Blais, Cowansville, 2014, par. VII.11</a:t>
            </a:r>
          </a:p>
          <a:p>
            <a:pPr marL="181610" indent="-181610">
              <a:buFont typeface="Arial" panose="020B0604020202020204" pitchFamily="34" charset="0"/>
              <a:buChar char="•"/>
            </a:pPr>
            <a:r>
              <a:rPr lang="fr-CA" sz="1000" dirty="0">
                <a:latin typeface="Arial"/>
                <a:ea typeface="Calibri" panose="020F0502020204030204" pitchFamily="34" charset="0"/>
                <a:cs typeface="Arial"/>
              </a:rPr>
              <a:t>Perspective Monde, </a:t>
            </a:r>
            <a:r>
              <a:rPr lang="fr-CA" sz="1000" i="1" dirty="0">
                <a:latin typeface="Arial"/>
                <a:ea typeface="Calibri" panose="020F0502020204030204" pitchFamily="34" charset="0"/>
                <a:cs typeface="Arial"/>
              </a:rPr>
              <a:t>Gouvernement minoritaire</a:t>
            </a:r>
            <a:r>
              <a:rPr lang="fr-CA" sz="1000" dirty="0">
                <a:latin typeface="Arial"/>
                <a:ea typeface="Calibri" panose="020F0502020204030204" pitchFamily="34" charset="0"/>
                <a:cs typeface="Arial"/>
              </a:rPr>
              <a:t>, École de politique appliquée, Université de Sherbrooke, on line: http://perspective.usherbrooke.ca/bilan/servlet/BMDictionnaire?iddictionnaire=1506 (</a:t>
            </a:r>
            <a:r>
              <a:rPr lang="fr-CA" sz="1000" dirty="0" err="1">
                <a:latin typeface="Arial"/>
                <a:ea typeface="Calibri" panose="020F0502020204030204" pitchFamily="34" charset="0"/>
                <a:cs typeface="Arial"/>
              </a:rPr>
              <a:t>consulted</a:t>
            </a:r>
            <a:r>
              <a:rPr lang="fr-CA" sz="1000" baseline="0" dirty="0">
                <a:latin typeface="Arial"/>
                <a:ea typeface="Calibri" panose="020F0502020204030204" pitchFamily="34" charset="0"/>
                <a:cs typeface="Arial"/>
              </a:rPr>
              <a:t> </a:t>
            </a:r>
            <a:r>
              <a:rPr lang="fr-CA" sz="1000" baseline="0" dirty="0" err="1">
                <a:latin typeface="Arial"/>
                <a:ea typeface="Calibri" panose="020F0502020204030204" pitchFamily="34" charset="0"/>
                <a:cs typeface="Arial"/>
              </a:rPr>
              <a:t>January</a:t>
            </a:r>
            <a:r>
              <a:rPr lang="fr-CA" sz="1000" baseline="0" dirty="0">
                <a:latin typeface="Arial"/>
                <a:ea typeface="Calibri" panose="020F0502020204030204" pitchFamily="34" charset="0"/>
                <a:cs typeface="Arial"/>
              </a:rPr>
              <a:t> 7, </a:t>
            </a:r>
            <a:r>
              <a:rPr lang="fr-CA" sz="1000" dirty="0">
                <a:latin typeface="Arial"/>
                <a:ea typeface="Calibri" panose="020F0502020204030204" pitchFamily="34" charset="0"/>
                <a:cs typeface="Arial"/>
              </a:rPr>
              <a:t>2021</a:t>
            </a:r>
            <a:r>
              <a:rPr lang="fr-CA" sz="1000" baseline="0" dirty="0">
                <a:latin typeface="Arial"/>
                <a:ea typeface="Calibri" panose="020F0502020204030204" pitchFamily="34" charset="0"/>
                <a:cs typeface="Arial"/>
              </a:rPr>
              <a:t>)</a:t>
            </a:r>
            <a:endParaRPr lang="fr-CA" sz="1000" dirty="0">
              <a:latin typeface="Arial"/>
              <a:cs typeface="Arial"/>
            </a:endParaRPr>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23</a:t>
            </a:fld>
            <a:endParaRPr lang="fr-CA"/>
          </a:p>
        </p:txBody>
      </p:sp>
    </p:spTree>
    <p:extLst>
      <p:ext uri="{BB962C8B-B14F-4D97-AF65-F5344CB8AC3E}">
        <p14:creationId xmlns:p14="http://schemas.microsoft.com/office/powerpoint/2010/main" val="4056269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fontAlgn="base"/>
            <a:r>
              <a:rPr lang="fr-CA" sz="1200" b="1" i="0" u="none" strike="noStrike" kern="1200" dirty="0">
                <a:solidFill>
                  <a:schemeClr val="tx1"/>
                </a:solidFill>
                <a:effectLst/>
                <a:latin typeface="+mn-lt"/>
                <a:ea typeface="+mn-ea"/>
                <a:cs typeface="+mn-cs"/>
              </a:rPr>
              <a:t>INFORMATION FOR STUDENTS</a:t>
            </a:r>
            <a:r>
              <a:rPr lang="en-US" sz="1200" b="0" i="0" kern="1200" dirty="0">
                <a:solidFill>
                  <a:schemeClr val="tx1"/>
                </a:solidFill>
                <a:effectLst/>
                <a:latin typeface="+mn-lt"/>
                <a:ea typeface="+mn-ea"/>
                <a:cs typeface="+mn-cs"/>
              </a:rPr>
              <a:t>​</a:t>
            </a:r>
          </a:p>
          <a:p>
            <a:pPr rtl="0" fontAlgn="base"/>
            <a:r>
              <a:rPr lang="fr-CA" sz="1200" b="0" i="0" kern="1200" dirty="0">
                <a:solidFill>
                  <a:schemeClr val="tx1"/>
                </a:solidFill>
                <a:effectLst/>
                <a:latin typeface="+mn-lt"/>
                <a:ea typeface="+mn-ea"/>
                <a:cs typeface="+mn-cs"/>
              </a:rPr>
              <a:t>​</a:t>
            </a:r>
            <a:endParaRPr lang="fr-CA" sz="1200" b="0" i="0" kern="1200" dirty="0">
              <a:solidFill>
                <a:schemeClr val="tx1"/>
              </a:solidFill>
              <a:effectLst/>
              <a:latin typeface="+mn-lt"/>
              <a:cs typeface="Calibri"/>
            </a:endParaRPr>
          </a:p>
          <a:p>
            <a:r>
              <a:rPr lang="en-US" b="1" dirty="0"/>
              <a:t>What is a charter? </a:t>
            </a:r>
          </a:p>
          <a:p>
            <a:endParaRPr lang="en-US" b="1" dirty="0"/>
          </a:p>
          <a:p>
            <a:r>
              <a:rPr lang="en-US" dirty="0"/>
              <a:t>The Canadian Charter is a law, but a special law that is above all other laws. This means that no other laws – federal, provincial or territorial – can contradict the Charter. For example, since the right to equality is guaranteed by the Canadian Charter, legislators could not make a law saying only men can join the army. </a:t>
            </a:r>
          </a:p>
          <a:p>
            <a:endParaRPr lang="en-US" b="1" dirty="0"/>
          </a:p>
          <a:p>
            <a:r>
              <a:rPr lang="en-US" b="1" dirty="0"/>
              <a:t>An example of a real law that turned out to violate the Charter had to do with marriage: the law said marriage could only take place between a man and a woman. The courts decided that law violated the right of people to be treated equally because it discriminated against same-sex couples. The law was changed so they could marry. </a:t>
            </a:r>
            <a:endParaRPr lang="fr-CA" sz="1200" b="1" i="0" u="none" strike="noStrike" kern="1200" dirty="0">
              <a:solidFill>
                <a:schemeClr val="tx1"/>
              </a:solidFill>
              <a:effectLst/>
              <a:latin typeface="+mn-lt"/>
              <a:ea typeface="+mn-ea"/>
              <a:cs typeface="+mn-cs"/>
            </a:endParaRPr>
          </a:p>
          <a:p>
            <a:endParaRPr lang="fr-CA" b="1" dirty="0">
              <a:cs typeface="Calibri"/>
            </a:endParaRPr>
          </a:p>
          <a:p>
            <a:r>
              <a:rPr lang="fr-CA" b="1" dirty="0"/>
              <a:t>The Canadian Charter of </a:t>
            </a:r>
            <a:r>
              <a:rPr lang="fr-CA" b="1" dirty="0" err="1"/>
              <a:t>Rights</a:t>
            </a:r>
            <a:r>
              <a:rPr lang="fr-CA" b="1" dirty="0"/>
              <a:t> and </a:t>
            </a:r>
            <a:r>
              <a:rPr lang="fr-CA" b="1" dirty="0" err="1"/>
              <a:t>Freedoms</a:t>
            </a:r>
            <a:r>
              <a:rPr lang="fr-CA" b="1" dirty="0"/>
              <a:t> </a:t>
            </a:r>
          </a:p>
          <a:p>
            <a:r>
              <a:rPr lang="fr-CA" dirty="0"/>
              <a:t>The Charter </a:t>
            </a:r>
            <a:r>
              <a:rPr lang="fr-CA" dirty="0" err="1"/>
              <a:t>was</a:t>
            </a:r>
            <a:r>
              <a:rPr lang="fr-CA" dirty="0"/>
              <a:t> </a:t>
            </a:r>
            <a:r>
              <a:rPr lang="fr-CA" dirty="0" err="1"/>
              <a:t>adopted</a:t>
            </a:r>
            <a:r>
              <a:rPr lang="fr-CA" dirty="0"/>
              <a:t> in 1982, as the first part of the Canadian Constitution. As </a:t>
            </a:r>
            <a:r>
              <a:rPr lang="fr-CA" dirty="0" err="1"/>
              <a:t>its</a:t>
            </a:r>
            <a:r>
              <a:rPr lang="fr-CA" dirty="0"/>
              <a:t> </a:t>
            </a:r>
            <a:r>
              <a:rPr lang="fr-CA" dirty="0" err="1"/>
              <a:t>name</a:t>
            </a:r>
            <a:r>
              <a:rPr lang="fr-CA" dirty="0"/>
              <a:t> </a:t>
            </a:r>
            <a:r>
              <a:rPr lang="fr-CA" dirty="0" err="1"/>
              <a:t>suggests</a:t>
            </a:r>
            <a:r>
              <a:rPr lang="fr-CA" dirty="0"/>
              <a:t>, </a:t>
            </a:r>
            <a:r>
              <a:rPr lang="fr-CA" dirty="0" err="1"/>
              <a:t>it</a:t>
            </a:r>
            <a:r>
              <a:rPr lang="fr-CA" dirty="0"/>
              <a:t> </a:t>
            </a:r>
            <a:r>
              <a:rPr lang="fr-CA" dirty="0" err="1"/>
              <a:t>protects</a:t>
            </a:r>
            <a:r>
              <a:rPr lang="fr-CA" dirty="0"/>
              <a:t> certain </a:t>
            </a:r>
            <a:r>
              <a:rPr lang="fr-CA" dirty="0" err="1"/>
              <a:t>rights</a:t>
            </a:r>
            <a:r>
              <a:rPr lang="fr-CA" dirty="0"/>
              <a:t> and </a:t>
            </a:r>
            <a:r>
              <a:rPr lang="fr-CA" dirty="0" err="1"/>
              <a:t>freedoms</a:t>
            </a:r>
            <a:r>
              <a:rPr lang="fr-CA" dirty="0"/>
              <a:t> of </a:t>
            </a:r>
            <a:r>
              <a:rPr lang="fr-CA" dirty="0" err="1"/>
              <a:t>Canadians</a:t>
            </a:r>
            <a:r>
              <a:rPr lang="fr-CA" dirty="0"/>
              <a:t>. </a:t>
            </a:r>
            <a:endParaRPr lang="en-US" dirty="0"/>
          </a:p>
          <a:p>
            <a:r>
              <a:rPr lang="fr-CA" dirty="0" err="1"/>
              <a:t>Here</a:t>
            </a:r>
            <a:r>
              <a:rPr lang="fr-CA" dirty="0"/>
              <a:t> are </a:t>
            </a:r>
            <a:r>
              <a:rPr lang="fr-CA" dirty="0" err="1"/>
              <a:t>examples</a:t>
            </a:r>
            <a:r>
              <a:rPr lang="fr-CA" dirty="0"/>
              <a:t> of </a:t>
            </a:r>
            <a:r>
              <a:rPr lang="fr-CA" b="1" dirty="0" err="1"/>
              <a:t>freedoms</a:t>
            </a:r>
            <a:r>
              <a:rPr lang="fr-CA" b="1" dirty="0"/>
              <a:t> </a:t>
            </a:r>
            <a:r>
              <a:rPr lang="fr-CA" b="1" dirty="0" err="1"/>
              <a:t>protected</a:t>
            </a:r>
            <a:r>
              <a:rPr lang="fr-CA" b="1" dirty="0"/>
              <a:t> by the Charter</a:t>
            </a:r>
            <a:r>
              <a:rPr lang="fr-CA" dirty="0"/>
              <a:t>:</a:t>
            </a:r>
            <a:endParaRPr lang="en-US" dirty="0"/>
          </a:p>
          <a:p>
            <a:pPr marL="285750" indent="-285750">
              <a:buFont typeface="Arial,Sans-Serif"/>
              <a:buChar char="•"/>
            </a:pPr>
            <a:r>
              <a:rPr lang="fr-CA" dirty="0" err="1"/>
              <a:t>freedom</a:t>
            </a:r>
            <a:r>
              <a:rPr lang="fr-CA" dirty="0"/>
              <a:t> of conscience and religion  </a:t>
            </a:r>
          </a:p>
          <a:p>
            <a:pPr marL="285750" indent="-285750">
              <a:buFont typeface="Arial,Sans-Serif"/>
              <a:buChar char="•"/>
            </a:pPr>
            <a:r>
              <a:rPr lang="fr-CA" dirty="0" err="1"/>
              <a:t>freedom</a:t>
            </a:r>
            <a:r>
              <a:rPr lang="fr-CA" dirty="0"/>
              <a:t> of </a:t>
            </a:r>
            <a:r>
              <a:rPr lang="fr-CA" dirty="0" err="1"/>
              <a:t>thought</a:t>
            </a:r>
            <a:r>
              <a:rPr lang="fr-CA" dirty="0"/>
              <a:t>, </a:t>
            </a:r>
            <a:r>
              <a:rPr lang="fr-CA" dirty="0" err="1"/>
              <a:t>belief</a:t>
            </a:r>
            <a:r>
              <a:rPr lang="fr-CA" dirty="0"/>
              <a:t> and expression  </a:t>
            </a:r>
          </a:p>
          <a:p>
            <a:pPr marL="285750" indent="-285750">
              <a:buFont typeface="Arial,Sans-Serif"/>
              <a:buChar char="•"/>
            </a:pPr>
            <a:r>
              <a:rPr lang="fr-CA" dirty="0" err="1"/>
              <a:t>freedom</a:t>
            </a:r>
            <a:r>
              <a:rPr lang="fr-CA" dirty="0"/>
              <a:t> of association  </a:t>
            </a:r>
          </a:p>
          <a:p>
            <a:pPr marL="285750" indent="-285750">
              <a:buFont typeface="Arial,Sans-Serif"/>
              <a:buChar char="•"/>
            </a:pPr>
            <a:r>
              <a:rPr lang="fr-CA" dirty="0" err="1"/>
              <a:t>freedom</a:t>
            </a:r>
            <a:r>
              <a:rPr lang="fr-CA" dirty="0"/>
              <a:t> of </a:t>
            </a:r>
            <a:r>
              <a:rPr lang="fr-CA" dirty="0" err="1"/>
              <a:t>movement</a:t>
            </a:r>
            <a:r>
              <a:rPr lang="fr-CA" dirty="0"/>
              <a:t> and </a:t>
            </a:r>
            <a:r>
              <a:rPr lang="fr-CA" dirty="0" err="1"/>
              <a:t>freedom</a:t>
            </a:r>
            <a:r>
              <a:rPr lang="fr-CA" dirty="0"/>
              <a:t> to </a:t>
            </a:r>
            <a:r>
              <a:rPr lang="fr-CA" dirty="0" err="1"/>
              <a:t>take</a:t>
            </a:r>
            <a:r>
              <a:rPr lang="fr-CA" dirty="0"/>
              <a:t> up </a:t>
            </a:r>
            <a:r>
              <a:rPr lang="fr-CA" dirty="0" err="1"/>
              <a:t>residence</a:t>
            </a:r>
            <a:r>
              <a:rPr lang="fr-CA" dirty="0"/>
              <a:t> in </a:t>
            </a:r>
            <a:r>
              <a:rPr lang="fr-CA" dirty="0" err="1"/>
              <a:t>any</a:t>
            </a:r>
            <a:r>
              <a:rPr lang="fr-CA" dirty="0"/>
              <a:t> province</a:t>
            </a:r>
            <a:endParaRPr lang="en-US" dirty="0"/>
          </a:p>
          <a:p>
            <a:r>
              <a:rPr lang="fr-CA" dirty="0" err="1"/>
              <a:t>Here</a:t>
            </a:r>
            <a:r>
              <a:rPr lang="fr-CA" dirty="0"/>
              <a:t> are </a:t>
            </a:r>
            <a:r>
              <a:rPr lang="fr-CA" dirty="0" err="1"/>
              <a:t>examples</a:t>
            </a:r>
            <a:r>
              <a:rPr lang="fr-CA" dirty="0"/>
              <a:t> of </a:t>
            </a:r>
            <a:r>
              <a:rPr lang="fr-CA" b="1" dirty="0" err="1"/>
              <a:t>rights</a:t>
            </a:r>
            <a:r>
              <a:rPr lang="fr-CA" b="1" dirty="0"/>
              <a:t> </a:t>
            </a:r>
            <a:r>
              <a:rPr lang="fr-CA" b="1" dirty="0" err="1"/>
              <a:t>guaraneed</a:t>
            </a:r>
            <a:r>
              <a:rPr lang="fr-CA" b="1" dirty="0"/>
              <a:t> by the Charter</a:t>
            </a:r>
            <a:r>
              <a:rPr lang="fr-CA" dirty="0"/>
              <a:t>:</a:t>
            </a:r>
            <a:endParaRPr lang="en-US" dirty="0"/>
          </a:p>
          <a:p>
            <a:pPr marL="285750" indent="-285750">
              <a:buFont typeface="Arial,Sans-Serif"/>
              <a:buChar char="•"/>
            </a:pPr>
            <a:r>
              <a:rPr lang="fr-CA" dirty="0"/>
              <a:t>right to life, liberty and </a:t>
            </a:r>
            <a:r>
              <a:rPr lang="fr-CA" dirty="0" err="1"/>
              <a:t>security</a:t>
            </a:r>
            <a:r>
              <a:rPr lang="fr-CA" dirty="0"/>
              <a:t> of the </a:t>
            </a:r>
            <a:r>
              <a:rPr lang="fr-CA" dirty="0" err="1"/>
              <a:t>person</a:t>
            </a:r>
            <a:r>
              <a:rPr lang="fr-CA" dirty="0"/>
              <a:t> </a:t>
            </a:r>
          </a:p>
          <a:p>
            <a:pPr marL="285750" indent="-285750">
              <a:buFont typeface="Arial,Sans-Serif"/>
              <a:buChar char="•"/>
            </a:pPr>
            <a:r>
              <a:rPr lang="fr-CA" dirty="0"/>
              <a:t>right to protection </a:t>
            </a:r>
            <a:r>
              <a:rPr lang="fr-CA" dirty="0" err="1"/>
              <a:t>against</a:t>
            </a:r>
            <a:r>
              <a:rPr lang="fr-CA" dirty="0"/>
              <a:t> </a:t>
            </a:r>
            <a:r>
              <a:rPr lang="fr-CA" dirty="0" err="1"/>
              <a:t>arbitrary</a:t>
            </a:r>
            <a:r>
              <a:rPr lang="fr-CA" dirty="0"/>
              <a:t> </a:t>
            </a:r>
            <a:r>
              <a:rPr lang="fr-CA" dirty="0" err="1"/>
              <a:t>imprisonment</a:t>
            </a:r>
            <a:r>
              <a:rPr lang="fr-CA" dirty="0"/>
              <a:t>  </a:t>
            </a:r>
          </a:p>
          <a:p>
            <a:pPr marL="285750" indent="-285750">
              <a:buFont typeface="Arial,Sans-Serif"/>
              <a:buChar char="•"/>
            </a:pPr>
            <a:r>
              <a:rPr lang="fr-CA" dirty="0"/>
              <a:t>right to vote</a:t>
            </a:r>
            <a:endParaRPr lang="en-US" dirty="0"/>
          </a:p>
          <a:p>
            <a:endParaRPr lang="fr-CA" dirty="0"/>
          </a:p>
          <a:p>
            <a:r>
              <a:rPr lang="fr-CA" b="0" i="0" u="none" strike="noStrike" kern="1200" dirty="0">
                <a:effectLst/>
              </a:rPr>
              <a:t>Canadian Charter of </a:t>
            </a:r>
            <a:r>
              <a:rPr lang="fr-CA" b="0" i="0" u="none" strike="noStrike" kern="1200" dirty="0" err="1">
                <a:effectLst/>
              </a:rPr>
              <a:t>Rights</a:t>
            </a:r>
            <a:r>
              <a:rPr lang="fr-CA" b="0" i="0" u="none" strike="noStrike" kern="1200" dirty="0">
                <a:effectLst/>
              </a:rPr>
              <a:t> and </a:t>
            </a:r>
            <a:r>
              <a:rPr lang="fr-CA" b="0" i="0" u="none" strike="noStrike" kern="1200" dirty="0" err="1">
                <a:effectLst/>
              </a:rPr>
              <a:t>Freedoms</a:t>
            </a:r>
            <a:r>
              <a:rPr lang="fr-CA" b="0" i="0" u="none" strike="noStrike" kern="1200" dirty="0">
                <a:effectLst/>
              </a:rPr>
              <a:t>: </a:t>
            </a:r>
            <a:r>
              <a:rPr lang="fr-CA" b="0" i="0" u="sng" strike="noStrike" kern="1200" dirty="0">
                <a:effectLst/>
                <a:hlinkClick r:id="rId3"/>
              </a:rPr>
              <a:t>https://laws-lois.justice.gc.ca/eng/const/page-15.html</a:t>
            </a:r>
            <a:r>
              <a:rPr lang="fr-CA" b="0" i="0" u="none" strike="noStrike" kern="1200" dirty="0">
                <a:effectLst/>
              </a:rPr>
              <a:t> </a:t>
            </a:r>
            <a:r>
              <a:rPr lang="en-US" dirty="0"/>
              <a:t> </a:t>
            </a:r>
            <a:endParaRPr lang="en-US" dirty="0">
              <a:ea typeface="+mn-ea"/>
              <a:cs typeface="+mn-cs"/>
            </a:endParaRPr>
          </a:p>
          <a:p>
            <a:endParaRPr lang="en-CA" dirty="0"/>
          </a:p>
          <a:p>
            <a:r>
              <a:rPr lang="fr-FR" b="0" i="0" u="none" strike="noStrike" kern="1200" dirty="0">
                <a:effectLst/>
              </a:rPr>
              <a:t>Sources:</a:t>
            </a:r>
            <a:r>
              <a:rPr lang="fr-FR" dirty="0"/>
              <a:t> </a:t>
            </a:r>
            <a:endParaRPr lang="fr-FR" b="0" i="0" u="none" strike="noStrike" kern="1200" dirty="0">
              <a:effectLst/>
            </a:endParaRPr>
          </a:p>
          <a:p>
            <a:r>
              <a:rPr lang="fr-FR" b="0" i="1" u="none" strike="noStrike" kern="1200" dirty="0">
                <a:effectLst/>
              </a:rPr>
              <a:t>Canadian Charter of </a:t>
            </a:r>
            <a:r>
              <a:rPr lang="fr-FR" b="0" i="1" u="none" strike="noStrike" kern="1200" dirty="0" err="1">
                <a:effectLst/>
              </a:rPr>
              <a:t>Rights</a:t>
            </a:r>
            <a:r>
              <a:rPr lang="fr-FR" b="0" i="1" u="none" strike="noStrike" kern="1200" dirty="0">
                <a:effectLst/>
              </a:rPr>
              <a:t> and </a:t>
            </a:r>
            <a:r>
              <a:rPr lang="fr-FR" b="0" i="1" u="none" strike="noStrike" kern="1200" dirty="0" err="1">
                <a:effectLst/>
              </a:rPr>
              <a:t>Freedoms</a:t>
            </a:r>
            <a:r>
              <a:rPr lang="fr-FR" b="0" i="0" u="none" strike="noStrike" kern="1200" dirty="0">
                <a:effectLst/>
              </a:rPr>
              <a:t>, Schedule B, Part I, </a:t>
            </a:r>
            <a:r>
              <a:rPr lang="fr-FR" b="0" i="1" u="none" strike="noStrike" kern="1200" dirty="0">
                <a:effectLst/>
              </a:rPr>
              <a:t>Constitution </a:t>
            </a:r>
            <a:r>
              <a:rPr lang="fr-FR" b="0" i="1" u="none" strike="noStrike" kern="1200" dirty="0" err="1">
                <a:effectLst/>
              </a:rPr>
              <a:t>Act</a:t>
            </a:r>
            <a:r>
              <a:rPr lang="fr-FR" b="0" i="1" u="none" strike="noStrike" kern="1200" dirty="0">
                <a:effectLst/>
              </a:rPr>
              <a:t>, 1982</a:t>
            </a:r>
            <a:r>
              <a:rPr lang="fr-FR" b="0" i="0" u="none" strike="noStrike" kern="1200" dirty="0">
                <a:effectLst/>
              </a:rPr>
              <a:t>, art 15 (1)</a:t>
            </a:r>
            <a:r>
              <a:rPr lang="fr-FR" dirty="0"/>
              <a:t> </a:t>
            </a:r>
          </a:p>
          <a:p>
            <a:endParaRPr lang="fr-FR" dirty="0">
              <a:cs typeface="Calibri"/>
            </a:endParaRPr>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24</a:t>
            </a:fld>
            <a:endParaRPr lang="fr-CA"/>
          </a:p>
        </p:txBody>
      </p:sp>
    </p:spTree>
    <p:extLst>
      <p:ext uri="{BB962C8B-B14F-4D97-AF65-F5344CB8AC3E}">
        <p14:creationId xmlns:p14="http://schemas.microsoft.com/office/powerpoint/2010/main" val="257108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sz="1200" b="1" dirty="0">
                <a:latin typeface="Arial" panose="020B0604020202020204" pitchFamily="34" charset="0"/>
                <a:cs typeface="Arial" panose="020B0604020202020204" pitchFamily="34" charset="0"/>
              </a:rPr>
              <a:t>INFORMATION FOR STUDENTS</a:t>
            </a:r>
          </a:p>
          <a:p>
            <a:pPr lvl="0"/>
            <a:endParaRPr lang="fr-CA" sz="1200" b="1" kern="1200" dirty="0">
              <a:solidFill>
                <a:schemeClr val="tx1"/>
              </a:solidFill>
              <a:effectLst/>
              <a:latin typeface="Arial" panose="020B0604020202020204" pitchFamily="34" charset="0"/>
              <a:cs typeface="Arial" panose="020B0604020202020204" pitchFamily="34" charset="0"/>
            </a:endParaRPr>
          </a:p>
          <a:p>
            <a:pPr marL="171450" lvl="0" indent="-171450">
              <a:buFont typeface="Wingdings" panose="05000000000000000000" pitchFamily="2" charset="2"/>
              <a:buChar char="q"/>
            </a:pPr>
            <a:r>
              <a:rPr lang="fr-CA" sz="1200" b="1" kern="1200" dirty="0" err="1">
                <a:solidFill>
                  <a:schemeClr val="tx1"/>
                </a:solidFill>
                <a:effectLst/>
                <a:latin typeface="Arial" panose="020B0604020202020204" pitchFamily="34" charset="0"/>
                <a:cs typeface="Arial" panose="020B0604020202020204" pitchFamily="34" charset="0"/>
              </a:rPr>
              <a:t>Advantage</a:t>
            </a:r>
            <a:r>
              <a:rPr lang="fr-CA" sz="1200" b="1" kern="1200" dirty="0">
                <a:solidFill>
                  <a:schemeClr val="tx1"/>
                </a:solidFill>
                <a:effectLst/>
                <a:latin typeface="Arial" panose="020B0604020202020204" pitchFamily="34" charset="0"/>
                <a:cs typeface="Arial" panose="020B0604020202020204" pitchFamily="34" charset="0"/>
              </a:rPr>
              <a:t>:</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Elected</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judges</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would</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better</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represent</a:t>
            </a:r>
            <a:r>
              <a:rPr lang="fr-CA" sz="1200" kern="1200" dirty="0">
                <a:solidFill>
                  <a:schemeClr val="tx1"/>
                </a:solidFill>
                <a:effectLst/>
                <a:latin typeface="Arial" panose="020B0604020202020204" pitchFamily="34" charset="0"/>
                <a:cs typeface="Arial" panose="020B0604020202020204" pitchFamily="34" charset="0"/>
              </a:rPr>
              <a:t> the </a:t>
            </a:r>
            <a:r>
              <a:rPr lang="fr-CA" sz="1200" kern="1200" dirty="0" err="1">
                <a:solidFill>
                  <a:schemeClr val="tx1"/>
                </a:solidFill>
                <a:effectLst/>
                <a:latin typeface="Arial" panose="020B0604020202020204" pitchFamily="34" charset="0"/>
                <a:cs typeface="Arial" panose="020B0604020202020204" pitchFamily="34" charset="0"/>
              </a:rPr>
              <a:t>interests</a:t>
            </a:r>
            <a:r>
              <a:rPr lang="fr-CA" sz="1200" kern="1200" dirty="0">
                <a:solidFill>
                  <a:schemeClr val="tx1"/>
                </a:solidFill>
                <a:effectLst/>
                <a:latin typeface="Arial" panose="020B0604020202020204" pitchFamily="34" charset="0"/>
                <a:cs typeface="Arial" panose="020B0604020202020204" pitchFamily="34" charset="0"/>
              </a:rPr>
              <a:t> of the population. </a:t>
            </a:r>
            <a:r>
              <a:rPr lang="fr-CA" sz="1200" kern="1200" dirty="0" err="1">
                <a:solidFill>
                  <a:schemeClr val="tx1"/>
                </a:solidFill>
                <a:effectLst/>
                <a:latin typeface="Arial" panose="020B0604020202020204" pitchFamily="34" charset="0"/>
                <a:cs typeface="Arial" panose="020B0604020202020204" pitchFamily="34" charset="0"/>
              </a:rPr>
              <a:t>They</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would</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also</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be</a:t>
            </a:r>
            <a:r>
              <a:rPr lang="fr-CA" sz="1200" kern="1200" dirty="0">
                <a:solidFill>
                  <a:schemeClr val="tx1"/>
                </a:solidFill>
                <a:effectLst/>
                <a:latin typeface="Arial" panose="020B0604020202020204" pitchFamily="34" charset="0"/>
                <a:cs typeface="Arial" panose="020B0604020202020204" pitchFamily="34" charset="0"/>
              </a:rPr>
              <a:t> more </a:t>
            </a:r>
            <a:r>
              <a:rPr lang="fr-CA" sz="1200" kern="1200" dirty="0" err="1">
                <a:solidFill>
                  <a:schemeClr val="tx1"/>
                </a:solidFill>
                <a:effectLst/>
                <a:latin typeface="Arial" panose="020B0604020202020204" pitchFamily="34" charset="0"/>
                <a:cs typeface="Arial" panose="020B0604020202020204" pitchFamily="34" charset="0"/>
              </a:rPr>
              <a:t>independent</a:t>
            </a:r>
            <a:r>
              <a:rPr lang="fr-CA" sz="1200" kern="1200" dirty="0">
                <a:solidFill>
                  <a:schemeClr val="tx1"/>
                </a:solidFill>
                <a:effectLst/>
                <a:latin typeface="Arial" panose="020B0604020202020204" pitchFamily="34" charset="0"/>
                <a:cs typeface="Arial" panose="020B0604020202020204" pitchFamily="34" charset="0"/>
              </a:rPr>
              <a:t> of </a:t>
            </a:r>
            <a:r>
              <a:rPr lang="fr-CA" sz="1200" kern="1200" dirty="0" err="1">
                <a:solidFill>
                  <a:schemeClr val="tx1"/>
                </a:solidFill>
                <a:effectLst/>
                <a:latin typeface="Arial" panose="020B0604020202020204" pitchFamily="34" charset="0"/>
                <a:cs typeface="Arial" panose="020B0604020202020204" pitchFamily="34" charset="0"/>
              </a:rPr>
              <a:t>government</a:t>
            </a:r>
            <a:r>
              <a:rPr lang="fr-CA" sz="1200" kern="1200" dirty="0">
                <a:solidFill>
                  <a:schemeClr val="tx1"/>
                </a:solidFill>
                <a:effectLst/>
                <a:latin typeface="Arial" panose="020B0604020202020204" pitchFamily="34" charset="0"/>
                <a:cs typeface="Arial" panose="020B0604020202020204" pitchFamily="34" charset="0"/>
              </a:rPr>
              <a:t>.  </a:t>
            </a:r>
          </a:p>
          <a:p>
            <a:pPr marL="171450" lvl="0" indent="-171450">
              <a:buFont typeface="Wingdings" panose="05000000000000000000" pitchFamily="2" charset="2"/>
              <a:buChar char="q"/>
            </a:pPr>
            <a:endParaRPr lang="fr-CA" sz="1200" kern="1200" dirty="0">
              <a:solidFill>
                <a:schemeClr val="tx1"/>
              </a:solidFill>
              <a:effectLst/>
              <a:latin typeface="Arial" panose="020B0604020202020204" pitchFamily="34" charset="0"/>
              <a:cs typeface="Arial" panose="020B0604020202020204" pitchFamily="34" charset="0"/>
            </a:endParaRPr>
          </a:p>
          <a:p>
            <a:pPr marL="171450" lvl="0" indent="-171450">
              <a:buFont typeface="Wingdings" panose="05000000000000000000" pitchFamily="2" charset="2"/>
              <a:buChar char="q"/>
            </a:pPr>
            <a:r>
              <a:rPr lang="fr-CA" sz="1200" b="1" kern="1200" dirty="0" err="1">
                <a:solidFill>
                  <a:schemeClr val="tx1"/>
                </a:solidFill>
                <a:effectLst/>
                <a:latin typeface="Arial" panose="020B0604020202020204" pitchFamily="34" charset="0"/>
                <a:cs typeface="Arial" panose="020B0604020202020204" pitchFamily="34" charset="0"/>
              </a:rPr>
              <a:t>Problem</a:t>
            </a:r>
            <a:r>
              <a:rPr lang="fr-CA" sz="1200" b="1" kern="1200" dirty="0">
                <a:solidFill>
                  <a:schemeClr val="tx1"/>
                </a:solidFill>
                <a:effectLst/>
                <a:latin typeface="Arial" panose="020B0604020202020204" pitchFamily="34" charset="0"/>
                <a:cs typeface="Arial" panose="020B0604020202020204" pitchFamily="34" charset="0"/>
              </a:rPr>
              <a:t>:</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Elected</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judges</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would</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be</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tempted</a:t>
            </a:r>
            <a:r>
              <a:rPr lang="fr-CA" sz="1200" kern="1200" dirty="0">
                <a:solidFill>
                  <a:schemeClr val="tx1"/>
                </a:solidFill>
                <a:effectLst/>
                <a:latin typeface="Arial" panose="020B0604020202020204" pitchFamily="34" charset="0"/>
                <a:cs typeface="Arial" panose="020B0604020202020204" pitchFamily="34" charset="0"/>
              </a:rPr>
              <a:t> to </a:t>
            </a:r>
            <a:r>
              <a:rPr lang="fr-CA" sz="1200" kern="1200" dirty="0" err="1">
                <a:solidFill>
                  <a:schemeClr val="tx1"/>
                </a:solidFill>
                <a:effectLst/>
                <a:latin typeface="Arial" panose="020B0604020202020204" pitchFamily="34" charset="0"/>
                <a:cs typeface="Arial" panose="020B0604020202020204" pitchFamily="34" charset="0"/>
              </a:rPr>
              <a:t>make</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decisions</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that</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pleased</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voters</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so</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they</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could</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get</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elected</a:t>
            </a:r>
            <a:r>
              <a:rPr lang="fr-CA" sz="1200" kern="1200" dirty="0">
                <a:solidFill>
                  <a:schemeClr val="tx1"/>
                </a:solidFill>
                <a:effectLst/>
                <a:latin typeface="Arial" panose="020B0604020202020204" pitchFamily="34" charset="0"/>
                <a:cs typeface="Arial" panose="020B0604020202020204" pitchFamily="34" charset="0"/>
              </a:rPr>
              <a:t> or re-</a:t>
            </a:r>
            <a:r>
              <a:rPr lang="fr-CA" sz="1200" kern="1200" dirty="0" err="1">
                <a:solidFill>
                  <a:schemeClr val="tx1"/>
                </a:solidFill>
                <a:effectLst/>
                <a:latin typeface="Arial" panose="020B0604020202020204" pitchFamily="34" charset="0"/>
                <a:cs typeface="Arial" panose="020B0604020202020204" pitchFamily="34" charset="0"/>
              </a:rPr>
              <a:t>elected</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even</a:t>
            </a:r>
            <a:r>
              <a:rPr lang="fr-CA" sz="1200" kern="1200" dirty="0">
                <a:solidFill>
                  <a:schemeClr val="tx1"/>
                </a:solidFill>
                <a:effectLst/>
                <a:latin typeface="Arial" panose="020B0604020202020204" pitchFamily="34" charset="0"/>
                <a:cs typeface="Arial" panose="020B0604020202020204" pitchFamily="34" charset="0"/>
              </a:rPr>
              <a:t> if </a:t>
            </a:r>
            <a:r>
              <a:rPr lang="fr-CA" sz="1200" kern="1200" dirty="0" err="1">
                <a:solidFill>
                  <a:schemeClr val="tx1"/>
                </a:solidFill>
                <a:effectLst/>
                <a:latin typeface="Arial" panose="020B0604020202020204" pitchFamily="34" charset="0"/>
                <a:cs typeface="Arial" panose="020B0604020202020204" pitchFamily="34" charset="0"/>
              </a:rPr>
              <a:t>those</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decisions</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went</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against</a:t>
            </a:r>
            <a:r>
              <a:rPr lang="fr-CA" sz="1200" kern="1200" dirty="0">
                <a:solidFill>
                  <a:schemeClr val="tx1"/>
                </a:solidFill>
                <a:effectLst/>
                <a:latin typeface="Arial" panose="020B0604020202020204" pitchFamily="34" charset="0"/>
                <a:cs typeface="Arial" panose="020B0604020202020204" pitchFamily="34" charset="0"/>
              </a:rPr>
              <a:t> the </a:t>
            </a:r>
            <a:r>
              <a:rPr lang="fr-CA" sz="1200" kern="1200" dirty="0" err="1">
                <a:solidFill>
                  <a:schemeClr val="tx1"/>
                </a:solidFill>
                <a:effectLst/>
                <a:latin typeface="Arial" panose="020B0604020202020204" pitchFamily="34" charset="0"/>
                <a:cs typeface="Arial" panose="020B0604020202020204" pitchFamily="34" charset="0"/>
              </a:rPr>
              <a:t>law</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Also</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being</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elected</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would</a:t>
            </a:r>
            <a:r>
              <a:rPr lang="fr-CA" sz="1200" kern="1200" dirty="0">
                <a:solidFill>
                  <a:schemeClr val="tx1"/>
                </a:solidFill>
                <a:effectLst/>
                <a:latin typeface="Arial" panose="020B0604020202020204" pitchFamily="34" charset="0"/>
                <a:cs typeface="Arial" panose="020B0604020202020204" pitchFamily="34" charset="0"/>
              </a:rPr>
              <a:t> not </a:t>
            </a:r>
            <a:r>
              <a:rPr lang="fr-CA" sz="1200" kern="1200" dirty="0" err="1">
                <a:solidFill>
                  <a:schemeClr val="tx1"/>
                </a:solidFill>
                <a:effectLst/>
                <a:latin typeface="Arial" panose="020B0604020202020204" pitchFamily="34" charset="0"/>
                <a:cs typeface="Arial" panose="020B0604020202020204" pitchFamily="34" charset="0"/>
              </a:rPr>
              <a:t>ensure</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their</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independence</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their</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independence</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is</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guaranteed</a:t>
            </a:r>
            <a:r>
              <a:rPr lang="fr-CA" sz="1200" kern="1200" dirty="0">
                <a:solidFill>
                  <a:schemeClr val="tx1"/>
                </a:solidFill>
                <a:effectLst/>
                <a:latin typeface="Arial" panose="020B0604020202020204" pitchFamily="34" charset="0"/>
                <a:cs typeface="Arial" panose="020B0604020202020204" pitchFamily="34" charset="0"/>
              </a:rPr>
              <a:t> by the </a:t>
            </a:r>
            <a:r>
              <a:rPr lang="fr-CA" sz="1200" kern="1200" dirty="0" err="1">
                <a:solidFill>
                  <a:schemeClr val="tx1"/>
                </a:solidFill>
                <a:effectLst/>
                <a:latin typeface="Arial" panose="020B0604020202020204" pitchFamily="34" charset="0"/>
                <a:cs typeface="Arial" panose="020B0604020202020204" pitchFamily="34" charset="0"/>
              </a:rPr>
              <a:t>fact</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that</a:t>
            </a:r>
            <a:r>
              <a:rPr lang="fr-CA" sz="1200" kern="1200" dirty="0">
                <a:solidFill>
                  <a:schemeClr val="tx1"/>
                </a:solidFill>
                <a:effectLst/>
                <a:latin typeface="Arial" panose="020B0604020202020204" pitchFamily="34" charset="0"/>
                <a:cs typeface="Arial" panose="020B0604020202020204" pitchFamily="34" charset="0"/>
              </a:rPr>
              <a:t> the </a:t>
            </a:r>
            <a:r>
              <a:rPr lang="fr-CA" sz="1200" kern="1200" dirty="0" err="1">
                <a:solidFill>
                  <a:schemeClr val="tx1"/>
                </a:solidFill>
                <a:effectLst/>
                <a:latin typeface="Arial" panose="020B0604020202020204" pitchFamily="34" charset="0"/>
                <a:cs typeface="Arial" panose="020B0604020202020204" pitchFamily="34" charset="0"/>
              </a:rPr>
              <a:t>government</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can’t</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take</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away</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their</a:t>
            </a:r>
            <a:r>
              <a:rPr lang="fr-CA" sz="1200" kern="1200" dirty="0">
                <a:solidFill>
                  <a:schemeClr val="tx1"/>
                </a:solidFill>
                <a:effectLst/>
                <a:latin typeface="Arial" panose="020B0604020202020204" pitchFamily="34" charset="0"/>
                <a:cs typeface="Arial" panose="020B0604020202020204" pitchFamily="34" charset="0"/>
              </a:rPr>
              <a:t> salaries or </a:t>
            </a:r>
            <a:r>
              <a:rPr lang="fr-CA" sz="1200" kern="1200" dirty="0" err="1">
                <a:solidFill>
                  <a:schemeClr val="tx1"/>
                </a:solidFill>
                <a:effectLst/>
                <a:latin typeface="Arial" panose="020B0604020202020204" pitchFamily="34" charset="0"/>
                <a:cs typeface="Arial" panose="020B0604020202020204" pitchFamily="34" charset="0"/>
              </a:rPr>
              <a:t>fire</a:t>
            </a:r>
            <a:r>
              <a:rPr lang="fr-CA" sz="1200" kern="1200" dirty="0">
                <a:solidFill>
                  <a:schemeClr val="tx1"/>
                </a:solidFill>
                <a:effectLst/>
                <a:latin typeface="Arial" panose="020B0604020202020204" pitchFamily="34" charset="0"/>
                <a:cs typeface="Arial" panose="020B0604020202020204" pitchFamily="34" charset="0"/>
              </a:rPr>
              <a:t> </a:t>
            </a:r>
            <a:r>
              <a:rPr lang="fr-CA" sz="1200" kern="1200" dirty="0" err="1">
                <a:solidFill>
                  <a:schemeClr val="tx1"/>
                </a:solidFill>
                <a:effectLst/>
                <a:latin typeface="Arial" panose="020B0604020202020204" pitchFamily="34" charset="0"/>
                <a:cs typeface="Arial" panose="020B0604020202020204" pitchFamily="34" charset="0"/>
              </a:rPr>
              <a:t>them</a:t>
            </a:r>
            <a:r>
              <a:rPr lang="fr-CA" sz="1200" kern="1200" dirty="0">
                <a:solidFill>
                  <a:schemeClr val="tx1"/>
                </a:solidFill>
                <a:effectLst/>
                <a:latin typeface="Arial" panose="020B0604020202020204" pitchFamily="34" charset="0"/>
                <a:cs typeface="Arial" panose="020B0604020202020204" pitchFamily="34" charset="0"/>
              </a:rPr>
              <a:t>. </a:t>
            </a:r>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25</a:t>
            </a:fld>
            <a:endParaRPr lang="fr-CA"/>
          </a:p>
        </p:txBody>
      </p:sp>
    </p:spTree>
    <p:extLst>
      <p:ext uri="{BB962C8B-B14F-4D97-AF65-F5344CB8AC3E}">
        <p14:creationId xmlns:p14="http://schemas.microsoft.com/office/powerpoint/2010/main" val="2848807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sz="1050" b="1" dirty="0">
                <a:latin typeface="Arial" panose="020B0604020202020204" pitchFamily="34" charset="0"/>
                <a:cs typeface="Arial" panose="020B0604020202020204" pitchFamily="34" charset="0"/>
              </a:rPr>
              <a:t>INFORMATION FOR STUDENTS</a:t>
            </a:r>
          </a:p>
          <a:p>
            <a:endParaRPr lang="fr-FR" sz="1050" b="1" dirty="0">
              <a:latin typeface="Arial"/>
              <a:cs typeface="Arial"/>
            </a:endParaRPr>
          </a:p>
          <a:p>
            <a:r>
              <a:rPr lang="fr-CA" sz="1100" dirty="0"/>
              <a:t>The </a:t>
            </a:r>
            <a:r>
              <a:rPr lang="en-US" sz="1100" b="0" i="1" kern="1200" dirty="0">
                <a:solidFill>
                  <a:schemeClr val="tx1"/>
                </a:solidFill>
                <a:effectLst/>
                <a:latin typeface="+mn-lt"/>
                <a:ea typeface="+mn-ea"/>
                <a:cs typeface="+mn-cs"/>
              </a:rPr>
              <a:t>“</a:t>
            </a:r>
            <a:r>
              <a:rPr lang="fr-CA" sz="1100" dirty="0" err="1"/>
              <a:t>age</a:t>
            </a:r>
            <a:r>
              <a:rPr lang="fr-CA" sz="1100" dirty="0"/>
              <a:t> of </a:t>
            </a:r>
            <a:r>
              <a:rPr lang="fr-CA" sz="1100" dirty="0" err="1"/>
              <a:t>majority</a:t>
            </a:r>
            <a:r>
              <a:rPr lang="en-US" sz="1100" b="0" i="1" kern="1200" dirty="0">
                <a:solidFill>
                  <a:schemeClr val="tx1"/>
                </a:solidFill>
                <a:effectLst/>
                <a:latin typeface="+mn-lt"/>
                <a:ea typeface="+mn-ea"/>
                <a:cs typeface="+mn-cs"/>
              </a:rPr>
              <a:t>”</a:t>
            </a:r>
            <a:r>
              <a:rPr lang="fr-CA" sz="1100" dirty="0"/>
              <a:t> –18</a:t>
            </a:r>
            <a:r>
              <a:rPr lang="en-US" sz="1100" b="0" i="0" kern="1200" dirty="0">
                <a:solidFill>
                  <a:schemeClr val="tx1"/>
                </a:solidFill>
                <a:effectLst/>
                <a:latin typeface="+mn-lt"/>
                <a:ea typeface="+mn-ea"/>
                <a:cs typeface="+mn-cs"/>
              </a:rPr>
              <a:t> </a:t>
            </a:r>
            <a:r>
              <a:rPr lang="fr-CA" sz="1100" dirty="0"/>
              <a:t>– </a:t>
            </a:r>
            <a:r>
              <a:rPr lang="fr-CA" sz="1100" dirty="0" err="1"/>
              <a:t>is</a:t>
            </a:r>
            <a:r>
              <a:rPr lang="fr-CA" sz="1100" dirty="0"/>
              <a:t> the </a:t>
            </a:r>
            <a:r>
              <a:rPr lang="fr-CA" sz="1100" dirty="0" err="1"/>
              <a:t>age</a:t>
            </a:r>
            <a:r>
              <a:rPr lang="fr-CA" sz="1100" dirty="0"/>
              <a:t> </a:t>
            </a:r>
            <a:r>
              <a:rPr lang="fr-CA" sz="1100" dirty="0" err="1"/>
              <a:t>when</a:t>
            </a:r>
            <a:r>
              <a:rPr lang="fr-CA" sz="1100" dirty="0"/>
              <a:t> </a:t>
            </a:r>
            <a:r>
              <a:rPr lang="fr-CA" sz="1100" dirty="0" err="1"/>
              <a:t>somene</a:t>
            </a:r>
            <a:r>
              <a:rPr lang="fr-CA" sz="1100" dirty="0"/>
              <a:t> </a:t>
            </a:r>
            <a:r>
              <a:rPr lang="fr-CA" sz="1100" dirty="0" err="1"/>
              <a:t>becomes</a:t>
            </a:r>
            <a:r>
              <a:rPr lang="fr-CA" sz="1100" dirty="0"/>
              <a:t> an </a:t>
            </a:r>
            <a:r>
              <a:rPr lang="fr-CA" sz="1100" dirty="0" err="1"/>
              <a:t>adult</a:t>
            </a:r>
            <a:r>
              <a:rPr lang="fr-CA" sz="1100" dirty="0"/>
              <a:t> in the </a:t>
            </a:r>
            <a:r>
              <a:rPr lang="fr-CA" sz="1100" dirty="0" err="1"/>
              <a:t>eyes</a:t>
            </a:r>
            <a:r>
              <a:rPr lang="fr-CA" sz="1100" dirty="0"/>
              <a:t> of the </a:t>
            </a:r>
            <a:r>
              <a:rPr lang="fr-CA" sz="1100" dirty="0" err="1"/>
              <a:t>law</a:t>
            </a:r>
            <a:r>
              <a:rPr lang="fr-CA" sz="1100" dirty="0"/>
              <a:t>. </a:t>
            </a:r>
            <a:r>
              <a:rPr lang="fr-CA" sz="1100" dirty="0" err="1"/>
              <a:t>Before</a:t>
            </a:r>
            <a:r>
              <a:rPr lang="fr-CA" sz="1100" dirty="0"/>
              <a:t> 18, people are </a:t>
            </a:r>
            <a:r>
              <a:rPr lang="fr-CA" sz="1100" dirty="0" err="1"/>
              <a:t>considered</a:t>
            </a:r>
            <a:r>
              <a:rPr lang="fr-CA" sz="1100" dirty="0"/>
              <a:t> to </a:t>
            </a:r>
            <a:r>
              <a:rPr lang="fr-CA" sz="1100" dirty="0" err="1"/>
              <a:t>be</a:t>
            </a:r>
            <a:r>
              <a:rPr lang="fr-CA" sz="1100" dirty="0"/>
              <a:t> </a:t>
            </a:r>
            <a:r>
              <a:rPr lang="en-US" sz="1100" b="0" i="1" kern="1200" dirty="0">
                <a:solidFill>
                  <a:schemeClr val="tx1"/>
                </a:solidFill>
                <a:effectLst/>
                <a:latin typeface="+mn-lt"/>
                <a:ea typeface="+mn-ea"/>
                <a:cs typeface="+mn-cs"/>
              </a:rPr>
              <a:t>“</a:t>
            </a:r>
            <a:r>
              <a:rPr lang="fr-CA" sz="1100" dirty="0"/>
              <a:t>minors.</a:t>
            </a:r>
            <a:r>
              <a:rPr lang="en-US" sz="1100" b="0" i="1" kern="1200" dirty="0">
                <a:solidFill>
                  <a:schemeClr val="tx1"/>
                </a:solidFill>
                <a:effectLst/>
                <a:latin typeface="+mn-lt"/>
                <a:ea typeface="+mn-ea"/>
                <a:cs typeface="+mn-cs"/>
              </a:rPr>
              <a:t>”</a:t>
            </a:r>
            <a:r>
              <a:rPr lang="en-US" sz="1100" b="0" i="0" kern="1200" dirty="0">
                <a:solidFill>
                  <a:schemeClr val="tx1"/>
                </a:solidFill>
                <a:effectLst/>
                <a:latin typeface="+mn-lt"/>
                <a:ea typeface="+mn-ea"/>
                <a:cs typeface="+mn-cs"/>
              </a:rPr>
              <a:t>  </a:t>
            </a:r>
            <a:r>
              <a:rPr lang="fr-CA" sz="1100" dirty="0"/>
              <a:t>Minors </a:t>
            </a:r>
            <a:r>
              <a:rPr lang="fr-CA" sz="1100" dirty="0" err="1"/>
              <a:t>don’t</a:t>
            </a:r>
            <a:r>
              <a:rPr lang="fr-CA" sz="1100" dirty="0"/>
              <a:t> have the </a:t>
            </a:r>
            <a:r>
              <a:rPr lang="fr-CA" sz="1100" dirty="0" err="1"/>
              <a:t>same</a:t>
            </a:r>
            <a:r>
              <a:rPr lang="fr-CA" sz="1100" dirty="0"/>
              <a:t> </a:t>
            </a:r>
            <a:r>
              <a:rPr lang="fr-CA" sz="1100" dirty="0" err="1"/>
              <a:t>rights</a:t>
            </a:r>
            <a:r>
              <a:rPr lang="fr-CA" sz="1100" dirty="0"/>
              <a:t> and </a:t>
            </a:r>
            <a:r>
              <a:rPr lang="fr-CA" sz="1100" dirty="0" err="1"/>
              <a:t>responsibilities</a:t>
            </a:r>
            <a:r>
              <a:rPr lang="fr-CA" sz="1100" dirty="0"/>
              <a:t> as </a:t>
            </a:r>
            <a:r>
              <a:rPr lang="fr-CA" sz="1100" dirty="0" err="1"/>
              <a:t>adults</a:t>
            </a:r>
            <a:r>
              <a:rPr lang="fr-CA" sz="1100" dirty="0"/>
              <a:t>.</a:t>
            </a:r>
            <a:endParaRPr lang="fr-CA" sz="1100" dirty="0">
              <a:cs typeface="Calibri"/>
            </a:endParaRPr>
          </a:p>
          <a:p>
            <a:r>
              <a:rPr lang="fr-CA" sz="1100" dirty="0" err="1"/>
              <a:t>However</a:t>
            </a:r>
            <a:r>
              <a:rPr lang="fr-CA" sz="1100" dirty="0"/>
              <a:t>, the </a:t>
            </a:r>
            <a:r>
              <a:rPr lang="fr-CA" sz="1100" dirty="0" err="1"/>
              <a:t>law</a:t>
            </a:r>
            <a:r>
              <a:rPr lang="fr-CA" sz="1100" dirty="0"/>
              <a:t> </a:t>
            </a:r>
            <a:r>
              <a:rPr lang="fr-CA" sz="1100" dirty="0" err="1"/>
              <a:t>gives</a:t>
            </a:r>
            <a:r>
              <a:rPr lang="fr-CA" sz="1100" dirty="0"/>
              <a:t> </a:t>
            </a:r>
            <a:r>
              <a:rPr lang="fr-CA" sz="1100" dirty="0" err="1"/>
              <a:t>some</a:t>
            </a:r>
            <a:r>
              <a:rPr lang="fr-CA" sz="1100" dirty="0"/>
              <a:t> minors certain </a:t>
            </a:r>
            <a:r>
              <a:rPr lang="fr-CA" sz="1100" dirty="0" err="1"/>
              <a:t>rights</a:t>
            </a:r>
            <a:r>
              <a:rPr lang="fr-CA" sz="1100" dirty="0"/>
              <a:t> and certain </a:t>
            </a:r>
            <a:r>
              <a:rPr lang="fr-CA" sz="1100" dirty="0" err="1"/>
              <a:t>responsibilities</a:t>
            </a:r>
            <a:r>
              <a:rPr lang="fr-CA" sz="1100" dirty="0"/>
              <a:t>:</a:t>
            </a:r>
            <a:endParaRPr lang="fr-CA" sz="1100" dirty="0">
              <a:cs typeface="Calibri" panose="020F0502020204030204"/>
            </a:endParaRPr>
          </a:p>
          <a:p>
            <a:pPr marL="285750" indent="-285750">
              <a:buFont typeface="Arial"/>
              <a:buChar char="•"/>
            </a:pPr>
            <a:r>
              <a:rPr lang="fr-CA" sz="1100" b="1" dirty="0">
                <a:latin typeface="Calibri"/>
                <a:cs typeface="Calibri"/>
              </a:rPr>
              <a:t>12 </a:t>
            </a:r>
            <a:r>
              <a:rPr lang="fr-CA" sz="1100" b="1" dirty="0" err="1">
                <a:latin typeface="Calibri"/>
                <a:cs typeface="Calibri"/>
              </a:rPr>
              <a:t>years</a:t>
            </a:r>
            <a:r>
              <a:rPr lang="fr-CA" sz="1100" b="1" dirty="0">
                <a:latin typeface="Calibri"/>
                <a:cs typeface="Calibri"/>
              </a:rPr>
              <a:t> </a:t>
            </a:r>
            <a:r>
              <a:rPr lang="fr-CA" sz="1100" b="1" dirty="0" err="1">
                <a:latin typeface="Calibri"/>
                <a:cs typeface="Calibri"/>
              </a:rPr>
              <a:t>old</a:t>
            </a:r>
            <a:r>
              <a:rPr lang="fr-CA" sz="1100" dirty="0">
                <a:latin typeface="Calibri"/>
                <a:cs typeface="Calibri"/>
              </a:rPr>
              <a:t>: You can </a:t>
            </a:r>
            <a:r>
              <a:rPr lang="fr-CA" sz="1100" dirty="0" err="1">
                <a:latin typeface="Calibri"/>
                <a:cs typeface="Calibri"/>
              </a:rPr>
              <a:t>be</a:t>
            </a:r>
            <a:r>
              <a:rPr lang="fr-CA" sz="1100" dirty="0">
                <a:latin typeface="Calibri"/>
                <a:cs typeface="Calibri"/>
              </a:rPr>
              <a:t> </a:t>
            </a:r>
            <a:r>
              <a:rPr lang="fr-CA" sz="1100" dirty="0" err="1">
                <a:latin typeface="Calibri"/>
                <a:cs typeface="Calibri"/>
              </a:rPr>
              <a:t>accused</a:t>
            </a:r>
            <a:r>
              <a:rPr lang="fr-CA" sz="1100" dirty="0">
                <a:latin typeface="Calibri"/>
                <a:cs typeface="Calibri"/>
              </a:rPr>
              <a:t> of a crime, for </a:t>
            </a:r>
            <a:r>
              <a:rPr lang="fr-CA" sz="1100" dirty="0" err="1">
                <a:latin typeface="Calibri"/>
                <a:cs typeface="Calibri"/>
              </a:rPr>
              <a:t>example</a:t>
            </a:r>
            <a:r>
              <a:rPr lang="fr-CA" sz="1100" dirty="0">
                <a:latin typeface="Calibri"/>
                <a:cs typeface="Calibri"/>
              </a:rPr>
              <a:t>, </a:t>
            </a:r>
            <a:r>
              <a:rPr lang="fr-CA" sz="1100" dirty="0" err="1">
                <a:latin typeface="Calibri"/>
                <a:cs typeface="Calibri"/>
              </a:rPr>
              <a:t>theft</a:t>
            </a:r>
            <a:r>
              <a:rPr lang="fr-CA" sz="1100" dirty="0">
                <a:latin typeface="Calibri"/>
                <a:cs typeface="Calibri"/>
              </a:rPr>
              <a:t>. </a:t>
            </a:r>
            <a:r>
              <a:rPr lang="fr-CA" sz="1100" dirty="0" err="1">
                <a:latin typeface="Calibri"/>
                <a:cs typeface="Calibri"/>
              </a:rPr>
              <a:t>We</a:t>
            </a:r>
            <a:r>
              <a:rPr lang="fr-CA" sz="1100" dirty="0">
                <a:latin typeface="Calibri"/>
                <a:cs typeface="Calibri"/>
              </a:rPr>
              <a:t> </a:t>
            </a:r>
            <a:r>
              <a:rPr lang="fr-CA" sz="1100" dirty="0" err="1">
                <a:latin typeface="Calibri"/>
                <a:cs typeface="Calibri"/>
              </a:rPr>
              <a:t>say</a:t>
            </a:r>
            <a:r>
              <a:rPr lang="fr-CA" sz="1100" dirty="0">
                <a:latin typeface="Calibri"/>
                <a:cs typeface="Calibri"/>
              </a:rPr>
              <a:t> </a:t>
            </a:r>
            <a:r>
              <a:rPr lang="fr-CA" sz="1100" dirty="0" err="1">
                <a:latin typeface="Calibri"/>
                <a:cs typeface="Calibri"/>
              </a:rPr>
              <a:t>that</a:t>
            </a:r>
            <a:r>
              <a:rPr lang="fr-CA" sz="1100" dirty="0">
                <a:latin typeface="Calibri"/>
                <a:cs typeface="Calibri"/>
              </a:rPr>
              <a:t> people </a:t>
            </a:r>
            <a:r>
              <a:rPr lang="fr-CA" sz="1100" dirty="0" err="1">
                <a:latin typeface="Calibri"/>
                <a:cs typeface="Calibri"/>
              </a:rPr>
              <a:t>become</a:t>
            </a:r>
            <a:r>
              <a:rPr lang="fr-CA" sz="1100" dirty="0">
                <a:latin typeface="Calibri"/>
                <a:cs typeface="Calibri"/>
              </a:rPr>
              <a:t> </a:t>
            </a:r>
            <a:r>
              <a:rPr lang="en-US" sz="1100" b="0" i="1" kern="1200" dirty="0">
                <a:solidFill>
                  <a:schemeClr val="tx1"/>
                </a:solidFill>
                <a:effectLst/>
                <a:latin typeface="+mn-lt"/>
                <a:ea typeface="+mn-ea"/>
                <a:cs typeface="+mn-cs"/>
              </a:rPr>
              <a:t>“</a:t>
            </a:r>
            <a:r>
              <a:rPr lang="fr-CA" sz="1100" dirty="0" err="1">
                <a:latin typeface="Calibri"/>
                <a:cs typeface="Calibri"/>
              </a:rPr>
              <a:t>criminally</a:t>
            </a:r>
            <a:r>
              <a:rPr lang="fr-CA" sz="1100" dirty="0">
                <a:latin typeface="Calibri"/>
                <a:cs typeface="Calibri"/>
              </a:rPr>
              <a:t> </a:t>
            </a:r>
            <a:r>
              <a:rPr lang="fr-CA" sz="1100" dirty="0" err="1">
                <a:latin typeface="Calibri"/>
                <a:cs typeface="Calibri"/>
              </a:rPr>
              <a:t>responsible</a:t>
            </a:r>
            <a:r>
              <a:rPr lang="fr-CA" sz="1100" dirty="0">
                <a:latin typeface="Calibri"/>
                <a:cs typeface="Calibri"/>
              </a:rPr>
              <a:t> for </a:t>
            </a:r>
            <a:r>
              <a:rPr lang="fr-CA" sz="1100" dirty="0" err="1">
                <a:latin typeface="Calibri"/>
                <a:cs typeface="Calibri"/>
              </a:rPr>
              <a:t>their</a:t>
            </a:r>
            <a:r>
              <a:rPr lang="fr-CA" sz="1100" dirty="0">
                <a:latin typeface="Calibri"/>
                <a:cs typeface="Calibri"/>
              </a:rPr>
              <a:t> actions</a:t>
            </a:r>
            <a:r>
              <a:rPr lang="en-US" sz="1100" b="0" i="1" kern="1200" dirty="0">
                <a:solidFill>
                  <a:schemeClr val="tx1"/>
                </a:solidFill>
                <a:effectLst/>
                <a:latin typeface="+mn-lt"/>
                <a:ea typeface="+mn-ea"/>
                <a:cs typeface="+mn-cs"/>
              </a:rPr>
              <a:t>” </a:t>
            </a:r>
            <a:r>
              <a:rPr lang="fr-CA" sz="1100" dirty="0">
                <a:latin typeface="Calibri"/>
                <a:cs typeface="Calibri"/>
              </a:rPr>
              <a:t>as of </a:t>
            </a:r>
            <a:r>
              <a:rPr lang="fr-CA" sz="1100" dirty="0" err="1">
                <a:latin typeface="Calibri"/>
                <a:cs typeface="Calibri"/>
              </a:rPr>
              <a:t>this</a:t>
            </a:r>
            <a:r>
              <a:rPr lang="fr-CA" sz="1100" dirty="0">
                <a:latin typeface="Calibri"/>
                <a:cs typeface="Calibri"/>
              </a:rPr>
              <a:t> </a:t>
            </a:r>
            <a:r>
              <a:rPr lang="fr-CA" sz="1100" dirty="0" err="1">
                <a:latin typeface="Calibri"/>
                <a:cs typeface="Calibri"/>
              </a:rPr>
              <a:t>age</a:t>
            </a:r>
            <a:r>
              <a:rPr lang="fr-CA" sz="1100" dirty="0">
                <a:latin typeface="Calibri"/>
                <a:cs typeface="Calibri"/>
              </a:rPr>
              <a:t>. </a:t>
            </a:r>
          </a:p>
          <a:p>
            <a:pPr marL="285750" indent="-285750">
              <a:buFont typeface="Arial"/>
              <a:buChar char="•"/>
            </a:pPr>
            <a:r>
              <a:rPr lang="fr-CA" sz="1100" b="1" dirty="0"/>
              <a:t>14 </a:t>
            </a:r>
            <a:r>
              <a:rPr lang="fr-CA" sz="1100" b="1" dirty="0" err="1"/>
              <a:t>years</a:t>
            </a:r>
            <a:r>
              <a:rPr lang="fr-CA" sz="1100" b="1" dirty="0"/>
              <a:t> </a:t>
            </a:r>
            <a:r>
              <a:rPr lang="fr-CA" sz="1100" b="1" dirty="0" err="1"/>
              <a:t>od</a:t>
            </a:r>
            <a:r>
              <a:rPr lang="fr-CA" sz="1100" dirty="0"/>
              <a:t>: You can do </a:t>
            </a:r>
            <a:r>
              <a:rPr lang="fr-CA" sz="1100" dirty="0" err="1"/>
              <a:t>things</a:t>
            </a:r>
            <a:r>
              <a:rPr lang="fr-CA" sz="1100" dirty="0"/>
              <a:t> like </a:t>
            </a:r>
            <a:r>
              <a:rPr lang="fr-CA" sz="1100" dirty="0" err="1"/>
              <a:t>consult</a:t>
            </a:r>
            <a:r>
              <a:rPr lang="fr-CA" sz="1100" dirty="0"/>
              <a:t> a </a:t>
            </a:r>
            <a:r>
              <a:rPr lang="fr-CA" sz="1100" dirty="0" err="1"/>
              <a:t>doctor</a:t>
            </a:r>
            <a:r>
              <a:rPr lang="fr-CA" sz="1100" dirty="0"/>
              <a:t> </a:t>
            </a:r>
            <a:r>
              <a:rPr lang="fr-CA" sz="1100" dirty="0" err="1"/>
              <a:t>without</a:t>
            </a:r>
            <a:r>
              <a:rPr lang="fr-CA" sz="1100" dirty="0"/>
              <a:t> permission </a:t>
            </a:r>
            <a:r>
              <a:rPr lang="fr-CA" sz="1100" dirty="0" err="1"/>
              <a:t>from</a:t>
            </a:r>
            <a:r>
              <a:rPr lang="fr-CA" sz="1100" dirty="0"/>
              <a:t> parents, </a:t>
            </a:r>
            <a:r>
              <a:rPr lang="fr-CA" sz="1100" dirty="0" err="1"/>
              <a:t>work</a:t>
            </a:r>
            <a:r>
              <a:rPr lang="fr-CA" sz="1100" dirty="0"/>
              <a:t> </a:t>
            </a:r>
            <a:r>
              <a:rPr lang="fr-CA" sz="1100" dirty="0" err="1"/>
              <a:t>without</a:t>
            </a:r>
            <a:r>
              <a:rPr lang="fr-CA" sz="1100" dirty="0"/>
              <a:t> parental permission and </a:t>
            </a:r>
            <a:r>
              <a:rPr lang="fr-CA" sz="1100" dirty="0" err="1"/>
              <a:t>keep</a:t>
            </a:r>
            <a:r>
              <a:rPr lang="fr-CA" sz="1100" dirty="0"/>
              <a:t> money </a:t>
            </a:r>
            <a:r>
              <a:rPr lang="fr-CA" sz="1100" dirty="0" err="1"/>
              <a:t>earned</a:t>
            </a:r>
            <a:r>
              <a:rPr lang="fr-CA" sz="1100" dirty="0"/>
              <a:t> </a:t>
            </a:r>
            <a:r>
              <a:rPr lang="fr-CA" sz="1100" dirty="0" err="1"/>
              <a:t>from</a:t>
            </a:r>
            <a:r>
              <a:rPr lang="fr-CA" sz="1100" dirty="0"/>
              <a:t> a job.</a:t>
            </a:r>
            <a:endParaRPr lang="fr-CA" sz="1100" dirty="0">
              <a:cs typeface="Calibri"/>
            </a:endParaRPr>
          </a:p>
          <a:p>
            <a:pPr marL="285750" indent="-285750">
              <a:buFont typeface="Arial"/>
              <a:buChar char="•"/>
            </a:pPr>
            <a:r>
              <a:rPr lang="fr-CA" sz="1100" b="1" dirty="0"/>
              <a:t>16 </a:t>
            </a:r>
            <a:r>
              <a:rPr lang="fr-CA" sz="1100" b="1" dirty="0" err="1"/>
              <a:t>years</a:t>
            </a:r>
            <a:r>
              <a:rPr lang="fr-CA" sz="1100" b="1" dirty="0"/>
              <a:t> </a:t>
            </a:r>
            <a:r>
              <a:rPr lang="fr-CA" sz="1100" b="1" dirty="0" err="1"/>
              <a:t>old</a:t>
            </a:r>
            <a:r>
              <a:rPr lang="fr-CA" sz="1100" dirty="0"/>
              <a:t>: You </a:t>
            </a:r>
            <a:r>
              <a:rPr lang="fr-CA" sz="1100" dirty="0" err="1"/>
              <a:t>get</a:t>
            </a:r>
            <a:r>
              <a:rPr lang="fr-CA" sz="1100" dirty="0"/>
              <a:t> more </a:t>
            </a:r>
            <a:r>
              <a:rPr lang="fr-CA" sz="1100" dirty="0" err="1"/>
              <a:t>rights</a:t>
            </a:r>
            <a:r>
              <a:rPr lang="fr-CA" sz="1100" dirty="0"/>
              <a:t>. For </a:t>
            </a:r>
            <a:r>
              <a:rPr lang="fr-CA" sz="1100" dirty="0" err="1"/>
              <a:t>example</a:t>
            </a:r>
            <a:r>
              <a:rPr lang="fr-CA" sz="1100" dirty="0"/>
              <a:t>, </a:t>
            </a:r>
            <a:r>
              <a:rPr lang="fr-CA" sz="1100" dirty="0" err="1"/>
              <a:t>you</a:t>
            </a:r>
            <a:r>
              <a:rPr lang="fr-CA" sz="1100" dirty="0"/>
              <a:t> can </a:t>
            </a:r>
            <a:r>
              <a:rPr lang="fr-CA" sz="1100" dirty="0" err="1"/>
              <a:t>marry</a:t>
            </a:r>
            <a:r>
              <a:rPr lang="fr-CA" sz="1100" dirty="0"/>
              <a:t> (if a court </a:t>
            </a:r>
            <a:r>
              <a:rPr lang="fr-CA" sz="1100" dirty="0" err="1"/>
              <a:t>agrees</a:t>
            </a:r>
            <a:r>
              <a:rPr lang="fr-CA" sz="1100" dirty="0"/>
              <a:t>), </a:t>
            </a:r>
            <a:r>
              <a:rPr lang="fr-CA" sz="1100" dirty="0" err="1"/>
              <a:t>get</a:t>
            </a:r>
            <a:r>
              <a:rPr lang="fr-CA" sz="1100" dirty="0"/>
              <a:t> a </a:t>
            </a:r>
            <a:r>
              <a:rPr lang="fr-CA" sz="1100" dirty="0" err="1"/>
              <a:t>driver’s</a:t>
            </a:r>
            <a:r>
              <a:rPr lang="fr-CA" sz="1100" dirty="0"/>
              <a:t> licence or </a:t>
            </a:r>
            <a:r>
              <a:rPr lang="fr-CA" sz="1100" dirty="0" err="1"/>
              <a:t>belong</a:t>
            </a:r>
            <a:r>
              <a:rPr lang="fr-CA" sz="1100" dirty="0"/>
              <a:t> to a union.</a:t>
            </a:r>
          </a:p>
          <a:p>
            <a:pPr marL="285750" indent="-285750">
              <a:buFont typeface="Arial"/>
              <a:buChar char="•"/>
            </a:pPr>
            <a:endParaRPr lang="fr-CA" sz="1100" dirty="0"/>
          </a:p>
          <a:p>
            <a:r>
              <a:rPr lang="fr-CA" sz="1100" dirty="0" err="1"/>
              <a:t>However</a:t>
            </a:r>
            <a:r>
              <a:rPr lang="fr-CA" sz="1100" dirty="0"/>
              <a:t>, certain </a:t>
            </a:r>
            <a:r>
              <a:rPr lang="fr-CA" sz="1100" dirty="0" err="1"/>
              <a:t>things</a:t>
            </a:r>
            <a:r>
              <a:rPr lang="fr-CA" sz="1100" dirty="0"/>
              <a:t> are </a:t>
            </a:r>
            <a:r>
              <a:rPr lang="fr-CA" sz="1100" dirty="0" err="1"/>
              <a:t>reserved</a:t>
            </a:r>
            <a:r>
              <a:rPr lang="fr-CA" sz="1100" dirty="0"/>
              <a:t> for </a:t>
            </a:r>
            <a:r>
              <a:rPr lang="fr-CA" sz="1100" dirty="0" err="1"/>
              <a:t>adults</a:t>
            </a:r>
            <a:r>
              <a:rPr lang="fr-CA" sz="1100" dirty="0"/>
              <a:t>: the right to vote, to </a:t>
            </a:r>
            <a:r>
              <a:rPr lang="fr-CA" sz="1100" dirty="0" err="1"/>
              <a:t>be</a:t>
            </a:r>
            <a:r>
              <a:rPr lang="fr-CA" sz="1100" dirty="0"/>
              <a:t> a candidate in an </a:t>
            </a:r>
            <a:r>
              <a:rPr lang="fr-CA" sz="1100" dirty="0" err="1"/>
              <a:t>election</a:t>
            </a:r>
            <a:r>
              <a:rPr lang="fr-CA" sz="1100" dirty="0"/>
              <a:t>, to </a:t>
            </a:r>
            <a:r>
              <a:rPr lang="fr-CA" sz="1100" dirty="0" err="1"/>
              <a:t>buy</a:t>
            </a:r>
            <a:r>
              <a:rPr lang="fr-CA" sz="1100" dirty="0"/>
              <a:t> cigarettes and </a:t>
            </a:r>
            <a:r>
              <a:rPr lang="fr-CA" sz="1100" dirty="0" err="1"/>
              <a:t>alcohol</a:t>
            </a:r>
            <a:r>
              <a:rPr lang="fr-CA" sz="1100" dirty="0"/>
              <a:t>, to </a:t>
            </a:r>
            <a:r>
              <a:rPr lang="fr-CA" sz="1100" dirty="0" err="1"/>
              <a:t>make</a:t>
            </a:r>
            <a:r>
              <a:rPr lang="fr-CA" sz="1100" dirty="0"/>
              <a:t> a </a:t>
            </a:r>
            <a:r>
              <a:rPr lang="fr-CA" sz="1100" dirty="0" err="1"/>
              <a:t>will</a:t>
            </a:r>
            <a:r>
              <a:rPr lang="fr-CA" sz="1100" dirty="0"/>
              <a:t> or to go to a casino or </a:t>
            </a:r>
            <a:r>
              <a:rPr lang="fr-CA" sz="1100" dirty="0" err="1"/>
              <a:t>buy</a:t>
            </a:r>
            <a:r>
              <a:rPr lang="fr-CA" sz="1100" dirty="0"/>
              <a:t> </a:t>
            </a:r>
            <a:r>
              <a:rPr lang="fr-CA" sz="1100" dirty="0" err="1"/>
              <a:t>lottery</a:t>
            </a:r>
            <a:r>
              <a:rPr lang="fr-CA" sz="1100" dirty="0"/>
              <a:t> tickets.</a:t>
            </a:r>
            <a:endParaRPr lang="fr-CA" sz="1100" dirty="0">
              <a:cs typeface="Calibri"/>
            </a:endParaRPr>
          </a:p>
          <a:p>
            <a:r>
              <a:rPr lang="fr-CA" sz="1100" dirty="0"/>
              <a:t>18 </a:t>
            </a:r>
            <a:r>
              <a:rPr lang="fr-CA" sz="1100" dirty="0" err="1"/>
              <a:t>might</a:t>
            </a:r>
            <a:r>
              <a:rPr lang="fr-CA" sz="1100" dirty="0"/>
              <a:t> </a:t>
            </a:r>
            <a:r>
              <a:rPr lang="fr-CA" sz="1100" dirty="0" err="1"/>
              <a:t>seem</a:t>
            </a:r>
            <a:r>
              <a:rPr lang="fr-CA" sz="1100" dirty="0"/>
              <a:t> like a long </a:t>
            </a:r>
            <a:r>
              <a:rPr lang="fr-CA" sz="1100" dirty="0" err="1"/>
              <a:t>ways</a:t>
            </a:r>
            <a:r>
              <a:rPr lang="fr-CA" sz="1100" dirty="0"/>
              <a:t> </a:t>
            </a:r>
            <a:r>
              <a:rPr lang="fr-CA" sz="1100" dirty="0" err="1"/>
              <a:t>away</a:t>
            </a:r>
            <a:r>
              <a:rPr lang="fr-CA" sz="1100" dirty="0"/>
              <a:t>. But not </a:t>
            </a:r>
            <a:r>
              <a:rPr lang="fr-CA" sz="1100" dirty="0" err="1"/>
              <a:t>so</a:t>
            </a:r>
            <a:r>
              <a:rPr lang="fr-CA" sz="1100" dirty="0"/>
              <a:t> long </a:t>
            </a:r>
            <a:r>
              <a:rPr lang="fr-CA" sz="1100" dirty="0" err="1"/>
              <a:t>ago</a:t>
            </a:r>
            <a:r>
              <a:rPr lang="fr-CA" sz="1100" dirty="0"/>
              <a:t> – </a:t>
            </a:r>
            <a:r>
              <a:rPr lang="fr-CA" sz="1100" dirty="0" err="1"/>
              <a:t>before</a:t>
            </a:r>
            <a:r>
              <a:rPr lang="fr-CA" sz="1100" dirty="0"/>
              <a:t> 1971 – teenagers </a:t>
            </a:r>
            <a:r>
              <a:rPr lang="fr-CA" sz="1100" dirty="0" err="1"/>
              <a:t>had</a:t>
            </a:r>
            <a:r>
              <a:rPr lang="fr-CA" sz="1100" dirty="0"/>
              <a:t> to </a:t>
            </a:r>
            <a:r>
              <a:rPr lang="fr-CA" sz="1100" dirty="0" err="1"/>
              <a:t>wait</a:t>
            </a:r>
            <a:r>
              <a:rPr lang="fr-CA" sz="1100" dirty="0"/>
              <a:t> </a:t>
            </a:r>
            <a:r>
              <a:rPr lang="fr-CA" sz="1100" dirty="0" err="1"/>
              <a:t>until</a:t>
            </a:r>
            <a:r>
              <a:rPr lang="fr-CA" sz="1100" dirty="0"/>
              <a:t> 21 to </a:t>
            </a:r>
            <a:r>
              <a:rPr lang="fr-CA" sz="1100" dirty="0" err="1"/>
              <a:t>legally</a:t>
            </a:r>
            <a:r>
              <a:rPr lang="fr-CA" sz="1100" dirty="0"/>
              <a:t> </a:t>
            </a:r>
            <a:r>
              <a:rPr lang="fr-CA" sz="1100" dirty="0" err="1"/>
              <a:t>be</a:t>
            </a:r>
            <a:r>
              <a:rPr lang="fr-CA" sz="1100" dirty="0"/>
              <a:t> an </a:t>
            </a:r>
            <a:r>
              <a:rPr lang="fr-CA" sz="1100" dirty="0" err="1"/>
              <a:t>adult</a:t>
            </a:r>
            <a:r>
              <a:rPr lang="fr-CA" sz="1100" dirty="0"/>
              <a:t> in </a:t>
            </a:r>
            <a:r>
              <a:rPr lang="fr-CA" sz="1100" dirty="0" err="1"/>
              <a:t>Quebec</a:t>
            </a:r>
            <a:r>
              <a:rPr lang="fr-CA" sz="1100" dirty="0"/>
              <a:t>. And </a:t>
            </a:r>
            <a:r>
              <a:rPr lang="fr-CA" sz="1100" dirty="0" err="1"/>
              <a:t>before</a:t>
            </a:r>
            <a:r>
              <a:rPr lang="fr-CA" sz="1100" dirty="0"/>
              <a:t> 1782, the </a:t>
            </a:r>
            <a:r>
              <a:rPr lang="fr-CA" sz="1100" dirty="0" err="1"/>
              <a:t>age</a:t>
            </a:r>
            <a:r>
              <a:rPr lang="fr-CA" sz="1100" dirty="0"/>
              <a:t> of </a:t>
            </a:r>
            <a:r>
              <a:rPr lang="fr-CA" sz="1100" dirty="0" err="1"/>
              <a:t>majority</a:t>
            </a:r>
            <a:r>
              <a:rPr lang="fr-CA" sz="1100" dirty="0"/>
              <a:t> </a:t>
            </a:r>
            <a:r>
              <a:rPr lang="fr-CA" sz="1100" dirty="0" err="1"/>
              <a:t>was</a:t>
            </a:r>
            <a:r>
              <a:rPr lang="fr-CA" sz="1100" dirty="0"/>
              <a:t> 25! </a:t>
            </a:r>
            <a:endParaRPr lang="fr-CA" sz="1100" dirty="0">
              <a:cs typeface="Calibri"/>
            </a:endParaRPr>
          </a:p>
          <a:p>
            <a:endParaRPr lang="fr-CA" sz="1050" b="1" dirty="0">
              <a:latin typeface="Arial"/>
              <a:cs typeface="Arial"/>
            </a:endParaRPr>
          </a:p>
          <a:p>
            <a:r>
              <a:rPr lang="fr-CA" sz="1050" b="1" dirty="0">
                <a:latin typeface="Arial"/>
                <a:cs typeface="Arial"/>
              </a:rPr>
              <a:t>Sources :</a:t>
            </a:r>
            <a:endParaRPr lang="fr-CA" sz="1050" b="1" kern="1200" dirty="0">
              <a:solidFill>
                <a:schemeClr val="tx1"/>
              </a:solidFill>
              <a:effectLst/>
              <a:latin typeface="Arial"/>
              <a:cs typeface="Arial"/>
            </a:endParaRPr>
          </a:p>
          <a:p>
            <a:pPr marL="172085" indent="-172085">
              <a:spcAft>
                <a:spcPts val="631"/>
              </a:spcAft>
              <a:buFont typeface="Arial,Sans-Serif"/>
              <a:buChar char="•"/>
            </a:pPr>
            <a:r>
              <a:rPr lang="fr-CA" sz="1100" i="1" dirty="0"/>
              <a:t>Civil Code of </a:t>
            </a:r>
            <a:r>
              <a:rPr lang="fr-CA" sz="1100" i="1" dirty="0" err="1"/>
              <a:t>Quebec</a:t>
            </a:r>
            <a:r>
              <a:rPr lang="fr-CA" sz="1100" i="1" dirty="0"/>
              <a:t>, </a:t>
            </a:r>
            <a:r>
              <a:rPr lang="fr-CA" sz="1100" dirty="0"/>
              <a:t>arts 14 al. 2, 153, 157 and 167 al. 1 </a:t>
            </a:r>
            <a:endParaRPr lang="en-US" sz="1100" dirty="0"/>
          </a:p>
          <a:p>
            <a:pPr marL="172085" marR="0" lvl="0" indent="-172085" algn="l" defTabSz="914400" rtl="0" eaLnBrk="1" fontAlgn="auto" latinLnBrk="0" hangingPunct="1">
              <a:lnSpc>
                <a:spcPct val="100000"/>
              </a:lnSpc>
              <a:spcBef>
                <a:spcPts val="0"/>
              </a:spcBef>
              <a:spcAft>
                <a:spcPts val="631"/>
              </a:spcAft>
              <a:buClrTx/>
              <a:buSzTx/>
              <a:buFont typeface="Arial,Sans-Serif"/>
              <a:buChar char="•"/>
              <a:tabLst/>
              <a:defRPr/>
            </a:pPr>
            <a:r>
              <a:rPr lang="fr-CA" sz="1100" i="1" dirty="0" err="1"/>
              <a:t>Youth</a:t>
            </a:r>
            <a:r>
              <a:rPr lang="fr-CA" sz="1100" i="1" dirty="0"/>
              <a:t> Criminal Justice </a:t>
            </a:r>
            <a:r>
              <a:rPr lang="fr-CA" sz="1100" i="1" dirty="0" err="1"/>
              <a:t>Act</a:t>
            </a:r>
            <a:r>
              <a:rPr lang="fr-CA" sz="1100" i="1" dirty="0"/>
              <a:t>, </a:t>
            </a:r>
            <a:r>
              <a:rPr lang="fr-CA" sz="1100" dirty="0"/>
              <a:t> S.C. 2002, c 1,</a:t>
            </a:r>
            <a:r>
              <a:rPr lang="fr-CA" sz="1100" i="1" dirty="0"/>
              <a:t> </a:t>
            </a:r>
            <a:r>
              <a:rPr lang="fr-CA" sz="1100" i="0" dirty="0"/>
              <a:t>s</a:t>
            </a:r>
            <a:r>
              <a:rPr lang="fr-CA" sz="1100" i="1" dirty="0"/>
              <a:t> </a:t>
            </a:r>
            <a:r>
              <a:rPr lang="fr-CA" sz="1100" dirty="0"/>
              <a:t>2 </a:t>
            </a:r>
            <a:r>
              <a:rPr lang="en-US" sz="1100" b="0" i="1" kern="1200" dirty="0">
                <a:solidFill>
                  <a:schemeClr val="tx1"/>
                </a:solidFill>
                <a:effectLst/>
                <a:latin typeface="+mn-lt"/>
                <a:ea typeface="+mn-ea"/>
                <a:cs typeface="+mn-cs"/>
              </a:rPr>
              <a:t>“</a:t>
            </a:r>
            <a:r>
              <a:rPr lang="fr-CA" sz="1100" dirty="0" err="1"/>
              <a:t>young</a:t>
            </a:r>
            <a:r>
              <a:rPr lang="fr-CA" sz="1100" dirty="0"/>
              <a:t> </a:t>
            </a:r>
            <a:r>
              <a:rPr lang="fr-CA" sz="1100" dirty="0" err="1"/>
              <a:t>person</a:t>
            </a:r>
            <a:r>
              <a:rPr lang="en-US" sz="1100" b="0" i="1" kern="1200" dirty="0">
                <a:solidFill>
                  <a:schemeClr val="tx1"/>
                </a:solidFill>
                <a:effectLst/>
                <a:latin typeface="+mn-lt"/>
                <a:ea typeface="+mn-ea"/>
                <a:cs typeface="+mn-cs"/>
              </a:rPr>
              <a:t>”</a:t>
            </a:r>
            <a:r>
              <a:rPr lang="en-US" sz="1100" b="0" i="0" kern="1200" dirty="0">
                <a:solidFill>
                  <a:schemeClr val="tx1"/>
                </a:solidFill>
                <a:effectLst/>
                <a:latin typeface="+mn-lt"/>
                <a:ea typeface="+mn-ea"/>
                <a:cs typeface="+mn-cs"/>
              </a:rPr>
              <a:t> </a:t>
            </a:r>
            <a:endParaRPr lang="en-US" sz="1100" dirty="0"/>
          </a:p>
          <a:p>
            <a:pPr marL="172085" indent="-172085">
              <a:spcAft>
                <a:spcPts val="631"/>
              </a:spcAft>
              <a:buFont typeface="Arial,Sans-Serif"/>
              <a:buChar char="•"/>
            </a:pPr>
            <a:r>
              <a:rPr lang="fr-CA" sz="1100" i="1" dirty="0"/>
              <a:t>Highway </a:t>
            </a:r>
            <a:r>
              <a:rPr lang="fr-CA" sz="1100" i="1" dirty="0" err="1"/>
              <a:t>Safety</a:t>
            </a:r>
            <a:r>
              <a:rPr lang="fr-CA" sz="1100" i="1" dirty="0"/>
              <a:t> Code, </a:t>
            </a:r>
            <a:r>
              <a:rPr lang="fr-CA" sz="1100" i="0" dirty="0"/>
              <a:t>CQLR</a:t>
            </a:r>
            <a:r>
              <a:rPr lang="fr-CA" sz="1100" dirty="0"/>
              <a:t> c C-24.2, s 67</a:t>
            </a:r>
            <a:endParaRPr lang="en-US" sz="1100" dirty="0"/>
          </a:p>
          <a:p>
            <a:pPr marL="172085" indent="-172085">
              <a:spcAft>
                <a:spcPts val="631"/>
              </a:spcAft>
              <a:buFont typeface="Arial,Sans-Serif"/>
              <a:buChar char="•"/>
            </a:pPr>
            <a:r>
              <a:rPr lang="fr-CA" sz="1100" i="1" dirty="0" err="1"/>
              <a:t>Profesional</a:t>
            </a:r>
            <a:r>
              <a:rPr lang="fr-CA" sz="1100" i="1" dirty="0"/>
              <a:t> </a:t>
            </a:r>
            <a:r>
              <a:rPr lang="fr-CA" sz="1100" i="1" dirty="0" err="1"/>
              <a:t>Syndicates</a:t>
            </a:r>
            <a:r>
              <a:rPr lang="fr-CA" sz="1100" i="1" dirty="0"/>
              <a:t> </a:t>
            </a:r>
            <a:r>
              <a:rPr lang="fr-CA" sz="1100" i="1" dirty="0" err="1"/>
              <a:t>Act</a:t>
            </a:r>
            <a:r>
              <a:rPr lang="fr-CA" sz="1100" i="1" dirty="0"/>
              <a:t>, </a:t>
            </a:r>
            <a:r>
              <a:rPr lang="fr-CA" sz="1100" i="0" dirty="0"/>
              <a:t>CQLR</a:t>
            </a:r>
            <a:r>
              <a:rPr lang="fr-CA" sz="1100" dirty="0"/>
              <a:t> c S-40 s 7</a:t>
            </a:r>
            <a:endParaRPr lang="en-US" sz="1100" dirty="0"/>
          </a:p>
          <a:p>
            <a:pPr marL="172085" indent="-172085">
              <a:spcAft>
                <a:spcPts val="631"/>
              </a:spcAft>
              <a:buFont typeface="Arial,Sans-Serif"/>
              <a:buChar char="•"/>
            </a:pPr>
            <a:r>
              <a:rPr lang="fr-CA" sz="1100" i="1" dirty="0" err="1"/>
              <a:t>Election</a:t>
            </a:r>
            <a:r>
              <a:rPr lang="fr-CA" sz="1100" i="1" dirty="0"/>
              <a:t> </a:t>
            </a:r>
            <a:r>
              <a:rPr lang="fr-CA" sz="1100" i="1" dirty="0" err="1"/>
              <a:t>Act</a:t>
            </a:r>
            <a:r>
              <a:rPr lang="fr-CA" sz="1100" i="1" dirty="0"/>
              <a:t>, CQLR</a:t>
            </a:r>
            <a:r>
              <a:rPr lang="fr-CA" sz="1100" dirty="0"/>
              <a:t> c E-3.3</a:t>
            </a:r>
            <a:r>
              <a:rPr lang="fr-CA" sz="1100" i="1" dirty="0"/>
              <a:t>, </a:t>
            </a:r>
            <a:r>
              <a:rPr lang="fr-CA" sz="1100" dirty="0"/>
              <a:t>s 1</a:t>
            </a:r>
            <a:endParaRPr lang="en-US" sz="1100" dirty="0"/>
          </a:p>
          <a:p>
            <a:pPr marL="172085" indent="-172085">
              <a:spcAft>
                <a:spcPts val="631"/>
              </a:spcAft>
              <a:buFont typeface="Arial,Sans-Serif"/>
              <a:buChar char="•"/>
            </a:pPr>
            <a:r>
              <a:rPr lang="fr-CA" sz="1100" i="1" dirty="0"/>
              <a:t>Canada </a:t>
            </a:r>
            <a:r>
              <a:rPr lang="fr-CA" sz="1100" i="1" dirty="0" err="1"/>
              <a:t>Elections</a:t>
            </a:r>
            <a:r>
              <a:rPr lang="fr-CA" sz="1100" i="1" dirty="0"/>
              <a:t> </a:t>
            </a:r>
            <a:r>
              <a:rPr lang="fr-CA" sz="1100" i="1" dirty="0" err="1"/>
              <a:t>Act</a:t>
            </a:r>
            <a:r>
              <a:rPr lang="fr-CA" sz="1100" i="1" dirty="0"/>
              <a:t>, </a:t>
            </a:r>
            <a:r>
              <a:rPr lang="fr-CA" sz="1100" i="0" dirty="0"/>
              <a:t>S.C. </a:t>
            </a:r>
            <a:r>
              <a:rPr lang="fr-CA" sz="1100" dirty="0"/>
              <a:t>2000, c 9, s 3</a:t>
            </a:r>
            <a:endParaRPr lang="en-US" sz="1100" dirty="0"/>
          </a:p>
          <a:p>
            <a:pPr marL="172085" indent="-172085">
              <a:spcAft>
                <a:spcPts val="631"/>
              </a:spcAft>
              <a:buFont typeface="Arial,Sans-Serif"/>
              <a:buChar char="•"/>
            </a:pPr>
            <a:r>
              <a:rPr lang="fr-CA" sz="1100" i="1" dirty="0"/>
              <a:t>Tobacco Control </a:t>
            </a:r>
            <a:r>
              <a:rPr lang="fr-CA" sz="1100" i="1" dirty="0" err="1"/>
              <a:t>Act</a:t>
            </a:r>
            <a:r>
              <a:rPr lang="fr-CA" sz="1100" i="1" dirty="0"/>
              <a:t>,</a:t>
            </a:r>
            <a:r>
              <a:rPr lang="fr-CA" sz="1100" dirty="0"/>
              <a:t> CQLR c L-6.2,</a:t>
            </a:r>
            <a:r>
              <a:rPr lang="fr-CA" sz="1100" i="0" dirty="0"/>
              <a:t> s </a:t>
            </a:r>
            <a:r>
              <a:rPr lang="fr-CA" sz="1100" dirty="0"/>
              <a:t>13</a:t>
            </a:r>
            <a:endParaRPr lang="en-US" sz="1100" dirty="0"/>
          </a:p>
          <a:p>
            <a:pPr marL="172085" marR="0" lvl="0" indent="-172085" algn="l" defTabSz="914400" rtl="0" eaLnBrk="1" fontAlgn="auto" latinLnBrk="0" hangingPunct="1">
              <a:lnSpc>
                <a:spcPct val="100000"/>
              </a:lnSpc>
              <a:spcBef>
                <a:spcPts val="0"/>
              </a:spcBef>
              <a:spcAft>
                <a:spcPts val="631"/>
              </a:spcAft>
              <a:buClrTx/>
              <a:buSzTx/>
              <a:buFont typeface="Arial,Sans-Serif"/>
              <a:buChar char="•"/>
              <a:tabLst/>
              <a:defRPr/>
            </a:pPr>
            <a:r>
              <a:rPr lang="fr-CA" sz="1100" i="1" dirty="0"/>
              <a:t>Tobacco and </a:t>
            </a:r>
            <a:r>
              <a:rPr lang="fr-CA" sz="1100" i="1" dirty="0" err="1"/>
              <a:t>Vaping</a:t>
            </a:r>
            <a:r>
              <a:rPr lang="fr-CA" sz="1100" i="1" dirty="0"/>
              <a:t> </a:t>
            </a:r>
            <a:r>
              <a:rPr lang="fr-CA" sz="1100" i="1" dirty="0" err="1"/>
              <a:t>Products</a:t>
            </a:r>
            <a:r>
              <a:rPr lang="fr-CA" sz="1100" i="1" dirty="0"/>
              <a:t> </a:t>
            </a:r>
            <a:r>
              <a:rPr lang="fr-CA" sz="1100" i="1" dirty="0" err="1"/>
              <a:t>Act</a:t>
            </a:r>
            <a:r>
              <a:rPr lang="fr-CA" sz="1100" i="1" dirty="0"/>
              <a:t>, </a:t>
            </a:r>
            <a:r>
              <a:rPr lang="fr-CA" sz="1100" i="0" dirty="0"/>
              <a:t>S.C. </a:t>
            </a:r>
            <a:r>
              <a:rPr lang="fr-CA" sz="1100" dirty="0"/>
              <a:t>1997, c 13</a:t>
            </a:r>
            <a:r>
              <a:rPr lang="fr-CA" sz="1100" i="1" dirty="0"/>
              <a:t>,</a:t>
            </a:r>
            <a:r>
              <a:rPr lang="fr-CA" sz="1100" i="0" dirty="0"/>
              <a:t> </a:t>
            </a:r>
            <a:r>
              <a:rPr lang="fr-CA" sz="1100" i="0" dirty="0" err="1"/>
              <a:t>ss</a:t>
            </a:r>
            <a:r>
              <a:rPr lang="fr-CA" sz="1100" i="0" dirty="0"/>
              <a:t> </a:t>
            </a:r>
            <a:r>
              <a:rPr lang="fr-CA" sz="1100" dirty="0"/>
              <a:t>2 </a:t>
            </a:r>
            <a:r>
              <a:rPr lang="en-US" sz="1100" b="0" i="1" kern="1200" dirty="0">
                <a:solidFill>
                  <a:schemeClr val="tx1"/>
                </a:solidFill>
                <a:effectLst/>
                <a:latin typeface="+mn-lt"/>
                <a:ea typeface="+mn-ea"/>
                <a:cs typeface="+mn-cs"/>
              </a:rPr>
              <a:t>“</a:t>
            </a:r>
            <a:r>
              <a:rPr lang="fr-CA" sz="1100" dirty="0" err="1"/>
              <a:t>young</a:t>
            </a:r>
            <a:r>
              <a:rPr lang="fr-CA" sz="1100" dirty="0"/>
              <a:t> </a:t>
            </a:r>
            <a:r>
              <a:rPr lang="fr-CA" sz="1100" dirty="0" err="1"/>
              <a:t>person</a:t>
            </a:r>
            <a:r>
              <a:rPr lang="en-US" sz="1100" b="0" i="1" kern="1200" dirty="0">
                <a:solidFill>
                  <a:schemeClr val="tx1"/>
                </a:solidFill>
                <a:effectLst/>
                <a:latin typeface="+mn-lt"/>
                <a:ea typeface="+mn-ea"/>
                <a:cs typeface="+mn-cs"/>
              </a:rPr>
              <a:t>”</a:t>
            </a:r>
            <a:r>
              <a:rPr lang="en-US" sz="1100" b="0" i="0" kern="1200" dirty="0">
                <a:solidFill>
                  <a:schemeClr val="tx1"/>
                </a:solidFill>
                <a:effectLst/>
                <a:latin typeface="+mn-lt"/>
                <a:ea typeface="+mn-ea"/>
                <a:cs typeface="+mn-cs"/>
              </a:rPr>
              <a:t> </a:t>
            </a:r>
            <a:r>
              <a:rPr lang="fr-CA" sz="1100" dirty="0"/>
              <a:t>and 8(1)</a:t>
            </a:r>
            <a:endParaRPr lang="en-US" sz="1100" dirty="0"/>
          </a:p>
          <a:p>
            <a:pPr marL="172085" indent="-172085">
              <a:spcAft>
                <a:spcPts val="631"/>
              </a:spcAft>
              <a:buFont typeface="Arial,Sans-Serif"/>
              <a:buChar char="•"/>
            </a:pPr>
            <a:r>
              <a:rPr lang="fr-CA" sz="1100" i="1" dirty="0" err="1"/>
              <a:t>Act</a:t>
            </a:r>
            <a:r>
              <a:rPr lang="fr-CA" sz="1100" i="1" dirty="0"/>
              <a:t> </a:t>
            </a:r>
            <a:r>
              <a:rPr lang="fr-CA" sz="1100" i="1" dirty="0" err="1"/>
              <a:t>rspecting</a:t>
            </a:r>
            <a:r>
              <a:rPr lang="fr-CA" sz="1100" i="1" dirty="0"/>
              <a:t> </a:t>
            </a:r>
            <a:r>
              <a:rPr lang="fr-CA" sz="1100" i="1" dirty="0" err="1"/>
              <a:t>offences</a:t>
            </a:r>
            <a:r>
              <a:rPr lang="fr-CA" sz="1100" i="1" dirty="0"/>
              <a:t> </a:t>
            </a:r>
            <a:r>
              <a:rPr lang="fr-CA" sz="1100" i="1" dirty="0" err="1"/>
              <a:t>relating</a:t>
            </a:r>
            <a:r>
              <a:rPr lang="fr-CA" sz="1100" i="1" dirty="0"/>
              <a:t> to </a:t>
            </a:r>
            <a:r>
              <a:rPr lang="fr-CA" sz="1100" i="1" dirty="0" err="1"/>
              <a:t>alcholic</a:t>
            </a:r>
            <a:r>
              <a:rPr lang="fr-CA" sz="1100" i="1" dirty="0"/>
              <a:t> </a:t>
            </a:r>
            <a:r>
              <a:rPr lang="fr-CA" sz="1100" i="1" dirty="0" err="1"/>
              <a:t>beverages</a:t>
            </a:r>
            <a:r>
              <a:rPr lang="fr-CA" sz="1100" i="1" dirty="0"/>
              <a:t>, </a:t>
            </a:r>
            <a:r>
              <a:rPr lang="fr-CA" sz="1100" i="0" dirty="0"/>
              <a:t>CQLR </a:t>
            </a:r>
            <a:r>
              <a:rPr lang="fr-CA" sz="1100" dirty="0"/>
              <a:t>c I-8.1, s 103.2</a:t>
            </a:r>
            <a:endParaRPr lang="en-US" sz="1100" dirty="0"/>
          </a:p>
          <a:p>
            <a:pPr marL="172085" indent="-172085">
              <a:spcAft>
                <a:spcPts val="631"/>
              </a:spcAft>
              <a:buFont typeface="Arial,Sans-Serif"/>
              <a:buChar char="•"/>
            </a:pPr>
            <a:r>
              <a:rPr lang="fr-FR" sz="1100" b="0" i="1" kern="1200" dirty="0" err="1">
                <a:solidFill>
                  <a:schemeClr val="tx1"/>
                </a:solidFill>
                <a:effectLst/>
                <a:latin typeface="+mn-lt"/>
                <a:ea typeface="+mn-ea"/>
                <a:cs typeface="+mn-cs"/>
              </a:rPr>
              <a:t>Act</a:t>
            </a:r>
            <a:r>
              <a:rPr lang="fr-FR" sz="1100" b="0" i="1" kern="1200" dirty="0">
                <a:solidFill>
                  <a:schemeClr val="tx1"/>
                </a:solidFill>
                <a:effectLst/>
                <a:latin typeface="+mn-lt"/>
                <a:ea typeface="+mn-ea"/>
                <a:cs typeface="+mn-cs"/>
              </a:rPr>
              <a:t> </a:t>
            </a:r>
            <a:r>
              <a:rPr lang="fr-FR" sz="1100" b="0" i="1" kern="1200" dirty="0" err="1">
                <a:solidFill>
                  <a:schemeClr val="tx1"/>
                </a:solidFill>
                <a:effectLst/>
                <a:latin typeface="+mn-lt"/>
                <a:ea typeface="+mn-ea"/>
                <a:cs typeface="+mn-cs"/>
              </a:rPr>
              <a:t>respecting</a:t>
            </a:r>
            <a:r>
              <a:rPr lang="fr-FR" sz="1100" b="0" i="1" kern="1200" dirty="0">
                <a:solidFill>
                  <a:schemeClr val="tx1"/>
                </a:solidFill>
                <a:effectLst/>
                <a:latin typeface="+mn-lt"/>
                <a:ea typeface="+mn-ea"/>
                <a:cs typeface="+mn-cs"/>
              </a:rPr>
              <a:t> the Société des loteries du Québec</a:t>
            </a:r>
            <a:r>
              <a:rPr lang="fr-CA" sz="1100" i="1" dirty="0"/>
              <a:t>, </a:t>
            </a:r>
            <a:r>
              <a:rPr lang="fr-CA" sz="1100" i="0" dirty="0"/>
              <a:t>CQLR </a:t>
            </a:r>
            <a:r>
              <a:rPr lang="fr-CA" sz="1100" dirty="0"/>
              <a:t>c S-13.1,</a:t>
            </a:r>
            <a:r>
              <a:rPr lang="fr-CA" sz="1100" i="1" dirty="0"/>
              <a:t> </a:t>
            </a:r>
            <a:r>
              <a:rPr lang="fr-CA" sz="1100" i="0" dirty="0"/>
              <a:t>s</a:t>
            </a:r>
            <a:r>
              <a:rPr lang="fr-CA" sz="1100" i="1" dirty="0"/>
              <a:t> </a:t>
            </a:r>
            <a:r>
              <a:rPr lang="fr-CA" sz="1100" dirty="0"/>
              <a:t>25.1</a:t>
            </a:r>
            <a:endParaRPr lang="en-US" sz="1100" dirty="0"/>
          </a:p>
          <a:p>
            <a:pPr marL="172085" indent="-172085">
              <a:spcAft>
                <a:spcPts val="631"/>
              </a:spcAft>
              <a:buFont typeface="Arial,Sans-Serif"/>
              <a:buChar char="•"/>
            </a:pPr>
            <a:r>
              <a:rPr lang="fr-CA" sz="1100" i="1" dirty="0"/>
              <a:t>Convention on the </a:t>
            </a:r>
            <a:r>
              <a:rPr lang="fr-CA" sz="1100" i="1" dirty="0" err="1"/>
              <a:t>Rights</a:t>
            </a:r>
            <a:r>
              <a:rPr lang="fr-CA" sz="1100" i="1" dirty="0"/>
              <a:t> of the Child, </a:t>
            </a:r>
            <a:r>
              <a:rPr lang="fr-CA" sz="1100" dirty="0"/>
              <a:t>art 1</a:t>
            </a:r>
            <a:endParaRPr lang="en-US" sz="1100" dirty="0"/>
          </a:p>
          <a:p>
            <a:pPr marL="172085" indent="-172085">
              <a:spcAft>
                <a:spcPts val="631"/>
              </a:spcAft>
              <a:buFont typeface="Arial,Sans-Serif"/>
              <a:buChar char="•"/>
            </a:pPr>
            <a:r>
              <a:rPr lang="fr-CA" sz="1100" i="0" dirty="0"/>
              <a:t>Justice Canada</a:t>
            </a:r>
            <a:r>
              <a:rPr lang="fr-CA" sz="1100" i="1" dirty="0"/>
              <a:t>, Important dates in the </a:t>
            </a:r>
            <a:r>
              <a:rPr lang="fr-CA" sz="1100" i="1" dirty="0" err="1"/>
              <a:t>history</a:t>
            </a:r>
            <a:r>
              <a:rPr lang="fr-CA" sz="1100" i="1" dirty="0"/>
              <a:t> of the civil </a:t>
            </a:r>
            <a:r>
              <a:rPr lang="fr-CA" sz="1100" i="1" dirty="0" err="1"/>
              <a:t>law</a:t>
            </a:r>
            <a:r>
              <a:rPr lang="fr-CA" sz="1100" i="1" dirty="0"/>
              <a:t> in </a:t>
            </a:r>
            <a:r>
              <a:rPr lang="fr-CA" sz="1100" i="1" dirty="0" err="1"/>
              <a:t>Quebec</a:t>
            </a:r>
            <a:r>
              <a:rPr lang="fr-CA" sz="1100" i="1" dirty="0"/>
              <a:t>: </a:t>
            </a:r>
            <a:r>
              <a:rPr lang="fr-CA" sz="1100" i="1" dirty="0">
                <a:hlinkClick r:id="rId3"/>
              </a:rPr>
              <a:t>www.justice.gc.ca/eng/pr-rp/sjc-csj/pji-ilp/hist/</a:t>
            </a:r>
            <a:endParaRPr lang="en-US" sz="1100" dirty="0"/>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26</a:t>
            </a:fld>
            <a:endParaRPr lang="fr-CA"/>
          </a:p>
        </p:txBody>
      </p:sp>
    </p:spTree>
    <p:extLst>
      <p:ext uri="{BB962C8B-B14F-4D97-AF65-F5344CB8AC3E}">
        <p14:creationId xmlns:p14="http://schemas.microsoft.com/office/powerpoint/2010/main" val="10001849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cs typeface="Calibri"/>
            </a:endParaRPr>
          </a:p>
          <a:p>
            <a:endParaRPr lang="fr-CA">
              <a:cs typeface="Calibri"/>
            </a:endParaRPr>
          </a:p>
          <a:p>
            <a:endParaRPr lang="fr-CA">
              <a:cs typeface="Calibri"/>
            </a:endParaRPr>
          </a:p>
          <a:p>
            <a:endParaRPr lang="fr-CA"/>
          </a:p>
        </p:txBody>
      </p:sp>
      <p:sp>
        <p:nvSpPr>
          <p:cNvPr id="4" name="Slide Number Placeholder 3"/>
          <p:cNvSpPr>
            <a:spLocks noGrp="1"/>
          </p:cNvSpPr>
          <p:nvPr>
            <p:ph type="sldNum" sz="quarter" idx="5"/>
          </p:nvPr>
        </p:nvSpPr>
        <p:spPr/>
        <p:txBody>
          <a:bodyPr/>
          <a:lstStyle/>
          <a:p>
            <a:fld id="{D35C624B-F79C-4787-B116-28D6CD5E02DB}" type="slidenum">
              <a:rPr lang="fr-CA" smtClean="0"/>
              <a:t>27</a:t>
            </a:fld>
            <a:endParaRPr lang="fr-CA"/>
          </a:p>
        </p:txBody>
      </p:sp>
    </p:spTree>
    <p:extLst>
      <p:ext uri="{BB962C8B-B14F-4D97-AF65-F5344CB8AC3E}">
        <p14:creationId xmlns:p14="http://schemas.microsoft.com/office/powerpoint/2010/main" val="380432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Bef>
                <a:spcPct val="30000"/>
              </a:spcBef>
              <a:spcAft>
                <a:spcPct val="0"/>
              </a:spcAft>
            </a:pPr>
            <a:endParaRPr lang="fr-FR"/>
          </a:p>
          <a:p>
            <a:endParaRPr lang="en-US"/>
          </a:p>
          <a:p>
            <a:endParaRPr lang="en-US">
              <a:cs typeface="Calibri"/>
            </a:endParaRPr>
          </a:p>
        </p:txBody>
      </p:sp>
      <p:sp>
        <p:nvSpPr>
          <p:cNvPr id="4" name="Espace réservé du numéro de diapositive 3"/>
          <p:cNvSpPr>
            <a:spLocks noGrp="1"/>
          </p:cNvSpPr>
          <p:nvPr>
            <p:ph type="sldNum" sz="quarter" idx="5"/>
          </p:nvPr>
        </p:nvSpPr>
        <p:spPr/>
        <p:txBody>
          <a:bodyPr/>
          <a:lstStyle/>
          <a:p>
            <a:fld id="{7F032627-CDED-4B74-8175-2FC5BD909872}" type="slidenum">
              <a:rPr lang="fr-FR"/>
              <a:t>28</a:t>
            </a:fld>
            <a:endParaRPr lang="fr-FR"/>
          </a:p>
        </p:txBody>
      </p:sp>
    </p:spTree>
    <p:extLst>
      <p:ext uri="{BB962C8B-B14F-4D97-AF65-F5344CB8AC3E}">
        <p14:creationId xmlns:p14="http://schemas.microsoft.com/office/powerpoint/2010/main" val="3042766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CA" b="1" cap="small" noProof="0" dirty="0">
                <a:latin typeface="Arial"/>
                <a:ea typeface="Times New Roman" panose="02020603050405020304" pitchFamily="18" charset="0"/>
                <a:cs typeface="Arial"/>
              </a:rPr>
              <a:t>INFORMATION FOR STUDENTS</a:t>
            </a:r>
          </a:p>
          <a:p>
            <a:pPr>
              <a:defRPr/>
            </a:pPr>
            <a:endParaRPr lang="fr-CA" noProof="0" dirty="0"/>
          </a:p>
          <a:p>
            <a:pPr marL="171450" indent="-171450">
              <a:buFont typeface="Wingdings" panose="05000000000000000000" pitchFamily="2" charset="2"/>
              <a:buChar char="q"/>
            </a:pPr>
            <a:r>
              <a:rPr lang="fr-CA" noProof="0" dirty="0" err="1"/>
              <a:t>Ask</a:t>
            </a:r>
            <a:r>
              <a:rPr lang="fr-CA" noProof="0" dirty="0"/>
              <a:t> </a:t>
            </a:r>
            <a:r>
              <a:rPr lang="fr-CA" noProof="0" dirty="0" err="1"/>
              <a:t>students</a:t>
            </a:r>
            <a:r>
              <a:rPr lang="fr-CA" noProof="0" dirty="0"/>
              <a:t> how </a:t>
            </a:r>
            <a:r>
              <a:rPr lang="fr-CA" noProof="0" dirty="0" err="1"/>
              <a:t>each</a:t>
            </a:r>
            <a:r>
              <a:rPr lang="fr-CA" noProof="0" dirty="0"/>
              <a:t> of the </a:t>
            </a:r>
            <a:r>
              <a:rPr lang="fr-CA" noProof="0" dirty="0" err="1"/>
              <a:t>elements</a:t>
            </a:r>
            <a:r>
              <a:rPr lang="fr-CA" noProof="0" dirty="0"/>
              <a:t> in the table </a:t>
            </a:r>
            <a:r>
              <a:rPr lang="en-US" noProof="0" dirty="0"/>
              <a:t>“</a:t>
            </a:r>
            <a:r>
              <a:rPr lang="fr-CA" noProof="0" dirty="0"/>
              <a:t>Triggers</a:t>
            </a:r>
            <a:r>
              <a:rPr lang="en-US" noProof="0" dirty="0"/>
              <a:t>“</a:t>
            </a:r>
            <a:r>
              <a:rPr lang="fr-CA" noProof="0" dirty="0"/>
              <a:t> </a:t>
            </a:r>
            <a:r>
              <a:rPr lang="fr-CA" noProof="0" dirty="0" err="1"/>
              <a:t>were</a:t>
            </a:r>
            <a:r>
              <a:rPr lang="fr-CA" noProof="0" dirty="0"/>
              <a:t> causes of the </a:t>
            </a:r>
            <a:r>
              <a:rPr lang="fr-CA" noProof="0" dirty="0" err="1"/>
              <a:t>Revolution</a:t>
            </a:r>
            <a:r>
              <a:rPr lang="fr-CA" noProof="0" dirty="0"/>
              <a:t>. Possible </a:t>
            </a:r>
            <a:r>
              <a:rPr lang="fr-CA" noProof="0" dirty="0" err="1"/>
              <a:t>elements</a:t>
            </a:r>
            <a:r>
              <a:rPr lang="fr-CA" noProof="0" dirty="0"/>
              <a:t> of </a:t>
            </a:r>
            <a:r>
              <a:rPr lang="fr-CA" noProof="0" dirty="0" err="1"/>
              <a:t>answers</a:t>
            </a:r>
            <a:r>
              <a:rPr lang="fr-CA" noProof="0" dirty="0"/>
              <a:t>:</a:t>
            </a:r>
            <a:endParaRPr lang="fr-CA" noProof="0" dirty="0">
              <a:cs typeface="Calibri"/>
            </a:endParaRPr>
          </a:p>
          <a:p>
            <a:pPr marL="628650" lvl="1" indent="-171450">
              <a:buFont typeface="Arial" panose="020B0604020202020204" pitchFamily="34" charset="0"/>
              <a:buChar char="•"/>
            </a:pPr>
            <a:r>
              <a:rPr lang="fr-CA" b="1" noProof="0" dirty="0"/>
              <a:t>The </a:t>
            </a:r>
            <a:r>
              <a:rPr lang="fr-CA" b="1" noProof="0" dirty="0" err="1"/>
              <a:t>monarchy</a:t>
            </a:r>
            <a:r>
              <a:rPr lang="fr-CA" noProof="0" dirty="0"/>
              <a:t> : The </a:t>
            </a:r>
            <a:r>
              <a:rPr lang="fr-CA" noProof="0" dirty="0" err="1"/>
              <a:t>king</a:t>
            </a:r>
            <a:r>
              <a:rPr lang="fr-CA" noProof="0" dirty="0"/>
              <a:t> </a:t>
            </a:r>
            <a:r>
              <a:rPr lang="fr-CA" noProof="0" dirty="0" err="1"/>
              <a:t>lived</a:t>
            </a:r>
            <a:r>
              <a:rPr lang="fr-CA" noProof="0" dirty="0"/>
              <a:t> in the Château de Versailles, </a:t>
            </a:r>
            <a:r>
              <a:rPr lang="fr-CA" noProof="0" dirty="0" err="1"/>
              <a:t>built</a:t>
            </a:r>
            <a:r>
              <a:rPr lang="fr-CA" noProof="0" dirty="0"/>
              <a:t> </a:t>
            </a:r>
            <a:r>
              <a:rPr lang="fr-CA" noProof="0" dirty="0" err="1"/>
              <a:t>specifically</a:t>
            </a:r>
            <a:r>
              <a:rPr lang="fr-CA" noProof="0" dirty="0"/>
              <a:t> to </a:t>
            </a:r>
            <a:r>
              <a:rPr lang="fr-CA" noProof="0" dirty="0" err="1"/>
              <a:t>keep</a:t>
            </a:r>
            <a:r>
              <a:rPr lang="fr-CA" noProof="0" dirty="0"/>
              <a:t> people </a:t>
            </a:r>
            <a:r>
              <a:rPr lang="fr-CA" noProof="0" dirty="0" err="1"/>
              <a:t>away</a:t>
            </a:r>
            <a:r>
              <a:rPr lang="fr-CA" noProof="0" dirty="0"/>
              <a:t> </a:t>
            </a:r>
            <a:r>
              <a:rPr lang="fr-CA" noProof="0" dirty="0" err="1"/>
              <a:t>from</a:t>
            </a:r>
            <a:r>
              <a:rPr lang="fr-CA" noProof="0" dirty="0"/>
              <a:t> </a:t>
            </a:r>
            <a:r>
              <a:rPr lang="fr-CA" noProof="0" dirty="0" err="1"/>
              <a:t>royalty</a:t>
            </a:r>
            <a:r>
              <a:rPr lang="fr-CA" noProof="0" dirty="0"/>
              <a:t>. </a:t>
            </a:r>
            <a:r>
              <a:rPr lang="fr-CA" noProof="0" dirty="0" err="1"/>
              <a:t>Increasingly</a:t>
            </a:r>
            <a:r>
              <a:rPr lang="fr-CA" noProof="0" dirty="0"/>
              <a:t>, the people </a:t>
            </a:r>
            <a:r>
              <a:rPr lang="fr-CA" noProof="0" dirty="0" err="1"/>
              <a:t>were</a:t>
            </a:r>
            <a:r>
              <a:rPr lang="fr-CA" noProof="0" dirty="0"/>
              <a:t> </a:t>
            </a:r>
            <a:r>
              <a:rPr lang="fr-CA" noProof="0" dirty="0" err="1"/>
              <a:t>seen</a:t>
            </a:r>
            <a:r>
              <a:rPr lang="fr-CA" noProof="0" dirty="0"/>
              <a:t> as a </a:t>
            </a:r>
            <a:r>
              <a:rPr lang="fr-CA" noProof="0" dirty="0" err="1"/>
              <a:t>threat</a:t>
            </a:r>
            <a:r>
              <a:rPr lang="fr-CA" noProof="0" dirty="0"/>
              <a:t> to the </a:t>
            </a:r>
            <a:r>
              <a:rPr lang="fr-CA" noProof="0" dirty="0" err="1"/>
              <a:t>king’s</a:t>
            </a:r>
            <a:r>
              <a:rPr lang="fr-CA" noProof="0" dirty="0"/>
              <a:t> </a:t>
            </a:r>
            <a:r>
              <a:rPr lang="fr-CA" noProof="0" dirty="0" err="1"/>
              <a:t>security</a:t>
            </a:r>
            <a:r>
              <a:rPr lang="fr-CA" noProof="0" dirty="0"/>
              <a:t>. </a:t>
            </a:r>
            <a:r>
              <a:rPr lang="fr-CA" noProof="0" dirty="0" err="1"/>
              <a:t>Members</a:t>
            </a:r>
            <a:r>
              <a:rPr lang="fr-CA" noProof="0" dirty="0"/>
              <a:t> of the </a:t>
            </a:r>
            <a:r>
              <a:rPr lang="fr-CA" noProof="0" dirty="0" err="1"/>
              <a:t>Third</a:t>
            </a:r>
            <a:r>
              <a:rPr lang="fr-CA" noProof="0" dirty="0"/>
              <a:t> </a:t>
            </a:r>
            <a:r>
              <a:rPr lang="fr-CA" noProof="0" dirty="0" err="1"/>
              <a:t>Estate</a:t>
            </a:r>
            <a:r>
              <a:rPr lang="fr-CA" noProof="0" dirty="0"/>
              <a:t> </a:t>
            </a:r>
            <a:r>
              <a:rPr lang="fr-CA" noProof="0" dirty="0" err="1"/>
              <a:t>had</a:t>
            </a:r>
            <a:r>
              <a:rPr lang="fr-CA" noProof="0" dirty="0"/>
              <a:t> no real power and </a:t>
            </a:r>
            <a:r>
              <a:rPr lang="fr-CA" noProof="0" dirty="0" err="1"/>
              <a:t>faced</a:t>
            </a:r>
            <a:r>
              <a:rPr lang="fr-CA" noProof="0" dirty="0"/>
              <a:t> a </a:t>
            </a:r>
            <a:r>
              <a:rPr lang="fr-CA" noProof="0" dirty="0" err="1"/>
              <a:t>ruling</a:t>
            </a:r>
            <a:r>
              <a:rPr lang="fr-CA" noProof="0" dirty="0"/>
              <a:t> class </a:t>
            </a:r>
            <a:r>
              <a:rPr lang="fr-CA" noProof="0" dirty="0" err="1"/>
              <a:t>less</a:t>
            </a:r>
            <a:r>
              <a:rPr lang="fr-CA" noProof="0" dirty="0"/>
              <a:t> and </a:t>
            </a:r>
            <a:r>
              <a:rPr lang="fr-CA" noProof="0" dirty="0" err="1"/>
              <a:t>less</a:t>
            </a:r>
            <a:r>
              <a:rPr lang="fr-CA" noProof="0" dirty="0"/>
              <a:t> </a:t>
            </a:r>
            <a:r>
              <a:rPr lang="fr-CA" noProof="0" dirty="0" err="1"/>
              <a:t>interested</a:t>
            </a:r>
            <a:r>
              <a:rPr lang="fr-CA" noProof="0" dirty="0"/>
              <a:t> in </a:t>
            </a:r>
            <a:r>
              <a:rPr lang="fr-CA" noProof="0" dirty="0" err="1"/>
              <a:t>their</a:t>
            </a:r>
            <a:r>
              <a:rPr lang="fr-CA" noProof="0" dirty="0"/>
              <a:t> </a:t>
            </a:r>
            <a:r>
              <a:rPr lang="fr-CA" noProof="0" dirty="0" err="1"/>
              <a:t>welfare</a:t>
            </a:r>
            <a:r>
              <a:rPr lang="fr-CA" noProof="0" dirty="0"/>
              <a:t>. </a:t>
            </a:r>
          </a:p>
          <a:p>
            <a:pPr marL="628650" lvl="1" indent="-171450">
              <a:buFont typeface="Arial" panose="020B0604020202020204" pitchFamily="34" charset="0"/>
              <a:buChar char="•"/>
            </a:pPr>
            <a:r>
              <a:rPr lang="fr-CA" b="1" noProof="0" dirty="0"/>
              <a:t>Agricultural </a:t>
            </a:r>
            <a:r>
              <a:rPr lang="fr-CA" b="1" noProof="0" dirty="0" err="1"/>
              <a:t>crisis</a:t>
            </a:r>
            <a:r>
              <a:rPr lang="fr-CA" noProof="0" dirty="0"/>
              <a:t>: The </a:t>
            </a:r>
            <a:r>
              <a:rPr lang="fr-CA" noProof="0" dirty="0" err="1"/>
              <a:t>winter</a:t>
            </a:r>
            <a:r>
              <a:rPr lang="fr-CA" noProof="0" dirty="0"/>
              <a:t> of 1788-1789 </a:t>
            </a:r>
            <a:r>
              <a:rPr lang="fr-CA" noProof="0" dirty="0" err="1"/>
              <a:t>was</a:t>
            </a:r>
            <a:r>
              <a:rPr lang="fr-CA" noProof="0" dirty="0"/>
              <a:t> </a:t>
            </a:r>
            <a:r>
              <a:rPr lang="fr-CA" noProof="0" dirty="0" err="1"/>
              <a:t>especially</a:t>
            </a:r>
            <a:r>
              <a:rPr lang="fr-CA" noProof="0" dirty="0"/>
              <a:t> cold and </a:t>
            </a:r>
            <a:r>
              <a:rPr lang="fr-CA" noProof="0" dirty="0" err="1"/>
              <a:t>harvests</a:t>
            </a:r>
            <a:r>
              <a:rPr lang="fr-CA" noProof="0" dirty="0"/>
              <a:t> </a:t>
            </a:r>
            <a:r>
              <a:rPr lang="fr-CA" noProof="0" dirty="0" err="1"/>
              <a:t>were</a:t>
            </a:r>
            <a:r>
              <a:rPr lang="fr-CA" noProof="0" dirty="0"/>
              <a:t> </a:t>
            </a:r>
            <a:r>
              <a:rPr lang="fr-CA" noProof="0" dirty="0" err="1"/>
              <a:t>very</a:t>
            </a:r>
            <a:r>
              <a:rPr lang="fr-CA" noProof="0" dirty="0"/>
              <a:t> </a:t>
            </a:r>
            <a:r>
              <a:rPr lang="fr-CA" noProof="0" dirty="0" err="1"/>
              <a:t>bad</a:t>
            </a:r>
            <a:r>
              <a:rPr lang="fr-CA" noProof="0" dirty="0"/>
              <a:t>. People </a:t>
            </a:r>
            <a:r>
              <a:rPr lang="fr-CA" noProof="0" dirty="0" err="1"/>
              <a:t>were</a:t>
            </a:r>
            <a:r>
              <a:rPr lang="fr-CA" noProof="0" dirty="0"/>
              <a:t> </a:t>
            </a:r>
            <a:r>
              <a:rPr lang="fr-CA" noProof="0" dirty="0" err="1"/>
              <a:t>increasingly</a:t>
            </a:r>
            <a:r>
              <a:rPr lang="fr-CA" noProof="0" dirty="0"/>
              <a:t> </a:t>
            </a:r>
            <a:r>
              <a:rPr lang="fr-CA" noProof="0" dirty="0" err="1"/>
              <a:t>suffering</a:t>
            </a:r>
            <a:r>
              <a:rPr lang="fr-CA" noProof="0" dirty="0"/>
              <a:t> </a:t>
            </a:r>
            <a:r>
              <a:rPr lang="fr-CA" noProof="0" dirty="0" err="1"/>
              <a:t>from</a:t>
            </a:r>
            <a:r>
              <a:rPr lang="fr-CA" noProof="0" dirty="0"/>
              <a:t> famine. </a:t>
            </a:r>
            <a:endParaRPr lang="fr-CA" noProof="0" dirty="0">
              <a:cs typeface="Calibri"/>
            </a:endParaRPr>
          </a:p>
          <a:p>
            <a:pPr marL="628650" lvl="1" indent="-171450">
              <a:buFont typeface="Arial" panose="020B0604020202020204" pitchFamily="34" charset="0"/>
              <a:buChar char="•"/>
            </a:pPr>
            <a:r>
              <a:rPr lang="fr-CA" b="1" noProof="0" dirty="0"/>
              <a:t>Financial </a:t>
            </a:r>
            <a:r>
              <a:rPr lang="fr-CA" b="1" noProof="0" dirty="0" err="1"/>
              <a:t>crisis</a:t>
            </a:r>
            <a:r>
              <a:rPr lang="fr-CA" noProof="0" dirty="0"/>
              <a:t>: </a:t>
            </a:r>
            <a:r>
              <a:rPr lang="fr-CA" noProof="0" dirty="0" err="1"/>
              <a:t>Largely</a:t>
            </a:r>
            <a:r>
              <a:rPr lang="fr-CA" noProof="0" dirty="0"/>
              <a:t> due to the </a:t>
            </a:r>
            <a:r>
              <a:rPr lang="fr-CA" noProof="0" dirty="0" err="1"/>
              <a:t>bad</a:t>
            </a:r>
            <a:r>
              <a:rPr lang="fr-CA" noProof="0" dirty="0"/>
              <a:t> </a:t>
            </a:r>
            <a:r>
              <a:rPr lang="fr-CA" noProof="0" dirty="0" err="1"/>
              <a:t>harvest</a:t>
            </a:r>
            <a:r>
              <a:rPr lang="fr-CA" noProof="0" dirty="0"/>
              <a:t> of 1789, </a:t>
            </a:r>
            <a:r>
              <a:rPr lang="fr-CA" noProof="0" dirty="0" err="1"/>
              <a:t>prices</a:t>
            </a:r>
            <a:r>
              <a:rPr lang="fr-CA" noProof="0" dirty="0"/>
              <a:t> </a:t>
            </a:r>
            <a:r>
              <a:rPr lang="fr-CA" noProof="0" dirty="0" err="1"/>
              <a:t>increased</a:t>
            </a:r>
            <a:r>
              <a:rPr lang="fr-CA" noProof="0" dirty="0"/>
              <a:t> </a:t>
            </a:r>
            <a:r>
              <a:rPr lang="fr-CA" noProof="0" dirty="0" err="1"/>
              <a:t>dramatically</a:t>
            </a:r>
            <a:r>
              <a:rPr lang="fr-CA" noProof="0" dirty="0"/>
              <a:t>. The </a:t>
            </a:r>
            <a:r>
              <a:rPr lang="fr-CA" noProof="0" dirty="0" err="1"/>
              <a:t>price</a:t>
            </a:r>
            <a:r>
              <a:rPr lang="fr-CA" noProof="0" dirty="0"/>
              <a:t> of </a:t>
            </a:r>
            <a:r>
              <a:rPr lang="fr-CA" noProof="0" dirty="0" err="1"/>
              <a:t>bread</a:t>
            </a:r>
            <a:r>
              <a:rPr lang="fr-CA" noProof="0" dirty="0"/>
              <a:t> in Paris </a:t>
            </a:r>
            <a:r>
              <a:rPr lang="fr-CA" noProof="0" dirty="0" err="1"/>
              <a:t>doubled</a:t>
            </a:r>
            <a:r>
              <a:rPr lang="fr-CA" noProof="0" dirty="0"/>
              <a:t>!</a:t>
            </a:r>
            <a:endParaRPr lang="fr-CA" noProof="0" dirty="0">
              <a:cs typeface="Calibri"/>
            </a:endParaRPr>
          </a:p>
          <a:p>
            <a:pPr marL="628650" lvl="1" indent="-171450">
              <a:buFont typeface="Arial" panose="020B0604020202020204" pitchFamily="34" charset="0"/>
              <a:buChar char="•"/>
            </a:pPr>
            <a:r>
              <a:rPr lang="fr-CA" b="1" noProof="0" dirty="0"/>
              <a:t>Social structures</a:t>
            </a:r>
            <a:r>
              <a:rPr lang="fr-CA" noProof="0" dirty="0"/>
              <a:t>: The </a:t>
            </a:r>
            <a:r>
              <a:rPr lang="fr-CA" noProof="0" dirty="0" err="1"/>
              <a:t>Third</a:t>
            </a:r>
            <a:r>
              <a:rPr lang="fr-CA" noProof="0" dirty="0"/>
              <a:t> </a:t>
            </a:r>
            <a:r>
              <a:rPr lang="fr-CA" noProof="0" dirty="0" err="1"/>
              <a:t>Estate</a:t>
            </a:r>
            <a:r>
              <a:rPr lang="fr-CA" noProof="0" dirty="0"/>
              <a:t>, </a:t>
            </a:r>
            <a:r>
              <a:rPr lang="fr-CA" noProof="0" dirty="0" err="1"/>
              <a:t>which</a:t>
            </a:r>
            <a:r>
              <a:rPr lang="fr-CA" noProof="0" dirty="0"/>
              <a:t> </a:t>
            </a:r>
            <a:r>
              <a:rPr lang="fr-CA" noProof="0" dirty="0" err="1"/>
              <a:t>represented</a:t>
            </a:r>
            <a:r>
              <a:rPr lang="fr-CA" noProof="0" dirty="0"/>
              <a:t> 85% of the population, </a:t>
            </a:r>
            <a:r>
              <a:rPr lang="fr-CA" noProof="0" dirty="0" err="1"/>
              <a:t>was</a:t>
            </a:r>
            <a:r>
              <a:rPr lang="fr-CA" noProof="0" dirty="0"/>
              <a:t> </a:t>
            </a:r>
            <a:r>
              <a:rPr lang="fr-CA" noProof="0" dirty="0" err="1"/>
              <a:t>impoverished</a:t>
            </a:r>
            <a:r>
              <a:rPr lang="fr-CA" noProof="0" dirty="0"/>
              <a:t>. </a:t>
            </a:r>
            <a:r>
              <a:rPr lang="fr-CA" noProof="0" dirty="0" err="1"/>
              <a:t>Wealth</a:t>
            </a:r>
            <a:r>
              <a:rPr lang="fr-CA" noProof="0" dirty="0"/>
              <a:t> </a:t>
            </a:r>
            <a:r>
              <a:rPr lang="fr-CA" noProof="0" dirty="0" err="1"/>
              <a:t>was</a:t>
            </a:r>
            <a:r>
              <a:rPr lang="fr-CA" noProof="0" dirty="0"/>
              <a:t> </a:t>
            </a:r>
            <a:r>
              <a:rPr lang="fr-CA" noProof="0" dirty="0" err="1"/>
              <a:t>concentrated</a:t>
            </a:r>
            <a:r>
              <a:rPr lang="fr-CA" noProof="0" dirty="0"/>
              <a:t> in the hands of </a:t>
            </a:r>
            <a:r>
              <a:rPr lang="fr-CA" noProof="0" dirty="0" err="1"/>
              <a:t>other</a:t>
            </a:r>
            <a:r>
              <a:rPr lang="fr-CA" noProof="0" dirty="0"/>
              <a:t> social classes: the </a:t>
            </a:r>
            <a:r>
              <a:rPr lang="fr-CA" noProof="0" dirty="0" err="1"/>
              <a:t>nobility</a:t>
            </a:r>
            <a:r>
              <a:rPr lang="fr-CA" noProof="0" dirty="0"/>
              <a:t> and the </a:t>
            </a:r>
            <a:r>
              <a:rPr lang="fr-CA" noProof="0" dirty="0" err="1"/>
              <a:t>clergy</a:t>
            </a:r>
            <a:r>
              <a:rPr lang="fr-CA" noProof="0" dirty="0"/>
              <a:t>. There </a:t>
            </a:r>
            <a:r>
              <a:rPr lang="fr-CA" noProof="0" dirty="0" err="1"/>
              <a:t>was</a:t>
            </a:r>
            <a:r>
              <a:rPr lang="fr-CA" noProof="0" dirty="0"/>
              <a:t> </a:t>
            </a:r>
            <a:r>
              <a:rPr lang="fr-CA" noProof="0" dirty="0" err="1"/>
              <a:t>little</a:t>
            </a:r>
            <a:r>
              <a:rPr lang="fr-CA" noProof="0" dirty="0"/>
              <a:t> social </a:t>
            </a:r>
            <a:r>
              <a:rPr lang="fr-CA" noProof="0" dirty="0" err="1"/>
              <a:t>mobility</a:t>
            </a:r>
            <a:r>
              <a:rPr lang="fr-CA" noProof="0" dirty="0"/>
              <a:t> and </a:t>
            </a:r>
            <a:r>
              <a:rPr lang="fr-CA" noProof="0" dirty="0" err="1"/>
              <a:t>it</a:t>
            </a:r>
            <a:r>
              <a:rPr lang="fr-CA" noProof="0" dirty="0"/>
              <a:t> </a:t>
            </a:r>
            <a:r>
              <a:rPr lang="fr-CA" noProof="0" dirty="0" err="1"/>
              <a:t>was</a:t>
            </a:r>
            <a:r>
              <a:rPr lang="fr-CA" noProof="0" dirty="0"/>
              <a:t> impossible for </a:t>
            </a:r>
            <a:r>
              <a:rPr lang="fr-CA" noProof="0" dirty="0" err="1"/>
              <a:t>peasants</a:t>
            </a:r>
            <a:r>
              <a:rPr lang="fr-CA" noProof="0" dirty="0"/>
              <a:t> to </a:t>
            </a:r>
            <a:r>
              <a:rPr lang="fr-CA" noProof="0" dirty="0" err="1"/>
              <a:t>build</a:t>
            </a:r>
            <a:r>
              <a:rPr lang="fr-CA" noProof="0" dirty="0"/>
              <a:t> </a:t>
            </a:r>
            <a:r>
              <a:rPr lang="fr-CA" noProof="0" dirty="0" err="1"/>
              <a:t>wealth</a:t>
            </a:r>
            <a:r>
              <a:rPr lang="fr-CA" noProof="0" dirty="0"/>
              <a:t> </a:t>
            </a:r>
            <a:r>
              <a:rPr lang="fr-CA" noProof="0" dirty="0" err="1"/>
              <a:t>since</a:t>
            </a:r>
            <a:r>
              <a:rPr lang="fr-CA" noProof="0" dirty="0"/>
              <a:t> the </a:t>
            </a:r>
            <a:r>
              <a:rPr lang="fr-CA" noProof="0" dirty="0" err="1"/>
              <a:t>Third</a:t>
            </a:r>
            <a:r>
              <a:rPr lang="fr-CA" noProof="0" dirty="0"/>
              <a:t> </a:t>
            </a:r>
            <a:r>
              <a:rPr lang="fr-CA" noProof="0" dirty="0" err="1"/>
              <a:t>Estate</a:t>
            </a:r>
            <a:r>
              <a:rPr lang="fr-CA" noProof="0" dirty="0"/>
              <a:t> </a:t>
            </a:r>
            <a:r>
              <a:rPr lang="fr-CA" noProof="0" dirty="0" err="1"/>
              <a:t>was</a:t>
            </a:r>
            <a:r>
              <a:rPr lang="fr-CA" noProof="0" dirty="0"/>
              <a:t> the </a:t>
            </a:r>
            <a:r>
              <a:rPr lang="fr-CA" noProof="0" dirty="0" err="1"/>
              <a:t>only</a:t>
            </a:r>
            <a:r>
              <a:rPr lang="fr-CA" noProof="0" dirty="0"/>
              <a:t> one to </a:t>
            </a:r>
            <a:r>
              <a:rPr lang="fr-CA" noProof="0" dirty="0" err="1"/>
              <a:t>pay</a:t>
            </a:r>
            <a:r>
              <a:rPr lang="fr-CA" noProof="0" dirty="0"/>
              <a:t> taxes. </a:t>
            </a:r>
            <a:r>
              <a:rPr lang="fr-CA" noProof="0" dirty="0" err="1"/>
              <a:t>They</a:t>
            </a:r>
            <a:r>
              <a:rPr lang="fr-CA" noProof="0" dirty="0"/>
              <a:t> </a:t>
            </a:r>
            <a:r>
              <a:rPr lang="fr-CA" noProof="0" dirty="0" err="1"/>
              <a:t>were</a:t>
            </a:r>
            <a:r>
              <a:rPr lang="fr-CA" noProof="0" dirty="0"/>
              <a:t> </a:t>
            </a:r>
            <a:r>
              <a:rPr lang="fr-CA" noProof="0" dirty="0" err="1"/>
              <a:t>too</a:t>
            </a:r>
            <a:r>
              <a:rPr lang="fr-CA" noProof="0" dirty="0"/>
              <a:t> </a:t>
            </a:r>
            <a:r>
              <a:rPr lang="fr-CA" noProof="0" dirty="0" err="1"/>
              <a:t>heavily</a:t>
            </a:r>
            <a:r>
              <a:rPr lang="fr-CA" noProof="0" dirty="0"/>
              <a:t> </a:t>
            </a:r>
            <a:r>
              <a:rPr lang="fr-CA" noProof="0" dirty="0" err="1"/>
              <a:t>taxed</a:t>
            </a:r>
            <a:r>
              <a:rPr lang="fr-CA" noProof="0" dirty="0"/>
              <a:t> to </a:t>
            </a:r>
            <a:r>
              <a:rPr lang="fr-CA" noProof="0" dirty="0" err="1"/>
              <a:t>accumulate</a:t>
            </a:r>
            <a:r>
              <a:rPr lang="fr-CA" noProof="0" dirty="0"/>
              <a:t> </a:t>
            </a:r>
            <a:r>
              <a:rPr lang="fr-CA" noProof="0" dirty="0" err="1"/>
              <a:t>wealth</a:t>
            </a:r>
            <a:r>
              <a:rPr lang="fr-CA" noProof="0" dirty="0"/>
              <a:t>. </a:t>
            </a:r>
          </a:p>
          <a:p>
            <a:pPr marL="628650" lvl="1" indent="-171450">
              <a:buFont typeface="Arial" panose="020B0604020202020204" pitchFamily="34" charset="0"/>
              <a:buChar char="•"/>
            </a:pPr>
            <a:endParaRPr lang="fr-CA" noProof="0" dirty="0"/>
          </a:p>
          <a:p>
            <a:pPr marL="171450" indent="-171450">
              <a:buFont typeface="Wingdings" panose="05000000000000000000" pitchFamily="2" charset="2"/>
              <a:buChar char="q"/>
            </a:pPr>
            <a:r>
              <a:rPr lang="fr-CA" b="1" noProof="0" dirty="0"/>
              <a:t>Cahiers de doléances (</a:t>
            </a:r>
            <a:r>
              <a:rPr lang="fr-CA" b="1" noProof="0" dirty="0" err="1"/>
              <a:t>lists</a:t>
            </a:r>
            <a:r>
              <a:rPr lang="fr-CA" b="1" noProof="0" dirty="0"/>
              <a:t> of </a:t>
            </a:r>
            <a:r>
              <a:rPr lang="fr-CA" b="1" noProof="0" dirty="0" err="1"/>
              <a:t>grievances</a:t>
            </a:r>
            <a:r>
              <a:rPr lang="fr-CA" b="1" noProof="0" dirty="0"/>
              <a:t>)</a:t>
            </a:r>
            <a:r>
              <a:rPr lang="fr-CA" noProof="0" dirty="0"/>
              <a:t>: </a:t>
            </a:r>
            <a:r>
              <a:rPr lang="fr-CA" noProof="0" dirty="0" err="1"/>
              <a:t>These</a:t>
            </a:r>
            <a:r>
              <a:rPr lang="fr-CA" noProof="0" dirty="0"/>
              <a:t> </a:t>
            </a:r>
            <a:r>
              <a:rPr lang="fr-CA" noProof="0" dirty="0" err="1"/>
              <a:t>were</a:t>
            </a:r>
            <a:r>
              <a:rPr lang="fr-CA" noProof="0" dirty="0"/>
              <a:t> books in </a:t>
            </a:r>
            <a:r>
              <a:rPr lang="fr-CA" noProof="0" dirty="0" err="1"/>
              <a:t>which</a:t>
            </a:r>
            <a:r>
              <a:rPr lang="fr-CA" noProof="0" dirty="0"/>
              <a:t> </a:t>
            </a:r>
            <a:r>
              <a:rPr lang="fr-CA" noProof="0" dirty="0" err="1"/>
              <a:t>regional</a:t>
            </a:r>
            <a:r>
              <a:rPr lang="fr-CA" noProof="0" dirty="0"/>
              <a:t> </a:t>
            </a:r>
            <a:r>
              <a:rPr lang="fr-CA" noProof="0" dirty="0" err="1"/>
              <a:t>assemblies</a:t>
            </a:r>
            <a:r>
              <a:rPr lang="fr-CA" noProof="0" dirty="0"/>
              <a:t> </a:t>
            </a:r>
            <a:r>
              <a:rPr lang="fr-CA" noProof="0" dirty="0" err="1"/>
              <a:t>with</a:t>
            </a:r>
            <a:r>
              <a:rPr lang="fr-CA" noProof="0" dirty="0"/>
              <a:t> </a:t>
            </a:r>
            <a:r>
              <a:rPr lang="fr-CA" noProof="0" dirty="0" err="1"/>
              <a:t>elected</a:t>
            </a:r>
            <a:r>
              <a:rPr lang="fr-CA" noProof="0" dirty="0"/>
              <a:t> </a:t>
            </a:r>
            <a:r>
              <a:rPr lang="fr-CA" noProof="0" dirty="0" err="1"/>
              <a:t>representatives</a:t>
            </a:r>
            <a:r>
              <a:rPr lang="fr-CA" noProof="0" dirty="0"/>
              <a:t> </a:t>
            </a:r>
            <a:r>
              <a:rPr lang="fr-CA" noProof="0" dirty="0" err="1"/>
              <a:t>recorded</a:t>
            </a:r>
            <a:r>
              <a:rPr lang="fr-CA" noProof="0" dirty="0"/>
              <a:t> </a:t>
            </a:r>
            <a:r>
              <a:rPr lang="fr-CA" noProof="0" dirty="0" err="1"/>
              <a:t>their</a:t>
            </a:r>
            <a:r>
              <a:rPr lang="fr-CA" noProof="0" dirty="0"/>
              <a:t> complaints or </a:t>
            </a:r>
            <a:r>
              <a:rPr lang="fr-CA" noProof="0" dirty="0" err="1"/>
              <a:t>wishes</a:t>
            </a:r>
            <a:r>
              <a:rPr lang="fr-CA" noProof="0" dirty="0"/>
              <a:t>. In 1789, the </a:t>
            </a:r>
            <a:r>
              <a:rPr lang="fr-CA" noProof="0" dirty="0" err="1"/>
              <a:t>Third</a:t>
            </a:r>
            <a:r>
              <a:rPr lang="fr-CA" noProof="0" dirty="0"/>
              <a:t> </a:t>
            </a:r>
            <a:r>
              <a:rPr lang="fr-CA" noProof="0" dirty="0" err="1"/>
              <a:t>Estate</a:t>
            </a:r>
            <a:r>
              <a:rPr lang="fr-CA" noProof="0" dirty="0"/>
              <a:t> </a:t>
            </a:r>
            <a:r>
              <a:rPr lang="fr-CA" noProof="0" dirty="0" err="1"/>
              <a:t>was</a:t>
            </a:r>
            <a:r>
              <a:rPr lang="fr-CA" noProof="0" dirty="0"/>
              <a:t> </a:t>
            </a:r>
            <a:r>
              <a:rPr lang="fr-CA" noProof="0" dirty="0" err="1"/>
              <a:t>growing</a:t>
            </a:r>
            <a:r>
              <a:rPr lang="fr-CA" noProof="0" dirty="0"/>
              <a:t> </a:t>
            </a:r>
            <a:r>
              <a:rPr lang="fr-CA" noProof="0" dirty="0" err="1"/>
              <a:t>restless</a:t>
            </a:r>
            <a:r>
              <a:rPr lang="fr-CA" noProof="0" dirty="0"/>
              <a:t> and </a:t>
            </a:r>
            <a:r>
              <a:rPr lang="fr-CA" noProof="0" dirty="0" err="1"/>
              <a:t>its</a:t>
            </a:r>
            <a:r>
              <a:rPr lang="fr-CA" noProof="0" dirty="0"/>
              <a:t> </a:t>
            </a:r>
            <a:r>
              <a:rPr lang="fr-CA" noProof="0" dirty="0" err="1"/>
              <a:t>anger</a:t>
            </a:r>
            <a:r>
              <a:rPr lang="fr-CA" noProof="0" dirty="0"/>
              <a:t> </a:t>
            </a:r>
            <a:r>
              <a:rPr lang="fr-CA" noProof="0" dirty="0" err="1"/>
              <a:t>getting</a:t>
            </a:r>
            <a:r>
              <a:rPr lang="fr-CA" noProof="0" dirty="0"/>
              <a:t> harder to ignore. A </a:t>
            </a:r>
            <a:r>
              <a:rPr lang="fr-CA" noProof="0" dirty="0" err="1"/>
              <a:t>difficult</a:t>
            </a:r>
            <a:r>
              <a:rPr lang="fr-CA" noProof="0" dirty="0"/>
              <a:t> </a:t>
            </a:r>
            <a:r>
              <a:rPr lang="fr-CA" noProof="0" dirty="0" err="1"/>
              <a:t>winter</a:t>
            </a:r>
            <a:r>
              <a:rPr lang="fr-CA" noProof="0" dirty="0"/>
              <a:t>, on top of the </a:t>
            </a:r>
            <a:r>
              <a:rPr lang="fr-CA" noProof="0" dirty="0" err="1"/>
              <a:t>other</a:t>
            </a:r>
            <a:r>
              <a:rPr lang="fr-CA" noProof="0" dirty="0"/>
              <a:t> </a:t>
            </a:r>
            <a:r>
              <a:rPr lang="fr-CA" noProof="0" dirty="0" err="1"/>
              <a:t>factors</a:t>
            </a:r>
            <a:r>
              <a:rPr lang="fr-CA" noProof="0" dirty="0"/>
              <a:t> </a:t>
            </a:r>
            <a:r>
              <a:rPr lang="fr-CA" noProof="0" dirty="0" err="1"/>
              <a:t>mentioned</a:t>
            </a:r>
            <a:r>
              <a:rPr lang="fr-CA" noProof="0" dirty="0"/>
              <a:t> </a:t>
            </a:r>
            <a:r>
              <a:rPr lang="fr-CA" noProof="0" dirty="0" err="1"/>
              <a:t>above</a:t>
            </a:r>
            <a:r>
              <a:rPr lang="fr-CA" noProof="0" dirty="0"/>
              <a:t>, </a:t>
            </a:r>
            <a:r>
              <a:rPr lang="fr-CA" noProof="0" dirty="0" err="1"/>
              <a:t>meant</a:t>
            </a:r>
            <a:r>
              <a:rPr lang="fr-CA" noProof="0" dirty="0"/>
              <a:t> </a:t>
            </a:r>
            <a:r>
              <a:rPr lang="fr-CA" noProof="0" dirty="0" err="1"/>
              <a:t>that</a:t>
            </a:r>
            <a:r>
              <a:rPr lang="fr-CA" noProof="0" dirty="0"/>
              <a:t> </a:t>
            </a:r>
            <a:r>
              <a:rPr lang="fr-CA" noProof="0" dirty="0" err="1"/>
              <a:t>those</a:t>
            </a:r>
            <a:r>
              <a:rPr lang="fr-CA" noProof="0" dirty="0"/>
              <a:t> in the </a:t>
            </a:r>
            <a:r>
              <a:rPr lang="fr-CA" noProof="0" dirty="0" err="1"/>
              <a:t>Third</a:t>
            </a:r>
            <a:r>
              <a:rPr lang="fr-CA" noProof="0" dirty="0"/>
              <a:t> </a:t>
            </a:r>
            <a:r>
              <a:rPr lang="fr-CA" noProof="0" dirty="0" err="1"/>
              <a:t>Estate</a:t>
            </a:r>
            <a:r>
              <a:rPr lang="fr-CA" noProof="0" dirty="0"/>
              <a:t> </a:t>
            </a:r>
            <a:r>
              <a:rPr lang="fr-CA" noProof="0" dirty="0" err="1"/>
              <a:t>were</a:t>
            </a:r>
            <a:r>
              <a:rPr lang="fr-CA" noProof="0" dirty="0"/>
              <a:t> </a:t>
            </a:r>
            <a:r>
              <a:rPr lang="fr-CA" noProof="0" dirty="0" err="1"/>
              <a:t>suffering</a:t>
            </a:r>
            <a:r>
              <a:rPr lang="fr-CA" noProof="0" dirty="0"/>
              <a:t> </a:t>
            </a:r>
            <a:r>
              <a:rPr lang="fr-CA" noProof="0" dirty="0" err="1"/>
              <a:t>from</a:t>
            </a:r>
            <a:r>
              <a:rPr lang="fr-CA" noProof="0" dirty="0"/>
              <a:t> famine </a:t>
            </a:r>
            <a:r>
              <a:rPr lang="fr-CA" noProof="0" dirty="0" err="1"/>
              <a:t>even</a:t>
            </a:r>
            <a:r>
              <a:rPr lang="fr-CA" noProof="0" dirty="0"/>
              <a:t> more </a:t>
            </a:r>
            <a:r>
              <a:rPr lang="fr-CA" noProof="0" dirty="0" err="1"/>
              <a:t>than</a:t>
            </a:r>
            <a:r>
              <a:rPr lang="fr-CA" noProof="0" dirty="0"/>
              <a:t> </a:t>
            </a:r>
            <a:r>
              <a:rPr lang="fr-CA" noProof="0" dirty="0" err="1"/>
              <a:t>usual</a:t>
            </a:r>
            <a:r>
              <a:rPr lang="fr-CA" noProof="0" dirty="0"/>
              <a:t>.</a:t>
            </a:r>
            <a:br>
              <a:rPr lang="fr-CA" dirty="0"/>
            </a:br>
            <a:endParaRPr lang="fr-CA" noProof="0" dirty="0">
              <a:cs typeface="Calibri"/>
            </a:endParaRPr>
          </a:p>
          <a:p>
            <a:pPr marL="171450" indent="-171450">
              <a:buFont typeface="Wingdings" panose="05000000000000000000" pitchFamily="2" charset="2"/>
              <a:buChar char="q"/>
            </a:pPr>
            <a:r>
              <a:rPr lang="fr-CA" b="1" noProof="0" dirty="0" err="1"/>
              <a:t>Estates</a:t>
            </a:r>
            <a:r>
              <a:rPr lang="fr-CA" b="1" noProof="0" dirty="0"/>
              <a:t> General</a:t>
            </a:r>
            <a:r>
              <a:rPr lang="fr-CA" noProof="0" dirty="0"/>
              <a:t>: The </a:t>
            </a:r>
            <a:r>
              <a:rPr lang="fr-CA" noProof="0" dirty="0" err="1"/>
              <a:t>Estates</a:t>
            </a:r>
            <a:r>
              <a:rPr lang="fr-CA" noProof="0" dirty="0"/>
              <a:t> General </a:t>
            </a:r>
            <a:r>
              <a:rPr lang="fr-CA" noProof="0" dirty="0" err="1"/>
              <a:t>were</a:t>
            </a:r>
            <a:r>
              <a:rPr lang="fr-CA" noProof="0" dirty="0"/>
              <a:t> </a:t>
            </a:r>
            <a:r>
              <a:rPr lang="fr-CA" noProof="0" dirty="0" err="1"/>
              <a:t>gatherings</a:t>
            </a:r>
            <a:r>
              <a:rPr lang="fr-CA" noProof="0" dirty="0"/>
              <a:t> of </a:t>
            </a:r>
            <a:r>
              <a:rPr lang="fr-CA" noProof="0" dirty="0" err="1"/>
              <a:t>representatives</a:t>
            </a:r>
            <a:r>
              <a:rPr lang="fr-CA" noProof="0" dirty="0"/>
              <a:t> of the </a:t>
            </a:r>
            <a:r>
              <a:rPr lang="fr-CA" noProof="0" dirty="0" err="1"/>
              <a:t>three</a:t>
            </a:r>
            <a:r>
              <a:rPr lang="fr-CA" noProof="0" dirty="0"/>
              <a:t> </a:t>
            </a:r>
            <a:r>
              <a:rPr lang="fr-CA" noProof="0" dirty="0" err="1"/>
              <a:t>orders</a:t>
            </a:r>
            <a:r>
              <a:rPr lang="fr-CA" noProof="0" dirty="0"/>
              <a:t> (or </a:t>
            </a:r>
            <a:r>
              <a:rPr lang="fr-CA" noProof="0" dirty="0" err="1"/>
              <a:t>estates</a:t>
            </a:r>
            <a:r>
              <a:rPr lang="fr-CA" noProof="0" dirty="0"/>
              <a:t>) of the </a:t>
            </a:r>
            <a:r>
              <a:rPr lang="fr-CA" noProof="0" dirty="0" err="1"/>
              <a:t>kingdom</a:t>
            </a:r>
            <a:r>
              <a:rPr lang="fr-CA" noProof="0" dirty="0"/>
              <a:t>: the </a:t>
            </a:r>
            <a:r>
              <a:rPr lang="fr-CA" noProof="0" dirty="0" err="1"/>
              <a:t>clergy</a:t>
            </a:r>
            <a:r>
              <a:rPr lang="fr-CA" noProof="0" dirty="0"/>
              <a:t> , the </a:t>
            </a:r>
            <a:r>
              <a:rPr lang="fr-CA" noProof="0" dirty="0" err="1"/>
              <a:t>nobility</a:t>
            </a:r>
            <a:r>
              <a:rPr lang="fr-CA" noProof="0" dirty="0"/>
              <a:t> and the </a:t>
            </a:r>
            <a:r>
              <a:rPr lang="fr-CA" noProof="0" dirty="0" err="1"/>
              <a:t>Third</a:t>
            </a:r>
            <a:r>
              <a:rPr lang="fr-CA" noProof="0" dirty="0"/>
              <a:t> </a:t>
            </a:r>
            <a:r>
              <a:rPr lang="fr-CA" noProof="0" dirty="0" err="1"/>
              <a:t>Estate</a:t>
            </a:r>
            <a:r>
              <a:rPr lang="fr-CA" noProof="0" dirty="0"/>
              <a:t>. At </a:t>
            </a:r>
            <a:r>
              <a:rPr lang="fr-CA" noProof="0" dirty="0" err="1"/>
              <a:t>these</a:t>
            </a:r>
            <a:r>
              <a:rPr lang="fr-CA" noProof="0" dirty="0"/>
              <a:t> </a:t>
            </a:r>
            <a:r>
              <a:rPr lang="fr-CA" noProof="0" dirty="0" err="1"/>
              <a:t>gatherings</a:t>
            </a:r>
            <a:r>
              <a:rPr lang="fr-CA" noProof="0" dirty="0"/>
              <a:t>, participants </a:t>
            </a:r>
            <a:r>
              <a:rPr lang="fr-CA" noProof="0" dirty="0" err="1"/>
              <a:t>spoke</a:t>
            </a:r>
            <a:r>
              <a:rPr lang="fr-CA" noProof="0" dirty="0"/>
              <a:t> about </a:t>
            </a:r>
            <a:r>
              <a:rPr lang="fr-CA" noProof="0" dirty="0" err="1"/>
              <a:t>problems</a:t>
            </a:r>
            <a:r>
              <a:rPr lang="fr-CA" noProof="0" dirty="0"/>
              <a:t> of the </a:t>
            </a:r>
            <a:r>
              <a:rPr lang="fr-CA" noProof="0" dirty="0" err="1"/>
              <a:t>three</a:t>
            </a:r>
            <a:r>
              <a:rPr lang="fr-CA" noProof="0" dirty="0"/>
              <a:t> </a:t>
            </a:r>
            <a:r>
              <a:rPr lang="fr-CA" noProof="0" dirty="0" err="1"/>
              <a:t>orders</a:t>
            </a:r>
            <a:r>
              <a:rPr lang="fr-CA" noProof="0" dirty="0"/>
              <a:t>. </a:t>
            </a:r>
            <a:r>
              <a:rPr lang="fr-CA" noProof="0" dirty="0" err="1"/>
              <a:t>Serious</a:t>
            </a:r>
            <a:r>
              <a:rPr lang="fr-CA" noProof="0" dirty="0"/>
              <a:t> </a:t>
            </a:r>
            <a:r>
              <a:rPr lang="fr-CA" noProof="0" dirty="0" err="1"/>
              <a:t>financial</a:t>
            </a:r>
            <a:r>
              <a:rPr lang="fr-CA" noProof="0" dirty="0"/>
              <a:t> issues </a:t>
            </a:r>
            <a:r>
              <a:rPr lang="fr-CA" noProof="0" dirty="0" err="1"/>
              <a:t>led</a:t>
            </a:r>
            <a:r>
              <a:rPr lang="fr-CA" noProof="0" dirty="0"/>
              <a:t> King Louis XVI to </a:t>
            </a:r>
            <a:r>
              <a:rPr lang="fr-CA" noProof="0" dirty="0" err="1"/>
              <a:t>convoke</a:t>
            </a:r>
            <a:r>
              <a:rPr lang="fr-CA" noProof="0" dirty="0"/>
              <a:t> the </a:t>
            </a:r>
            <a:r>
              <a:rPr lang="fr-CA" noProof="0" dirty="0" err="1"/>
              <a:t>Estates</a:t>
            </a:r>
            <a:r>
              <a:rPr lang="fr-CA" noProof="0" dirty="0"/>
              <a:t> General on May 1, 1789. The participants </a:t>
            </a:r>
            <a:r>
              <a:rPr lang="fr-CA" noProof="0" dirty="0" err="1"/>
              <a:t>asked</a:t>
            </a:r>
            <a:r>
              <a:rPr lang="fr-CA" noProof="0" dirty="0"/>
              <a:t> for </a:t>
            </a:r>
            <a:r>
              <a:rPr lang="fr-CA" noProof="0" dirty="0" err="1"/>
              <a:t>fundamental</a:t>
            </a:r>
            <a:r>
              <a:rPr lang="fr-CA" noProof="0" dirty="0"/>
              <a:t> changes: a constitution </a:t>
            </a:r>
            <a:r>
              <a:rPr lang="fr-CA" noProof="0" dirty="0" err="1"/>
              <a:t>garanteeing</a:t>
            </a:r>
            <a:r>
              <a:rPr lang="fr-CA" noProof="0" dirty="0"/>
              <a:t> </a:t>
            </a:r>
            <a:r>
              <a:rPr lang="fr-CA" noProof="0" dirty="0" err="1"/>
              <a:t>individual</a:t>
            </a:r>
            <a:r>
              <a:rPr lang="fr-CA" noProof="0" dirty="0"/>
              <a:t> </a:t>
            </a:r>
            <a:r>
              <a:rPr lang="fr-CA" noProof="0" dirty="0" err="1"/>
              <a:t>freedoms</a:t>
            </a:r>
            <a:r>
              <a:rPr lang="fr-CA" noProof="0" dirty="0"/>
              <a:t> and </a:t>
            </a:r>
            <a:r>
              <a:rPr lang="fr-CA" noProof="0" dirty="0" err="1"/>
              <a:t>equality</a:t>
            </a:r>
            <a:r>
              <a:rPr lang="fr-CA" noProof="0" dirty="0"/>
              <a:t> of </a:t>
            </a:r>
            <a:r>
              <a:rPr lang="fr-CA" noProof="0" dirty="0" err="1"/>
              <a:t>rights</a:t>
            </a:r>
            <a:r>
              <a:rPr lang="fr-CA" noProof="0" dirty="0"/>
              <a:t> and </a:t>
            </a:r>
            <a:r>
              <a:rPr lang="fr-CA" noProof="0" dirty="0" err="1"/>
              <a:t>responsibilities</a:t>
            </a:r>
            <a:r>
              <a:rPr lang="fr-CA" noProof="0" dirty="0"/>
              <a:t> of all </a:t>
            </a:r>
            <a:r>
              <a:rPr lang="fr-CA" noProof="0" dirty="0" err="1"/>
              <a:t>citizens</a:t>
            </a:r>
            <a:r>
              <a:rPr lang="fr-CA" noProof="0" dirty="0"/>
              <a:t>. On June 20, 1789, </a:t>
            </a:r>
            <a:r>
              <a:rPr lang="fr-CA" noProof="0" dirty="0" err="1"/>
              <a:t>representatives</a:t>
            </a:r>
            <a:r>
              <a:rPr lang="fr-CA" noProof="0" dirty="0"/>
              <a:t> of the </a:t>
            </a:r>
            <a:r>
              <a:rPr lang="fr-CA" noProof="0" dirty="0" err="1"/>
              <a:t>Third</a:t>
            </a:r>
            <a:r>
              <a:rPr lang="fr-CA" noProof="0" dirty="0"/>
              <a:t> </a:t>
            </a:r>
            <a:r>
              <a:rPr lang="fr-CA" noProof="0" dirty="0" err="1"/>
              <a:t>Estate</a:t>
            </a:r>
            <a:r>
              <a:rPr lang="fr-CA" noProof="0" dirty="0"/>
              <a:t> (and certain </a:t>
            </a:r>
            <a:r>
              <a:rPr lang="fr-CA" noProof="0" dirty="0" err="1"/>
              <a:t>representatives</a:t>
            </a:r>
            <a:r>
              <a:rPr lang="fr-CA" noProof="0" dirty="0"/>
              <a:t> of the </a:t>
            </a:r>
            <a:r>
              <a:rPr lang="fr-CA" noProof="0" dirty="0" err="1"/>
              <a:t>other</a:t>
            </a:r>
            <a:r>
              <a:rPr lang="fr-CA" noProof="0" dirty="0"/>
              <a:t> </a:t>
            </a:r>
            <a:r>
              <a:rPr lang="fr-CA" noProof="0" dirty="0" err="1"/>
              <a:t>two</a:t>
            </a:r>
            <a:r>
              <a:rPr lang="fr-CA" noProof="0" dirty="0"/>
              <a:t> </a:t>
            </a:r>
            <a:r>
              <a:rPr lang="fr-CA" noProof="0" dirty="0" err="1"/>
              <a:t>orders</a:t>
            </a:r>
            <a:r>
              <a:rPr lang="fr-CA" noProof="0" dirty="0"/>
              <a:t>) </a:t>
            </a:r>
            <a:r>
              <a:rPr lang="fr-CA" noProof="0" dirty="0" err="1"/>
              <a:t>took</a:t>
            </a:r>
            <a:r>
              <a:rPr lang="fr-CA" noProof="0" dirty="0"/>
              <a:t> the </a:t>
            </a:r>
            <a:r>
              <a:rPr lang="fr-CA" b="1" i="1" noProof="0" dirty="0"/>
              <a:t>Serment du Jeu de paumes </a:t>
            </a:r>
            <a:r>
              <a:rPr lang="fr-CA" b="0" i="0" noProof="0" dirty="0"/>
              <a:t>(tennis court </a:t>
            </a:r>
            <a:r>
              <a:rPr lang="fr-CA" b="0" i="0" noProof="0" dirty="0" err="1"/>
              <a:t>oath</a:t>
            </a:r>
            <a:r>
              <a:rPr lang="fr-CA" b="0" i="0" noProof="0" dirty="0"/>
              <a:t>), </a:t>
            </a:r>
            <a:r>
              <a:rPr lang="fr-CA" b="0" i="0" noProof="0" dirty="0" err="1"/>
              <a:t>vowing</a:t>
            </a:r>
            <a:r>
              <a:rPr lang="fr-CA" b="0" i="0" noProof="0" dirty="0"/>
              <a:t> to not disperse </a:t>
            </a:r>
            <a:r>
              <a:rPr lang="fr-CA" b="0" i="0" noProof="0" dirty="0" err="1"/>
              <a:t>until</a:t>
            </a:r>
            <a:r>
              <a:rPr lang="fr-CA" b="0" i="0" noProof="0" dirty="0"/>
              <a:t> a constitution </a:t>
            </a:r>
            <a:r>
              <a:rPr lang="fr-CA" b="0" i="0" noProof="0" dirty="0" err="1"/>
              <a:t>was</a:t>
            </a:r>
            <a:r>
              <a:rPr lang="fr-CA" b="0" i="0" noProof="0" dirty="0"/>
              <a:t> </a:t>
            </a:r>
            <a:r>
              <a:rPr lang="fr-CA" b="0" i="0" noProof="0" dirty="0" err="1"/>
              <a:t>adopted</a:t>
            </a:r>
            <a:r>
              <a:rPr lang="fr-CA" b="0" i="0" noProof="0" dirty="0"/>
              <a:t>. </a:t>
            </a:r>
            <a:r>
              <a:rPr lang="fr-CA" b="0" i="0" noProof="0" dirty="0" err="1"/>
              <a:t>These</a:t>
            </a:r>
            <a:r>
              <a:rPr lang="fr-CA" b="0" i="0" noProof="0" dirty="0"/>
              <a:t> </a:t>
            </a:r>
            <a:r>
              <a:rPr lang="fr-CA" b="0" i="0" noProof="0" dirty="0" err="1"/>
              <a:t>representatives</a:t>
            </a:r>
            <a:r>
              <a:rPr lang="fr-CA" b="0" i="0" noProof="0" dirty="0"/>
              <a:t> </a:t>
            </a:r>
            <a:r>
              <a:rPr lang="fr-CA" b="0" i="0" noProof="0" dirty="0" err="1"/>
              <a:t>became</a:t>
            </a:r>
            <a:r>
              <a:rPr lang="fr-CA" b="0" i="0" noProof="0" dirty="0"/>
              <a:t> the </a:t>
            </a:r>
            <a:r>
              <a:rPr lang="fr-CA" noProof="0" dirty="0"/>
              <a:t>‘</a:t>
            </a:r>
            <a:r>
              <a:rPr lang="fr-CA" i="1" noProof="0" dirty="0"/>
              <a:t>’Assemblée nationale constituante</a:t>
            </a:r>
            <a:r>
              <a:rPr lang="fr-CA" noProof="0" dirty="0"/>
              <a:t>’’, </a:t>
            </a:r>
            <a:r>
              <a:rPr lang="fr-CA" noProof="0" dirty="0" err="1"/>
              <a:t>giving</a:t>
            </a:r>
            <a:r>
              <a:rPr lang="fr-CA" noProof="0" dirty="0"/>
              <a:t> </a:t>
            </a:r>
            <a:r>
              <a:rPr lang="fr-CA" noProof="0" dirty="0" err="1"/>
              <a:t>rise</a:t>
            </a:r>
            <a:r>
              <a:rPr lang="fr-CA" noProof="0" dirty="0"/>
              <a:t> to the French </a:t>
            </a:r>
            <a:r>
              <a:rPr lang="fr-CA" noProof="0" dirty="0" err="1"/>
              <a:t>representative</a:t>
            </a:r>
            <a:r>
              <a:rPr lang="fr-CA" noProof="0" dirty="0"/>
              <a:t> system. </a:t>
            </a:r>
            <a:br>
              <a:rPr lang="fr-CA" noProof="0" dirty="0"/>
            </a:br>
            <a:endParaRPr lang="fr-CA" noProof="0" dirty="0"/>
          </a:p>
          <a:p>
            <a:pPr marL="171450" indent="-171450">
              <a:buFont typeface="Wingdings" panose="05000000000000000000" pitchFamily="2" charset="2"/>
              <a:buChar char="q"/>
            </a:pPr>
            <a:r>
              <a:rPr lang="fr-CA" b="1" noProof="0" dirty="0" err="1"/>
              <a:t>Storming</a:t>
            </a:r>
            <a:r>
              <a:rPr lang="fr-CA" b="1" noProof="0" dirty="0"/>
              <a:t> of the Bastille</a:t>
            </a:r>
            <a:r>
              <a:rPr lang="fr-CA" noProof="0" dirty="0"/>
              <a:t>: This </a:t>
            </a:r>
            <a:r>
              <a:rPr lang="fr-CA" noProof="0" dirty="0" err="1"/>
              <a:t>event</a:t>
            </a:r>
            <a:r>
              <a:rPr lang="fr-CA" noProof="0" dirty="0"/>
              <a:t> </a:t>
            </a:r>
            <a:r>
              <a:rPr lang="fr-CA" noProof="0" dirty="0" err="1"/>
              <a:t>became</a:t>
            </a:r>
            <a:r>
              <a:rPr lang="fr-CA" noProof="0" dirty="0"/>
              <a:t> a </a:t>
            </a:r>
            <a:r>
              <a:rPr lang="fr-CA" noProof="0" dirty="0" err="1"/>
              <a:t>symbol</a:t>
            </a:r>
            <a:r>
              <a:rPr lang="fr-CA" noProof="0" dirty="0"/>
              <a:t> of the French </a:t>
            </a:r>
            <a:r>
              <a:rPr lang="fr-CA" noProof="0" dirty="0" err="1"/>
              <a:t>Revolution</a:t>
            </a:r>
            <a:r>
              <a:rPr lang="fr-CA" noProof="0" dirty="0"/>
              <a:t>. The people of Paris </a:t>
            </a:r>
            <a:r>
              <a:rPr lang="fr-CA" noProof="0" dirty="0" err="1"/>
              <a:t>stormed</a:t>
            </a:r>
            <a:r>
              <a:rPr lang="fr-CA" noProof="0" dirty="0"/>
              <a:t> the Bastille and </a:t>
            </a:r>
            <a:r>
              <a:rPr lang="fr-CA" noProof="0" dirty="0" err="1"/>
              <a:t>freed</a:t>
            </a:r>
            <a:r>
              <a:rPr lang="fr-CA" noProof="0" dirty="0"/>
              <a:t> </a:t>
            </a:r>
            <a:r>
              <a:rPr lang="fr-CA" noProof="0" dirty="0" err="1"/>
              <a:t>its</a:t>
            </a:r>
            <a:r>
              <a:rPr lang="fr-CA" noProof="0" dirty="0"/>
              <a:t> </a:t>
            </a:r>
            <a:r>
              <a:rPr lang="fr-CA" noProof="0" dirty="0" err="1"/>
              <a:t>prisoners</a:t>
            </a:r>
            <a:r>
              <a:rPr lang="fr-CA" noProof="0" dirty="0"/>
              <a:t>. This </a:t>
            </a:r>
            <a:r>
              <a:rPr lang="fr-CA" noProof="0" dirty="0" err="1"/>
              <a:t>event</a:t>
            </a:r>
            <a:r>
              <a:rPr lang="fr-CA" noProof="0" dirty="0"/>
              <a:t> </a:t>
            </a:r>
            <a:r>
              <a:rPr lang="fr-CA" noProof="0" dirty="0" err="1"/>
              <a:t>ignited</a:t>
            </a:r>
            <a:r>
              <a:rPr lang="fr-CA" noProof="0" dirty="0"/>
              <a:t> the </a:t>
            </a:r>
            <a:r>
              <a:rPr lang="fr-CA" noProof="0" dirty="0" err="1"/>
              <a:t>whole</a:t>
            </a:r>
            <a:r>
              <a:rPr lang="fr-CA" noProof="0" dirty="0"/>
              <a:t> country and </a:t>
            </a:r>
            <a:r>
              <a:rPr lang="fr-CA" noProof="0" dirty="0" err="1"/>
              <a:t>led</a:t>
            </a:r>
            <a:r>
              <a:rPr lang="fr-CA" noProof="0" dirty="0"/>
              <a:t> </a:t>
            </a:r>
            <a:r>
              <a:rPr lang="fr-CA" noProof="0" dirty="0" err="1"/>
              <a:t>many</a:t>
            </a:r>
            <a:r>
              <a:rPr lang="fr-CA" noProof="0" dirty="0"/>
              <a:t> </a:t>
            </a:r>
            <a:r>
              <a:rPr lang="fr-CA" noProof="0" dirty="0" err="1"/>
              <a:t>members</a:t>
            </a:r>
            <a:r>
              <a:rPr lang="fr-CA" noProof="0" dirty="0"/>
              <a:t> of the </a:t>
            </a:r>
            <a:r>
              <a:rPr lang="fr-CA" noProof="0" dirty="0" err="1"/>
              <a:t>ruling</a:t>
            </a:r>
            <a:r>
              <a:rPr lang="fr-CA" noProof="0" dirty="0"/>
              <a:t> class to </a:t>
            </a:r>
            <a:r>
              <a:rPr lang="fr-CA" noProof="0" dirty="0" err="1"/>
              <a:t>leave</a:t>
            </a:r>
            <a:r>
              <a:rPr lang="fr-CA" noProof="0" dirty="0"/>
              <a:t> </a:t>
            </a:r>
            <a:r>
              <a:rPr lang="fr-CA" noProof="0" dirty="0" err="1"/>
              <a:t>into</a:t>
            </a:r>
            <a:r>
              <a:rPr lang="fr-CA" noProof="0" dirty="0"/>
              <a:t> exile. </a:t>
            </a:r>
            <a:br>
              <a:rPr lang="fr-CA" noProof="0" dirty="0"/>
            </a:br>
            <a:endParaRPr lang="fr-CA" dirty="0"/>
          </a:p>
          <a:p>
            <a:pPr marL="171450" indent="-171450">
              <a:buFont typeface="Wingdings" panose="05000000000000000000" pitchFamily="2" charset="2"/>
              <a:buChar char="q"/>
            </a:pPr>
            <a:r>
              <a:rPr lang="fr-CA" b="1" dirty="0"/>
              <a:t>Abolition of feudal </a:t>
            </a:r>
            <a:r>
              <a:rPr lang="fr-CA" b="1" dirty="0" err="1"/>
              <a:t>privileges</a:t>
            </a:r>
            <a:r>
              <a:rPr lang="fr-CA" b="1" dirty="0"/>
              <a:t>: </a:t>
            </a:r>
            <a:r>
              <a:rPr lang="fr-CA" dirty="0"/>
              <a:t> </a:t>
            </a:r>
            <a:r>
              <a:rPr lang="fr-CA" dirty="0" err="1"/>
              <a:t>See</a:t>
            </a:r>
            <a:r>
              <a:rPr lang="fr-CA" dirty="0"/>
              <a:t> slide 9 for more </a:t>
            </a:r>
            <a:r>
              <a:rPr lang="fr-CA" dirty="0" err="1"/>
              <a:t>details</a:t>
            </a:r>
            <a:r>
              <a:rPr lang="fr-CA" dirty="0"/>
              <a:t>. </a:t>
            </a:r>
            <a:br>
              <a:rPr lang="fr-CA" dirty="0"/>
            </a:br>
            <a:endParaRPr lang="fr-CA" dirty="0"/>
          </a:p>
          <a:p>
            <a:pPr marL="171450" indent="-171450">
              <a:buFont typeface="Wingdings" panose="05000000000000000000" pitchFamily="2" charset="2"/>
              <a:buChar char="q"/>
            </a:pPr>
            <a:r>
              <a:rPr lang="fr-CA" b="1" noProof="0" dirty="0"/>
              <a:t>Universal </a:t>
            </a:r>
            <a:r>
              <a:rPr lang="fr-CA" b="1" noProof="0" dirty="0" err="1"/>
              <a:t>Declaration</a:t>
            </a:r>
            <a:r>
              <a:rPr lang="fr-CA" b="1" noProof="0" dirty="0"/>
              <a:t> of the </a:t>
            </a:r>
            <a:r>
              <a:rPr lang="fr-CA" b="1" noProof="0" dirty="0" err="1"/>
              <a:t>Rights</a:t>
            </a:r>
            <a:r>
              <a:rPr lang="fr-CA" b="1" noProof="0" dirty="0"/>
              <a:t> of Man and of the Citizen: </a:t>
            </a:r>
            <a:r>
              <a:rPr lang="fr-CA" b="0" noProof="0" dirty="0" err="1"/>
              <a:t>See</a:t>
            </a:r>
            <a:r>
              <a:rPr lang="fr-CA" b="0" noProof="0" dirty="0"/>
              <a:t> slide 10 for more </a:t>
            </a:r>
            <a:r>
              <a:rPr lang="fr-CA" b="0" noProof="0" dirty="0" err="1"/>
              <a:t>details</a:t>
            </a:r>
            <a:r>
              <a:rPr lang="fr-CA" b="0" noProof="0" dirty="0"/>
              <a:t>. </a:t>
            </a:r>
            <a:br>
              <a:rPr lang="fr-CA" b="0" noProof="0" dirty="0"/>
            </a:br>
            <a:endParaRPr lang="fr-CA" b="0" noProof="0" dirty="0"/>
          </a:p>
          <a:p>
            <a:pPr marL="171450" indent="-171450">
              <a:buFont typeface="Wingdings" panose="05000000000000000000" pitchFamily="2" charset="2"/>
              <a:buChar char="q"/>
            </a:pPr>
            <a:r>
              <a:rPr lang="fr-CA" b="1" noProof="0" dirty="0"/>
              <a:t>First French constitution</a:t>
            </a:r>
            <a:r>
              <a:rPr lang="fr-CA" noProof="0" dirty="0"/>
              <a:t>: </a:t>
            </a:r>
            <a:r>
              <a:rPr lang="fr-CA" noProof="0" dirty="0" err="1"/>
              <a:t>See</a:t>
            </a:r>
            <a:r>
              <a:rPr lang="fr-CA" noProof="0" dirty="0"/>
              <a:t> slide 11 for more </a:t>
            </a:r>
            <a:r>
              <a:rPr lang="fr-CA" noProof="0" dirty="0" err="1"/>
              <a:t>details</a:t>
            </a:r>
            <a:r>
              <a:rPr lang="fr-CA" noProof="0" dirty="0"/>
              <a:t>.</a:t>
            </a:r>
            <a:br>
              <a:rPr lang="fr-CA" noProof="0" dirty="0"/>
            </a:br>
            <a:endParaRPr lang="fr-CA" noProof="0" dirty="0"/>
          </a:p>
          <a:p>
            <a:pPr marL="171450" indent="-171450">
              <a:buFont typeface="Wingdings" panose="05000000000000000000" pitchFamily="2" charset="2"/>
              <a:buChar char="q"/>
            </a:pPr>
            <a:r>
              <a:rPr lang="fr-CA" b="1" noProof="0" dirty="0"/>
              <a:t>The </a:t>
            </a:r>
            <a:r>
              <a:rPr lang="fr-CA" b="1" noProof="0" dirty="0" err="1"/>
              <a:t>Reign</a:t>
            </a:r>
            <a:r>
              <a:rPr lang="fr-CA" b="1" noProof="0" dirty="0"/>
              <a:t> of Terror: </a:t>
            </a:r>
            <a:r>
              <a:rPr lang="fr-CA" b="0" noProof="0" dirty="0"/>
              <a:t>On March 10, 1793 the </a:t>
            </a:r>
            <a:r>
              <a:rPr lang="fr-CA" b="0" i="1" noProof="0" dirty="0"/>
              <a:t>Tribunal révolutionnaire</a:t>
            </a:r>
            <a:r>
              <a:rPr lang="fr-CA" b="0" i="0" noProof="0" dirty="0"/>
              <a:t> (</a:t>
            </a:r>
            <a:r>
              <a:rPr lang="fr-CA" b="0" i="0" noProof="0" dirty="0" err="1"/>
              <a:t>revolutionary</a:t>
            </a:r>
            <a:r>
              <a:rPr lang="fr-CA" b="0" i="0" noProof="0" dirty="0"/>
              <a:t> tribunal) </a:t>
            </a:r>
            <a:r>
              <a:rPr lang="fr-CA" b="0" i="0" noProof="0" dirty="0" err="1"/>
              <a:t>was</a:t>
            </a:r>
            <a:r>
              <a:rPr lang="fr-CA" b="0" i="0" noProof="0" dirty="0"/>
              <a:t> </a:t>
            </a:r>
            <a:r>
              <a:rPr lang="fr-CA" b="0" i="0" noProof="0" dirty="0" err="1"/>
              <a:t>created</a:t>
            </a:r>
            <a:r>
              <a:rPr lang="fr-CA" b="0" i="0" noProof="0" dirty="0"/>
              <a:t>. It </a:t>
            </a:r>
            <a:r>
              <a:rPr lang="fr-CA" b="0" i="0" noProof="0" dirty="0" err="1"/>
              <a:t>was</a:t>
            </a:r>
            <a:r>
              <a:rPr lang="fr-CA" b="0" i="0" noProof="0" dirty="0"/>
              <a:t> </a:t>
            </a:r>
            <a:r>
              <a:rPr lang="fr-CA" b="0" i="0" noProof="0" dirty="0" err="1"/>
              <a:t>responsible</a:t>
            </a:r>
            <a:r>
              <a:rPr lang="fr-CA" b="0" i="0" noProof="0" dirty="0"/>
              <a:t> for </a:t>
            </a:r>
            <a:r>
              <a:rPr lang="fr-CA" b="0" i="0" noProof="0" dirty="0" err="1"/>
              <a:t>trying</a:t>
            </a:r>
            <a:r>
              <a:rPr lang="fr-CA" b="0" i="0" noProof="0" dirty="0"/>
              <a:t> all </a:t>
            </a:r>
            <a:r>
              <a:rPr lang="fr-CA" b="0" i="0" noProof="0" dirty="0" err="1"/>
              <a:t>so-called</a:t>
            </a:r>
            <a:r>
              <a:rPr lang="fr-CA" b="0" i="0" noProof="0" dirty="0"/>
              <a:t> </a:t>
            </a:r>
            <a:r>
              <a:rPr lang="fr-CA" b="0" i="0" noProof="0" dirty="0" err="1"/>
              <a:t>counter-revolutionary</a:t>
            </a:r>
            <a:r>
              <a:rPr lang="fr-CA" b="0" i="0" noProof="0" dirty="0"/>
              <a:t> crimes. </a:t>
            </a:r>
            <a:r>
              <a:rPr lang="fr-CA" b="0" i="0" noProof="0" dirty="0" err="1"/>
              <a:t>With</a:t>
            </a:r>
            <a:r>
              <a:rPr lang="fr-CA" b="0" i="0" noProof="0" dirty="0"/>
              <a:t> time, the </a:t>
            </a:r>
            <a:r>
              <a:rPr lang="fr-CA" b="0" i="0" noProof="0" dirty="0" err="1"/>
              <a:t>definition</a:t>
            </a:r>
            <a:r>
              <a:rPr lang="fr-CA" b="0" i="0" noProof="0" dirty="0"/>
              <a:t> of a </a:t>
            </a:r>
            <a:r>
              <a:rPr lang="fr-CA" b="0" i="0" noProof="0" dirty="0" err="1"/>
              <a:t>counter-revolutionary</a:t>
            </a:r>
            <a:r>
              <a:rPr lang="fr-CA" b="0" i="0" noProof="0" dirty="0"/>
              <a:t> crime </a:t>
            </a:r>
            <a:r>
              <a:rPr lang="fr-CA" b="0" i="0" noProof="0" dirty="0" err="1"/>
              <a:t>became</a:t>
            </a:r>
            <a:r>
              <a:rPr lang="fr-CA" b="0" i="0" noProof="0" dirty="0"/>
              <a:t> more and more </a:t>
            </a:r>
            <a:r>
              <a:rPr lang="fr-CA" b="0" i="0" noProof="0" dirty="0" err="1"/>
              <a:t>extreme</a:t>
            </a:r>
            <a:r>
              <a:rPr lang="fr-CA" b="0" i="0" noProof="0" dirty="0"/>
              <a:t>: an </a:t>
            </a:r>
            <a:r>
              <a:rPr lang="fr-CA" b="0" i="0" noProof="0" dirty="0" err="1"/>
              <a:t>enemy</a:t>
            </a:r>
            <a:r>
              <a:rPr lang="fr-CA" b="0" i="0" noProof="0" dirty="0"/>
              <a:t> of the people </a:t>
            </a:r>
            <a:r>
              <a:rPr lang="fr-CA" b="0" i="0" noProof="0" dirty="0" err="1"/>
              <a:t>included</a:t>
            </a:r>
            <a:r>
              <a:rPr lang="fr-CA" b="0" i="0" noProof="0" dirty="0"/>
              <a:t> </a:t>
            </a:r>
            <a:r>
              <a:rPr lang="fr-CA" b="0" i="0" noProof="0" dirty="0" err="1"/>
              <a:t>anyone</a:t>
            </a:r>
            <a:r>
              <a:rPr lang="fr-CA" b="0" i="0" noProof="0" dirty="0"/>
              <a:t> </a:t>
            </a:r>
            <a:r>
              <a:rPr lang="fr-CA" b="0" i="0" noProof="0" dirty="0" err="1"/>
              <a:t>who</a:t>
            </a:r>
            <a:r>
              <a:rPr lang="fr-CA" b="0" i="0" noProof="0" dirty="0"/>
              <a:t> </a:t>
            </a:r>
            <a:r>
              <a:rPr lang="fr-CA" b="0" i="0" noProof="0" dirty="0" err="1"/>
              <a:t>was</a:t>
            </a:r>
            <a:r>
              <a:rPr lang="fr-CA" b="0" i="0" noProof="0" dirty="0"/>
              <a:t> </a:t>
            </a:r>
            <a:r>
              <a:rPr lang="fr-CA" b="0" i="0" noProof="0" dirty="0" err="1"/>
              <a:t>trying</a:t>
            </a:r>
            <a:r>
              <a:rPr lang="fr-CA" b="0" i="0" noProof="0" dirty="0"/>
              <a:t> to </a:t>
            </a:r>
            <a:r>
              <a:rPr lang="fr-CA" b="0" i="0" noProof="0" dirty="0" err="1"/>
              <a:t>quash</a:t>
            </a:r>
            <a:r>
              <a:rPr lang="fr-CA" b="0" i="0" noProof="0" dirty="0"/>
              <a:t> public </a:t>
            </a:r>
            <a:r>
              <a:rPr lang="fr-CA" b="0" i="0" noProof="0" dirty="0" err="1"/>
              <a:t>freedom</a:t>
            </a:r>
            <a:r>
              <a:rPr lang="fr-CA" b="0" i="0" noProof="0" dirty="0"/>
              <a:t>. People </a:t>
            </a:r>
            <a:r>
              <a:rPr lang="fr-CA" b="0" i="0" noProof="0" dirty="0" err="1"/>
              <a:t>accused</a:t>
            </a:r>
            <a:r>
              <a:rPr lang="fr-CA" b="0" i="0" noProof="0" dirty="0"/>
              <a:t> of crimes </a:t>
            </a:r>
            <a:r>
              <a:rPr lang="fr-CA" b="0" i="0" noProof="0" dirty="0" err="1"/>
              <a:t>had</a:t>
            </a:r>
            <a:r>
              <a:rPr lang="fr-CA" b="0" i="0" noProof="0" dirty="0"/>
              <a:t> no right to question </a:t>
            </a:r>
            <a:r>
              <a:rPr lang="fr-CA" b="0" i="0" noProof="0" dirty="0" err="1"/>
              <a:t>witnesses</a:t>
            </a:r>
            <a:r>
              <a:rPr lang="fr-CA" b="0" i="0" noProof="0" dirty="0"/>
              <a:t>, or to </a:t>
            </a:r>
            <a:r>
              <a:rPr lang="fr-CA" b="0" i="0" noProof="0" dirty="0" err="1"/>
              <a:t>appeal</a:t>
            </a:r>
            <a:r>
              <a:rPr lang="fr-CA" b="0" i="0" noProof="0" dirty="0"/>
              <a:t> </a:t>
            </a:r>
            <a:r>
              <a:rPr lang="fr-CA" b="0" i="0" noProof="0" dirty="0" err="1"/>
              <a:t>decisions</a:t>
            </a:r>
            <a:r>
              <a:rPr lang="fr-CA" b="0" i="0" noProof="0" dirty="0"/>
              <a:t> of the tribunal. </a:t>
            </a:r>
            <a:r>
              <a:rPr lang="fr-FR" sz="1200" b="0" i="0" kern="1200" noProof="0" dirty="0">
                <a:solidFill>
                  <a:schemeClr val="tx1"/>
                </a:solidFill>
                <a:effectLst/>
                <a:latin typeface="+mn-lt"/>
                <a:ea typeface="+mn-ea"/>
                <a:cs typeface="+mn-cs"/>
              </a:rPr>
              <a:t>It </a:t>
            </a:r>
            <a:r>
              <a:rPr lang="fr-FR" sz="1200" b="0" i="0" kern="1200" noProof="0" dirty="0" err="1">
                <a:solidFill>
                  <a:schemeClr val="tx1"/>
                </a:solidFill>
                <a:effectLst/>
                <a:latin typeface="+mn-lt"/>
                <a:ea typeface="+mn-ea"/>
                <a:cs typeface="+mn-cs"/>
              </a:rPr>
              <a:t>is</a:t>
            </a:r>
            <a:r>
              <a:rPr lang="fr-FR" sz="1200" b="0" i="0" kern="1200" noProof="0" dirty="0">
                <a:solidFill>
                  <a:schemeClr val="tx1"/>
                </a:solidFill>
                <a:effectLst/>
                <a:latin typeface="+mn-lt"/>
                <a:ea typeface="+mn-ea"/>
                <a:cs typeface="+mn-cs"/>
              </a:rPr>
              <a:t> </a:t>
            </a:r>
            <a:r>
              <a:rPr lang="fr-FR" sz="1200" b="0" i="0" kern="1200" noProof="0" dirty="0" err="1">
                <a:solidFill>
                  <a:schemeClr val="tx1"/>
                </a:solidFill>
                <a:effectLst/>
                <a:latin typeface="+mn-lt"/>
                <a:ea typeface="+mn-ea"/>
                <a:cs typeface="+mn-cs"/>
              </a:rPr>
              <a:t>estimated</a:t>
            </a:r>
            <a:r>
              <a:rPr lang="fr-FR" sz="1200" b="0" i="0" kern="1200" noProof="0" dirty="0">
                <a:solidFill>
                  <a:schemeClr val="tx1"/>
                </a:solidFill>
                <a:effectLst/>
                <a:latin typeface="+mn-lt"/>
                <a:ea typeface="+mn-ea"/>
                <a:cs typeface="+mn-cs"/>
              </a:rPr>
              <a:t> </a:t>
            </a:r>
            <a:r>
              <a:rPr lang="fr-FR" sz="1200" b="0" i="0" kern="1200" noProof="0" dirty="0" err="1">
                <a:solidFill>
                  <a:schemeClr val="tx1"/>
                </a:solidFill>
                <a:effectLst/>
                <a:latin typeface="+mn-lt"/>
                <a:ea typeface="+mn-ea"/>
                <a:cs typeface="+mn-cs"/>
              </a:rPr>
              <a:t>that</a:t>
            </a:r>
            <a:r>
              <a:rPr lang="fr-FR" sz="1200" b="0" i="0" kern="1200" noProof="0" dirty="0">
                <a:solidFill>
                  <a:schemeClr val="tx1"/>
                </a:solidFill>
                <a:effectLst/>
                <a:latin typeface="+mn-lt"/>
                <a:ea typeface="+mn-ea"/>
                <a:cs typeface="+mn-cs"/>
              </a:rPr>
              <a:t> </a:t>
            </a:r>
            <a:r>
              <a:rPr lang="fr-FR" sz="1200" b="0" i="0" kern="1200" dirty="0">
                <a:solidFill>
                  <a:schemeClr val="tx1"/>
                </a:solidFill>
                <a:effectLst/>
                <a:latin typeface="+mn-lt"/>
                <a:ea typeface="+mn-ea"/>
                <a:cs typeface="+mn-cs"/>
              </a:rPr>
              <a:t>500,000 people </a:t>
            </a:r>
            <a:r>
              <a:rPr lang="fr-FR" sz="1200" b="0" i="0" kern="1200" dirty="0" err="1">
                <a:solidFill>
                  <a:schemeClr val="tx1"/>
                </a:solidFill>
                <a:effectLst/>
                <a:latin typeface="+mn-lt"/>
                <a:ea typeface="+mn-ea"/>
                <a:cs typeface="+mn-cs"/>
              </a:rPr>
              <a:t>were</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imprisoned</a:t>
            </a:r>
            <a:r>
              <a:rPr lang="fr-FR" sz="1200" b="0" i="0" kern="1200" dirty="0">
                <a:solidFill>
                  <a:schemeClr val="tx1"/>
                </a:solidFill>
                <a:effectLst/>
                <a:latin typeface="+mn-lt"/>
                <a:ea typeface="+mn-ea"/>
                <a:cs typeface="+mn-cs"/>
              </a:rPr>
              <a:t> and </a:t>
            </a:r>
            <a:r>
              <a:rPr lang="fr-FR" sz="1200" b="0" i="0" kern="1200" dirty="0" err="1">
                <a:solidFill>
                  <a:schemeClr val="tx1"/>
                </a:solidFill>
                <a:effectLst/>
                <a:latin typeface="+mn-lt"/>
                <a:ea typeface="+mn-ea"/>
                <a:cs typeface="+mn-cs"/>
              </a:rPr>
              <a:t>tens</a:t>
            </a:r>
            <a:r>
              <a:rPr lang="fr-FR" sz="1200" b="0" i="0" kern="1200" dirty="0">
                <a:solidFill>
                  <a:schemeClr val="tx1"/>
                </a:solidFill>
                <a:effectLst/>
                <a:latin typeface="+mn-lt"/>
                <a:ea typeface="+mn-ea"/>
                <a:cs typeface="+mn-cs"/>
              </a:rPr>
              <a:t> of </a:t>
            </a:r>
            <a:r>
              <a:rPr lang="fr-FR" sz="1200" b="0" i="0" kern="1200" dirty="0" err="1">
                <a:solidFill>
                  <a:schemeClr val="tx1"/>
                </a:solidFill>
                <a:effectLst/>
                <a:latin typeface="+mn-lt"/>
                <a:ea typeface="+mn-ea"/>
                <a:cs typeface="+mn-cs"/>
              </a:rPr>
              <a:t>thousand</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executed</a:t>
            </a:r>
            <a:r>
              <a:rPr lang="fr-FR" sz="1200" b="0" i="0" kern="1200" dirty="0">
                <a:solidFill>
                  <a:schemeClr val="tx1"/>
                </a:solidFill>
                <a:effectLst/>
                <a:latin typeface="+mn-lt"/>
                <a:ea typeface="+mn-ea"/>
                <a:cs typeface="+mn-cs"/>
              </a:rPr>
              <a:t>.  </a:t>
            </a:r>
            <a:endParaRPr lang="fr-CA" noProof="0" dirty="0"/>
          </a:p>
          <a:p>
            <a:pPr marL="0" lvl="0" indent="0">
              <a:buFont typeface="Wingdings" panose="05000000000000000000" pitchFamily="2" charset="2"/>
              <a:buNone/>
            </a:pPr>
            <a:endParaRPr lang="fr-CA" noProof="0" dirty="0"/>
          </a:p>
          <a:p>
            <a:r>
              <a:rPr lang="fr-CA" b="1" noProof="0" dirty="0"/>
              <a:t>Sources</a:t>
            </a:r>
            <a:r>
              <a:rPr lang="fr-CA" noProof="0" dirty="0"/>
              <a:t>:</a:t>
            </a:r>
            <a:r>
              <a:rPr lang="fr-CA" dirty="0"/>
              <a:t> </a:t>
            </a:r>
            <a:endParaRPr lang="fr-CA" noProof="0" dirty="0">
              <a:cs typeface="Calibri"/>
            </a:endParaRPr>
          </a:p>
          <a:p>
            <a:pPr marL="171450" indent="-171450">
              <a:buFont typeface="Arial" panose="020B0604020202020204" pitchFamily="34" charset="0"/>
              <a:buChar char="•"/>
            </a:pPr>
            <a:r>
              <a:rPr lang="fr-CA" noProof="0" dirty="0"/>
              <a:t>Encyclopédie Larousse en ligne, </a:t>
            </a:r>
            <a:r>
              <a:rPr lang="fr-CA" i="1" noProof="0" dirty="0"/>
              <a:t>Cahiers de doléances, https://www.larousse.fr/encyclopedie/divers/cahiers_de_dol%C3%A9ances/182555</a:t>
            </a:r>
            <a:r>
              <a:rPr lang="fr-CA" i="1" dirty="0"/>
              <a:t> </a:t>
            </a:r>
            <a:r>
              <a:rPr lang="fr-CA" i="1" noProof="0" dirty="0"/>
              <a:t> </a:t>
            </a:r>
            <a:r>
              <a:rPr lang="fr-CA" sz="1200" b="0" i="0" kern="1200" noProof="0" dirty="0">
                <a:solidFill>
                  <a:schemeClr val="tx1"/>
                </a:solidFill>
                <a:effectLst/>
                <a:latin typeface="+mn-lt"/>
                <a:ea typeface="+mn-ea"/>
                <a:cs typeface="+mn-cs"/>
              </a:rPr>
              <a:t>(</a:t>
            </a:r>
            <a:r>
              <a:rPr lang="fr-CA" sz="1200" b="0" i="0" kern="1200" noProof="0" dirty="0" err="1">
                <a:solidFill>
                  <a:schemeClr val="tx1"/>
                </a:solidFill>
                <a:effectLst/>
                <a:latin typeface="+mn-lt"/>
                <a:ea typeface="+mn-ea"/>
                <a:cs typeface="+mn-cs"/>
              </a:rPr>
              <a:t>Consulted</a:t>
            </a:r>
            <a:r>
              <a:rPr lang="fr-CA" sz="1200" b="0" i="0" kern="1200" noProof="0" dirty="0">
                <a:solidFill>
                  <a:schemeClr val="tx1"/>
                </a:solidFill>
                <a:effectLst/>
                <a:latin typeface="+mn-lt"/>
                <a:ea typeface="+mn-ea"/>
                <a:cs typeface="+mn-cs"/>
              </a:rPr>
              <a:t> </a:t>
            </a:r>
            <a:r>
              <a:rPr lang="fr-CA" sz="1200" b="0" i="0" kern="1200" noProof="0" dirty="0" err="1">
                <a:solidFill>
                  <a:schemeClr val="tx1"/>
                </a:solidFill>
                <a:effectLst/>
                <a:latin typeface="+mn-lt"/>
                <a:ea typeface="+mn-ea"/>
                <a:cs typeface="+mn-cs"/>
              </a:rPr>
              <a:t>December</a:t>
            </a:r>
            <a:r>
              <a:rPr lang="fr-CA" sz="1200" b="0" i="0" kern="1200" noProof="0" dirty="0">
                <a:solidFill>
                  <a:schemeClr val="tx1"/>
                </a:solidFill>
                <a:effectLst/>
                <a:latin typeface="+mn-lt"/>
                <a:ea typeface="+mn-ea"/>
                <a:cs typeface="+mn-cs"/>
              </a:rPr>
              <a:t> 9, 2020)</a:t>
            </a:r>
            <a:endParaRPr lang="fr-CA" noProof="0" dirty="0">
              <a:cs typeface="Calibri"/>
            </a:endParaRPr>
          </a:p>
          <a:p>
            <a:pPr marL="171450" lvl="0" indent="-171450">
              <a:buFont typeface="Arial" panose="020B0604020202020204" pitchFamily="34" charset="0"/>
              <a:buChar char="•"/>
            </a:pPr>
            <a:r>
              <a:rPr lang="fr-CA" noProof="0" dirty="0"/>
              <a:t>Encyclopédie Larousse en ligne, </a:t>
            </a:r>
            <a:r>
              <a:rPr lang="fr-CA" i="1" noProof="0" dirty="0"/>
              <a:t>États généraux, </a:t>
            </a:r>
            <a:r>
              <a:rPr lang="fr-CA" i="0" noProof="0" dirty="0"/>
              <a:t>https://www.larousse.fr/encyclopedie/divers/%C3%A9tats_g%C3%A9n%C3%A9raux/49635</a:t>
            </a:r>
            <a:r>
              <a:rPr lang="fr-CA" i="1" noProof="0" dirty="0"/>
              <a:t> </a:t>
            </a:r>
            <a:r>
              <a:rPr lang="fr-CA" sz="1200" b="0" i="0" kern="1200" noProof="0" dirty="0">
                <a:solidFill>
                  <a:schemeClr val="tx1"/>
                </a:solidFill>
                <a:effectLst/>
                <a:latin typeface="+mn-lt"/>
                <a:ea typeface="+mn-ea"/>
                <a:cs typeface="+mn-cs"/>
              </a:rPr>
              <a:t> (</a:t>
            </a:r>
            <a:r>
              <a:rPr lang="fr-CA" sz="1200" b="0" i="0" kern="1200" noProof="0" dirty="0" err="1">
                <a:solidFill>
                  <a:schemeClr val="tx1"/>
                </a:solidFill>
                <a:effectLst/>
                <a:latin typeface="+mn-lt"/>
                <a:ea typeface="+mn-ea"/>
                <a:cs typeface="+mn-cs"/>
              </a:rPr>
              <a:t>Consulted</a:t>
            </a:r>
            <a:r>
              <a:rPr lang="fr-CA" sz="1200" b="0" i="0" kern="1200" noProof="0" dirty="0">
                <a:solidFill>
                  <a:schemeClr val="tx1"/>
                </a:solidFill>
                <a:effectLst/>
                <a:latin typeface="+mn-lt"/>
                <a:ea typeface="+mn-ea"/>
                <a:cs typeface="+mn-cs"/>
              </a:rPr>
              <a:t> </a:t>
            </a:r>
            <a:r>
              <a:rPr lang="fr-CA" sz="1200" b="0" i="0" kern="1200" noProof="0" dirty="0" err="1">
                <a:solidFill>
                  <a:schemeClr val="tx1"/>
                </a:solidFill>
                <a:effectLst/>
                <a:latin typeface="+mn-lt"/>
                <a:ea typeface="+mn-ea"/>
                <a:cs typeface="+mn-cs"/>
              </a:rPr>
              <a:t>December</a:t>
            </a:r>
            <a:r>
              <a:rPr lang="fr-CA" sz="1200" b="0" i="0" kern="1200" noProof="0" dirty="0">
                <a:solidFill>
                  <a:schemeClr val="tx1"/>
                </a:solidFill>
                <a:effectLst/>
                <a:latin typeface="+mn-lt"/>
                <a:ea typeface="+mn-ea"/>
                <a:cs typeface="+mn-cs"/>
              </a:rPr>
              <a:t> 9, 2020)</a:t>
            </a:r>
            <a:endParaRPr lang="fr-CA" i="1"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0" i="0" noProof="0" dirty="0"/>
              <a:t>Site web de l’Assemblée nationale française, </a:t>
            </a:r>
            <a:r>
              <a:rPr lang="fr-CA" b="0" i="1" noProof="0" dirty="0"/>
              <a:t>Histoire de l’assemblée nationale</a:t>
            </a:r>
            <a:r>
              <a:rPr lang="fr-CA" b="0" i="0" noProof="0" dirty="0"/>
              <a:t>, http://www2.assemblee-nationale.fr/decouvrir-l-assemblee/histoire/histoire-de-l-assemblee-nationale </a:t>
            </a:r>
            <a:r>
              <a:rPr lang="fr-CA" sz="1200" b="0" i="0" kern="1200" noProof="0" dirty="0">
                <a:solidFill>
                  <a:schemeClr val="tx1"/>
                </a:solidFill>
                <a:effectLst/>
                <a:latin typeface="+mn-lt"/>
                <a:ea typeface="+mn-ea"/>
                <a:cs typeface="+mn-cs"/>
              </a:rPr>
              <a:t> [</a:t>
            </a:r>
            <a:r>
              <a:rPr lang="fr-CA" sz="1200" b="0" i="0" kern="1200" noProof="0" dirty="0" err="1">
                <a:solidFill>
                  <a:schemeClr val="tx1"/>
                </a:solidFill>
                <a:effectLst/>
                <a:latin typeface="+mn-lt"/>
                <a:ea typeface="+mn-ea"/>
                <a:cs typeface="+mn-cs"/>
              </a:rPr>
              <a:t>Consulted</a:t>
            </a:r>
            <a:r>
              <a:rPr lang="fr-CA" sz="1200" b="0" i="0" kern="1200" noProof="0" dirty="0">
                <a:solidFill>
                  <a:schemeClr val="tx1"/>
                </a:solidFill>
                <a:effectLst/>
                <a:latin typeface="+mn-lt"/>
                <a:ea typeface="+mn-ea"/>
                <a:cs typeface="+mn-cs"/>
              </a:rPr>
              <a:t> </a:t>
            </a:r>
            <a:r>
              <a:rPr lang="fr-CA" sz="1200" b="0" i="0" kern="1200" noProof="0" dirty="0" err="1">
                <a:solidFill>
                  <a:schemeClr val="tx1"/>
                </a:solidFill>
                <a:effectLst/>
                <a:latin typeface="+mn-lt"/>
                <a:ea typeface="+mn-ea"/>
                <a:cs typeface="+mn-cs"/>
              </a:rPr>
              <a:t>December</a:t>
            </a:r>
            <a:r>
              <a:rPr lang="fr-CA" sz="1200" b="0" i="0" kern="1200" noProof="0" dirty="0">
                <a:solidFill>
                  <a:schemeClr val="tx1"/>
                </a:solidFill>
                <a:effectLst/>
                <a:latin typeface="+mn-lt"/>
                <a:ea typeface="+mn-ea"/>
                <a:cs typeface="+mn-cs"/>
              </a:rPr>
              <a:t> 9, 2020] </a:t>
            </a:r>
            <a:endParaRPr lang="fr-CA" sz="1200" b="0" i="0" kern="1200" noProof="0" dirty="0">
              <a:solidFill>
                <a:schemeClr val="tx1"/>
              </a:solidFill>
              <a:effectLst/>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b="0" i="0" kern="1200" noProof="0" dirty="0">
                <a:solidFill>
                  <a:schemeClr val="tx1"/>
                </a:solidFill>
                <a:effectLst/>
                <a:latin typeface="+mn-lt"/>
                <a:ea typeface="+mn-ea"/>
                <a:cs typeface="+mn-cs"/>
              </a:rPr>
              <a:t>Encyclopédie </a:t>
            </a:r>
            <a:r>
              <a:rPr lang="fr-CA" sz="1200" b="0" i="0" kern="1200" noProof="0" dirty="0" err="1">
                <a:solidFill>
                  <a:schemeClr val="tx1"/>
                </a:solidFill>
                <a:effectLst/>
                <a:latin typeface="+mn-lt"/>
                <a:ea typeface="+mn-ea"/>
                <a:cs typeface="+mn-cs"/>
              </a:rPr>
              <a:t>Universalis</a:t>
            </a:r>
            <a:r>
              <a:rPr lang="fr-CA" sz="1200" b="0" i="0" kern="1200" noProof="0" dirty="0">
                <a:solidFill>
                  <a:schemeClr val="tx1"/>
                </a:solidFill>
                <a:effectLst/>
                <a:latin typeface="+mn-lt"/>
                <a:ea typeface="+mn-ea"/>
                <a:cs typeface="+mn-cs"/>
              </a:rPr>
              <a:t> en ligne, </a:t>
            </a:r>
            <a:r>
              <a:rPr lang="fr-CA" sz="1200" b="0" i="1" kern="1200" noProof="0" dirty="0">
                <a:solidFill>
                  <a:schemeClr val="tx1"/>
                </a:solidFill>
                <a:effectLst/>
                <a:latin typeface="+mn-lt"/>
                <a:ea typeface="+mn-ea"/>
                <a:cs typeface="+mn-cs"/>
              </a:rPr>
              <a:t>Quatorze juillet 1789</a:t>
            </a:r>
            <a:r>
              <a:rPr lang="fr-CA" sz="1200" b="0" i="0" kern="1200" noProof="0" dirty="0">
                <a:solidFill>
                  <a:schemeClr val="tx1"/>
                </a:solidFill>
                <a:effectLst/>
                <a:latin typeface="+mn-lt"/>
                <a:ea typeface="+mn-ea"/>
                <a:cs typeface="+mn-cs"/>
              </a:rPr>
              <a:t>, https://www.universalis.fr/encyclopedie/quatorze-juillet-1789/ (</a:t>
            </a:r>
            <a:r>
              <a:rPr lang="fr-CA" sz="1200" b="0" i="0" kern="1200" noProof="0" dirty="0" err="1">
                <a:solidFill>
                  <a:schemeClr val="tx1"/>
                </a:solidFill>
                <a:effectLst/>
                <a:latin typeface="+mn-lt"/>
                <a:ea typeface="+mn-ea"/>
                <a:cs typeface="+mn-cs"/>
              </a:rPr>
              <a:t>Consulted</a:t>
            </a:r>
            <a:r>
              <a:rPr lang="fr-CA" sz="1200" b="0" i="0" kern="1200" noProof="0" dirty="0">
                <a:solidFill>
                  <a:schemeClr val="tx1"/>
                </a:solidFill>
                <a:effectLst/>
                <a:latin typeface="+mn-lt"/>
                <a:ea typeface="+mn-ea"/>
                <a:cs typeface="+mn-cs"/>
              </a:rPr>
              <a:t> </a:t>
            </a:r>
            <a:r>
              <a:rPr lang="fr-CA" sz="1200" b="0" i="0" kern="1200" noProof="0" dirty="0" err="1">
                <a:solidFill>
                  <a:schemeClr val="tx1"/>
                </a:solidFill>
                <a:effectLst/>
                <a:latin typeface="+mn-lt"/>
                <a:ea typeface="+mn-ea"/>
                <a:cs typeface="+mn-cs"/>
              </a:rPr>
              <a:t>December</a:t>
            </a:r>
            <a:r>
              <a:rPr lang="fr-CA" sz="1200" b="0" i="0" kern="1200" noProof="0" dirty="0">
                <a:solidFill>
                  <a:schemeClr val="tx1"/>
                </a:solidFill>
                <a:effectLst/>
                <a:latin typeface="+mn-lt"/>
                <a:ea typeface="+mn-ea"/>
                <a:cs typeface="+mn-cs"/>
              </a:rPr>
              <a:t> 10, 2020)</a:t>
            </a:r>
            <a:endParaRPr lang="fr-CA" noProof="0" dirty="0">
              <a:cs typeface="Calibri"/>
            </a:endParaRPr>
          </a:p>
          <a:p>
            <a:pPr marL="171450" indent="-171450">
              <a:buFont typeface="Arial" panose="020B0604020202020204" pitchFamily="34" charset="0"/>
              <a:buChar char="•"/>
              <a:defRPr/>
            </a:pPr>
            <a:r>
              <a:rPr lang="fr-CA" sz="1200" b="0" i="0" kern="1200" noProof="0" dirty="0">
                <a:solidFill>
                  <a:schemeClr val="tx1"/>
                </a:solidFill>
                <a:effectLst/>
                <a:latin typeface="+mn-lt"/>
                <a:ea typeface="+mn-ea"/>
                <a:cs typeface="+mn-cs"/>
              </a:rPr>
              <a:t>Encyclopédie </a:t>
            </a:r>
            <a:r>
              <a:rPr lang="fr-CA" sz="1200" b="0" i="0" kern="1200" noProof="0" dirty="0" err="1">
                <a:solidFill>
                  <a:schemeClr val="tx1"/>
                </a:solidFill>
                <a:effectLst/>
                <a:latin typeface="+mn-lt"/>
                <a:ea typeface="+mn-ea"/>
                <a:cs typeface="+mn-cs"/>
              </a:rPr>
              <a:t>Universalis</a:t>
            </a:r>
            <a:r>
              <a:rPr lang="fr-CA" sz="1200" b="0" i="0" kern="1200" noProof="0" dirty="0">
                <a:solidFill>
                  <a:schemeClr val="tx1"/>
                </a:solidFill>
                <a:effectLst/>
                <a:latin typeface="+mn-lt"/>
                <a:ea typeface="+mn-ea"/>
                <a:cs typeface="+mn-cs"/>
              </a:rPr>
              <a:t> en ligne</a:t>
            </a:r>
            <a:r>
              <a:rPr lang="fr-CA" sz="1200" b="0" i="1" kern="1200" noProof="0" dirty="0">
                <a:solidFill>
                  <a:schemeClr val="tx1"/>
                </a:solidFill>
                <a:effectLst/>
                <a:latin typeface="+mn-lt"/>
                <a:ea typeface="+mn-ea"/>
                <a:cs typeface="+mn-cs"/>
              </a:rPr>
              <a:t>, la Terreur</a:t>
            </a:r>
            <a:r>
              <a:rPr lang="fr-CA" sz="1200" b="0" i="0" kern="1200" noProof="0" dirty="0">
                <a:solidFill>
                  <a:schemeClr val="tx1"/>
                </a:solidFill>
                <a:effectLst/>
                <a:latin typeface="+mn-lt"/>
                <a:ea typeface="+mn-ea"/>
                <a:cs typeface="+mn-cs"/>
              </a:rPr>
              <a:t>, https://www.universalis.fr/encyclopedie/la-terreur/</a:t>
            </a:r>
            <a:r>
              <a:rPr lang="fr-CA" dirty="0"/>
              <a:t> </a:t>
            </a:r>
            <a:r>
              <a:rPr lang="fr-CA" sz="1200" b="0" i="0" kern="1200" noProof="0" dirty="0">
                <a:solidFill>
                  <a:schemeClr val="tx1"/>
                </a:solidFill>
                <a:effectLst/>
                <a:latin typeface="+mn-lt"/>
                <a:ea typeface="+mn-ea"/>
                <a:cs typeface="+mn-cs"/>
              </a:rPr>
              <a:t> (</a:t>
            </a:r>
            <a:r>
              <a:rPr lang="fr-CA" sz="1200" b="0" i="0" kern="1200" noProof="0" dirty="0" err="1">
                <a:solidFill>
                  <a:schemeClr val="tx1"/>
                </a:solidFill>
                <a:effectLst/>
                <a:latin typeface="+mn-lt"/>
                <a:ea typeface="+mn-ea"/>
                <a:cs typeface="+mn-cs"/>
              </a:rPr>
              <a:t>Consulted</a:t>
            </a:r>
            <a:r>
              <a:rPr lang="fr-CA" sz="1200" b="0" i="0" kern="1200" noProof="0" dirty="0">
                <a:solidFill>
                  <a:schemeClr val="tx1"/>
                </a:solidFill>
                <a:effectLst/>
                <a:latin typeface="+mn-lt"/>
                <a:ea typeface="+mn-ea"/>
                <a:cs typeface="+mn-cs"/>
              </a:rPr>
              <a:t> </a:t>
            </a:r>
            <a:r>
              <a:rPr lang="fr-CA" sz="1200" b="0" i="0" kern="1200" noProof="0" dirty="0" err="1">
                <a:solidFill>
                  <a:schemeClr val="tx1"/>
                </a:solidFill>
                <a:effectLst/>
                <a:latin typeface="+mn-lt"/>
                <a:ea typeface="+mn-ea"/>
                <a:cs typeface="+mn-cs"/>
              </a:rPr>
              <a:t>December</a:t>
            </a:r>
            <a:r>
              <a:rPr lang="fr-CA" sz="1200" b="0" i="0" kern="1200" noProof="0" dirty="0">
                <a:solidFill>
                  <a:schemeClr val="tx1"/>
                </a:solidFill>
                <a:effectLst/>
                <a:latin typeface="+mn-lt"/>
                <a:ea typeface="+mn-ea"/>
                <a:cs typeface="+mn-cs"/>
              </a:rPr>
              <a:t> 10, 2020)</a:t>
            </a:r>
            <a:endParaRPr lang="fr-CA" noProof="0" dirty="0">
              <a:cs typeface="Calibri"/>
            </a:endParaRPr>
          </a:p>
        </p:txBody>
      </p:sp>
      <p:sp>
        <p:nvSpPr>
          <p:cNvPr id="4" name="Espace réservé du numéro de diapositive 3"/>
          <p:cNvSpPr>
            <a:spLocks noGrp="1"/>
          </p:cNvSpPr>
          <p:nvPr>
            <p:ph type="sldNum" sz="quarter" idx="5"/>
          </p:nvPr>
        </p:nvSpPr>
        <p:spPr/>
        <p:txBody>
          <a:bodyPr/>
          <a:lstStyle/>
          <a:p>
            <a:fld id="{BD3EF483-CCDC-4FB8-A780-3BD5507A0E1D}" type="slidenum">
              <a:rPr lang="fr-CA" smtClean="0"/>
              <a:t>4</a:t>
            </a:fld>
            <a:endParaRPr lang="fr-CA"/>
          </a:p>
        </p:txBody>
      </p:sp>
    </p:spTree>
    <p:extLst>
      <p:ext uri="{BB962C8B-B14F-4D97-AF65-F5344CB8AC3E}">
        <p14:creationId xmlns:p14="http://schemas.microsoft.com/office/powerpoint/2010/main" val="2245782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CA" b="1" cap="small" dirty="0">
                <a:latin typeface="Arial"/>
                <a:ea typeface="Times New Roman" panose="02020603050405020304" pitchFamily="18" charset="0"/>
                <a:cs typeface="Arial"/>
              </a:rPr>
              <a:t>INFORMATION FOR STUDENTS</a:t>
            </a:r>
            <a:br>
              <a:rPr lang="fr-CA" b="1" cap="small" dirty="0">
                <a:latin typeface="Arial"/>
                <a:ea typeface="Times New Roman" panose="02020603050405020304" pitchFamily="18" charset="0"/>
                <a:cs typeface="Arial"/>
              </a:rPr>
            </a:br>
            <a:endParaRPr lang="en-CA" dirty="0"/>
          </a:p>
          <a:p>
            <a:r>
              <a:rPr lang="en-CA" dirty="0">
                <a:cs typeface="Calibri" panose="020F0502020204030204"/>
              </a:rPr>
              <a:t>Enlightenment philosophers promoted ideals of freedom that became a driving force of the French Revolution. Their publications were very popular with the bourgeoisie and helped change the conception of the individual. This new vision and its ideas about individual freedoms and free will was very different from the pre-Revolution society of the learned bourgeoisie. Most of the leaders of the Revolution did their best to build a more just society in which most people enjoyed individual rights (right to life, property and liberty). (Some people, such as prisoners or people in a state of servitude, did not benefit from these rights.)</a:t>
            </a:r>
          </a:p>
          <a:p>
            <a:r>
              <a:rPr lang="en-CA" dirty="0">
                <a:cs typeface="Calibri" panose="020F0502020204030204"/>
              </a:rPr>
              <a:t> </a:t>
            </a:r>
          </a:p>
          <a:p>
            <a:r>
              <a:rPr lang="en-CA" b="1" dirty="0"/>
              <a:t>Sources </a:t>
            </a:r>
            <a:r>
              <a:rPr lang="en-CA" dirty="0"/>
              <a:t>:</a:t>
            </a:r>
            <a:endParaRPr lang="en-CA" dirty="0">
              <a:cs typeface="Calibri"/>
            </a:endParaRPr>
          </a:p>
          <a:p>
            <a:pPr marL="171450" indent="-171450">
              <a:buFont typeface="Arial"/>
              <a:buChar char="•"/>
            </a:pPr>
            <a:r>
              <a:rPr lang="en-CA" dirty="0"/>
              <a:t>All historical quotes are taken from: dicocitations.lemonde.fr/. Any translations are </a:t>
            </a:r>
            <a:r>
              <a:rPr lang="en-CA" dirty="0" err="1"/>
              <a:t>Éducaloi’s</a:t>
            </a:r>
            <a:r>
              <a:rPr lang="en-CA" dirty="0"/>
              <a:t>.</a:t>
            </a:r>
            <a:endParaRPr lang="en-CA" dirty="0">
              <a:cs typeface="Calibri" panose="020F0502020204030204"/>
            </a:endParaRPr>
          </a:p>
          <a:p>
            <a:pPr marL="171450" indent="-171450">
              <a:buFont typeface="Arial"/>
              <a:buChar char="•"/>
            </a:pPr>
            <a:r>
              <a:rPr lang="fr-CA" dirty="0"/>
              <a:t>Encyclopédie Larousse, « siècle des Lumières », on line: ˂ </a:t>
            </a:r>
            <a:r>
              <a:rPr lang="fr-CA" u="sng" dirty="0">
                <a:hlinkClick r:id="rId3"/>
              </a:rPr>
              <a:t>https://www.larousse.fr/encyclopedie/divers/si%C3%A8cle_des_Lumi%C3%A8res/130660</a:t>
            </a:r>
            <a:r>
              <a:rPr lang="fr-CA" dirty="0"/>
              <a:t> ˃ (</a:t>
            </a:r>
            <a:r>
              <a:rPr lang="fr-CA" dirty="0" err="1"/>
              <a:t>consulted</a:t>
            </a:r>
            <a:r>
              <a:rPr lang="fr-CA" dirty="0"/>
              <a:t> </a:t>
            </a:r>
            <a:r>
              <a:rPr lang="fr-CA" dirty="0" err="1"/>
              <a:t>December</a:t>
            </a:r>
            <a:r>
              <a:rPr lang="fr-CA" dirty="0"/>
              <a:t> 14, 2020)</a:t>
            </a:r>
          </a:p>
          <a:p>
            <a:pPr marL="171450" indent="-171450">
              <a:buFont typeface="Arial"/>
              <a:buChar char="•"/>
            </a:pPr>
            <a:r>
              <a:rPr lang="fr-CA" dirty="0">
                <a:cs typeface="Calibri" panose="020F0502020204030204"/>
              </a:rPr>
              <a:t>The </a:t>
            </a:r>
            <a:r>
              <a:rPr lang="fr-CA" dirty="0" err="1">
                <a:cs typeface="Calibri" panose="020F0502020204030204"/>
              </a:rPr>
              <a:t>various</a:t>
            </a:r>
            <a:r>
              <a:rPr lang="fr-CA" dirty="0">
                <a:cs typeface="Calibri" panose="020F0502020204030204"/>
              </a:rPr>
              <a:t> </a:t>
            </a:r>
            <a:r>
              <a:rPr lang="fr-CA" dirty="0" err="1">
                <a:cs typeface="Calibri" panose="020F0502020204030204"/>
              </a:rPr>
              <a:t>rights</a:t>
            </a:r>
            <a:r>
              <a:rPr lang="fr-CA" dirty="0">
                <a:cs typeface="Calibri" panose="020F0502020204030204"/>
              </a:rPr>
              <a:t> are </a:t>
            </a:r>
            <a:r>
              <a:rPr lang="fr-CA" dirty="0" err="1">
                <a:cs typeface="Calibri" panose="020F0502020204030204"/>
              </a:rPr>
              <a:t>also</a:t>
            </a:r>
            <a:r>
              <a:rPr lang="fr-CA" dirty="0">
                <a:cs typeface="Calibri" panose="020F0502020204030204"/>
              </a:rPr>
              <a:t> </a:t>
            </a:r>
            <a:r>
              <a:rPr lang="fr-CA" dirty="0" err="1">
                <a:cs typeface="Calibri" panose="020F0502020204030204"/>
              </a:rPr>
              <a:t>discussed</a:t>
            </a:r>
            <a:r>
              <a:rPr lang="fr-CA" dirty="0">
                <a:cs typeface="Calibri" panose="020F0502020204030204"/>
              </a:rPr>
              <a:t> in slide 10</a:t>
            </a:r>
            <a:r>
              <a:rPr lang="fr-CA" b="0" dirty="0">
                <a:cs typeface="Calibri" panose="020F0502020204030204"/>
              </a:rPr>
              <a:t>.</a:t>
            </a:r>
          </a:p>
          <a:p>
            <a:pPr marL="171450" indent="-171450">
              <a:buFont typeface="Arial"/>
              <a:buChar char="•"/>
            </a:pPr>
            <a:r>
              <a:rPr lang="fr-CA" b="0" dirty="0">
                <a:cs typeface="Calibri" panose="020F0502020204030204"/>
              </a:rPr>
              <a:t>The </a:t>
            </a:r>
            <a:r>
              <a:rPr lang="fr-CA" b="0" dirty="0" err="1">
                <a:cs typeface="Calibri" panose="020F0502020204030204"/>
              </a:rPr>
              <a:t>equivalent</a:t>
            </a:r>
            <a:r>
              <a:rPr lang="fr-CA" b="0" dirty="0">
                <a:cs typeface="Calibri" panose="020F0502020204030204"/>
              </a:rPr>
              <a:t> </a:t>
            </a:r>
            <a:r>
              <a:rPr lang="fr-CA" b="0" dirty="0" err="1">
                <a:cs typeface="Calibri" panose="020F0502020204030204"/>
              </a:rPr>
              <a:t>rights</a:t>
            </a:r>
            <a:r>
              <a:rPr lang="fr-CA" b="0" dirty="0">
                <a:cs typeface="Calibri" panose="020F0502020204030204"/>
              </a:rPr>
              <a:t> in </a:t>
            </a:r>
            <a:r>
              <a:rPr lang="fr-CA" b="0" dirty="0" err="1">
                <a:cs typeface="Calibri" panose="020F0502020204030204"/>
              </a:rPr>
              <a:t>Quebec</a:t>
            </a:r>
            <a:r>
              <a:rPr lang="fr-CA" dirty="0">
                <a:cs typeface="Calibri" panose="020F0502020204030204"/>
              </a:rPr>
              <a:t>: </a:t>
            </a:r>
            <a:r>
              <a:rPr lang="fr-CA" i="1" dirty="0">
                <a:cs typeface="Calibri" panose="020F0502020204030204"/>
              </a:rPr>
              <a:t>Civil Code of </a:t>
            </a:r>
            <a:r>
              <a:rPr lang="fr-CA" i="1" dirty="0" err="1">
                <a:cs typeface="Calibri" panose="020F0502020204030204"/>
              </a:rPr>
              <a:t>Quebec</a:t>
            </a:r>
            <a:r>
              <a:rPr lang="fr-CA" i="1" dirty="0">
                <a:cs typeface="Calibri" panose="020F0502020204030204"/>
              </a:rPr>
              <a:t>, </a:t>
            </a:r>
            <a:r>
              <a:rPr lang="fr-CA" i="0" dirty="0">
                <a:cs typeface="Calibri" panose="020F0502020204030204"/>
              </a:rPr>
              <a:t>CQLR</a:t>
            </a:r>
            <a:r>
              <a:rPr lang="fr-CA" dirty="0">
                <a:cs typeface="Calibri" panose="020F0502020204030204"/>
              </a:rPr>
              <a:t>, c C-1991, </a:t>
            </a:r>
            <a:r>
              <a:rPr lang="fr-CA" dirty="0" err="1">
                <a:cs typeface="Calibri" panose="020F0502020204030204"/>
              </a:rPr>
              <a:t>ss</a:t>
            </a:r>
            <a:r>
              <a:rPr lang="fr-CA" dirty="0">
                <a:cs typeface="Calibri" panose="020F0502020204030204"/>
              </a:rPr>
              <a:t> 900, 905 and 947:</a:t>
            </a:r>
          </a:p>
          <a:p>
            <a:r>
              <a:rPr lang="fr-CA" b="1" dirty="0">
                <a:hlinkClick r:id="rId4"/>
              </a:rPr>
              <a:t>947.</a:t>
            </a:r>
            <a:r>
              <a:rPr lang="fr-CA" dirty="0"/>
              <a:t> </a:t>
            </a:r>
            <a:r>
              <a:rPr lang="en-CA" sz="1200" b="0" i="0" kern="1200" dirty="0">
                <a:solidFill>
                  <a:schemeClr val="tx1"/>
                </a:solidFill>
                <a:effectLst/>
                <a:latin typeface="+mn-lt"/>
                <a:ea typeface="+mn-ea"/>
                <a:cs typeface="+mn-cs"/>
              </a:rPr>
              <a:t> ”Ownership is the right to use, enjoy and dispose of property fully and freely, subject to the limits and conditions for doing so determined by law.</a:t>
            </a:r>
          </a:p>
          <a:p>
            <a:r>
              <a:rPr lang="en-CA" sz="1200" b="0" i="0" kern="1200" dirty="0">
                <a:solidFill>
                  <a:schemeClr val="tx1"/>
                </a:solidFill>
                <a:effectLst/>
                <a:latin typeface="+mn-lt"/>
                <a:ea typeface="+mn-ea"/>
                <a:cs typeface="+mn-cs"/>
              </a:rPr>
              <a:t>Ownership may be in various modalities and dismemberments.”</a:t>
            </a:r>
          </a:p>
          <a:p>
            <a:endParaRPr lang="en-CA" sz="1200" b="0" i="0" kern="1200" dirty="0">
              <a:solidFill>
                <a:schemeClr val="tx1"/>
              </a:solidFill>
              <a:effectLst/>
              <a:latin typeface="+mn-lt"/>
              <a:ea typeface="+mn-ea"/>
              <a:cs typeface="+mn-cs"/>
              <a:hlinkClick r:id="rId5"/>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hlinkClick r:id="rId5"/>
              </a:rPr>
              <a:t>900.</a:t>
            </a:r>
            <a:r>
              <a:rPr lang="fr-CA" dirty="0"/>
              <a:t>  </a:t>
            </a:r>
            <a:r>
              <a:rPr lang="en-CA" sz="1200" b="0" i="0" kern="1200" dirty="0">
                <a:solidFill>
                  <a:schemeClr val="tx1"/>
                </a:solidFill>
                <a:effectLst/>
                <a:latin typeface="+mn-lt"/>
                <a:ea typeface="+mn-ea"/>
                <a:cs typeface="+mn-cs"/>
              </a:rPr>
              <a:t>“Land, and any constructions and works of a permanent nature located thereon and anything forming an integral part thereof, are immovables</a:t>
            </a:r>
            <a:r>
              <a:rPr lang="fr-CA" dirty="0"/>
              <a:t>. [….]</a:t>
            </a:r>
            <a:r>
              <a:rPr lang="en-CA" sz="1200" b="0" i="0" kern="1200" dirty="0">
                <a:solidFill>
                  <a:schemeClr val="tx1"/>
                </a:solidFill>
                <a:effectLst/>
                <a:latin typeface="+mn-lt"/>
                <a:ea typeface="+mn-ea"/>
                <a:cs typeface="+mn-cs"/>
              </a:rPr>
              <a:t>”</a:t>
            </a:r>
          </a:p>
          <a:p>
            <a:endParaRPr lang="fr-CA" b="0" dirty="0">
              <a:cs typeface="Calibri" panose="020F0502020204030204"/>
            </a:endParaRPr>
          </a:p>
          <a:p>
            <a:r>
              <a:rPr lang="fr-CA" b="1" dirty="0">
                <a:hlinkClick r:id="rId6"/>
              </a:rPr>
              <a:t>905.</a:t>
            </a:r>
            <a:r>
              <a:rPr lang="fr-CA" dirty="0"/>
              <a:t> </a:t>
            </a:r>
            <a:r>
              <a:rPr lang="en-CA" sz="1200" b="0" i="0" kern="1200" dirty="0">
                <a:solidFill>
                  <a:schemeClr val="tx1"/>
                </a:solidFill>
                <a:effectLst/>
                <a:latin typeface="+mn-lt"/>
                <a:ea typeface="+mn-ea"/>
                <a:cs typeface="+mn-cs"/>
              </a:rPr>
              <a:t> ”Things which can be moved are movables.”</a:t>
            </a:r>
          </a:p>
          <a:p>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See also Quebec’s </a:t>
            </a:r>
            <a:r>
              <a:rPr lang="fr-CA" i="1" dirty="0"/>
              <a:t>Charter of Human </a:t>
            </a:r>
            <a:r>
              <a:rPr lang="fr-CA" i="1" dirty="0" err="1"/>
              <a:t>Rights</a:t>
            </a:r>
            <a:r>
              <a:rPr lang="fr-CA" i="1" dirty="0"/>
              <a:t> and </a:t>
            </a:r>
            <a:r>
              <a:rPr lang="fr-CA" i="1" dirty="0" err="1"/>
              <a:t>Freedoms</a:t>
            </a:r>
            <a:r>
              <a:rPr lang="fr-CA" dirty="0"/>
              <a:t>, CQLR c-12, art. 1 :</a:t>
            </a:r>
            <a:r>
              <a:rPr lang="en-CA" sz="1200" b="0" i="0" kern="1200" dirty="0">
                <a:solidFill>
                  <a:schemeClr val="tx1"/>
                </a:solidFill>
                <a:effectLst/>
                <a:latin typeface="+mn-lt"/>
                <a:ea typeface="+mn-ea"/>
                <a:cs typeface="+mn-cs"/>
              </a:rPr>
              <a:t> ”Every human being has a right to life, and to personal security, inviolability and freedom.</a:t>
            </a:r>
          </a:p>
          <a:p>
            <a:r>
              <a:rPr lang="en-CA" sz="1200" b="0" i="0" kern="1200" dirty="0">
                <a:solidFill>
                  <a:schemeClr val="tx1"/>
                </a:solidFill>
                <a:effectLst/>
                <a:latin typeface="+mn-lt"/>
                <a:ea typeface="+mn-ea"/>
                <a:cs typeface="+mn-cs"/>
              </a:rPr>
              <a:t>He also possesses juridical personality.”</a:t>
            </a:r>
          </a:p>
        </p:txBody>
      </p:sp>
      <p:sp>
        <p:nvSpPr>
          <p:cNvPr id="4" name="Espace réservé du numéro de diapositive 3"/>
          <p:cNvSpPr>
            <a:spLocks noGrp="1"/>
          </p:cNvSpPr>
          <p:nvPr>
            <p:ph type="sldNum" sz="quarter" idx="5"/>
          </p:nvPr>
        </p:nvSpPr>
        <p:spPr/>
        <p:txBody>
          <a:bodyPr/>
          <a:lstStyle/>
          <a:p>
            <a:fld id="{BD3EF483-CCDC-4FB8-A780-3BD5507A0E1D}" type="slidenum">
              <a:rPr lang="fr-CA" smtClean="0"/>
              <a:t>5</a:t>
            </a:fld>
            <a:endParaRPr lang="fr-CA"/>
          </a:p>
        </p:txBody>
      </p:sp>
    </p:spTree>
    <p:extLst>
      <p:ext uri="{BB962C8B-B14F-4D97-AF65-F5344CB8AC3E}">
        <p14:creationId xmlns:p14="http://schemas.microsoft.com/office/powerpoint/2010/main" val="1624851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D3EF483-CCDC-4FB8-A780-3BD5507A0E1D}" type="slidenum">
              <a:rPr lang="fr-CA" smtClean="0"/>
              <a:t>7</a:t>
            </a:fld>
            <a:endParaRPr lang="fr-CA"/>
          </a:p>
        </p:txBody>
      </p:sp>
    </p:spTree>
    <p:extLst>
      <p:ext uri="{BB962C8B-B14F-4D97-AF65-F5344CB8AC3E}">
        <p14:creationId xmlns:p14="http://schemas.microsoft.com/office/powerpoint/2010/main" val="2972301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cap="small" dirty="0">
                <a:latin typeface="Arial" panose="020B0604020202020204" pitchFamily="34" charset="0"/>
                <a:ea typeface="Times New Roman" panose="02020603050405020304" pitchFamily="18" charset="0"/>
                <a:cs typeface="Arial" panose="020B0604020202020204" pitchFamily="34" charset="0"/>
              </a:rPr>
              <a:t>INFORMATION FOR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82073" indent="-182073" defTabSz="971057">
              <a:buFont typeface="Wingdings" panose="05000000000000000000" pitchFamily="2" charset="2"/>
              <a:buChar char="q"/>
              <a:defRPr/>
            </a:pP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States are made up of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three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branches for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creating</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applying</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and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interpreting</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laws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We’ll</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look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each</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separately</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marL="0" indent="0" defTabSz="971057">
              <a:buFont typeface="Wingdings" panose="05000000000000000000" pitchFamily="2" charset="2"/>
              <a:buNone/>
              <a:defRPr/>
            </a:pP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p>
          <a:p>
            <a:pPr marL="182073" indent="-182073" defTabSz="971057">
              <a:buFont typeface="Wingdings" panose="05000000000000000000" pitchFamily="2" charset="2"/>
              <a:buChar char="q"/>
              <a:defRPr/>
            </a:pP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This concept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was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introduced</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for the first time by the philosopher Montesquieu,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who</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saw</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the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separation</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of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powers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as a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way</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to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counter</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absolutism</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b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br>
            <a:endParaRPr lang="fr-CA"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82073" indent="-182073" defTabSz="971057">
              <a:buFont typeface="Wingdings" panose="05000000000000000000" pitchFamily="2" charset="2"/>
              <a:buChar char="q"/>
              <a:defRPr/>
            </a:pP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To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understand</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the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three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branches, or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powers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we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can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think</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of a team sport like hockey. The slides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that</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follow use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pictograms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to help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make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 comparaison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between</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the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creation</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of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laws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and a hockey match. </a:t>
            </a:r>
            <a:r>
              <a:rPr lang="fr-CA" sz="1800" dirty="0">
                <a:solidFill>
                  <a:prstClr val="black"/>
                </a:solidFill>
                <a:latin typeface="Arial" panose="020B0604020202020204" pitchFamily="34" charset="0"/>
                <a:ea typeface="Calibri" panose="020F0502020204030204" pitchFamily="34" charset="0"/>
                <a:cs typeface="Arial" panose="020B0604020202020204" pitchFamily="34" charset="0"/>
              </a:rPr>
              <a:t> </a:t>
            </a:r>
          </a:p>
          <a:p>
            <a:pPr defTabSz="971057">
              <a:defRPr/>
            </a:pPr>
            <a:endParaRPr lang="fr-CA" sz="1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971057">
              <a:defRPr/>
            </a:pPr>
            <a:r>
              <a:rPr lang="fr-CA" sz="1000" b="1" dirty="0">
                <a:solidFill>
                  <a:prstClr val="black"/>
                </a:solidFill>
                <a:latin typeface="Arial" panose="020B0604020202020204" pitchFamily="34" charset="0"/>
                <a:ea typeface="Calibri" panose="020F0502020204030204" pitchFamily="34" charset="0"/>
                <a:cs typeface="Arial" panose="020B0604020202020204" pitchFamily="34" charset="0"/>
              </a:rPr>
              <a:t>SOURCES</a:t>
            </a:r>
            <a:endParaRPr lang="fr-CA" sz="1000" b="1"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182073" indent="-182073" defTabSz="971057">
              <a:buFont typeface="Arial" panose="020B0604020202020204" pitchFamily="34" charset="0"/>
              <a:buChar char="•"/>
              <a:defRPr/>
            </a:pPr>
            <a:r>
              <a:rPr lang="fr-CA" sz="1000" dirty="0">
                <a:solidFill>
                  <a:prstClr val="black"/>
                </a:solidFill>
                <a:latin typeface="Arial" panose="020B0604020202020204" pitchFamily="34" charset="0"/>
                <a:ea typeface="Calibri" panose="020F0502020204030204" pitchFamily="34" charset="0"/>
                <a:cs typeface="Arial" panose="020B0604020202020204" pitchFamily="34" charset="0"/>
              </a:rPr>
              <a:t>Henri BRUN, Guy TREMBLAY et Eugène BROUILLET, </a:t>
            </a:r>
            <a:r>
              <a:rPr lang="fr-CA" sz="1000" i="1" dirty="0">
                <a:solidFill>
                  <a:prstClr val="black"/>
                </a:solidFill>
                <a:latin typeface="Arial" panose="020B0604020202020204" pitchFamily="34" charset="0"/>
                <a:ea typeface="Calibri" panose="020F0502020204030204" pitchFamily="34" charset="0"/>
                <a:cs typeface="Arial" panose="020B0604020202020204" pitchFamily="34" charset="0"/>
              </a:rPr>
              <a:t>Droit constitutionnel</a:t>
            </a:r>
            <a:r>
              <a:rPr lang="fr-CA" sz="1000" dirty="0">
                <a:solidFill>
                  <a:prstClr val="black"/>
                </a:solidFill>
                <a:latin typeface="Arial" panose="020B0604020202020204" pitchFamily="34" charset="0"/>
                <a:ea typeface="Calibri" panose="020F0502020204030204" pitchFamily="34" charset="0"/>
                <a:cs typeface="Arial" panose="020B0604020202020204" pitchFamily="34" charset="0"/>
              </a:rPr>
              <a:t>, 6</a:t>
            </a:r>
            <a:r>
              <a:rPr lang="fr-CA" sz="1000" baseline="30000" dirty="0">
                <a:solidFill>
                  <a:prstClr val="black"/>
                </a:solidFill>
                <a:latin typeface="Arial" panose="020B0604020202020204" pitchFamily="34" charset="0"/>
                <a:ea typeface="Calibri" panose="020F0502020204030204" pitchFamily="34" charset="0"/>
                <a:cs typeface="Arial" panose="020B0604020202020204" pitchFamily="34" charset="0"/>
              </a:rPr>
              <a:t>e</a:t>
            </a:r>
            <a:r>
              <a:rPr lang="fr-CA" sz="1000" dirty="0">
                <a:solidFill>
                  <a:prstClr val="black"/>
                </a:solidFill>
                <a:latin typeface="Arial" panose="020B0604020202020204" pitchFamily="34" charset="0"/>
                <a:ea typeface="Calibri" panose="020F0502020204030204" pitchFamily="34" charset="0"/>
                <a:cs typeface="Arial" panose="020B0604020202020204" pitchFamily="34" charset="0"/>
              </a:rPr>
              <a:t> éd, Éditions Yvon Blais, Cowansville, 2014, par. II.131, II.76, VI-2.22 and VI-2.23 </a:t>
            </a:r>
          </a:p>
          <a:p>
            <a:pPr marL="182073" marR="0" lvl="0" indent="-182073" algn="l" defTabSz="97105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000" dirty="0">
                <a:latin typeface="Arial" panose="020B0604020202020204" pitchFamily="34" charset="0"/>
                <a:ea typeface="Calibri" panose="020F0502020204030204" pitchFamily="34" charset="0"/>
                <a:cs typeface="Arial" panose="020B0604020202020204" pitchFamily="34" charset="0"/>
              </a:rPr>
              <a:t>Nicole DUPLÉ, </a:t>
            </a:r>
            <a:r>
              <a:rPr lang="fr-CA" sz="1000" i="1" dirty="0">
                <a:latin typeface="Arial" panose="020B0604020202020204" pitchFamily="34" charset="0"/>
                <a:ea typeface="Calibri" panose="020F0502020204030204" pitchFamily="34" charset="0"/>
                <a:cs typeface="Arial" panose="020B0604020202020204" pitchFamily="34" charset="0"/>
              </a:rPr>
              <a:t>Droit constitutionnel : principes fondamentaux</a:t>
            </a:r>
            <a:r>
              <a:rPr lang="fr-CA" sz="1000" dirty="0">
                <a:latin typeface="Arial" panose="020B0604020202020204" pitchFamily="34" charset="0"/>
                <a:ea typeface="Calibri" panose="020F0502020204030204" pitchFamily="34" charset="0"/>
                <a:cs typeface="Arial" panose="020B0604020202020204" pitchFamily="34" charset="0"/>
              </a:rPr>
              <a:t>, 3</a:t>
            </a:r>
            <a:r>
              <a:rPr lang="fr-CA" sz="1000" baseline="30000" dirty="0">
                <a:latin typeface="Arial" panose="020B0604020202020204" pitchFamily="34" charset="0"/>
                <a:ea typeface="Calibri" panose="020F0502020204030204" pitchFamily="34" charset="0"/>
                <a:cs typeface="Arial" panose="020B0604020202020204" pitchFamily="34" charset="0"/>
              </a:rPr>
              <a:t>e</a:t>
            </a:r>
            <a:r>
              <a:rPr lang="fr-CA" sz="1000" dirty="0">
                <a:latin typeface="Arial" panose="020B0604020202020204" pitchFamily="34" charset="0"/>
                <a:ea typeface="Calibri" panose="020F0502020204030204" pitchFamily="34" charset="0"/>
                <a:cs typeface="Arial" panose="020B0604020202020204" pitchFamily="34" charset="0"/>
              </a:rPr>
              <a:t> éd., Wilson et Lafleur, Montréal, 2014, p.53</a:t>
            </a:r>
            <a:endParaRPr lang="fr-CA" sz="1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82073" indent="-182073" defTabSz="971057">
              <a:buFont typeface="Arial" panose="020B0604020202020204" pitchFamily="34" charset="0"/>
              <a:buChar char="•"/>
              <a:defRPr/>
            </a:pPr>
            <a:r>
              <a:rPr lang="fr-CA" sz="1000" dirty="0">
                <a:solidFill>
                  <a:prstClr val="black"/>
                </a:solidFill>
                <a:latin typeface="Arial" panose="020B0604020202020204" pitchFamily="34" charset="0"/>
                <a:ea typeface="Calibri" panose="020F0502020204030204" pitchFamily="34" charset="0"/>
                <a:cs typeface="Arial" panose="020B0604020202020204" pitchFamily="34" charset="0"/>
              </a:rPr>
              <a:t>Nicole DUPLÉ, </a:t>
            </a:r>
            <a:r>
              <a:rPr lang="fr-CA" sz="1000" i="1" dirty="0">
                <a:solidFill>
                  <a:prstClr val="black"/>
                </a:solidFill>
                <a:latin typeface="Arial" panose="020B0604020202020204" pitchFamily="34" charset="0"/>
                <a:ea typeface="Calibri" panose="020F0502020204030204" pitchFamily="34" charset="0"/>
                <a:cs typeface="Arial" panose="020B0604020202020204" pitchFamily="34" charset="0"/>
              </a:rPr>
              <a:t>Droit constitutionnel : principes fondamentaux</a:t>
            </a:r>
            <a:r>
              <a:rPr lang="fr-CA" sz="1000" dirty="0">
                <a:solidFill>
                  <a:prstClr val="black"/>
                </a:solidFill>
                <a:latin typeface="Arial" panose="020B0604020202020204" pitchFamily="34" charset="0"/>
                <a:ea typeface="Calibri" panose="020F0502020204030204" pitchFamily="34" charset="0"/>
                <a:cs typeface="Arial" panose="020B0604020202020204" pitchFamily="34" charset="0"/>
              </a:rPr>
              <a:t>, 3</a:t>
            </a:r>
            <a:r>
              <a:rPr lang="fr-CA" sz="1000" baseline="30000" dirty="0">
                <a:solidFill>
                  <a:prstClr val="black"/>
                </a:solidFill>
                <a:latin typeface="Arial" panose="020B0604020202020204" pitchFamily="34" charset="0"/>
                <a:ea typeface="Calibri" panose="020F0502020204030204" pitchFamily="34" charset="0"/>
                <a:cs typeface="Arial" panose="020B0604020202020204" pitchFamily="34" charset="0"/>
              </a:rPr>
              <a:t>e</a:t>
            </a:r>
            <a:r>
              <a:rPr lang="fr-CA" sz="1000" dirty="0">
                <a:solidFill>
                  <a:prstClr val="black"/>
                </a:solidFill>
                <a:latin typeface="Arial" panose="020B0604020202020204" pitchFamily="34" charset="0"/>
                <a:ea typeface="Calibri" panose="020F0502020204030204" pitchFamily="34" charset="0"/>
                <a:cs typeface="Arial" panose="020B0604020202020204" pitchFamily="34" charset="0"/>
              </a:rPr>
              <a:t> éd., Wilson et Lafleur, Montréal, 2014, p.55 </a:t>
            </a:r>
            <a:r>
              <a:rPr lang="fr-CA" sz="1000" i="1" dirty="0">
                <a:solidFill>
                  <a:prstClr val="black"/>
                </a:solidFill>
                <a:latin typeface="Arial" panose="020B0604020202020204" pitchFamily="34" charset="0"/>
                <a:ea typeface="Calibri" panose="020F0502020204030204" pitchFamily="34" charset="0"/>
                <a:cs typeface="Arial" panose="020B0604020202020204" pitchFamily="34" charset="0"/>
              </a:rPr>
              <a:t>last </a:t>
            </a:r>
            <a:r>
              <a:rPr lang="fr-CA" sz="1000" i="1" dirty="0" err="1">
                <a:solidFill>
                  <a:prstClr val="black"/>
                </a:solidFill>
                <a:latin typeface="Arial" panose="020B0604020202020204" pitchFamily="34" charset="0"/>
                <a:ea typeface="Calibri" panose="020F0502020204030204" pitchFamily="34" charset="0"/>
                <a:cs typeface="Arial" panose="020B0604020202020204" pitchFamily="34" charset="0"/>
              </a:rPr>
              <a:t>paragraph</a:t>
            </a:r>
            <a:endParaRPr lang="fr-CA" sz="1000" i="1"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82073" indent="-182073">
              <a:buFont typeface="Arial" panose="020B0604020202020204" pitchFamily="34" charset="0"/>
              <a:buChar char="•"/>
            </a:pPr>
            <a:r>
              <a:rPr lang="fr-CA" sz="1000" dirty="0">
                <a:latin typeface="Arial" panose="020B0604020202020204" pitchFamily="34" charset="0"/>
                <a:ea typeface="Calibri" panose="020F0502020204030204" pitchFamily="34" charset="0"/>
                <a:cs typeface="Arial" panose="020B0604020202020204" pitchFamily="34" charset="0"/>
              </a:rPr>
              <a:t>Encyclopédie Larousse, </a:t>
            </a:r>
            <a:r>
              <a:rPr lang="fr-CA" sz="1000" i="1" dirty="0">
                <a:latin typeface="Arial" panose="020B0604020202020204" pitchFamily="34" charset="0"/>
                <a:ea typeface="Calibri" panose="020F0502020204030204" pitchFamily="34" charset="0"/>
                <a:cs typeface="Arial" panose="020B0604020202020204" pitchFamily="34" charset="0"/>
              </a:rPr>
              <a:t>Charles de </a:t>
            </a:r>
            <a:r>
              <a:rPr lang="fr-CA" sz="1000" i="1" dirty="0" err="1">
                <a:latin typeface="Arial" panose="020B0604020202020204" pitchFamily="34" charset="0"/>
                <a:ea typeface="Calibri" panose="020F0502020204030204" pitchFamily="34" charset="0"/>
                <a:cs typeface="Arial" panose="020B0604020202020204" pitchFamily="34" charset="0"/>
              </a:rPr>
              <a:t>secondat</a:t>
            </a:r>
            <a:r>
              <a:rPr lang="fr-CA" sz="1000" i="1" dirty="0">
                <a:latin typeface="Arial" panose="020B0604020202020204" pitchFamily="34" charset="0"/>
                <a:ea typeface="Calibri" panose="020F0502020204030204" pitchFamily="34" charset="0"/>
                <a:cs typeface="Arial" panose="020B0604020202020204" pitchFamily="34" charset="0"/>
              </a:rPr>
              <a:t>, baron de La Brède et de Montesquieu</a:t>
            </a:r>
            <a:r>
              <a:rPr lang="fr-CA" sz="1000" i="0" dirty="0">
                <a:latin typeface="Arial" panose="020B0604020202020204" pitchFamily="34" charset="0"/>
                <a:ea typeface="Calibri" panose="020F0502020204030204" pitchFamily="34" charset="0"/>
                <a:cs typeface="Arial" panose="020B0604020202020204" pitchFamily="34" charset="0"/>
              </a:rPr>
              <a:t>,</a:t>
            </a:r>
            <a:r>
              <a:rPr lang="fr-CA" sz="1000" i="0" baseline="0" dirty="0">
                <a:latin typeface="Arial" panose="020B0604020202020204" pitchFamily="34" charset="0"/>
                <a:ea typeface="Calibri" panose="020F0502020204030204" pitchFamily="34" charset="0"/>
                <a:cs typeface="Arial" panose="020B0604020202020204" pitchFamily="34" charset="0"/>
              </a:rPr>
              <a:t> on line</a:t>
            </a:r>
            <a:r>
              <a:rPr lang="fr-CA" sz="1000" dirty="0">
                <a:latin typeface="Arial" panose="020B0604020202020204" pitchFamily="34" charset="0"/>
                <a:ea typeface="Calibri" panose="020F0502020204030204" pitchFamily="34" charset="0"/>
                <a:cs typeface="Arial" panose="020B0604020202020204" pitchFamily="34" charset="0"/>
              </a:rPr>
              <a:t>: </a:t>
            </a:r>
            <a:r>
              <a:rPr lang="fr-CA" sz="1000" dirty="0">
                <a:latin typeface="Arial" panose="020B0604020202020204" pitchFamily="34" charset="0"/>
                <a:ea typeface="Calibri" panose="020F0502020204030204" pitchFamily="34" charset="0"/>
                <a:cs typeface="Arial" panose="020B0604020202020204" pitchFamily="34" charset="0"/>
                <a:hlinkClick r:id="rId3"/>
              </a:rPr>
              <a:t>www.larousse.fr/encyclopedie/personnage/Charles_de_Secondat_baron_de_La_Br%C3%A8de_et_de_Montesquieu/133812</a:t>
            </a:r>
            <a:r>
              <a:rPr lang="fr-CA" sz="1000" dirty="0">
                <a:latin typeface="Arial" panose="020B0604020202020204" pitchFamily="34" charset="0"/>
                <a:ea typeface="Calibri" panose="020F0502020204030204" pitchFamily="34" charset="0"/>
                <a:cs typeface="Arial" panose="020B0604020202020204" pitchFamily="34" charset="0"/>
              </a:rPr>
              <a:t> (</a:t>
            </a:r>
            <a:r>
              <a:rPr lang="fr-CA" sz="1000" dirty="0" err="1">
                <a:latin typeface="Arial" panose="020B0604020202020204" pitchFamily="34" charset="0"/>
                <a:ea typeface="Calibri" panose="020F0502020204030204" pitchFamily="34" charset="0"/>
                <a:cs typeface="Arial" panose="020B0604020202020204" pitchFamily="34" charset="0"/>
              </a:rPr>
              <a:t>consulted</a:t>
            </a:r>
            <a:r>
              <a:rPr lang="fr-CA" sz="1000" dirty="0">
                <a:latin typeface="Arial" panose="020B0604020202020204" pitchFamily="34" charset="0"/>
                <a:ea typeface="Calibri" panose="020F0502020204030204" pitchFamily="34" charset="0"/>
                <a:cs typeface="Arial" panose="020B0604020202020204" pitchFamily="34" charset="0"/>
              </a:rPr>
              <a:t> </a:t>
            </a:r>
            <a:r>
              <a:rPr lang="fr-CA" sz="1000" dirty="0" err="1">
                <a:latin typeface="Arial" panose="020B0604020202020204" pitchFamily="34" charset="0"/>
                <a:ea typeface="Calibri" panose="020F0502020204030204" pitchFamily="34" charset="0"/>
                <a:cs typeface="Arial" panose="020B0604020202020204" pitchFamily="34" charset="0"/>
              </a:rPr>
              <a:t>December</a:t>
            </a:r>
            <a:r>
              <a:rPr lang="fr-CA" sz="1000" dirty="0">
                <a:latin typeface="Arial" panose="020B0604020202020204" pitchFamily="34" charset="0"/>
                <a:ea typeface="Calibri" panose="020F0502020204030204" pitchFamily="34" charset="0"/>
                <a:cs typeface="Arial" panose="020B0604020202020204" pitchFamily="34" charset="0"/>
              </a:rPr>
              <a:t> 2, 2020)</a:t>
            </a:r>
            <a:endParaRPr lang="fr-CA" sz="1000" dirty="0">
              <a:latin typeface="Arial" panose="020B060402020202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BD3EF483-CCDC-4FB8-A780-3BD5507A0E1D}" type="slidenum">
              <a:rPr lang="fr-CA" smtClean="0"/>
              <a:t>8</a:t>
            </a:fld>
            <a:endParaRPr lang="fr-CA"/>
          </a:p>
        </p:txBody>
      </p:sp>
    </p:spTree>
    <p:extLst>
      <p:ext uri="{BB962C8B-B14F-4D97-AF65-F5344CB8AC3E}">
        <p14:creationId xmlns:p14="http://schemas.microsoft.com/office/powerpoint/2010/main" val="3129814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71057">
              <a:defRPr/>
            </a:pPr>
            <a:r>
              <a:rPr lang="fr-CA" sz="1100" b="1" dirty="0">
                <a:solidFill>
                  <a:prstClr val="black"/>
                </a:solidFill>
                <a:latin typeface="Arial"/>
                <a:ea typeface="Calibri" panose="020F0502020204030204" pitchFamily="34" charset="0"/>
                <a:cs typeface="Arial"/>
              </a:rPr>
              <a:t>INFORMATION FOR STUDENTS</a:t>
            </a:r>
          </a:p>
          <a:p>
            <a:pPr defTabSz="971057">
              <a:defRPr/>
            </a:pPr>
            <a:endParaRPr lang="fr-CA" sz="11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181610" indent="-181610" defTabSz="971057">
              <a:buFont typeface="Wingdings" panose="05000000000000000000" pitchFamily="2" charset="2"/>
              <a:buChar char="q"/>
              <a:defRPr/>
            </a:pPr>
            <a:r>
              <a:rPr lang="fr-CA" sz="1100" dirty="0" err="1">
                <a:solidFill>
                  <a:prstClr val="black"/>
                </a:solidFill>
                <a:latin typeface="Arial"/>
                <a:ea typeface="Calibri" panose="020F0502020204030204" pitchFamily="34" charset="0"/>
                <a:cs typeface="Arial"/>
              </a:rPr>
              <a:t>When</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you</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want</a:t>
            </a:r>
            <a:r>
              <a:rPr lang="fr-CA" sz="1100" dirty="0">
                <a:solidFill>
                  <a:prstClr val="black"/>
                </a:solidFill>
                <a:latin typeface="Arial"/>
                <a:ea typeface="Calibri" panose="020F0502020204030204" pitchFamily="34" charset="0"/>
                <a:cs typeface="Arial"/>
              </a:rPr>
              <a:t> to </a:t>
            </a:r>
            <a:r>
              <a:rPr lang="fr-CA" sz="1100" dirty="0" err="1">
                <a:solidFill>
                  <a:prstClr val="black"/>
                </a:solidFill>
                <a:latin typeface="Arial"/>
                <a:ea typeface="Calibri" panose="020F0502020204030204" pitchFamily="34" charset="0"/>
                <a:cs typeface="Arial"/>
              </a:rPr>
              <a:t>play</a:t>
            </a:r>
            <a:r>
              <a:rPr lang="fr-CA" sz="1100" dirty="0">
                <a:solidFill>
                  <a:prstClr val="black"/>
                </a:solidFill>
                <a:latin typeface="Arial"/>
                <a:ea typeface="Calibri" panose="020F0502020204030204" pitchFamily="34" charset="0"/>
                <a:cs typeface="Arial"/>
              </a:rPr>
              <a:t> a </a:t>
            </a:r>
            <a:r>
              <a:rPr lang="fr-CA" sz="1100" dirty="0" err="1">
                <a:solidFill>
                  <a:prstClr val="black"/>
                </a:solidFill>
                <a:latin typeface="Arial"/>
                <a:ea typeface="Calibri" panose="020F0502020204030204" pitchFamily="34" charset="0"/>
                <a:cs typeface="Arial"/>
              </a:rPr>
              <a:t>game</a:t>
            </a:r>
            <a:r>
              <a:rPr lang="fr-CA" sz="1100" dirty="0">
                <a:solidFill>
                  <a:prstClr val="black"/>
                </a:solidFill>
                <a:latin typeface="Arial"/>
                <a:ea typeface="Calibri" panose="020F0502020204030204" pitchFamily="34" charset="0"/>
                <a:cs typeface="Arial"/>
              </a:rPr>
              <a:t>, the first </a:t>
            </a:r>
            <a:r>
              <a:rPr lang="fr-CA" sz="1100" dirty="0" err="1">
                <a:solidFill>
                  <a:prstClr val="black"/>
                </a:solidFill>
                <a:latin typeface="Arial"/>
                <a:ea typeface="Calibri" panose="020F0502020204030204" pitchFamily="34" charset="0"/>
                <a:cs typeface="Arial"/>
              </a:rPr>
              <a:t>thing</a:t>
            </a:r>
            <a:r>
              <a:rPr lang="fr-CA" sz="1100" dirty="0">
                <a:solidFill>
                  <a:prstClr val="black"/>
                </a:solidFill>
                <a:latin typeface="Arial"/>
                <a:ea typeface="Calibri" panose="020F0502020204030204" pitchFamily="34" charset="0"/>
                <a:cs typeface="Arial"/>
              </a:rPr>
              <a:t> to do </a:t>
            </a:r>
            <a:r>
              <a:rPr lang="fr-CA" sz="1100" dirty="0" err="1">
                <a:solidFill>
                  <a:prstClr val="black"/>
                </a:solidFill>
                <a:latin typeface="Arial"/>
                <a:ea typeface="Calibri" panose="020F0502020204030204" pitchFamily="34" charset="0"/>
                <a:cs typeface="Arial"/>
              </a:rPr>
              <a:t>is</a:t>
            </a:r>
            <a:r>
              <a:rPr lang="fr-CA" sz="1100" dirty="0">
                <a:solidFill>
                  <a:prstClr val="black"/>
                </a:solidFill>
                <a:latin typeface="Arial"/>
                <a:ea typeface="Calibri" panose="020F0502020204030204" pitchFamily="34" charset="0"/>
                <a:cs typeface="Arial"/>
              </a:rPr>
              <a:t> to </a:t>
            </a:r>
            <a:r>
              <a:rPr lang="fr-CA" sz="1100" dirty="0" err="1">
                <a:solidFill>
                  <a:prstClr val="black"/>
                </a:solidFill>
                <a:latin typeface="Arial"/>
                <a:ea typeface="Calibri" panose="020F0502020204030204" pitchFamily="34" charset="0"/>
                <a:cs typeface="Arial"/>
              </a:rPr>
              <a:t>invent</a:t>
            </a:r>
            <a:r>
              <a:rPr lang="fr-CA" sz="1100" dirty="0">
                <a:solidFill>
                  <a:prstClr val="black"/>
                </a:solidFill>
                <a:latin typeface="Arial"/>
                <a:ea typeface="Calibri" panose="020F0502020204030204" pitchFamily="34" charset="0"/>
                <a:cs typeface="Arial"/>
              </a:rPr>
              <a:t> the </a:t>
            </a:r>
            <a:r>
              <a:rPr lang="fr-CA" sz="1100" dirty="0" err="1">
                <a:solidFill>
                  <a:prstClr val="black"/>
                </a:solidFill>
                <a:latin typeface="Arial"/>
                <a:ea typeface="Calibri" panose="020F0502020204030204" pitchFamily="34" charset="0"/>
                <a:cs typeface="Arial"/>
              </a:rPr>
              <a:t>rules</a:t>
            </a:r>
            <a:r>
              <a:rPr lang="fr-CA" sz="1100" dirty="0">
                <a:solidFill>
                  <a:prstClr val="black"/>
                </a:solidFill>
                <a:latin typeface="Arial"/>
                <a:ea typeface="Calibri" panose="020F0502020204030204" pitchFamily="34" charset="0"/>
                <a:cs typeface="Arial"/>
              </a:rPr>
              <a:t>. Hockey </a:t>
            </a:r>
            <a:r>
              <a:rPr lang="fr-CA" sz="1100" dirty="0" err="1">
                <a:solidFill>
                  <a:prstClr val="black"/>
                </a:solidFill>
                <a:latin typeface="Arial"/>
                <a:ea typeface="Calibri" panose="020F0502020204030204" pitchFamily="34" charset="0"/>
                <a:cs typeface="Arial"/>
              </a:rPr>
              <a:t>is</a:t>
            </a:r>
            <a:r>
              <a:rPr lang="fr-CA" sz="1100" dirty="0">
                <a:solidFill>
                  <a:prstClr val="black"/>
                </a:solidFill>
                <a:latin typeface="Arial"/>
                <a:ea typeface="Calibri" panose="020F0502020204030204" pitchFamily="34" charset="0"/>
                <a:cs typeface="Arial"/>
              </a:rPr>
              <a:t> no </a:t>
            </a:r>
            <a:r>
              <a:rPr lang="fr-CA" sz="1100" dirty="0" err="1">
                <a:solidFill>
                  <a:prstClr val="black"/>
                </a:solidFill>
                <a:latin typeface="Arial"/>
                <a:ea typeface="Calibri" panose="020F0502020204030204" pitchFamily="34" charset="0"/>
                <a:cs typeface="Arial"/>
              </a:rPr>
              <a:t>different</a:t>
            </a:r>
            <a:r>
              <a:rPr lang="fr-CA" sz="1100" dirty="0">
                <a:solidFill>
                  <a:prstClr val="black"/>
                </a:solidFill>
                <a:latin typeface="Arial"/>
                <a:ea typeface="Calibri" panose="020F0502020204030204" pitchFamily="34" charset="0"/>
                <a:cs typeface="Arial"/>
              </a:rPr>
              <a:t>. If </a:t>
            </a:r>
            <a:r>
              <a:rPr lang="fr-CA" sz="1100" dirty="0" err="1">
                <a:solidFill>
                  <a:prstClr val="black"/>
                </a:solidFill>
                <a:latin typeface="Arial"/>
                <a:ea typeface="Calibri" panose="020F0502020204030204" pitchFamily="34" charset="0"/>
                <a:cs typeface="Arial"/>
              </a:rPr>
              <a:t>you</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play</a:t>
            </a:r>
            <a:r>
              <a:rPr lang="fr-CA" sz="1100" dirty="0">
                <a:solidFill>
                  <a:prstClr val="black"/>
                </a:solidFill>
                <a:latin typeface="Arial"/>
                <a:ea typeface="Calibri" panose="020F0502020204030204" pitchFamily="34" charset="0"/>
                <a:cs typeface="Arial"/>
              </a:rPr>
              <a:t> in a </a:t>
            </a:r>
            <a:r>
              <a:rPr lang="fr-CA" sz="1100" dirty="0" err="1">
                <a:solidFill>
                  <a:prstClr val="black"/>
                </a:solidFill>
                <a:latin typeface="Arial"/>
                <a:ea typeface="Calibri" panose="020F0502020204030204" pitchFamily="34" charset="0"/>
                <a:cs typeface="Arial"/>
              </a:rPr>
              <a:t>league</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you</a:t>
            </a:r>
            <a:r>
              <a:rPr lang="fr-CA" sz="1100" dirty="0">
                <a:solidFill>
                  <a:prstClr val="black"/>
                </a:solidFill>
                <a:latin typeface="Arial"/>
                <a:ea typeface="Calibri" panose="020F0502020204030204" pitchFamily="34" charset="0"/>
                <a:cs typeface="Arial"/>
              </a:rPr>
              <a:t> know </a:t>
            </a:r>
            <a:r>
              <a:rPr lang="fr-CA" sz="1100" dirty="0" err="1">
                <a:solidFill>
                  <a:prstClr val="black"/>
                </a:solidFill>
                <a:latin typeface="Arial"/>
                <a:ea typeface="Calibri" panose="020F0502020204030204" pitchFamily="34" charset="0"/>
                <a:cs typeface="Arial"/>
              </a:rPr>
              <a:t>that</a:t>
            </a:r>
            <a:r>
              <a:rPr lang="fr-CA" sz="1100" dirty="0">
                <a:solidFill>
                  <a:prstClr val="black"/>
                </a:solidFill>
                <a:latin typeface="Arial"/>
                <a:ea typeface="Calibri" panose="020F0502020204030204" pitchFamily="34" charset="0"/>
                <a:cs typeface="Arial"/>
              </a:rPr>
              <a:t> the </a:t>
            </a:r>
            <a:r>
              <a:rPr lang="fr-CA" sz="1100" dirty="0" err="1">
                <a:solidFill>
                  <a:prstClr val="black"/>
                </a:solidFill>
                <a:latin typeface="Arial"/>
                <a:ea typeface="Calibri" panose="020F0502020204030204" pitchFamily="34" charset="0"/>
                <a:cs typeface="Arial"/>
              </a:rPr>
              <a:t>rules</a:t>
            </a:r>
            <a:r>
              <a:rPr lang="fr-CA" sz="1100" dirty="0">
                <a:solidFill>
                  <a:prstClr val="black"/>
                </a:solidFill>
                <a:latin typeface="Arial"/>
                <a:ea typeface="Calibri" panose="020F0502020204030204" pitchFamily="34" charset="0"/>
                <a:cs typeface="Arial"/>
              </a:rPr>
              <a:t> are </a:t>
            </a:r>
            <a:r>
              <a:rPr lang="fr-CA" sz="1100" dirty="0" err="1">
                <a:solidFill>
                  <a:prstClr val="black"/>
                </a:solidFill>
                <a:latin typeface="Arial"/>
                <a:ea typeface="Calibri" panose="020F0502020204030204" pitchFamily="34" charset="0"/>
                <a:cs typeface="Arial"/>
              </a:rPr>
              <a:t>created</a:t>
            </a:r>
            <a:r>
              <a:rPr lang="fr-CA" sz="1100" dirty="0">
                <a:solidFill>
                  <a:prstClr val="black"/>
                </a:solidFill>
                <a:latin typeface="Arial"/>
                <a:ea typeface="Calibri" panose="020F0502020204030204" pitchFamily="34" charset="0"/>
                <a:cs typeface="Arial"/>
              </a:rPr>
              <a:t> by the </a:t>
            </a:r>
            <a:r>
              <a:rPr lang="fr-CA" sz="1100" dirty="0" err="1">
                <a:solidFill>
                  <a:prstClr val="black"/>
                </a:solidFill>
                <a:latin typeface="Arial"/>
                <a:ea typeface="Calibri" panose="020F0502020204030204" pitchFamily="34" charset="0"/>
                <a:cs typeface="Arial"/>
              </a:rPr>
              <a:t>league</a:t>
            </a:r>
            <a:r>
              <a:rPr lang="fr-CA" sz="1100" dirty="0">
                <a:solidFill>
                  <a:prstClr val="black"/>
                </a:solidFill>
                <a:latin typeface="Arial"/>
                <a:ea typeface="Calibri" panose="020F0502020204030204" pitchFamily="34" charset="0"/>
                <a:cs typeface="Arial"/>
              </a:rPr>
              <a:t>. For </a:t>
            </a:r>
            <a:r>
              <a:rPr lang="fr-CA" sz="1100" dirty="0" err="1">
                <a:solidFill>
                  <a:prstClr val="black"/>
                </a:solidFill>
                <a:latin typeface="Arial"/>
                <a:ea typeface="Calibri" panose="020F0502020204030204" pitchFamily="34" charset="0"/>
                <a:cs typeface="Arial"/>
              </a:rPr>
              <a:t>example</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some</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kinds</a:t>
            </a:r>
            <a:r>
              <a:rPr lang="fr-CA" sz="1100" dirty="0">
                <a:solidFill>
                  <a:prstClr val="black"/>
                </a:solidFill>
                <a:latin typeface="Arial"/>
                <a:ea typeface="Calibri" panose="020F0502020204030204" pitchFamily="34" charset="0"/>
                <a:cs typeface="Arial"/>
              </a:rPr>
              <a:t> of </a:t>
            </a:r>
            <a:r>
              <a:rPr lang="fr-CA" sz="1100" dirty="0" err="1">
                <a:solidFill>
                  <a:prstClr val="black"/>
                </a:solidFill>
                <a:latin typeface="Arial"/>
                <a:ea typeface="Calibri" panose="020F0502020204030204" pitchFamily="34" charset="0"/>
                <a:cs typeface="Arial"/>
              </a:rPr>
              <a:t>physical</a:t>
            </a:r>
            <a:r>
              <a:rPr lang="fr-CA" sz="1100" dirty="0">
                <a:solidFill>
                  <a:prstClr val="black"/>
                </a:solidFill>
                <a:latin typeface="Arial"/>
                <a:ea typeface="Calibri" panose="020F0502020204030204" pitchFamily="34" charset="0"/>
                <a:cs typeface="Arial"/>
              </a:rPr>
              <a:t> contact </a:t>
            </a:r>
            <a:r>
              <a:rPr lang="fr-CA" sz="1100" dirty="0" err="1">
                <a:solidFill>
                  <a:prstClr val="black"/>
                </a:solidFill>
                <a:latin typeface="Arial"/>
                <a:ea typeface="Calibri" panose="020F0502020204030204" pitchFamily="34" charset="0"/>
                <a:cs typeface="Arial"/>
              </a:rPr>
              <a:t>might</a:t>
            </a:r>
            <a:r>
              <a:rPr lang="fr-CA" sz="1100" dirty="0">
                <a:solidFill>
                  <a:prstClr val="black"/>
                </a:solidFill>
                <a:latin typeface="Arial"/>
                <a:ea typeface="Calibri" panose="020F0502020204030204" pitchFamily="34" charset="0"/>
                <a:cs typeface="Arial"/>
              </a:rPr>
              <a:t> not </a:t>
            </a:r>
            <a:r>
              <a:rPr lang="fr-CA" sz="1100" dirty="0" err="1">
                <a:solidFill>
                  <a:prstClr val="black"/>
                </a:solidFill>
                <a:latin typeface="Arial"/>
                <a:ea typeface="Calibri" panose="020F0502020204030204" pitchFamily="34" charset="0"/>
                <a:cs typeface="Arial"/>
              </a:rPr>
              <a:t>be</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allowed</a:t>
            </a:r>
            <a:r>
              <a:rPr lang="fr-CA" sz="1100" dirty="0">
                <a:solidFill>
                  <a:prstClr val="black"/>
                </a:solidFill>
                <a:latin typeface="Arial"/>
                <a:ea typeface="Calibri" panose="020F0502020204030204" pitchFamily="34" charset="0"/>
                <a:cs typeface="Arial"/>
              </a:rPr>
              <a:t>. For </a:t>
            </a:r>
            <a:r>
              <a:rPr lang="fr-CA" sz="1100" dirty="0" err="1">
                <a:solidFill>
                  <a:prstClr val="black"/>
                </a:solidFill>
                <a:latin typeface="Arial"/>
                <a:ea typeface="Calibri" panose="020F0502020204030204" pitchFamily="34" charset="0"/>
                <a:cs typeface="Arial"/>
              </a:rPr>
              <a:t>players</a:t>
            </a:r>
            <a:r>
              <a:rPr lang="fr-CA" sz="1100" dirty="0">
                <a:solidFill>
                  <a:prstClr val="black"/>
                </a:solidFill>
                <a:latin typeface="Arial"/>
                <a:ea typeface="Calibri" panose="020F0502020204030204" pitchFamily="34" charset="0"/>
                <a:cs typeface="Arial"/>
              </a:rPr>
              <a:t> in the National Hockey League, </a:t>
            </a:r>
            <a:r>
              <a:rPr lang="fr-CA" sz="1100" dirty="0" err="1">
                <a:solidFill>
                  <a:prstClr val="black"/>
                </a:solidFill>
                <a:latin typeface="Arial"/>
                <a:ea typeface="Calibri" panose="020F0502020204030204" pitchFamily="34" charset="0"/>
                <a:cs typeface="Arial"/>
              </a:rPr>
              <a:t>that</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league</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decides</a:t>
            </a:r>
            <a:r>
              <a:rPr lang="fr-CA" sz="1100" dirty="0">
                <a:solidFill>
                  <a:prstClr val="black"/>
                </a:solidFill>
                <a:latin typeface="Arial"/>
                <a:ea typeface="Calibri" panose="020F0502020204030204" pitchFamily="34" charset="0"/>
                <a:cs typeface="Arial"/>
              </a:rPr>
              <a:t> the </a:t>
            </a:r>
            <a:r>
              <a:rPr lang="fr-CA" sz="1100" dirty="0" err="1">
                <a:solidFill>
                  <a:prstClr val="black"/>
                </a:solidFill>
                <a:latin typeface="Arial"/>
                <a:ea typeface="Calibri" panose="020F0502020204030204" pitchFamily="34" charset="0"/>
                <a:cs typeface="Arial"/>
              </a:rPr>
              <a:t>rules</a:t>
            </a:r>
            <a:r>
              <a:rPr lang="fr-CA" sz="1100" dirty="0">
                <a:solidFill>
                  <a:prstClr val="black"/>
                </a:solidFill>
                <a:latin typeface="Arial"/>
                <a:ea typeface="Calibri" panose="020F0502020204030204" pitchFamily="34" charset="0"/>
                <a:cs typeface="Arial"/>
              </a:rPr>
              <a:t>. </a:t>
            </a:r>
            <a:br>
              <a:rPr lang="fr-CA" sz="1100" dirty="0">
                <a:solidFill>
                  <a:prstClr val="black"/>
                </a:solidFill>
                <a:latin typeface="Arial"/>
                <a:ea typeface="Calibri" panose="020F0502020204030204" pitchFamily="34" charset="0"/>
                <a:cs typeface="Arial"/>
              </a:rPr>
            </a:br>
            <a:endParaRPr lang="fr-CA"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81610" indent="-181610" defTabSz="971057">
              <a:buFont typeface="Wingdings" panose="05000000000000000000" pitchFamily="2" charset="2"/>
              <a:buChar char="q"/>
              <a:defRPr/>
            </a:pPr>
            <a:r>
              <a:rPr lang="fr-CA" sz="1100" dirty="0" err="1">
                <a:solidFill>
                  <a:prstClr val="black"/>
                </a:solidFill>
                <a:latin typeface="Arial"/>
                <a:ea typeface="Calibri" panose="020F0502020204030204" pitchFamily="34" charset="0"/>
                <a:cs typeface="Arial"/>
              </a:rPr>
              <a:t>When</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it</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comes</a:t>
            </a:r>
            <a:r>
              <a:rPr lang="fr-CA" sz="1100" dirty="0">
                <a:solidFill>
                  <a:prstClr val="black"/>
                </a:solidFill>
                <a:latin typeface="Arial"/>
                <a:ea typeface="Calibri" panose="020F0502020204030204" pitchFamily="34" charset="0"/>
                <a:cs typeface="Arial"/>
              </a:rPr>
              <a:t> to </a:t>
            </a:r>
            <a:r>
              <a:rPr lang="fr-CA" sz="1100" dirty="0" err="1">
                <a:solidFill>
                  <a:prstClr val="black"/>
                </a:solidFill>
                <a:latin typeface="Arial"/>
                <a:ea typeface="Calibri" panose="020F0502020204030204" pitchFamily="34" charset="0"/>
                <a:cs typeface="Arial"/>
              </a:rPr>
              <a:t>government</a:t>
            </a:r>
            <a:r>
              <a:rPr lang="fr-CA" sz="1100" dirty="0">
                <a:solidFill>
                  <a:prstClr val="black"/>
                </a:solidFill>
                <a:latin typeface="Arial"/>
                <a:ea typeface="Calibri" panose="020F0502020204030204" pitchFamily="34" charset="0"/>
                <a:cs typeface="Arial"/>
              </a:rPr>
              <a:t>, the power to </a:t>
            </a:r>
            <a:r>
              <a:rPr lang="fr-CA" sz="1100" dirty="0" err="1">
                <a:solidFill>
                  <a:prstClr val="black"/>
                </a:solidFill>
                <a:latin typeface="Arial"/>
                <a:ea typeface="Calibri" panose="020F0502020204030204" pitchFamily="34" charset="0"/>
                <a:cs typeface="Arial"/>
              </a:rPr>
              <a:t>decide</a:t>
            </a:r>
            <a:r>
              <a:rPr lang="fr-CA" sz="1100" dirty="0">
                <a:solidFill>
                  <a:prstClr val="black"/>
                </a:solidFill>
                <a:latin typeface="Arial"/>
                <a:ea typeface="Calibri" panose="020F0502020204030204" pitchFamily="34" charset="0"/>
                <a:cs typeface="Arial"/>
              </a:rPr>
              <a:t> the </a:t>
            </a:r>
            <a:r>
              <a:rPr lang="fr-CA" sz="1100" dirty="0" err="1">
                <a:solidFill>
                  <a:prstClr val="black"/>
                </a:solidFill>
                <a:latin typeface="Arial"/>
                <a:ea typeface="Calibri" panose="020F0502020204030204" pitchFamily="34" charset="0"/>
                <a:cs typeface="Arial"/>
              </a:rPr>
              <a:t>rules</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is</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called</a:t>
            </a:r>
            <a:r>
              <a:rPr lang="fr-CA" sz="1100" dirty="0">
                <a:solidFill>
                  <a:prstClr val="black"/>
                </a:solidFill>
                <a:latin typeface="Arial"/>
                <a:ea typeface="Calibri" panose="020F0502020204030204" pitchFamily="34" charset="0"/>
                <a:cs typeface="Arial"/>
              </a:rPr>
              <a:t> the </a:t>
            </a:r>
            <a:r>
              <a:rPr lang="fr-CA" sz="1100" b="1" dirty="0" err="1">
                <a:solidFill>
                  <a:prstClr val="black"/>
                </a:solidFill>
                <a:latin typeface="Arial"/>
                <a:ea typeface="Calibri" panose="020F0502020204030204" pitchFamily="34" charset="0"/>
                <a:cs typeface="Arial"/>
              </a:rPr>
              <a:t>legislative</a:t>
            </a:r>
            <a:r>
              <a:rPr lang="fr-CA" sz="1100" b="1" dirty="0">
                <a:solidFill>
                  <a:prstClr val="black"/>
                </a:solidFill>
                <a:latin typeface="Arial"/>
                <a:ea typeface="Calibri" panose="020F0502020204030204" pitchFamily="34" charset="0"/>
                <a:cs typeface="Arial"/>
              </a:rPr>
              <a:t> power</a:t>
            </a:r>
            <a:r>
              <a:rPr lang="fr-CA" sz="1100" dirty="0">
                <a:solidFill>
                  <a:prstClr val="black"/>
                </a:solidFill>
                <a:latin typeface="Arial"/>
                <a:ea typeface="Calibri" panose="020F0502020204030204" pitchFamily="34" charset="0"/>
                <a:cs typeface="Arial"/>
              </a:rPr>
              <a:t>. This </a:t>
            </a:r>
            <a:r>
              <a:rPr lang="fr-CA" sz="1100" dirty="0" err="1">
                <a:solidFill>
                  <a:prstClr val="black"/>
                </a:solidFill>
                <a:latin typeface="Arial"/>
                <a:ea typeface="Calibri" panose="020F0502020204030204" pitchFamily="34" charset="0"/>
                <a:cs typeface="Arial"/>
              </a:rPr>
              <a:t>is</a:t>
            </a:r>
            <a:r>
              <a:rPr lang="fr-CA" sz="1100" dirty="0">
                <a:solidFill>
                  <a:prstClr val="black"/>
                </a:solidFill>
                <a:latin typeface="Arial"/>
                <a:ea typeface="Calibri" panose="020F0502020204030204" pitchFamily="34" charset="0"/>
                <a:cs typeface="Arial"/>
              </a:rPr>
              <a:t> the power to </a:t>
            </a:r>
            <a:r>
              <a:rPr lang="fr-CA" sz="1100" dirty="0" err="1">
                <a:solidFill>
                  <a:prstClr val="black"/>
                </a:solidFill>
                <a:latin typeface="Arial"/>
                <a:ea typeface="Calibri" panose="020F0502020204030204" pitchFamily="34" charset="0"/>
                <a:cs typeface="Arial"/>
              </a:rPr>
              <a:t>create</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laws</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Sometimes</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it</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is</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called</a:t>
            </a:r>
            <a:r>
              <a:rPr lang="fr-CA" sz="1100" dirty="0">
                <a:solidFill>
                  <a:prstClr val="black"/>
                </a:solidFill>
                <a:latin typeface="Arial"/>
                <a:ea typeface="Calibri" panose="020F0502020204030204" pitchFamily="34" charset="0"/>
                <a:cs typeface="Arial"/>
              </a:rPr>
              <a:t> the power to </a:t>
            </a:r>
            <a:r>
              <a:rPr lang="fr-CA" sz="1100" dirty="0" err="1">
                <a:solidFill>
                  <a:prstClr val="black"/>
                </a:solidFill>
                <a:latin typeface="Arial"/>
                <a:ea typeface="Calibri" panose="020F0502020204030204" pitchFamily="34" charset="0"/>
                <a:cs typeface="Arial"/>
              </a:rPr>
              <a:t>legislate</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We</a:t>
            </a:r>
            <a:r>
              <a:rPr lang="fr-CA" sz="1100" dirty="0">
                <a:solidFill>
                  <a:prstClr val="black"/>
                </a:solidFill>
                <a:latin typeface="Arial"/>
                <a:ea typeface="Calibri" panose="020F0502020204030204" pitchFamily="34" charset="0"/>
                <a:cs typeface="Arial"/>
              </a:rPr>
              <a:t> call people </a:t>
            </a:r>
            <a:r>
              <a:rPr lang="fr-CA" sz="1100" dirty="0" err="1">
                <a:solidFill>
                  <a:prstClr val="black"/>
                </a:solidFill>
                <a:latin typeface="Arial"/>
                <a:ea typeface="Calibri" panose="020F0502020204030204" pitchFamily="34" charset="0"/>
                <a:cs typeface="Arial"/>
              </a:rPr>
              <a:t>who</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make</a:t>
            </a:r>
            <a:r>
              <a:rPr lang="fr-CA" sz="1100" dirty="0">
                <a:solidFill>
                  <a:prstClr val="black"/>
                </a:solidFill>
                <a:latin typeface="Arial"/>
                <a:ea typeface="Calibri" panose="020F0502020204030204" pitchFamily="34" charset="0"/>
                <a:cs typeface="Arial"/>
              </a:rPr>
              <a:t> the </a:t>
            </a:r>
            <a:r>
              <a:rPr lang="fr-CA" sz="1100" dirty="0" err="1">
                <a:solidFill>
                  <a:prstClr val="black"/>
                </a:solidFill>
                <a:latin typeface="Arial"/>
                <a:ea typeface="Calibri" panose="020F0502020204030204" pitchFamily="34" charset="0"/>
                <a:cs typeface="Arial"/>
              </a:rPr>
              <a:t>laws</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legislators</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These</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words</a:t>
            </a:r>
            <a:r>
              <a:rPr lang="fr-CA" sz="1100" dirty="0">
                <a:solidFill>
                  <a:prstClr val="black"/>
                </a:solidFill>
                <a:latin typeface="Arial"/>
                <a:ea typeface="Calibri" panose="020F0502020204030204" pitchFamily="34" charset="0"/>
                <a:cs typeface="Arial"/>
              </a:rPr>
              <a:t> come </a:t>
            </a:r>
            <a:r>
              <a:rPr lang="fr-CA" sz="1100" dirty="0" err="1">
                <a:solidFill>
                  <a:prstClr val="black"/>
                </a:solidFill>
                <a:latin typeface="Arial"/>
                <a:ea typeface="Calibri" panose="020F0502020204030204" pitchFamily="34" charset="0"/>
                <a:cs typeface="Arial"/>
              </a:rPr>
              <a:t>from</a:t>
            </a:r>
            <a:r>
              <a:rPr lang="fr-CA" sz="1100" dirty="0">
                <a:solidFill>
                  <a:prstClr val="black"/>
                </a:solidFill>
                <a:latin typeface="Arial"/>
                <a:ea typeface="Calibri" panose="020F0502020204030204" pitchFamily="34" charset="0"/>
                <a:cs typeface="Arial"/>
              </a:rPr>
              <a:t> the Latin </a:t>
            </a:r>
            <a:r>
              <a:rPr lang="fr-CA" sz="1100" dirty="0" err="1">
                <a:solidFill>
                  <a:prstClr val="black"/>
                </a:solidFill>
                <a:latin typeface="Arial"/>
                <a:ea typeface="Calibri" panose="020F0502020204030204" pitchFamily="34" charset="0"/>
                <a:cs typeface="Arial"/>
              </a:rPr>
              <a:t>word</a:t>
            </a:r>
            <a:r>
              <a:rPr lang="fr-CA" sz="1100" dirty="0">
                <a:solidFill>
                  <a:prstClr val="black"/>
                </a:solidFill>
                <a:latin typeface="Arial"/>
                <a:ea typeface="Calibri" panose="020F0502020204030204" pitchFamily="34" charset="0"/>
                <a:cs typeface="Arial"/>
              </a:rPr>
              <a:t> </a:t>
            </a:r>
            <a:r>
              <a:rPr lang="fr-CA" sz="1100" i="1" dirty="0" err="1">
                <a:solidFill>
                  <a:prstClr val="black"/>
                </a:solidFill>
                <a:latin typeface="Arial"/>
                <a:ea typeface="Calibri" panose="020F0502020204030204" pitchFamily="34" charset="0"/>
                <a:cs typeface="Arial"/>
              </a:rPr>
              <a:t>lex</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which</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means</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law</a:t>
            </a:r>
            <a:r>
              <a:rPr lang="fr-CA" sz="1100" dirty="0">
                <a:solidFill>
                  <a:prstClr val="black"/>
                </a:solidFill>
                <a:latin typeface="Arial"/>
                <a:ea typeface="Calibri" panose="020F0502020204030204" pitchFamily="34" charset="0"/>
                <a:cs typeface="Arial"/>
              </a:rPr>
              <a:t>. </a:t>
            </a:r>
          </a:p>
          <a:p>
            <a:pPr marL="0" indent="0" defTabSz="971057">
              <a:buFont typeface="Wingdings" panose="05000000000000000000" pitchFamily="2" charset="2"/>
              <a:buNone/>
              <a:defRPr/>
            </a:pPr>
            <a:endParaRPr lang="fr-CA"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81610" indent="-181610" defTabSz="971057">
              <a:buFont typeface="Wingdings" panose="05000000000000000000" pitchFamily="2" charset="2"/>
              <a:buChar char="q"/>
              <a:defRPr/>
            </a:pPr>
            <a:r>
              <a:rPr lang="fr-CA" sz="1100" dirty="0">
                <a:solidFill>
                  <a:prstClr val="black"/>
                </a:solidFill>
                <a:latin typeface="Arial"/>
                <a:ea typeface="Calibri" panose="020F0502020204030204" pitchFamily="34" charset="0"/>
                <a:cs typeface="Arial"/>
              </a:rPr>
              <a:t>The </a:t>
            </a:r>
            <a:r>
              <a:rPr lang="fr-CA" sz="1100" dirty="0" err="1">
                <a:solidFill>
                  <a:prstClr val="black"/>
                </a:solidFill>
                <a:latin typeface="Arial"/>
                <a:ea typeface="Calibri" panose="020F0502020204030204" pitchFamily="34" charset="0"/>
                <a:cs typeface="Arial"/>
              </a:rPr>
              <a:t>legislative</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branch</a:t>
            </a:r>
            <a:r>
              <a:rPr lang="fr-CA" sz="1100" dirty="0">
                <a:solidFill>
                  <a:prstClr val="black"/>
                </a:solidFill>
                <a:latin typeface="Arial"/>
                <a:ea typeface="Calibri" panose="020F0502020204030204" pitchFamily="34" charset="0"/>
                <a:cs typeface="Arial"/>
              </a:rPr>
              <a:t> </a:t>
            </a:r>
            <a:r>
              <a:rPr lang="fr-CA" sz="1100" dirty="0" err="1">
                <a:solidFill>
                  <a:prstClr val="black"/>
                </a:solidFill>
                <a:latin typeface="Arial"/>
                <a:ea typeface="Calibri" panose="020F0502020204030204" pitchFamily="34" charset="0"/>
                <a:cs typeface="Arial"/>
              </a:rPr>
              <a:t>is</a:t>
            </a:r>
            <a:r>
              <a:rPr lang="fr-CA" sz="1100" dirty="0">
                <a:solidFill>
                  <a:prstClr val="black"/>
                </a:solidFill>
                <a:latin typeface="Arial"/>
                <a:ea typeface="Calibri" panose="020F0502020204030204" pitchFamily="34" charset="0"/>
                <a:cs typeface="Arial"/>
              </a:rPr>
              <a:t> the first </a:t>
            </a:r>
            <a:r>
              <a:rPr lang="fr-CA" sz="1100" dirty="0" err="1">
                <a:solidFill>
                  <a:prstClr val="black"/>
                </a:solidFill>
                <a:latin typeface="Arial"/>
                <a:ea typeface="Calibri" panose="020F0502020204030204" pitchFamily="34" charset="0"/>
                <a:cs typeface="Arial"/>
              </a:rPr>
              <a:t>branch</a:t>
            </a:r>
            <a:r>
              <a:rPr lang="fr-CA" sz="1100" dirty="0">
                <a:solidFill>
                  <a:prstClr val="black"/>
                </a:solidFill>
                <a:latin typeface="Arial"/>
                <a:ea typeface="Calibri" panose="020F0502020204030204" pitchFamily="34" charset="0"/>
                <a:cs typeface="Arial"/>
              </a:rPr>
              <a:t> of the state.  </a:t>
            </a:r>
          </a:p>
          <a:p>
            <a:pPr marL="181610" indent="-181610" defTabSz="971057">
              <a:buFont typeface="Wingdings" panose="05000000000000000000" pitchFamily="2" charset="2"/>
              <a:buChar char="q"/>
              <a:defRPr/>
            </a:pPr>
            <a:endParaRPr lang="fr-CA" sz="1100" b="1" dirty="0">
              <a:latin typeface="Arial" panose="020B0604020202020204" pitchFamily="34" charset="0"/>
              <a:cs typeface="Arial" panose="020B0604020202020204" pitchFamily="34" charset="0"/>
            </a:endParaRPr>
          </a:p>
          <a:p>
            <a:endParaRPr lang="fr-CA" sz="1100" b="1" dirty="0">
              <a:latin typeface="Arial" panose="020B0604020202020204" pitchFamily="34" charset="0"/>
              <a:cs typeface="Arial" panose="020B0604020202020204" pitchFamily="34" charset="0"/>
            </a:endParaRPr>
          </a:p>
          <a:p>
            <a:r>
              <a:rPr lang="fr-CA" sz="900" b="1" dirty="0">
                <a:latin typeface="Arial"/>
                <a:cs typeface="Arial"/>
              </a:rPr>
              <a:t>SOURCES</a:t>
            </a:r>
          </a:p>
          <a:p>
            <a:pPr marL="181610" indent="-181610">
              <a:buFont typeface="Arial" panose="020B0604020202020204" pitchFamily="34" charset="0"/>
              <a:buChar char="•"/>
            </a:pPr>
            <a:r>
              <a:rPr lang="fr-CA" sz="900" dirty="0">
                <a:latin typeface="Arial"/>
                <a:ea typeface="Calibri" panose="020F0502020204030204" pitchFamily="34" charset="0"/>
                <a:cs typeface="Arial"/>
              </a:rPr>
              <a:t>Perspective Monde, </a:t>
            </a:r>
            <a:r>
              <a:rPr lang="fr-CA" sz="900" i="1" dirty="0">
                <a:latin typeface="Arial"/>
                <a:ea typeface="Calibri" panose="020F0502020204030204" pitchFamily="34" charset="0"/>
                <a:cs typeface="Arial"/>
              </a:rPr>
              <a:t>Pouvoir législatif,</a:t>
            </a:r>
            <a:r>
              <a:rPr lang="fr-CA" sz="900" dirty="0">
                <a:latin typeface="Arial"/>
                <a:ea typeface="Calibri" panose="020F0502020204030204" pitchFamily="34" charset="0"/>
                <a:cs typeface="Arial"/>
              </a:rPr>
              <a:t> École de politique appliquée, Université de Sherbrooke, on line: </a:t>
            </a:r>
            <a:r>
              <a:rPr lang="fr-CA" sz="1100" dirty="0">
                <a:hlinkClick r:id="rId3"/>
              </a:rPr>
              <a:t>https://perspective.usherbrooke.ca/bilan/servlet/BMDictionnaire?iddictionnaire=1629#:~:text=Le%20pouvoir%20l%C3%A9gislatif%20(synonyme%20%3A%20branche,pouvoir%20judiciaire%20(les%20tribunaux).&amp;text=G%C3%A9n%C3%A9ralement%2C%20les%20projets%20doivent%20%C3%AAtre,%C3%89tat)%20pour%20devenir%20des%20lois</a:t>
            </a:r>
            <a:r>
              <a:rPr lang="fr-CA" sz="900" dirty="0">
                <a:latin typeface="Arial"/>
                <a:cs typeface="Arial"/>
              </a:rPr>
              <a:t> </a:t>
            </a:r>
          </a:p>
          <a:p>
            <a:pPr marL="0" indent="0">
              <a:buFont typeface="Arial" panose="020B0604020202020204" pitchFamily="34" charset="0"/>
              <a:buNone/>
            </a:pPr>
            <a:r>
              <a:rPr lang="fr-CA" sz="900" dirty="0">
                <a:latin typeface="Arial"/>
                <a:cs typeface="Arial"/>
              </a:rPr>
              <a:t>     (</a:t>
            </a:r>
            <a:r>
              <a:rPr lang="fr-CA" sz="900" dirty="0" err="1">
                <a:latin typeface="Arial"/>
                <a:ea typeface="Calibri" panose="020F0502020204030204" pitchFamily="34" charset="0"/>
                <a:cs typeface="Arial"/>
              </a:rPr>
              <a:t>consulted</a:t>
            </a:r>
            <a:r>
              <a:rPr lang="fr-CA" sz="900" dirty="0">
                <a:latin typeface="Arial"/>
                <a:ea typeface="Calibri" panose="020F0502020204030204" pitchFamily="34" charset="0"/>
                <a:cs typeface="Arial"/>
              </a:rPr>
              <a:t> </a:t>
            </a:r>
            <a:r>
              <a:rPr lang="fr-CA" sz="900" dirty="0" err="1">
                <a:latin typeface="Arial"/>
                <a:ea typeface="Calibri" panose="020F0502020204030204" pitchFamily="34" charset="0"/>
                <a:cs typeface="Arial"/>
              </a:rPr>
              <a:t>January</a:t>
            </a:r>
            <a:r>
              <a:rPr lang="fr-CA" sz="900" dirty="0">
                <a:latin typeface="Arial"/>
                <a:ea typeface="Calibri" panose="020F0502020204030204" pitchFamily="34" charset="0"/>
                <a:cs typeface="Arial"/>
              </a:rPr>
              <a:t> 7, 2021).</a:t>
            </a:r>
          </a:p>
          <a:p>
            <a:pPr marL="181610" indent="-181610">
              <a:buFont typeface="Arial" panose="020B0604020202020204" pitchFamily="34" charset="0"/>
              <a:buChar char="•"/>
            </a:pPr>
            <a:r>
              <a:rPr lang="fr-CA" sz="900" dirty="0">
                <a:latin typeface="Arial"/>
                <a:ea typeface="Calibri" panose="020F0502020204030204" pitchFamily="34" charset="0"/>
                <a:cs typeface="Arial"/>
              </a:rPr>
              <a:t>Henri BRUN, Guy TREMBLAY et Eugène BROUILLET, </a:t>
            </a:r>
            <a:r>
              <a:rPr lang="fr-CA" sz="900" i="1" dirty="0">
                <a:latin typeface="Arial"/>
                <a:ea typeface="Calibri" panose="020F0502020204030204" pitchFamily="34" charset="0"/>
                <a:cs typeface="Arial"/>
              </a:rPr>
              <a:t>Droit constitutionnel</a:t>
            </a:r>
            <a:r>
              <a:rPr lang="fr-CA" sz="900" dirty="0">
                <a:latin typeface="Arial"/>
                <a:ea typeface="Calibri" panose="020F0502020204030204" pitchFamily="34" charset="0"/>
                <a:cs typeface="Arial"/>
              </a:rPr>
              <a:t>, 6</a:t>
            </a:r>
            <a:r>
              <a:rPr lang="fr-CA" sz="900" baseline="30000" dirty="0">
                <a:latin typeface="Arial"/>
                <a:ea typeface="Calibri" panose="020F0502020204030204" pitchFamily="34" charset="0"/>
                <a:cs typeface="Arial"/>
              </a:rPr>
              <a:t>e</a:t>
            </a:r>
            <a:r>
              <a:rPr lang="fr-CA" sz="900" dirty="0">
                <a:latin typeface="Arial"/>
                <a:ea typeface="Calibri" panose="020F0502020204030204" pitchFamily="34" charset="0"/>
                <a:cs typeface="Arial"/>
              </a:rPr>
              <a:t> éd, Éditions Yvon Blais, Cowansville, 2014, par. II.84-II.88.</a:t>
            </a:r>
            <a:endParaRPr lang="fr-CA" sz="900" b="1" dirty="0">
              <a:latin typeface="Arial"/>
              <a:cs typeface="Arial"/>
            </a:endParaRPr>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9</a:t>
            </a:fld>
            <a:endParaRPr lang="fr-CA"/>
          </a:p>
        </p:txBody>
      </p:sp>
    </p:spTree>
    <p:extLst>
      <p:ext uri="{BB962C8B-B14F-4D97-AF65-F5344CB8AC3E}">
        <p14:creationId xmlns:p14="http://schemas.microsoft.com/office/powerpoint/2010/main" val="3544168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71057">
              <a:lnSpc>
                <a:spcPct val="107000"/>
              </a:lnSpc>
              <a:spcAft>
                <a:spcPts val="850"/>
              </a:spcAft>
              <a:defRPr/>
            </a:pPr>
            <a:r>
              <a:rPr lang="fr-CA" sz="1200" b="1" dirty="0">
                <a:solidFill>
                  <a:prstClr val="black"/>
                </a:solidFill>
                <a:latin typeface="Arial" panose="020B0604020202020204" pitchFamily="34" charset="0"/>
                <a:ea typeface="Calibri" panose="020F0502020204030204" pitchFamily="34" charset="0"/>
                <a:cs typeface="Arial" panose="020B0604020202020204" pitchFamily="34" charset="0"/>
              </a:rPr>
              <a:t>INFORMATION FOR STUDENTS</a:t>
            </a:r>
            <a:br>
              <a:rPr lang="fr-CA" sz="1200" b="1" dirty="0">
                <a:solidFill>
                  <a:prstClr val="black"/>
                </a:solidFill>
                <a:latin typeface="Arial" panose="020B0604020202020204" pitchFamily="34" charset="0"/>
                <a:ea typeface="Calibri" panose="020F0502020204030204" pitchFamily="34" charset="0"/>
                <a:cs typeface="Arial" panose="020B0604020202020204" pitchFamily="34" charset="0"/>
              </a:rPr>
            </a:br>
            <a:endParaRPr lang="fr-CA" sz="1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182073" indent="-182073" defTabSz="971057">
              <a:lnSpc>
                <a:spcPct val="107000"/>
              </a:lnSpc>
              <a:spcAft>
                <a:spcPts val="850"/>
              </a:spcAft>
              <a:buFont typeface="Wingdings" panose="05000000000000000000" pitchFamily="2" charset="2"/>
              <a:buChar char="q"/>
              <a:defRPr/>
            </a:pP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Once the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rules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are in place,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we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can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play</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We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put on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our</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hockey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equipment</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grab</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 puck and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we’re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off! The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purpose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of the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game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 the mission of the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players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is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to score points and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win</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a:t>
            </a:r>
            <a:b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br>
            <a:endParaRPr lang="fr-CA"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82073" indent="-182073" defTabSz="971057">
              <a:lnSpc>
                <a:spcPct val="107000"/>
              </a:lnSpc>
              <a:spcAft>
                <a:spcPts val="850"/>
              </a:spcAft>
              <a:buFont typeface="Wingdings" panose="05000000000000000000" pitchFamily="2" charset="2"/>
              <a:buChar char="q"/>
              <a:defRPr/>
            </a:pP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To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win</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you</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need</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 </a:t>
            </a:r>
            <a:r>
              <a:rPr lang="fr-CA" sz="1200" b="1" dirty="0" err="1">
                <a:solidFill>
                  <a:prstClr val="black"/>
                </a:solidFill>
                <a:latin typeface="Arial" panose="020B0604020202020204" pitchFamily="34" charset="0"/>
                <a:ea typeface="Calibri" panose="020F0502020204030204" pitchFamily="34" charset="0"/>
                <a:cs typeface="Arial" panose="020B0604020202020204" pitchFamily="34" charset="0"/>
              </a:rPr>
              <a:t>strategy</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The coach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decides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which</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players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to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play</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and the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captain</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and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players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decide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on techniques to score goals. </a:t>
            </a:r>
            <a:b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br>
            <a:endParaRPr lang="fr-CA"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82073" indent="-182073" algn="l" defTabSz="971057">
              <a:lnSpc>
                <a:spcPct val="107000"/>
              </a:lnSpc>
              <a:spcAft>
                <a:spcPts val="850"/>
              </a:spcAft>
              <a:buFont typeface="Wingdings" panose="05000000000000000000" pitchFamily="2" charset="2"/>
              <a:buChar char="q"/>
              <a:defRPr/>
            </a:pP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In a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political</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system, the power to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implement</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rules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is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called</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the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executive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power.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It’s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the power to use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laws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to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reach</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 goal. For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example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marL="444500" indent="-180975" defTabSz="971057">
              <a:lnSpc>
                <a:spcPct val="107000"/>
              </a:lnSpc>
              <a:spcAft>
                <a:spcPts val="850"/>
              </a:spcAft>
              <a:buFont typeface="Wingdings" panose="05000000000000000000" pitchFamily="2" charset="2"/>
              <a:buChar char="q"/>
              <a:defRPr/>
            </a:pP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A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law</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can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give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the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government</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the mission to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create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three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hospitals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in the province, but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without</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saying</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where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The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government</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decides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where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to put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them</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p>
          <a:p>
            <a:pPr marL="444500" indent="-180975" defTabSz="971057">
              <a:lnSpc>
                <a:spcPct val="107000"/>
              </a:lnSpc>
              <a:spcAft>
                <a:spcPts val="850"/>
              </a:spcAft>
              <a:buFont typeface="Wingdings" panose="05000000000000000000" pitchFamily="2" charset="2"/>
              <a:buChar char="q"/>
              <a:defRPr/>
            </a:pP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A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law</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can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give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the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government</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the mission to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ensure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security</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in the province. The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government</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can set up police forces to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ensure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security</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marL="263525" indent="0" defTabSz="971057">
              <a:lnSpc>
                <a:spcPct val="107000"/>
              </a:lnSpc>
              <a:spcAft>
                <a:spcPts val="850"/>
              </a:spcAft>
              <a:buFont typeface="Wingdings" panose="05000000000000000000" pitchFamily="2" charset="2"/>
              <a:buNone/>
              <a:defRPr/>
            </a:pPr>
            <a:endParaRPr lang="fr-CA"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444500" indent="-180975" algn="l" defTabSz="971057">
              <a:lnSpc>
                <a:spcPct val="107000"/>
              </a:lnSpc>
              <a:spcAft>
                <a:spcPts val="850"/>
              </a:spcAft>
              <a:buFont typeface="Wingdings" panose="05000000000000000000" pitchFamily="2" charset="2"/>
              <a:buChar char="q"/>
              <a:defRPr/>
            </a:pP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We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call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this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power the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executive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power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because</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it</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involves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executing</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missions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described</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in </a:t>
            </a:r>
            <a:r>
              <a:rPr lang="fr-CA" sz="1200" dirty="0" err="1">
                <a:solidFill>
                  <a:prstClr val="black"/>
                </a:solidFill>
                <a:latin typeface="Arial" panose="020B0604020202020204" pitchFamily="34" charset="0"/>
                <a:ea typeface="Calibri" panose="020F0502020204030204" pitchFamily="34" charset="0"/>
                <a:cs typeface="Arial" panose="020B0604020202020204" pitchFamily="34" charset="0"/>
              </a:rPr>
              <a:t>laws</a:t>
            </a:r>
            <a:r>
              <a:rPr lang="fr-CA" sz="1200" dirty="0">
                <a:solidFill>
                  <a:prstClr val="black"/>
                </a:solidFill>
                <a:latin typeface="Arial" panose="020B0604020202020204" pitchFamily="34" charset="0"/>
                <a:ea typeface="Calibri" panose="020F0502020204030204" pitchFamily="34" charset="0"/>
                <a:cs typeface="Arial" panose="020B0604020202020204" pitchFamily="34" charset="0"/>
              </a:rPr>
              <a:t>. </a:t>
            </a:r>
          </a:p>
          <a:p>
            <a:pPr marL="444500" indent="-180975" defTabSz="971057">
              <a:lnSpc>
                <a:spcPct val="107000"/>
              </a:lnSpc>
              <a:spcAft>
                <a:spcPts val="850"/>
              </a:spcAft>
              <a:buFont typeface="Wingdings" panose="05000000000000000000" pitchFamily="2" charset="2"/>
              <a:buChar char="q"/>
              <a:defRPr/>
            </a:pPr>
            <a:endParaRPr lang="fr-CA" sz="1200" b="1" dirty="0">
              <a:solidFill>
                <a:prstClr val="black"/>
              </a:solidFill>
              <a:latin typeface="Arial" panose="020B0604020202020204" pitchFamily="34" charset="0"/>
              <a:cs typeface="Arial" panose="020B0604020202020204" pitchFamily="34" charset="0"/>
            </a:endParaRPr>
          </a:p>
          <a:p>
            <a:pPr defTabSz="971057">
              <a:defRPr/>
            </a:pPr>
            <a:r>
              <a:rPr lang="fr-CA" sz="1000" b="1" dirty="0">
                <a:solidFill>
                  <a:prstClr val="black"/>
                </a:solidFill>
                <a:latin typeface="Arial" panose="020B0604020202020204" pitchFamily="34" charset="0"/>
                <a:cs typeface="Arial" panose="020B0604020202020204" pitchFamily="34" charset="0"/>
              </a:rPr>
              <a:t>SOURCES</a:t>
            </a:r>
          </a:p>
          <a:p>
            <a:pPr marL="182073" indent="-182073">
              <a:buFont typeface="Arial" panose="020B0604020202020204" pitchFamily="34" charset="0"/>
              <a:buChar char="•"/>
            </a:pPr>
            <a:r>
              <a:rPr lang="fr-CA" sz="1000" dirty="0">
                <a:latin typeface="Arial" panose="020B0604020202020204" pitchFamily="34" charset="0"/>
                <a:ea typeface="Calibri" panose="020F0502020204030204" pitchFamily="34" charset="0"/>
                <a:cs typeface="Arial" panose="020B0604020202020204" pitchFamily="34" charset="0"/>
              </a:rPr>
              <a:t>Perspective Monde, </a:t>
            </a:r>
            <a:r>
              <a:rPr lang="fr-CA" sz="1000" i="1" dirty="0">
                <a:latin typeface="Arial" panose="020B0604020202020204" pitchFamily="34" charset="0"/>
                <a:ea typeface="Calibri" panose="020F0502020204030204" pitchFamily="34" charset="0"/>
                <a:cs typeface="Arial" panose="020B0604020202020204" pitchFamily="34" charset="0"/>
              </a:rPr>
              <a:t>Pouvoir exécutif</a:t>
            </a:r>
            <a:r>
              <a:rPr lang="fr-CA" sz="1000" dirty="0">
                <a:latin typeface="Arial" panose="020B0604020202020204" pitchFamily="34" charset="0"/>
                <a:ea typeface="Calibri" panose="020F0502020204030204" pitchFamily="34" charset="0"/>
                <a:cs typeface="Arial" panose="020B0604020202020204" pitchFamily="34" charset="0"/>
              </a:rPr>
              <a:t>, École de politique appliquée, Université de Sherbrooke, on line: http://perspective.usherbrooke.ca/bilan/servlet/BMDictionnaire?iddictionnaire=1494 (</a:t>
            </a:r>
            <a:r>
              <a:rPr lang="fr-CA" sz="1000" dirty="0" err="1">
                <a:latin typeface="Arial" panose="020B0604020202020204" pitchFamily="34" charset="0"/>
                <a:ea typeface="Calibri" panose="020F0502020204030204" pitchFamily="34" charset="0"/>
                <a:cs typeface="Arial" panose="020B0604020202020204" pitchFamily="34" charset="0"/>
              </a:rPr>
              <a:t>consulted</a:t>
            </a:r>
            <a:r>
              <a:rPr lang="fr-CA" sz="1000" dirty="0">
                <a:latin typeface="Arial" panose="020B0604020202020204" pitchFamily="34" charset="0"/>
                <a:ea typeface="Calibri" panose="020F0502020204030204" pitchFamily="34" charset="0"/>
                <a:cs typeface="Arial" panose="020B0604020202020204" pitchFamily="34" charset="0"/>
              </a:rPr>
              <a:t> </a:t>
            </a:r>
            <a:r>
              <a:rPr lang="fr-CA" sz="1000" dirty="0" err="1">
                <a:latin typeface="Arial" panose="020B0604020202020204" pitchFamily="34" charset="0"/>
                <a:ea typeface="Calibri" panose="020F0502020204030204" pitchFamily="34" charset="0"/>
                <a:cs typeface="Arial" panose="020B0604020202020204" pitchFamily="34" charset="0"/>
              </a:rPr>
              <a:t>December</a:t>
            </a:r>
            <a:r>
              <a:rPr lang="fr-CA" sz="1000" dirty="0">
                <a:latin typeface="Arial" panose="020B0604020202020204" pitchFamily="34" charset="0"/>
                <a:ea typeface="Calibri" panose="020F0502020204030204" pitchFamily="34" charset="0"/>
                <a:cs typeface="Arial" panose="020B0604020202020204" pitchFamily="34" charset="0"/>
              </a:rPr>
              <a:t> 2, 2020)</a:t>
            </a:r>
          </a:p>
          <a:p>
            <a:pPr marL="182073" indent="-182073">
              <a:buFont typeface="Arial" panose="020B0604020202020204" pitchFamily="34" charset="0"/>
              <a:buChar char="•"/>
            </a:pPr>
            <a:r>
              <a:rPr lang="fr-CA" sz="1000" dirty="0">
                <a:latin typeface="Arial" panose="020B0604020202020204" pitchFamily="34" charset="0"/>
                <a:ea typeface="Calibri" panose="020F0502020204030204" pitchFamily="34" charset="0"/>
                <a:cs typeface="Arial" panose="020B0604020202020204" pitchFamily="34" charset="0"/>
              </a:rPr>
              <a:t>Henri BRUN, Guy TREMBLAY et Eugène BROUILLET, </a:t>
            </a:r>
            <a:r>
              <a:rPr lang="fr-CA" sz="1000" i="1" dirty="0">
                <a:latin typeface="Arial" panose="020B0604020202020204" pitchFamily="34" charset="0"/>
                <a:ea typeface="Calibri" panose="020F0502020204030204" pitchFamily="34" charset="0"/>
                <a:cs typeface="Arial" panose="020B0604020202020204" pitchFamily="34" charset="0"/>
              </a:rPr>
              <a:t>Droit constitutionnel</a:t>
            </a:r>
            <a:r>
              <a:rPr lang="fr-CA" sz="1000" dirty="0">
                <a:latin typeface="Arial" panose="020B0604020202020204" pitchFamily="34" charset="0"/>
                <a:ea typeface="Calibri" panose="020F0502020204030204" pitchFamily="34" charset="0"/>
                <a:cs typeface="Arial" panose="020B0604020202020204" pitchFamily="34" charset="0"/>
              </a:rPr>
              <a:t>, 6</a:t>
            </a:r>
            <a:r>
              <a:rPr lang="fr-CA" sz="1000" baseline="30000" dirty="0">
                <a:latin typeface="Arial" panose="020B0604020202020204" pitchFamily="34" charset="0"/>
                <a:ea typeface="Calibri" panose="020F0502020204030204" pitchFamily="34" charset="0"/>
                <a:cs typeface="Arial" panose="020B0604020202020204" pitchFamily="34" charset="0"/>
              </a:rPr>
              <a:t>e</a:t>
            </a:r>
            <a:r>
              <a:rPr lang="fr-CA" sz="1000" dirty="0">
                <a:latin typeface="Arial" panose="020B0604020202020204" pitchFamily="34" charset="0"/>
                <a:ea typeface="Calibri" panose="020F0502020204030204" pitchFamily="34" charset="0"/>
                <a:cs typeface="Arial" panose="020B0604020202020204" pitchFamily="34" charset="0"/>
              </a:rPr>
              <a:t> éd, Éditions Yvon Blais, Cowansville, 2014, par. II.95-II.99</a:t>
            </a:r>
          </a:p>
          <a:p>
            <a:pPr marL="182073" indent="-182073">
              <a:buFont typeface="Arial" panose="020B0604020202020204" pitchFamily="34" charset="0"/>
              <a:buChar char="•"/>
            </a:pPr>
            <a:r>
              <a:rPr lang="fr-FR" sz="1000" dirty="0" err="1">
                <a:latin typeface="Arial" panose="020B0604020202020204" pitchFamily="34" charset="0"/>
                <a:ea typeface="Calibri" panose="020F0502020204030204" pitchFamily="34" charset="0"/>
                <a:cs typeface="Arial" panose="020B0604020202020204" pitchFamily="34" charset="0"/>
              </a:rPr>
              <a:t>Creating</a:t>
            </a:r>
            <a:r>
              <a:rPr lang="fr-FR" sz="1000" dirty="0">
                <a:latin typeface="Arial" panose="020B0604020202020204" pitchFamily="34" charset="0"/>
                <a:ea typeface="Calibri" panose="020F0502020204030204" pitchFamily="34" charset="0"/>
                <a:cs typeface="Arial" panose="020B0604020202020204" pitchFamily="34" charset="0"/>
              </a:rPr>
              <a:t> a </a:t>
            </a:r>
            <a:r>
              <a:rPr lang="fr-FR" sz="1000" dirty="0" err="1">
                <a:latin typeface="Arial" panose="020B0604020202020204" pitchFamily="34" charset="0"/>
                <a:ea typeface="Calibri" panose="020F0502020204030204" pitchFamily="34" charset="0"/>
                <a:cs typeface="Arial" panose="020B0604020202020204" pitchFamily="34" charset="0"/>
              </a:rPr>
              <a:t>hospital</a:t>
            </a:r>
            <a:r>
              <a:rPr lang="fr-FR" sz="1000" dirty="0">
                <a:latin typeface="Arial" panose="020B0604020202020204" pitchFamily="34" charset="0"/>
                <a:ea typeface="Calibri" panose="020F0502020204030204" pitchFamily="34" charset="0"/>
                <a:cs typeface="Arial" panose="020B0604020202020204" pitchFamily="34" charset="0"/>
              </a:rPr>
              <a:t>: </a:t>
            </a:r>
            <a:r>
              <a:rPr lang="fr-FR" sz="1000" i="1" dirty="0" err="1">
                <a:latin typeface="Arial" panose="020B0604020202020204" pitchFamily="34" charset="0"/>
                <a:ea typeface="Calibri" panose="020F0502020204030204" pitchFamily="34" charset="0"/>
                <a:cs typeface="Arial" panose="020B0604020202020204" pitchFamily="34" charset="0"/>
              </a:rPr>
              <a:t>Act</a:t>
            </a:r>
            <a:r>
              <a:rPr lang="fr-FR" sz="1000" i="1" dirty="0">
                <a:latin typeface="Arial" panose="020B0604020202020204" pitchFamily="34" charset="0"/>
                <a:ea typeface="Calibri" panose="020F0502020204030204" pitchFamily="34" charset="0"/>
                <a:cs typeface="Arial" panose="020B0604020202020204" pitchFamily="34" charset="0"/>
              </a:rPr>
              <a:t> </a:t>
            </a:r>
            <a:r>
              <a:rPr lang="fr-FR" sz="1000" i="1" dirty="0" err="1">
                <a:latin typeface="Arial" panose="020B0604020202020204" pitchFamily="34" charset="0"/>
                <a:ea typeface="Calibri" panose="020F0502020204030204" pitchFamily="34" charset="0"/>
                <a:cs typeface="Arial" panose="020B0604020202020204" pitchFamily="34" charset="0"/>
              </a:rPr>
              <a:t>respecting</a:t>
            </a:r>
            <a:r>
              <a:rPr lang="fr-FR" sz="1000" i="1" dirty="0">
                <a:latin typeface="Arial" panose="020B0604020202020204" pitchFamily="34" charset="0"/>
                <a:ea typeface="Calibri" panose="020F0502020204030204" pitchFamily="34" charset="0"/>
                <a:cs typeface="Arial" panose="020B0604020202020204" pitchFamily="34" charset="0"/>
              </a:rPr>
              <a:t> </a:t>
            </a:r>
            <a:r>
              <a:rPr lang="fr-FR" sz="1000" i="1" dirty="0" err="1">
                <a:latin typeface="Arial" panose="020B0604020202020204" pitchFamily="34" charset="0"/>
                <a:ea typeface="Calibri" panose="020F0502020204030204" pitchFamily="34" charset="0"/>
                <a:cs typeface="Arial" panose="020B0604020202020204" pitchFamily="34" charset="0"/>
              </a:rPr>
              <a:t>health</a:t>
            </a:r>
            <a:r>
              <a:rPr lang="fr-FR" sz="1000" i="1" dirty="0">
                <a:latin typeface="Arial" panose="020B0604020202020204" pitchFamily="34" charset="0"/>
                <a:ea typeface="Calibri" panose="020F0502020204030204" pitchFamily="34" charset="0"/>
                <a:cs typeface="Arial" panose="020B0604020202020204" pitchFamily="34" charset="0"/>
              </a:rPr>
              <a:t> and social services, CQLR</a:t>
            </a:r>
            <a:r>
              <a:rPr lang="fr-FR" sz="1000" dirty="0">
                <a:latin typeface="Arial" panose="020B0604020202020204" pitchFamily="34" charset="0"/>
                <a:ea typeface="Calibri" panose="020F0502020204030204" pitchFamily="34" charset="0"/>
                <a:cs typeface="Arial" panose="020B0604020202020204" pitchFamily="34" charset="0"/>
              </a:rPr>
              <a:t> c S-4.2, </a:t>
            </a:r>
            <a:r>
              <a:rPr lang="fr-FR" sz="1000" dirty="0" err="1">
                <a:latin typeface="Arial" panose="020B0604020202020204" pitchFamily="34" charset="0"/>
                <a:ea typeface="Calibri" panose="020F0502020204030204" pitchFamily="34" charset="0"/>
                <a:cs typeface="Arial" panose="020B0604020202020204" pitchFamily="34" charset="0"/>
              </a:rPr>
              <a:t>ss</a:t>
            </a:r>
            <a:r>
              <a:rPr lang="fr-FR" sz="1000" dirty="0">
                <a:latin typeface="Arial" panose="020B0604020202020204" pitchFamily="34" charset="0"/>
                <a:ea typeface="Calibri" panose="020F0502020204030204" pitchFamily="34" charset="0"/>
                <a:cs typeface="Arial" panose="020B0604020202020204" pitchFamily="34" charset="0"/>
              </a:rPr>
              <a:t> 431 and 437</a:t>
            </a:r>
          </a:p>
          <a:p>
            <a:pPr marL="182073" indent="-182073">
              <a:buFont typeface="Arial" panose="020B0604020202020204" pitchFamily="34" charset="0"/>
              <a:buChar char="•"/>
            </a:pPr>
            <a:r>
              <a:rPr lang="fr-FR" sz="1000" dirty="0" err="1">
                <a:latin typeface="Arial" panose="020B0604020202020204" pitchFamily="34" charset="0"/>
                <a:ea typeface="Calibri" panose="020F0502020204030204" pitchFamily="34" charset="0"/>
                <a:cs typeface="Arial" panose="020B0604020202020204" pitchFamily="34" charset="0"/>
              </a:rPr>
              <a:t>Ensuring</a:t>
            </a:r>
            <a:r>
              <a:rPr lang="fr-FR" sz="1000" dirty="0">
                <a:latin typeface="Arial" panose="020B0604020202020204" pitchFamily="34" charset="0"/>
                <a:ea typeface="Calibri" panose="020F0502020204030204" pitchFamily="34" charset="0"/>
                <a:cs typeface="Arial" panose="020B0604020202020204" pitchFamily="34" charset="0"/>
              </a:rPr>
              <a:t> public </a:t>
            </a:r>
            <a:r>
              <a:rPr lang="fr-FR" sz="1000" dirty="0" err="1">
                <a:latin typeface="Arial" panose="020B0604020202020204" pitchFamily="34" charset="0"/>
                <a:ea typeface="Calibri" panose="020F0502020204030204" pitchFamily="34" charset="0"/>
                <a:cs typeface="Arial" panose="020B0604020202020204" pitchFamily="34" charset="0"/>
              </a:rPr>
              <a:t>security</a:t>
            </a:r>
            <a:r>
              <a:rPr lang="fr-FR" sz="1000" dirty="0">
                <a:latin typeface="Arial" panose="020B0604020202020204" pitchFamily="34" charset="0"/>
                <a:ea typeface="Calibri" panose="020F0502020204030204" pitchFamily="34" charset="0"/>
                <a:cs typeface="Arial" panose="020B0604020202020204" pitchFamily="34" charset="0"/>
              </a:rPr>
              <a:t>: </a:t>
            </a:r>
            <a:r>
              <a:rPr lang="fr-FR" sz="1000" i="1" dirty="0">
                <a:latin typeface="Arial" panose="020B0604020202020204" pitchFamily="34" charset="0"/>
                <a:ea typeface="Calibri" panose="020F0502020204030204" pitchFamily="34" charset="0"/>
                <a:cs typeface="Arial" panose="020B0604020202020204" pitchFamily="34" charset="0"/>
              </a:rPr>
              <a:t>Civil Protection </a:t>
            </a:r>
            <a:r>
              <a:rPr lang="fr-FR" sz="1000" i="1" dirty="0" err="1">
                <a:latin typeface="Arial" panose="020B0604020202020204" pitchFamily="34" charset="0"/>
                <a:ea typeface="Calibri" panose="020F0502020204030204" pitchFamily="34" charset="0"/>
                <a:cs typeface="Arial" panose="020B0604020202020204" pitchFamily="34" charset="0"/>
              </a:rPr>
              <a:t>Act</a:t>
            </a:r>
            <a:r>
              <a:rPr lang="fr-FR" sz="1000" dirty="0">
                <a:latin typeface="Arial" panose="020B0604020202020204" pitchFamily="34" charset="0"/>
                <a:ea typeface="Calibri" panose="020F0502020204030204" pitchFamily="34" charset="0"/>
                <a:cs typeface="Arial" panose="020B0604020202020204" pitchFamily="34" charset="0"/>
              </a:rPr>
              <a:t>, CQLR c S-2.3, s 88 (power to </a:t>
            </a:r>
            <a:r>
              <a:rPr lang="fr-FR" sz="1000" dirty="0" err="1">
                <a:latin typeface="Arial" panose="020B0604020202020204" pitchFamily="34" charset="0"/>
                <a:ea typeface="Calibri" panose="020F0502020204030204" pitchFamily="34" charset="0"/>
                <a:cs typeface="Arial" panose="020B0604020202020204" pitchFamily="34" charset="0"/>
              </a:rPr>
              <a:t>declare</a:t>
            </a:r>
            <a:r>
              <a:rPr lang="fr-FR" sz="1000" dirty="0">
                <a:latin typeface="Arial" panose="020B0604020202020204" pitchFamily="34" charset="0"/>
                <a:ea typeface="Calibri" panose="020F0502020204030204" pitchFamily="34" charset="0"/>
                <a:cs typeface="Arial" panose="020B0604020202020204" pitchFamily="34" charset="0"/>
              </a:rPr>
              <a:t> a state of emergency), s 123 (power to </a:t>
            </a:r>
            <a:r>
              <a:rPr lang="fr-FR" sz="1000" dirty="0" err="1">
                <a:latin typeface="Arial" panose="020B0604020202020204" pitchFamily="34" charset="0"/>
                <a:ea typeface="Calibri" panose="020F0502020204030204" pitchFamily="34" charset="0"/>
                <a:cs typeface="Arial" panose="020B0604020202020204" pitchFamily="34" charset="0"/>
              </a:rPr>
              <a:t>make</a:t>
            </a:r>
            <a:r>
              <a:rPr lang="fr-FR" sz="1000" dirty="0">
                <a:latin typeface="Arial" panose="020B0604020202020204" pitchFamily="34" charset="0"/>
                <a:ea typeface="Calibri" panose="020F0502020204030204" pitchFamily="34" charset="0"/>
                <a:cs typeface="Arial" panose="020B0604020202020204" pitchFamily="34" charset="0"/>
              </a:rPr>
              <a:t> </a:t>
            </a:r>
            <a:r>
              <a:rPr lang="fr-FR" sz="1000" dirty="0" err="1">
                <a:latin typeface="Arial" panose="020B0604020202020204" pitchFamily="34" charset="0"/>
                <a:ea typeface="Calibri" panose="020F0502020204030204" pitchFamily="34" charset="0"/>
                <a:cs typeface="Arial" panose="020B0604020202020204" pitchFamily="34" charset="0"/>
              </a:rPr>
              <a:t>rules</a:t>
            </a:r>
            <a:r>
              <a:rPr lang="fr-FR" sz="1000" dirty="0">
                <a:latin typeface="Arial" panose="020B0604020202020204" pitchFamily="34" charset="0"/>
                <a:ea typeface="Calibri" panose="020F0502020204030204" pitchFamily="34" charset="0"/>
                <a:cs typeface="Arial" panose="020B0604020202020204" pitchFamily="34" charset="0"/>
              </a:rPr>
              <a:t> to </a:t>
            </a:r>
            <a:r>
              <a:rPr lang="fr-FR" sz="1000" dirty="0" err="1">
                <a:latin typeface="Arial" panose="020B0604020202020204" pitchFamily="34" charset="0"/>
                <a:ea typeface="Calibri" panose="020F0502020204030204" pitchFamily="34" charset="0"/>
                <a:cs typeface="Arial" panose="020B0604020202020204" pitchFamily="34" charset="0"/>
              </a:rPr>
              <a:t>protect</a:t>
            </a:r>
            <a:r>
              <a:rPr lang="fr-FR" sz="1000" dirty="0">
                <a:latin typeface="Arial" panose="020B0604020202020204" pitchFamily="34" charset="0"/>
                <a:ea typeface="Calibri" panose="020F0502020204030204" pitchFamily="34" charset="0"/>
                <a:cs typeface="Arial" panose="020B0604020202020204" pitchFamily="34" charset="0"/>
              </a:rPr>
              <a:t> the public), s 67 (</a:t>
            </a:r>
            <a:r>
              <a:rPr lang="fr-FR" sz="1000" dirty="0" err="1">
                <a:latin typeface="Arial" panose="020B0604020202020204" pitchFamily="34" charset="0"/>
                <a:ea typeface="Calibri" panose="020F0502020204030204" pitchFamily="34" charset="0"/>
                <a:cs typeface="Arial" panose="020B0604020202020204" pitchFamily="34" charset="0"/>
              </a:rPr>
              <a:t>powers</a:t>
            </a:r>
            <a:r>
              <a:rPr lang="fr-FR" sz="1000" dirty="0">
                <a:latin typeface="Arial" panose="020B0604020202020204" pitchFamily="34" charset="0"/>
                <a:ea typeface="Calibri" panose="020F0502020204030204" pitchFamily="34" charset="0"/>
                <a:cs typeface="Arial" panose="020B0604020202020204" pitchFamily="34" charset="0"/>
              </a:rPr>
              <a:t> of the </a:t>
            </a:r>
            <a:r>
              <a:rPr lang="fr-FR" sz="1000" dirty="0" err="1">
                <a:latin typeface="Arial" panose="020B0604020202020204" pitchFamily="34" charset="0"/>
                <a:ea typeface="Calibri" panose="020F0502020204030204" pitchFamily="34" charset="0"/>
                <a:cs typeface="Arial" panose="020B0604020202020204" pitchFamily="34" charset="0"/>
              </a:rPr>
              <a:t>minister</a:t>
            </a:r>
            <a:r>
              <a:rPr lang="fr-FR" sz="1000" dirty="0">
                <a:latin typeface="Arial" panose="020B0604020202020204" pitchFamily="34" charset="0"/>
                <a:ea typeface="Calibri" panose="020F0502020204030204" pitchFamily="34" charset="0"/>
                <a:cs typeface="Arial" panose="020B0604020202020204" pitchFamily="34" charset="0"/>
              </a:rPr>
              <a:t> of public </a:t>
            </a:r>
            <a:r>
              <a:rPr lang="fr-FR" sz="1000" dirty="0" err="1">
                <a:latin typeface="Arial" panose="020B0604020202020204" pitchFamily="34" charset="0"/>
                <a:ea typeface="Calibri" panose="020F0502020204030204" pitchFamily="34" charset="0"/>
                <a:cs typeface="Arial" panose="020B0604020202020204" pitchFamily="34" charset="0"/>
              </a:rPr>
              <a:t>security</a:t>
            </a:r>
            <a:r>
              <a:rPr lang="fr-FR" sz="1000" dirty="0">
                <a:latin typeface="Arial" panose="020B0604020202020204" pitchFamily="34" charset="0"/>
                <a:ea typeface="Calibri" panose="020F0502020204030204" pitchFamily="34" charset="0"/>
                <a:cs typeface="Arial" panose="020B0604020202020204" pitchFamily="34" charset="0"/>
              </a:rPr>
              <a:t>). </a:t>
            </a:r>
            <a:r>
              <a:rPr lang="fr-FR" sz="1000" i="1" dirty="0">
                <a:latin typeface="Arial" panose="020B0604020202020204" pitchFamily="34" charset="0"/>
                <a:ea typeface="Calibri" panose="020F0502020204030204" pitchFamily="34" charset="0"/>
                <a:cs typeface="Arial" panose="020B0604020202020204" pitchFamily="34" charset="0"/>
              </a:rPr>
              <a:t>Police </a:t>
            </a:r>
            <a:r>
              <a:rPr lang="fr-FR" sz="1000" i="1" dirty="0" err="1">
                <a:latin typeface="Arial" panose="020B0604020202020204" pitchFamily="34" charset="0"/>
                <a:ea typeface="Calibri" panose="020F0502020204030204" pitchFamily="34" charset="0"/>
                <a:cs typeface="Arial" panose="020B0604020202020204" pitchFamily="34" charset="0"/>
              </a:rPr>
              <a:t>Act</a:t>
            </a:r>
            <a:r>
              <a:rPr lang="fr-FR" sz="1000" i="1" baseline="0" dirty="0">
                <a:latin typeface="Arial" panose="020B0604020202020204" pitchFamily="34" charset="0"/>
                <a:ea typeface="Calibri" panose="020F0502020204030204" pitchFamily="34" charset="0"/>
                <a:cs typeface="Arial" panose="020B0604020202020204" pitchFamily="34" charset="0"/>
              </a:rPr>
              <a:t>, </a:t>
            </a:r>
            <a:r>
              <a:rPr lang="fr-FR" sz="1000" i="0" baseline="0" dirty="0">
                <a:latin typeface="Arial" panose="020B0604020202020204" pitchFamily="34" charset="0"/>
                <a:ea typeface="Calibri" panose="020F0502020204030204" pitchFamily="34" charset="0"/>
                <a:cs typeface="Arial" panose="020B0604020202020204" pitchFamily="34" charset="0"/>
              </a:rPr>
              <a:t>CQLR</a:t>
            </a:r>
            <a:r>
              <a:rPr lang="fr-FR" sz="1000" baseline="0" dirty="0">
                <a:latin typeface="Arial" panose="020B0604020202020204" pitchFamily="34" charset="0"/>
                <a:ea typeface="Calibri" panose="020F0502020204030204" pitchFamily="34" charset="0"/>
                <a:cs typeface="Arial" panose="020B0604020202020204" pitchFamily="34" charset="0"/>
              </a:rPr>
              <a:t> P-13.1,  </a:t>
            </a:r>
            <a:r>
              <a:rPr lang="fr-FR" sz="1000" baseline="0" dirty="0" err="1">
                <a:latin typeface="Arial" panose="020B0604020202020204" pitchFamily="34" charset="0"/>
                <a:ea typeface="Calibri" panose="020F0502020204030204" pitchFamily="34" charset="0"/>
                <a:cs typeface="Arial" panose="020B0604020202020204" pitchFamily="34" charset="0"/>
              </a:rPr>
              <a:t>ss</a:t>
            </a:r>
            <a:r>
              <a:rPr lang="fr-FR" sz="1000" baseline="0" dirty="0">
                <a:latin typeface="Arial" panose="020B0604020202020204" pitchFamily="34" charset="0"/>
                <a:ea typeface="Calibri" panose="020F0502020204030204" pitchFamily="34" charset="0"/>
                <a:cs typeface="Arial" panose="020B0604020202020204" pitchFamily="34" charset="0"/>
              </a:rPr>
              <a:t>. </a:t>
            </a:r>
            <a:r>
              <a:rPr lang="fr-FR" sz="1000" dirty="0">
                <a:latin typeface="Arial" panose="020B0604020202020204" pitchFamily="34" charset="0"/>
                <a:ea typeface="Calibri" panose="020F0502020204030204" pitchFamily="34" charset="0"/>
                <a:cs typeface="Arial" panose="020B0604020202020204" pitchFamily="34" charset="0"/>
              </a:rPr>
              <a:t>48, 49 and 112 to 114 (</a:t>
            </a:r>
            <a:r>
              <a:rPr lang="fr-FR" sz="1000" dirty="0" err="1">
                <a:latin typeface="Arial" panose="020B0604020202020204" pitchFamily="34" charset="0"/>
                <a:ea typeface="Calibri" panose="020F0502020204030204" pitchFamily="34" charset="0"/>
                <a:cs typeface="Arial" panose="020B0604020202020204" pitchFamily="34" charset="0"/>
              </a:rPr>
              <a:t>organization</a:t>
            </a:r>
            <a:r>
              <a:rPr lang="fr-FR" sz="1000" dirty="0">
                <a:latin typeface="Arial" panose="020B0604020202020204" pitchFamily="34" charset="0"/>
                <a:ea typeface="Calibri" panose="020F0502020204030204" pitchFamily="34" charset="0"/>
                <a:cs typeface="Arial" panose="020B0604020202020204" pitchFamily="34" charset="0"/>
              </a:rPr>
              <a:t> of police forces )</a:t>
            </a:r>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10</a:t>
            </a:fld>
            <a:endParaRPr lang="fr-CA"/>
          </a:p>
        </p:txBody>
      </p:sp>
    </p:spTree>
    <p:extLst>
      <p:ext uri="{BB962C8B-B14F-4D97-AF65-F5344CB8AC3E}">
        <p14:creationId xmlns:p14="http://schemas.microsoft.com/office/powerpoint/2010/main" val="1237811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71057">
              <a:defRPr/>
            </a:pPr>
            <a:r>
              <a:rPr lang="fr-CA" sz="1200" b="1" dirty="0">
                <a:solidFill>
                  <a:prstClr val="black"/>
                </a:solidFill>
                <a:latin typeface="Arial"/>
                <a:ea typeface="Calibri" panose="020F0502020204030204" pitchFamily="34" charset="0"/>
                <a:cs typeface="Arial"/>
              </a:rPr>
              <a:t>INFORMATIONS À TRANSMETTRE AUX ÉLÈVES</a:t>
            </a:r>
          </a:p>
          <a:p>
            <a:pPr defTabSz="971057">
              <a:defRPr/>
            </a:pPr>
            <a:endParaRPr lang="fr-CA" sz="1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marL="181610" indent="-181610" defTabSz="971057">
              <a:buFont typeface="Wingdings" panose="05000000000000000000" pitchFamily="2" charset="2"/>
              <a:buChar char="q"/>
              <a:defRPr/>
            </a:pPr>
            <a:r>
              <a:rPr lang="fr-CA" sz="1200" dirty="0">
                <a:solidFill>
                  <a:prstClr val="black"/>
                </a:solidFill>
                <a:latin typeface="Arial"/>
                <a:ea typeface="Calibri" panose="020F0502020204030204" pitchFamily="34" charset="0"/>
                <a:cs typeface="Arial"/>
              </a:rPr>
              <a:t>Même si les joueurs connaissent les règles du jeu, il arrive qu’ils commettent des fautes dans le feu de l’action. L’arbitre a le pouvoir de décider si le comportement d’un joueur enfreint une règle du jeu et de sanctionner les fautes.</a:t>
            </a:r>
          </a:p>
          <a:p>
            <a:pPr defTabSz="971057">
              <a:defRPr/>
            </a:pPr>
            <a:endParaRPr lang="fr-CA" sz="1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181610" indent="-181610" defTabSz="971057">
              <a:buFont typeface="Wingdings" panose="05000000000000000000" pitchFamily="2" charset="2"/>
              <a:buChar char="q"/>
              <a:defRPr/>
            </a:pPr>
            <a:r>
              <a:rPr lang="fr-CA" sz="1200" dirty="0">
                <a:solidFill>
                  <a:prstClr val="black"/>
                </a:solidFill>
                <a:latin typeface="Arial"/>
                <a:ea typeface="Calibri" panose="020F0502020204030204" pitchFamily="34" charset="0"/>
                <a:cs typeface="Arial"/>
              </a:rPr>
              <a:t>Le pouvoir de sanctionner les personnes qui ne respectent pas les règles du jeu, dans le système politique, s’appelle le </a:t>
            </a:r>
            <a:r>
              <a:rPr lang="fr-CA" sz="1200" b="1" dirty="0">
                <a:solidFill>
                  <a:prstClr val="black"/>
                </a:solidFill>
                <a:latin typeface="Arial"/>
                <a:ea typeface="Calibri" panose="020F0502020204030204" pitchFamily="34" charset="0"/>
                <a:cs typeface="Arial"/>
              </a:rPr>
              <a:t>pouvoir judiciaire</a:t>
            </a:r>
            <a:r>
              <a:rPr lang="fr-CA" sz="1200" b="0" dirty="0">
                <a:solidFill>
                  <a:prstClr val="black"/>
                </a:solidFill>
                <a:latin typeface="Arial"/>
                <a:ea typeface="Calibri" panose="020F0502020204030204" pitchFamily="34" charset="0"/>
                <a:cs typeface="Arial"/>
              </a:rPr>
              <a:t>.</a:t>
            </a:r>
            <a:r>
              <a:rPr lang="fr-CA" sz="1200" b="1" dirty="0">
                <a:solidFill>
                  <a:prstClr val="black"/>
                </a:solidFill>
                <a:latin typeface="Arial"/>
                <a:ea typeface="Calibri" panose="020F0502020204030204" pitchFamily="34" charset="0"/>
                <a:cs typeface="Arial"/>
              </a:rPr>
              <a:t> </a:t>
            </a:r>
            <a:r>
              <a:rPr lang="fr-CA" sz="1200" dirty="0">
                <a:solidFill>
                  <a:prstClr val="black"/>
                </a:solidFill>
                <a:latin typeface="Arial"/>
                <a:ea typeface="Calibri" panose="020F0502020204030204" pitchFamily="34" charset="0"/>
                <a:cs typeface="Arial"/>
              </a:rPr>
              <a:t>C’est le pouvoir d’interpréter les lois pour décider si une personne a ou non violé ces lois. Ce pouvoir est exercé par les juges.</a:t>
            </a:r>
          </a:p>
          <a:p>
            <a:endParaRPr lang="fr-FR" sz="1200" b="1" dirty="0">
              <a:latin typeface="Arial" panose="020B0604020202020204" pitchFamily="34" charset="0"/>
              <a:cs typeface="Arial" panose="020B0604020202020204" pitchFamily="34" charset="0"/>
            </a:endParaRPr>
          </a:p>
          <a:p>
            <a:endParaRPr lang="fr-FR" sz="1200" b="1" dirty="0">
              <a:latin typeface="Arial" panose="020B0604020202020204" pitchFamily="34" charset="0"/>
              <a:cs typeface="Arial" panose="020B0604020202020204" pitchFamily="34" charset="0"/>
            </a:endParaRPr>
          </a:p>
          <a:p>
            <a:endParaRPr lang="fr-CA" sz="1200" b="1" dirty="0">
              <a:latin typeface="Arial" panose="020B0604020202020204" pitchFamily="34" charset="0"/>
              <a:cs typeface="Arial" panose="020B0604020202020204" pitchFamily="34" charset="0"/>
            </a:endParaRPr>
          </a:p>
          <a:p>
            <a:r>
              <a:rPr lang="fr-CA" sz="1000" b="1" dirty="0">
                <a:latin typeface="Arial"/>
                <a:cs typeface="Arial"/>
              </a:rPr>
              <a:t>SOURCES</a:t>
            </a:r>
          </a:p>
          <a:p>
            <a:pPr marL="181610" indent="-181610" defTabSz="971057">
              <a:buFont typeface="Arial" panose="020B0604020202020204" pitchFamily="34" charset="0"/>
              <a:buChar char="•"/>
              <a:defRPr/>
            </a:pPr>
            <a:r>
              <a:rPr lang="fr-CA" sz="1000" dirty="0">
                <a:latin typeface="Arial"/>
                <a:ea typeface="Calibri" panose="020F0502020204030204" pitchFamily="34" charset="0"/>
                <a:cs typeface="Arial"/>
              </a:rPr>
              <a:t>Perspective Monde, </a:t>
            </a:r>
            <a:r>
              <a:rPr lang="fr-CA" sz="1000" i="1" dirty="0">
                <a:latin typeface="Arial"/>
                <a:ea typeface="Calibri" panose="020F0502020204030204" pitchFamily="34" charset="0"/>
                <a:cs typeface="Arial"/>
              </a:rPr>
              <a:t>Pouvoir judiciaire,</a:t>
            </a:r>
            <a:r>
              <a:rPr lang="fr-CA" sz="1000" dirty="0">
                <a:latin typeface="Arial"/>
                <a:ea typeface="Calibri" panose="020F0502020204030204" pitchFamily="34" charset="0"/>
                <a:cs typeface="Arial"/>
              </a:rPr>
              <a:t> École de politique appliquée, Université de Sherbrooke, en ligne : </a:t>
            </a:r>
            <a:r>
              <a:rPr lang="fr-CA" dirty="0">
                <a:hlinkClick r:id="rId3"/>
              </a:rPr>
              <a:t>https://perspective.usherbrooke.ca/bilan/servlet/BMDictionnaire?iddictionnaire=1637</a:t>
            </a:r>
            <a:r>
              <a:rPr lang="fr-CA" dirty="0">
                <a:latin typeface="Calibri"/>
                <a:ea typeface="Calibri" panose="020F0502020204030204" pitchFamily="34" charset="0"/>
                <a:cs typeface="Calibri"/>
              </a:rPr>
              <a:t> </a:t>
            </a:r>
            <a:r>
              <a:rPr lang="fr-CA" sz="1000" dirty="0">
                <a:latin typeface="Arial"/>
                <a:ea typeface="Calibri" panose="020F0502020204030204" pitchFamily="34" charset="0"/>
                <a:cs typeface="Arial"/>
              </a:rPr>
              <a:t> (consulté le 7 janvier 2021).</a:t>
            </a:r>
          </a:p>
          <a:p>
            <a:pPr marL="181610" indent="-181610">
              <a:buFont typeface="Arial" panose="020B0604020202020204" pitchFamily="34" charset="0"/>
              <a:buChar char="•"/>
            </a:pPr>
            <a:r>
              <a:rPr lang="fr-CA" sz="1000" dirty="0">
                <a:latin typeface="Arial"/>
                <a:ea typeface="Calibri" panose="020F0502020204030204" pitchFamily="34" charset="0"/>
                <a:cs typeface="Arial"/>
              </a:rPr>
              <a:t>Henri BRUN, Guy TREMBLAY et Eugène BROUILLET, </a:t>
            </a:r>
            <a:r>
              <a:rPr lang="fr-CA" sz="1000" i="1" dirty="0">
                <a:latin typeface="Arial"/>
                <a:ea typeface="Calibri" panose="020F0502020204030204" pitchFamily="34" charset="0"/>
                <a:cs typeface="Arial"/>
              </a:rPr>
              <a:t>Droit constitutionnel</a:t>
            </a:r>
            <a:r>
              <a:rPr lang="fr-CA" sz="1000" dirty="0">
                <a:latin typeface="Arial"/>
                <a:ea typeface="Calibri" panose="020F0502020204030204" pitchFamily="34" charset="0"/>
                <a:cs typeface="Arial"/>
              </a:rPr>
              <a:t>, 6</a:t>
            </a:r>
            <a:r>
              <a:rPr lang="fr-CA" sz="1000" baseline="30000" dirty="0">
                <a:latin typeface="Arial"/>
                <a:ea typeface="Calibri" panose="020F0502020204030204" pitchFamily="34" charset="0"/>
                <a:cs typeface="Arial"/>
              </a:rPr>
              <a:t>e</a:t>
            </a:r>
            <a:r>
              <a:rPr lang="fr-CA" sz="1000" dirty="0">
                <a:latin typeface="Arial"/>
                <a:ea typeface="Calibri" panose="020F0502020204030204" pitchFamily="34" charset="0"/>
                <a:cs typeface="Arial"/>
              </a:rPr>
              <a:t> éd, Éditions Yvon Blais, Cowansville, 2014, par. II.89-II.94.</a:t>
            </a:r>
          </a:p>
          <a:p>
            <a:pPr marL="182073" indent="-182073">
              <a:buFont typeface="Arial" panose="020B0604020202020204" pitchFamily="34" charset="0"/>
              <a:buChar char="•"/>
            </a:pPr>
            <a:endParaRPr lang="fr-CA" sz="1200" b="1" dirty="0">
              <a:latin typeface="Arial" panose="020B0604020202020204" pitchFamily="34" charset="0"/>
              <a:cs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A3DDAF65-55F0-40E9-9B8D-80CC45CF0A02}" type="slidenum">
              <a:rPr lang="fr-CA" smtClean="0"/>
              <a:t>11</a:t>
            </a:fld>
            <a:endParaRPr lang="fr-CA"/>
          </a:p>
        </p:txBody>
      </p:sp>
    </p:spTree>
    <p:extLst>
      <p:ext uri="{BB962C8B-B14F-4D97-AF65-F5344CB8AC3E}">
        <p14:creationId xmlns:p14="http://schemas.microsoft.com/office/powerpoint/2010/main" val="4320920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hyperlink" Target="https://www.facebook.com/educaloi/?ref=page_internal" TargetMode="External"/><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hyperlink" Target="https://www.youtube.com/c/educaloi/videos" TargetMode="External"/><Relationship Id="rId2" Type="http://schemas.openxmlformats.org/officeDocument/2006/relationships/hyperlink" Target="https://educaloi.qc.ca/" TargetMode="External"/><Relationship Id="rId1" Type="http://schemas.openxmlformats.org/officeDocument/2006/relationships/slideMaster" Target="../slideMasters/slideMaster1.xml"/><Relationship Id="rId6" Type="http://schemas.openxmlformats.org/officeDocument/2006/relationships/image" Target="../media/image28.png"/><Relationship Id="rId11" Type="http://schemas.openxmlformats.org/officeDocument/2006/relationships/hyperlink" Target="https://www.instagram.com/educaloi/?hl=fr-ca" TargetMode="External"/><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svg"/><Relationship Id="rId9" Type="http://schemas.openxmlformats.org/officeDocument/2006/relationships/image" Target="../media/image31.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www.youtube.com/c/educaloi/videos" TargetMode="External"/><Relationship Id="rId7" Type="http://schemas.openxmlformats.org/officeDocument/2006/relationships/hyperlink" Target="https://www.instagram.com/educaloi/?hl=fr-ca" TargetMode="External"/><Relationship Id="rId2" Type="http://schemas.openxmlformats.org/officeDocument/2006/relationships/hyperlink" Target="https://www.facebook.com/educaloi/?ref=page_internal" TargetMode="External"/><Relationship Id="rId1" Type="http://schemas.openxmlformats.org/officeDocument/2006/relationships/slideMaster" Target="../slideMasters/slideMaster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hyperlink" Target="https://educaloi.qc.ca/" TargetMode="External"/><Relationship Id="rId9" Type="http://schemas.openxmlformats.org/officeDocument/2006/relationships/hyperlink" Target="http://educationjuridique.ca/"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0" name="Espace réservé pour une image  6">
            <a:extLst>
              <a:ext uri="{FF2B5EF4-FFF2-40B4-BE49-F238E27FC236}">
                <a16:creationId xmlns:a16="http://schemas.microsoft.com/office/drawing/2014/main" id="{8BB11DE4-7B1C-5745-875F-4B1CF8BB0E73}"/>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dirty="0"/>
              <a:t>Cliquez sur l’icône au centre de la boîte pour insérer une image</a:t>
            </a:r>
          </a:p>
        </p:txBody>
      </p:sp>
      <p:sp>
        <p:nvSpPr>
          <p:cNvPr id="2" name="Titre 1">
            <a:extLst>
              <a:ext uri="{FF2B5EF4-FFF2-40B4-BE49-F238E27FC236}">
                <a16:creationId xmlns:a16="http://schemas.microsoft.com/office/drawing/2014/main" id="{364707A6-5057-B34A-B28C-0064B6651917}"/>
              </a:ext>
            </a:extLst>
          </p:cNvPr>
          <p:cNvSpPr>
            <a:spLocks noGrp="1"/>
          </p:cNvSpPr>
          <p:nvPr>
            <p:ph type="ctrTitle" hasCustomPrompt="1"/>
          </p:nvPr>
        </p:nvSpPr>
        <p:spPr>
          <a:xfrm>
            <a:off x="882650" y="2469790"/>
            <a:ext cx="5212080" cy="2377440"/>
          </a:xfrm>
        </p:spPr>
        <p:txBody>
          <a:bodyPr lIns="0" tIns="0" rIns="0" bIns="0" anchor="t"/>
          <a:lstStyle>
            <a:lvl1pPr algn="l">
              <a:defRPr sz="6000" b="1"/>
            </a:lvl1pPr>
          </a:lstStyle>
          <a:p>
            <a:r>
              <a:rPr lang="fr-CA" dirty="0"/>
              <a:t>Cliquez pour insérer le titre</a:t>
            </a:r>
          </a:p>
        </p:txBody>
      </p:sp>
      <p:sp>
        <p:nvSpPr>
          <p:cNvPr id="3" name="Sous-titre 2">
            <a:extLst>
              <a:ext uri="{FF2B5EF4-FFF2-40B4-BE49-F238E27FC236}">
                <a16:creationId xmlns:a16="http://schemas.microsoft.com/office/drawing/2014/main" id="{58C64A91-32F2-D14C-83A1-9E02AA1DFD21}"/>
              </a:ext>
            </a:extLst>
          </p:cNvPr>
          <p:cNvSpPr>
            <a:spLocks noGrp="1"/>
          </p:cNvSpPr>
          <p:nvPr>
            <p:ph type="subTitle" idx="1" hasCustomPrompt="1"/>
          </p:nvPr>
        </p:nvSpPr>
        <p:spPr>
          <a:xfrm>
            <a:off x="882650" y="5105328"/>
            <a:ext cx="5212080" cy="1188720"/>
          </a:xfrm>
        </p:spPr>
        <p:txBody>
          <a:bodyPr lIns="0" tIns="0" rIns="0" bIns="0">
            <a:noAutofit/>
          </a:bodyPr>
          <a:lstStyle>
            <a:lvl1pPr marL="0" indent="0" algn="l">
              <a:lnSpc>
                <a:spcPct val="100000"/>
              </a:lnSpc>
              <a:spcBef>
                <a:spcPts val="0"/>
              </a:spcBef>
              <a:buNone/>
              <a:tabLst/>
              <a:defRPr sz="2000" b="0">
                <a:solidFill>
                  <a:schemeClr val="tx1"/>
                </a:solidFill>
              </a:defRPr>
            </a:lvl1pPr>
            <a:lvl2pPr marL="0" indent="0" algn="l">
              <a:lnSpc>
                <a:spcPct val="100000"/>
              </a:lnSpc>
              <a:spcBef>
                <a:spcPts val="0"/>
              </a:spcBef>
              <a:buNone/>
              <a:tabLst/>
              <a:defRPr sz="2000" b="0">
                <a:solidFill>
                  <a:schemeClr val="tx1"/>
                </a:solidFill>
              </a:defRPr>
            </a:lvl2pPr>
            <a:lvl3pPr marL="0" indent="0" algn="l">
              <a:lnSpc>
                <a:spcPct val="100000"/>
              </a:lnSpc>
              <a:spcBef>
                <a:spcPts val="0"/>
              </a:spcBef>
              <a:buNone/>
              <a:tabLst/>
              <a:defRPr sz="2000" b="0">
                <a:solidFill>
                  <a:schemeClr val="tx1"/>
                </a:solidFill>
              </a:defRPr>
            </a:lvl3pPr>
            <a:lvl4pPr marL="0" indent="0" algn="l">
              <a:lnSpc>
                <a:spcPct val="100000"/>
              </a:lnSpc>
              <a:spcBef>
                <a:spcPts val="0"/>
              </a:spcBef>
              <a:buNone/>
              <a:tabLst/>
              <a:defRPr sz="2000" b="0">
                <a:solidFill>
                  <a:schemeClr val="tx1"/>
                </a:solidFill>
              </a:defRPr>
            </a:lvl4pPr>
            <a:lvl5pPr marL="0" indent="0" algn="l">
              <a:lnSpc>
                <a:spcPct val="100000"/>
              </a:lnSpc>
              <a:spcBef>
                <a:spcPts val="0"/>
              </a:spcBef>
              <a:buNone/>
              <a:tabLst/>
              <a:defRPr sz="2000" b="0">
                <a:solidFill>
                  <a:schemeClr val="tx1"/>
                </a:solidFill>
              </a:defRPr>
            </a:lvl5pPr>
            <a:lvl6pPr marL="0" indent="0" algn="l">
              <a:lnSpc>
                <a:spcPct val="100000"/>
              </a:lnSpc>
              <a:spcBef>
                <a:spcPts val="0"/>
              </a:spcBef>
              <a:buNone/>
              <a:tabLst/>
              <a:defRPr sz="2000" b="0">
                <a:solidFill>
                  <a:schemeClr val="tx1"/>
                </a:solidFill>
              </a:defRPr>
            </a:lvl6pPr>
            <a:lvl7pPr marL="0" indent="0" algn="l">
              <a:lnSpc>
                <a:spcPct val="100000"/>
              </a:lnSpc>
              <a:spcBef>
                <a:spcPts val="0"/>
              </a:spcBef>
              <a:buNone/>
              <a:tabLst/>
              <a:defRPr sz="2000" b="0">
                <a:solidFill>
                  <a:schemeClr val="tx1"/>
                </a:solidFill>
              </a:defRPr>
            </a:lvl7pPr>
            <a:lvl8pPr marL="0" indent="0" algn="l">
              <a:lnSpc>
                <a:spcPct val="100000"/>
              </a:lnSpc>
              <a:spcBef>
                <a:spcPts val="0"/>
              </a:spcBef>
              <a:buNone/>
              <a:tabLst/>
              <a:defRPr sz="2000" b="0">
                <a:solidFill>
                  <a:schemeClr val="tx1"/>
                </a:solidFill>
              </a:defRPr>
            </a:lvl8pPr>
            <a:lvl9pPr marL="0" indent="0" algn="l">
              <a:lnSpc>
                <a:spcPct val="100000"/>
              </a:lnSpc>
              <a:spcBef>
                <a:spcPts val="0"/>
              </a:spcBef>
              <a:buNone/>
              <a:tabLst/>
              <a:defRPr sz="2000" b="0">
                <a:solidFill>
                  <a:schemeClr val="tx1"/>
                </a:solidFill>
              </a:defRPr>
            </a:lvl9pPr>
          </a:lstStyle>
          <a:p>
            <a:pPr lvl="0"/>
            <a:r>
              <a:rPr lang="fr-CA" dirty="0"/>
              <a:t>Cliquez pour insérer le sous-titre ou la date</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pic>
        <p:nvPicPr>
          <p:cNvPr id="13" name="Image 12">
            <a:extLst>
              <a:ext uri="{FF2B5EF4-FFF2-40B4-BE49-F238E27FC236}">
                <a16:creationId xmlns:a16="http://schemas.microsoft.com/office/drawing/2014/main" id="{8C123502-005E-8440-BFE0-D1A1E88F1163}"/>
              </a:ext>
            </a:extLst>
          </p:cNvPr>
          <p:cNvPicPr>
            <a:picLocks noChangeAspect="1"/>
          </p:cNvPicPr>
          <p:nvPr userDrawn="1"/>
        </p:nvPicPr>
        <p:blipFill>
          <a:blip r:embed="rId2"/>
          <a:stretch>
            <a:fillRect/>
          </a:stretch>
        </p:blipFill>
        <p:spPr>
          <a:xfrm>
            <a:off x="882649" y="904567"/>
            <a:ext cx="2685225" cy="648930"/>
          </a:xfrm>
          <a:prstGeom prst="rect">
            <a:avLst/>
          </a:prstGeom>
        </p:spPr>
      </p:pic>
    </p:spTree>
    <p:extLst>
      <p:ext uri="{BB962C8B-B14F-4D97-AF65-F5344CB8AC3E}">
        <p14:creationId xmlns:p14="http://schemas.microsoft.com/office/powerpoint/2010/main" val="209341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iz - question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131275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iz - réponse lettre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dirty="0"/>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244095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iz - réponse mot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dirty="0"/>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107673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éparateur de section / anthracite">
    <p:bg>
      <p:bgPr>
        <a:solidFill>
          <a:schemeClr val="accent2"/>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dirty="0"/>
              <a:t>Cliquez sur l’icône au centre de la boîte pour insérer une image</a:t>
            </a:r>
          </a:p>
        </p:txBody>
      </p:sp>
      <p:pic>
        <p:nvPicPr>
          <p:cNvPr id="4" name="Graphique 3">
            <a:extLst>
              <a:ext uri="{FF2B5EF4-FFF2-40B4-BE49-F238E27FC236}">
                <a16:creationId xmlns:a16="http://schemas.microsoft.com/office/drawing/2014/main" id="{3773A9A5-1F9B-7641-872E-5DC27922428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5" name="Graphique 4">
            <a:extLst>
              <a:ext uri="{FF2B5EF4-FFF2-40B4-BE49-F238E27FC236}">
                <a16:creationId xmlns:a16="http://schemas.microsoft.com/office/drawing/2014/main" id="{1B4919AE-C47E-EE43-8CF7-A7E4B867C7C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451" t="10266"/>
          <a:stretch/>
        </p:blipFill>
        <p:spPr>
          <a:xfrm flipH="1">
            <a:off x="10151991" y="331304"/>
            <a:ext cx="2053261" cy="2345635"/>
          </a:xfrm>
          <a:prstGeom prst="rect">
            <a:avLst/>
          </a:prstGeom>
        </p:spPr>
      </p:pic>
      <p:pic>
        <p:nvPicPr>
          <p:cNvPr id="9" name="Graphique 8">
            <a:extLst>
              <a:ext uri="{FF2B5EF4-FFF2-40B4-BE49-F238E27FC236}">
                <a16:creationId xmlns:a16="http://schemas.microsoft.com/office/drawing/2014/main" id="{2768AE2C-F429-C541-93EB-5CC7D84891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9844120" y="4828172"/>
            <a:ext cx="2228610" cy="2228610"/>
          </a:xfrm>
          <a:prstGeom prst="rect">
            <a:avLst/>
          </a:prstGeom>
        </p:spPr>
      </p:pic>
    </p:spTree>
    <p:extLst>
      <p:ext uri="{BB962C8B-B14F-4D97-AF65-F5344CB8AC3E}">
        <p14:creationId xmlns:p14="http://schemas.microsoft.com/office/powerpoint/2010/main" val="136787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iz - question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421525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 réponse lettre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dirty="0"/>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51365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iz - réponse mot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dirty="0"/>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223996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éparateur de section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pic>
        <p:nvPicPr>
          <p:cNvPr id="4" name="Graphique 3">
            <a:extLst>
              <a:ext uri="{FF2B5EF4-FFF2-40B4-BE49-F238E27FC236}">
                <a16:creationId xmlns:a16="http://schemas.microsoft.com/office/drawing/2014/main" id="{FBC07757-77C5-524C-B910-557C8E959EE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6200000" flipH="1" flipV="1">
            <a:off x="9848146" y="3511825"/>
            <a:ext cx="2912883" cy="1783237"/>
          </a:xfrm>
          <a:prstGeom prst="rect">
            <a:avLst/>
          </a:prstGeom>
        </p:spPr>
      </p:pic>
      <p:pic>
        <p:nvPicPr>
          <p:cNvPr id="6" name="Graphique 5">
            <a:extLst>
              <a:ext uri="{FF2B5EF4-FFF2-40B4-BE49-F238E27FC236}">
                <a16:creationId xmlns:a16="http://schemas.microsoft.com/office/drawing/2014/main" id="{A70DBE9A-782A-CA47-8C6B-15DF0D3C441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9" name="Graphique 8">
            <a:extLst>
              <a:ext uri="{FF2B5EF4-FFF2-40B4-BE49-F238E27FC236}">
                <a16:creationId xmlns:a16="http://schemas.microsoft.com/office/drawing/2014/main" id="{DE36D25E-AC8F-D64E-9495-A3A4FD87992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4114" t="13955" r="21853"/>
          <a:stretch/>
        </p:blipFill>
        <p:spPr>
          <a:xfrm>
            <a:off x="10588487" y="0"/>
            <a:ext cx="1603514" cy="2553528"/>
          </a:xfrm>
          <a:prstGeom prst="rect">
            <a:avLst/>
          </a:prstGeom>
        </p:spPr>
      </p:pic>
      <p:pic>
        <p:nvPicPr>
          <p:cNvPr id="10" name="Graphique 9">
            <a:extLst>
              <a:ext uri="{FF2B5EF4-FFF2-40B4-BE49-F238E27FC236}">
                <a16:creationId xmlns:a16="http://schemas.microsoft.com/office/drawing/2014/main" id="{ABB79D62-4DCF-1B4E-B374-A67D985758A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dirty="0"/>
              <a:t>Cliquez sur l’icône au centre de la boîte pour insérer une image</a:t>
            </a:r>
          </a:p>
        </p:txBody>
      </p:sp>
    </p:spTree>
    <p:extLst>
      <p:ext uri="{BB962C8B-B14F-4D97-AF65-F5344CB8AC3E}">
        <p14:creationId xmlns:p14="http://schemas.microsoft.com/office/powerpoint/2010/main" val="317851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iz - question / orang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2" name="Espace réservé du texte 7">
            <a:extLst>
              <a:ext uri="{FF2B5EF4-FFF2-40B4-BE49-F238E27FC236}">
                <a16:creationId xmlns:a16="http://schemas.microsoft.com/office/drawing/2014/main" id="{05F9F066-A229-1841-8330-31E3CF8FE9AD}"/>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82665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iz - réponse lettre / orange">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422FAE47-1892-8943-BEA1-E81D2268A2AB}"/>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a:solidFill>
                  <a:schemeClr val="accent1"/>
                </a:solidFill>
              </a:defRPr>
            </a:lvl1pPr>
            <a:lvl2pPr marL="0" indent="0" algn="ctr">
              <a:lnSpc>
                <a:spcPct val="100000"/>
              </a:lnSpc>
              <a:spcBef>
                <a:spcPts val="0"/>
              </a:spcBef>
              <a:buNone/>
              <a:tabLst/>
              <a:defRPr sz="13800" b="1">
                <a:solidFill>
                  <a:schemeClr val="accent1"/>
                </a:solidFill>
              </a:defRPr>
            </a:lvl2pPr>
            <a:lvl3pPr marL="0" indent="0" algn="ctr">
              <a:lnSpc>
                <a:spcPct val="100000"/>
              </a:lnSpc>
              <a:spcBef>
                <a:spcPts val="0"/>
              </a:spcBef>
              <a:buNone/>
              <a:tabLst/>
              <a:defRPr sz="13800" b="1">
                <a:solidFill>
                  <a:schemeClr val="accent1"/>
                </a:solidFill>
              </a:defRPr>
            </a:lvl3pPr>
            <a:lvl4pPr marL="0" indent="0" algn="ctr">
              <a:lnSpc>
                <a:spcPct val="100000"/>
              </a:lnSpc>
              <a:spcBef>
                <a:spcPts val="0"/>
              </a:spcBef>
              <a:buNone/>
              <a:tabLst/>
              <a:defRPr sz="13800" b="1">
                <a:solidFill>
                  <a:schemeClr val="accent1"/>
                </a:solidFill>
              </a:defRPr>
            </a:lvl4pPr>
            <a:lvl5pPr marL="0" indent="0" algn="ctr">
              <a:lnSpc>
                <a:spcPct val="100000"/>
              </a:lnSpc>
              <a:spcBef>
                <a:spcPts val="0"/>
              </a:spcBef>
              <a:buFont typeface="Arial" panose="020B0604020202020204" pitchFamily="34" charset="0"/>
              <a:buNone/>
              <a:tabLst/>
              <a:defRPr sz="13800" b="1">
                <a:solidFill>
                  <a:schemeClr val="accent1"/>
                </a:solidFill>
              </a:defRPr>
            </a:lvl5pPr>
            <a:lvl6pPr marL="0" indent="0" algn="ctr">
              <a:lnSpc>
                <a:spcPct val="100000"/>
              </a:lnSpc>
              <a:spcBef>
                <a:spcPts val="0"/>
              </a:spcBef>
              <a:buFont typeface="Arial" panose="020B0604020202020204" pitchFamily="34" charset="0"/>
              <a:buNone/>
              <a:tabLst/>
              <a:defRPr sz="13800" b="1">
                <a:solidFill>
                  <a:schemeClr val="accent1"/>
                </a:solidFill>
              </a:defRPr>
            </a:lvl6pPr>
            <a:lvl7pPr marL="0" indent="0" algn="ctr">
              <a:lnSpc>
                <a:spcPct val="100000"/>
              </a:lnSpc>
              <a:spcBef>
                <a:spcPts val="0"/>
              </a:spcBef>
              <a:buFont typeface="Arial" panose="020B0604020202020204" pitchFamily="34" charset="0"/>
              <a:buNone/>
              <a:tabLst/>
              <a:defRPr sz="13800" b="1">
                <a:solidFill>
                  <a:schemeClr val="accent1"/>
                </a:solidFill>
              </a:defRPr>
            </a:lvl7pPr>
            <a:lvl8pPr marL="0" indent="0" algn="ctr">
              <a:lnSpc>
                <a:spcPct val="100000"/>
              </a:lnSpc>
              <a:spcBef>
                <a:spcPts val="0"/>
              </a:spcBef>
              <a:buFont typeface="Arial" panose="020B0604020202020204" pitchFamily="34" charset="0"/>
              <a:buNone/>
              <a:tabLst/>
              <a:defRPr sz="13800" b="1">
                <a:solidFill>
                  <a:schemeClr val="accent1"/>
                </a:solidFill>
              </a:defRPr>
            </a:lvl8pPr>
            <a:lvl9pPr marL="0" indent="0" algn="ctr">
              <a:lnSpc>
                <a:spcPct val="100000"/>
              </a:lnSpc>
              <a:spcBef>
                <a:spcPts val="0"/>
              </a:spcBef>
              <a:buFont typeface="Arial" panose="020B0604020202020204" pitchFamily="34" charset="0"/>
              <a:buNone/>
              <a:tabLst/>
              <a:defRPr sz="13800" b="1">
                <a:solidFill>
                  <a:schemeClr val="accent1"/>
                </a:solidFill>
              </a:defRPr>
            </a:lvl9pPr>
          </a:lstStyle>
          <a:p>
            <a:pPr lvl="0"/>
            <a:r>
              <a:rPr lang="fr-CA" dirty="0"/>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9" name="Espace réservé du texte 7">
            <a:extLst>
              <a:ext uri="{FF2B5EF4-FFF2-40B4-BE49-F238E27FC236}">
                <a16:creationId xmlns:a16="http://schemas.microsoft.com/office/drawing/2014/main" id="{3D857F2C-2621-2942-BB12-8087BAB5C91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1376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4114800"/>
          </a:xfrm>
        </p:spPr>
        <p:txBody>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3" name="Titre 2">
            <a:extLst>
              <a:ext uri="{FF2B5EF4-FFF2-40B4-BE49-F238E27FC236}">
                <a16:creationId xmlns:a16="http://schemas.microsoft.com/office/drawing/2014/main" id="{6F252C05-B1C9-664B-A45A-1EB08547D55B}"/>
              </a:ext>
            </a:extLst>
          </p:cNvPr>
          <p:cNvSpPr>
            <a:spLocks noGrp="1"/>
          </p:cNvSpPr>
          <p:nvPr>
            <p:ph type="title" hasCustomPrompt="1"/>
          </p:nvPr>
        </p:nvSpPr>
        <p:spPr/>
        <p:txBody>
          <a:bodyPr/>
          <a:lstStyle/>
          <a:p>
            <a:r>
              <a:rPr lang="fr-CA" dirty="0"/>
              <a:t>Cliquez pour insérer le titre</a:t>
            </a:r>
          </a:p>
        </p:txBody>
      </p:sp>
    </p:spTree>
    <p:extLst>
      <p:ext uri="{BB962C8B-B14F-4D97-AF65-F5344CB8AC3E}">
        <p14:creationId xmlns:p14="http://schemas.microsoft.com/office/powerpoint/2010/main" val="254046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iz - réponse mot / orang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DD54FE87-F6BD-184C-AE34-D3CF8F33B340}"/>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4" name="Espace réservé du contenu 2">
            <a:extLst>
              <a:ext uri="{FF2B5EF4-FFF2-40B4-BE49-F238E27FC236}">
                <a16:creationId xmlns:a16="http://schemas.microsoft.com/office/drawing/2014/main" id="{20C74F3D-AD78-C648-A693-2FFD0CBA8809}"/>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dirty="0">
                <a:solidFill>
                  <a:schemeClr val="bg1"/>
                </a:solidFill>
              </a:rPr>
              <a:t>Réponse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accent1"/>
                </a:solidFill>
              </a:defRPr>
            </a:lvl1pPr>
            <a:lvl2pPr marL="0" indent="0" algn="ctr">
              <a:lnSpc>
                <a:spcPct val="100000"/>
              </a:lnSpc>
              <a:spcBef>
                <a:spcPts val="0"/>
              </a:spcBef>
              <a:buNone/>
              <a:tabLst/>
              <a:defRPr sz="5400" b="1" cap="all" baseline="0">
                <a:solidFill>
                  <a:schemeClr val="accent1"/>
                </a:solidFill>
              </a:defRPr>
            </a:lvl2pPr>
            <a:lvl3pPr marL="0" indent="0" algn="ctr">
              <a:lnSpc>
                <a:spcPct val="100000"/>
              </a:lnSpc>
              <a:spcBef>
                <a:spcPts val="0"/>
              </a:spcBef>
              <a:buNone/>
              <a:tabLst/>
              <a:defRPr sz="5400" b="1" cap="all" baseline="0">
                <a:solidFill>
                  <a:schemeClr val="accent1"/>
                </a:solidFill>
              </a:defRPr>
            </a:lvl3pPr>
            <a:lvl4pPr marL="0" indent="0" algn="ctr">
              <a:lnSpc>
                <a:spcPct val="100000"/>
              </a:lnSpc>
              <a:spcBef>
                <a:spcPts val="0"/>
              </a:spcBef>
              <a:buNone/>
              <a:tabLst/>
              <a:defRPr sz="5400" b="1" cap="all" baseline="0">
                <a:solidFill>
                  <a:schemeClr val="accent1"/>
                </a:solidFill>
              </a:defRPr>
            </a:lvl4pPr>
            <a:lvl5pPr marL="0" indent="0" algn="ctr">
              <a:lnSpc>
                <a:spcPct val="100000"/>
              </a:lnSpc>
              <a:spcBef>
                <a:spcPts val="0"/>
              </a:spcBef>
              <a:buFont typeface="Arial" panose="020B0604020202020204" pitchFamily="34" charset="0"/>
              <a:buNone/>
              <a:tabLst/>
              <a:defRPr sz="5400" b="1" cap="all" baseline="0">
                <a:solidFill>
                  <a:schemeClr val="accent1"/>
                </a:solidFill>
              </a:defRPr>
            </a:lvl5pPr>
            <a:lvl6pPr marL="0" indent="0" algn="ctr">
              <a:lnSpc>
                <a:spcPct val="100000"/>
              </a:lnSpc>
              <a:spcBef>
                <a:spcPts val="0"/>
              </a:spcBef>
              <a:buFont typeface="Arial" panose="020B0604020202020204" pitchFamily="34" charset="0"/>
              <a:buNone/>
              <a:tabLst/>
              <a:defRPr sz="5400" b="1" cap="all" baseline="0">
                <a:solidFill>
                  <a:schemeClr val="accent1"/>
                </a:solidFill>
              </a:defRPr>
            </a:lvl6pPr>
            <a:lvl7pPr marL="0" indent="0" algn="ctr">
              <a:lnSpc>
                <a:spcPct val="100000"/>
              </a:lnSpc>
              <a:spcBef>
                <a:spcPts val="0"/>
              </a:spcBef>
              <a:buFont typeface="Arial" panose="020B0604020202020204" pitchFamily="34" charset="0"/>
              <a:buNone/>
              <a:tabLst/>
              <a:defRPr sz="5400" b="1" cap="all" baseline="0">
                <a:solidFill>
                  <a:schemeClr val="accent1"/>
                </a:solidFill>
              </a:defRPr>
            </a:lvl7pPr>
            <a:lvl8pPr marL="0" indent="0" algn="ctr">
              <a:lnSpc>
                <a:spcPct val="100000"/>
              </a:lnSpc>
              <a:spcBef>
                <a:spcPts val="0"/>
              </a:spcBef>
              <a:buFont typeface="Arial" panose="020B0604020202020204" pitchFamily="34" charset="0"/>
              <a:buNone/>
              <a:tabLst/>
              <a:defRPr sz="5400" b="1" cap="all" baseline="0">
                <a:solidFill>
                  <a:schemeClr val="accent1"/>
                </a:solidFill>
              </a:defRPr>
            </a:lvl8pPr>
            <a:lvl9pPr marL="0" indent="0" algn="ctr">
              <a:lnSpc>
                <a:spcPct val="100000"/>
              </a:lnSpc>
              <a:spcBef>
                <a:spcPts val="0"/>
              </a:spcBef>
              <a:buFont typeface="Arial" panose="020B0604020202020204" pitchFamily="34" charset="0"/>
              <a:buNone/>
              <a:tabLst/>
              <a:defRPr sz="5400" b="1" cap="all" baseline="0">
                <a:solidFill>
                  <a:schemeClr val="accent1"/>
                </a:solidFill>
              </a:defRPr>
            </a:lvl9pPr>
          </a:lstStyle>
          <a:p>
            <a:pPr lvl="0"/>
            <a:r>
              <a:rPr lang="fr-CA" dirty="0"/>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10" name="Espace réservé du texte 7">
            <a:extLst>
              <a:ext uri="{FF2B5EF4-FFF2-40B4-BE49-F238E27FC236}">
                <a16:creationId xmlns:a16="http://schemas.microsoft.com/office/drawing/2014/main" id="{A95D3B80-EAB2-E94F-A60E-4363FCD9E2A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2729742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avais-tu que">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6962" y="-3176"/>
            <a:ext cx="6078950"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4157" h="13739070">
                <a:moveTo>
                  <a:pt x="10561" y="10355"/>
                </a:moveTo>
                <a:lnTo>
                  <a:pt x="10402668" y="0"/>
                </a:lnTo>
                <a:lnTo>
                  <a:pt x="16594157" y="13739070"/>
                </a:lnTo>
                <a:lnTo>
                  <a:pt x="0" y="13739070"/>
                </a:lnTo>
                <a:cubicBezTo>
                  <a:pt x="2573" y="9160712"/>
                  <a:pt x="7988" y="4588713"/>
                  <a:pt x="10561" y="10355"/>
                </a:cubicBez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92508" y="822960"/>
            <a:ext cx="5212080" cy="914400"/>
          </a:xfrm>
        </p:spPr>
        <p:txBody>
          <a:bodyPr/>
          <a:lstStyle/>
          <a:p>
            <a:r>
              <a:rPr lang="fr-CA" dirty="0"/>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2103120"/>
            <a:ext cx="5212080" cy="4114800"/>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2400">
                <a:solidFill>
                  <a:schemeClr val="tx1"/>
                </a:solidFill>
              </a:defRPr>
            </a:lvl5pPr>
            <a:lvl6pPr>
              <a:defRPr sz="2400">
                <a:solidFill>
                  <a:schemeClr val="tx1"/>
                </a:solidFill>
              </a:defRPr>
            </a:lvl6pPr>
            <a:lvl7pPr>
              <a:defRPr sz="2400">
                <a:solidFill>
                  <a:schemeClr val="tx1"/>
                </a:solidFill>
              </a:defRPr>
            </a:lvl7pPr>
            <a:lvl8pPr>
              <a:defRPr sz="2400"/>
            </a:lvl8pPr>
            <a:lvl9pPr>
              <a:defRPr sz="3200"/>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092508"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3393485"/>
            <a:ext cx="3674364" cy="1661993"/>
          </a:xfrm>
          <a:prstGeom prst="rect">
            <a:avLst/>
          </a:prstGeom>
          <a:noFill/>
        </p:spPr>
        <p:txBody>
          <a:bodyPr wrap="square" lIns="0" tIns="0" rIns="0" bIns="0" rtlCol="0" anchor="ctr">
            <a:spAutoFit/>
          </a:bodyPr>
          <a:lstStyle/>
          <a:p>
            <a:pPr algn="l">
              <a:lnSpc>
                <a:spcPct val="90000"/>
              </a:lnSpc>
            </a:pPr>
            <a:r>
              <a:rPr lang="fr-CA" sz="6000" b="1" dirty="0">
                <a:solidFill>
                  <a:schemeClr val="bg1"/>
                </a:solidFill>
              </a:rPr>
              <a:t>Savais-tu </a:t>
            </a:r>
            <a:br>
              <a:rPr lang="fr-CA" sz="6000" b="1" dirty="0">
                <a:solidFill>
                  <a:schemeClr val="bg1"/>
                </a:solidFill>
              </a:rPr>
            </a:br>
            <a:r>
              <a:rPr lang="fr-CA" sz="6000" b="1" dirty="0">
                <a:solidFill>
                  <a:schemeClr val="bg1"/>
                </a:solidFill>
              </a:rPr>
              <a:t>que…</a:t>
            </a:r>
          </a:p>
        </p:txBody>
      </p:sp>
      <p:grpSp>
        <p:nvGrpSpPr>
          <p:cNvPr id="22" name="Groupe 21">
            <a:extLst>
              <a:ext uri="{FF2B5EF4-FFF2-40B4-BE49-F238E27FC236}">
                <a16:creationId xmlns:a16="http://schemas.microsoft.com/office/drawing/2014/main" id="{5C8690AE-0572-364A-BC26-3AA4F97ECBF1}"/>
              </a:ext>
            </a:extLst>
          </p:cNvPr>
          <p:cNvGrpSpPr/>
          <p:nvPr userDrawn="1"/>
        </p:nvGrpSpPr>
        <p:grpSpPr>
          <a:xfrm>
            <a:off x="882650" y="1005911"/>
            <a:ext cx="1828800" cy="1828800"/>
            <a:chOff x="1502135" y="-168262"/>
            <a:chExt cx="1828800"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1502135" y="-168262"/>
              <a:ext cx="1828800" cy="18288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grpSp>
          <p:nvGrpSpPr>
            <p:cNvPr id="19" name="Groupe 18">
              <a:extLst>
                <a:ext uri="{FF2B5EF4-FFF2-40B4-BE49-F238E27FC236}">
                  <a16:creationId xmlns:a16="http://schemas.microsoft.com/office/drawing/2014/main" id="{1340F2A1-7DB6-A047-8E68-FD22421DE4D4}"/>
                </a:ext>
              </a:extLst>
            </p:cNvPr>
            <p:cNvGrpSpPr/>
            <p:nvPr userDrawn="1"/>
          </p:nvGrpSpPr>
          <p:grpSpPr>
            <a:xfrm>
              <a:off x="2104879" y="207068"/>
              <a:ext cx="623318" cy="1078122"/>
              <a:chOff x="2124558" y="2121296"/>
              <a:chExt cx="260737" cy="450987"/>
            </a:xfrm>
          </p:grpSpPr>
          <p:sp>
            <p:nvSpPr>
              <p:cNvPr id="12" name="Graphique 14">
                <a:extLst>
                  <a:ext uri="{FF2B5EF4-FFF2-40B4-BE49-F238E27FC236}">
                    <a16:creationId xmlns:a16="http://schemas.microsoft.com/office/drawing/2014/main" id="{1680013A-09F4-6745-AB75-BC0D52C7F227}"/>
                  </a:ext>
                </a:extLst>
              </p:cNvPr>
              <p:cNvSpPr/>
              <p:nvPr userDrawn="1"/>
            </p:nvSpPr>
            <p:spPr>
              <a:xfrm>
                <a:off x="2237943" y="2514815"/>
                <a:ext cx="53418" cy="57468"/>
              </a:xfrm>
              <a:custGeom>
                <a:avLst/>
                <a:gdLst>
                  <a:gd name="connsiteX0" fmla="*/ 0 w 53418"/>
                  <a:gd name="connsiteY0" fmla="*/ 34220 h 57468"/>
                  <a:gd name="connsiteX1" fmla="*/ 0 w 53418"/>
                  <a:gd name="connsiteY1" fmla="*/ 22743 h 57468"/>
                  <a:gd name="connsiteX2" fmla="*/ 7268 w 53418"/>
                  <a:gd name="connsiteY2" fmla="*/ 6094 h 57468"/>
                  <a:gd name="connsiteX3" fmla="*/ 26641 w 53418"/>
                  <a:gd name="connsiteY3" fmla="*/ 0 h 57468"/>
                  <a:gd name="connsiteX4" fmla="*/ 46128 w 53418"/>
                  <a:gd name="connsiteY4" fmla="*/ 6266 h 57468"/>
                  <a:gd name="connsiteX5" fmla="*/ 53418 w 53418"/>
                  <a:gd name="connsiteY5" fmla="*/ 22743 h 57468"/>
                  <a:gd name="connsiteX6" fmla="*/ 53418 w 53418"/>
                  <a:gd name="connsiteY6" fmla="*/ 34220 h 57468"/>
                  <a:gd name="connsiteX7" fmla="*/ 46043 w 53418"/>
                  <a:gd name="connsiteY7" fmla="*/ 51145 h 57468"/>
                  <a:gd name="connsiteX8" fmla="*/ 26641 w 53418"/>
                  <a:gd name="connsiteY8" fmla="*/ 57468 h 57468"/>
                  <a:gd name="connsiteX9" fmla="*/ 7355 w 53418"/>
                  <a:gd name="connsiteY9" fmla="*/ 51318 h 57468"/>
                  <a:gd name="connsiteX10" fmla="*/ 0 w 53418"/>
                  <a:gd name="connsiteY10" fmla="*/ 34220 h 5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18" h="57468">
                    <a:moveTo>
                      <a:pt x="0" y="34220"/>
                    </a:moveTo>
                    <a:lnTo>
                      <a:pt x="0" y="22743"/>
                    </a:lnTo>
                    <a:cubicBezTo>
                      <a:pt x="0" y="14517"/>
                      <a:pt x="3111" y="9462"/>
                      <a:pt x="7268" y="6094"/>
                    </a:cubicBezTo>
                    <a:cubicBezTo>
                      <a:pt x="11890" y="2351"/>
                      <a:pt x="18845" y="-29"/>
                      <a:pt x="26641" y="0"/>
                    </a:cubicBezTo>
                    <a:cubicBezTo>
                      <a:pt x="34435" y="30"/>
                      <a:pt x="41447" y="2464"/>
                      <a:pt x="46128" y="6266"/>
                    </a:cubicBezTo>
                    <a:cubicBezTo>
                      <a:pt x="50361" y="9704"/>
                      <a:pt x="53418" y="14758"/>
                      <a:pt x="53418" y="22743"/>
                    </a:cubicBezTo>
                    <a:lnTo>
                      <a:pt x="53418" y="34220"/>
                    </a:lnTo>
                    <a:cubicBezTo>
                      <a:pt x="53418" y="42460"/>
                      <a:pt x="50289" y="47653"/>
                      <a:pt x="46043" y="51145"/>
                    </a:cubicBezTo>
                    <a:cubicBezTo>
                      <a:pt x="41361" y="54995"/>
                      <a:pt x="34381" y="57439"/>
                      <a:pt x="26641" y="57468"/>
                    </a:cubicBezTo>
                    <a:cubicBezTo>
                      <a:pt x="18900" y="57498"/>
                      <a:pt x="11977" y="55106"/>
                      <a:pt x="7355" y="51318"/>
                    </a:cubicBezTo>
                    <a:cubicBezTo>
                      <a:pt x="3181" y="47898"/>
                      <a:pt x="0" y="42699"/>
                      <a:pt x="0" y="34220"/>
                    </a:cubicBezTo>
                    <a:close/>
                  </a:path>
                </a:pathLst>
              </a:custGeom>
              <a:solidFill>
                <a:schemeClr val="bg1"/>
              </a:solidFill>
              <a:ln w="18479" cap="flat">
                <a:noFill/>
                <a:prstDash val="solid"/>
                <a:miter/>
              </a:ln>
            </p:spPr>
            <p:txBody>
              <a:bodyPr rtlCol="0" anchor="ctr"/>
              <a:lstStyle/>
              <a:p>
                <a:endParaRPr lang="fr-CA"/>
              </a:p>
            </p:txBody>
          </p:sp>
          <p:sp>
            <p:nvSpPr>
              <p:cNvPr id="16" name="Graphique 14">
                <a:extLst>
                  <a:ext uri="{FF2B5EF4-FFF2-40B4-BE49-F238E27FC236}">
                    <a16:creationId xmlns:a16="http://schemas.microsoft.com/office/drawing/2014/main" id="{1680013A-09F4-6745-AB75-BC0D52C7F227}"/>
                  </a:ext>
                </a:extLst>
              </p:cNvPr>
              <p:cNvSpPr/>
              <p:nvPr userDrawn="1"/>
            </p:nvSpPr>
            <p:spPr>
              <a:xfrm>
                <a:off x="2124565" y="2121289"/>
                <a:ext cx="260738" cy="319689"/>
              </a:xfrm>
              <a:custGeom>
                <a:avLst/>
                <a:gdLst>
                  <a:gd name="connsiteX0" fmla="*/ 130635 w 260738"/>
                  <a:gd name="connsiteY0" fmla="*/ 0 h 319689"/>
                  <a:gd name="connsiteX1" fmla="*/ 260056 w 260738"/>
                  <a:gd name="connsiteY1" fmla="*/ 109552 h 319689"/>
                  <a:gd name="connsiteX2" fmla="*/ 260071 w 260738"/>
                  <a:gd name="connsiteY2" fmla="*/ 109701 h 319689"/>
                  <a:gd name="connsiteX3" fmla="*/ 175851 w 260738"/>
                  <a:gd name="connsiteY3" fmla="*/ 242390 h 319689"/>
                  <a:gd name="connsiteX4" fmla="*/ 164095 w 260738"/>
                  <a:gd name="connsiteY4" fmla="*/ 247005 h 319689"/>
                  <a:gd name="connsiteX5" fmla="*/ 164095 w 260738"/>
                  <a:gd name="connsiteY5" fmla="*/ 295418 h 319689"/>
                  <a:gd name="connsiteX6" fmla="*/ 138381 w 260738"/>
                  <a:gd name="connsiteY6" fmla="*/ 319683 h 319689"/>
                  <a:gd name="connsiteX7" fmla="*/ 120647 w 260738"/>
                  <a:gd name="connsiteY7" fmla="*/ 313938 h 319689"/>
                  <a:gd name="connsiteX8" fmla="*/ 113378 w 260738"/>
                  <a:gd name="connsiteY8" fmla="*/ 295418 h 319689"/>
                  <a:gd name="connsiteX9" fmla="*/ 113378 w 260738"/>
                  <a:gd name="connsiteY9" fmla="*/ 236004 h 319689"/>
                  <a:gd name="connsiteX10" fmla="*/ 118133 w 260738"/>
                  <a:gd name="connsiteY10" fmla="*/ 218766 h 319689"/>
                  <a:gd name="connsiteX11" fmla="*/ 130798 w 260738"/>
                  <a:gd name="connsiteY11" fmla="*/ 210240 h 319689"/>
                  <a:gd name="connsiteX12" fmla="*/ 186528 w 260738"/>
                  <a:gd name="connsiteY12" fmla="*/ 179892 h 319689"/>
                  <a:gd name="connsiteX13" fmla="*/ 209925 w 260738"/>
                  <a:gd name="connsiteY13" fmla="*/ 120555 h 319689"/>
                  <a:gd name="connsiteX14" fmla="*/ 184423 w 260738"/>
                  <a:gd name="connsiteY14" fmla="*/ 68052 h 319689"/>
                  <a:gd name="connsiteX15" fmla="*/ 130635 w 260738"/>
                  <a:gd name="connsiteY15" fmla="*/ 48016 h 319689"/>
                  <a:gd name="connsiteX16" fmla="*/ 82572 w 260738"/>
                  <a:gd name="connsiteY16" fmla="*/ 57837 h 319689"/>
                  <a:gd name="connsiteX17" fmla="*/ 42817 w 260738"/>
                  <a:gd name="connsiteY17" fmla="*/ 95663 h 319689"/>
                  <a:gd name="connsiteX18" fmla="*/ 29191 w 260738"/>
                  <a:gd name="connsiteY18" fmla="*/ 104858 h 319689"/>
                  <a:gd name="connsiteX19" fmla="*/ 12755 w 260738"/>
                  <a:gd name="connsiteY19" fmla="*/ 100639 h 319689"/>
                  <a:gd name="connsiteX20" fmla="*/ 2284 w 260738"/>
                  <a:gd name="connsiteY20" fmla="*/ 69655 h 319689"/>
                  <a:gd name="connsiteX21" fmla="*/ 44370 w 260738"/>
                  <a:gd name="connsiteY21" fmla="*/ 22287 h 319689"/>
                  <a:gd name="connsiteX22" fmla="*/ 130635 w 260738"/>
                  <a:gd name="connsiteY22" fmla="*/ 0 h 31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738" h="319689">
                    <a:moveTo>
                      <a:pt x="130635" y="0"/>
                    </a:moveTo>
                    <a:cubicBezTo>
                      <a:pt x="207453" y="0"/>
                      <a:pt x="254236" y="50765"/>
                      <a:pt x="260056" y="109552"/>
                    </a:cubicBezTo>
                    <a:lnTo>
                      <a:pt x="260071" y="109701"/>
                    </a:lnTo>
                    <a:cubicBezTo>
                      <a:pt x="265338" y="158862"/>
                      <a:pt x="239644" y="217350"/>
                      <a:pt x="175851" y="242390"/>
                    </a:cubicBezTo>
                    <a:lnTo>
                      <a:pt x="164095" y="247005"/>
                    </a:lnTo>
                    <a:lnTo>
                      <a:pt x="164095" y="295418"/>
                    </a:lnTo>
                    <a:cubicBezTo>
                      <a:pt x="164095" y="310440"/>
                      <a:pt x="153009" y="319402"/>
                      <a:pt x="138381" y="319683"/>
                    </a:cubicBezTo>
                    <a:cubicBezTo>
                      <a:pt x="131231" y="319820"/>
                      <a:pt x="124903" y="317599"/>
                      <a:pt x="120647" y="313938"/>
                    </a:cubicBezTo>
                    <a:cubicBezTo>
                      <a:pt x="116783" y="310613"/>
                      <a:pt x="113378" y="305075"/>
                      <a:pt x="113378" y="295418"/>
                    </a:cubicBezTo>
                    <a:lnTo>
                      <a:pt x="113378" y="236004"/>
                    </a:lnTo>
                    <a:cubicBezTo>
                      <a:pt x="113378" y="227273"/>
                      <a:pt x="115614" y="222084"/>
                      <a:pt x="118133" y="218766"/>
                    </a:cubicBezTo>
                    <a:cubicBezTo>
                      <a:pt x="120760" y="215303"/>
                      <a:pt x="124840" y="212391"/>
                      <a:pt x="130798" y="210240"/>
                    </a:cubicBezTo>
                    <a:cubicBezTo>
                      <a:pt x="152042" y="202698"/>
                      <a:pt x="172011" y="193876"/>
                      <a:pt x="186528" y="179892"/>
                    </a:cubicBezTo>
                    <a:cubicBezTo>
                      <a:pt x="202081" y="164910"/>
                      <a:pt x="209925" y="145519"/>
                      <a:pt x="209925" y="120555"/>
                    </a:cubicBezTo>
                    <a:cubicBezTo>
                      <a:pt x="209925" y="98876"/>
                      <a:pt x="199068" y="80528"/>
                      <a:pt x="184423" y="68052"/>
                    </a:cubicBezTo>
                    <a:cubicBezTo>
                      <a:pt x="169849" y="55638"/>
                      <a:pt x="150448" y="48016"/>
                      <a:pt x="130635" y="48016"/>
                    </a:cubicBezTo>
                    <a:cubicBezTo>
                      <a:pt x="114480" y="48016"/>
                      <a:pt x="98058" y="50256"/>
                      <a:pt x="82572" y="57837"/>
                    </a:cubicBezTo>
                    <a:cubicBezTo>
                      <a:pt x="66983" y="65468"/>
                      <a:pt x="53773" y="77804"/>
                      <a:pt x="42817" y="95663"/>
                    </a:cubicBezTo>
                    <a:cubicBezTo>
                      <a:pt x="38464" y="101996"/>
                      <a:pt x="33597" y="104274"/>
                      <a:pt x="29191" y="104858"/>
                    </a:cubicBezTo>
                    <a:cubicBezTo>
                      <a:pt x="24243" y="105516"/>
                      <a:pt x="18309" y="104189"/>
                      <a:pt x="12755" y="100639"/>
                    </a:cubicBezTo>
                    <a:cubicBezTo>
                      <a:pt x="1622" y="93525"/>
                      <a:pt x="-3231" y="81465"/>
                      <a:pt x="2284" y="69655"/>
                    </a:cubicBezTo>
                    <a:cubicBezTo>
                      <a:pt x="14146" y="51579"/>
                      <a:pt x="26058" y="34940"/>
                      <a:pt x="44370" y="22287"/>
                    </a:cubicBezTo>
                    <a:cubicBezTo>
                      <a:pt x="62609" y="9680"/>
                      <a:pt x="88812" y="0"/>
                      <a:pt x="130635" y="0"/>
                    </a:cubicBezTo>
                    <a:close/>
                  </a:path>
                </a:pathLst>
              </a:custGeom>
              <a:solidFill>
                <a:schemeClr val="bg1"/>
              </a:solidFill>
              <a:ln w="18479" cap="flat">
                <a:noFill/>
                <a:prstDash val="solid"/>
                <a:miter/>
              </a:ln>
            </p:spPr>
            <p:txBody>
              <a:bodyPr rtlCol="0" anchor="ctr"/>
              <a:lstStyle/>
              <a:p>
                <a:endParaRPr lang="fr-CA"/>
              </a:p>
            </p:txBody>
          </p:sp>
        </p:grpSp>
      </p:grpSp>
      <p:pic>
        <p:nvPicPr>
          <p:cNvPr id="5" name="Graphique 4">
            <a:extLst>
              <a:ext uri="{FF2B5EF4-FFF2-40B4-BE49-F238E27FC236}">
                <a16:creationId xmlns:a16="http://schemas.microsoft.com/office/drawing/2014/main" id="{4EE5D742-50E6-9C4A-BA4C-5CCFFAFD70E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636" t="35801" r="10402" b="21376"/>
          <a:stretch/>
        </p:blipFill>
        <p:spPr>
          <a:xfrm>
            <a:off x="-13253" y="5221357"/>
            <a:ext cx="2597427" cy="1636643"/>
          </a:xfrm>
          <a:prstGeom prst="rect">
            <a:avLst/>
          </a:prstGeom>
        </p:spPr>
      </p:pic>
    </p:spTree>
    <p:extLst>
      <p:ext uri="{BB962C8B-B14F-4D97-AF65-F5344CB8AC3E}">
        <p14:creationId xmlns:p14="http://schemas.microsoft.com/office/powerpoint/2010/main" val="422290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our ou contre">
    <p:bg>
      <p:bgPr>
        <a:solidFill>
          <a:schemeClr val="accent2"/>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2616" y="-1179"/>
            <a:ext cx="6081565" cy="6862354"/>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 name="connsiteX0" fmla="*/ 365 w 16601295"/>
              <a:gd name="connsiteY0" fmla="*/ 0 h 13741431"/>
              <a:gd name="connsiteX1" fmla="*/ 10409806 w 16601295"/>
              <a:gd name="connsiteY1" fmla="*/ 2361 h 13741431"/>
              <a:gd name="connsiteX2" fmla="*/ 16601295 w 16601295"/>
              <a:gd name="connsiteY2" fmla="*/ 13741431 h 13741431"/>
              <a:gd name="connsiteX3" fmla="*/ 7138 w 16601295"/>
              <a:gd name="connsiteY3" fmla="*/ 13741431 h 13741431"/>
              <a:gd name="connsiteX4" fmla="*/ 365 w 16601295"/>
              <a:gd name="connsiteY4" fmla="*/ 0 h 1374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1295" h="13741431">
                <a:moveTo>
                  <a:pt x="365" y="0"/>
                </a:moveTo>
                <a:lnTo>
                  <a:pt x="10409806" y="2361"/>
                </a:lnTo>
                <a:lnTo>
                  <a:pt x="16601295" y="13741431"/>
                </a:lnTo>
                <a:lnTo>
                  <a:pt x="7138" y="13741431"/>
                </a:lnTo>
                <a:cubicBezTo>
                  <a:pt x="9711" y="9163073"/>
                  <a:pt x="-2208" y="4578358"/>
                  <a:pt x="365" y="0"/>
                </a:cubicBezTo>
                <a:close/>
              </a:path>
            </a:pathLst>
          </a:custGeom>
          <a:solidFill>
            <a:srgbClr val="EF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1663832"/>
            <a:ext cx="5212080" cy="4114800"/>
          </a:xfrm>
        </p:spPr>
        <p:txBody>
          <a:bodyPr anchor="t"/>
          <a:lstStyle>
            <a:lvl1pPr>
              <a:defRPr sz="4000" b="1">
                <a:solidFill>
                  <a:schemeClr val="accent1"/>
                </a:solidFill>
              </a:defRPr>
            </a:lvl1pPr>
            <a:lvl2pPr marL="0" indent="0">
              <a:buFont typeface="Arial" panose="020B0604020202020204" pitchFamily="34" charset="0"/>
              <a:buNone/>
              <a:defRPr sz="2400">
                <a:solidFill>
                  <a:schemeClr val="bg1"/>
                </a:solidFill>
              </a:defRPr>
            </a:lvl2pPr>
            <a:lvl3pPr marL="320040" indent="-320040">
              <a:buSzPct val="75000"/>
              <a:buFontTx/>
              <a:buBlip>
                <a:blip r:embed="rId2">
                  <a:extLst>
                    <a:ext uri="{96DAC541-7B7A-43D3-8B79-37D633B846F1}">
                      <asvg:svgBlip xmlns:asvg="http://schemas.microsoft.com/office/drawing/2016/SVG/main" r:embed="rId3"/>
                    </a:ext>
                  </a:extLst>
                </a:blip>
              </a:buBlip>
              <a:defRPr sz="2400">
                <a:solidFill>
                  <a:schemeClr val="bg1"/>
                </a:solidFill>
              </a:defRPr>
            </a:lvl3pPr>
            <a:lvl4pPr marL="685800" indent="-320040">
              <a:defRPr sz="2000">
                <a:solidFill>
                  <a:schemeClr val="bg1"/>
                </a:solidFill>
              </a:defRPr>
            </a:lvl4pPr>
            <a:lvl5pPr marL="1024128" indent="-347472">
              <a:buClrTx/>
              <a:buFont typeface="Police système"/>
              <a:buChar char="–"/>
              <a:defRPr sz="2000" b="0">
                <a:solidFill>
                  <a:schemeClr val="bg1"/>
                </a:solidFill>
              </a:defRPr>
            </a:lvl5pPr>
            <a:lvl6pPr marL="0" indent="0">
              <a:buNone/>
              <a:defRPr sz="2400" b="1">
                <a:solidFill>
                  <a:schemeClr val="bg1"/>
                </a:solidFill>
              </a:defRPr>
            </a:lvl6pPr>
            <a:lvl7pPr>
              <a:defRPr sz="2400">
                <a:solidFill>
                  <a:schemeClr val="bg1"/>
                </a:solidFill>
              </a:defRPr>
            </a:lvl7pPr>
            <a:lvl8pPr>
              <a:defRPr sz="2400">
                <a:solidFill>
                  <a:schemeClr val="bg1"/>
                </a:solidFill>
              </a:defRPr>
            </a:lvl8pPr>
            <a:lvl9pPr>
              <a:defRPr sz="2400">
                <a:solidFill>
                  <a:schemeClr val="bg1"/>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1432710"/>
            <a:ext cx="3674364" cy="1661993"/>
          </a:xfrm>
          <a:prstGeom prst="rect">
            <a:avLst/>
          </a:prstGeom>
          <a:noFill/>
        </p:spPr>
        <p:txBody>
          <a:bodyPr wrap="square" lIns="0" tIns="0" rIns="0" bIns="0" rtlCol="0" anchor="ctr">
            <a:spAutoFit/>
          </a:bodyPr>
          <a:lstStyle/>
          <a:p>
            <a:pPr algn="l">
              <a:lnSpc>
                <a:spcPct val="90000"/>
              </a:lnSpc>
            </a:pPr>
            <a:r>
              <a:rPr lang="fr-CA" sz="6000" b="1" dirty="0">
                <a:solidFill>
                  <a:schemeClr val="accent2"/>
                </a:solidFill>
              </a:rPr>
              <a:t>Pour ou contre ?</a:t>
            </a:r>
          </a:p>
        </p:txBody>
      </p:sp>
      <p:grpSp>
        <p:nvGrpSpPr>
          <p:cNvPr id="11" name="Groupe 10">
            <a:extLst>
              <a:ext uri="{FF2B5EF4-FFF2-40B4-BE49-F238E27FC236}">
                <a16:creationId xmlns:a16="http://schemas.microsoft.com/office/drawing/2014/main" id="{0912853A-FB42-214F-A06B-26674B1ADCB5}"/>
              </a:ext>
            </a:extLst>
          </p:cNvPr>
          <p:cNvGrpSpPr/>
          <p:nvPr userDrawn="1"/>
        </p:nvGrpSpPr>
        <p:grpSpPr>
          <a:xfrm>
            <a:off x="882650" y="3789384"/>
            <a:ext cx="3785971" cy="2015068"/>
            <a:chOff x="882650" y="3777391"/>
            <a:chExt cx="3436005"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882650"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sp>
          <p:nvSpPr>
            <p:cNvPr id="15" name="Ellipse 14">
              <a:extLst>
                <a:ext uri="{FF2B5EF4-FFF2-40B4-BE49-F238E27FC236}">
                  <a16:creationId xmlns:a16="http://schemas.microsoft.com/office/drawing/2014/main" id="{17B5A25A-2CD5-6846-AFBE-E16E41C4740F}"/>
                </a:ext>
              </a:extLst>
            </p:cNvPr>
            <p:cNvSpPr>
              <a:spLocks noChangeAspect="1"/>
            </p:cNvSpPr>
            <p:nvPr userDrawn="1"/>
          </p:nvSpPr>
          <p:spPr>
            <a:xfrm>
              <a:off x="2489855"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dirty="0">
                <a:solidFill>
                  <a:srgbClr val="F6891F"/>
                </a:solidFill>
              </a:endParaRPr>
            </a:p>
          </p:txBody>
        </p:sp>
        <p:pic>
          <p:nvPicPr>
            <p:cNvPr id="7" name="Graphique 6">
              <a:extLst>
                <a:ext uri="{FF2B5EF4-FFF2-40B4-BE49-F238E27FC236}">
                  <a16:creationId xmlns:a16="http://schemas.microsoft.com/office/drawing/2014/main" id="{40601F9F-B18A-4B4A-8C91-FCB81BA0B8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0950" y="4145691"/>
              <a:ext cx="952500" cy="952500"/>
            </a:xfrm>
            <a:prstGeom prst="rect">
              <a:avLst/>
            </a:prstGeom>
          </p:spPr>
        </p:pic>
        <p:pic>
          <p:nvPicPr>
            <p:cNvPr id="24" name="Graphique 23">
              <a:extLst>
                <a:ext uri="{FF2B5EF4-FFF2-40B4-BE49-F238E27FC236}">
                  <a16:creationId xmlns:a16="http://schemas.microsoft.com/office/drawing/2014/main" id="{A63C412E-6BC5-9B44-A7E1-9899A23408C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flipV="1">
              <a:off x="3035955" y="4253641"/>
              <a:ext cx="952500" cy="952500"/>
            </a:xfrm>
            <a:prstGeom prst="rect">
              <a:avLst/>
            </a:prstGeom>
          </p:spPr>
        </p:pic>
      </p:grpSp>
      <p:pic>
        <p:nvPicPr>
          <p:cNvPr id="30" name="Graphique 29">
            <a:extLst>
              <a:ext uri="{FF2B5EF4-FFF2-40B4-BE49-F238E27FC236}">
                <a16:creationId xmlns:a16="http://schemas.microsoft.com/office/drawing/2014/main" id="{3F846632-9D28-EE45-871A-958520E9123D}"/>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8425" t="30488" r="11680" b="17017"/>
          <a:stretch/>
        </p:blipFill>
        <p:spPr>
          <a:xfrm flipH="1">
            <a:off x="9024729" y="4479235"/>
            <a:ext cx="3167271" cy="2378766"/>
          </a:xfrm>
          <a:prstGeom prst="rect">
            <a:avLst/>
          </a:prstGeom>
        </p:spPr>
      </p:pic>
    </p:spTree>
    <p:extLst>
      <p:ext uri="{BB962C8B-B14F-4D97-AF65-F5344CB8AC3E}">
        <p14:creationId xmlns:p14="http://schemas.microsoft.com/office/powerpoint/2010/main" val="253154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éparateur / Questions">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D3D1957E-2AC0-3343-B863-C817A7B52E1A}"/>
              </a:ext>
            </a:extLst>
          </p:cNvPr>
          <p:cNvSpPr>
            <a:spLocks noGrp="1"/>
          </p:cNvSpPr>
          <p:nvPr>
            <p:ph type="pic" sz="quarter" idx="13" hasCustomPrompt="1"/>
          </p:nvPr>
        </p:nvSpPr>
        <p:spPr>
          <a:xfrm>
            <a:off x="5771312" y="668595"/>
            <a:ext cx="5978236" cy="6189406"/>
          </a:xfrm>
        </p:spPr>
        <p:txBody>
          <a:bodyPr/>
          <a:lstStyle>
            <a:lvl1pPr>
              <a:defRPr sz="1600"/>
            </a:lvl1pPr>
          </a:lstStyle>
          <a:p>
            <a:r>
              <a:rPr lang="fr-CA" dirty="0"/>
              <a:t>Cliquez sur l’icône au centre de la boîte pour insérer une image</a:t>
            </a:r>
          </a:p>
        </p:txBody>
      </p:sp>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4705523"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254824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ssources">
    <p:bg>
      <p:bgPr>
        <a:solidFill>
          <a:schemeClr val="accent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dirty="0"/>
              <a:t>Cliquez pour insérer le titre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35661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pic>
        <p:nvPicPr>
          <p:cNvPr id="5" name="Image 4">
            <a:extLst>
              <a:ext uri="{FF2B5EF4-FFF2-40B4-BE49-F238E27FC236}">
                <a16:creationId xmlns:a16="http://schemas.microsoft.com/office/drawing/2014/main" id="{D9F0B60A-057F-B747-B5B9-9085DE70F6DA}"/>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2894341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rédits / remerciements">
    <p:bg>
      <p:bgPr>
        <a:solidFill>
          <a:schemeClr val="accent2"/>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3077497" y="685800"/>
            <a:ext cx="5486400" cy="5486400"/>
          </a:xfrm>
        </p:spPr>
        <p:txBody>
          <a:bodyPr anchor="ctr"/>
          <a:lstStyle>
            <a:lvl1pPr>
              <a:spcBef>
                <a:spcPts val="600"/>
              </a:spcBef>
              <a:defRPr sz="2000">
                <a:solidFill>
                  <a:schemeClr val="bg1"/>
                </a:solidFill>
              </a:defRPr>
            </a:lvl1pPr>
            <a:lvl2pPr>
              <a:spcBef>
                <a:spcPts val="600"/>
              </a:spcBef>
              <a:defRPr sz="2000">
                <a:solidFill>
                  <a:schemeClr val="bg1"/>
                </a:solidFill>
              </a:defRPr>
            </a:lvl2pPr>
            <a:lvl3pPr>
              <a:spcBef>
                <a:spcPts val="600"/>
              </a:spcBef>
              <a:defRPr sz="1800">
                <a:solidFill>
                  <a:schemeClr val="bg1"/>
                </a:solidFill>
              </a:defRPr>
            </a:lvl3pPr>
            <a:lvl4pPr>
              <a:spcBef>
                <a:spcPts val="600"/>
              </a:spcBef>
              <a:defRPr sz="1800">
                <a:solidFill>
                  <a:schemeClr val="bg1"/>
                </a:solidFill>
              </a:defRPr>
            </a:lvl4pPr>
            <a:lvl5pPr>
              <a:spcBef>
                <a:spcPts val="600"/>
              </a:spcBef>
              <a:defRPr sz="2000">
                <a:solidFill>
                  <a:schemeClr val="bg1"/>
                </a:solidFill>
              </a:defRPr>
            </a:lvl5pPr>
            <a:lvl6pPr>
              <a:spcBef>
                <a:spcPts val="600"/>
              </a:spcBef>
              <a:defRPr sz="2000">
                <a:solidFill>
                  <a:schemeClr val="bg1"/>
                </a:solidFill>
              </a:defRPr>
            </a:lvl6pPr>
            <a:lvl7pPr>
              <a:spcBef>
                <a:spcPts val="600"/>
              </a:spcBef>
              <a:defRPr sz="2000">
                <a:solidFill>
                  <a:schemeClr val="bg1"/>
                </a:solidFill>
              </a:defRPr>
            </a:lvl7pPr>
            <a:lvl8pPr>
              <a:spcBef>
                <a:spcPts val="600"/>
              </a:spcBef>
              <a:defRPr sz="2000"/>
            </a:lvl8pPr>
            <a:lvl9pPr>
              <a:spcBef>
                <a:spcPts val="600"/>
              </a:spcBef>
              <a:defRPr sz="2800"/>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pour une image  6">
            <a:extLst>
              <a:ext uri="{FF2B5EF4-FFF2-40B4-BE49-F238E27FC236}">
                <a16:creationId xmlns:a16="http://schemas.microsoft.com/office/drawing/2014/main" id="{2598596F-BBE9-9F43-9B89-58B686EFD446}"/>
              </a:ext>
            </a:extLst>
          </p:cNvPr>
          <p:cNvSpPr>
            <a:spLocks noGrp="1"/>
          </p:cNvSpPr>
          <p:nvPr>
            <p:ph type="pic" sz="quarter" idx="13" hasCustomPrompt="1"/>
          </p:nvPr>
        </p:nvSpPr>
        <p:spPr>
          <a:xfrm>
            <a:off x="882650" y="685800"/>
            <a:ext cx="1645920" cy="1645920"/>
          </a:xfrm>
        </p:spPr>
        <p:txBody>
          <a:bodyPr/>
          <a:lstStyle>
            <a:lvl1pPr>
              <a:defRPr sz="1600">
                <a:solidFill>
                  <a:schemeClr val="bg1"/>
                </a:solidFill>
              </a:defRPr>
            </a:lvl1pPr>
          </a:lstStyle>
          <a:p>
            <a:r>
              <a:rPr lang="fr-CA" dirty="0"/>
              <a:t>Cliquez sur l’icône au centre de la boîte pour insérer le logo</a:t>
            </a:r>
          </a:p>
        </p:txBody>
      </p:sp>
      <p:sp>
        <p:nvSpPr>
          <p:cNvPr id="10" name="Espace réservé pour une image  6">
            <a:extLst>
              <a:ext uri="{FF2B5EF4-FFF2-40B4-BE49-F238E27FC236}">
                <a16:creationId xmlns:a16="http://schemas.microsoft.com/office/drawing/2014/main" id="{D6143308-FB11-424C-82AA-9DCC56FFE582}"/>
              </a:ext>
            </a:extLst>
          </p:cNvPr>
          <p:cNvSpPr>
            <a:spLocks noGrp="1"/>
          </p:cNvSpPr>
          <p:nvPr>
            <p:ph type="pic" sz="quarter" idx="15" hasCustomPrompt="1"/>
          </p:nvPr>
        </p:nvSpPr>
        <p:spPr>
          <a:xfrm>
            <a:off x="882650" y="2606040"/>
            <a:ext cx="1645920" cy="1645920"/>
          </a:xfrm>
        </p:spPr>
        <p:txBody>
          <a:bodyPr/>
          <a:lstStyle>
            <a:lvl1pPr>
              <a:defRPr sz="1600">
                <a:solidFill>
                  <a:schemeClr val="bg1"/>
                </a:solidFill>
              </a:defRPr>
            </a:lvl1pPr>
          </a:lstStyle>
          <a:p>
            <a:r>
              <a:rPr lang="fr-CA" dirty="0"/>
              <a:t>Cliquez sur l’icône au centre de la boîte pour insérer le logo</a:t>
            </a:r>
          </a:p>
        </p:txBody>
      </p:sp>
      <p:sp>
        <p:nvSpPr>
          <p:cNvPr id="11" name="Espace réservé pour une image  6">
            <a:extLst>
              <a:ext uri="{FF2B5EF4-FFF2-40B4-BE49-F238E27FC236}">
                <a16:creationId xmlns:a16="http://schemas.microsoft.com/office/drawing/2014/main" id="{B4841C60-64FE-E642-BCEA-4B735500564F}"/>
              </a:ext>
            </a:extLst>
          </p:cNvPr>
          <p:cNvSpPr>
            <a:spLocks noGrp="1"/>
          </p:cNvSpPr>
          <p:nvPr>
            <p:ph type="pic" sz="quarter" idx="16" hasCustomPrompt="1"/>
          </p:nvPr>
        </p:nvSpPr>
        <p:spPr>
          <a:xfrm>
            <a:off x="882650" y="4526280"/>
            <a:ext cx="1645920" cy="1645920"/>
          </a:xfrm>
        </p:spPr>
        <p:txBody>
          <a:bodyPr/>
          <a:lstStyle>
            <a:lvl1pPr>
              <a:defRPr sz="1600">
                <a:solidFill>
                  <a:schemeClr val="bg1"/>
                </a:solidFill>
              </a:defRPr>
            </a:lvl1pPr>
          </a:lstStyle>
          <a:p>
            <a:r>
              <a:rPr lang="fr-CA" dirty="0"/>
              <a:t>Cliquez sur l’icône au centre de la boîte pour insérer le logo</a:t>
            </a:r>
          </a:p>
        </p:txBody>
      </p:sp>
      <p:pic>
        <p:nvPicPr>
          <p:cNvPr id="6" name="Image 5">
            <a:extLst>
              <a:ext uri="{FF2B5EF4-FFF2-40B4-BE49-F238E27FC236}">
                <a16:creationId xmlns:a16="http://schemas.microsoft.com/office/drawing/2014/main" id="{D7E6D27C-A9CF-704B-A160-1A92A7684C6D}"/>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140225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go et slogan / final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7D25C4-F96C-1A41-B54B-77C17FCF0592}"/>
              </a:ext>
            </a:extLst>
          </p:cNvPr>
          <p:cNvPicPr>
            <a:picLocks noChangeAspect="1"/>
          </p:cNvPicPr>
          <p:nvPr userDrawn="1"/>
        </p:nvPicPr>
        <p:blipFill>
          <a:blip r:embed="rId2"/>
          <a:stretch>
            <a:fillRect/>
          </a:stretch>
        </p:blipFill>
        <p:spPr>
          <a:xfrm>
            <a:off x="1308410" y="2317750"/>
            <a:ext cx="9144000" cy="2222500"/>
          </a:xfrm>
          <a:prstGeom prst="rect">
            <a:avLst/>
          </a:prstGeom>
        </p:spPr>
      </p:pic>
    </p:spTree>
    <p:extLst>
      <p:ext uri="{BB962C8B-B14F-4D97-AF65-F5344CB8AC3E}">
        <p14:creationId xmlns:p14="http://schemas.microsoft.com/office/powerpoint/2010/main" val="370516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go et médias sociaux / visuels">
    <p:bg>
      <p:bgPr>
        <a:solidFill>
          <a:schemeClr val="accent3">
            <a:alpha val="25000"/>
          </a:schemeClr>
        </a:solidFill>
        <a:effectLst/>
      </p:bgPr>
    </p:bg>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5"/>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F120806A-F03F-CB41-B2A3-41144938796B}"/>
              </a:ext>
            </a:extLst>
          </p:cNvPr>
          <p:cNvPicPr>
            <a:picLocks noChangeAspect="1"/>
          </p:cNvPicPr>
          <p:nvPr userDrawn="1"/>
        </p:nvPicPr>
        <p:blipFill rotWithShape="1">
          <a:blip r:embed="rId6"/>
          <a:srcRect l="642" r="857"/>
          <a:stretch/>
        </p:blipFill>
        <p:spPr>
          <a:xfrm>
            <a:off x="6417032" y="896158"/>
            <a:ext cx="1506886" cy="1280160"/>
          </a:xfrm>
          <a:prstGeom prst="rect">
            <a:avLst/>
          </a:prstGeom>
          <a:ln w="38100">
            <a:solidFill>
              <a:schemeClr val="accent2"/>
            </a:solidFill>
            <a:miter lim="800000"/>
          </a:ln>
        </p:spPr>
      </p:pic>
      <p:pic>
        <p:nvPicPr>
          <p:cNvPr id="22" name="Image 21">
            <a:extLst>
              <a:ext uri="{FF2B5EF4-FFF2-40B4-BE49-F238E27FC236}">
                <a16:creationId xmlns:a16="http://schemas.microsoft.com/office/drawing/2014/main" id="{931FF124-5BA3-A34F-A3A4-36DFF648DE67}"/>
              </a:ext>
            </a:extLst>
          </p:cNvPr>
          <p:cNvPicPr>
            <a:picLocks noChangeAspect="1"/>
          </p:cNvPicPr>
          <p:nvPr userDrawn="1"/>
        </p:nvPicPr>
        <p:blipFill>
          <a:blip r:embed="rId7"/>
          <a:stretch>
            <a:fillRect/>
          </a:stretch>
        </p:blipFill>
        <p:spPr>
          <a:xfrm>
            <a:off x="6417032" y="2504224"/>
            <a:ext cx="1508760" cy="1159542"/>
          </a:xfrm>
          <a:prstGeom prst="rect">
            <a:avLst/>
          </a:prstGeom>
          <a:ln w="38100">
            <a:solidFill>
              <a:schemeClr val="accent2"/>
            </a:solidFill>
            <a:miter lim="800000"/>
          </a:ln>
        </p:spPr>
      </p:pic>
      <p:pic>
        <p:nvPicPr>
          <p:cNvPr id="24" name="Image 23">
            <a:extLst>
              <a:ext uri="{FF2B5EF4-FFF2-40B4-BE49-F238E27FC236}">
                <a16:creationId xmlns:a16="http://schemas.microsoft.com/office/drawing/2014/main" id="{75F1DF49-12DA-F14D-9586-37C4AABA3B46}"/>
              </a:ext>
            </a:extLst>
          </p:cNvPr>
          <p:cNvPicPr>
            <a:picLocks noChangeAspect="1"/>
          </p:cNvPicPr>
          <p:nvPr userDrawn="1"/>
        </p:nvPicPr>
        <p:blipFill>
          <a:blip r:embed="rId8"/>
          <a:stretch>
            <a:fillRect/>
          </a:stretch>
        </p:blipFill>
        <p:spPr>
          <a:xfrm>
            <a:off x="6417032" y="3991671"/>
            <a:ext cx="1508760" cy="1443298"/>
          </a:xfrm>
          <a:prstGeom prst="rect">
            <a:avLst/>
          </a:prstGeom>
          <a:ln w="38100">
            <a:solidFill>
              <a:schemeClr val="accent2"/>
            </a:solidFill>
            <a:miter lim="800000"/>
          </a:ln>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9"/>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10"/>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dirty="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Instagram/</a:t>
            </a:r>
            <a:r>
              <a:rPr lang="fr-CA" sz="1400" b="0" i="0" u="sng" strike="noStrike" kern="1200" dirty="0" err="1">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educaloi</a:t>
            </a:r>
            <a:endParaRPr lang="fr-CA" sz="1400" b="0" i="0" u="sng" strike="noStrike" kern="1200" dirty="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YouTube/educaloi</a:t>
            </a:r>
            <a:endParaRPr lang="fr-CA" sz="1400" b="0" i="0" u="sng" strike="noStrike" kern="1200" dirty="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dirty="0">
                <a:solidFill>
                  <a:schemeClr val="accent2"/>
                </a:solidFill>
                <a:effectLst/>
                <a:latin typeface="+mn-lt"/>
                <a:ea typeface="+mn-ea"/>
                <a:cs typeface="+mn-cs"/>
                <a:hlinkClick r:id="rId13">
                  <a:extLst>
                    <a:ext uri="{A12FA001-AC4F-418D-AE19-62706E023703}">
                      <ahyp:hlinkClr xmlns:ahyp="http://schemas.microsoft.com/office/drawing/2018/hyperlinkcolor" val="tx"/>
                    </a:ext>
                  </a:extLst>
                </a:hlinkClick>
              </a:rPr>
              <a:t>Facebook/educaloi</a:t>
            </a:r>
            <a:endParaRPr lang="fr-CA" sz="1400" b="0" i="0" u="sng" strike="noStrike" kern="1200" dirty="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636735" y="2767403"/>
            <a:ext cx="633224" cy="633184"/>
            <a:chOff x="539551" y="2747719"/>
            <a:chExt cx="1689499" cy="1689393"/>
          </a:xfrm>
        </p:grpSpPr>
        <p:sp>
          <p:nvSpPr>
            <p:cNvPr id="10" name="Oval 18">
              <a:hlinkClick r:id="rId12"/>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dirty="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636735" y="1219646"/>
            <a:ext cx="633224" cy="633184"/>
            <a:chOff x="2675683" y="2747719"/>
            <a:chExt cx="1689500" cy="1689393"/>
          </a:xfrm>
        </p:grpSpPr>
        <p:sp>
          <p:nvSpPr>
            <p:cNvPr id="12" name="Oval 24">
              <a:hlinkClick r:id="rId11"/>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636735" y="4396728"/>
            <a:ext cx="633224" cy="633184"/>
            <a:chOff x="7305431" y="4396728"/>
            <a:chExt cx="633224" cy="633184"/>
          </a:xfrm>
        </p:grpSpPr>
        <p:sp>
          <p:nvSpPr>
            <p:cNvPr id="41" name="Oval 24">
              <a:hlinkClick r:id="rId13"/>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31485302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ogo et médias sociaux">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E77E0D27-9C11-C34D-994D-832E0380B416}"/>
              </a:ext>
            </a:extLst>
          </p:cNvPr>
          <p:cNvGrpSpPr/>
          <p:nvPr userDrawn="1"/>
        </p:nvGrpSpPr>
        <p:grpSpPr>
          <a:xfrm>
            <a:off x="8027504" y="4421281"/>
            <a:ext cx="778566" cy="778517"/>
            <a:chOff x="539551" y="595462"/>
            <a:chExt cx="1689499" cy="1689393"/>
          </a:xfrm>
        </p:grpSpPr>
        <p:sp>
          <p:nvSpPr>
            <p:cNvPr id="7" name="Oval 3">
              <a:hlinkClick r:id="rId2"/>
              <a:extLst>
                <a:ext uri="{FF2B5EF4-FFF2-40B4-BE49-F238E27FC236}">
                  <a16:creationId xmlns:a16="http://schemas.microsoft.com/office/drawing/2014/main" id="{5CD7F6F3-9495-1A44-8903-B0EA1EB02823}"/>
                </a:ext>
              </a:extLst>
            </p:cNvPr>
            <p:cNvSpPr>
              <a:spLocks/>
            </p:cNvSpPr>
            <p:nvPr userDrawn="1"/>
          </p:nvSpPr>
          <p:spPr bwMode="auto">
            <a:xfrm>
              <a:off x="539551" y="595462"/>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9" name="AutoShape 4">
              <a:extLst>
                <a:ext uri="{FF2B5EF4-FFF2-40B4-BE49-F238E27FC236}">
                  <a16:creationId xmlns:a16="http://schemas.microsoft.com/office/drawing/2014/main" id="{9FE60C1F-FC23-EE47-A4E4-52EAE7461A9E}"/>
                </a:ext>
              </a:extLst>
            </p:cNvPr>
            <p:cNvSpPr>
              <a:spLocks/>
            </p:cNvSpPr>
            <p:nvPr userDrawn="1"/>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460015" y="4421281"/>
            <a:ext cx="778566" cy="778517"/>
            <a:chOff x="539551" y="2747719"/>
            <a:chExt cx="1689499" cy="1689393"/>
          </a:xfrm>
        </p:grpSpPr>
        <p:sp>
          <p:nvSpPr>
            <p:cNvPr id="10" name="Oval 18">
              <a:hlinkClick r:id="rId3"/>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8" name="Groupe 17">
            <a:extLst>
              <a:ext uri="{FF2B5EF4-FFF2-40B4-BE49-F238E27FC236}">
                <a16:creationId xmlns:a16="http://schemas.microsoft.com/office/drawing/2014/main" id="{E4A9FAEC-DFEB-7D48-933D-AD3922879059}"/>
              </a:ext>
            </a:extLst>
          </p:cNvPr>
          <p:cNvGrpSpPr/>
          <p:nvPr userDrawn="1"/>
        </p:nvGrpSpPr>
        <p:grpSpPr>
          <a:xfrm>
            <a:off x="3325039" y="4421281"/>
            <a:ext cx="778566" cy="778517"/>
            <a:chOff x="8915400" y="2747719"/>
            <a:chExt cx="1689500" cy="1689393"/>
          </a:xfrm>
        </p:grpSpPr>
        <p:sp>
          <p:nvSpPr>
            <p:cNvPr id="15" name="Oval 24">
              <a:hlinkClick r:id="rId4"/>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21750" y="3254015"/>
              <a:ext cx="676800" cy="676800"/>
            </a:xfrm>
            <a:prstGeom prst="rect">
              <a:avLst/>
            </a:prstGeom>
          </p:spPr>
        </p:pic>
      </p:grpSp>
      <p:grpSp>
        <p:nvGrpSpPr>
          <p:cNvPr id="20" name="Groupe 19">
            <a:extLst>
              <a:ext uri="{FF2B5EF4-FFF2-40B4-BE49-F238E27FC236}">
                <a16:creationId xmlns:a16="http://schemas.microsoft.com/office/drawing/2014/main" id="{CCF2378C-2C04-8F4A-B1CE-C714C736C489}"/>
              </a:ext>
            </a:extLst>
          </p:cNvPr>
          <p:cNvGrpSpPr/>
          <p:nvPr userDrawn="1"/>
        </p:nvGrpSpPr>
        <p:grpSpPr>
          <a:xfrm>
            <a:off x="4892527" y="4421281"/>
            <a:ext cx="778566" cy="778517"/>
            <a:chOff x="2675683" y="2747719"/>
            <a:chExt cx="1689500" cy="1689393"/>
          </a:xfrm>
        </p:grpSpPr>
        <p:sp>
          <p:nvSpPr>
            <p:cNvPr id="21" name="Oval 24">
              <a:hlinkClick r:id="rId7"/>
              <a:extLst>
                <a:ext uri="{FF2B5EF4-FFF2-40B4-BE49-F238E27FC236}">
                  <a16:creationId xmlns:a16="http://schemas.microsoft.com/office/drawing/2014/main" id="{A9C9FCAC-74A2-3E4F-989E-CD693EBC085F}"/>
                </a:ext>
              </a:extLst>
            </p:cNvPr>
            <p:cNvSpPr>
              <a:spLocks/>
            </p:cNvSpPr>
            <p:nvPr userDrawn="1"/>
          </p:nvSpPr>
          <p:spPr bwMode="auto">
            <a:xfrm>
              <a:off x="2675683"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2" name="AutoShape 25">
              <a:extLst>
                <a:ext uri="{FF2B5EF4-FFF2-40B4-BE49-F238E27FC236}">
                  <a16:creationId xmlns:a16="http://schemas.microsoft.com/office/drawing/2014/main" id="{C4B982B4-7082-BD4E-A3A4-F90E94BF91FB}"/>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pic>
        <p:nvPicPr>
          <p:cNvPr id="23" name="Image 22">
            <a:extLst>
              <a:ext uri="{FF2B5EF4-FFF2-40B4-BE49-F238E27FC236}">
                <a16:creationId xmlns:a16="http://schemas.microsoft.com/office/drawing/2014/main" id="{BAD89500-2EC8-4743-84D1-917AB1E40597}"/>
              </a:ext>
            </a:extLst>
          </p:cNvPr>
          <p:cNvPicPr>
            <a:picLocks noChangeAspect="1"/>
          </p:cNvPicPr>
          <p:nvPr userDrawn="1"/>
        </p:nvPicPr>
        <p:blipFill rotWithShape="1">
          <a:blip r:embed="rId8"/>
          <a:srcRect r="49454"/>
          <a:stretch/>
        </p:blipFill>
        <p:spPr>
          <a:xfrm>
            <a:off x="2803717" y="422703"/>
            <a:ext cx="6584566" cy="4016775"/>
          </a:xfrm>
          <a:prstGeom prst="rect">
            <a:avLst/>
          </a:prstGeom>
        </p:spPr>
      </p:pic>
      <p:sp>
        <p:nvSpPr>
          <p:cNvPr id="24" name="Rectangle 23">
            <a:extLst>
              <a:ext uri="{FF2B5EF4-FFF2-40B4-BE49-F238E27FC236}">
                <a16:creationId xmlns:a16="http://schemas.microsoft.com/office/drawing/2014/main" id="{0EA3CC50-52A1-B040-8E6C-7601EFC69480}"/>
              </a:ext>
            </a:extLst>
          </p:cNvPr>
          <p:cNvSpPr/>
          <p:nvPr userDrawn="1"/>
        </p:nvSpPr>
        <p:spPr>
          <a:xfrm>
            <a:off x="129288" y="146079"/>
            <a:ext cx="6096000" cy="1200329"/>
          </a:xfrm>
          <a:prstGeom prst="rect">
            <a:avLst/>
          </a:prstGeom>
          <a:solidFill>
            <a:srgbClr val="FFFF00"/>
          </a:solidFill>
        </p:spPr>
        <p:txBody>
          <a:bodyPr>
            <a:spAutoFit/>
          </a:bodyPr>
          <a:lstStyle/>
          <a:p>
            <a:pPr algn="ctr">
              <a:buFont typeface="+mj-lt"/>
              <a:buNone/>
            </a:pPr>
            <a:r>
              <a:rPr lang="fr-CA" sz="1800" b="0" i="0" u="none" strike="noStrike" dirty="0">
                <a:solidFill>
                  <a:srgbClr val="000000"/>
                </a:solidFill>
                <a:effectLst/>
                <a:latin typeface="Calibri" panose="020F0502020204030204" pitchFamily="34" charset="0"/>
              </a:rPr>
              <a:t>Diapo avec logo et site web : Logo + </a:t>
            </a:r>
            <a:r>
              <a:rPr lang="fr-CA" sz="1800" b="0" i="0" u="sng" strike="noStrike" dirty="0">
                <a:solidFill>
                  <a:srgbClr val="0563C1"/>
                </a:solidFill>
                <a:effectLst/>
                <a:latin typeface="Calibri" panose="020F0502020204030204" pitchFamily="34" charset="0"/>
                <a:hlinkClick r:id="rId9"/>
              </a:rPr>
              <a:t>educationjuridique.ca</a:t>
            </a:r>
            <a:endParaRPr lang="fr-CA" dirty="0"/>
          </a:p>
          <a:p>
            <a:pPr algn="ctr"/>
            <a:r>
              <a:rPr lang="fr-CA" dirty="0"/>
              <a:t>https://</a:t>
            </a:r>
            <a:r>
              <a:rPr lang="fr-CA" dirty="0" err="1"/>
              <a:t>www.educationjuridique.ca</a:t>
            </a:r>
            <a:r>
              <a:rPr lang="fr-CA" dirty="0"/>
              <a:t>/</a:t>
            </a:r>
            <a:r>
              <a:rPr lang="fr-CA" dirty="0" err="1"/>
              <a:t>fr</a:t>
            </a:r>
            <a:r>
              <a:rPr lang="fr-CA" dirty="0"/>
              <a:t>/</a:t>
            </a:r>
            <a:br>
              <a:rPr lang="fr-CA" dirty="0"/>
            </a:br>
            <a:endParaRPr lang="fr-CA" dirty="0"/>
          </a:p>
          <a:p>
            <a:pPr algn="ctr"/>
            <a:r>
              <a:rPr lang="fr-CA" b="1" dirty="0">
                <a:solidFill>
                  <a:srgbClr val="FF0000"/>
                </a:solidFill>
              </a:rPr>
              <a:t>ATTENTE LOGO. MISE EN PAGE À FINALISER</a:t>
            </a:r>
          </a:p>
        </p:txBody>
      </p:sp>
    </p:spTree>
    <p:extLst>
      <p:ext uri="{BB962C8B-B14F-4D97-AF65-F5344CB8AC3E}">
        <p14:creationId xmlns:p14="http://schemas.microsoft.com/office/powerpoint/2010/main" val="183846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557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us">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4846320" cy="4114800"/>
          </a:xfrm>
        </p:spPr>
        <p:txBody>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5" name="Espace réservé du texte 7">
            <a:extLst>
              <a:ext uri="{FF2B5EF4-FFF2-40B4-BE49-F238E27FC236}">
                <a16:creationId xmlns:a16="http://schemas.microsoft.com/office/drawing/2014/main" id="{58269A95-E500-BF4A-B3EA-FB48D1C1CE77}"/>
              </a:ext>
            </a:extLst>
          </p:cNvPr>
          <p:cNvSpPr>
            <a:spLocks noGrp="1"/>
          </p:cNvSpPr>
          <p:nvPr>
            <p:ph type="body" sz="quarter" idx="15" hasCustomPrompt="1"/>
          </p:nvPr>
        </p:nvSpPr>
        <p:spPr>
          <a:xfrm>
            <a:off x="6462586" y="2103120"/>
            <a:ext cx="4846320" cy="4114800"/>
          </a:xfrm>
        </p:spPr>
        <p:txBody>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4" name="Titre 3">
            <a:extLst>
              <a:ext uri="{FF2B5EF4-FFF2-40B4-BE49-F238E27FC236}">
                <a16:creationId xmlns:a16="http://schemas.microsoft.com/office/drawing/2014/main" id="{A4050ED8-5FE7-4545-9AB6-7B77B49AF030}"/>
              </a:ext>
            </a:extLst>
          </p:cNvPr>
          <p:cNvSpPr>
            <a:spLocks noGrp="1"/>
          </p:cNvSpPr>
          <p:nvPr>
            <p:ph type="title" hasCustomPrompt="1"/>
          </p:nvPr>
        </p:nvSpPr>
        <p:spPr/>
        <p:txBody>
          <a:bodyPr/>
          <a:lstStyle/>
          <a:p>
            <a:r>
              <a:rPr lang="fr-CA" dirty="0"/>
              <a:t>Cliquez pour insérer le titre</a:t>
            </a:r>
          </a:p>
        </p:txBody>
      </p:sp>
    </p:spTree>
    <p:extLst>
      <p:ext uri="{BB962C8B-B14F-4D97-AF65-F5344CB8AC3E}">
        <p14:creationId xmlns:p14="http://schemas.microsoft.com/office/powerpoint/2010/main" val="129741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go et slogan / finale">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AA8456B-B33F-204C-9C00-9B99E66BF2AD}"/>
              </a:ext>
            </a:extLst>
          </p:cNvPr>
          <p:cNvPicPr>
            <a:picLocks noChangeAspect="1"/>
          </p:cNvPicPr>
          <p:nvPr userDrawn="1"/>
        </p:nvPicPr>
        <p:blipFill>
          <a:blip r:embed="rId2"/>
          <a:stretch>
            <a:fillRect/>
          </a:stretch>
        </p:blipFill>
        <p:spPr>
          <a:xfrm>
            <a:off x="1523886" y="2297282"/>
            <a:ext cx="9144229" cy="2229611"/>
          </a:xfrm>
          <a:prstGeom prst="rect">
            <a:avLst/>
          </a:prstGeom>
        </p:spPr>
      </p:pic>
    </p:spTree>
    <p:extLst>
      <p:ext uri="{BB962C8B-B14F-4D97-AF65-F5344CB8AC3E}">
        <p14:creationId xmlns:p14="http://schemas.microsoft.com/office/powerpoint/2010/main" val="37051627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dirty="0"/>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dirty="0"/>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5486400" cy="4114800"/>
          </a:xfrm>
        </p:spPr>
        <p:txBody>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421246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iz / scénario">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221682" y="548640"/>
            <a:ext cx="4023360" cy="6309360"/>
          </a:xfrm>
        </p:spPr>
        <p:txBody>
          <a:bodyPr/>
          <a:lstStyle>
            <a:lvl1pPr>
              <a:defRPr sz="1600"/>
            </a:lvl1pPr>
          </a:lstStyle>
          <a:p>
            <a:r>
              <a:rPr lang="fr-CA" dirty="0"/>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Tree>
    <p:extLst>
      <p:ext uri="{BB962C8B-B14F-4D97-AF65-F5344CB8AC3E}">
        <p14:creationId xmlns:p14="http://schemas.microsoft.com/office/powerpoint/2010/main" val="158436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ésentation conférencier">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08276" y="1770812"/>
            <a:ext cx="5303520" cy="1596855"/>
          </a:xfrm>
        </p:spPr>
        <p:txBody>
          <a:bodyPr anchor="b"/>
          <a:lstStyle>
            <a:lvl1pPr algn="r">
              <a:defRPr sz="3600">
                <a:solidFill>
                  <a:schemeClr val="accent1"/>
                </a:solidFill>
              </a:defRPr>
            </a:lvl1pPr>
          </a:lstStyle>
          <a:p>
            <a:pPr lvl="0"/>
            <a:r>
              <a:rPr lang="fr-CA" dirty="0"/>
              <a:t>Cliquez pour insérer le nom</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7014116" y="4311843"/>
            <a:ext cx="4297680" cy="415925"/>
          </a:xfrm>
        </p:spPr>
        <p:txBody>
          <a:bodyPr anchor="b"/>
          <a:lstStyle>
            <a:lvl1pPr algn="r">
              <a:lnSpc>
                <a:spcPct val="100000"/>
              </a:lnSpc>
              <a:defRPr sz="2000" b="0">
                <a:solidFill>
                  <a:schemeClr val="accent2"/>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la date</a:t>
            </a:r>
          </a:p>
        </p:txBody>
      </p:sp>
      <p:pic>
        <p:nvPicPr>
          <p:cNvPr id="10" name="Image 9">
            <a:extLst>
              <a:ext uri="{FF2B5EF4-FFF2-40B4-BE49-F238E27FC236}">
                <a16:creationId xmlns:a16="http://schemas.microsoft.com/office/drawing/2014/main" id="{2E9D9EF9-561C-B04A-B032-1BD78C9D6DA6}"/>
              </a:ext>
            </a:extLst>
          </p:cNvPr>
          <p:cNvPicPr>
            <a:picLocks noChangeAspect="1"/>
          </p:cNvPicPr>
          <p:nvPr userDrawn="1"/>
        </p:nvPicPr>
        <p:blipFill>
          <a:blip r:embed="rId2"/>
          <a:stretch>
            <a:fillRect/>
          </a:stretch>
        </p:blipFill>
        <p:spPr>
          <a:xfrm>
            <a:off x="869325" y="1916475"/>
            <a:ext cx="4155289" cy="3025050"/>
          </a:xfrm>
          <a:prstGeom prst="rect">
            <a:avLst/>
          </a:prstGeom>
        </p:spPr>
      </p:pic>
    </p:spTree>
    <p:extLst>
      <p:ext uri="{BB962C8B-B14F-4D97-AF65-F5344CB8AC3E}">
        <p14:creationId xmlns:p14="http://schemas.microsoft.com/office/powerpoint/2010/main" val="11300097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051" userDrawn="1">
          <p15:clr>
            <a:srgbClr val="FBAE40"/>
          </p15:clr>
        </p15:guide>
        <p15:guide id="2" orient="horz" pos="294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ise en situation - gauche / gris">
    <p:bg>
      <p:bgPr>
        <a:solidFill>
          <a:schemeClr val="accent3">
            <a:alpha val="25000"/>
          </a:schemeClr>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7DA3DC5-BDBC-404C-8367-C00EB3D4C26D}"/>
              </a:ext>
            </a:extLst>
          </p:cNvPr>
          <p:cNvSpPr/>
          <p:nvPr userDrawn="1"/>
        </p:nvSpPr>
        <p:spPr>
          <a:xfrm flipH="1">
            <a:off x="5381736"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550293" y="857250"/>
            <a:ext cx="4023360" cy="6000750"/>
          </a:xfrm>
        </p:spPr>
        <p:txBody>
          <a:bodyPr/>
          <a:lstStyle>
            <a:lvl1pPr>
              <a:defRPr sz="1600"/>
            </a:lvl1pPr>
          </a:lstStyle>
          <a:p>
            <a:r>
              <a:rPr lang="fr-CA" dirty="0"/>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dirty="0"/>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4864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Tree>
    <p:extLst>
      <p:ext uri="{BB962C8B-B14F-4D97-AF65-F5344CB8AC3E}">
        <p14:creationId xmlns:p14="http://schemas.microsoft.com/office/powerpoint/2010/main" val="88308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se en situation - droite / gris">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468609" y="857250"/>
            <a:ext cx="4023360" cy="6000750"/>
          </a:xfrm>
        </p:spPr>
        <p:txBody>
          <a:bodyPr/>
          <a:lstStyle>
            <a:lvl1pPr>
              <a:defRPr sz="1600"/>
            </a:lvl1pPr>
          </a:lstStyle>
          <a:p>
            <a:r>
              <a:rPr lang="fr-CA" dirty="0"/>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469063" y="822960"/>
            <a:ext cx="5212080" cy="914400"/>
          </a:xfrm>
        </p:spPr>
        <p:txBody>
          <a:bodyPr/>
          <a:lstStyle/>
          <a:p>
            <a:r>
              <a:rPr lang="fr-CA" dirty="0"/>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469063" y="2103120"/>
            <a:ext cx="521208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469063"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dirty="0"/>
              <a:t>Cliquez pour insérer le surtitre</a:t>
            </a:r>
          </a:p>
        </p:txBody>
      </p:sp>
    </p:spTree>
    <p:extLst>
      <p:ext uri="{BB962C8B-B14F-4D97-AF65-F5344CB8AC3E}">
        <p14:creationId xmlns:p14="http://schemas.microsoft.com/office/powerpoint/2010/main" val="4420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éparateur de section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dirty="0"/>
              <a:t>Cliquez sur l’icône au centre de la boîte pour insérer une image</a:t>
            </a:r>
          </a:p>
        </p:txBody>
      </p:sp>
      <p:pic>
        <p:nvPicPr>
          <p:cNvPr id="10" name="Graphique 9">
            <a:extLst>
              <a:ext uri="{FF2B5EF4-FFF2-40B4-BE49-F238E27FC236}">
                <a16:creationId xmlns:a16="http://schemas.microsoft.com/office/drawing/2014/main" id="{67A4AB51-C3E4-974E-B117-EF14437A203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12" name="Graphique 11">
            <a:extLst>
              <a:ext uri="{FF2B5EF4-FFF2-40B4-BE49-F238E27FC236}">
                <a16:creationId xmlns:a16="http://schemas.microsoft.com/office/drawing/2014/main" id="{7126A08E-BDF2-3D48-8C44-2F487D1F0AB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15" name="Graphique 14">
            <a:extLst>
              <a:ext uri="{FF2B5EF4-FFF2-40B4-BE49-F238E27FC236}">
                <a16:creationId xmlns:a16="http://schemas.microsoft.com/office/drawing/2014/main" id="{D5F4E87C-732B-BA49-9B81-00C5CCAF92C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42580"/>
          <a:stretch/>
        </p:blipFill>
        <p:spPr>
          <a:xfrm>
            <a:off x="11132309" y="838142"/>
            <a:ext cx="1059691" cy="1845493"/>
          </a:xfrm>
          <a:prstGeom prst="rect">
            <a:avLst/>
          </a:prstGeom>
        </p:spPr>
      </p:pic>
    </p:spTree>
    <p:extLst>
      <p:ext uri="{BB962C8B-B14F-4D97-AF65-F5344CB8AC3E}">
        <p14:creationId xmlns:p14="http://schemas.microsoft.com/office/powerpoint/2010/main" val="198123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0.xml"/><Relationship Id="rId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32963F-7C1B-414E-90D2-739FFFB891CE}"/>
              </a:ext>
            </a:extLst>
          </p:cNvPr>
          <p:cNvSpPr>
            <a:spLocks noGrp="1"/>
          </p:cNvSpPr>
          <p:nvPr>
            <p:ph type="title"/>
          </p:nvPr>
        </p:nvSpPr>
        <p:spPr>
          <a:xfrm>
            <a:off x="886968" y="822960"/>
            <a:ext cx="10421938" cy="914400"/>
          </a:xfrm>
          <a:prstGeom prst="rect">
            <a:avLst/>
          </a:prstGeom>
        </p:spPr>
        <p:txBody>
          <a:bodyPr vert="horz" lIns="0" tIns="0" rIns="0" bIns="0" rtlCol="0" anchor="t">
            <a:noAutofit/>
          </a:bodyPr>
          <a:lstStyle/>
          <a:p>
            <a:r>
              <a:rPr lang="fr-CA" dirty="0"/>
              <a:t>Cliquez pour insérer le titre</a:t>
            </a:r>
          </a:p>
        </p:txBody>
      </p:sp>
      <p:sp>
        <p:nvSpPr>
          <p:cNvPr id="3" name="Espace réservé du texte 2">
            <a:extLst>
              <a:ext uri="{FF2B5EF4-FFF2-40B4-BE49-F238E27FC236}">
                <a16:creationId xmlns:a16="http://schemas.microsoft.com/office/drawing/2014/main" id="{AFFA6008-83F8-6C42-9235-0F4DAD63DCA3}"/>
              </a:ext>
            </a:extLst>
          </p:cNvPr>
          <p:cNvSpPr>
            <a:spLocks noGrp="1"/>
          </p:cNvSpPr>
          <p:nvPr>
            <p:ph type="body" idx="1"/>
          </p:nvPr>
        </p:nvSpPr>
        <p:spPr>
          <a:xfrm>
            <a:off x="886968" y="2103120"/>
            <a:ext cx="10421938" cy="4114800"/>
          </a:xfrm>
          <a:prstGeom prst="rect">
            <a:avLst/>
          </a:prstGeom>
        </p:spPr>
        <p:txBody>
          <a:bodyPr vert="horz" lIns="0" tIns="0" rIns="0" bIns="0" rtlCol="0">
            <a:noAutofit/>
          </a:bodyPr>
          <a:lstStyle/>
          <a:p>
            <a:pPr lvl="0"/>
            <a:r>
              <a:rPr lang="fr-CA" dirty="0"/>
              <a:t>Cliquez pour insérer le texte et utilisez l’indentation pour appliquer les niveaux de texte prédéfinis</a:t>
            </a:r>
          </a:p>
          <a:p>
            <a:pPr lvl="1"/>
            <a:r>
              <a:rPr lang="fr-CA" dirty="0"/>
              <a:t>Deuxième niveau</a:t>
            </a:r>
          </a:p>
          <a:p>
            <a:pPr lvl="2"/>
            <a:r>
              <a:rPr lang="fr-CA" dirty="0"/>
              <a:t>Troisième niveau</a:t>
            </a:r>
          </a:p>
          <a:p>
            <a:pPr lvl="3"/>
            <a:r>
              <a:rPr lang="fr-CA" dirty="0"/>
              <a:t>Quatrième niveau</a:t>
            </a:r>
          </a:p>
          <a:p>
            <a:pPr lvl="4"/>
            <a:r>
              <a:rPr lang="fr-CA" dirty="0"/>
              <a:t>Cinquième niveau</a:t>
            </a:r>
          </a:p>
          <a:p>
            <a:pPr lvl="5"/>
            <a:r>
              <a:rPr lang="fr-CA" dirty="0"/>
              <a:t>Sixième niveau</a:t>
            </a:r>
          </a:p>
          <a:p>
            <a:pPr lvl="6"/>
            <a:r>
              <a:rPr lang="fr-CA" dirty="0"/>
              <a:t>Septième niveau</a:t>
            </a:r>
          </a:p>
          <a:p>
            <a:pPr lvl="7"/>
            <a:r>
              <a:rPr lang="fr-CA" dirty="0"/>
              <a:t>Huitième niveau</a:t>
            </a:r>
          </a:p>
          <a:p>
            <a:pPr lvl="8"/>
            <a:r>
              <a:rPr lang="fr-CA" dirty="0"/>
              <a:t>Neuvième niveau</a:t>
            </a:r>
          </a:p>
        </p:txBody>
      </p:sp>
    </p:spTree>
    <p:extLst>
      <p:ext uri="{BB962C8B-B14F-4D97-AF65-F5344CB8AC3E}">
        <p14:creationId xmlns:p14="http://schemas.microsoft.com/office/powerpoint/2010/main" val="302515851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1" r:id="rId3"/>
    <p:sldLayoutId id="2147483650" r:id="rId4"/>
    <p:sldLayoutId id="2147483653" r:id="rId5"/>
    <p:sldLayoutId id="2147483673" r:id="rId6"/>
    <p:sldLayoutId id="2147483663" r:id="rId7"/>
    <p:sldLayoutId id="2147483664" r:id="rId8"/>
    <p:sldLayoutId id="2147483651" r:id="rId9"/>
    <p:sldLayoutId id="2147483654" r:id="rId10"/>
    <p:sldLayoutId id="2147483655" r:id="rId11"/>
    <p:sldLayoutId id="2147483656" r:id="rId12"/>
    <p:sldLayoutId id="2147483669" r:id="rId13"/>
    <p:sldLayoutId id="2147483670" r:id="rId14"/>
    <p:sldLayoutId id="2147483671" r:id="rId15"/>
    <p:sldLayoutId id="2147483672" r:id="rId16"/>
    <p:sldLayoutId id="2147483660" r:id="rId17"/>
    <p:sldLayoutId id="2147483657" r:id="rId18"/>
    <p:sldLayoutId id="2147483658" r:id="rId19"/>
    <p:sldLayoutId id="2147483659" r:id="rId20"/>
    <p:sldLayoutId id="2147483674" r:id="rId21"/>
    <p:sldLayoutId id="2147483681" r:id="rId22"/>
    <p:sldLayoutId id="2147483666" r:id="rId23"/>
    <p:sldLayoutId id="2147483665" r:id="rId24"/>
    <p:sldLayoutId id="2147483667" r:id="rId25"/>
    <p:sldLayoutId id="2147483676" r:id="rId26"/>
    <p:sldLayoutId id="2147483679" r:id="rId27"/>
    <p:sldLayoutId id="2147483680"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0">
            <a:extLst>
              <a:ext uri="{96DAC541-7B7A-43D3-8B79-37D633B846F1}">
                <asvg:svgBlip xmlns:asvg="http://schemas.microsoft.com/office/drawing/2016/SVG/main" r:embed="rId31"/>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9" userDrawn="1">
          <p15:clr>
            <a:srgbClr val="F26B43"/>
          </p15:clr>
        </p15:guide>
        <p15:guide id="2" pos="556" userDrawn="1">
          <p15:clr>
            <a:srgbClr val="F26B43"/>
          </p15:clr>
        </p15:guide>
        <p15:guide id="3" pos="712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8D24B4E-EA5B-4339-BAC1-C57B89EDA4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80512A30-287E-4C4D-BA04-CF27B0B21E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22E22A4C-9096-4E0D-9A67-826EE15549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A34B14-B727-4BCC-A564-E5FA5B7EF447}" type="datetimeFigureOut">
              <a:rPr lang="fr-CA" smtClean="0"/>
              <a:t>2023-08-17</a:t>
            </a:fld>
            <a:endParaRPr lang="fr-CA"/>
          </a:p>
        </p:txBody>
      </p:sp>
      <p:sp>
        <p:nvSpPr>
          <p:cNvPr id="5" name="Espace réservé du pied de page 4">
            <a:extLst>
              <a:ext uri="{FF2B5EF4-FFF2-40B4-BE49-F238E27FC236}">
                <a16:creationId xmlns:a16="http://schemas.microsoft.com/office/drawing/2014/main" id="{0ED750E8-2ABD-41C7-9ACF-E4ECD70BCE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8264249F-E011-42FD-855D-7ED4B35F79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52441-9386-48E2-BBB8-6485FBE154BC}" type="slidenum">
              <a:rPr lang="fr-CA" smtClean="0"/>
              <a:t>‹#›</a:t>
            </a:fld>
            <a:endParaRPr lang="fr-CA"/>
          </a:p>
        </p:txBody>
      </p:sp>
    </p:spTree>
    <p:extLst>
      <p:ext uri="{BB962C8B-B14F-4D97-AF65-F5344CB8AC3E}">
        <p14:creationId xmlns:p14="http://schemas.microsoft.com/office/powerpoint/2010/main" val="2268999798"/>
      </p:ext>
    </p:extLst>
  </p:cSld>
  <p:clrMap bg1="lt1" tx1="dk1" bg2="lt2" tx2="dk2" accent1="accent1" accent2="accent2" accent3="accent3" accent4="accent4" accent5="accent5" accent6="accent6" hlink="hlink" folHlink="folHlink"/>
  <p:sldLayoutIdLst>
    <p:sldLayoutId id="21474837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32963F-7C1B-414E-90D2-739FFFB891CE}"/>
              </a:ext>
            </a:extLst>
          </p:cNvPr>
          <p:cNvSpPr>
            <a:spLocks noGrp="1"/>
          </p:cNvSpPr>
          <p:nvPr>
            <p:ph type="title"/>
          </p:nvPr>
        </p:nvSpPr>
        <p:spPr>
          <a:xfrm>
            <a:off x="886968" y="822960"/>
            <a:ext cx="10421938" cy="914400"/>
          </a:xfrm>
          <a:prstGeom prst="rect">
            <a:avLst/>
          </a:prstGeom>
        </p:spPr>
        <p:txBody>
          <a:bodyPr vert="horz" lIns="0" tIns="0" rIns="0" bIns="0" rtlCol="0" anchor="t">
            <a:noAutofit/>
          </a:bodyPr>
          <a:lstStyle/>
          <a:p>
            <a:r>
              <a:rPr lang="en-CA" noProof="0"/>
              <a:t>Cliquez pour insérer le titre</a:t>
            </a:r>
          </a:p>
        </p:txBody>
      </p:sp>
      <p:sp>
        <p:nvSpPr>
          <p:cNvPr id="3" name="Espace réservé du texte 2">
            <a:extLst>
              <a:ext uri="{FF2B5EF4-FFF2-40B4-BE49-F238E27FC236}">
                <a16:creationId xmlns:a16="http://schemas.microsoft.com/office/drawing/2014/main" id="{AFFA6008-83F8-6C42-9235-0F4DAD63DCA3}"/>
              </a:ext>
            </a:extLst>
          </p:cNvPr>
          <p:cNvSpPr>
            <a:spLocks noGrp="1"/>
          </p:cNvSpPr>
          <p:nvPr>
            <p:ph type="body" idx="1"/>
          </p:nvPr>
        </p:nvSpPr>
        <p:spPr>
          <a:xfrm>
            <a:off x="886968" y="2103120"/>
            <a:ext cx="10421938" cy="4114800"/>
          </a:xfrm>
          <a:prstGeom prst="rect">
            <a:avLst/>
          </a:prstGeom>
        </p:spPr>
        <p:txBody>
          <a:bodyPr vert="horz" lIns="0" tIns="0" rIns="0" bIns="0" rtlCol="0">
            <a:noAutofit/>
          </a:bodyPr>
          <a:lstStyle/>
          <a:p>
            <a:pPr lvl="0"/>
            <a:r>
              <a:rPr lang="en-CA" noProof="0"/>
              <a:t>Cliquez pour insérer le texte et utilisez l’indentation pour appliquer les niveaux de texte prédéfinis</a:t>
            </a:r>
          </a:p>
          <a:p>
            <a:pPr lvl="1"/>
            <a:r>
              <a:rPr lang="en-CA" noProof="0"/>
              <a:t>Deuxième niveau</a:t>
            </a:r>
          </a:p>
          <a:p>
            <a:pPr lvl="2"/>
            <a:r>
              <a:rPr lang="en-CA" noProof="0"/>
              <a:t>Troisième niveau</a:t>
            </a:r>
          </a:p>
          <a:p>
            <a:pPr lvl="3"/>
            <a:r>
              <a:rPr lang="en-CA" noProof="0"/>
              <a:t>Quatrième niveau</a:t>
            </a:r>
          </a:p>
          <a:p>
            <a:pPr lvl="4"/>
            <a:r>
              <a:rPr lang="en-CA" noProof="0"/>
              <a:t>Cinquième niveau</a:t>
            </a:r>
          </a:p>
          <a:p>
            <a:pPr lvl="5"/>
            <a:r>
              <a:rPr lang="en-CA" noProof="0"/>
              <a:t>Sixième niveau</a:t>
            </a:r>
          </a:p>
          <a:p>
            <a:pPr lvl="6"/>
            <a:r>
              <a:rPr lang="en-CA" noProof="0"/>
              <a:t>Septième niveau</a:t>
            </a:r>
          </a:p>
          <a:p>
            <a:pPr lvl="7"/>
            <a:r>
              <a:rPr lang="en-CA" noProof="0"/>
              <a:t>Huitième niveau</a:t>
            </a:r>
          </a:p>
          <a:p>
            <a:pPr lvl="8"/>
            <a:r>
              <a:rPr lang="en-CA" noProof="0"/>
              <a:t>Neuvième niveau</a:t>
            </a:r>
          </a:p>
        </p:txBody>
      </p:sp>
    </p:spTree>
    <p:extLst>
      <p:ext uri="{BB962C8B-B14F-4D97-AF65-F5344CB8AC3E}">
        <p14:creationId xmlns:p14="http://schemas.microsoft.com/office/powerpoint/2010/main" val="3025158510"/>
      </p:ext>
    </p:extLst>
  </p:cSld>
  <p:clrMap bg1="lt1" tx1="dk1" bg2="lt2" tx2="dk2" accent1="accent1" accent2="accent2" accent3="accent3" accent4="accent4" accent5="accent5" accent6="accent6" hlink="hlink" folHlink="folHlink"/>
  <p:sldLayoutIdLst>
    <p:sldLayoutId id="2147483713" r:id="rId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9" userDrawn="1">
          <p15:clr>
            <a:srgbClr val="F26B43"/>
          </p15:clr>
        </p15:guide>
        <p15:guide id="2" pos="556" userDrawn="1">
          <p15:clr>
            <a:srgbClr val="F26B43"/>
          </p15:clr>
        </p15:guide>
        <p15:guide id="3" pos="712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tags" Target="../tags/tag44.xml"/><Relationship Id="rId7" Type="http://schemas.openxmlformats.org/officeDocument/2006/relationships/image" Target="../media/image45.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notesSlide" Target="../notesSlides/notesSlide8.xml"/><Relationship Id="rId5" Type="http://schemas.openxmlformats.org/officeDocument/2006/relationships/slideLayout" Target="../slideLayouts/slideLayout2.xml"/><Relationship Id="rId10" Type="http://schemas.openxmlformats.org/officeDocument/2006/relationships/image" Target="../media/image50.svg"/><Relationship Id="rId4" Type="http://schemas.openxmlformats.org/officeDocument/2006/relationships/tags" Target="../tags/tag45.xml"/><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48.xml"/><Relationship Id="rId7" Type="http://schemas.openxmlformats.org/officeDocument/2006/relationships/notesSlide" Target="../notesSlides/notesSlide9.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slideLayout" Target="../slideLayouts/slideLayout2.xml"/><Relationship Id="rId11" Type="http://schemas.openxmlformats.org/officeDocument/2006/relationships/image" Target="../media/image52.svg"/><Relationship Id="rId5" Type="http://schemas.openxmlformats.org/officeDocument/2006/relationships/tags" Target="../tags/tag50.xml"/><Relationship Id="rId10" Type="http://schemas.openxmlformats.org/officeDocument/2006/relationships/image" Target="../media/image51.png"/><Relationship Id="rId4" Type="http://schemas.openxmlformats.org/officeDocument/2006/relationships/tags" Target="../tags/tag49.xml"/><Relationship Id="rId9" Type="http://schemas.openxmlformats.org/officeDocument/2006/relationships/image" Target="../media/image46.sv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image" Target="../media/image53.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54.jpe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image" Target="../media/image55.jpeg"/></Relationships>
</file>

<file path=ppt/slides/_rels/slide15.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8" Type="http://schemas.openxmlformats.org/officeDocument/2006/relationships/tags" Target="../tags/tag62.xml"/><Relationship Id="rId13" Type="http://schemas.openxmlformats.org/officeDocument/2006/relationships/image" Target="../media/image58.png"/><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notesSlide" Target="../notesSlides/notesSlide13.xml"/><Relationship Id="rId2" Type="http://schemas.openxmlformats.org/officeDocument/2006/relationships/tags" Target="../tags/tag56.xml"/><Relationship Id="rId16" Type="http://schemas.openxmlformats.org/officeDocument/2006/relationships/image" Target="../media/image61.png"/><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slideLayout" Target="../slideLayouts/slideLayout2.xml"/><Relationship Id="rId5" Type="http://schemas.openxmlformats.org/officeDocument/2006/relationships/tags" Target="../tags/tag59.xml"/><Relationship Id="rId15" Type="http://schemas.openxmlformats.org/officeDocument/2006/relationships/image" Target="../media/image60.png"/><Relationship Id="rId10" Type="http://schemas.openxmlformats.org/officeDocument/2006/relationships/tags" Target="../tags/tag64.xml"/><Relationship Id="rId4" Type="http://schemas.openxmlformats.org/officeDocument/2006/relationships/tags" Target="../tags/tag58.xml"/><Relationship Id="rId9" Type="http://schemas.openxmlformats.org/officeDocument/2006/relationships/tags" Target="../tags/tag63.xml"/><Relationship Id="rId14" Type="http://schemas.openxmlformats.org/officeDocument/2006/relationships/image" Target="../media/image59.png"/></Relationships>
</file>

<file path=ppt/slides/_rels/slide17.xml.rels><?xml version="1.0" encoding="UTF-8" standalone="yes"?>
<Relationships xmlns="http://schemas.openxmlformats.org/package/2006/relationships"><Relationship Id="rId8" Type="http://schemas.openxmlformats.org/officeDocument/2006/relationships/tags" Target="../tags/tag72.xml"/><Relationship Id="rId13" Type="http://schemas.openxmlformats.org/officeDocument/2006/relationships/tags" Target="../tags/tag77.xml"/><Relationship Id="rId18" Type="http://schemas.openxmlformats.org/officeDocument/2006/relationships/notesSlide" Target="../notesSlides/notesSlide14.xml"/><Relationship Id="rId3" Type="http://schemas.openxmlformats.org/officeDocument/2006/relationships/tags" Target="../tags/tag67.xml"/><Relationship Id="rId21" Type="http://schemas.openxmlformats.org/officeDocument/2006/relationships/image" Target="../media/image63.jpeg"/><Relationship Id="rId7" Type="http://schemas.openxmlformats.org/officeDocument/2006/relationships/tags" Target="../tags/tag71.xml"/><Relationship Id="rId12" Type="http://schemas.openxmlformats.org/officeDocument/2006/relationships/tags" Target="../tags/tag76.xml"/><Relationship Id="rId17" Type="http://schemas.openxmlformats.org/officeDocument/2006/relationships/slideLayout" Target="../slideLayouts/slideLayout3.xml"/><Relationship Id="rId2" Type="http://schemas.openxmlformats.org/officeDocument/2006/relationships/tags" Target="../tags/tag66.xml"/><Relationship Id="rId16" Type="http://schemas.openxmlformats.org/officeDocument/2006/relationships/tags" Target="../tags/tag80.xml"/><Relationship Id="rId20" Type="http://schemas.openxmlformats.org/officeDocument/2006/relationships/image" Target="../media/image62.jpeg"/><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tags" Target="../tags/tag75.xml"/><Relationship Id="rId5" Type="http://schemas.openxmlformats.org/officeDocument/2006/relationships/tags" Target="../tags/tag69.xml"/><Relationship Id="rId15" Type="http://schemas.openxmlformats.org/officeDocument/2006/relationships/tags" Target="../tags/tag79.xml"/><Relationship Id="rId10" Type="http://schemas.openxmlformats.org/officeDocument/2006/relationships/tags" Target="../tags/tag74.xml"/><Relationship Id="rId19" Type="http://schemas.openxmlformats.org/officeDocument/2006/relationships/image" Target="../media/image61.png"/><Relationship Id="rId4" Type="http://schemas.openxmlformats.org/officeDocument/2006/relationships/tags" Target="../tags/tag68.xml"/><Relationship Id="rId9" Type="http://schemas.openxmlformats.org/officeDocument/2006/relationships/tags" Target="../tags/tag73.xml"/><Relationship Id="rId14" Type="http://schemas.openxmlformats.org/officeDocument/2006/relationships/tags" Target="../tags/tag78.xml"/></Relationships>
</file>

<file path=ppt/slides/_rels/slide18.xml.rels><?xml version="1.0" encoding="UTF-8" standalone="yes"?>
<Relationships xmlns="http://schemas.openxmlformats.org/package/2006/relationships"><Relationship Id="rId8" Type="http://schemas.openxmlformats.org/officeDocument/2006/relationships/tags" Target="../tags/tag88.xml"/><Relationship Id="rId13" Type="http://schemas.openxmlformats.org/officeDocument/2006/relationships/tags" Target="../tags/tag93.xml"/><Relationship Id="rId18" Type="http://schemas.openxmlformats.org/officeDocument/2006/relationships/tags" Target="../tags/tag98.xml"/><Relationship Id="rId3" Type="http://schemas.openxmlformats.org/officeDocument/2006/relationships/tags" Target="../tags/tag83.xml"/><Relationship Id="rId21" Type="http://schemas.openxmlformats.org/officeDocument/2006/relationships/notesSlide" Target="../notesSlides/notesSlide15.xml"/><Relationship Id="rId7" Type="http://schemas.openxmlformats.org/officeDocument/2006/relationships/tags" Target="../tags/tag87.xml"/><Relationship Id="rId12" Type="http://schemas.openxmlformats.org/officeDocument/2006/relationships/tags" Target="../tags/tag92.xml"/><Relationship Id="rId17" Type="http://schemas.openxmlformats.org/officeDocument/2006/relationships/tags" Target="../tags/tag97.xml"/><Relationship Id="rId2" Type="http://schemas.openxmlformats.org/officeDocument/2006/relationships/tags" Target="../tags/tag82.xml"/><Relationship Id="rId16" Type="http://schemas.openxmlformats.org/officeDocument/2006/relationships/tags" Target="../tags/tag96.xml"/><Relationship Id="rId20" Type="http://schemas.openxmlformats.org/officeDocument/2006/relationships/slideLayout" Target="../slideLayouts/slideLayout2.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tags" Target="../tags/tag91.xml"/><Relationship Id="rId5" Type="http://schemas.openxmlformats.org/officeDocument/2006/relationships/tags" Target="../tags/tag85.xml"/><Relationship Id="rId15" Type="http://schemas.openxmlformats.org/officeDocument/2006/relationships/tags" Target="../tags/tag95.xml"/><Relationship Id="rId10" Type="http://schemas.openxmlformats.org/officeDocument/2006/relationships/tags" Target="../tags/tag90.xml"/><Relationship Id="rId19" Type="http://schemas.openxmlformats.org/officeDocument/2006/relationships/tags" Target="../tags/tag99.xml"/><Relationship Id="rId4" Type="http://schemas.openxmlformats.org/officeDocument/2006/relationships/tags" Target="../tags/tag84.xml"/><Relationship Id="rId9" Type="http://schemas.openxmlformats.org/officeDocument/2006/relationships/tags" Target="../tags/tag89.xml"/><Relationship Id="rId14" Type="http://schemas.openxmlformats.org/officeDocument/2006/relationships/tags" Target="../tags/tag94.xml"/><Relationship Id="rId22"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tags" Target="../tags/tag107.xml"/><Relationship Id="rId13" Type="http://schemas.openxmlformats.org/officeDocument/2006/relationships/image" Target="../media/image61.png"/><Relationship Id="rId3" Type="http://schemas.openxmlformats.org/officeDocument/2006/relationships/tags" Target="../tags/tag102.xml"/><Relationship Id="rId7" Type="http://schemas.openxmlformats.org/officeDocument/2006/relationships/tags" Target="../tags/tag106.xml"/><Relationship Id="rId12" Type="http://schemas.openxmlformats.org/officeDocument/2006/relationships/notesSlide" Target="../notesSlides/notesSlide16.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tags" Target="../tags/tag105.xml"/><Relationship Id="rId11" Type="http://schemas.openxmlformats.org/officeDocument/2006/relationships/slideLayout" Target="../slideLayouts/slideLayout2.xml"/><Relationship Id="rId5" Type="http://schemas.openxmlformats.org/officeDocument/2006/relationships/tags" Target="../tags/tag104.xml"/><Relationship Id="rId10" Type="http://schemas.openxmlformats.org/officeDocument/2006/relationships/tags" Target="../tags/tag109.xml"/><Relationship Id="rId4" Type="http://schemas.openxmlformats.org/officeDocument/2006/relationships/tags" Target="../tags/tag103.xml"/><Relationship Id="rId9" Type="http://schemas.openxmlformats.org/officeDocument/2006/relationships/tags" Target="../tags/tag10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tags" Target="../tags/tag117.xml"/><Relationship Id="rId13" Type="http://schemas.openxmlformats.org/officeDocument/2006/relationships/slideLayout" Target="../slideLayouts/slideLayout2.xml"/><Relationship Id="rId3" Type="http://schemas.openxmlformats.org/officeDocument/2006/relationships/tags" Target="../tags/tag112.xml"/><Relationship Id="rId7" Type="http://schemas.openxmlformats.org/officeDocument/2006/relationships/tags" Target="../tags/tag116.xml"/><Relationship Id="rId12" Type="http://schemas.openxmlformats.org/officeDocument/2006/relationships/tags" Target="../tags/tag121.xml"/><Relationship Id="rId2" Type="http://schemas.openxmlformats.org/officeDocument/2006/relationships/tags" Target="../tags/tag111.xml"/><Relationship Id="rId16" Type="http://schemas.openxmlformats.org/officeDocument/2006/relationships/image" Target="../media/image61.png"/><Relationship Id="rId1" Type="http://schemas.openxmlformats.org/officeDocument/2006/relationships/tags" Target="../tags/tag110.xml"/><Relationship Id="rId6" Type="http://schemas.openxmlformats.org/officeDocument/2006/relationships/tags" Target="../tags/tag115.xml"/><Relationship Id="rId11" Type="http://schemas.openxmlformats.org/officeDocument/2006/relationships/tags" Target="../tags/tag120.xml"/><Relationship Id="rId5" Type="http://schemas.openxmlformats.org/officeDocument/2006/relationships/tags" Target="../tags/tag114.xml"/><Relationship Id="rId15" Type="http://schemas.openxmlformats.org/officeDocument/2006/relationships/image" Target="../media/image64.png"/><Relationship Id="rId10" Type="http://schemas.openxmlformats.org/officeDocument/2006/relationships/tags" Target="../tags/tag119.xml"/><Relationship Id="rId4" Type="http://schemas.openxmlformats.org/officeDocument/2006/relationships/tags" Target="../tags/tag113.xml"/><Relationship Id="rId9" Type="http://schemas.openxmlformats.org/officeDocument/2006/relationships/tags" Target="../tags/tag118.xml"/><Relationship Id="rId1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8" Type="http://schemas.openxmlformats.org/officeDocument/2006/relationships/tags" Target="../tags/tag129.xml"/><Relationship Id="rId3" Type="http://schemas.openxmlformats.org/officeDocument/2006/relationships/tags" Target="../tags/tag124.xml"/><Relationship Id="rId7" Type="http://schemas.openxmlformats.org/officeDocument/2006/relationships/tags" Target="../tags/tag128.xml"/><Relationship Id="rId12" Type="http://schemas.openxmlformats.org/officeDocument/2006/relationships/image" Target="../media/image61.png"/><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tags" Target="../tags/tag127.xml"/><Relationship Id="rId11" Type="http://schemas.openxmlformats.org/officeDocument/2006/relationships/notesSlide" Target="../notesSlides/notesSlide18.xml"/><Relationship Id="rId5" Type="http://schemas.openxmlformats.org/officeDocument/2006/relationships/tags" Target="../tags/tag126.xml"/><Relationship Id="rId10" Type="http://schemas.openxmlformats.org/officeDocument/2006/relationships/slideLayout" Target="../slideLayouts/slideLayout2.xml"/><Relationship Id="rId4" Type="http://schemas.openxmlformats.org/officeDocument/2006/relationships/tags" Target="../tags/tag125.xml"/><Relationship Id="rId9" Type="http://schemas.openxmlformats.org/officeDocument/2006/relationships/tags" Target="../tags/tag130.xml"/></Relationships>
</file>

<file path=ppt/slides/_rels/slide22.xml.rels><?xml version="1.0" encoding="UTF-8" standalone="yes"?>
<Relationships xmlns="http://schemas.openxmlformats.org/package/2006/relationships"><Relationship Id="rId8" Type="http://schemas.openxmlformats.org/officeDocument/2006/relationships/tags" Target="../tags/tag138.xml"/><Relationship Id="rId13" Type="http://schemas.openxmlformats.org/officeDocument/2006/relationships/notesSlide" Target="../notesSlides/notesSlide19.xml"/><Relationship Id="rId3" Type="http://schemas.openxmlformats.org/officeDocument/2006/relationships/tags" Target="../tags/tag133.xml"/><Relationship Id="rId7" Type="http://schemas.openxmlformats.org/officeDocument/2006/relationships/tags" Target="../tags/tag137.xml"/><Relationship Id="rId12" Type="http://schemas.openxmlformats.org/officeDocument/2006/relationships/slideLayout" Target="../slideLayouts/slideLayout2.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11" Type="http://schemas.openxmlformats.org/officeDocument/2006/relationships/tags" Target="../tags/tag141.xml"/><Relationship Id="rId5" Type="http://schemas.openxmlformats.org/officeDocument/2006/relationships/tags" Target="../tags/tag135.xml"/><Relationship Id="rId10" Type="http://schemas.openxmlformats.org/officeDocument/2006/relationships/tags" Target="../tags/tag140.xml"/><Relationship Id="rId4" Type="http://schemas.openxmlformats.org/officeDocument/2006/relationships/tags" Target="../tags/tag134.xml"/><Relationship Id="rId9" Type="http://schemas.openxmlformats.org/officeDocument/2006/relationships/tags" Target="../tags/tag139.xml"/><Relationship Id="rId14" Type="http://schemas.openxmlformats.org/officeDocument/2006/relationships/image" Target="../media/image61.png"/></Relationships>
</file>

<file path=ppt/slides/_rels/slide23.xml.rels><?xml version="1.0" encoding="UTF-8" standalone="yes"?>
<Relationships xmlns="http://schemas.openxmlformats.org/package/2006/relationships"><Relationship Id="rId8" Type="http://schemas.openxmlformats.org/officeDocument/2006/relationships/tags" Target="../tags/tag149.xml"/><Relationship Id="rId13" Type="http://schemas.openxmlformats.org/officeDocument/2006/relationships/tags" Target="../tags/tag154.xml"/><Relationship Id="rId3" Type="http://schemas.openxmlformats.org/officeDocument/2006/relationships/tags" Target="../tags/tag144.xml"/><Relationship Id="rId7" Type="http://schemas.openxmlformats.org/officeDocument/2006/relationships/tags" Target="../tags/tag148.xml"/><Relationship Id="rId12" Type="http://schemas.openxmlformats.org/officeDocument/2006/relationships/tags" Target="../tags/tag153.xml"/><Relationship Id="rId2" Type="http://schemas.openxmlformats.org/officeDocument/2006/relationships/tags" Target="../tags/tag143.xml"/><Relationship Id="rId16" Type="http://schemas.openxmlformats.org/officeDocument/2006/relationships/image" Target="../media/image61.png"/><Relationship Id="rId1" Type="http://schemas.openxmlformats.org/officeDocument/2006/relationships/tags" Target="../tags/tag142.xml"/><Relationship Id="rId6" Type="http://schemas.openxmlformats.org/officeDocument/2006/relationships/tags" Target="../tags/tag147.xml"/><Relationship Id="rId11" Type="http://schemas.openxmlformats.org/officeDocument/2006/relationships/tags" Target="../tags/tag152.xml"/><Relationship Id="rId5" Type="http://schemas.openxmlformats.org/officeDocument/2006/relationships/tags" Target="../tags/tag146.xml"/><Relationship Id="rId15" Type="http://schemas.openxmlformats.org/officeDocument/2006/relationships/notesSlide" Target="../notesSlides/notesSlide20.xml"/><Relationship Id="rId10" Type="http://schemas.openxmlformats.org/officeDocument/2006/relationships/tags" Target="../tags/tag151.xml"/><Relationship Id="rId4" Type="http://schemas.openxmlformats.org/officeDocument/2006/relationships/tags" Target="../tags/tag145.xml"/><Relationship Id="rId9" Type="http://schemas.openxmlformats.org/officeDocument/2006/relationships/tags" Target="../tags/tag150.xml"/><Relationship Id="rId1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tags" Target="../tags/tag157.xml"/><Relationship Id="rId7" Type="http://schemas.openxmlformats.org/officeDocument/2006/relationships/notesSlide" Target="../notesSlides/notesSlide21.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slideLayout" Target="../slideLayouts/slideLayout2.xml"/><Relationship Id="rId5" Type="http://schemas.openxmlformats.org/officeDocument/2006/relationships/tags" Target="../tags/tag159.xml"/><Relationship Id="rId4" Type="http://schemas.openxmlformats.org/officeDocument/2006/relationships/tags" Target="../tags/tag158.xml"/><Relationship Id="rId9" Type="http://schemas.openxmlformats.org/officeDocument/2006/relationships/image" Target="../media/image6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hyperlink" Target="https://www.facebook.com/educaloi/?ref=page_internal" TargetMode="External"/><Relationship Id="rId3" Type="http://schemas.openxmlformats.org/officeDocument/2006/relationships/image" Target="../media/image32.png"/><Relationship Id="rId7" Type="http://schemas.openxmlformats.org/officeDocument/2006/relationships/image" Target="../media/image26.svg"/><Relationship Id="rId12" Type="http://schemas.openxmlformats.org/officeDocument/2006/relationships/hyperlink" Target="https://www.instagram.com/educaloi/?hl=fr-ca" TargetMode="External"/><Relationship Id="rId2" Type="http://schemas.openxmlformats.org/officeDocument/2006/relationships/notesSlide" Target="../notesSlides/notesSlide24.xml"/><Relationship Id="rId1" Type="http://schemas.openxmlformats.org/officeDocument/2006/relationships/slideLayout" Target="../slideLayouts/slideLayout29.xml"/><Relationship Id="rId6" Type="http://schemas.openxmlformats.org/officeDocument/2006/relationships/image" Target="../media/image25.png"/><Relationship Id="rId11" Type="http://schemas.openxmlformats.org/officeDocument/2006/relationships/hyperlink" Target="https://www.youtube.com/c/educaloi/videos" TargetMode="External"/><Relationship Id="rId5" Type="http://schemas.openxmlformats.org/officeDocument/2006/relationships/hyperlink" Target="https://educaloi.qc.ca/" TargetMode="External"/><Relationship Id="rId15" Type="http://schemas.openxmlformats.org/officeDocument/2006/relationships/image" Target="../media/image67.png"/><Relationship Id="rId10" Type="http://schemas.openxmlformats.org/officeDocument/2006/relationships/image" Target="../media/image30.png"/><Relationship Id="rId4" Type="http://schemas.openxmlformats.org/officeDocument/2006/relationships/image" Target="../media/image66.png"/><Relationship Id="rId9" Type="http://schemas.openxmlformats.org/officeDocument/2006/relationships/image" Target="../media/image29.png"/><Relationship Id="rId14" Type="http://schemas.openxmlformats.org/officeDocument/2006/relationships/hyperlink" Target="https://educaloi.qc.ca/en/"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37.svg"/></Relationships>
</file>

<file path=ppt/slides/_rels/slide4.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3" Type="http://schemas.openxmlformats.org/officeDocument/2006/relationships/tags" Target="../tags/tag4.xml"/><Relationship Id="rId21" Type="http://schemas.openxmlformats.org/officeDocument/2006/relationships/tags" Target="../tags/tag22.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notesSlide" Target="../notesSlides/notesSlide3.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slideLayout" Target="../slideLayouts/slideLayout2.xml"/><Relationship Id="rId10" Type="http://schemas.openxmlformats.org/officeDocument/2006/relationships/tags" Target="../tags/tag11.xml"/><Relationship Id="rId19" Type="http://schemas.openxmlformats.org/officeDocument/2006/relationships/tags" Target="../tags/tag20.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s>
</file>

<file path=ppt/slides/_rels/slide5.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notesSlide" Target="../notesSlides/notesSlide4.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slideLayout" Target="../slideLayouts/slideLayout2.xml"/><Relationship Id="rId5" Type="http://schemas.openxmlformats.org/officeDocument/2006/relationships/tags" Target="../tags/tag28.xml"/><Relationship Id="rId4" Type="http://schemas.openxmlformats.org/officeDocument/2006/relationships/tags" Target="../tags/tag27.xml"/></Relationships>
</file>

<file path=ppt/slides/_rels/slide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3" Type="http://schemas.openxmlformats.org/officeDocument/2006/relationships/tags" Target="../tags/tag31.xml"/><Relationship Id="rId7" Type="http://schemas.openxmlformats.org/officeDocument/2006/relationships/notesSlide" Target="../notesSlides/notesSlide5.xml"/><Relationship Id="rId12" Type="http://schemas.openxmlformats.org/officeDocument/2006/relationships/image" Target="../media/image43.sv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slideLayout" Target="../slideLayouts/slideLayout2.xml"/><Relationship Id="rId11" Type="http://schemas.openxmlformats.org/officeDocument/2006/relationships/image" Target="../media/image42.png"/><Relationship Id="rId5" Type="http://schemas.openxmlformats.org/officeDocument/2006/relationships/tags" Target="../tags/tag33.xml"/><Relationship Id="rId10" Type="http://schemas.openxmlformats.org/officeDocument/2006/relationships/image" Target="../media/image41.png"/><Relationship Id="rId4" Type="http://schemas.openxmlformats.org/officeDocument/2006/relationships/tags" Target="../tags/tag32.xml"/><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tags" Target="../tags/tag37.xml"/></Relationships>
</file>

<file path=ppt/slides/_rels/slide9.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tags" Target="../tags/tag40.xml"/><Relationship Id="rId7" Type="http://schemas.openxmlformats.org/officeDocument/2006/relationships/image" Target="../media/image45.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notesSlide" Target="../notesSlides/notesSlide7.xml"/><Relationship Id="rId5" Type="http://schemas.openxmlformats.org/officeDocument/2006/relationships/slideLayout" Target="../slideLayouts/slideLayout2.xml"/><Relationship Id="rId10" Type="http://schemas.openxmlformats.org/officeDocument/2006/relationships/image" Target="../media/image48.svg"/><Relationship Id="rId4" Type="http://schemas.openxmlformats.org/officeDocument/2006/relationships/tags" Target="../tags/tag41.xml"/><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EB706226-4730-FA4D-ABEC-69D1B174C6AA}"/>
              </a:ext>
            </a:extLst>
          </p:cNvPr>
          <p:cNvSpPr>
            <a:spLocks noGrp="1"/>
          </p:cNvSpPr>
          <p:nvPr>
            <p:ph type="ctrTitle"/>
          </p:nvPr>
        </p:nvSpPr>
        <p:spPr>
          <a:xfrm>
            <a:off x="882650" y="2469790"/>
            <a:ext cx="5212080" cy="2377440"/>
          </a:xfrm>
        </p:spPr>
        <p:txBody>
          <a:bodyPr/>
          <a:lstStyle/>
          <a:p>
            <a:r>
              <a:rPr lang="fr-CA" dirty="0">
                <a:solidFill>
                  <a:schemeClr val="tx1"/>
                </a:solidFill>
              </a:rPr>
              <a:t>The French </a:t>
            </a:r>
            <a:r>
              <a:rPr lang="fr-CA" dirty="0" err="1">
                <a:solidFill>
                  <a:schemeClr val="tx1"/>
                </a:solidFill>
              </a:rPr>
              <a:t>Revolution</a:t>
            </a:r>
            <a:endParaRPr lang="fr-CA" dirty="0">
              <a:solidFill>
                <a:schemeClr val="tx1"/>
              </a:solidFill>
            </a:endParaRPr>
          </a:p>
        </p:txBody>
      </p:sp>
      <p:sp>
        <p:nvSpPr>
          <p:cNvPr id="3" name="Sous-titre 2">
            <a:extLst>
              <a:ext uri="{FF2B5EF4-FFF2-40B4-BE49-F238E27FC236}">
                <a16:creationId xmlns:a16="http://schemas.microsoft.com/office/drawing/2014/main" id="{D5092838-4393-0744-83F8-A0F8497A27E1}"/>
              </a:ext>
            </a:extLst>
          </p:cNvPr>
          <p:cNvSpPr>
            <a:spLocks noGrp="1"/>
          </p:cNvSpPr>
          <p:nvPr>
            <p:ph type="subTitle" idx="1"/>
          </p:nvPr>
        </p:nvSpPr>
        <p:spPr>
          <a:xfrm>
            <a:off x="629587" y="5105328"/>
            <a:ext cx="6205928" cy="1188720"/>
          </a:xfrm>
        </p:spPr>
        <p:txBody>
          <a:bodyPr/>
          <a:lstStyle/>
          <a:p>
            <a:pPr marL="342900" indent="-342900">
              <a:buFont typeface="Arial" panose="020B0604020202020204" pitchFamily="34" charset="0"/>
              <a:buChar char="•"/>
            </a:pPr>
            <a:r>
              <a:rPr lang="fr-CA" sz="1800" b="1" dirty="0" err="1"/>
              <a:t>Overview</a:t>
            </a:r>
            <a:endParaRPr lang="fr-CA" sz="1800" b="1" dirty="0"/>
          </a:p>
          <a:p>
            <a:pPr marL="342900" indent="-342900">
              <a:buFont typeface="Arial" panose="020B0604020202020204" pitchFamily="34" charset="0"/>
              <a:buChar char="•"/>
            </a:pPr>
            <a:r>
              <a:rPr lang="fr-CA" sz="1800" dirty="0"/>
              <a:t>The </a:t>
            </a:r>
            <a:r>
              <a:rPr lang="fr-CA" sz="1800" dirty="0" err="1"/>
              <a:t>Revolution</a:t>
            </a:r>
            <a:r>
              <a:rPr lang="fr-CA" sz="1800" dirty="0"/>
              <a:t> </a:t>
            </a:r>
            <a:r>
              <a:rPr lang="fr-CA" sz="1800" dirty="0" err="1"/>
              <a:t>brought</a:t>
            </a:r>
            <a:r>
              <a:rPr lang="fr-CA" sz="1800" dirty="0"/>
              <a:t> about </a:t>
            </a:r>
            <a:r>
              <a:rPr lang="fr-CA" sz="1800" b="1" dirty="0"/>
              <a:t>important changes </a:t>
            </a:r>
          </a:p>
          <a:p>
            <a:pPr marL="342900" indent="-342900">
              <a:buFont typeface="Arial" panose="020B0604020202020204" pitchFamily="34" charset="0"/>
              <a:buChar char="•"/>
            </a:pPr>
            <a:r>
              <a:rPr lang="fr-CA" sz="1800" b="1" dirty="0"/>
              <a:t>The Canadian state: </a:t>
            </a:r>
            <a:r>
              <a:rPr lang="fr-CA" sz="1800" dirty="0" err="1"/>
              <a:t>influenced</a:t>
            </a:r>
            <a:r>
              <a:rPr lang="fr-CA" sz="1800" dirty="0"/>
              <a:t> by the </a:t>
            </a:r>
            <a:r>
              <a:rPr lang="fr-CA" sz="1800" dirty="0" err="1"/>
              <a:t>Revolution</a:t>
            </a:r>
            <a:endParaRPr lang="fr-CA" sz="1800" dirty="0"/>
          </a:p>
        </p:txBody>
      </p:sp>
      <p:pic>
        <p:nvPicPr>
          <p:cNvPr id="2" name="Image 1">
            <a:extLst>
              <a:ext uri="{FF2B5EF4-FFF2-40B4-BE49-F238E27FC236}">
                <a16:creationId xmlns:a16="http://schemas.microsoft.com/office/drawing/2014/main" id="{E9508D4D-AFED-0D4A-0BE6-6199198CF268}"/>
              </a:ext>
            </a:extLst>
          </p:cNvPr>
          <p:cNvPicPr>
            <a:picLocks noChangeAspect="1"/>
          </p:cNvPicPr>
          <p:nvPr>
            <p:custDataLst>
              <p:tags r:id="rId1"/>
            </p:custDataLst>
          </p:nvPr>
        </p:nvPicPr>
        <p:blipFill>
          <a:blip r:embed="rId4"/>
          <a:stretch>
            <a:fillRect/>
          </a:stretch>
        </p:blipFill>
        <p:spPr>
          <a:xfrm>
            <a:off x="7290763" y="1954672"/>
            <a:ext cx="4271650" cy="3429000"/>
          </a:xfrm>
          <a:prstGeom prst="rect">
            <a:avLst/>
          </a:prstGeom>
        </p:spPr>
      </p:pic>
    </p:spTree>
    <p:extLst>
      <p:ext uri="{BB962C8B-B14F-4D97-AF65-F5344CB8AC3E}">
        <p14:creationId xmlns:p14="http://schemas.microsoft.com/office/powerpoint/2010/main" val="3876207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810D296-CB4F-85C1-575A-3400A9551233}"/>
              </a:ext>
            </a:extLst>
          </p:cNvPr>
          <p:cNvSpPr>
            <a:spLocks noGrp="1"/>
          </p:cNvSpPr>
          <p:nvPr>
            <p:ph type="title"/>
          </p:nvPr>
        </p:nvSpPr>
        <p:spPr/>
        <p:txBody>
          <a:bodyPr/>
          <a:lstStyle/>
          <a:p>
            <a:r>
              <a:rPr lang="fr-CA" sz="4000" b="1" dirty="0">
                <a:solidFill>
                  <a:schemeClr val="accent1"/>
                </a:solidFill>
                <a:latin typeface="Arial" panose="020B0604020202020204" pitchFamily="34" charset="0"/>
                <a:cs typeface="Arial" panose="020B0604020202020204" pitchFamily="34" charset="0"/>
              </a:rPr>
              <a:t>2. </a:t>
            </a:r>
            <a:r>
              <a:rPr lang="fr-CA" sz="4000" b="1" dirty="0" err="1">
                <a:solidFill>
                  <a:schemeClr val="accent1"/>
                </a:solidFill>
                <a:latin typeface="Arial" panose="020B0604020202020204" pitchFamily="34" charset="0"/>
                <a:cs typeface="Arial" panose="020B0604020202020204" pitchFamily="34" charset="0"/>
              </a:rPr>
              <a:t>Executive</a:t>
            </a:r>
            <a:r>
              <a:rPr lang="fr-CA" sz="4000" b="1" dirty="0">
                <a:solidFill>
                  <a:schemeClr val="accent1"/>
                </a:solidFill>
                <a:latin typeface="Arial" panose="020B0604020202020204" pitchFamily="34" charset="0"/>
                <a:cs typeface="Arial" panose="020B0604020202020204" pitchFamily="34" charset="0"/>
              </a:rPr>
              <a:t> Power</a:t>
            </a:r>
            <a:endParaRPr lang="fr-CA" sz="5400" i="1" dirty="0">
              <a:solidFill>
                <a:schemeClr val="accent1"/>
              </a:solidFill>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EF8DE02F-2E1B-DE44-3545-78B88A8EEA78}"/>
              </a:ext>
            </a:extLst>
          </p:cNvPr>
          <p:cNvSpPr txBox="1"/>
          <p:nvPr>
            <p:custDataLst>
              <p:tags r:id="rId1"/>
            </p:custDataLst>
          </p:nvPr>
        </p:nvSpPr>
        <p:spPr>
          <a:xfrm>
            <a:off x="3613892" y="4625237"/>
            <a:ext cx="5114020" cy="1569660"/>
          </a:xfrm>
          <a:prstGeom prst="rect">
            <a:avLst/>
          </a:prstGeom>
          <a:noFill/>
        </p:spPr>
        <p:txBody>
          <a:bodyPr wrap="square" rtlCol="0">
            <a:spAutoFit/>
          </a:bodyPr>
          <a:lstStyle/>
          <a:p>
            <a:r>
              <a:rPr lang="fr-CA" sz="2400" dirty="0" err="1">
                <a:solidFill>
                  <a:srgbClr val="36424B"/>
                </a:solidFill>
                <a:latin typeface="Arial" panose="020B0604020202020204" pitchFamily="34" charset="0"/>
                <a:cs typeface="Arial" panose="020B0604020202020204" pitchFamily="34" charset="0"/>
              </a:rPr>
              <a:t>Implements</a:t>
            </a:r>
            <a:r>
              <a:rPr lang="fr-CA" sz="2400" dirty="0">
                <a:solidFill>
                  <a:srgbClr val="36424B"/>
                </a:solidFill>
                <a:latin typeface="Arial" panose="020B0604020202020204" pitchFamily="34" charset="0"/>
                <a:cs typeface="Arial" panose="020B0604020202020204" pitchFamily="34" charset="0"/>
              </a:rPr>
              <a:t> </a:t>
            </a:r>
            <a:r>
              <a:rPr lang="fr-CA" sz="2400" dirty="0" err="1">
                <a:solidFill>
                  <a:srgbClr val="36424B"/>
                </a:solidFill>
                <a:latin typeface="Arial" panose="020B0604020202020204" pitchFamily="34" charset="0"/>
                <a:cs typeface="Arial" panose="020B0604020202020204" pitchFamily="34" charset="0"/>
              </a:rPr>
              <a:t>laws</a:t>
            </a:r>
            <a:endParaRPr lang="fr-CA" sz="2400" dirty="0">
              <a:solidFill>
                <a:srgbClr val="36424B"/>
              </a:solidFill>
              <a:latin typeface="Arial" panose="020B0604020202020204" pitchFamily="34" charset="0"/>
              <a:cs typeface="Arial" panose="020B0604020202020204" pitchFamily="34" charset="0"/>
            </a:endParaRPr>
          </a:p>
          <a:p>
            <a:endParaRPr lang="fr-CA" sz="2400" dirty="0">
              <a:solidFill>
                <a:srgbClr val="36424B"/>
              </a:solidFill>
              <a:latin typeface="Arial" panose="020B0604020202020204" pitchFamily="34" charset="0"/>
              <a:cs typeface="Arial" panose="020B0604020202020204" pitchFamily="34" charset="0"/>
            </a:endParaRPr>
          </a:p>
          <a:p>
            <a:endParaRPr lang="fr-CA" sz="2400" dirty="0">
              <a:solidFill>
                <a:srgbClr val="36424B"/>
              </a:solidFill>
              <a:latin typeface="Arial" panose="020B0604020202020204" pitchFamily="34" charset="0"/>
              <a:cs typeface="Arial" panose="020B0604020202020204" pitchFamily="34" charset="0"/>
            </a:endParaRPr>
          </a:p>
          <a:p>
            <a:r>
              <a:rPr lang="fr-CA" sz="2400" dirty="0" err="1">
                <a:solidFill>
                  <a:srgbClr val="36424B"/>
                </a:solidFill>
                <a:latin typeface="Arial" panose="020B0604020202020204" pitchFamily="34" charset="0"/>
                <a:cs typeface="Arial" panose="020B0604020202020204" pitchFamily="34" charset="0"/>
              </a:rPr>
              <a:t>Plays</a:t>
            </a:r>
            <a:r>
              <a:rPr lang="fr-CA" sz="2400" dirty="0">
                <a:solidFill>
                  <a:srgbClr val="36424B"/>
                </a:solidFill>
                <a:latin typeface="Arial" panose="020B0604020202020204" pitchFamily="34" charset="0"/>
                <a:cs typeface="Arial" panose="020B0604020202020204" pitchFamily="34" charset="0"/>
              </a:rPr>
              <a:t> hockey and tries to </a:t>
            </a:r>
            <a:r>
              <a:rPr lang="fr-CA" sz="2400" dirty="0" err="1">
                <a:solidFill>
                  <a:srgbClr val="36424B"/>
                </a:solidFill>
                <a:latin typeface="Arial" panose="020B0604020202020204" pitchFamily="34" charset="0"/>
                <a:cs typeface="Arial" panose="020B0604020202020204" pitchFamily="34" charset="0"/>
              </a:rPr>
              <a:t>win</a:t>
            </a:r>
            <a:endParaRPr lang="fr-CA" sz="2400" dirty="0">
              <a:solidFill>
                <a:srgbClr val="36424B"/>
              </a:solidFill>
              <a:latin typeface="Arial" panose="020B0604020202020204" pitchFamily="34" charset="0"/>
              <a:cs typeface="Arial" panose="020B0604020202020204" pitchFamily="34" charset="0"/>
            </a:endParaRPr>
          </a:p>
        </p:txBody>
      </p:sp>
      <p:grpSp>
        <p:nvGrpSpPr>
          <p:cNvPr id="5" name="Groupe 4">
            <a:extLst>
              <a:ext uri="{FF2B5EF4-FFF2-40B4-BE49-F238E27FC236}">
                <a16:creationId xmlns:a16="http://schemas.microsoft.com/office/drawing/2014/main" id="{E1DA93D0-F87F-0D6C-2DFC-831E1FB12911}"/>
              </a:ext>
            </a:extLst>
          </p:cNvPr>
          <p:cNvGrpSpPr/>
          <p:nvPr>
            <p:custDataLst>
              <p:tags r:id="rId2"/>
            </p:custDataLst>
          </p:nvPr>
        </p:nvGrpSpPr>
        <p:grpSpPr>
          <a:xfrm>
            <a:off x="3736951" y="1772816"/>
            <a:ext cx="4440430" cy="3168352"/>
            <a:chOff x="1567029" y="2099712"/>
            <a:chExt cx="5704142" cy="3950278"/>
          </a:xfrm>
        </p:grpSpPr>
        <p:sp>
          <p:nvSpPr>
            <p:cNvPr id="6" name="Forme libre 15">
              <a:extLst>
                <a:ext uri="{FF2B5EF4-FFF2-40B4-BE49-F238E27FC236}">
                  <a16:creationId xmlns:a16="http://schemas.microsoft.com/office/drawing/2014/main" id="{AE2BEA16-3ACB-815F-5C69-C1A9F432574B}"/>
                </a:ext>
              </a:extLst>
            </p:cNvPr>
            <p:cNvSpPr/>
            <p:nvPr/>
          </p:nvSpPr>
          <p:spPr>
            <a:xfrm rot="14918699" flipH="1">
              <a:off x="2443961" y="1222780"/>
              <a:ext cx="3950278" cy="5704142"/>
            </a:xfrm>
            <a:custGeom>
              <a:avLst/>
              <a:gdLst>
                <a:gd name="connsiteX0" fmla="*/ 202486 w 3950278"/>
                <a:gd name="connsiteY0" fmla="*/ 4286262 h 5704142"/>
                <a:gd name="connsiteX1" fmla="*/ 892056 w 3950278"/>
                <a:gd name="connsiteY1" fmla="*/ 5259889 h 5704142"/>
                <a:gd name="connsiteX2" fmla="*/ 2897174 w 3950278"/>
                <a:gd name="connsiteY2" fmla="*/ 5499709 h 5704142"/>
                <a:gd name="connsiteX3" fmla="*/ 3011705 w 3950278"/>
                <a:gd name="connsiteY3" fmla="*/ 5432655 h 5704142"/>
                <a:gd name="connsiteX4" fmla="*/ 3035598 w 3950278"/>
                <a:gd name="connsiteY4" fmla="*/ 5488113 h 5704142"/>
                <a:gd name="connsiteX5" fmla="*/ 3512885 w 3950278"/>
                <a:gd name="connsiteY5" fmla="*/ 5301498 h 5704142"/>
                <a:gd name="connsiteX6" fmla="*/ 3542930 w 3950278"/>
                <a:gd name="connsiteY6" fmla="*/ 5367066 h 5704142"/>
                <a:gd name="connsiteX7" fmla="*/ 3636217 w 3950278"/>
                <a:gd name="connsiteY7" fmla="*/ 5407909 h 5704142"/>
                <a:gd name="connsiteX8" fmla="*/ 3904472 w 3950278"/>
                <a:gd name="connsiteY8" fmla="*/ 5303025 h 5704142"/>
                <a:gd name="connsiteX9" fmla="*/ 3945315 w 3950278"/>
                <a:gd name="connsiteY9" fmla="*/ 5209738 h 5704142"/>
                <a:gd name="connsiteX10" fmla="*/ 1926267 w 3950278"/>
                <a:gd name="connsiteY10" fmla="*/ 45806 h 5704142"/>
                <a:gd name="connsiteX11" fmla="*/ 1832981 w 3950278"/>
                <a:gd name="connsiteY11" fmla="*/ 4962 h 5704142"/>
                <a:gd name="connsiteX12" fmla="*/ 1599776 w 3950278"/>
                <a:gd name="connsiteY12" fmla="*/ 199492 h 5704142"/>
                <a:gd name="connsiteX13" fmla="*/ 1552110 w 3950278"/>
                <a:gd name="connsiteY13" fmla="*/ 308365 h 5704142"/>
                <a:gd name="connsiteX14" fmla="*/ 1666701 w 3950278"/>
                <a:gd name="connsiteY14" fmla="*/ 688507 h 5704142"/>
                <a:gd name="connsiteX15" fmla="*/ 1068542 w 3950278"/>
                <a:gd name="connsiteY15" fmla="*/ 922382 h 5704142"/>
                <a:gd name="connsiteX16" fmla="*/ 1106720 w 3950278"/>
                <a:gd name="connsiteY16" fmla="*/ 1010998 h 5704142"/>
                <a:gd name="connsiteX17" fmla="*/ 1062380 w 3950278"/>
                <a:gd name="connsiteY17" fmla="*/ 1037938 h 5704142"/>
                <a:gd name="connsiteX18" fmla="*/ 49842 w 3950278"/>
                <a:gd name="connsiteY18" fmla="*/ 2670466 h 5704142"/>
                <a:gd name="connsiteX19" fmla="*/ 202486 w 3950278"/>
                <a:gd name="connsiteY19" fmla="*/ 4286262 h 570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0278" h="5704142">
                  <a:moveTo>
                    <a:pt x="202486" y="4286262"/>
                  </a:moveTo>
                  <a:cubicBezTo>
                    <a:pt x="354715" y="4669372"/>
                    <a:pt x="588943" y="5007355"/>
                    <a:pt x="892056" y="5259889"/>
                  </a:cubicBezTo>
                  <a:cubicBezTo>
                    <a:pt x="1499263" y="5765774"/>
                    <a:pt x="2258494" y="5830879"/>
                    <a:pt x="2897174" y="5499709"/>
                  </a:cubicBezTo>
                  <a:lnTo>
                    <a:pt x="3011705" y="5432655"/>
                  </a:lnTo>
                  <a:lnTo>
                    <a:pt x="3035598" y="5488113"/>
                  </a:lnTo>
                  <a:lnTo>
                    <a:pt x="3512885" y="5301498"/>
                  </a:lnTo>
                  <a:lnTo>
                    <a:pt x="3542930" y="5367066"/>
                  </a:lnTo>
                  <a:cubicBezTo>
                    <a:pt x="3557412" y="5404105"/>
                    <a:pt x="3599179" y="5422391"/>
                    <a:pt x="3636217" y="5407909"/>
                  </a:cubicBezTo>
                  <a:lnTo>
                    <a:pt x="3904472" y="5303025"/>
                  </a:lnTo>
                  <a:cubicBezTo>
                    <a:pt x="3941510" y="5288543"/>
                    <a:pt x="3959797" y="5246776"/>
                    <a:pt x="3945315" y="5209738"/>
                  </a:cubicBezTo>
                  <a:cubicBezTo>
                    <a:pt x="3182654" y="3523477"/>
                    <a:pt x="2487228" y="1810929"/>
                    <a:pt x="1926267" y="45806"/>
                  </a:cubicBezTo>
                  <a:cubicBezTo>
                    <a:pt x="1911786" y="8767"/>
                    <a:pt x="1870019" y="-9519"/>
                    <a:pt x="1832981" y="4962"/>
                  </a:cubicBezTo>
                  <a:lnTo>
                    <a:pt x="1599776" y="199492"/>
                  </a:lnTo>
                  <a:cubicBezTo>
                    <a:pt x="1562738" y="213974"/>
                    <a:pt x="1537628" y="271327"/>
                    <a:pt x="1552110" y="308365"/>
                  </a:cubicBezTo>
                  <a:lnTo>
                    <a:pt x="1666701" y="688507"/>
                  </a:lnTo>
                  <a:lnTo>
                    <a:pt x="1068542" y="922382"/>
                  </a:lnTo>
                  <a:lnTo>
                    <a:pt x="1106720" y="1010998"/>
                  </a:lnTo>
                  <a:lnTo>
                    <a:pt x="1062380" y="1037938"/>
                  </a:lnTo>
                  <a:cubicBezTo>
                    <a:pt x="560184" y="1375331"/>
                    <a:pt x="182015" y="1958653"/>
                    <a:pt x="49842" y="2670466"/>
                  </a:cubicBezTo>
                  <a:cubicBezTo>
                    <a:pt x="-53410" y="3226527"/>
                    <a:pt x="6763" y="3793693"/>
                    <a:pt x="202486" y="4286262"/>
                  </a:cubicBezTo>
                  <a:close/>
                </a:path>
              </a:pathLst>
            </a:cu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Arc 6">
              <a:extLst>
                <a:ext uri="{FF2B5EF4-FFF2-40B4-BE49-F238E27FC236}">
                  <a16:creationId xmlns:a16="http://schemas.microsoft.com/office/drawing/2014/main" id="{337F9DA7-F562-4883-95CD-CEBB0EAF6121}"/>
                </a:ext>
              </a:extLst>
            </p:cNvPr>
            <p:cNvSpPr/>
            <p:nvPr/>
          </p:nvSpPr>
          <p:spPr>
            <a:xfrm rot="16775418">
              <a:off x="3266778" y="2221148"/>
              <a:ext cx="3402529" cy="356506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8" name="Arc 7">
              <a:extLst>
                <a:ext uri="{FF2B5EF4-FFF2-40B4-BE49-F238E27FC236}">
                  <a16:creationId xmlns:a16="http://schemas.microsoft.com/office/drawing/2014/main" id="{99136657-5847-4C2D-7320-FE9AABDC9178}"/>
                </a:ext>
              </a:extLst>
            </p:cNvPr>
            <p:cNvSpPr/>
            <p:nvPr/>
          </p:nvSpPr>
          <p:spPr>
            <a:xfrm rot="16775418">
              <a:off x="4025117" y="2273154"/>
              <a:ext cx="2151533" cy="290009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cxnSp>
          <p:nvCxnSpPr>
            <p:cNvPr id="9" name="Connecteur droit 8">
              <a:extLst>
                <a:ext uri="{FF2B5EF4-FFF2-40B4-BE49-F238E27FC236}">
                  <a16:creationId xmlns:a16="http://schemas.microsoft.com/office/drawing/2014/main" id="{DA889ACD-DF98-928C-14A2-4C6C1C23DE05}"/>
                </a:ext>
              </a:extLst>
            </p:cNvPr>
            <p:cNvCxnSpPr/>
            <p:nvPr/>
          </p:nvCxnSpPr>
          <p:spPr>
            <a:xfrm>
              <a:off x="2677440" y="4581128"/>
              <a:ext cx="4032448" cy="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88A591BB-79C9-D0CF-B970-0B9BC66B22C7}"/>
                </a:ext>
              </a:extLst>
            </p:cNvPr>
            <p:cNvSpPr/>
            <p:nvPr/>
          </p:nvSpPr>
          <p:spPr>
            <a:xfrm>
              <a:off x="4932040" y="3259832"/>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Ellipse 10">
              <a:extLst>
                <a:ext uri="{FF2B5EF4-FFF2-40B4-BE49-F238E27FC236}">
                  <a16:creationId xmlns:a16="http://schemas.microsoft.com/office/drawing/2014/main" id="{933BDB85-13FD-7A2E-0756-84836C1DA295}"/>
                </a:ext>
              </a:extLst>
            </p:cNvPr>
            <p:cNvSpPr/>
            <p:nvPr/>
          </p:nvSpPr>
          <p:spPr>
            <a:xfrm>
              <a:off x="5500973"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Ellipse 11">
              <a:extLst>
                <a:ext uri="{FF2B5EF4-FFF2-40B4-BE49-F238E27FC236}">
                  <a16:creationId xmlns:a16="http://schemas.microsoft.com/office/drawing/2014/main" id="{752C56D3-ECC9-475D-F66C-17EFAEC3323A}"/>
                </a:ext>
              </a:extLst>
            </p:cNvPr>
            <p:cNvSpPr/>
            <p:nvPr/>
          </p:nvSpPr>
          <p:spPr>
            <a:xfrm>
              <a:off x="4367231"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Rectangle à coins arrondis 22">
              <a:extLst>
                <a:ext uri="{FF2B5EF4-FFF2-40B4-BE49-F238E27FC236}">
                  <a16:creationId xmlns:a16="http://schemas.microsoft.com/office/drawing/2014/main" id="{AF3450F5-AE0F-60F4-2E65-BC38A651DC0F}"/>
                </a:ext>
              </a:extLst>
            </p:cNvPr>
            <p:cNvSpPr/>
            <p:nvPr/>
          </p:nvSpPr>
          <p:spPr>
            <a:xfrm>
              <a:off x="4647275" y="4136746"/>
              <a:ext cx="792088" cy="364419"/>
            </a:xfrm>
            <a:prstGeom prst="roundRect">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Ellipse 13">
              <a:extLst>
                <a:ext uri="{FF2B5EF4-FFF2-40B4-BE49-F238E27FC236}">
                  <a16:creationId xmlns:a16="http://schemas.microsoft.com/office/drawing/2014/main" id="{7257FB9B-B9C5-0E77-C968-DA5D1D7F2021}"/>
                </a:ext>
              </a:extLst>
            </p:cNvPr>
            <p:cNvSpPr/>
            <p:nvPr/>
          </p:nvSpPr>
          <p:spPr>
            <a:xfrm rot="18903524">
              <a:off x="6280499" y="2454509"/>
              <a:ext cx="303303" cy="5031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15" name="Graphique 14" descr="Hockey sur glace">
            <a:extLst>
              <a:ext uri="{FF2B5EF4-FFF2-40B4-BE49-F238E27FC236}">
                <a16:creationId xmlns:a16="http://schemas.microsoft.com/office/drawing/2014/main" id="{FF3C1A56-2620-C856-63A5-BCD003A7B722}"/>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24801" y="5515517"/>
            <a:ext cx="793802" cy="793802"/>
          </a:xfrm>
          <a:prstGeom prst="rect">
            <a:avLst/>
          </a:prstGeom>
        </p:spPr>
      </p:pic>
      <p:pic>
        <p:nvPicPr>
          <p:cNvPr id="16" name="Graphique 15" descr="École">
            <a:extLst>
              <a:ext uri="{FF2B5EF4-FFF2-40B4-BE49-F238E27FC236}">
                <a16:creationId xmlns:a16="http://schemas.microsoft.com/office/drawing/2014/main" id="{9EF68EE6-F445-C98F-8831-ECF8A79F2C79}"/>
              </a:ext>
            </a:extLst>
          </p:cNvPr>
          <p:cNvPicPr>
            <a:picLocks noChangeAspect="1"/>
          </p:cNvPicPr>
          <p:nvPr>
            <p:custDataLst>
              <p:tags r:id="rId4"/>
            </p:custDataLst>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79124" y="4389882"/>
            <a:ext cx="914400" cy="914400"/>
          </a:xfrm>
          <a:prstGeom prst="rect">
            <a:avLst/>
          </a:prstGeom>
        </p:spPr>
      </p:pic>
    </p:spTree>
    <p:extLst>
      <p:ext uri="{BB962C8B-B14F-4D97-AF65-F5344CB8AC3E}">
        <p14:creationId xmlns:p14="http://schemas.microsoft.com/office/powerpoint/2010/main" val="280804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31C7110-F85A-6D1C-BAE3-4093059F742A}"/>
              </a:ext>
            </a:extLst>
          </p:cNvPr>
          <p:cNvSpPr>
            <a:spLocks noGrp="1"/>
          </p:cNvSpPr>
          <p:nvPr>
            <p:ph type="title"/>
          </p:nvPr>
        </p:nvSpPr>
        <p:spPr>
          <a:xfrm>
            <a:off x="885031" y="640080"/>
            <a:ext cx="10421938" cy="914400"/>
          </a:xfrm>
        </p:spPr>
        <p:txBody>
          <a:bodyPr/>
          <a:lstStyle/>
          <a:p>
            <a:r>
              <a:rPr lang="fr-CA" sz="4000" b="1" dirty="0">
                <a:solidFill>
                  <a:schemeClr val="accent1"/>
                </a:solidFill>
                <a:latin typeface="Arial" panose="020B0604020202020204" pitchFamily="34" charset="0"/>
                <a:cs typeface="Arial" panose="020B0604020202020204" pitchFamily="34" charset="0"/>
              </a:rPr>
              <a:t>3. </a:t>
            </a:r>
            <a:r>
              <a:rPr lang="fr-CA" sz="4000" b="1" dirty="0" err="1">
                <a:solidFill>
                  <a:schemeClr val="accent1"/>
                </a:solidFill>
                <a:latin typeface="Arial" panose="020B0604020202020204" pitchFamily="34" charset="0"/>
                <a:cs typeface="Arial" panose="020B0604020202020204" pitchFamily="34" charset="0"/>
              </a:rPr>
              <a:t>Judicial</a:t>
            </a:r>
            <a:r>
              <a:rPr lang="fr-CA" sz="4000" dirty="0">
                <a:solidFill>
                  <a:schemeClr val="accent1"/>
                </a:solidFill>
                <a:latin typeface="Arial" panose="020B0604020202020204" pitchFamily="34" charset="0"/>
                <a:cs typeface="Arial" panose="020B0604020202020204" pitchFamily="34" charset="0"/>
              </a:rPr>
              <a:t> Power</a:t>
            </a:r>
            <a:endParaRPr lang="fr-CA" sz="5400" i="1" dirty="0">
              <a:solidFill>
                <a:schemeClr val="accent1"/>
              </a:solidFill>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427553CD-CF10-A046-A53C-5DD5CC0741D8}"/>
              </a:ext>
            </a:extLst>
          </p:cNvPr>
          <p:cNvSpPr txBox="1"/>
          <p:nvPr>
            <p:custDataLst>
              <p:tags r:id="rId1"/>
            </p:custDataLst>
          </p:nvPr>
        </p:nvSpPr>
        <p:spPr>
          <a:xfrm>
            <a:off x="2851005" y="5622338"/>
            <a:ext cx="6692324" cy="830997"/>
          </a:xfrm>
          <a:prstGeom prst="rect">
            <a:avLst/>
          </a:prstGeom>
          <a:noFill/>
        </p:spPr>
        <p:txBody>
          <a:bodyPr wrap="square" rtlCol="0">
            <a:spAutoFit/>
          </a:bodyPr>
          <a:lstStyle/>
          <a:p>
            <a:r>
              <a:rPr lang="fr-CA" sz="2400">
                <a:solidFill>
                  <a:srgbClr val="36424B"/>
                </a:solidFill>
                <a:latin typeface="Arial" panose="020B0604020202020204" pitchFamily="34" charset="0"/>
                <a:cs typeface="Arial" panose="020B0604020202020204" pitchFamily="34" charset="0"/>
              </a:rPr>
              <a:t>Il est l’arbitre, qui tente d’appliquer les règles du mieux possible</a:t>
            </a:r>
          </a:p>
        </p:txBody>
      </p:sp>
      <p:grpSp>
        <p:nvGrpSpPr>
          <p:cNvPr id="5" name="Groupe 4">
            <a:extLst>
              <a:ext uri="{FF2B5EF4-FFF2-40B4-BE49-F238E27FC236}">
                <a16:creationId xmlns:a16="http://schemas.microsoft.com/office/drawing/2014/main" id="{61121052-76AB-F4E1-2A46-8E782016929D}"/>
              </a:ext>
            </a:extLst>
          </p:cNvPr>
          <p:cNvGrpSpPr/>
          <p:nvPr>
            <p:custDataLst>
              <p:tags r:id="rId2"/>
            </p:custDataLst>
          </p:nvPr>
        </p:nvGrpSpPr>
        <p:grpSpPr>
          <a:xfrm>
            <a:off x="4036147" y="1522939"/>
            <a:ext cx="3607665" cy="2738607"/>
            <a:chOff x="2050776" y="1628798"/>
            <a:chExt cx="5329536" cy="4536504"/>
          </a:xfrm>
        </p:grpSpPr>
        <p:sp>
          <p:nvSpPr>
            <p:cNvPr id="6" name="Forme libre 17">
              <a:extLst>
                <a:ext uri="{FF2B5EF4-FFF2-40B4-BE49-F238E27FC236}">
                  <a16:creationId xmlns:a16="http://schemas.microsoft.com/office/drawing/2014/main" id="{3327CDF3-FAB0-688B-356D-053A5FD6AF90}"/>
                </a:ext>
              </a:extLst>
            </p:cNvPr>
            <p:cNvSpPr/>
            <p:nvPr/>
          </p:nvSpPr>
          <p:spPr>
            <a:xfrm>
              <a:off x="2699791" y="1628798"/>
              <a:ext cx="4032448" cy="4536504"/>
            </a:xfrm>
            <a:custGeom>
              <a:avLst/>
              <a:gdLst>
                <a:gd name="connsiteX0" fmla="*/ 2016224 w 4032448"/>
                <a:gd name="connsiteY0" fmla="*/ 216025 h 4536504"/>
                <a:gd name="connsiteX1" fmla="*/ 2016266 w 4032448"/>
                <a:gd name="connsiteY1" fmla="*/ 217024 h 4536504"/>
                <a:gd name="connsiteX2" fmla="*/ 3780550 w 4032448"/>
                <a:gd name="connsiteY2" fmla="*/ 324038 h 4536504"/>
                <a:gd name="connsiteX3" fmla="*/ 2025161 w 4032448"/>
                <a:gd name="connsiteY3" fmla="*/ 430513 h 4536504"/>
                <a:gd name="connsiteX4" fmla="*/ 2025297 w 4032448"/>
                <a:gd name="connsiteY4" fmla="*/ 433772 h 4536504"/>
                <a:gd name="connsiteX5" fmla="*/ 2086296 w 4032448"/>
                <a:gd name="connsiteY5" fmla="*/ 445344 h 4536504"/>
                <a:gd name="connsiteX6" fmla="*/ 2196244 w 4032448"/>
                <a:gd name="connsiteY6" fmla="*/ 601218 h 4536504"/>
                <a:gd name="connsiteX7" fmla="*/ 2086296 w 4032448"/>
                <a:gd name="connsiteY7" fmla="*/ 757092 h 4536504"/>
                <a:gd name="connsiteX8" fmla="*/ 2039142 w 4032448"/>
                <a:gd name="connsiteY8" fmla="*/ 766038 h 4536504"/>
                <a:gd name="connsiteX9" fmla="*/ 2185853 w 4032448"/>
                <a:gd name="connsiteY9" fmla="*/ 4287103 h 4536504"/>
                <a:gd name="connsiteX10" fmla="*/ 2422564 w 4032448"/>
                <a:gd name="connsiteY10" fmla="*/ 4288586 h 4536504"/>
                <a:gd name="connsiteX11" fmla="*/ 4032448 w 4032448"/>
                <a:gd name="connsiteY11" fmla="*/ 4411273 h 4536504"/>
                <a:gd name="connsiteX12" fmla="*/ 4032448 w 4032448"/>
                <a:gd name="connsiteY12" fmla="*/ 4536504 h 4536504"/>
                <a:gd name="connsiteX13" fmla="*/ 2196244 w 4032448"/>
                <a:gd name="connsiteY13" fmla="*/ 4536504 h 4536504"/>
                <a:gd name="connsiteX14" fmla="*/ 1836204 w 4032448"/>
                <a:gd name="connsiteY14" fmla="*/ 4536504 h 4536504"/>
                <a:gd name="connsiteX15" fmla="*/ 0 w 4032448"/>
                <a:gd name="connsiteY15" fmla="*/ 4536504 h 4536504"/>
                <a:gd name="connsiteX16" fmla="*/ 0 w 4032448"/>
                <a:gd name="connsiteY16" fmla="*/ 4411273 h 4536504"/>
                <a:gd name="connsiteX17" fmla="*/ 1609884 w 4032448"/>
                <a:gd name="connsiteY17" fmla="*/ 4288586 h 4536504"/>
                <a:gd name="connsiteX18" fmla="*/ 1846596 w 4032448"/>
                <a:gd name="connsiteY18" fmla="*/ 4287103 h 4536504"/>
                <a:gd name="connsiteX19" fmla="*/ 1993307 w 4032448"/>
                <a:gd name="connsiteY19" fmla="*/ 766038 h 4536504"/>
                <a:gd name="connsiteX20" fmla="*/ 1946152 w 4032448"/>
                <a:gd name="connsiteY20" fmla="*/ 757092 h 4536504"/>
                <a:gd name="connsiteX21" fmla="*/ 1836204 w 4032448"/>
                <a:gd name="connsiteY21" fmla="*/ 601218 h 4536504"/>
                <a:gd name="connsiteX22" fmla="*/ 1946152 w 4032448"/>
                <a:gd name="connsiteY22" fmla="*/ 445344 h 4536504"/>
                <a:gd name="connsiteX23" fmla="*/ 2007151 w 4032448"/>
                <a:gd name="connsiteY23" fmla="*/ 433772 h 4536504"/>
                <a:gd name="connsiteX24" fmla="*/ 2007242 w 4032448"/>
                <a:gd name="connsiteY24" fmla="*/ 431600 h 4536504"/>
                <a:gd name="connsiteX25" fmla="*/ 1999820 w 4032448"/>
                <a:gd name="connsiteY25" fmla="*/ 432050 h 4536504"/>
                <a:gd name="connsiteX26" fmla="*/ 219089 w 4032448"/>
                <a:gd name="connsiteY26" fmla="*/ 324038 h 4536504"/>
                <a:gd name="connsiteX27" fmla="*/ 1999820 w 4032448"/>
                <a:gd name="connsiteY27" fmla="*/ 216026 h 4536504"/>
                <a:gd name="connsiteX28" fmla="*/ 2016183 w 4032448"/>
                <a:gd name="connsiteY28" fmla="*/ 217019 h 4536504"/>
                <a:gd name="connsiteX29" fmla="*/ 1999819 w 4032448"/>
                <a:gd name="connsiteY29" fmla="*/ 0 h 4536504"/>
                <a:gd name="connsiteX30" fmla="*/ 2098032 w 4032448"/>
                <a:gd name="connsiteY30" fmla="*/ 108012 h 4536504"/>
                <a:gd name="connsiteX31" fmla="*/ 1999819 w 4032448"/>
                <a:gd name="connsiteY31" fmla="*/ 216024 h 4536504"/>
                <a:gd name="connsiteX32" fmla="*/ 1901606 w 4032448"/>
                <a:gd name="connsiteY32" fmla="*/ 108012 h 4536504"/>
                <a:gd name="connsiteX33" fmla="*/ 1999819 w 4032448"/>
                <a:gd name="connsiteY33" fmla="*/ 0 h 453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32448" h="4536504">
                  <a:moveTo>
                    <a:pt x="2016224" y="216025"/>
                  </a:moveTo>
                  <a:lnTo>
                    <a:pt x="2016266" y="217024"/>
                  </a:lnTo>
                  <a:lnTo>
                    <a:pt x="3780550" y="324038"/>
                  </a:lnTo>
                  <a:lnTo>
                    <a:pt x="2025161" y="430513"/>
                  </a:lnTo>
                  <a:lnTo>
                    <a:pt x="2025297" y="433772"/>
                  </a:lnTo>
                  <a:lnTo>
                    <a:pt x="2086296" y="445344"/>
                  </a:lnTo>
                  <a:cubicBezTo>
                    <a:pt x="2150908" y="471025"/>
                    <a:pt x="2196244" y="531146"/>
                    <a:pt x="2196244" y="601218"/>
                  </a:cubicBezTo>
                  <a:cubicBezTo>
                    <a:pt x="2196244" y="671290"/>
                    <a:pt x="2150908" y="731411"/>
                    <a:pt x="2086296" y="757092"/>
                  </a:cubicBezTo>
                  <a:lnTo>
                    <a:pt x="2039142" y="766038"/>
                  </a:lnTo>
                  <a:lnTo>
                    <a:pt x="2185853" y="4287103"/>
                  </a:lnTo>
                  <a:lnTo>
                    <a:pt x="2422564" y="4288586"/>
                  </a:lnTo>
                  <a:cubicBezTo>
                    <a:pt x="3341323" y="4300263"/>
                    <a:pt x="4032448" y="4350755"/>
                    <a:pt x="4032448" y="4411273"/>
                  </a:cubicBezTo>
                  <a:lnTo>
                    <a:pt x="4032448" y="4536504"/>
                  </a:lnTo>
                  <a:lnTo>
                    <a:pt x="2196244" y="4536504"/>
                  </a:lnTo>
                  <a:lnTo>
                    <a:pt x="1836204" y="4536504"/>
                  </a:lnTo>
                  <a:lnTo>
                    <a:pt x="0" y="4536504"/>
                  </a:lnTo>
                  <a:lnTo>
                    <a:pt x="0" y="4411273"/>
                  </a:lnTo>
                  <a:cubicBezTo>
                    <a:pt x="0" y="4350755"/>
                    <a:pt x="691125" y="4300263"/>
                    <a:pt x="1609884" y="4288586"/>
                  </a:cubicBezTo>
                  <a:lnTo>
                    <a:pt x="1846596" y="4287103"/>
                  </a:lnTo>
                  <a:lnTo>
                    <a:pt x="1993307" y="766038"/>
                  </a:lnTo>
                  <a:lnTo>
                    <a:pt x="1946152" y="757092"/>
                  </a:lnTo>
                  <a:cubicBezTo>
                    <a:pt x="1881541" y="731411"/>
                    <a:pt x="1836204" y="671290"/>
                    <a:pt x="1836204" y="601218"/>
                  </a:cubicBezTo>
                  <a:cubicBezTo>
                    <a:pt x="1836204" y="531146"/>
                    <a:pt x="1881541" y="471025"/>
                    <a:pt x="1946152" y="445344"/>
                  </a:cubicBezTo>
                  <a:lnTo>
                    <a:pt x="2007151" y="433772"/>
                  </a:lnTo>
                  <a:lnTo>
                    <a:pt x="2007242" y="431600"/>
                  </a:lnTo>
                  <a:lnTo>
                    <a:pt x="1999820" y="432050"/>
                  </a:lnTo>
                  <a:lnTo>
                    <a:pt x="219089" y="324038"/>
                  </a:lnTo>
                  <a:lnTo>
                    <a:pt x="1999820" y="216026"/>
                  </a:lnTo>
                  <a:lnTo>
                    <a:pt x="2016183" y="217019"/>
                  </a:lnTo>
                  <a:close/>
                  <a:moveTo>
                    <a:pt x="1999819" y="0"/>
                  </a:moveTo>
                  <a:cubicBezTo>
                    <a:pt x="2054061" y="0"/>
                    <a:pt x="2098032" y="48359"/>
                    <a:pt x="2098032" y="108012"/>
                  </a:cubicBezTo>
                  <a:cubicBezTo>
                    <a:pt x="2098032" y="167665"/>
                    <a:pt x="2054061" y="216024"/>
                    <a:pt x="1999819" y="216024"/>
                  </a:cubicBezTo>
                  <a:cubicBezTo>
                    <a:pt x="1945577" y="216024"/>
                    <a:pt x="1901606" y="167665"/>
                    <a:pt x="1901606" y="108012"/>
                  </a:cubicBezTo>
                  <a:cubicBezTo>
                    <a:pt x="1901606" y="48359"/>
                    <a:pt x="1945577" y="0"/>
                    <a:pt x="1999819" y="0"/>
                  </a:cubicBez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7" name="Groupe 6">
              <a:extLst>
                <a:ext uri="{FF2B5EF4-FFF2-40B4-BE49-F238E27FC236}">
                  <a16:creationId xmlns:a16="http://schemas.microsoft.com/office/drawing/2014/main" id="{9791043B-7A0C-1917-E568-3EE6213563D5}"/>
                </a:ext>
              </a:extLst>
            </p:cNvPr>
            <p:cNvGrpSpPr/>
            <p:nvPr/>
          </p:nvGrpSpPr>
          <p:grpSpPr>
            <a:xfrm>
              <a:off x="2050776" y="1671298"/>
              <a:ext cx="5329536" cy="2693806"/>
              <a:chOff x="2050776" y="1671298"/>
              <a:chExt cx="5329536" cy="2693806"/>
            </a:xfrm>
          </p:grpSpPr>
          <p:sp>
            <p:nvSpPr>
              <p:cNvPr id="8" name="Organigramme : Extraire 7">
                <a:extLst>
                  <a:ext uri="{FF2B5EF4-FFF2-40B4-BE49-F238E27FC236}">
                    <a16:creationId xmlns:a16="http://schemas.microsoft.com/office/drawing/2014/main" id="{7B74CF8F-96CF-78F8-D7CE-6BF8C751ADAC}"/>
                  </a:ext>
                </a:extLst>
              </p:cNvPr>
              <p:cNvSpPr/>
              <p:nvPr/>
            </p:nvSpPr>
            <p:spPr>
              <a:xfrm>
                <a:off x="2051720"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Organigramme : Extraire 8">
                <a:extLst>
                  <a:ext uri="{FF2B5EF4-FFF2-40B4-BE49-F238E27FC236}">
                    <a16:creationId xmlns:a16="http://schemas.microsoft.com/office/drawing/2014/main" id="{44DA2D30-AB4F-F907-1054-BD346949642E}"/>
                  </a:ext>
                </a:extLst>
              </p:cNvPr>
              <p:cNvSpPr/>
              <p:nvPr/>
            </p:nvSpPr>
            <p:spPr>
              <a:xfrm>
                <a:off x="5508104"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Forme libre 21">
                <a:extLst>
                  <a:ext uri="{FF2B5EF4-FFF2-40B4-BE49-F238E27FC236}">
                    <a16:creationId xmlns:a16="http://schemas.microsoft.com/office/drawing/2014/main" id="{4BAC142B-CA48-7B2E-1FC8-3CA02C862106}"/>
                  </a:ext>
                </a:extLst>
              </p:cNvPr>
              <p:cNvSpPr/>
              <p:nvPr/>
            </p:nvSpPr>
            <p:spPr>
              <a:xfrm flipV="1">
                <a:off x="2050776"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Ellipse 10">
                <a:extLst>
                  <a:ext uri="{FF2B5EF4-FFF2-40B4-BE49-F238E27FC236}">
                    <a16:creationId xmlns:a16="http://schemas.microsoft.com/office/drawing/2014/main" id="{6B481B97-1616-445A-7B7D-DA36D1CC8A82}"/>
                  </a:ext>
                </a:extLst>
              </p:cNvPr>
              <p:cNvSpPr/>
              <p:nvPr/>
            </p:nvSpPr>
            <p:spPr>
              <a:xfrm>
                <a:off x="4769436" y="2132856"/>
                <a:ext cx="74236"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Ellipse 11">
                <a:extLst>
                  <a:ext uri="{FF2B5EF4-FFF2-40B4-BE49-F238E27FC236}">
                    <a16:creationId xmlns:a16="http://schemas.microsoft.com/office/drawing/2014/main" id="{9D19CA46-716B-644A-AB7A-58B9774B3215}"/>
                  </a:ext>
                </a:extLst>
              </p:cNvPr>
              <p:cNvSpPr/>
              <p:nvPr/>
            </p:nvSpPr>
            <p:spPr>
              <a:xfrm>
                <a:off x="4716016" y="1671298"/>
                <a:ext cx="45994"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Forme libre 24">
                <a:extLst>
                  <a:ext uri="{FF2B5EF4-FFF2-40B4-BE49-F238E27FC236}">
                    <a16:creationId xmlns:a16="http://schemas.microsoft.com/office/drawing/2014/main" id="{B7BDF53B-2991-CE6E-11A7-648F5371B42A}"/>
                  </a:ext>
                </a:extLst>
              </p:cNvPr>
              <p:cNvSpPr/>
              <p:nvPr/>
            </p:nvSpPr>
            <p:spPr>
              <a:xfrm flipV="1">
                <a:off x="5506952"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pic>
        <p:nvPicPr>
          <p:cNvPr id="14" name="Graphique 13" descr="Hockey sur glace">
            <a:extLst>
              <a:ext uri="{FF2B5EF4-FFF2-40B4-BE49-F238E27FC236}">
                <a16:creationId xmlns:a16="http://schemas.microsoft.com/office/drawing/2014/main" id="{4BAF7CA3-C645-FB19-A3AE-74562B8F8925}"/>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57203" y="5593361"/>
            <a:ext cx="793802" cy="793802"/>
          </a:xfrm>
          <a:prstGeom prst="rect">
            <a:avLst/>
          </a:prstGeom>
        </p:spPr>
      </p:pic>
      <p:pic>
        <p:nvPicPr>
          <p:cNvPr id="15" name="Graphique 14" descr="Tribunal">
            <a:extLst>
              <a:ext uri="{FF2B5EF4-FFF2-40B4-BE49-F238E27FC236}">
                <a16:creationId xmlns:a16="http://schemas.microsoft.com/office/drawing/2014/main" id="{D3B8E78F-D6E3-39DC-532A-2EE86BD78842}"/>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11971" y="4605339"/>
            <a:ext cx="684267" cy="684267"/>
          </a:xfrm>
          <a:prstGeom prst="rect">
            <a:avLst/>
          </a:prstGeom>
        </p:spPr>
      </p:pic>
      <p:sp>
        <p:nvSpPr>
          <p:cNvPr id="16" name="ZoneTexte 15">
            <a:extLst>
              <a:ext uri="{FF2B5EF4-FFF2-40B4-BE49-F238E27FC236}">
                <a16:creationId xmlns:a16="http://schemas.microsoft.com/office/drawing/2014/main" id="{FAF0BBDA-45FB-9F97-6C36-9A1150D3F5E2}"/>
              </a:ext>
            </a:extLst>
          </p:cNvPr>
          <p:cNvSpPr txBox="1"/>
          <p:nvPr>
            <p:custDataLst>
              <p:tags r:id="rId5"/>
            </p:custDataLst>
          </p:nvPr>
        </p:nvSpPr>
        <p:spPr>
          <a:xfrm>
            <a:off x="2851005" y="4581528"/>
            <a:ext cx="7086600" cy="830997"/>
          </a:xfrm>
          <a:prstGeom prst="rect">
            <a:avLst/>
          </a:prstGeom>
          <a:noFill/>
        </p:spPr>
        <p:txBody>
          <a:bodyPr wrap="square" rtlCol="0">
            <a:spAutoFit/>
          </a:bodyPr>
          <a:lstStyle/>
          <a:p>
            <a:r>
              <a:rPr lang="fr-CA" sz="2400">
                <a:latin typeface="Arial" panose="020B0604020202020204" pitchFamily="34" charset="0"/>
                <a:cs typeface="Arial" panose="020B0604020202020204" pitchFamily="34" charset="0"/>
              </a:rPr>
              <a:t>Il interprète la loi pour déterminer si une personne la enfreinte </a:t>
            </a:r>
            <a:r>
              <a:rPr lang="fr-CA">
                <a:latin typeface="Arial" panose="020B0604020202020204" pitchFamily="34" charset="0"/>
                <a:cs typeface="Arial" panose="020B0604020202020204" pitchFamily="34" charset="0"/>
              </a:rPr>
              <a:t>(les juges exercent ce pouvoir)</a:t>
            </a:r>
            <a:endParaRPr lang="en-CA"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171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5106FBF-497B-7FAD-C9EC-6CF106DC8DE5}"/>
              </a:ext>
            </a:extLst>
          </p:cNvPr>
          <p:cNvSpPr>
            <a:spLocks noGrp="1"/>
          </p:cNvSpPr>
          <p:nvPr>
            <p:ph type="body" sz="quarter" idx="14"/>
          </p:nvPr>
        </p:nvSpPr>
        <p:spPr>
          <a:xfrm>
            <a:off x="512214" y="2327972"/>
            <a:ext cx="7672416" cy="4114800"/>
          </a:xfrm>
        </p:spPr>
        <p:txBody>
          <a:bodyPr/>
          <a:lstStyle/>
          <a:p>
            <a:r>
              <a:rPr lang="fr-FR" sz="2800" dirty="0"/>
              <a:t>On August 4, 1789, </a:t>
            </a:r>
            <a:r>
              <a:rPr lang="fr-FR" sz="2800" dirty="0" err="1"/>
              <a:t>members</a:t>
            </a:r>
            <a:r>
              <a:rPr lang="fr-FR" sz="2800" dirty="0"/>
              <a:t> of the </a:t>
            </a:r>
            <a:r>
              <a:rPr lang="fr-FR" sz="2800" dirty="0" err="1"/>
              <a:t>assembly</a:t>
            </a:r>
            <a:r>
              <a:rPr lang="fr-FR" sz="2800" dirty="0"/>
              <a:t> </a:t>
            </a:r>
            <a:r>
              <a:rPr lang="fr-FR" sz="2800" dirty="0" err="1"/>
              <a:t>voted</a:t>
            </a:r>
            <a:r>
              <a:rPr lang="fr-FR" sz="2800" dirty="0"/>
              <a:t> to </a:t>
            </a:r>
            <a:r>
              <a:rPr lang="fr-FR" sz="2800" dirty="0" err="1"/>
              <a:t>abolish</a:t>
            </a:r>
            <a:r>
              <a:rPr lang="fr-FR" sz="2800" dirty="0"/>
              <a:t> feudal </a:t>
            </a:r>
            <a:r>
              <a:rPr lang="fr-FR" sz="2800" dirty="0" err="1"/>
              <a:t>privileges</a:t>
            </a:r>
            <a:r>
              <a:rPr lang="fr-FR" sz="2800" dirty="0"/>
              <a:t>:</a:t>
            </a:r>
            <a:br>
              <a:rPr lang="fr-FR" sz="2800" dirty="0"/>
            </a:br>
            <a:endParaRPr lang="fr-FR" sz="2400" dirty="0">
              <a:cs typeface="Calibri"/>
            </a:endParaRPr>
          </a:p>
          <a:p>
            <a:pPr marL="285750" indent="-285750">
              <a:buFont typeface="Arial"/>
              <a:buChar char="•"/>
            </a:pPr>
            <a:r>
              <a:rPr lang="fr-FR" sz="2400" dirty="0">
                <a:cs typeface="Calibri"/>
              </a:rPr>
              <a:t>right to </a:t>
            </a:r>
            <a:r>
              <a:rPr lang="fr-FR" sz="2400" b="1" dirty="0" err="1">
                <a:cs typeface="Calibri"/>
              </a:rPr>
              <a:t>hunt</a:t>
            </a:r>
            <a:r>
              <a:rPr lang="fr-FR" sz="2400" dirty="0">
                <a:cs typeface="Calibri"/>
              </a:rPr>
              <a:t> no longer </a:t>
            </a:r>
            <a:r>
              <a:rPr lang="fr-FR" sz="2400" dirty="0" err="1">
                <a:cs typeface="Calibri"/>
              </a:rPr>
              <a:t>reserved</a:t>
            </a:r>
            <a:r>
              <a:rPr lang="fr-FR" sz="2400" dirty="0">
                <a:cs typeface="Calibri"/>
              </a:rPr>
              <a:t> for </a:t>
            </a:r>
            <a:r>
              <a:rPr lang="fr-FR" sz="2400" dirty="0" err="1">
                <a:cs typeface="Calibri"/>
              </a:rPr>
              <a:t>nobility</a:t>
            </a:r>
            <a:endParaRPr lang="fr-FR" sz="2400" dirty="0">
              <a:cs typeface="Calibri"/>
            </a:endParaRPr>
          </a:p>
          <a:p>
            <a:pPr marL="285750" indent="-285750">
              <a:buFont typeface="Arial"/>
              <a:buChar char="•"/>
            </a:pPr>
            <a:r>
              <a:rPr lang="fr-FR" sz="2400" dirty="0">
                <a:cs typeface="Calibri"/>
              </a:rPr>
              <a:t>abolition of the </a:t>
            </a:r>
            <a:r>
              <a:rPr lang="fr-FR" sz="2400" b="1" dirty="0">
                <a:cs typeface="Calibri"/>
              </a:rPr>
              <a:t>right of </a:t>
            </a:r>
            <a:r>
              <a:rPr lang="fr-FR" sz="2400" b="1" dirty="0" err="1">
                <a:cs typeface="Calibri"/>
              </a:rPr>
              <a:t>mortmain</a:t>
            </a:r>
            <a:endParaRPr lang="fr-FR" sz="2400" dirty="0">
              <a:cs typeface="Calibri"/>
            </a:endParaRPr>
          </a:p>
          <a:p>
            <a:pPr marL="285750" indent="-285750">
              <a:buFont typeface="Arial"/>
              <a:buChar char="•"/>
            </a:pPr>
            <a:r>
              <a:rPr lang="fr-FR" sz="2400" dirty="0">
                <a:cs typeface="Calibri"/>
              </a:rPr>
              <a:t>abolition of </a:t>
            </a:r>
            <a:r>
              <a:rPr lang="fr-FR" sz="2400" b="1" dirty="0" err="1">
                <a:cs typeface="Calibri"/>
              </a:rPr>
              <a:t>tithes</a:t>
            </a:r>
            <a:endParaRPr lang="fr-FR" sz="1600" b="1" dirty="0"/>
          </a:p>
          <a:p>
            <a:pPr marL="285750" indent="-285750">
              <a:buFont typeface="Arial"/>
              <a:buChar char="•"/>
            </a:pPr>
            <a:r>
              <a:rPr lang="fr-FR" sz="2400" dirty="0">
                <a:cs typeface="Calibri"/>
              </a:rPr>
              <a:t>abolition of </a:t>
            </a:r>
            <a:r>
              <a:rPr lang="fr-FR" sz="2400" b="1" dirty="0">
                <a:cs typeface="Calibri"/>
              </a:rPr>
              <a:t>justice </a:t>
            </a:r>
            <a:r>
              <a:rPr lang="fr-FR" sz="2400" b="1" dirty="0" err="1">
                <a:cs typeface="Calibri"/>
              </a:rPr>
              <a:t>administered</a:t>
            </a:r>
            <a:r>
              <a:rPr lang="fr-FR" sz="2400" b="1" dirty="0">
                <a:cs typeface="Calibri"/>
              </a:rPr>
              <a:t> by lords  </a:t>
            </a:r>
          </a:p>
          <a:p>
            <a:pPr marL="285750" indent="-285750">
              <a:buFont typeface="Arial"/>
              <a:buChar char="•"/>
            </a:pPr>
            <a:r>
              <a:rPr lang="fr-FR" sz="2400" dirty="0">
                <a:cs typeface="Calibri"/>
              </a:rPr>
              <a:t>abolition of restrictions on </a:t>
            </a:r>
            <a:r>
              <a:rPr lang="fr-FR" sz="2400" b="1" dirty="0" err="1">
                <a:cs typeface="Calibri"/>
              </a:rPr>
              <a:t>access</a:t>
            </a:r>
            <a:r>
              <a:rPr lang="fr-FR" sz="2400" b="1" dirty="0">
                <a:cs typeface="Calibri"/>
              </a:rPr>
              <a:t> to certain professions </a:t>
            </a:r>
          </a:p>
        </p:txBody>
      </p:sp>
      <p:sp>
        <p:nvSpPr>
          <p:cNvPr id="3" name="Titre 2">
            <a:extLst>
              <a:ext uri="{FF2B5EF4-FFF2-40B4-BE49-F238E27FC236}">
                <a16:creationId xmlns:a16="http://schemas.microsoft.com/office/drawing/2014/main" id="{DD2233EE-F65F-A23D-6283-8A2D46BD02F0}"/>
              </a:ext>
            </a:extLst>
          </p:cNvPr>
          <p:cNvSpPr>
            <a:spLocks noGrp="1"/>
          </p:cNvSpPr>
          <p:nvPr>
            <p:ph type="title"/>
          </p:nvPr>
        </p:nvSpPr>
        <p:spPr>
          <a:xfrm>
            <a:off x="722076" y="638581"/>
            <a:ext cx="10421938" cy="914400"/>
          </a:xfrm>
        </p:spPr>
        <p:txBody>
          <a:bodyPr/>
          <a:lstStyle/>
          <a:p>
            <a:r>
              <a:rPr lang="fr-CA" sz="4000" dirty="0" err="1">
                <a:solidFill>
                  <a:schemeClr val="accent1"/>
                </a:solidFill>
              </a:rPr>
              <a:t>Equality</a:t>
            </a:r>
            <a:r>
              <a:rPr lang="fr-CA" sz="4000" dirty="0">
                <a:solidFill>
                  <a:schemeClr val="accent1"/>
                </a:solidFill>
              </a:rPr>
              <a:t> </a:t>
            </a:r>
            <a:r>
              <a:rPr lang="fr-CA" sz="4000" dirty="0" err="1">
                <a:solidFill>
                  <a:schemeClr val="accent1"/>
                </a:solidFill>
              </a:rPr>
              <a:t>Before</a:t>
            </a:r>
            <a:r>
              <a:rPr lang="fr-CA" sz="4000" dirty="0">
                <a:solidFill>
                  <a:schemeClr val="accent1"/>
                </a:solidFill>
              </a:rPr>
              <a:t> the Law </a:t>
            </a:r>
            <a:br>
              <a:rPr lang="fr-CA" sz="4000" dirty="0">
                <a:solidFill>
                  <a:schemeClr val="accent6"/>
                </a:solidFill>
              </a:rPr>
            </a:br>
            <a:r>
              <a:rPr lang="fr-CA" sz="3200" dirty="0">
                <a:solidFill>
                  <a:schemeClr val="tx1"/>
                </a:solidFill>
              </a:rPr>
              <a:t>(abolition of </a:t>
            </a:r>
            <a:r>
              <a:rPr lang="fr-CA" sz="3200" dirty="0" err="1">
                <a:solidFill>
                  <a:schemeClr val="tx1"/>
                </a:solidFill>
              </a:rPr>
              <a:t>privileges</a:t>
            </a:r>
            <a:r>
              <a:rPr lang="fr-CA" sz="3200" dirty="0">
                <a:solidFill>
                  <a:schemeClr val="tx1"/>
                </a:solidFill>
              </a:rPr>
              <a:t> of the </a:t>
            </a:r>
            <a:r>
              <a:rPr lang="fr-CA" sz="3200" dirty="0" err="1">
                <a:solidFill>
                  <a:schemeClr val="tx1"/>
                </a:solidFill>
              </a:rPr>
              <a:t>nobility</a:t>
            </a:r>
            <a:r>
              <a:rPr lang="fr-CA" sz="3200" dirty="0">
                <a:solidFill>
                  <a:schemeClr val="tx1"/>
                </a:solidFill>
              </a:rPr>
              <a:t>)</a:t>
            </a:r>
            <a:endParaRPr lang="en-CA" sz="4000" dirty="0">
              <a:solidFill>
                <a:schemeClr val="tx1"/>
              </a:solidFill>
            </a:endParaRPr>
          </a:p>
        </p:txBody>
      </p:sp>
      <p:pic>
        <p:nvPicPr>
          <p:cNvPr id="4" name="Image 5" descr="Une image contenant homme, chien, avant, femme&#10;&#10;Description générée automatiquement">
            <a:extLst>
              <a:ext uri="{FF2B5EF4-FFF2-40B4-BE49-F238E27FC236}">
                <a16:creationId xmlns:a16="http://schemas.microsoft.com/office/drawing/2014/main" id="{E9DA8EFF-69FB-80F6-97FF-74C777E4D84D}"/>
              </a:ext>
            </a:extLst>
          </p:cNvPr>
          <p:cNvPicPr>
            <a:picLocks noChangeAspect="1"/>
          </p:cNvPicPr>
          <p:nvPr>
            <p:custDataLst>
              <p:tags r:id="rId1"/>
            </p:custDataLst>
          </p:nvPr>
        </p:nvPicPr>
        <p:blipFill>
          <a:blip r:embed="rId4"/>
          <a:stretch>
            <a:fillRect/>
          </a:stretch>
        </p:blipFill>
        <p:spPr>
          <a:xfrm>
            <a:off x="8717579" y="2326255"/>
            <a:ext cx="2743200" cy="3232673"/>
          </a:xfrm>
          <a:prstGeom prst="rect">
            <a:avLst/>
          </a:prstGeom>
        </p:spPr>
      </p:pic>
    </p:spTree>
    <p:extLst>
      <p:ext uri="{BB962C8B-B14F-4D97-AF65-F5344CB8AC3E}">
        <p14:creationId xmlns:p14="http://schemas.microsoft.com/office/powerpoint/2010/main" val="267601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A9C2DDE-23C0-7B50-C870-2D1BE3FB6BF9}"/>
              </a:ext>
            </a:extLst>
          </p:cNvPr>
          <p:cNvSpPr>
            <a:spLocks noGrp="1"/>
          </p:cNvSpPr>
          <p:nvPr>
            <p:ph type="body" sz="quarter" idx="14"/>
          </p:nvPr>
        </p:nvSpPr>
        <p:spPr>
          <a:xfrm>
            <a:off x="882809" y="1691600"/>
            <a:ext cx="10424160" cy="1164736"/>
          </a:xfrm>
        </p:spPr>
        <p:txBody>
          <a:bodyPr/>
          <a:lstStyle/>
          <a:p>
            <a:r>
              <a:rPr lang="fr-CA" sz="2400" dirty="0" err="1"/>
              <a:t>Inspired</a:t>
            </a:r>
            <a:r>
              <a:rPr lang="fr-CA" sz="2400" dirty="0"/>
              <a:t> by the American </a:t>
            </a:r>
            <a:r>
              <a:rPr lang="fr-CA" sz="2400" dirty="0" err="1"/>
              <a:t>Declaration</a:t>
            </a:r>
            <a:r>
              <a:rPr lang="fr-CA" sz="2400" dirty="0"/>
              <a:t> of Independence (1776) and by </a:t>
            </a:r>
            <a:r>
              <a:rPr lang="fr-CA" sz="2400" dirty="0" err="1"/>
              <a:t>Enlightenment</a:t>
            </a:r>
            <a:r>
              <a:rPr lang="fr-CA" sz="2400" dirty="0"/>
              <a:t> </a:t>
            </a:r>
            <a:r>
              <a:rPr lang="fr-CA" sz="2400" dirty="0" err="1"/>
              <a:t>principles</a:t>
            </a:r>
            <a:r>
              <a:rPr lang="fr-CA" sz="2400" dirty="0"/>
              <a:t>, the </a:t>
            </a:r>
            <a:r>
              <a:rPr lang="fr-CA" sz="2400" dirty="0" err="1"/>
              <a:t>Declaration</a:t>
            </a:r>
            <a:r>
              <a:rPr lang="fr-CA" sz="2400" dirty="0"/>
              <a:t> of the </a:t>
            </a:r>
            <a:r>
              <a:rPr lang="fr-CA" sz="2400" dirty="0" err="1"/>
              <a:t>Rights</a:t>
            </a:r>
            <a:r>
              <a:rPr lang="fr-CA" sz="2400" dirty="0"/>
              <a:t> of Man and of the Citizen </a:t>
            </a:r>
            <a:r>
              <a:rPr lang="fr-CA" sz="2400" dirty="0" err="1"/>
              <a:t>was</a:t>
            </a:r>
            <a:r>
              <a:rPr lang="fr-CA" sz="2400" dirty="0"/>
              <a:t> </a:t>
            </a:r>
            <a:r>
              <a:rPr lang="fr-CA" sz="2400" dirty="0" err="1"/>
              <a:t>adopted</a:t>
            </a:r>
            <a:r>
              <a:rPr lang="fr-CA" sz="2400" dirty="0"/>
              <a:t> on August 26, 1789. </a:t>
            </a:r>
          </a:p>
        </p:txBody>
      </p:sp>
      <p:sp>
        <p:nvSpPr>
          <p:cNvPr id="3" name="Titre 2">
            <a:extLst>
              <a:ext uri="{FF2B5EF4-FFF2-40B4-BE49-F238E27FC236}">
                <a16:creationId xmlns:a16="http://schemas.microsoft.com/office/drawing/2014/main" id="{F4CB7688-FA95-C14D-CF4C-5E00D2635FBB}"/>
              </a:ext>
            </a:extLst>
          </p:cNvPr>
          <p:cNvSpPr>
            <a:spLocks noGrp="1"/>
          </p:cNvSpPr>
          <p:nvPr>
            <p:ph type="title"/>
          </p:nvPr>
        </p:nvSpPr>
        <p:spPr>
          <a:xfrm>
            <a:off x="885031" y="638581"/>
            <a:ext cx="10421938" cy="914400"/>
          </a:xfrm>
        </p:spPr>
        <p:txBody>
          <a:bodyPr/>
          <a:lstStyle/>
          <a:p>
            <a:pPr algn="ctr"/>
            <a:r>
              <a:rPr lang="fr-FR" sz="3600" b="0" dirty="0" err="1">
                <a:solidFill>
                  <a:schemeClr val="accent1"/>
                </a:solidFill>
              </a:rPr>
              <a:t>Declaration</a:t>
            </a:r>
            <a:r>
              <a:rPr lang="fr-FR" sz="3600" b="0" dirty="0">
                <a:solidFill>
                  <a:schemeClr val="accent1"/>
                </a:solidFill>
              </a:rPr>
              <a:t> of the </a:t>
            </a:r>
            <a:r>
              <a:rPr lang="fr-FR" sz="3600" b="0" dirty="0" err="1">
                <a:solidFill>
                  <a:schemeClr val="accent1"/>
                </a:solidFill>
              </a:rPr>
              <a:t>Rights</a:t>
            </a:r>
            <a:r>
              <a:rPr lang="fr-FR" sz="3600" b="0" dirty="0">
                <a:solidFill>
                  <a:schemeClr val="accent1"/>
                </a:solidFill>
              </a:rPr>
              <a:t> of Man and of the Citizen</a:t>
            </a:r>
          </a:p>
        </p:txBody>
      </p:sp>
      <p:pic>
        <p:nvPicPr>
          <p:cNvPr id="4" name="Picture 2" descr="Déclaration des droits de l'homme et du citoyen.">
            <a:extLst>
              <a:ext uri="{FF2B5EF4-FFF2-40B4-BE49-F238E27FC236}">
                <a16:creationId xmlns:a16="http://schemas.microsoft.com/office/drawing/2014/main" id="{4B854B07-E7E7-E014-C02A-65A8D155EB22}"/>
              </a:ext>
            </a:extLst>
          </p:cNvPr>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8724275" y="2791879"/>
            <a:ext cx="3178967" cy="406612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au 5">
            <a:extLst>
              <a:ext uri="{FF2B5EF4-FFF2-40B4-BE49-F238E27FC236}">
                <a16:creationId xmlns:a16="http://schemas.microsoft.com/office/drawing/2014/main" id="{616741ED-423F-5BF9-E6D2-EB3686372989}"/>
              </a:ext>
            </a:extLst>
          </p:cNvPr>
          <p:cNvGraphicFramePr>
            <a:graphicFrameLocks noGrp="1"/>
          </p:cNvGraphicFramePr>
          <p:nvPr>
            <p:custDataLst>
              <p:tags r:id="rId2"/>
            </p:custDataLst>
            <p:extLst>
              <p:ext uri="{D42A27DB-BD31-4B8C-83A1-F6EECF244321}">
                <p14:modId xmlns:p14="http://schemas.microsoft.com/office/powerpoint/2010/main" val="3461193225"/>
              </p:ext>
            </p:extLst>
          </p:nvPr>
        </p:nvGraphicFramePr>
        <p:xfrm>
          <a:off x="735224" y="3276621"/>
          <a:ext cx="6836650" cy="2438400"/>
        </p:xfrm>
        <a:graphic>
          <a:graphicData uri="http://schemas.openxmlformats.org/drawingml/2006/table">
            <a:tbl>
              <a:tblPr firstRow="1" bandRow="1">
                <a:tableStyleId>{5C22544A-7EE6-4342-B048-85BDC9FD1C3A}</a:tableStyleId>
              </a:tblPr>
              <a:tblGrid>
                <a:gridCol w="6836650">
                  <a:extLst>
                    <a:ext uri="{9D8B030D-6E8A-4147-A177-3AD203B41FA5}">
                      <a16:colId xmlns:a16="http://schemas.microsoft.com/office/drawing/2014/main" val="2060560795"/>
                    </a:ext>
                  </a:extLst>
                </a:gridCol>
              </a:tblGrid>
              <a:tr h="409271">
                <a:tc>
                  <a:txBody>
                    <a:bodyPr/>
                    <a:lstStyle/>
                    <a:p>
                      <a:pPr algn="ctr"/>
                      <a:r>
                        <a:rPr lang="fr-CA" sz="2800" dirty="0"/>
                        <a:t>The </a:t>
                      </a:r>
                      <a:r>
                        <a:rPr lang="fr-CA" sz="2800" dirty="0" err="1"/>
                        <a:t>Declaration</a:t>
                      </a:r>
                      <a:endParaRPr lang="en-CA" sz="2800" dirty="0"/>
                    </a:p>
                  </a:txBody>
                  <a:tcPr>
                    <a:solidFill>
                      <a:schemeClr val="accent1"/>
                    </a:solidFill>
                  </a:tcPr>
                </a:tc>
                <a:extLst>
                  <a:ext uri="{0D108BD9-81ED-4DB2-BD59-A6C34878D82A}">
                    <a16:rowId xmlns:a16="http://schemas.microsoft.com/office/drawing/2014/main" val="1323125966"/>
                  </a:ext>
                </a:extLst>
              </a:tr>
              <a:tr h="1842479">
                <a:tc>
                  <a:txBody>
                    <a:bodyPr/>
                    <a:lstStyle/>
                    <a:p>
                      <a:pPr marL="285750" indent="-285750">
                        <a:buFont typeface="Arial" panose="020B0604020202020204" pitchFamily="34" charset="0"/>
                        <a:buChar char="•"/>
                      </a:pPr>
                      <a:r>
                        <a:rPr lang="fr-CA" sz="2400" dirty="0"/>
                        <a:t>right to liberty </a:t>
                      </a:r>
                      <a:r>
                        <a:rPr lang="fr-CA" sz="1600" dirty="0"/>
                        <a:t>(arts. 1, 10 and 11)</a:t>
                      </a:r>
                    </a:p>
                    <a:p>
                      <a:pPr marL="285750" indent="-285750">
                        <a:buFont typeface="Arial" panose="020B0604020202020204" pitchFamily="34" charset="0"/>
                        <a:buChar char="•"/>
                      </a:pPr>
                      <a:r>
                        <a:rPr lang="fr-CA" sz="2400" dirty="0"/>
                        <a:t>right to </a:t>
                      </a:r>
                      <a:r>
                        <a:rPr lang="fr-CA" sz="2400" dirty="0" err="1"/>
                        <a:t>property</a:t>
                      </a:r>
                      <a:r>
                        <a:rPr lang="fr-CA" sz="2400" dirty="0"/>
                        <a:t> </a:t>
                      </a:r>
                      <a:r>
                        <a:rPr lang="fr-CA" sz="1600" dirty="0"/>
                        <a:t>(art. 17)</a:t>
                      </a:r>
                      <a:endParaRPr lang="fr-CA" sz="2400" dirty="0"/>
                    </a:p>
                    <a:p>
                      <a:pPr marL="285750" indent="-285750">
                        <a:buFont typeface="Arial" panose="020B0604020202020204" pitchFamily="34" charset="0"/>
                        <a:buChar char="•"/>
                      </a:pPr>
                      <a:r>
                        <a:rPr lang="fr-CA" sz="2400" dirty="0"/>
                        <a:t>right to </a:t>
                      </a:r>
                      <a:r>
                        <a:rPr lang="fr-CA" sz="2400" dirty="0" err="1"/>
                        <a:t>equality</a:t>
                      </a:r>
                      <a:r>
                        <a:rPr lang="fr-CA" sz="2400" dirty="0"/>
                        <a:t> </a:t>
                      </a:r>
                      <a:r>
                        <a:rPr lang="fr-CA" sz="2400" dirty="0" err="1"/>
                        <a:t>before</a:t>
                      </a:r>
                      <a:r>
                        <a:rPr lang="fr-CA" sz="2400" dirty="0"/>
                        <a:t> the </a:t>
                      </a:r>
                      <a:r>
                        <a:rPr lang="fr-CA" sz="2400" dirty="0" err="1"/>
                        <a:t>law</a:t>
                      </a:r>
                      <a:r>
                        <a:rPr lang="fr-CA" sz="2400" dirty="0"/>
                        <a:t> </a:t>
                      </a:r>
                      <a:r>
                        <a:rPr lang="fr-CA" sz="1600" dirty="0"/>
                        <a:t>(arts. 1 and 6)</a:t>
                      </a:r>
                      <a:endParaRPr lang="fr-CA" sz="2400" dirty="0"/>
                    </a:p>
                    <a:p>
                      <a:pPr marL="285750" indent="-285750">
                        <a:buFont typeface="Arial" panose="020B0604020202020204" pitchFamily="34" charset="0"/>
                        <a:buChar char="•"/>
                      </a:pPr>
                      <a:r>
                        <a:rPr lang="fr-CA" sz="2400" dirty="0" err="1"/>
                        <a:t>principle</a:t>
                      </a:r>
                      <a:r>
                        <a:rPr lang="fr-CA" sz="2400" dirty="0"/>
                        <a:t> of the </a:t>
                      </a:r>
                      <a:r>
                        <a:rPr lang="fr-CA" sz="2400" dirty="0" err="1"/>
                        <a:t>separation</a:t>
                      </a:r>
                      <a:r>
                        <a:rPr lang="fr-CA" sz="2400" dirty="0"/>
                        <a:t> of </a:t>
                      </a:r>
                      <a:r>
                        <a:rPr lang="fr-CA" sz="2400" dirty="0" err="1"/>
                        <a:t>powers</a:t>
                      </a:r>
                      <a:r>
                        <a:rPr lang="fr-CA" sz="2400" dirty="0"/>
                        <a:t> </a:t>
                      </a:r>
                      <a:r>
                        <a:rPr lang="fr-CA" sz="1600" dirty="0"/>
                        <a:t>(art. 16)</a:t>
                      </a:r>
                      <a:endParaRPr lang="fr-CA" sz="2400" dirty="0"/>
                    </a:p>
                    <a:p>
                      <a:pPr marL="285750" indent="-285750">
                        <a:buFont typeface="Arial" panose="020B0604020202020204" pitchFamily="34" charset="0"/>
                        <a:buChar char="•"/>
                      </a:pPr>
                      <a:r>
                        <a:rPr lang="fr-CA" sz="2400" dirty="0" err="1"/>
                        <a:t>presumption</a:t>
                      </a:r>
                      <a:r>
                        <a:rPr lang="fr-CA" sz="2400" dirty="0"/>
                        <a:t> of innocence </a:t>
                      </a:r>
                      <a:r>
                        <a:rPr lang="fr-CA" sz="1600" dirty="0"/>
                        <a:t>(art. 9)</a:t>
                      </a:r>
                      <a:endParaRPr lang="en-CA" sz="2400" dirty="0"/>
                    </a:p>
                  </a:txBody>
                  <a:tcPr>
                    <a:solidFill>
                      <a:schemeClr val="accent1">
                        <a:lumMod val="20000"/>
                        <a:lumOff val="80000"/>
                      </a:schemeClr>
                    </a:solidFill>
                  </a:tcPr>
                </a:tc>
                <a:extLst>
                  <a:ext uri="{0D108BD9-81ED-4DB2-BD59-A6C34878D82A}">
                    <a16:rowId xmlns:a16="http://schemas.microsoft.com/office/drawing/2014/main" val="1332656578"/>
                  </a:ext>
                </a:extLst>
              </a:tr>
            </a:tbl>
          </a:graphicData>
        </a:graphic>
      </p:graphicFrame>
    </p:spTree>
    <p:extLst>
      <p:ext uri="{BB962C8B-B14F-4D97-AF65-F5344CB8AC3E}">
        <p14:creationId xmlns:p14="http://schemas.microsoft.com/office/powerpoint/2010/main" val="225341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709F15D-1CFA-47A0-4757-233539EF8540}"/>
              </a:ext>
            </a:extLst>
          </p:cNvPr>
          <p:cNvSpPr>
            <a:spLocks noGrp="1"/>
          </p:cNvSpPr>
          <p:nvPr>
            <p:ph type="body" sz="quarter" idx="14"/>
          </p:nvPr>
        </p:nvSpPr>
        <p:spPr>
          <a:xfrm>
            <a:off x="449705" y="1909747"/>
            <a:ext cx="7210269" cy="4114800"/>
          </a:xfrm>
        </p:spPr>
        <p:txBody>
          <a:bodyPr/>
          <a:lstStyle/>
          <a:p>
            <a:r>
              <a:rPr lang="fr-FR" sz="2800" dirty="0" err="1"/>
              <a:t>What</a:t>
            </a:r>
            <a:r>
              <a:rPr lang="fr-FR" sz="2800" dirty="0"/>
              <a:t> </a:t>
            </a:r>
            <a:r>
              <a:rPr lang="fr-FR" sz="2800" dirty="0" err="1"/>
              <a:t>is</a:t>
            </a:r>
            <a:r>
              <a:rPr lang="fr-FR" sz="2800" dirty="0"/>
              <a:t> a constitution? </a:t>
            </a:r>
            <a:r>
              <a:rPr lang="fr-FR" sz="2800" dirty="0" err="1">
                <a:cs typeface="Calibri"/>
              </a:rPr>
              <a:t>It’s</a:t>
            </a:r>
            <a:r>
              <a:rPr lang="fr-FR" sz="2800" dirty="0">
                <a:cs typeface="Calibri"/>
              </a:rPr>
              <a:t> the </a:t>
            </a:r>
            <a:r>
              <a:rPr lang="fr-FR" sz="2800" dirty="0" err="1">
                <a:cs typeface="Calibri"/>
              </a:rPr>
              <a:t>supreme</a:t>
            </a:r>
            <a:r>
              <a:rPr lang="fr-FR" sz="2800" dirty="0">
                <a:cs typeface="Calibri"/>
              </a:rPr>
              <a:t> </a:t>
            </a:r>
            <a:r>
              <a:rPr lang="fr-FR" sz="2800" dirty="0" err="1">
                <a:cs typeface="Calibri"/>
              </a:rPr>
              <a:t>law</a:t>
            </a:r>
            <a:r>
              <a:rPr lang="fr-FR" sz="2800" dirty="0">
                <a:cs typeface="Calibri"/>
              </a:rPr>
              <a:t> of a country. </a:t>
            </a:r>
          </a:p>
          <a:p>
            <a:r>
              <a:rPr lang="fr-FR" sz="2800" dirty="0">
                <a:cs typeface="Calibri"/>
              </a:rPr>
              <a:t>It sets out : </a:t>
            </a:r>
          </a:p>
          <a:p>
            <a:endParaRPr lang="fr-FR" sz="2800" dirty="0">
              <a:cs typeface="Calibri"/>
            </a:endParaRPr>
          </a:p>
          <a:p>
            <a:pPr marL="457200" indent="-457200">
              <a:buFont typeface="Arial"/>
              <a:buChar char="•"/>
            </a:pPr>
            <a:r>
              <a:rPr lang="fr-FR" sz="2800" dirty="0">
                <a:cs typeface="Calibri"/>
              </a:rPr>
              <a:t>how </a:t>
            </a:r>
            <a:r>
              <a:rPr lang="fr-FR" sz="2800" dirty="0" err="1">
                <a:cs typeface="Calibri"/>
              </a:rPr>
              <a:t>government</a:t>
            </a:r>
            <a:r>
              <a:rPr lang="fr-FR" sz="2800" dirty="0">
                <a:cs typeface="Calibri"/>
              </a:rPr>
              <a:t> </a:t>
            </a:r>
            <a:r>
              <a:rPr lang="fr-FR" sz="2800" dirty="0" err="1">
                <a:cs typeface="Calibri"/>
              </a:rPr>
              <a:t>works</a:t>
            </a:r>
            <a:r>
              <a:rPr lang="fr-FR" sz="2800" dirty="0">
                <a:cs typeface="Calibri"/>
              </a:rPr>
              <a:t>, and  </a:t>
            </a:r>
          </a:p>
          <a:p>
            <a:pPr marL="457200" indent="-457200">
              <a:buFont typeface="Arial"/>
              <a:buChar char="•"/>
            </a:pPr>
            <a:r>
              <a:rPr lang="fr-FR" sz="2800" dirty="0">
                <a:cs typeface="Calibri"/>
              </a:rPr>
              <a:t>basic </a:t>
            </a:r>
            <a:r>
              <a:rPr lang="fr-FR" sz="2800" dirty="0" err="1">
                <a:cs typeface="Calibri"/>
              </a:rPr>
              <a:t>rights</a:t>
            </a:r>
            <a:r>
              <a:rPr lang="fr-FR" sz="2800" dirty="0">
                <a:cs typeface="Calibri"/>
              </a:rPr>
              <a:t> of </a:t>
            </a:r>
            <a:r>
              <a:rPr lang="fr-FR" sz="2800" dirty="0" err="1">
                <a:cs typeface="Calibri"/>
              </a:rPr>
              <a:t>citizens</a:t>
            </a:r>
            <a:r>
              <a:rPr lang="fr-FR" sz="2800" dirty="0">
                <a:cs typeface="Calibri"/>
              </a:rPr>
              <a:t>.  </a:t>
            </a:r>
          </a:p>
          <a:p>
            <a:endParaRPr lang="fr-FR" sz="2800" dirty="0">
              <a:cs typeface="Calibri"/>
            </a:endParaRPr>
          </a:p>
          <a:p>
            <a:r>
              <a:rPr lang="fr-FR" sz="2800" dirty="0">
                <a:cs typeface="Calibri"/>
              </a:rPr>
              <a:t>All </a:t>
            </a:r>
            <a:r>
              <a:rPr lang="fr-FR" sz="2800" dirty="0" err="1">
                <a:cs typeface="Calibri"/>
              </a:rPr>
              <a:t>laws</a:t>
            </a:r>
            <a:r>
              <a:rPr lang="fr-FR" sz="2800" dirty="0">
                <a:cs typeface="Calibri"/>
              </a:rPr>
              <a:t> must respect the constitution. </a:t>
            </a:r>
          </a:p>
        </p:txBody>
      </p:sp>
      <p:sp>
        <p:nvSpPr>
          <p:cNvPr id="3" name="Titre 2">
            <a:extLst>
              <a:ext uri="{FF2B5EF4-FFF2-40B4-BE49-F238E27FC236}">
                <a16:creationId xmlns:a16="http://schemas.microsoft.com/office/drawing/2014/main" id="{330F9B0F-9ABB-94AA-EB20-8901A498BFFB}"/>
              </a:ext>
            </a:extLst>
          </p:cNvPr>
          <p:cNvSpPr>
            <a:spLocks noGrp="1"/>
          </p:cNvSpPr>
          <p:nvPr>
            <p:ph type="title"/>
          </p:nvPr>
        </p:nvSpPr>
        <p:spPr>
          <a:xfrm>
            <a:off x="449705" y="523157"/>
            <a:ext cx="10421938" cy="914400"/>
          </a:xfrm>
        </p:spPr>
        <p:txBody>
          <a:bodyPr/>
          <a:lstStyle/>
          <a:p>
            <a:r>
              <a:rPr lang="fr-CA" b="0" dirty="0">
                <a:solidFill>
                  <a:schemeClr val="accent1"/>
                </a:solidFill>
              </a:rPr>
              <a:t>A First Constitution (1791)</a:t>
            </a:r>
            <a:endParaRPr lang="en-CA" b="0" dirty="0">
              <a:solidFill>
                <a:schemeClr val="accent1"/>
              </a:solidFill>
            </a:endParaRPr>
          </a:p>
        </p:txBody>
      </p:sp>
      <p:pic>
        <p:nvPicPr>
          <p:cNvPr id="4" name="Picture 2">
            <a:extLst>
              <a:ext uri="{FF2B5EF4-FFF2-40B4-BE49-F238E27FC236}">
                <a16:creationId xmlns:a16="http://schemas.microsoft.com/office/drawing/2014/main" id="{F5EE4E56-5C83-F8DA-1443-DB369E8F3DE6}"/>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8256344" y="1752835"/>
            <a:ext cx="3302488" cy="4428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83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1B37F0B-9438-B242-10B2-A9A8AB133C20}"/>
              </a:ext>
            </a:extLst>
          </p:cNvPr>
          <p:cNvSpPr>
            <a:spLocks noGrp="1"/>
          </p:cNvSpPr>
          <p:nvPr>
            <p:ph type="body" idx="1"/>
          </p:nvPr>
        </p:nvSpPr>
        <p:spPr>
          <a:xfrm>
            <a:off x="344774" y="1143000"/>
            <a:ext cx="6184041" cy="4572000"/>
          </a:xfrm>
        </p:spPr>
        <p:txBody>
          <a:bodyPr/>
          <a:lstStyle/>
          <a:p>
            <a:r>
              <a:rPr lang="fr-CA" sz="4400" dirty="0">
                <a:solidFill>
                  <a:schemeClr val="accent6"/>
                </a:solidFill>
              </a:rPr>
              <a:t>The Modern Canadian State: </a:t>
            </a:r>
            <a:r>
              <a:rPr lang="fr-CA" sz="4400" dirty="0" err="1">
                <a:solidFill>
                  <a:schemeClr val="accent6"/>
                </a:solidFill>
              </a:rPr>
              <a:t>Inspired</a:t>
            </a:r>
            <a:r>
              <a:rPr lang="fr-CA" sz="4400" dirty="0">
                <a:solidFill>
                  <a:schemeClr val="accent6"/>
                </a:solidFill>
              </a:rPr>
              <a:t> by the </a:t>
            </a:r>
            <a:r>
              <a:rPr lang="fr-CA" sz="4400" dirty="0" err="1">
                <a:solidFill>
                  <a:schemeClr val="accent6"/>
                </a:solidFill>
              </a:rPr>
              <a:t>Same</a:t>
            </a:r>
            <a:r>
              <a:rPr lang="fr-CA" sz="4400" dirty="0">
                <a:solidFill>
                  <a:schemeClr val="accent6"/>
                </a:solidFill>
              </a:rPr>
              <a:t> Principles</a:t>
            </a:r>
            <a:endParaRPr lang="en-CA" sz="4400" dirty="0">
              <a:solidFill>
                <a:schemeClr val="accent6"/>
              </a:solidFill>
            </a:endParaRPr>
          </a:p>
        </p:txBody>
      </p:sp>
      <p:pic>
        <p:nvPicPr>
          <p:cNvPr id="5" name="Espace réservé pour une image  4" descr="Feuille d’érable contour">
            <a:extLst>
              <a:ext uri="{FF2B5EF4-FFF2-40B4-BE49-F238E27FC236}">
                <a16:creationId xmlns:a16="http://schemas.microsoft.com/office/drawing/2014/main" id="{84A6B54D-B771-A56C-ABBC-1F4110A38B25}"/>
              </a:ext>
            </a:extLst>
          </p:cNvPr>
          <p:cNvPicPr>
            <a:picLocks noGrp="1" noChangeAspect="1"/>
          </p:cNvPicPr>
          <p:nvPr>
            <p:ph type="pic" sz="quarter" idx="16"/>
          </p:nvPr>
        </p:nvPicPr>
        <p:blipFill>
          <a:blip r:embed="rId2">
            <a:extLst>
              <a:ext uri="{96DAC541-7B7A-43D3-8B79-37D633B846F1}">
                <asvg:svgBlip xmlns:asvg="http://schemas.microsoft.com/office/drawing/2016/SVG/main" r:embed="rId3"/>
              </a:ext>
            </a:extLst>
          </a:blip>
          <a:srcRect l="20" r="20"/>
          <a:stretch>
            <a:fillRect/>
          </a:stretch>
        </p:blipFill>
        <p:spPr/>
      </p:pic>
    </p:spTree>
    <p:extLst>
      <p:ext uri="{BB962C8B-B14F-4D97-AF65-F5344CB8AC3E}">
        <p14:creationId xmlns:p14="http://schemas.microsoft.com/office/powerpoint/2010/main" val="141728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F7B8088-AC82-47D7-0900-CE47C2299767}"/>
              </a:ext>
            </a:extLst>
          </p:cNvPr>
          <p:cNvSpPr>
            <a:spLocks noGrp="1"/>
          </p:cNvSpPr>
          <p:nvPr>
            <p:ph type="title"/>
          </p:nvPr>
        </p:nvSpPr>
        <p:spPr>
          <a:xfrm>
            <a:off x="2384340" y="298710"/>
            <a:ext cx="10421938" cy="914400"/>
          </a:xfrm>
        </p:spPr>
        <p:txBody>
          <a:bodyPr/>
          <a:lstStyle/>
          <a:p>
            <a:r>
              <a:rPr lang="fr-CA" sz="4000" b="0" dirty="0" err="1">
                <a:solidFill>
                  <a:srgbClr val="F6891F"/>
                </a:solidFill>
                <a:latin typeface="Arial" panose="020B0604020202020204" pitchFamily="34" charset="0"/>
                <a:cs typeface="Arial" panose="020B0604020202020204" pitchFamily="34" charset="0"/>
              </a:rPr>
              <a:t>Separation</a:t>
            </a:r>
            <a:r>
              <a:rPr lang="fr-CA" sz="4000" b="0" dirty="0">
                <a:solidFill>
                  <a:srgbClr val="F6891F"/>
                </a:solidFill>
                <a:latin typeface="Arial" panose="020B0604020202020204" pitchFamily="34" charset="0"/>
                <a:cs typeface="Arial" panose="020B0604020202020204" pitchFamily="34" charset="0"/>
              </a:rPr>
              <a:t> of the </a:t>
            </a:r>
            <a:r>
              <a:rPr lang="fr-CA" sz="4000" b="0" dirty="0" err="1">
                <a:solidFill>
                  <a:srgbClr val="F6891F"/>
                </a:solidFill>
                <a:latin typeface="Arial" panose="020B0604020202020204" pitchFamily="34" charset="0"/>
                <a:cs typeface="Arial" panose="020B0604020202020204" pitchFamily="34" charset="0"/>
              </a:rPr>
              <a:t>Three</a:t>
            </a:r>
            <a:r>
              <a:rPr lang="fr-CA" sz="4000" b="0" dirty="0">
                <a:solidFill>
                  <a:srgbClr val="F6891F"/>
                </a:solidFill>
                <a:latin typeface="Arial" panose="020B0604020202020204" pitchFamily="34" charset="0"/>
                <a:cs typeface="Arial" panose="020B0604020202020204" pitchFamily="34" charset="0"/>
              </a:rPr>
              <a:t> Powers</a:t>
            </a:r>
            <a:endParaRPr lang="fr-CA" sz="4000" b="0" i="1" dirty="0">
              <a:solidFill>
                <a:srgbClr val="F6891F"/>
              </a:solidFill>
              <a:latin typeface="Arial" panose="020B0604020202020204" pitchFamily="34" charset="0"/>
              <a:cs typeface="Arial" panose="020B0604020202020204" pitchFamily="34" charset="0"/>
            </a:endParaRPr>
          </a:p>
        </p:txBody>
      </p:sp>
      <p:grpSp>
        <p:nvGrpSpPr>
          <p:cNvPr id="4" name="Groupe 3">
            <a:extLst>
              <a:ext uri="{FF2B5EF4-FFF2-40B4-BE49-F238E27FC236}">
                <a16:creationId xmlns:a16="http://schemas.microsoft.com/office/drawing/2014/main" id="{AAEC61A2-FD33-5062-BD6E-43F3B6BE73DD}"/>
              </a:ext>
            </a:extLst>
          </p:cNvPr>
          <p:cNvGrpSpPr/>
          <p:nvPr>
            <p:custDataLst>
              <p:tags r:id="rId1"/>
            </p:custDataLst>
          </p:nvPr>
        </p:nvGrpSpPr>
        <p:grpSpPr>
          <a:xfrm>
            <a:off x="4619836" y="1756672"/>
            <a:ext cx="3420380" cy="762301"/>
            <a:chOff x="755576" y="690215"/>
            <a:chExt cx="7933172" cy="1768067"/>
          </a:xfrm>
        </p:grpSpPr>
        <p:grpSp>
          <p:nvGrpSpPr>
            <p:cNvPr id="5" name="Groupe 4">
              <a:extLst>
                <a:ext uri="{FF2B5EF4-FFF2-40B4-BE49-F238E27FC236}">
                  <a16:creationId xmlns:a16="http://schemas.microsoft.com/office/drawing/2014/main" id="{C23E0AE4-1080-6CC0-A07A-ABC083464EF0}"/>
                </a:ext>
              </a:extLst>
            </p:cNvPr>
            <p:cNvGrpSpPr/>
            <p:nvPr/>
          </p:nvGrpSpPr>
          <p:grpSpPr>
            <a:xfrm>
              <a:off x="755576" y="692696"/>
              <a:ext cx="1489795" cy="1746059"/>
              <a:chOff x="760130" y="2348880"/>
              <a:chExt cx="1489795" cy="1746059"/>
            </a:xfrm>
          </p:grpSpPr>
          <p:grpSp>
            <p:nvGrpSpPr>
              <p:cNvPr id="54" name="Groupe 53">
                <a:extLst>
                  <a:ext uri="{FF2B5EF4-FFF2-40B4-BE49-F238E27FC236}">
                    <a16:creationId xmlns:a16="http://schemas.microsoft.com/office/drawing/2014/main" id="{75FB11D1-14C3-A90D-EDEE-6FCB3B2E57C7}"/>
                  </a:ext>
                </a:extLst>
              </p:cNvPr>
              <p:cNvGrpSpPr/>
              <p:nvPr/>
            </p:nvGrpSpPr>
            <p:grpSpPr>
              <a:xfrm>
                <a:off x="760190" y="2348880"/>
                <a:ext cx="1489735" cy="1745919"/>
                <a:chOff x="3491879" y="1971113"/>
                <a:chExt cx="3516738" cy="4121499"/>
              </a:xfrm>
            </p:grpSpPr>
            <p:grpSp>
              <p:nvGrpSpPr>
                <p:cNvPr id="58" name="Groupe 57">
                  <a:extLst>
                    <a:ext uri="{FF2B5EF4-FFF2-40B4-BE49-F238E27FC236}">
                      <a16:creationId xmlns:a16="http://schemas.microsoft.com/office/drawing/2014/main" id="{EC125522-2EDB-C004-0E9B-7E21769AF671}"/>
                    </a:ext>
                  </a:extLst>
                </p:cNvPr>
                <p:cNvGrpSpPr/>
                <p:nvPr/>
              </p:nvGrpSpPr>
              <p:grpSpPr>
                <a:xfrm>
                  <a:off x="3491879" y="2742118"/>
                  <a:ext cx="2160241" cy="3350494"/>
                  <a:chOff x="3851919" y="1932330"/>
                  <a:chExt cx="1440160" cy="2435003"/>
                </a:xfrm>
              </p:grpSpPr>
              <p:sp>
                <p:nvSpPr>
                  <p:cNvPr id="61" name="Organigramme : Délai 60">
                    <a:extLst>
                      <a:ext uri="{FF2B5EF4-FFF2-40B4-BE49-F238E27FC236}">
                        <a16:creationId xmlns:a16="http://schemas.microsoft.com/office/drawing/2014/main" id="{105514F9-1440-D67E-ECD8-CD4606A0266B}"/>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2" name="Triangle isocèle 61">
                    <a:extLst>
                      <a:ext uri="{FF2B5EF4-FFF2-40B4-BE49-F238E27FC236}">
                        <a16:creationId xmlns:a16="http://schemas.microsoft.com/office/drawing/2014/main" id="{16402536-E11B-156A-9B52-2B49D386B99F}"/>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3" name="Ellipse 62">
                    <a:extLst>
                      <a:ext uri="{FF2B5EF4-FFF2-40B4-BE49-F238E27FC236}">
                        <a16:creationId xmlns:a16="http://schemas.microsoft.com/office/drawing/2014/main" id="{6BFB9E3C-990A-3C45-9E84-EA5D2A7AF141}"/>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59" name="Forme libre 183">
                  <a:extLst>
                    <a:ext uri="{FF2B5EF4-FFF2-40B4-BE49-F238E27FC236}">
                      <a16:creationId xmlns:a16="http://schemas.microsoft.com/office/drawing/2014/main" id="{D9AEE2DB-E648-E242-2E33-D1466F1D1418}"/>
                    </a:ext>
                  </a:extLst>
                </p:cNvPr>
                <p:cNvSpPr/>
                <p:nvPr/>
              </p:nvSpPr>
              <p:spPr>
                <a:xfrm rot="5400000">
                  <a:off x="4205931" y="1794504"/>
                  <a:ext cx="710625" cy="1063843"/>
                </a:xfrm>
                <a:custGeom>
                  <a:avLst/>
                  <a:gdLst>
                    <a:gd name="connsiteX0" fmla="*/ 0 w 516451"/>
                    <a:gd name="connsiteY0" fmla="*/ 354614 h 709228"/>
                    <a:gd name="connsiteX1" fmla="*/ 335 w 516451"/>
                    <a:gd name="connsiteY1" fmla="*/ 347781 h 709228"/>
                    <a:gd name="connsiteX2" fmla="*/ 167665 w 516451"/>
                    <a:gd name="connsiteY2" fmla="*/ 243200 h 709228"/>
                    <a:gd name="connsiteX3" fmla="*/ 17743 w 516451"/>
                    <a:gd name="connsiteY3" fmla="*/ 149499 h 709228"/>
                    <a:gd name="connsiteX4" fmla="*/ 19863 w 516451"/>
                    <a:gd name="connsiteY4" fmla="*/ 136542 h 709228"/>
                    <a:gd name="connsiteX5" fmla="*/ 167665 w 516451"/>
                    <a:gd name="connsiteY5" fmla="*/ 44166 h 709228"/>
                    <a:gd name="connsiteX6" fmla="*/ 97000 w 516451"/>
                    <a:gd name="connsiteY6" fmla="*/ 0 h 709228"/>
                    <a:gd name="connsiteX7" fmla="*/ 516451 w 516451"/>
                    <a:gd name="connsiteY7" fmla="*/ 0 h 709228"/>
                    <a:gd name="connsiteX8" fmla="*/ 430359 w 516451"/>
                    <a:gd name="connsiteY8" fmla="*/ 354614 h 709228"/>
                    <a:gd name="connsiteX9" fmla="*/ 516451 w 516451"/>
                    <a:gd name="connsiteY9" fmla="*/ 709228 h 709228"/>
                    <a:gd name="connsiteX10" fmla="*/ 97000 w 516451"/>
                    <a:gd name="connsiteY10" fmla="*/ 709228 h 709228"/>
                    <a:gd name="connsiteX11" fmla="*/ 167666 w 516451"/>
                    <a:gd name="connsiteY11" fmla="*/ 665062 h 709228"/>
                    <a:gd name="connsiteX12" fmla="*/ 19863 w 516451"/>
                    <a:gd name="connsiteY12" fmla="*/ 572686 h 709228"/>
                    <a:gd name="connsiteX13" fmla="*/ 19255 w 516451"/>
                    <a:gd name="connsiteY13" fmla="*/ 568970 h 709228"/>
                    <a:gd name="connsiteX14" fmla="*/ 167665 w 516451"/>
                    <a:gd name="connsiteY14" fmla="*/ 476214 h 709228"/>
                    <a:gd name="connsiteX15" fmla="*/ 850 w 516451"/>
                    <a:gd name="connsiteY15" fmla="*/ 371955 h 70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451" h="709228">
                      <a:moveTo>
                        <a:pt x="0" y="354614"/>
                      </a:moveTo>
                      <a:lnTo>
                        <a:pt x="335" y="347781"/>
                      </a:lnTo>
                      <a:lnTo>
                        <a:pt x="167665" y="243200"/>
                      </a:lnTo>
                      <a:lnTo>
                        <a:pt x="17743" y="149499"/>
                      </a:lnTo>
                      <a:lnTo>
                        <a:pt x="19863" y="136542"/>
                      </a:lnTo>
                      <a:lnTo>
                        <a:pt x="167665" y="44166"/>
                      </a:lnTo>
                      <a:lnTo>
                        <a:pt x="97000" y="0"/>
                      </a:lnTo>
                      <a:lnTo>
                        <a:pt x="516451" y="0"/>
                      </a:lnTo>
                      <a:cubicBezTo>
                        <a:pt x="468886" y="0"/>
                        <a:pt x="430359" y="158796"/>
                        <a:pt x="430359" y="354614"/>
                      </a:cubicBezTo>
                      <a:cubicBezTo>
                        <a:pt x="430359" y="550432"/>
                        <a:pt x="468886" y="709228"/>
                        <a:pt x="516451" y="709228"/>
                      </a:cubicBezTo>
                      <a:lnTo>
                        <a:pt x="97000" y="709228"/>
                      </a:lnTo>
                      <a:lnTo>
                        <a:pt x="167666" y="665062"/>
                      </a:lnTo>
                      <a:lnTo>
                        <a:pt x="19863" y="572686"/>
                      </a:lnTo>
                      <a:lnTo>
                        <a:pt x="19255" y="568970"/>
                      </a:lnTo>
                      <a:lnTo>
                        <a:pt x="167665" y="476214"/>
                      </a:lnTo>
                      <a:lnTo>
                        <a:pt x="850" y="371955"/>
                      </a:lnTo>
                      <a:close/>
                    </a:path>
                  </a:pathLst>
                </a:cu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0" name="Forme libre 184">
                  <a:extLst>
                    <a:ext uri="{FF2B5EF4-FFF2-40B4-BE49-F238E27FC236}">
                      <a16:creationId xmlns:a16="http://schemas.microsoft.com/office/drawing/2014/main" id="{DE6E41BB-03AE-0348-3E3D-246227C9AE8F}"/>
                    </a:ext>
                  </a:extLst>
                </p:cNvPr>
                <p:cNvSpPr/>
                <p:nvPr/>
              </p:nvSpPr>
              <p:spPr>
                <a:xfrm rot="19392397" flipH="1">
                  <a:off x="5060330" y="3864823"/>
                  <a:ext cx="1948287" cy="387602"/>
                </a:xfrm>
                <a:custGeom>
                  <a:avLst/>
                  <a:gdLst>
                    <a:gd name="connsiteX0" fmla="*/ 33717 w 1039087"/>
                    <a:gd name="connsiteY0" fmla="*/ 31599 h 206721"/>
                    <a:gd name="connsiteX1" fmla="*/ 115118 w 1039087"/>
                    <a:gd name="connsiteY1" fmla="*/ 3687 h 206721"/>
                    <a:gd name="connsiteX2" fmla="*/ 123371 w 1039087"/>
                    <a:gd name="connsiteY2" fmla="*/ 5066 h 206721"/>
                    <a:gd name="connsiteX3" fmla="*/ 136061 w 1039087"/>
                    <a:gd name="connsiteY3" fmla="*/ 0 h 206721"/>
                    <a:gd name="connsiteX4" fmla="*/ 1006921 w 1039087"/>
                    <a:gd name="connsiteY4" fmla="*/ 11220 h 206721"/>
                    <a:gd name="connsiteX5" fmla="*/ 1039085 w 1039087"/>
                    <a:gd name="connsiteY5" fmla="*/ 44223 h 206721"/>
                    <a:gd name="connsiteX6" fmla="*/ 1037406 w 1039087"/>
                    <a:gd name="connsiteY6" fmla="*/ 174555 h 206721"/>
                    <a:gd name="connsiteX7" fmla="*/ 1004403 w 1039087"/>
                    <a:gd name="connsiteY7" fmla="*/ 206719 h 206721"/>
                    <a:gd name="connsiteX8" fmla="*/ 133543 w 1039087"/>
                    <a:gd name="connsiteY8" fmla="*/ 195499 h 206721"/>
                    <a:gd name="connsiteX9" fmla="*/ 126342 w 1039087"/>
                    <a:gd name="connsiteY9" fmla="*/ 192407 h 206721"/>
                    <a:gd name="connsiteX10" fmla="*/ 115118 w 1039087"/>
                    <a:gd name="connsiteY10" fmla="*/ 194283 h 206721"/>
                    <a:gd name="connsiteX11" fmla="*/ 0 w 1039087"/>
                    <a:gd name="connsiteY11" fmla="*/ 98985 h 206721"/>
                    <a:gd name="connsiteX12" fmla="*/ 33717 w 1039087"/>
                    <a:gd name="connsiteY12" fmla="*/ 31599 h 2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087" h="206721">
                      <a:moveTo>
                        <a:pt x="33717" y="31599"/>
                      </a:moveTo>
                      <a:cubicBezTo>
                        <a:pt x="54550" y="14353"/>
                        <a:pt x="83329" y="3687"/>
                        <a:pt x="115118" y="3687"/>
                      </a:cubicBezTo>
                      <a:lnTo>
                        <a:pt x="123371" y="5066"/>
                      </a:lnTo>
                      <a:lnTo>
                        <a:pt x="136061" y="0"/>
                      </a:lnTo>
                      <a:lnTo>
                        <a:pt x="1006921" y="11220"/>
                      </a:lnTo>
                      <a:cubicBezTo>
                        <a:pt x="1024917" y="11452"/>
                        <a:pt x="1039317" y="26227"/>
                        <a:pt x="1039085" y="44223"/>
                      </a:cubicBezTo>
                      <a:lnTo>
                        <a:pt x="1037406" y="174555"/>
                      </a:lnTo>
                      <a:cubicBezTo>
                        <a:pt x="1037174" y="192551"/>
                        <a:pt x="1022398" y="206951"/>
                        <a:pt x="1004403" y="206719"/>
                      </a:cubicBezTo>
                      <a:lnTo>
                        <a:pt x="133543" y="195499"/>
                      </a:lnTo>
                      <a:lnTo>
                        <a:pt x="126342" y="192407"/>
                      </a:lnTo>
                      <a:lnTo>
                        <a:pt x="115118" y="194283"/>
                      </a:lnTo>
                      <a:cubicBezTo>
                        <a:pt x="51540" y="194283"/>
                        <a:pt x="0" y="151617"/>
                        <a:pt x="0" y="98985"/>
                      </a:cubicBezTo>
                      <a:cubicBezTo>
                        <a:pt x="0" y="72669"/>
                        <a:pt x="12885" y="48845"/>
                        <a:pt x="33717" y="31599"/>
                      </a:cubicBezTo>
                      <a:close/>
                    </a:path>
                  </a:pathLst>
                </a:cu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55" name="Groupe 54">
                <a:extLst>
                  <a:ext uri="{FF2B5EF4-FFF2-40B4-BE49-F238E27FC236}">
                    <a16:creationId xmlns:a16="http://schemas.microsoft.com/office/drawing/2014/main" id="{34770327-90BF-9786-1E7C-2711B48D08DF}"/>
                  </a:ext>
                </a:extLst>
              </p:cNvPr>
              <p:cNvGrpSpPr/>
              <p:nvPr/>
            </p:nvGrpSpPr>
            <p:grpSpPr>
              <a:xfrm>
                <a:off x="760130" y="2669331"/>
                <a:ext cx="1411786" cy="1425608"/>
                <a:chOff x="755576" y="2695652"/>
                <a:chExt cx="1411786" cy="1425608"/>
              </a:xfrm>
              <a:blipFill dpi="0" rotWithShape="1">
                <a:blip r:embed="rId13">
                  <a:extLst>
                    <a:ext uri="{28A0092B-C50C-407E-A947-70E740481C1C}">
                      <a14:useLocalDpi xmlns:a14="http://schemas.microsoft.com/office/drawing/2010/main" val="0"/>
                    </a:ext>
                  </a:extLst>
                </a:blip>
                <a:srcRect/>
                <a:stretch>
                  <a:fillRect/>
                </a:stretch>
              </a:blipFill>
            </p:grpSpPr>
            <p:pic>
              <p:nvPicPr>
                <p:cNvPr id="56" name="Image 55">
                  <a:extLst>
                    <a:ext uri="{FF2B5EF4-FFF2-40B4-BE49-F238E27FC236}">
                      <a16:creationId xmlns:a16="http://schemas.microsoft.com/office/drawing/2014/main" id="{E754193C-BD0C-6605-2D33-FE06D86CD7D9}"/>
                    </a:ext>
                  </a:extLst>
                </p:cNvPr>
                <p:cNvPicPr>
                  <a:picLocks noChangeAspect="1"/>
                </p:cNvPicPr>
                <p:nvPr/>
              </p:nvPicPr>
              <p:blipFill>
                <a:blip r:embed="rId14" cstate="print">
                  <a:extLst>
                    <a:ext uri="{28A0092B-C50C-407E-A947-70E740481C1C}">
                      <a14:useLocalDpi xmlns:a14="http://schemas.microsoft.com/office/drawing/2010/main" val="0"/>
                    </a:ext>
                  </a:extLst>
                </a:blip>
                <a:srcRect l="21945" t="-9453" r="-8332" b="42145"/>
                <a:stretch>
                  <a:fillRect/>
                </a:stretch>
              </p:blipFill>
              <p:spPr>
                <a:xfrm>
                  <a:off x="755576" y="2945332"/>
                  <a:ext cx="1411786" cy="1175928"/>
                </a:xfrm>
                <a:custGeom>
                  <a:avLst/>
                  <a:gdLst>
                    <a:gd name="connsiteX0" fmla="*/ 1345374 w 1411786"/>
                    <a:gd name="connsiteY0" fmla="*/ 105 h 1175928"/>
                    <a:gd name="connsiteX1" fmla="*/ 1398876 w 1411786"/>
                    <a:gd name="connsiteY1" fmla="*/ 26927 h 1175928"/>
                    <a:gd name="connsiteX2" fmla="*/ 1370989 w 1411786"/>
                    <a:gd name="connsiteY2" fmla="*/ 142305 h 1175928"/>
                    <a:gd name="connsiteX3" fmla="*/ 1362958 w 1411786"/>
                    <a:gd name="connsiteY3" fmla="*/ 146451 h 1175928"/>
                    <a:gd name="connsiteX4" fmla="*/ 1359849 w 1411786"/>
                    <a:gd name="connsiteY4" fmla="*/ 151843 h 1175928"/>
                    <a:gd name="connsiteX5" fmla="*/ 867087 w 1411786"/>
                    <a:gd name="connsiteY5" fmla="*/ 530384 h 1175928"/>
                    <a:gd name="connsiteX6" fmla="*/ 887137 w 1411786"/>
                    <a:gd name="connsiteY6" fmla="*/ 562382 h 1175928"/>
                    <a:gd name="connsiteX7" fmla="*/ 933146 w 1411786"/>
                    <a:gd name="connsiteY7" fmla="*/ 747935 h 1175928"/>
                    <a:gd name="connsiteX8" fmla="*/ 933146 w 1411786"/>
                    <a:gd name="connsiteY8" fmla="*/ 1175928 h 1175928"/>
                    <a:gd name="connsiteX9" fmla="*/ 1 w 1411786"/>
                    <a:gd name="connsiteY9" fmla="*/ 1175928 h 1175928"/>
                    <a:gd name="connsiteX10" fmla="*/ 0 w 1411786"/>
                    <a:gd name="connsiteY10" fmla="*/ 747935 h 1175928"/>
                    <a:gd name="connsiteX11" fmla="*/ 284961 w 1411786"/>
                    <a:gd name="connsiteY11" fmla="*/ 353575 h 1175928"/>
                    <a:gd name="connsiteX12" fmla="*/ 326815 w 1411786"/>
                    <a:gd name="connsiteY12" fmla="*/ 341657 h 1175928"/>
                    <a:gd name="connsiteX13" fmla="*/ 466576 w 1411786"/>
                    <a:gd name="connsiteY13" fmla="*/ 464727 h 1175928"/>
                    <a:gd name="connsiteX14" fmla="*/ 606335 w 1411786"/>
                    <a:gd name="connsiteY14" fmla="*/ 341659 h 1175928"/>
                    <a:gd name="connsiteX15" fmla="*/ 648184 w 1411786"/>
                    <a:gd name="connsiteY15" fmla="*/ 353575 h 1175928"/>
                    <a:gd name="connsiteX16" fmla="*/ 708508 w 1411786"/>
                    <a:gd name="connsiteY16" fmla="*/ 381903 h 1175928"/>
                    <a:gd name="connsiteX17" fmla="*/ 760942 w 1411786"/>
                    <a:gd name="connsiteY17" fmla="*/ 416100 h 1175928"/>
                    <a:gd name="connsiteX18" fmla="*/ 1265245 w 1411786"/>
                    <a:gd name="connsiteY18" fmla="*/ 28693 h 1175928"/>
                    <a:gd name="connsiteX19" fmla="*/ 1275727 w 1411786"/>
                    <a:gd name="connsiteY19" fmla="*/ 25879 h 1175928"/>
                    <a:gd name="connsiteX20" fmla="*/ 1280320 w 1411786"/>
                    <a:gd name="connsiteY20" fmla="*/ 21075 h 1175928"/>
                    <a:gd name="connsiteX21" fmla="*/ 1345374 w 1411786"/>
                    <a:gd name="connsiteY21" fmla="*/ 105 h 117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11786" h="1175928">
                      <a:moveTo>
                        <a:pt x="1345374" y="105"/>
                      </a:moveTo>
                      <a:cubicBezTo>
                        <a:pt x="1366828" y="1165"/>
                        <a:pt x="1386357" y="10188"/>
                        <a:pt x="1398876" y="26927"/>
                      </a:cubicBezTo>
                      <a:cubicBezTo>
                        <a:pt x="1423914" y="60404"/>
                        <a:pt x="1411429" y="112060"/>
                        <a:pt x="1370989" y="142305"/>
                      </a:cubicBezTo>
                      <a:lnTo>
                        <a:pt x="1362958" y="146451"/>
                      </a:lnTo>
                      <a:lnTo>
                        <a:pt x="1359849" y="151843"/>
                      </a:lnTo>
                      <a:lnTo>
                        <a:pt x="867087" y="530384"/>
                      </a:lnTo>
                      <a:lnTo>
                        <a:pt x="887137" y="562382"/>
                      </a:lnTo>
                      <a:cubicBezTo>
                        <a:pt x="916622" y="618514"/>
                        <a:pt x="933146" y="681454"/>
                        <a:pt x="933146" y="747935"/>
                      </a:cubicBezTo>
                      <a:lnTo>
                        <a:pt x="933146" y="1175928"/>
                      </a:lnTo>
                      <a:lnTo>
                        <a:pt x="1" y="1175928"/>
                      </a:lnTo>
                      <a:lnTo>
                        <a:pt x="0" y="747935"/>
                      </a:lnTo>
                      <a:cubicBezTo>
                        <a:pt x="0" y="570654"/>
                        <a:pt x="117502" y="418548"/>
                        <a:pt x="284961" y="353575"/>
                      </a:cubicBezTo>
                      <a:lnTo>
                        <a:pt x="326815" y="341657"/>
                      </a:lnTo>
                      <a:lnTo>
                        <a:pt x="466576" y="464727"/>
                      </a:lnTo>
                      <a:lnTo>
                        <a:pt x="606335" y="341659"/>
                      </a:lnTo>
                      <a:lnTo>
                        <a:pt x="648184" y="353575"/>
                      </a:lnTo>
                      <a:cubicBezTo>
                        <a:pt x="669117" y="361697"/>
                        <a:pt x="689268" y="371180"/>
                        <a:pt x="708508" y="381903"/>
                      </a:cubicBezTo>
                      <a:lnTo>
                        <a:pt x="760942" y="416100"/>
                      </a:lnTo>
                      <a:lnTo>
                        <a:pt x="1265245" y="28693"/>
                      </a:lnTo>
                      <a:lnTo>
                        <a:pt x="1275727" y="25879"/>
                      </a:lnTo>
                      <a:lnTo>
                        <a:pt x="1280320" y="21075"/>
                      </a:lnTo>
                      <a:cubicBezTo>
                        <a:pt x="1300540" y="5953"/>
                        <a:pt x="1323919" y="-954"/>
                        <a:pt x="1345374" y="105"/>
                      </a:cubicBezTo>
                      <a:close/>
                    </a:path>
                  </a:pathLst>
                </a:custGeom>
                <a:grpFill/>
                <a:ln w="28575">
                  <a:solidFill>
                    <a:srgbClr val="36424B"/>
                  </a:solidFill>
                </a:ln>
              </p:spPr>
            </p:pic>
            <p:pic>
              <p:nvPicPr>
                <p:cNvPr id="57" name="Image 56">
                  <a:extLst>
                    <a:ext uri="{FF2B5EF4-FFF2-40B4-BE49-F238E27FC236}">
                      <a16:creationId xmlns:a16="http://schemas.microsoft.com/office/drawing/2014/main" id="{7223DA67-7934-7FEF-8C64-A75A1F2324E4}"/>
                    </a:ext>
                  </a:extLst>
                </p:cNvPr>
                <p:cNvPicPr>
                  <a:picLocks noChangeAspect="1"/>
                </p:cNvPicPr>
                <p:nvPr/>
              </p:nvPicPr>
              <p:blipFill>
                <a:blip r:embed="rId15" cstate="print">
                  <a:extLst>
                    <a:ext uri="{28A0092B-C50C-407E-A947-70E740481C1C}">
                      <a14:useLocalDpi xmlns:a14="http://schemas.microsoft.com/office/drawing/2010/main" val="0"/>
                    </a:ext>
                  </a:extLst>
                </a:blip>
                <a:srcRect l="32702" t="12981" r="31045" b="55910"/>
                <a:stretch>
                  <a:fillRect/>
                </a:stretch>
              </p:blipFill>
              <p:spPr>
                <a:xfrm>
                  <a:off x="940244" y="2695652"/>
                  <a:ext cx="568014" cy="521046"/>
                </a:xfrm>
                <a:custGeom>
                  <a:avLst/>
                  <a:gdLst>
                    <a:gd name="connsiteX0" fmla="*/ 365761 w 731522"/>
                    <a:gd name="connsiteY0" fmla="*/ 0 h 671034"/>
                    <a:gd name="connsiteX1" fmla="*/ 731522 w 731522"/>
                    <a:gd name="connsiteY1" fmla="*/ 335517 h 671034"/>
                    <a:gd name="connsiteX2" fmla="*/ 365761 w 731522"/>
                    <a:gd name="connsiteY2" fmla="*/ 671034 h 671034"/>
                    <a:gd name="connsiteX3" fmla="*/ 0 w 731522"/>
                    <a:gd name="connsiteY3" fmla="*/ 335517 h 671034"/>
                    <a:gd name="connsiteX4" fmla="*/ 365761 w 731522"/>
                    <a:gd name="connsiteY4" fmla="*/ 0 h 67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671034">
                      <a:moveTo>
                        <a:pt x="365761" y="0"/>
                      </a:moveTo>
                      <a:cubicBezTo>
                        <a:pt x="567765" y="0"/>
                        <a:pt x="731522" y="150216"/>
                        <a:pt x="731522" y="335517"/>
                      </a:cubicBezTo>
                      <a:cubicBezTo>
                        <a:pt x="731522" y="520818"/>
                        <a:pt x="567765" y="671034"/>
                        <a:pt x="365761" y="671034"/>
                      </a:cubicBezTo>
                      <a:cubicBezTo>
                        <a:pt x="163757" y="671034"/>
                        <a:pt x="0" y="520818"/>
                        <a:pt x="0" y="335517"/>
                      </a:cubicBezTo>
                      <a:cubicBezTo>
                        <a:pt x="0" y="150216"/>
                        <a:pt x="163757" y="0"/>
                        <a:pt x="365761" y="0"/>
                      </a:cubicBezTo>
                      <a:close/>
                    </a:path>
                  </a:pathLst>
                </a:custGeom>
                <a:grpFill/>
                <a:ln w="28575">
                  <a:solidFill>
                    <a:srgbClr val="36424B"/>
                  </a:solidFill>
                </a:ln>
              </p:spPr>
            </p:pic>
          </p:grpSp>
        </p:grpSp>
        <p:grpSp>
          <p:nvGrpSpPr>
            <p:cNvPr id="6" name="Groupe 5">
              <a:extLst>
                <a:ext uri="{FF2B5EF4-FFF2-40B4-BE49-F238E27FC236}">
                  <a16:creationId xmlns:a16="http://schemas.microsoft.com/office/drawing/2014/main" id="{519DFACE-EC07-D4EB-5C55-F211FDDF0232}"/>
                </a:ext>
              </a:extLst>
            </p:cNvPr>
            <p:cNvGrpSpPr/>
            <p:nvPr/>
          </p:nvGrpSpPr>
          <p:grpSpPr>
            <a:xfrm>
              <a:off x="3836195" y="692697"/>
              <a:ext cx="1489735" cy="1745919"/>
              <a:chOff x="3491879" y="1971113"/>
              <a:chExt cx="3516738" cy="4121499"/>
            </a:xfrm>
          </p:grpSpPr>
          <p:grpSp>
            <p:nvGrpSpPr>
              <p:cNvPr id="48" name="Groupe 47">
                <a:extLst>
                  <a:ext uri="{FF2B5EF4-FFF2-40B4-BE49-F238E27FC236}">
                    <a16:creationId xmlns:a16="http://schemas.microsoft.com/office/drawing/2014/main" id="{47AC18EE-5654-8B2F-3C09-35D54F153ECB}"/>
                  </a:ext>
                </a:extLst>
              </p:cNvPr>
              <p:cNvGrpSpPr/>
              <p:nvPr/>
            </p:nvGrpSpPr>
            <p:grpSpPr>
              <a:xfrm>
                <a:off x="3491879" y="2742118"/>
                <a:ext cx="2160241" cy="3350494"/>
                <a:chOff x="3851919" y="1932330"/>
                <a:chExt cx="1440160" cy="2435003"/>
              </a:xfrm>
            </p:grpSpPr>
            <p:sp>
              <p:nvSpPr>
                <p:cNvPr id="51" name="Organigramme : Délai 50">
                  <a:extLst>
                    <a:ext uri="{FF2B5EF4-FFF2-40B4-BE49-F238E27FC236}">
                      <a16:creationId xmlns:a16="http://schemas.microsoft.com/office/drawing/2014/main" id="{C099213C-A1CB-5D25-AF50-FAE1B92D0F72}"/>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2" name="Triangle isocèle 51">
                  <a:extLst>
                    <a:ext uri="{FF2B5EF4-FFF2-40B4-BE49-F238E27FC236}">
                      <a16:creationId xmlns:a16="http://schemas.microsoft.com/office/drawing/2014/main" id="{584BC674-2838-C330-0BE3-E57B015230FF}"/>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3" name="Ellipse 52">
                  <a:extLst>
                    <a:ext uri="{FF2B5EF4-FFF2-40B4-BE49-F238E27FC236}">
                      <a16:creationId xmlns:a16="http://schemas.microsoft.com/office/drawing/2014/main" id="{1D921922-7F54-5E3B-DE34-272BCCAE6DF2}"/>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49" name="Forme libre 173">
                <a:extLst>
                  <a:ext uri="{FF2B5EF4-FFF2-40B4-BE49-F238E27FC236}">
                    <a16:creationId xmlns:a16="http://schemas.microsoft.com/office/drawing/2014/main" id="{3E67D2D3-EE05-F7A1-28CF-83320828C030}"/>
                  </a:ext>
                </a:extLst>
              </p:cNvPr>
              <p:cNvSpPr/>
              <p:nvPr/>
            </p:nvSpPr>
            <p:spPr>
              <a:xfrm rot="5400000">
                <a:off x="4205931" y="1794504"/>
                <a:ext cx="710625" cy="1063843"/>
              </a:xfrm>
              <a:custGeom>
                <a:avLst/>
                <a:gdLst>
                  <a:gd name="connsiteX0" fmla="*/ 0 w 516451"/>
                  <a:gd name="connsiteY0" fmla="*/ 354614 h 709228"/>
                  <a:gd name="connsiteX1" fmla="*/ 335 w 516451"/>
                  <a:gd name="connsiteY1" fmla="*/ 347781 h 709228"/>
                  <a:gd name="connsiteX2" fmla="*/ 167665 w 516451"/>
                  <a:gd name="connsiteY2" fmla="*/ 243200 h 709228"/>
                  <a:gd name="connsiteX3" fmla="*/ 17743 w 516451"/>
                  <a:gd name="connsiteY3" fmla="*/ 149499 h 709228"/>
                  <a:gd name="connsiteX4" fmla="*/ 19863 w 516451"/>
                  <a:gd name="connsiteY4" fmla="*/ 136542 h 709228"/>
                  <a:gd name="connsiteX5" fmla="*/ 167665 w 516451"/>
                  <a:gd name="connsiteY5" fmla="*/ 44166 h 709228"/>
                  <a:gd name="connsiteX6" fmla="*/ 97000 w 516451"/>
                  <a:gd name="connsiteY6" fmla="*/ 0 h 709228"/>
                  <a:gd name="connsiteX7" fmla="*/ 516451 w 516451"/>
                  <a:gd name="connsiteY7" fmla="*/ 0 h 709228"/>
                  <a:gd name="connsiteX8" fmla="*/ 430359 w 516451"/>
                  <a:gd name="connsiteY8" fmla="*/ 354614 h 709228"/>
                  <a:gd name="connsiteX9" fmla="*/ 516451 w 516451"/>
                  <a:gd name="connsiteY9" fmla="*/ 709228 h 709228"/>
                  <a:gd name="connsiteX10" fmla="*/ 97000 w 516451"/>
                  <a:gd name="connsiteY10" fmla="*/ 709228 h 709228"/>
                  <a:gd name="connsiteX11" fmla="*/ 167666 w 516451"/>
                  <a:gd name="connsiteY11" fmla="*/ 665062 h 709228"/>
                  <a:gd name="connsiteX12" fmla="*/ 19863 w 516451"/>
                  <a:gd name="connsiteY12" fmla="*/ 572686 h 709228"/>
                  <a:gd name="connsiteX13" fmla="*/ 19255 w 516451"/>
                  <a:gd name="connsiteY13" fmla="*/ 568970 h 709228"/>
                  <a:gd name="connsiteX14" fmla="*/ 167665 w 516451"/>
                  <a:gd name="connsiteY14" fmla="*/ 476214 h 709228"/>
                  <a:gd name="connsiteX15" fmla="*/ 850 w 516451"/>
                  <a:gd name="connsiteY15" fmla="*/ 371955 h 70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451" h="709228">
                    <a:moveTo>
                      <a:pt x="0" y="354614"/>
                    </a:moveTo>
                    <a:lnTo>
                      <a:pt x="335" y="347781"/>
                    </a:lnTo>
                    <a:lnTo>
                      <a:pt x="167665" y="243200"/>
                    </a:lnTo>
                    <a:lnTo>
                      <a:pt x="17743" y="149499"/>
                    </a:lnTo>
                    <a:lnTo>
                      <a:pt x="19863" y="136542"/>
                    </a:lnTo>
                    <a:lnTo>
                      <a:pt x="167665" y="44166"/>
                    </a:lnTo>
                    <a:lnTo>
                      <a:pt x="97000" y="0"/>
                    </a:lnTo>
                    <a:lnTo>
                      <a:pt x="516451" y="0"/>
                    </a:lnTo>
                    <a:cubicBezTo>
                      <a:pt x="468886" y="0"/>
                      <a:pt x="430359" y="158796"/>
                      <a:pt x="430359" y="354614"/>
                    </a:cubicBezTo>
                    <a:cubicBezTo>
                      <a:pt x="430359" y="550432"/>
                      <a:pt x="468886" y="709228"/>
                      <a:pt x="516451" y="709228"/>
                    </a:cubicBezTo>
                    <a:lnTo>
                      <a:pt x="97000" y="709228"/>
                    </a:lnTo>
                    <a:lnTo>
                      <a:pt x="167666" y="665062"/>
                    </a:lnTo>
                    <a:lnTo>
                      <a:pt x="19863" y="572686"/>
                    </a:lnTo>
                    <a:lnTo>
                      <a:pt x="19255" y="568970"/>
                    </a:lnTo>
                    <a:lnTo>
                      <a:pt x="167665" y="476214"/>
                    </a:lnTo>
                    <a:lnTo>
                      <a:pt x="850" y="371955"/>
                    </a:lnTo>
                    <a:close/>
                  </a:path>
                </a:pathLst>
              </a:custGeom>
              <a:solidFill>
                <a:srgbClr val="00A9CE"/>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0" name="Forme libre 174">
                <a:extLst>
                  <a:ext uri="{FF2B5EF4-FFF2-40B4-BE49-F238E27FC236}">
                    <a16:creationId xmlns:a16="http://schemas.microsoft.com/office/drawing/2014/main" id="{40DF198A-5D3F-60B9-B41D-643D8C890339}"/>
                  </a:ext>
                </a:extLst>
              </p:cNvPr>
              <p:cNvSpPr/>
              <p:nvPr/>
            </p:nvSpPr>
            <p:spPr>
              <a:xfrm rot="19392397" flipH="1">
                <a:off x="5060330" y="3864823"/>
                <a:ext cx="1948287" cy="387602"/>
              </a:xfrm>
              <a:custGeom>
                <a:avLst/>
                <a:gdLst>
                  <a:gd name="connsiteX0" fmla="*/ 33717 w 1039087"/>
                  <a:gd name="connsiteY0" fmla="*/ 31599 h 206721"/>
                  <a:gd name="connsiteX1" fmla="*/ 115118 w 1039087"/>
                  <a:gd name="connsiteY1" fmla="*/ 3687 h 206721"/>
                  <a:gd name="connsiteX2" fmla="*/ 123371 w 1039087"/>
                  <a:gd name="connsiteY2" fmla="*/ 5066 h 206721"/>
                  <a:gd name="connsiteX3" fmla="*/ 136061 w 1039087"/>
                  <a:gd name="connsiteY3" fmla="*/ 0 h 206721"/>
                  <a:gd name="connsiteX4" fmla="*/ 1006921 w 1039087"/>
                  <a:gd name="connsiteY4" fmla="*/ 11220 h 206721"/>
                  <a:gd name="connsiteX5" fmla="*/ 1039085 w 1039087"/>
                  <a:gd name="connsiteY5" fmla="*/ 44223 h 206721"/>
                  <a:gd name="connsiteX6" fmla="*/ 1037406 w 1039087"/>
                  <a:gd name="connsiteY6" fmla="*/ 174555 h 206721"/>
                  <a:gd name="connsiteX7" fmla="*/ 1004403 w 1039087"/>
                  <a:gd name="connsiteY7" fmla="*/ 206719 h 206721"/>
                  <a:gd name="connsiteX8" fmla="*/ 133543 w 1039087"/>
                  <a:gd name="connsiteY8" fmla="*/ 195499 h 206721"/>
                  <a:gd name="connsiteX9" fmla="*/ 126342 w 1039087"/>
                  <a:gd name="connsiteY9" fmla="*/ 192407 h 206721"/>
                  <a:gd name="connsiteX10" fmla="*/ 115118 w 1039087"/>
                  <a:gd name="connsiteY10" fmla="*/ 194283 h 206721"/>
                  <a:gd name="connsiteX11" fmla="*/ 0 w 1039087"/>
                  <a:gd name="connsiteY11" fmla="*/ 98985 h 206721"/>
                  <a:gd name="connsiteX12" fmla="*/ 33717 w 1039087"/>
                  <a:gd name="connsiteY12" fmla="*/ 31599 h 2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087" h="206721">
                    <a:moveTo>
                      <a:pt x="33717" y="31599"/>
                    </a:moveTo>
                    <a:cubicBezTo>
                      <a:pt x="54550" y="14353"/>
                      <a:pt x="83329" y="3687"/>
                      <a:pt x="115118" y="3687"/>
                    </a:cubicBezTo>
                    <a:lnTo>
                      <a:pt x="123371" y="5066"/>
                    </a:lnTo>
                    <a:lnTo>
                      <a:pt x="136061" y="0"/>
                    </a:lnTo>
                    <a:lnTo>
                      <a:pt x="1006921" y="11220"/>
                    </a:lnTo>
                    <a:cubicBezTo>
                      <a:pt x="1024917" y="11452"/>
                      <a:pt x="1039317" y="26227"/>
                      <a:pt x="1039085" y="44223"/>
                    </a:cubicBezTo>
                    <a:lnTo>
                      <a:pt x="1037406" y="174555"/>
                    </a:lnTo>
                    <a:cubicBezTo>
                      <a:pt x="1037174" y="192551"/>
                      <a:pt x="1022398" y="206951"/>
                      <a:pt x="1004403" y="206719"/>
                    </a:cubicBezTo>
                    <a:lnTo>
                      <a:pt x="133543" y="195499"/>
                    </a:lnTo>
                    <a:lnTo>
                      <a:pt x="126342" y="192407"/>
                    </a:lnTo>
                    <a:lnTo>
                      <a:pt x="115118" y="194283"/>
                    </a:lnTo>
                    <a:cubicBezTo>
                      <a:pt x="51540" y="194283"/>
                      <a:pt x="0" y="151617"/>
                      <a:pt x="0" y="98985"/>
                    </a:cubicBezTo>
                    <a:cubicBezTo>
                      <a:pt x="0" y="72669"/>
                      <a:pt x="12885" y="48845"/>
                      <a:pt x="33717" y="31599"/>
                    </a:cubicBezTo>
                    <a:close/>
                  </a:path>
                </a:pathLst>
              </a:cu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7" name="Groupe 6">
              <a:extLst>
                <a:ext uri="{FF2B5EF4-FFF2-40B4-BE49-F238E27FC236}">
                  <a16:creationId xmlns:a16="http://schemas.microsoft.com/office/drawing/2014/main" id="{2E70ADD2-0F67-10D1-F1E6-CED9243418F6}"/>
                </a:ext>
              </a:extLst>
            </p:cNvPr>
            <p:cNvGrpSpPr/>
            <p:nvPr/>
          </p:nvGrpSpPr>
          <p:grpSpPr>
            <a:xfrm>
              <a:off x="3829586" y="1032674"/>
              <a:ext cx="1411786" cy="1425608"/>
              <a:chOff x="755576" y="2695652"/>
              <a:chExt cx="1411786" cy="1425608"/>
            </a:xfrm>
            <a:blipFill dpi="0" rotWithShape="1">
              <a:blip r:embed="rId13">
                <a:extLst>
                  <a:ext uri="{28A0092B-C50C-407E-A947-70E740481C1C}">
                    <a14:useLocalDpi xmlns:a14="http://schemas.microsoft.com/office/drawing/2010/main" val="0"/>
                  </a:ext>
                </a:extLst>
              </a:blip>
              <a:srcRect/>
              <a:stretch>
                <a:fillRect/>
              </a:stretch>
            </a:blipFill>
          </p:grpSpPr>
          <p:pic>
            <p:nvPicPr>
              <p:cNvPr id="46" name="Image 45">
                <a:extLst>
                  <a:ext uri="{FF2B5EF4-FFF2-40B4-BE49-F238E27FC236}">
                    <a16:creationId xmlns:a16="http://schemas.microsoft.com/office/drawing/2014/main" id="{C53E16E9-5386-819F-9A19-3B95531113E8}"/>
                  </a:ext>
                </a:extLst>
              </p:cNvPr>
              <p:cNvPicPr>
                <a:picLocks noChangeAspect="1"/>
              </p:cNvPicPr>
              <p:nvPr/>
            </p:nvPicPr>
            <p:blipFill>
              <a:blip r:embed="rId14" cstate="print">
                <a:extLst>
                  <a:ext uri="{28A0092B-C50C-407E-A947-70E740481C1C}">
                    <a14:useLocalDpi xmlns:a14="http://schemas.microsoft.com/office/drawing/2010/main" val="0"/>
                  </a:ext>
                </a:extLst>
              </a:blip>
              <a:srcRect l="21945" t="-9453" r="-8332" b="42145"/>
              <a:stretch>
                <a:fillRect/>
              </a:stretch>
            </p:blipFill>
            <p:spPr>
              <a:xfrm>
                <a:off x="755576" y="2945332"/>
                <a:ext cx="1411786" cy="1175928"/>
              </a:xfrm>
              <a:custGeom>
                <a:avLst/>
                <a:gdLst>
                  <a:gd name="connsiteX0" fmla="*/ 1345374 w 1411786"/>
                  <a:gd name="connsiteY0" fmla="*/ 105 h 1175928"/>
                  <a:gd name="connsiteX1" fmla="*/ 1398876 w 1411786"/>
                  <a:gd name="connsiteY1" fmla="*/ 26927 h 1175928"/>
                  <a:gd name="connsiteX2" fmla="*/ 1370989 w 1411786"/>
                  <a:gd name="connsiteY2" fmla="*/ 142305 h 1175928"/>
                  <a:gd name="connsiteX3" fmla="*/ 1362958 w 1411786"/>
                  <a:gd name="connsiteY3" fmla="*/ 146451 h 1175928"/>
                  <a:gd name="connsiteX4" fmla="*/ 1359849 w 1411786"/>
                  <a:gd name="connsiteY4" fmla="*/ 151843 h 1175928"/>
                  <a:gd name="connsiteX5" fmla="*/ 867087 w 1411786"/>
                  <a:gd name="connsiteY5" fmla="*/ 530384 h 1175928"/>
                  <a:gd name="connsiteX6" fmla="*/ 887137 w 1411786"/>
                  <a:gd name="connsiteY6" fmla="*/ 562382 h 1175928"/>
                  <a:gd name="connsiteX7" fmla="*/ 933146 w 1411786"/>
                  <a:gd name="connsiteY7" fmla="*/ 747935 h 1175928"/>
                  <a:gd name="connsiteX8" fmla="*/ 933146 w 1411786"/>
                  <a:gd name="connsiteY8" fmla="*/ 1175928 h 1175928"/>
                  <a:gd name="connsiteX9" fmla="*/ 1 w 1411786"/>
                  <a:gd name="connsiteY9" fmla="*/ 1175928 h 1175928"/>
                  <a:gd name="connsiteX10" fmla="*/ 0 w 1411786"/>
                  <a:gd name="connsiteY10" fmla="*/ 747935 h 1175928"/>
                  <a:gd name="connsiteX11" fmla="*/ 284961 w 1411786"/>
                  <a:gd name="connsiteY11" fmla="*/ 353575 h 1175928"/>
                  <a:gd name="connsiteX12" fmla="*/ 326815 w 1411786"/>
                  <a:gd name="connsiteY12" fmla="*/ 341657 h 1175928"/>
                  <a:gd name="connsiteX13" fmla="*/ 466576 w 1411786"/>
                  <a:gd name="connsiteY13" fmla="*/ 464727 h 1175928"/>
                  <a:gd name="connsiteX14" fmla="*/ 606335 w 1411786"/>
                  <a:gd name="connsiteY14" fmla="*/ 341659 h 1175928"/>
                  <a:gd name="connsiteX15" fmla="*/ 648184 w 1411786"/>
                  <a:gd name="connsiteY15" fmla="*/ 353575 h 1175928"/>
                  <a:gd name="connsiteX16" fmla="*/ 708508 w 1411786"/>
                  <a:gd name="connsiteY16" fmla="*/ 381903 h 1175928"/>
                  <a:gd name="connsiteX17" fmla="*/ 760942 w 1411786"/>
                  <a:gd name="connsiteY17" fmla="*/ 416100 h 1175928"/>
                  <a:gd name="connsiteX18" fmla="*/ 1265245 w 1411786"/>
                  <a:gd name="connsiteY18" fmla="*/ 28693 h 1175928"/>
                  <a:gd name="connsiteX19" fmla="*/ 1275727 w 1411786"/>
                  <a:gd name="connsiteY19" fmla="*/ 25879 h 1175928"/>
                  <a:gd name="connsiteX20" fmla="*/ 1280320 w 1411786"/>
                  <a:gd name="connsiteY20" fmla="*/ 21075 h 1175928"/>
                  <a:gd name="connsiteX21" fmla="*/ 1345374 w 1411786"/>
                  <a:gd name="connsiteY21" fmla="*/ 105 h 117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11786" h="1175928">
                    <a:moveTo>
                      <a:pt x="1345374" y="105"/>
                    </a:moveTo>
                    <a:cubicBezTo>
                      <a:pt x="1366828" y="1165"/>
                      <a:pt x="1386357" y="10188"/>
                      <a:pt x="1398876" y="26927"/>
                    </a:cubicBezTo>
                    <a:cubicBezTo>
                      <a:pt x="1423914" y="60404"/>
                      <a:pt x="1411429" y="112060"/>
                      <a:pt x="1370989" y="142305"/>
                    </a:cubicBezTo>
                    <a:lnTo>
                      <a:pt x="1362958" y="146451"/>
                    </a:lnTo>
                    <a:lnTo>
                      <a:pt x="1359849" y="151843"/>
                    </a:lnTo>
                    <a:lnTo>
                      <a:pt x="867087" y="530384"/>
                    </a:lnTo>
                    <a:lnTo>
                      <a:pt x="887137" y="562382"/>
                    </a:lnTo>
                    <a:cubicBezTo>
                      <a:pt x="916622" y="618514"/>
                      <a:pt x="933146" y="681454"/>
                      <a:pt x="933146" y="747935"/>
                    </a:cubicBezTo>
                    <a:lnTo>
                      <a:pt x="933146" y="1175928"/>
                    </a:lnTo>
                    <a:lnTo>
                      <a:pt x="1" y="1175928"/>
                    </a:lnTo>
                    <a:lnTo>
                      <a:pt x="0" y="747935"/>
                    </a:lnTo>
                    <a:cubicBezTo>
                      <a:pt x="0" y="570654"/>
                      <a:pt x="117502" y="418548"/>
                      <a:pt x="284961" y="353575"/>
                    </a:cubicBezTo>
                    <a:lnTo>
                      <a:pt x="326815" y="341657"/>
                    </a:lnTo>
                    <a:lnTo>
                      <a:pt x="466576" y="464727"/>
                    </a:lnTo>
                    <a:lnTo>
                      <a:pt x="606335" y="341659"/>
                    </a:lnTo>
                    <a:lnTo>
                      <a:pt x="648184" y="353575"/>
                    </a:lnTo>
                    <a:cubicBezTo>
                      <a:pt x="669117" y="361697"/>
                      <a:pt x="689268" y="371180"/>
                      <a:pt x="708508" y="381903"/>
                    </a:cubicBezTo>
                    <a:lnTo>
                      <a:pt x="760942" y="416100"/>
                    </a:lnTo>
                    <a:lnTo>
                      <a:pt x="1265245" y="28693"/>
                    </a:lnTo>
                    <a:lnTo>
                      <a:pt x="1275727" y="25879"/>
                    </a:lnTo>
                    <a:lnTo>
                      <a:pt x="1280320" y="21075"/>
                    </a:lnTo>
                    <a:cubicBezTo>
                      <a:pt x="1300540" y="5953"/>
                      <a:pt x="1323919" y="-954"/>
                      <a:pt x="1345374" y="105"/>
                    </a:cubicBezTo>
                    <a:close/>
                  </a:path>
                </a:pathLst>
              </a:custGeom>
              <a:grpFill/>
              <a:ln w="28575">
                <a:solidFill>
                  <a:srgbClr val="36424B"/>
                </a:solidFill>
              </a:ln>
            </p:spPr>
          </p:pic>
          <p:pic>
            <p:nvPicPr>
              <p:cNvPr id="47" name="Image 46">
                <a:extLst>
                  <a:ext uri="{FF2B5EF4-FFF2-40B4-BE49-F238E27FC236}">
                    <a16:creationId xmlns:a16="http://schemas.microsoft.com/office/drawing/2014/main" id="{6EBA56AB-3927-FD6C-9A69-1E9DC9522F28}"/>
                  </a:ext>
                </a:extLst>
              </p:cNvPr>
              <p:cNvPicPr>
                <a:picLocks noChangeAspect="1"/>
              </p:cNvPicPr>
              <p:nvPr/>
            </p:nvPicPr>
            <p:blipFill>
              <a:blip r:embed="rId15" cstate="print">
                <a:extLst>
                  <a:ext uri="{28A0092B-C50C-407E-A947-70E740481C1C}">
                    <a14:useLocalDpi xmlns:a14="http://schemas.microsoft.com/office/drawing/2010/main" val="0"/>
                  </a:ext>
                </a:extLst>
              </a:blip>
              <a:srcRect l="32702" t="12981" r="31045" b="55910"/>
              <a:stretch>
                <a:fillRect/>
              </a:stretch>
            </p:blipFill>
            <p:spPr>
              <a:xfrm>
                <a:off x="940244" y="2695652"/>
                <a:ext cx="568014" cy="521046"/>
              </a:xfrm>
              <a:custGeom>
                <a:avLst/>
                <a:gdLst>
                  <a:gd name="connsiteX0" fmla="*/ 365761 w 731522"/>
                  <a:gd name="connsiteY0" fmla="*/ 0 h 671034"/>
                  <a:gd name="connsiteX1" fmla="*/ 731522 w 731522"/>
                  <a:gd name="connsiteY1" fmla="*/ 335517 h 671034"/>
                  <a:gd name="connsiteX2" fmla="*/ 365761 w 731522"/>
                  <a:gd name="connsiteY2" fmla="*/ 671034 h 671034"/>
                  <a:gd name="connsiteX3" fmla="*/ 0 w 731522"/>
                  <a:gd name="connsiteY3" fmla="*/ 335517 h 671034"/>
                  <a:gd name="connsiteX4" fmla="*/ 365761 w 731522"/>
                  <a:gd name="connsiteY4" fmla="*/ 0 h 67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671034">
                    <a:moveTo>
                      <a:pt x="365761" y="0"/>
                    </a:moveTo>
                    <a:cubicBezTo>
                      <a:pt x="567765" y="0"/>
                      <a:pt x="731522" y="150216"/>
                      <a:pt x="731522" y="335517"/>
                    </a:cubicBezTo>
                    <a:cubicBezTo>
                      <a:pt x="731522" y="520818"/>
                      <a:pt x="567765" y="671034"/>
                      <a:pt x="365761" y="671034"/>
                    </a:cubicBezTo>
                    <a:cubicBezTo>
                      <a:pt x="163757" y="671034"/>
                      <a:pt x="0" y="520818"/>
                      <a:pt x="0" y="335517"/>
                    </a:cubicBezTo>
                    <a:cubicBezTo>
                      <a:pt x="0" y="150216"/>
                      <a:pt x="163757" y="0"/>
                      <a:pt x="365761" y="0"/>
                    </a:cubicBezTo>
                    <a:close/>
                  </a:path>
                </a:pathLst>
              </a:custGeom>
              <a:grpFill/>
              <a:ln w="28575">
                <a:solidFill>
                  <a:srgbClr val="36424B"/>
                </a:solidFill>
              </a:ln>
            </p:spPr>
          </p:pic>
        </p:grpSp>
        <p:grpSp>
          <p:nvGrpSpPr>
            <p:cNvPr id="8" name="Groupe 7">
              <a:extLst>
                <a:ext uri="{FF2B5EF4-FFF2-40B4-BE49-F238E27FC236}">
                  <a16:creationId xmlns:a16="http://schemas.microsoft.com/office/drawing/2014/main" id="{353E4444-F54E-15D1-7C9B-C3FAC1691BED}"/>
                </a:ext>
              </a:extLst>
            </p:cNvPr>
            <p:cNvGrpSpPr/>
            <p:nvPr/>
          </p:nvGrpSpPr>
          <p:grpSpPr>
            <a:xfrm rot="14269939">
              <a:off x="2168641" y="705476"/>
              <a:ext cx="111234" cy="1032886"/>
              <a:chOff x="755576" y="1628800"/>
              <a:chExt cx="720080" cy="4680520"/>
            </a:xfrm>
          </p:grpSpPr>
          <p:sp>
            <p:nvSpPr>
              <p:cNvPr id="39" name="Trapèze 38">
                <a:extLst>
                  <a:ext uri="{FF2B5EF4-FFF2-40B4-BE49-F238E27FC236}">
                    <a16:creationId xmlns:a16="http://schemas.microsoft.com/office/drawing/2014/main" id="{D05FC57E-D936-46ED-1B14-4E0741735BEA}"/>
                  </a:ext>
                </a:extLst>
              </p:cNvPr>
              <p:cNvSpPr/>
              <p:nvPr/>
            </p:nvSpPr>
            <p:spPr>
              <a:xfrm>
                <a:off x="755576" y="1628800"/>
                <a:ext cx="720080" cy="216024"/>
              </a:xfrm>
              <a:prstGeom prst="trapezoid">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0" name="Rectangle 39">
                <a:extLst>
                  <a:ext uri="{FF2B5EF4-FFF2-40B4-BE49-F238E27FC236}">
                    <a16:creationId xmlns:a16="http://schemas.microsoft.com/office/drawing/2014/main" id="{DA9BE25E-D6AB-8B49-C816-F152A60716FF}"/>
                  </a:ext>
                </a:extLst>
              </p:cNvPr>
              <p:cNvSpPr/>
              <p:nvPr/>
            </p:nvSpPr>
            <p:spPr>
              <a:xfrm>
                <a:off x="899592" y="1844824"/>
                <a:ext cx="423032"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1" name="Rectangle 40">
                <a:extLst>
                  <a:ext uri="{FF2B5EF4-FFF2-40B4-BE49-F238E27FC236}">
                    <a16:creationId xmlns:a16="http://schemas.microsoft.com/office/drawing/2014/main" id="{3A3C94BC-DB8E-E3A8-84D0-29D3830C0794}"/>
                  </a:ext>
                </a:extLst>
              </p:cNvPr>
              <p:cNvSpPr/>
              <p:nvPr/>
            </p:nvSpPr>
            <p:spPr>
              <a:xfrm>
                <a:off x="755576" y="1844824"/>
                <a:ext cx="144016"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2" name="Rectangle 41">
                <a:extLst>
                  <a:ext uri="{FF2B5EF4-FFF2-40B4-BE49-F238E27FC236}">
                    <a16:creationId xmlns:a16="http://schemas.microsoft.com/office/drawing/2014/main" id="{F68508F2-9263-4102-E884-0270F0507BC4}"/>
                  </a:ext>
                </a:extLst>
              </p:cNvPr>
              <p:cNvSpPr/>
              <p:nvPr/>
            </p:nvSpPr>
            <p:spPr>
              <a:xfrm>
                <a:off x="1327132" y="1844824"/>
                <a:ext cx="144016"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3" name="Triangle isocèle 42">
                <a:extLst>
                  <a:ext uri="{FF2B5EF4-FFF2-40B4-BE49-F238E27FC236}">
                    <a16:creationId xmlns:a16="http://schemas.microsoft.com/office/drawing/2014/main" id="{C99B8961-069E-EBDB-C790-B183AFF53F88}"/>
                  </a:ext>
                </a:extLst>
              </p:cNvPr>
              <p:cNvSpPr/>
              <p:nvPr/>
            </p:nvSpPr>
            <p:spPr>
              <a:xfrm flipV="1">
                <a:off x="755576" y="5661248"/>
                <a:ext cx="720080" cy="648072"/>
              </a:xfrm>
              <a:prstGeom prst="triangl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4" name="Triangle isocèle 43">
                <a:extLst>
                  <a:ext uri="{FF2B5EF4-FFF2-40B4-BE49-F238E27FC236}">
                    <a16:creationId xmlns:a16="http://schemas.microsoft.com/office/drawing/2014/main" id="{7A223E92-0D96-5F12-AD08-AB78BACE0BDF}"/>
                  </a:ext>
                </a:extLst>
              </p:cNvPr>
              <p:cNvSpPr/>
              <p:nvPr/>
            </p:nvSpPr>
            <p:spPr>
              <a:xfrm flipV="1">
                <a:off x="975792" y="6057637"/>
                <a:ext cx="279648" cy="251683"/>
              </a:xfrm>
              <a:prstGeom prst="triangle">
                <a:avLst/>
              </a:prstGeom>
              <a:solidFill>
                <a:srgbClr val="36424B"/>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5" name="Rectangle 44">
                <a:extLst>
                  <a:ext uri="{FF2B5EF4-FFF2-40B4-BE49-F238E27FC236}">
                    <a16:creationId xmlns:a16="http://schemas.microsoft.com/office/drawing/2014/main" id="{3304B799-A4E7-7A62-976C-2891281C6105}"/>
                  </a:ext>
                </a:extLst>
              </p:cNvPr>
              <p:cNvSpPr/>
              <p:nvPr/>
            </p:nvSpPr>
            <p:spPr>
              <a:xfrm>
                <a:off x="755576" y="1844824"/>
                <a:ext cx="720080" cy="533699"/>
              </a:xfrm>
              <a:prstGeom prst="rect">
                <a:avLst/>
              </a:prstGeom>
              <a:pattFill prst="ltHorz">
                <a:fgClr>
                  <a:srgbClr val="36424B"/>
                </a:fgClr>
                <a:bgClr>
                  <a:srgbClr val="BCBAB3"/>
                </a:bgClr>
              </a:patt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9" name="Groupe 8">
              <a:extLst>
                <a:ext uri="{FF2B5EF4-FFF2-40B4-BE49-F238E27FC236}">
                  <a16:creationId xmlns:a16="http://schemas.microsoft.com/office/drawing/2014/main" id="{D3CF0C20-DC9C-C66F-AE7E-C7969C0B97F5}"/>
                </a:ext>
              </a:extLst>
            </p:cNvPr>
            <p:cNvGrpSpPr/>
            <p:nvPr/>
          </p:nvGrpSpPr>
          <p:grpSpPr>
            <a:xfrm rot="1467014" flipH="1">
              <a:off x="4886287" y="1105609"/>
              <a:ext cx="959873" cy="664739"/>
              <a:chOff x="1567029" y="2099712"/>
              <a:chExt cx="5704142" cy="3950278"/>
            </a:xfrm>
          </p:grpSpPr>
          <p:sp>
            <p:nvSpPr>
              <p:cNvPr id="30" name="Forme libre 154">
                <a:extLst>
                  <a:ext uri="{FF2B5EF4-FFF2-40B4-BE49-F238E27FC236}">
                    <a16:creationId xmlns:a16="http://schemas.microsoft.com/office/drawing/2014/main" id="{0D14B92A-CA12-B0EE-68F7-D224549AC2CD}"/>
                  </a:ext>
                </a:extLst>
              </p:cNvPr>
              <p:cNvSpPr/>
              <p:nvPr/>
            </p:nvSpPr>
            <p:spPr>
              <a:xfrm rot="14918699" flipH="1">
                <a:off x="2443961" y="1222780"/>
                <a:ext cx="3950278" cy="5704142"/>
              </a:xfrm>
              <a:custGeom>
                <a:avLst/>
                <a:gdLst>
                  <a:gd name="connsiteX0" fmla="*/ 202486 w 3950278"/>
                  <a:gd name="connsiteY0" fmla="*/ 4286262 h 5704142"/>
                  <a:gd name="connsiteX1" fmla="*/ 892056 w 3950278"/>
                  <a:gd name="connsiteY1" fmla="*/ 5259889 h 5704142"/>
                  <a:gd name="connsiteX2" fmla="*/ 2897174 w 3950278"/>
                  <a:gd name="connsiteY2" fmla="*/ 5499709 h 5704142"/>
                  <a:gd name="connsiteX3" fmla="*/ 3011705 w 3950278"/>
                  <a:gd name="connsiteY3" fmla="*/ 5432655 h 5704142"/>
                  <a:gd name="connsiteX4" fmla="*/ 3035598 w 3950278"/>
                  <a:gd name="connsiteY4" fmla="*/ 5488113 h 5704142"/>
                  <a:gd name="connsiteX5" fmla="*/ 3512885 w 3950278"/>
                  <a:gd name="connsiteY5" fmla="*/ 5301498 h 5704142"/>
                  <a:gd name="connsiteX6" fmla="*/ 3542930 w 3950278"/>
                  <a:gd name="connsiteY6" fmla="*/ 5367066 h 5704142"/>
                  <a:gd name="connsiteX7" fmla="*/ 3636217 w 3950278"/>
                  <a:gd name="connsiteY7" fmla="*/ 5407909 h 5704142"/>
                  <a:gd name="connsiteX8" fmla="*/ 3904472 w 3950278"/>
                  <a:gd name="connsiteY8" fmla="*/ 5303025 h 5704142"/>
                  <a:gd name="connsiteX9" fmla="*/ 3945315 w 3950278"/>
                  <a:gd name="connsiteY9" fmla="*/ 5209738 h 5704142"/>
                  <a:gd name="connsiteX10" fmla="*/ 1926267 w 3950278"/>
                  <a:gd name="connsiteY10" fmla="*/ 45806 h 5704142"/>
                  <a:gd name="connsiteX11" fmla="*/ 1832981 w 3950278"/>
                  <a:gd name="connsiteY11" fmla="*/ 4962 h 5704142"/>
                  <a:gd name="connsiteX12" fmla="*/ 1599776 w 3950278"/>
                  <a:gd name="connsiteY12" fmla="*/ 199492 h 5704142"/>
                  <a:gd name="connsiteX13" fmla="*/ 1552110 w 3950278"/>
                  <a:gd name="connsiteY13" fmla="*/ 308365 h 5704142"/>
                  <a:gd name="connsiteX14" fmla="*/ 1666701 w 3950278"/>
                  <a:gd name="connsiteY14" fmla="*/ 688507 h 5704142"/>
                  <a:gd name="connsiteX15" fmla="*/ 1068542 w 3950278"/>
                  <a:gd name="connsiteY15" fmla="*/ 922382 h 5704142"/>
                  <a:gd name="connsiteX16" fmla="*/ 1106720 w 3950278"/>
                  <a:gd name="connsiteY16" fmla="*/ 1010998 h 5704142"/>
                  <a:gd name="connsiteX17" fmla="*/ 1062380 w 3950278"/>
                  <a:gd name="connsiteY17" fmla="*/ 1037938 h 5704142"/>
                  <a:gd name="connsiteX18" fmla="*/ 49842 w 3950278"/>
                  <a:gd name="connsiteY18" fmla="*/ 2670466 h 5704142"/>
                  <a:gd name="connsiteX19" fmla="*/ 202486 w 3950278"/>
                  <a:gd name="connsiteY19" fmla="*/ 4286262 h 570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0278" h="5704142">
                    <a:moveTo>
                      <a:pt x="202486" y="4286262"/>
                    </a:moveTo>
                    <a:cubicBezTo>
                      <a:pt x="354715" y="4669372"/>
                      <a:pt x="588943" y="5007355"/>
                      <a:pt x="892056" y="5259889"/>
                    </a:cubicBezTo>
                    <a:cubicBezTo>
                      <a:pt x="1499263" y="5765774"/>
                      <a:pt x="2258494" y="5830879"/>
                      <a:pt x="2897174" y="5499709"/>
                    </a:cubicBezTo>
                    <a:lnTo>
                      <a:pt x="3011705" y="5432655"/>
                    </a:lnTo>
                    <a:lnTo>
                      <a:pt x="3035598" y="5488113"/>
                    </a:lnTo>
                    <a:lnTo>
                      <a:pt x="3512885" y="5301498"/>
                    </a:lnTo>
                    <a:lnTo>
                      <a:pt x="3542930" y="5367066"/>
                    </a:lnTo>
                    <a:cubicBezTo>
                      <a:pt x="3557412" y="5404105"/>
                      <a:pt x="3599179" y="5422391"/>
                      <a:pt x="3636217" y="5407909"/>
                    </a:cubicBezTo>
                    <a:lnTo>
                      <a:pt x="3904472" y="5303025"/>
                    </a:lnTo>
                    <a:cubicBezTo>
                      <a:pt x="3941510" y="5288543"/>
                      <a:pt x="3959797" y="5246776"/>
                      <a:pt x="3945315" y="5209738"/>
                    </a:cubicBezTo>
                    <a:cubicBezTo>
                      <a:pt x="3182654" y="3523477"/>
                      <a:pt x="2487228" y="1810929"/>
                      <a:pt x="1926267" y="45806"/>
                    </a:cubicBezTo>
                    <a:cubicBezTo>
                      <a:pt x="1911786" y="8767"/>
                      <a:pt x="1870019" y="-9519"/>
                      <a:pt x="1832981" y="4962"/>
                    </a:cubicBezTo>
                    <a:lnTo>
                      <a:pt x="1599776" y="199492"/>
                    </a:lnTo>
                    <a:cubicBezTo>
                      <a:pt x="1562738" y="213974"/>
                      <a:pt x="1537628" y="271327"/>
                      <a:pt x="1552110" y="308365"/>
                    </a:cubicBezTo>
                    <a:lnTo>
                      <a:pt x="1666701" y="688507"/>
                    </a:lnTo>
                    <a:lnTo>
                      <a:pt x="1068542" y="922382"/>
                    </a:lnTo>
                    <a:lnTo>
                      <a:pt x="1106720" y="1010998"/>
                    </a:lnTo>
                    <a:lnTo>
                      <a:pt x="1062380" y="1037938"/>
                    </a:lnTo>
                    <a:cubicBezTo>
                      <a:pt x="560184" y="1375331"/>
                      <a:pt x="182015" y="1958653"/>
                      <a:pt x="49842" y="2670466"/>
                    </a:cubicBezTo>
                    <a:cubicBezTo>
                      <a:pt x="-53410" y="3226527"/>
                      <a:pt x="6763" y="3793693"/>
                      <a:pt x="202486" y="4286262"/>
                    </a:cubicBezTo>
                    <a:close/>
                  </a:path>
                </a:pathLst>
              </a:cu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1" name="Arc 30">
                <a:extLst>
                  <a:ext uri="{FF2B5EF4-FFF2-40B4-BE49-F238E27FC236}">
                    <a16:creationId xmlns:a16="http://schemas.microsoft.com/office/drawing/2014/main" id="{36FD8C29-DDD9-7AA9-3BE2-783E728A482A}"/>
                  </a:ext>
                </a:extLst>
              </p:cNvPr>
              <p:cNvSpPr/>
              <p:nvPr/>
            </p:nvSpPr>
            <p:spPr>
              <a:xfrm rot="16775418">
                <a:off x="3266778" y="2221148"/>
                <a:ext cx="3402529" cy="356506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32" name="Arc 31">
                <a:extLst>
                  <a:ext uri="{FF2B5EF4-FFF2-40B4-BE49-F238E27FC236}">
                    <a16:creationId xmlns:a16="http://schemas.microsoft.com/office/drawing/2014/main" id="{6336C727-9646-F56A-BA76-436F2840F82D}"/>
                  </a:ext>
                </a:extLst>
              </p:cNvPr>
              <p:cNvSpPr/>
              <p:nvPr/>
            </p:nvSpPr>
            <p:spPr>
              <a:xfrm rot="16775418">
                <a:off x="4025117" y="2273154"/>
                <a:ext cx="2151533" cy="290009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cxnSp>
            <p:nvCxnSpPr>
              <p:cNvPr id="33" name="Connecteur droit 32">
                <a:extLst>
                  <a:ext uri="{FF2B5EF4-FFF2-40B4-BE49-F238E27FC236}">
                    <a16:creationId xmlns:a16="http://schemas.microsoft.com/office/drawing/2014/main" id="{08DB1D02-56AE-C66A-F902-523CAFACBF92}"/>
                  </a:ext>
                </a:extLst>
              </p:cNvPr>
              <p:cNvCxnSpPr/>
              <p:nvPr/>
            </p:nvCxnSpPr>
            <p:spPr>
              <a:xfrm>
                <a:off x="2677440" y="4581128"/>
                <a:ext cx="4032448" cy="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
            <p:nvSpPr>
              <p:cNvPr id="34" name="Ellipse 33">
                <a:extLst>
                  <a:ext uri="{FF2B5EF4-FFF2-40B4-BE49-F238E27FC236}">
                    <a16:creationId xmlns:a16="http://schemas.microsoft.com/office/drawing/2014/main" id="{114C9099-116E-DE0D-9011-FB6216AADEB6}"/>
                  </a:ext>
                </a:extLst>
              </p:cNvPr>
              <p:cNvSpPr/>
              <p:nvPr/>
            </p:nvSpPr>
            <p:spPr>
              <a:xfrm>
                <a:off x="4932040" y="3259832"/>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5" name="Ellipse 34">
                <a:extLst>
                  <a:ext uri="{FF2B5EF4-FFF2-40B4-BE49-F238E27FC236}">
                    <a16:creationId xmlns:a16="http://schemas.microsoft.com/office/drawing/2014/main" id="{DD082479-2171-DEC7-1E96-DE3565D054AF}"/>
                  </a:ext>
                </a:extLst>
              </p:cNvPr>
              <p:cNvSpPr/>
              <p:nvPr/>
            </p:nvSpPr>
            <p:spPr>
              <a:xfrm>
                <a:off x="5500973"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6" name="Ellipse 35">
                <a:extLst>
                  <a:ext uri="{FF2B5EF4-FFF2-40B4-BE49-F238E27FC236}">
                    <a16:creationId xmlns:a16="http://schemas.microsoft.com/office/drawing/2014/main" id="{BAFD80FD-9825-5E72-78EC-D4D89FCE25D3}"/>
                  </a:ext>
                </a:extLst>
              </p:cNvPr>
              <p:cNvSpPr/>
              <p:nvPr/>
            </p:nvSpPr>
            <p:spPr>
              <a:xfrm>
                <a:off x="4367231"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7" name="Rectangle à coins arrondis 161">
                <a:extLst>
                  <a:ext uri="{FF2B5EF4-FFF2-40B4-BE49-F238E27FC236}">
                    <a16:creationId xmlns:a16="http://schemas.microsoft.com/office/drawing/2014/main" id="{76CC9E23-14B7-2F48-2619-094A99F740EB}"/>
                  </a:ext>
                </a:extLst>
              </p:cNvPr>
              <p:cNvSpPr/>
              <p:nvPr/>
            </p:nvSpPr>
            <p:spPr>
              <a:xfrm>
                <a:off x="4647275" y="4136746"/>
                <a:ext cx="792088" cy="364419"/>
              </a:xfrm>
              <a:prstGeom prst="roundRect">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8" name="Ellipse 37">
                <a:extLst>
                  <a:ext uri="{FF2B5EF4-FFF2-40B4-BE49-F238E27FC236}">
                    <a16:creationId xmlns:a16="http://schemas.microsoft.com/office/drawing/2014/main" id="{0A6EC264-24DA-68AC-4ABB-DA383963E27B}"/>
                  </a:ext>
                </a:extLst>
              </p:cNvPr>
              <p:cNvSpPr/>
              <p:nvPr/>
            </p:nvSpPr>
            <p:spPr>
              <a:xfrm rot="18903524">
                <a:off x="6280499" y="2454509"/>
                <a:ext cx="303303" cy="5031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0" name="Groupe 9">
              <a:extLst>
                <a:ext uri="{FF2B5EF4-FFF2-40B4-BE49-F238E27FC236}">
                  <a16:creationId xmlns:a16="http://schemas.microsoft.com/office/drawing/2014/main" id="{376709F8-7251-CD2B-E485-AD350BAA55D2}"/>
                </a:ext>
              </a:extLst>
            </p:cNvPr>
            <p:cNvGrpSpPr/>
            <p:nvPr/>
          </p:nvGrpSpPr>
          <p:grpSpPr>
            <a:xfrm>
              <a:off x="6903596" y="690215"/>
              <a:ext cx="1489795" cy="1746059"/>
              <a:chOff x="760130" y="2348880"/>
              <a:chExt cx="1489795" cy="1746059"/>
            </a:xfrm>
          </p:grpSpPr>
          <p:grpSp>
            <p:nvGrpSpPr>
              <p:cNvPr id="20" name="Groupe 19">
                <a:extLst>
                  <a:ext uri="{FF2B5EF4-FFF2-40B4-BE49-F238E27FC236}">
                    <a16:creationId xmlns:a16="http://schemas.microsoft.com/office/drawing/2014/main" id="{CE4984A8-6335-F733-D264-4EE6A84AECCC}"/>
                  </a:ext>
                </a:extLst>
              </p:cNvPr>
              <p:cNvGrpSpPr/>
              <p:nvPr/>
            </p:nvGrpSpPr>
            <p:grpSpPr>
              <a:xfrm>
                <a:off x="760190" y="2348880"/>
                <a:ext cx="1489735" cy="1745919"/>
                <a:chOff x="3491879" y="1971113"/>
                <a:chExt cx="3516738" cy="4121499"/>
              </a:xfrm>
            </p:grpSpPr>
            <p:grpSp>
              <p:nvGrpSpPr>
                <p:cNvPr id="24" name="Groupe 23">
                  <a:extLst>
                    <a:ext uri="{FF2B5EF4-FFF2-40B4-BE49-F238E27FC236}">
                      <a16:creationId xmlns:a16="http://schemas.microsoft.com/office/drawing/2014/main" id="{BCDB8752-2FBD-9DA0-EC91-8A0DF1480B9A}"/>
                    </a:ext>
                  </a:extLst>
                </p:cNvPr>
                <p:cNvGrpSpPr/>
                <p:nvPr/>
              </p:nvGrpSpPr>
              <p:grpSpPr>
                <a:xfrm>
                  <a:off x="3491879" y="2742118"/>
                  <a:ext cx="2160241" cy="3350494"/>
                  <a:chOff x="3851919" y="1932330"/>
                  <a:chExt cx="1440160" cy="2435003"/>
                </a:xfrm>
              </p:grpSpPr>
              <p:sp>
                <p:nvSpPr>
                  <p:cNvPr id="27" name="Organigramme : Délai 26">
                    <a:extLst>
                      <a:ext uri="{FF2B5EF4-FFF2-40B4-BE49-F238E27FC236}">
                        <a16:creationId xmlns:a16="http://schemas.microsoft.com/office/drawing/2014/main" id="{8A374CCE-96D7-1C01-CA10-F146368C9CFB}"/>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8" name="Triangle isocèle 27">
                    <a:extLst>
                      <a:ext uri="{FF2B5EF4-FFF2-40B4-BE49-F238E27FC236}">
                        <a16:creationId xmlns:a16="http://schemas.microsoft.com/office/drawing/2014/main" id="{3A81CC9B-06E0-4F27-8074-3C30C847A9E1}"/>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 name="Ellipse 28">
                    <a:extLst>
                      <a:ext uri="{FF2B5EF4-FFF2-40B4-BE49-F238E27FC236}">
                        <a16:creationId xmlns:a16="http://schemas.microsoft.com/office/drawing/2014/main" id="{8CD8D9D6-A267-87B3-2B5A-0B80E002AB8A}"/>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25" name="Forme libre 149">
                  <a:extLst>
                    <a:ext uri="{FF2B5EF4-FFF2-40B4-BE49-F238E27FC236}">
                      <a16:creationId xmlns:a16="http://schemas.microsoft.com/office/drawing/2014/main" id="{891F3D93-1F88-F265-B6BE-4C57F298527A}"/>
                    </a:ext>
                  </a:extLst>
                </p:cNvPr>
                <p:cNvSpPr/>
                <p:nvPr/>
              </p:nvSpPr>
              <p:spPr>
                <a:xfrm rot="5400000">
                  <a:off x="4205931" y="1794504"/>
                  <a:ext cx="710625" cy="1063843"/>
                </a:xfrm>
                <a:custGeom>
                  <a:avLst/>
                  <a:gdLst>
                    <a:gd name="connsiteX0" fmla="*/ 0 w 516451"/>
                    <a:gd name="connsiteY0" fmla="*/ 354614 h 709228"/>
                    <a:gd name="connsiteX1" fmla="*/ 335 w 516451"/>
                    <a:gd name="connsiteY1" fmla="*/ 347781 h 709228"/>
                    <a:gd name="connsiteX2" fmla="*/ 167665 w 516451"/>
                    <a:gd name="connsiteY2" fmla="*/ 243200 h 709228"/>
                    <a:gd name="connsiteX3" fmla="*/ 17743 w 516451"/>
                    <a:gd name="connsiteY3" fmla="*/ 149499 h 709228"/>
                    <a:gd name="connsiteX4" fmla="*/ 19863 w 516451"/>
                    <a:gd name="connsiteY4" fmla="*/ 136542 h 709228"/>
                    <a:gd name="connsiteX5" fmla="*/ 167665 w 516451"/>
                    <a:gd name="connsiteY5" fmla="*/ 44166 h 709228"/>
                    <a:gd name="connsiteX6" fmla="*/ 97000 w 516451"/>
                    <a:gd name="connsiteY6" fmla="*/ 0 h 709228"/>
                    <a:gd name="connsiteX7" fmla="*/ 516451 w 516451"/>
                    <a:gd name="connsiteY7" fmla="*/ 0 h 709228"/>
                    <a:gd name="connsiteX8" fmla="*/ 430359 w 516451"/>
                    <a:gd name="connsiteY8" fmla="*/ 354614 h 709228"/>
                    <a:gd name="connsiteX9" fmla="*/ 516451 w 516451"/>
                    <a:gd name="connsiteY9" fmla="*/ 709228 h 709228"/>
                    <a:gd name="connsiteX10" fmla="*/ 97000 w 516451"/>
                    <a:gd name="connsiteY10" fmla="*/ 709228 h 709228"/>
                    <a:gd name="connsiteX11" fmla="*/ 167666 w 516451"/>
                    <a:gd name="connsiteY11" fmla="*/ 665062 h 709228"/>
                    <a:gd name="connsiteX12" fmla="*/ 19863 w 516451"/>
                    <a:gd name="connsiteY12" fmla="*/ 572686 h 709228"/>
                    <a:gd name="connsiteX13" fmla="*/ 19255 w 516451"/>
                    <a:gd name="connsiteY13" fmla="*/ 568970 h 709228"/>
                    <a:gd name="connsiteX14" fmla="*/ 167665 w 516451"/>
                    <a:gd name="connsiteY14" fmla="*/ 476214 h 709228"/>
                    <a:gd name="connsiteX15" fmla="*/ 850 w 516451"/>
                    <a:gd name="connsiteY15" fmla="*/ 371955 h 70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451" h="709228">
                      <a:moveTo>
                        <a:pt x="0" y="354614"/>
                      </a:moveTo>
                      <a:lnTo>
                        <a:pt x="335" y="347781"/>
                      </a:lnTo>
                      <a:lnTo>
                        <a:pt x="167665" y="243200"/>
                      </a:lnTo>
                      <a:lnTo>
                        <a:pt x="17743" y="149499"/>
                      </a:lnTo>
                      <a:lnTo>
                        <a:pt x="19863" y="136542"/>
                      </a:lnTo>
                      <a:lnTo>
                        <a:pt x="167665" y="44166"/>
                      </a:lnTo>
                      <a:lnTo>
                        <a:pt x="97000" y="0"/>
                      </a:lnTo>
                      <a:lnTo>
                        <a:pt x="516451" y="0"/>
                      </a:lnTo>
                      <a:cubicBezTo>
                        <a:pt x="468886" y="0"/>
                        <a:pt x="430359" y="158796"/>
                        <a:pt x="430359" y="354614"/>
                      </a:cubicBezTo>
                      <a:cubicBezTo>
                        <a:pt x="430359" y="550432"/>
                        <a:pt x="468886" y="709228"/>
                        <a:pt x="516451" y="709228"/>
                      </a:cubicBezTo>
                      <a:lnTo>
                        <a:pt x="97000" y="709228"/>
                      </a:lnTo>
                      <a:lnTo>
                        <a:pt x="167666" y="665062"/>
                      </a:lnTo>
                      <a:lnTo>
                        <a:pt x="19863" y="572686"/>
                      </a:lnTo>
                      <a:lnTo>
                        <a:pt x="19255" y="568970"/>
                      </a:lnTo>
                      <a:lnTo>
                        <a:pt x="167665" y="476214"/>
                      </a:lnTo>
                      <a:lnTo>
                        <a:pt x="850" y="371955"/>
                      </a:lnTo>
                      <a:close/>
                    </a:path>
                  </a:pathLst>
                </a:cu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Forme libre 150">
                  <a:extLst>
                    <a:ext uri="{FF2B5EF4-FFF2-40B4-BE49-F238E27FC236}">
                      <a16:creationId xmlns:a16="http://schemas.microsoft.com/office/drawing/2014/main" id="{05E09190-EAB7-084E-E77F-1F62733533F8}"/>
                    </a:ext>
                  </a:extLst>
                </p:cNvPr>
                <p:cNvSpPr/>
                <p:nvPr/>
              </p:nvSpPr>
              <p:spPr>
                <a:xfrm rot="19392397" flipH="1">
                  <a:off x="5060330" y="3864823"/>
                  <a:ext cx="1948287" cy="387602"/>
                </a:xfrm>
                <a:custGeom>
                  <a:avLst/>
                  <a:gdLst>
                    <a:gd name="connsiteX0" fmla="*/ 33717 w 1039087"/>
                    <a:gd name="connsiteY0" fmla="*/ 31599 h 206721"/>
                    <a:gd name="connsiteX1" fmla="*/ 115118 w 1039087"/>
                    <a:gd name="connsiteY1" fmla="*/ 3687 h 206721"/>
                    <a:gd name="connsiteX2" fmla="*/ 123371 w 1039087"/>
                    <a:gd name="connsiteY2" fmla="*/ 5066 h 206721"/>
                    <a:gd name="connsiteX3" fmla="*/ 136061 w 1039087"/>
                    <a:gd name="connsiteY3" fmla="*/ 0 h 206721"/>
                    <a:gd name="connsiteX4" fmla="*/ 1006921 w 1039087"/>
                    <a:gd name="connsiteY4" fmla="*/ 11220 h 206721"/>
                    <a:gd name="connsiteX5" fmla="*/ 1039085 w 1039087"/>
                    <a:gd name="connsiteY5" fmla="*/ 44223 h 206721"/>
                    <a:gd name="connsiteX6" fmla="*/ 1037406 w 1039087"/>
                    <a:gd name="connsiteY6" fmla="*/ 174555 h 206721"/>
                    <a:gd name="connsiteX7" fmla="*/ 1004403 w 1039087"/>
                    <a:gd name="connsiteY7" fmla="*/ 206719 h 206721"/>
                    <a:gd name="connsiteX8" fmla="*/ 133543 w 1039087"/>
                    <a:gd name="connsiteY8" fmla="*/ 195499 h 206721"/>
                    <a:gd name="connsiteX9" fmla="*/ 126342 w 1039087"/>
                    <a:gd name="connsiteY9" fmla="*/ 192407 h 206721"/>
                    <a:gd name="connsiteX10" fmla="*/ 115118 w 1039087"/>
                    <a:gd name="connsiteY10" fmla="*/ 194283 h 206721"/>
                    <a:gd name="connsiteX11" fmla="*/ 0 w 1039087"/>
                    <a:gd name="connsiteY11" fmla="*/ 98985 h 206721"/>
                    <a:gd name="connsiteX12" fmla="*/ 33717 w 1039087"/>
                    <a:gd name="connsiteY12" fmla="*/ 31599 h 2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087" h="206721">
                      <a:moveTo>
                        <a:pt x="33717" y="31599"/>
                      </a:moveTo>
                      <a:cubicBezTo>
                        <a:pt x="54550" y="14353"/>
                        <a:pt x="83329" y="3687"/>
                        <a:pt x="115118" y="3687"/>
                      </a:cubicBezTo>
                      <a:lnTo>
                        <a:pt x="123371" y="5066"/>
                      </a:lnTo>
                      <a:lnTo>
                        <a:pt x="136061" y="0"/>
                      </a:lnTo>
                      <a:lnTo>
                        <a:pt x="1006921" y="11220"/>
                      </a:lnTo>
                      <a:cubicBezTo>
                        <a:pt x="1024917" y="11452"/>
                        <a:pt x="1039317" y="26227"/>
                        <a:pt x="1039085" y="44223"/>
                      </a:cubicBezTo>
                      <a:lnTo>
                        <a:pt x="1037406" y="174555"/>
                      </a:lnTo>
                      <a:cubicBezTo>
                        <a:pt x="1037174" y="192551"/>
                        <a:pt x="1022398" y="206951"/>
                        <a:pt x="1004403" y="206719"/>
                      </a:cubicBezTo>
                      <a:lnTo>
                        <a:pt x="133543" y="195499"/>
                      </a:lnTo>
                      <a:lnTo>
                        <a:pt x="126342" y="192407"/>
                      </a:lnTo>
                      <a:lnTo>
                        <a:pt x="115118" y="194283"/>
                      </a:lnTo>
                      <a:cubicBezTo>
                        <a:pt x="51540" y="194283"/>
                        <a:pt x="0" y="151617"/>
                        <a:pt x="0" y="98985"/>
                      </a:cubicBezTo>
                      <a:cubicBezTo>
                        <a:pt x="0" y="72669"/>
                        <a:pt x="12885" y="48845"/>
                        <a:pt x="33717" y="31599"/>
                      </a:cubicBezTo>
                      <a:close/>
                    </a:path>
                  </a:pathLst>
                </a:cu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1" name="Groupe 20">
                <a:extLst>
                  <a:ext uri="{FF2B5EF4-FFF2-40B4-BE49-F238E27FC236}">
                    <a16:creationId xmlns:a16="http://schemas.microsoft.com/office/drawing/2014/main" id="{AB9229F2-C133-1CA2-2A18-01FED31859DA}"/>
                  </a:ext>
                </a:extLst>
              </p:cNvPr>
              <p:cNvGrpSpPr/>
              <p:nvPr/>
            </p:nvGrpSpPr>
            <p:grpSpPr>
              <a:xfrm>
                <a:off x="760130" y="2669331"/>
                <a:ext cx="1411786" cy="1425608"/>
                <a:chOff x="755576" y="2695652"/>
                <a:chExt cx="1411786" cy="1425608"/>
              </a:xfrm>
              <a:blipFill dpi="0" rotWithShape="1">
                <a:blip r:embed="rId13">
                  <a:extLst>
                    <a:ext uri="{28A0092B-C50C-407E-A947-70E740481C1C}">
                      <a14:useLocalDpi xmlns:a14="http://schemas.microsoft.com/office/drawing/2010/main" val="0"/>
                    </a:ext>
                  </a:extLst>
                </a:blip>
                <a:srcRect/>
                <a:stretch>
                  <a:fillRect/>
                </a:stretch>
              </a:blipFill>
            </p:grpSpPr>
            <p:pic>
              <p:nvPicPr>
                <p:cNvPr id="22" name="Image 21">
                  <a:extLst>
                    <a:ext uri="{FF2B5EF4-FFF2-40B4-BE49-F238E27FC236}">
                      <a16:creationId xmlns:a16="http://schemas.microsoft.com/office/drawing/2014/main" id="{6C9D4B76-2800-AACC-BDA6-42BDEB912AB4}"/>
                    </a:ext>
                  </a:extLst>
                </p:cNvPr>
                <p:cNvPicPr>
                  <a:picLocks noChangeAspect="1"/>
                </p:cNvPicPr>
                <p:nvPr/>
              </p:nvPicPr>
              <p:blipFill>
                <a:blip r:embed="rId14" cstate="print">
                  <a:extLst>
                    <a:ext uri="{28A0092B-C50C-407E-A947-70E740481C1C}">
                      <a14:useLocalDpi xmlns:a14="http://schemas.microsoft.com/office/drawing/2010/main" val="0"/>
                    </a:ext>
                  </a:extLst>
                </a:blip>
                <a:srcRect l="21945" t="-9453" r="-8332" b="42145"/>
                <a:stretch>
                  <a:fillRect/>
                </a:stretch>
              </p:blipFill>
              <p:spPr>
                <a:xfrm>
                  <a:off x="755576" y="2945332"/>
                  <a:ext cx="1411786" cy="1175928"/>
                </a:xfrm>
                <a:custGeom>
                  <a:avLst/>
                  <a:gdLst>
                    <a:gd name="connsiteX0" fmla="*/ 1345374 w 1411786"/>
                    <a:gd name="connsiteY0" fmla="*/ 105 h 1175928"/>
                    <a:gd name="connsiteX1" fmla="*/ 1398876 w 1411786"/>
                    <a:gd name="connsiteY1" fmla="*/ 26927 h 1175928"/>
                    <a:gd name="connsiteX2" fmla="*/ 1370989 w 1411786"/>
                    <a:gd name="connsiteY2" fmla="*/ 142305 h 1175928"/>
                    <a:gd name="connsiteX3" fmla="*/ 1362958 w 1411786"/>
                    <a:gd name="connsiteY3" fmla="*/ 146451 h 1175928"/>
                    <a:gd name="connsiteX4" fmla="*/ 1359849 w 1411786"/>
                    <a:gd name="connsiteY4" fmla="*/ 151843 h 1175928"/>
                    <a:gd name="connsiteX5" fmla="*/ 867087 w 1411786"/>
                    <a:gd name="connsiteY5" fmla="*/ 530384 h 1175928"/>
                    <a:gd name="connsiteX6" fmla="*/ 887137 w 1411786"/>
                    <a:gd name="connsiteY6" fmla="*/ 562382 h 1175928"/>
                    <a:gd name="connsiteX7" fmla="*/ 933146 w 1411786"/>
                    <a:gd name="connsiteY7" fmla="*/ 747935 h 1175928"/>
                    <a:gd name="connsiteX8" fmla="*/ 933146 w 1411786"/>
                    <a:gd name="connsiteY8" fmla="*/ 1175928 h 1175928"/>
                    <a:gd name="connsiteX9" fmla="*/ 1 w 1411786"/>
                    <a:gd name="connsiteY9" fmla="*/ 1175928 h 1175928"/>
                    <a:gd name="connsiteX10" fmla="*/ 0 w 1411786"/>
                    <a:gd name="connsiteY10" fmla="*/ 747935 h 1175928"/>
                    <a:gd name="connsiteX11" fmla="*/ 284961 w 1411786"/>
                    <a:gd name="connsiteY11" fmla="*/ 353575 h 1175928"/>
                    <a:gd name="connsiteX12" fmla="*/ 326815 w 1411786"/>
                    <a:gd name="connsiteY12" fmla="*/ 341657 h 1175928"/>
                    <a:gd name="connsiteX13" fmla="*/ 466576 w 1411786"/>
                    <a:gd name="connsiteY13" fmla="*/ 464727 h 1175928"/>
                    <a:gd name="connsiteX14" fmla="*/ 606335 w 1411786"/>
                    <a:gd name="connsiteY14" fmla="*/ 341659 h 1175928"/>
                    <a:gd name="connsiteX15" fmla="*/ 648184 w 1411786"/>
                    <a:gd name="connsiteY15" fmla="*/ 353575 h 1175928"/>
                    <a:gd name="connsiteX16" fmla="*/ 708508 w 1411786"/>
                    <a:gd name="connsiteY16" fmla="*/ 381903 h 1175928"/>
                    <a:gd name="connsiteX17" fmla="*/ 760942 w 1411786"/>
                    <a:gd name="connsiteY17" fmla="*/ 416100 h 1175928"/>
                    <a:gd name="connsiteX18" fmla="*/ 1265245 w 1411786"/>
                    <a:gd name="connsiteY18" fmla="*/ 28693 h 1175928"/>
                    <a:gd name="connsiteX19" fmla="*/ 1275727 w 1411786"/>
                    <a:gd name="connsiteY19" fmla="*/ 25879 h 1175928"/>
                    <a:gd name="connsiteX20" fmla="*/ 1280320 w 1411786"/>
                    <a:gd name="connsiteY20" fmla="*/ 21075 h 1175928"/>
                    <a:gd name="connsiteX21" fmla="*/ 1345374 w 1411786"/>
                    <a:gd name="connsiteY21" fmla="*/ 105 h 117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11786" h="1175928">
                      <a:moveTo>
                        <a:pt x="1345374" y="105"/>
                      </a:moveTo>
                      <a:cubicBezTo>
                        <a:pt x="1366828" y="1165"/>
                        <a:pt x="1386357" y="10188"/>
                        <a:pt x="1398876" y="26927"/>
                      </a:cubicBezTo>
                      <a:cubicBezTo>
                        <a:pt x="1423914" y="60404"/>
                        <a:pt x="1411429" y="112060"/>
                        <a:pt x="1370989" y="142305"/>
                      </a:cubicBezTo>
                      <a:lnTo>
                        <a:pt x="1362958" y="146451"/>
                      </a:lnTo>
                      <a:lnTo>
                        <a:pt x="1359849" y="151843"/>
                      </a:lnTo>
                      <a:lnTo>
                        <a:pt x="867087" y="530384"/>
                      </a:lnTo>
                      <a:lnTo>
                        <a:pt x="887137" y="562382"/>
                      </a:lnTo>
                      <a:cubicBezTo>
                        <a:pt x="916622" y="618514"/>
                        <a:pt x="933146" y="681454"/>
                        <a:pt x="933146" y="747935"/>
                      </a:cubicBezTo>
                      <a:lnTo>
                        <a:pt x="933146" y="1175928"/>
                      </a:lnTo>
                      <a:lnTo>
                        <a:pt x="1" y="1175928"/>
                      </a:lnTo>
                      <a:lnTo>
                        <a:pt x="0" y="747935"/>
                      </a:lnTo>
                      <a:cubicBezTo>
                        <a:pt x="0" y="570654"/>
                        <a:pt x="117502" y="418548"/>
                        <a:pt x="284961" y="353575"/>
                      </a:cubicBezTo>
                      <a:lnTo>
                        <a:pt x="326815" y="341657"/>
                      </a:lnTo>
                      <a:lnTo>
                        <a:pt x="466576" y="464727"/>
                      </a:lnTo>
                      <a:lnTo>
                        <a:pt x="606335" y="341659"/>
                      </a:lnTo>
                      <a:lnTo>
                        <a:pt x="648184" y="353575"/>
                      </a:lnTo>
                      <a:cubicBezTo>
                        <a:pt x="669117" y="361697"/>
                        <a:pt x="689268" y="371180"/>
                        <a:pt x="708508" y="381903"/>
                      </a:cubicBezTo>
                      <a:lnTo>
                        <a:pt x="760942" y="416100"/>
                      </a:lnTo>
                      <a:lnTo>
                        <a:pt x="1265245" y="28693"/>
                      </a:lnTo>
                      <a:lnTo>
                        <a:pt x="1275727" y="25879"/>
                      </a:lnTo>
                      <a:lnTo>
                        <a:pt x="1280320" y="21075"/>
                      </a:lnTo>
                      <a:cubicBezTo>
                        <a:pt x="1300540" y="5953"/>
                        <a:pt x="1323919" y="-954"/>
                        <a:pt x="1345374" y="105"/>
                      </a:cubicBezTo>
                      <a:close/>
                    </a:path>
                  </a:pathLst>
                </a:custGeom>
                <a:grpFill/>
                <a:ln w="28575">
                  <a:solidFill>
                    <a:srgbClr val="36424B"/>
                  </a:solidFill>
                </a:ln>
              </p:spPr>
            </p:pic>
            <p:pic>
              <p:nvPicPr>
                <p:cNvPr id="23" name="Image 22">
                  <a:extLst>
                    <a:ext uri="{FF2B5EF4-FFF2-40B4-BE49-F238E27FC236}">
                      <a16:creationId xmlns:a16="http://schemas.microsoft.com/office/drawing/2014/main" id="{685FB3FD-C7C4-95DB-A8B2-7B08628C025B}"/>
                    </a:ext>
                  </a:extLst>
                </p:cNvPr>
                <p:cNvPicPr>
                  <a:picLocks noChangeAspect="1"/>
                </p:cNvPicPr>
                <p:nvPr/>
              </p:nvPicPr>
              <p:blipFill>
                <a:blip r:embed="rId15" cstate="print">
                  <a:extLst>
                    <a:ext uri="{28A0092B-C50C-407E-A947-70E740481C1C}">
                      <a14:useLocalDpi xmlns:a14="http://schemas.microsoft.com/office/drawing/2010/main" val="0"/>
                    </a:ext>
                  </a:extLst>
                </a:blip>
                <a:srcRect l="32702" t="12981" r="31045" b="55910"/>
                <a:stretch>
                  <a:fillRect/>
                </a:stretch>
              </p:blipFill>
              <p:spPr>
                <a:xfrm>
                  <a:off x="940244" y="2695652"/>
                  <a:ext cx="568014" cy="521046"/>
                </a:xfrm>
                <a:custGeom>
                  <a:avLst/>
                  <a:gdLst>
                    <a:gd name="connsiteX0" fmla="*/ 365761 w 731522"/>
                    <a:gd name="connsiteY0" fmla="*/ 0 h 671034"/>
                    <a:gd name="connsiteX1" fmla="*/ 731522 w 731522"/>
                    <a:gd name="connsiteY1" fmla="*/ 335517 h 671034"/>
                    <a:gd name="connsiteX2" fmla="*/ 365761 w 731522"/>
                    <a:gd name="connsiteY2" fmla="*/ 671034 h 671034"/>
                    <a:gd name="connsiteX3" fmla="*/ 0 w 731522"/>
                    <a:gd name="connsiteY3" fmla="*/ 335517 h 671034"/>
                    <a:gd name="connsiteX4" fmla="*/ 365761 w 731522"/>
                    <a:gd name="connsiteY4" fmla="*/ 0 h 67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671034">
                      <a:moveTo>
                        <a:pt x="365761" y="0"/>
                      </a:moveTo>
                      <a:cubicBezTo>
                        <a:pt x="567765" y="0"/>
                        <a:pt x="731522" y="150216"/>
                        <a:pt x="731522" y="335517"/>
                      </a:cubicBezTo>
                      <a:cubicBezTo>
                        <a:pt x="731522" y="520818"/>
                        <a:pt x="567765" y="671034"/>
                        <a:pt x="365761" y="671034"/>
                      </a:cubicBezTo>
                      <a:cubicBezTo>
                        <a:pt x="163757" y="671034"/>
                        <a:pt x="0" y="520818"/>
                        <a:pt x="0" y="335517"/>
                      </a:cubicBezTo>
                      <a:cubicBezTo>
                        <a:pt x="0" y="150216"/>
                        <a:pt x="163757" y="0"/>
                        <a:pt x="365761" y="0"/>
                      </a:cubicBezTo>
                      <a:close/>
                    </a:path>
                  </a:pathLst>
                </a:custGeom>
                <a:grpFill/>
                <a:ln w="28575">
                  <a:solidFill>
                    <a:srgbClr val="36424B"/>
                  </a:solidFill>
                </a:ln>
              </p:spPr>
            </p:pic>
          </p:grpSp>
        </p:grpSp>
        <p:grpSp>
          <p:nvGrpSpPr>
            <p:cNvPr id="11" name="Groupe 10">
              <a:extLst>
                <a:ext uri="{FF2B5EF4-FFF2-40B4-BE49-F238E27FC236}">
                  <a16:creationId xmlns:a16="http://schemas.microsoft.com/office/drawing/2014/main" id="{EFF09A39-2E1E-FFCC-4FA5-D2472458B34B}"/>
                </a:ext>
              </a:extLst>
            </p:cNvPr>
            <p:cNvGrpSpPr/>
            <p:nvPr/>
          </p:nvGrpSpPr>
          <p:grpSpPr>
            <a:xfrm>
              <a:off x="7752292" y="926114"/>
              <a:ext cx="936456" cy="797112"/>
              <a:chOff x="2050776" y="1628798"/>
              <a:chExt cx="5329536" cy="4536504"/>
            </a:xfrm>
          </p:grpSpPr>
          <p:sp>
            <p:nvSpPr>
              <p:cNvPr id="12" name="Forme libre 136">
                <a:extLst>
                  <a:ext uri="{FF2B5EF4-FFF2-40B4-BE49-F238E27FC236}">
                    <a16:creationId xmlns:a16="http://schemas.microsoft.com/office/drawing/2014/main" id="{918F6BC5-1CF0-3805-78E9-5EDB4B010160}"/>
                  </a:ext>
                </a:extLst>
              </p:cNvPr>
              <p:cNvSpPr/>
              <p:nvPr/>
            </p:nvSpPr>
            <p:spPr>
              <a:xfrm>
                <a:off x="2699791" y="1628798"/>
                <a:ext cx="4032448" cy="4536504"/>
              </a:xfrm>
              <a:custGeom>
                <a:avLst/>
                <a:gdLst>
                  <a:gd name="connsiteX0" fmla="*/ 2016224 w 4032448"/>
                  <a:gd name="connsiteY0" fmla="*/ 216025 h 4536504"/>
                  <a:gd name="connsiteX1" fmla="*/ 2016266 w 4032448"/>
                  <a:gd name="connsiteY1" fmla="*/ 217024 h 4536504"/>
                  <a:gd name="connsiteX2" fmla="*/ 3780550 w 4032448"/>
                  <a:gd name="connsiteY2" fmla="*/ 324038 h 4536504"/>
                  <a:gd name="connsiteX3" fmla="*/ 2025161 w 4032448"/>
                  <a:gd name="connsiteY3" fmla="*/ 430513 h 4536504"/>
                  <a:gd name="connsiteX4" fmla="*/ 2025297 w 4032448"/>
                  <a:gd name="connsiteY4" fmla="*/ 433772 h 4536504"/>
                  <a:gd name="connsiteX5" fmla="*/ 2086296 w 4032448"/>
                  <a:gd name="connsiteY5" fmla="*/ 445344 h 4536504"/>
                  <a:gd name="connsiteX6" fmla="*/ 2196244 w 4032448"/>
                  <a:gd name="connsiteY6" fmla="*/ 601218 h 4536504"/>
                  <a:gd name="connsiteX7" fmla="*/ 2086296 w 4032448"/>
                  <a:gd name="connsiteY7" fmla="*/ 757092 h 4536504"/>
                  <a:gd name="connsiteX8" fmla="*/ 2039142 w 4032448"/>
                  <a:gd name="connsiteY8" fmla="*/ 766038 h 4536504"/>
                  <a:gd name="connsiteX9" fmla="*/ 2185853 w 4032448"/>
                  <a:gd name="connsiteY9" fmla="*/ 4287103 h 4536504"/>
                  <a:gd name="connsiteX10" fmla="*/ 2422564 w 4032448"/>
                  <a:gd name="connsiteY10" fmla="*/ 4288586 h 4536504"/>
                  <a:gd name="connsiteX11" fmla="*/ 4032448 w 4032448"/>
                  <a:gd name="connsiteY11" fmla="*/ 4411273 h 4536504"/>
                  <a:gd name="connsiteX12" fmla="*/ 4032448 w 4032448"/>
                  <a:gd name="connsiteY12" fmla="*/ 4536504 h 4536504"/>
                  <a:gd name="connsiteX13" fmla="*/ 2196244 w 4032448"/>
                  <a:gd name="connsiteY13" fmla="*/ 4536504 h 4536504"/>
                  <a:gd name="connsiteX14" fmla="*/ 1836204 w 4032448"/>
                  <a:gd name="connsiteY14" fmla="*/ 4536504 h 4536504"/>
                  <a:gd name="connsiteX15" fmla="*/ 0 w 4032448"/>
                  <a:gd name="connsiteY15" fmla="*/ 4536504 h 4536504"/>
                  <a:gd name="connsiteX16" fmla="*/ 0 w 4032448"/>
                  <a:gd name="connsiteY16" fmla="*/ 4411273 h 4536504"/>
                  <a:gd name="connsiteX17" fmla="*/ 1609884 w 4032448"/>
                  <a:gd name="connsiteY17" fmla="*/ 4288586 h 4536504"/>
                  <a:gd name="connsiteX18" fmla="*/ 1846596 w 4032448"/>
                  <a:gd name="connsiteY18" fmla="*/ 4287103 h 4536504"/>
                  <a:gd name="connsiteX19" fmla="*/ 1993307 w 4032448"/>
                  <a:gd name="connsiteY19" fmla="*/ 766038 h 4536504"/>
                  <a:gd name="connsiteX20" fmla="*/ 1946152 w 4032448"/>
                  <a:gd name="connsiteY20" fmla="*/ 757092 h 4536504"/>
                  <a:gd name="connsiteX21" fmla="*/ 1836204 w 4032448"/>
                  <a:gd name="connsiteY21" fmla="*/ 601218 h 4536504"/>
                  <a:gd name="connsiteX22" fmla="*/ 1946152 w 4032448"/>
                  <a:gd name="connsiteY22" fmla="*/ 445344 h 4536504"/>
                  <a:gd name="connsiteX23" fmla="*/ 2007151 w 4032448"/>
                  <a:gd name="connsiteY23" fmla="*/ 433772 h 4536504"/>
                  <a:gd name="connsiteX24" fmla="*/ 2007242 w 4032448"/>
                  <a:gd name="connsiteY24" fmla="*/ 431600 h 4536504"/>
                  <a:gd name="connsiteX25" fmla="*/ 1999820 w 4032448"/>
                  <a:gd name="connsiteY25" fmla="*/ 432050 h 4536504"/>
                  <a:gd name="connsiteX26" fmla="*/ 219089 w 4032448"/>
                  <a:gd name="connsiteY26" fmla="*/ 324038 h 4536504"/>
                  <a:gd name="connsiteX27" fmla="*/ 1999820 w 4032448"/>
                  <a:gd name="connsiteY27" fmla="*/ 216026 h 4536504"/>
                  <a:gd name="connsiteX28" fmla="*/ 2016183 w 4032448"/>
                  <a:gd name="connsiteY28" fmla="*/ 217019 h 4536504"/>
                  <a:gd name="connsiteX29" fmla="*/ 1999819 w 4032448"/>
                  <a:gd name="connsiteY29" fmla="*/ 0 h 4536504"/>
                  <a:gd name="connsiteX30" fmla="*/ 2098032 w 4032448"/>
                  <a:gd name="connsiteY30" fmla="*/ 108012 h 4536504"/>
                  <a:gd name="connsiteX31" fmla="*/ 1999819 w 4032448"/>
                  <a:gd name="connsiteY31" fmla="*/ 216024 h 4536504"/>
                  <a:gd name="connsiteX32" fmla="*/ 1901606 w 4032448"/>
                  <a:gd name="connsiteY32" fmla="*/ 108012 h 4536504"/>
                  <a:gd name="connsiteX33" fmla="*/ 1999819 w 4032448"/>
                  <a:gd name="connsiteY33" fmla="*/ 0 h 453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32448" h="4536504">
                    <a:moveTo>
                      <a:pt x="2016224" y="216025"/>
                    </a:moveTo>
                    <a:lnTo>
                      <a:pt x="2016266" y="217024"/>
                    </a:lnTo>
                    <a:lnTo>
                      <a:pt x="3780550" y="324038"/>
                    </a:lnTo>
                    <a:lnTo>
                      <a:pt x="2025161" y="430513"/>
                    </a:lnTo>
                    <a:lnTo>
                      <a:pt x="2025297" y="433772"/>
                    </a:lnTo>
                    <a:lnTo>
                      <a:pt x="2086296" y="445344"/>
                    </a:lnTo>
                    <a:cubicBezTo>
                      <a:pt x="2150908" y="471025"/>
                      <a:pt x="2196244" y="531146"/>
                      <a:pt x="2196244" y="601218"/>
                    </a:cubicBezTo>
                    <a:cubicBezTo>
                      <a:pt x="2196244" y="671290"/>
                      <a:pt x="2150908" y="731411"/>
                      <a:pt x="2086296" y="757092"/>
                    </a:cubicBezTo>
                    <a:lnTo>
                      <a:pt x="2039142" y="766038"/>
                    </a:lnTo>
                    <a:lnTo>
                      <a:pt x="2185853" y="4287103"/>
                    </a:lnTo>
                    <a:lnTo>
                      <a:pt x="2422564" y="4288586"/>
                    </a:lnTo>
                    <a:cubicBezTo>
                      <a:pt x="3341323" y="4300263"/>
                      <a:pt x="4032448" y="4350755"/>
                      <a:pt x="4032448" y="4411273"/>
                    </a:cubicBezTo>
                    <a:lnTo>
                      <a:pt x="4032448" y="4536504"/>
                    </a:lnTo>
                    <a:lnTo>
                      <a:pt x="2196244" y="4536504"/>
                    </a:lnTo>
                    <a:lnTo>
                      <a:pt x="1836204" y="4536504"/>
                    </a:lnTo>
                    <a:lnTo>
                      <a:pt x="0" y="4536504"/>
                    </a:lnTo>
                    <a:lnTo>
                      <a:pt x="0" y="4411273"/>
                    </a:lnTo>
                    <a:cubicBezTo>
                      <a:pt x="0" y="4350755"/>
                      <a:pt x="691125" y="4300263"/>
                      <a:pt x="1609884" y="4288586"/>
                    </a:cubicBezTo>
                    <a:lnTo>
                      <a:pt x="1846596" y="4287103"/>
                    </a:lnTo>
                    <a:lnTo>
                      <a:pt x="1993307" y="766038"/>
                    </a:lnTo>
                    <a:lnTo>
                      <a:pt x="1946152" y="757092"/>
                    </a:lnTo>
                    <a:cubicBezTo>
                      <a:pt x="1881541" y="731411"/>
                      <a:pt x="1836204" y="671290"/>
                      <a:pt x="1836204" y="601218"/>
                    </a:cubicBezTo>
                    <a:cubicBezTo>
                      <a:pt x="1836204" y="531146"/>
                      <a:pt x="1881541" y="471025"/>
                      <a:pt x="1946152" y="445344"/>
                    </a:cubicBezTo>
                    <a:lnTo>
                      <a:pt x="2007151" y="433772"/>
                    </a:lnTo>
                    <a:lnTo>
                      <a:pt x="2007242" y="431600"/>
                    </a:lnTo>
                    <a:lnTo>
                      <a:pt x="1999820" y="432050"/>
                    </a:lnTo>
                    <a:lnTo>
                      <a:pt x="219089" y="324038"/>
                    </a:lnTo>
                    <a:lnTo>
                      <a:pt x="1999820" y="216026"/>
                    </a:lnTo>
                    <a:lnTo>
                      <a:pt x="2016183" y="217019"/>
                    </a:lnTo>
                    <a:close/>
                    <a:moveTo>
                      <a:pt x="1999819" y="0"/>
                    </a:moveTo>
                    <a:cubicBezTo>
                      <a:pt x="2054061" y="0"/>
                      <a:pt x="2098032" y="48359"/>
                      <a:pt x="2098032" y="108012"/>
                    </a:cubicBezTo>
                    <a:cubicBezTo>
                      <a:pt x="2098032" y="167665"/>
                      <a:pt x="2054061" y="216024"/>
                      <a:pt x="1999819" y="216024"/>
                    </a:cubicBezTo>
                    <a:cubicBezTo>
                      <a:pt x="1945577" y="216024"/>
                      <a:pt x="1901606" y="167665"/>
                      <a:pt x="1901606" y="108012"/>
                    </a:cubicBezTo>
                    <a:cubicBezTo>
                      <a:pt x="1901606" y="48359"/>
                      <a:pt x="1945577" y="0"/>
                      <a:pt x="1999819" y="0"/>
                    </a:cubicBez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3" name="Groupe 12">
                <a:extLst>
                  <a:ext uri="{FF2B5EF4-FFF2-40B4-BE49-F238E27FC236}">
                    <a16:creationId xmlns:a16="http://schemas.microsoft.com/office/drawing/2014/main" id="{89483897-6C73-5E62-F0D5-89FB5CF5BF46}"/>
                  </a:ext>
                </a:extLst>
              </p:cNvPr>
              <p:cNvGrpSpPr/>
              <p:nvPr/>
            </p:nvGrpSpPr>
            <p:grpSpPr>
              <a:xfrm>
                <a:off x="2050776" y="1671298"/>
                <a:ext cx="5329536" cy="2693806"/>
                <a:chOff x="2050776" y="1671298"/>
                <a:chExt cx="5329536" cy="2693806"/>
              </a:xfrm>
            </p:grpSpPr>
            <p:sp>
              <p:nvSpPr>
                <p:cNvPr id="14" name="Organigramme : Extraire 13">
                  <a:extLst>
                    <a:ext uri="{FF2B5EF4-FFF2-40B4-BE49-F238E27FC236}">
                      <a16:creationId xmlns:a16="http://schemas.microsoft.com/office/drawing/2014/main" id="{075BB7BF-7203-5E68-AFC8-1370602F6D4F}"/>
                    </a:ext>
                  </a:extLst>
                </p:cNvPr>
                <p:cNvSpPr/>
                <p:nvPr/>
              </p:nvSpPr>
              <p:spPr>
                <a:xfrm>
                  <a:off x="2051720"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Organigramme : Extraire 14">
                  <a:extLst>
                    <a:ext uri="{FF2B5EF4-FFF2-40B4-BE49-F238E27FC236}">
                      <a16:creationId xmlns:a16="http://schemas.microsoft.com/office/drawing/2014/main" id="{7A11B819-867C-7CB7-BB7C-270E24C6F9BD}"/>
                    </a:ext>
                  </a:extLst>
                </p:cNvPr>
                <p:cNvSpPr/>
                <p:nvPr/>
              </p:nvSpPr>
              <p:spPr>
                <a:xfrm>
                  <a:off x="5508104"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Forme libre 140">
                  <a:extLst>
                    <a:ext uri="{FF2B5EF4-FFF2-40B4-BE49-F238E27FC236}">
                      <a16:creationId xmlns:a16="http://schemas.microsoft.com/office/drawing/2014/main" id="{ADEFCE49-8E25-2E2A-2E70-13837674928A}"/>
                    </a:ext>
                  </a:extLst>
                </p:cNvPr>
                <p:cNvSpPr/>
                <p:nvPr/>
              </p:nvSpPr>
              <p:spPr>
                <a:xfrm flipV="1">
                  <a:off x="2050776"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Ellipse 16">
                  <a:extLst>
                    <a:ext uri="{FF2B5EF4-FFF2-40B4-BE49-F238E27FC236}">
                      <a16:creationId xmlns:a16="http://schemas.microsoft.com/office/drawing/2014/main" id="{68CFA978-137E-F00E-3A5D-2635C9D0794A}"/>
                    </a:ext>
                  </a:extLst>
                </p:cNvPr>
                <p:cNvSpPr/>
                <p:nvPr/>
              </p:nvSpPr>
              <p:spPr>
                <a:xfrm>
                  <a:off x="4769436" y="2132856"/>
                  <a:ext cx="74236"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Ellipse 17">
                  <a:extLst>
                    <a:ext uri="{FF2B5EF4-FFF2-40B4-BE49-F238E27FC236}">
                      <a16:creationId xmlns:a16="http://schemas.microsoft.com/office/drawing/2014/main" id="{068E30B1-5883-3E24-C30C-79B24E84AF78}"/>
                    </a:ext>
                  </a:extLst>
                </p:cNvPr>
                <p:cNvSpPr/>
                <p:nvPr/>
              </p:nvSpPr>
              <p:spPr>
                <a:xfrm>
                  <a:off x="4716016" y="1671298"/>
                  <a:ext cx="45994"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Forme libre 143">
                  <a:extLst>
                    <a:ext uri="{FF2B5EF4-FFF2-40B4-BE49-F238E27FC236}">
                      <a16:creationId xmlns:a16="http://schemas.microsoft.com/office/drawing/2014/main" id="{88EA2570-E72E-1284-6FB4-4CAF545466D4}"/>
                    </a:ext>
                  </a:extLst>
                </p:cNvPr>
                <p:cNvSpPr/>
                <p:nvPr/>
              </p:nvSpPr>
              <p:spPr>
                <a:xfrm flipV="1">
                  <a:off x="5506952"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grpSp>
      <p:grpSp>
        <p:nvGrpSpPr>
          <p:cNvPr id="64" name="Groupe 63">
            <a:extLst>
              <a:ext uri="{FF2B5EF4-FFF2-40B4-BE49-F238E27FC236}">
                <a16:creationId xmlns:a16="http://schemas.microsoft.com/office/drawing/2014/main" id="{D34F2394-458A-1BF1-0621-282C12D3E358}"/>
              </a:ext>
            </a:extLst>
          </p:cNvPr>
          <p:cNvGrpSpPr/>
          <p:nvPr>
            <p:custDataLst>
              <p:tags r:id="rId2"/>
            </p:custDataLst>
          </p:nvPr>
        </p:nvGrpSpPr>
        <p:grpSpPr>
          <a:xfrm>
            <a:off x="4620078" y="1753411"/>
            <a:ext cx="3420378" cy="762301"/>
            <a:chOff x="755576" y="690215"/>
            <a:chExt cx="7933172" cy="1768067"/>
          </a:xfrm>
        </p:grpSpPr>
        <p:grpSp>
          <p:nvGrpSpPr>
            <p:cNvPr id="65" name="Groupe 64">
              <a:extLst>
                <a:ext uri="{FF2B5EF4-FFF2-40B4-BE49-F238E27FC236}">
                  <a16:creationId xmlns:a16="http://schemas.microsoft.com/office/drawing/2014/main" id="{6AEFE542-77EE-4798-140E-BECE54ACB073}"/>
                </a:ext>
              </a:extLst>
            </p:cNvPr>
            <p:cNvGrpSpPr/>
            <p:nvPr/>
          </p:nvGrpSpPr>
          <p:grpSpPr>
            <a:xfrm>
              <a:off x="755576" y="692697"/>
              <a:ext cx="1489796" cy="1746058"/>
              <a:chOff x="760130" y="2348880"/>
              <a:chExt cx="1489795" cy="1746059"/>
            </a:xfrm>
          </p:grpSpPr>
          <p:grpSp>
            <p:nvGrpSpPr>
              <p:cNvPr id="114" name="Groupe 113">
                <a:extLst>
                  <a:ext uri="{FF2B5EF4-FFF2-40B4-BE49-F238E27FC236}">
                    <a16:creationId xmlns:a16="http://schemas.microsoft.com/office/drawing/2014/main" id="{9DBA27FD-EFB8-D58C-13FD-D4FEB62C2339}"/>
                  </a:ext>
                </a:extLst>
              </p:cNvPr>
              <p:cNvGrpSpPr/>
              <p:nvPr/>
            </p:nvGrpSpPr>
            <p:grpSpPr>
              <a:xfrm>
                <a:off x="760190" y="2348880"/>
                <a:ext cx="1489735" cy="1745919"/>
                <a:chOff x="3491879" y="1971113"/>
                <a:chExt cx="3516738" cy="4121499"/>
              </a:xfrm>
            </p:grpSpPr>
            <p:grpSp>
              <p:nvGrpSpPr>
                <p:cNvPr id="118" name="Groupe 117">
                  <a:extLst>
                    <a:ext uri="{FF2B5EF4-FFF2-40B4-BE49-F238E27FC236}">
                      <a16:creationId xmlns:a16="http://schemas.microsoft.com/office/drawing/2014/main" id="{98659AE8-C7FB-DBBC-12CB-2AF413842F37}"/>
                    </a:ext>
                  </a:extLst>
                </p:cNvPr>
                <p:cNvGrpSpPr/>
                <p:nvPr/>
              </p:nvGrpSpPr>
              <p:grpSpPr>
                <a:xfrm>
                  <a:off x="3491879" y="2742118"/>
                  <a:ext cx="2160241" cy="3350494"/>
                  <a:chOff x="3851919" y="1932330"/>
                  <a:chExt cx="1440160" cy="2435003"/>
                </a:xfrm>
              </p:grpSpPr>
              <p:sp>
                <p:nvSpPr>
                  <p:cNvPr id="121" name="Organigramme : Délai 120">
                    <a:extLst>
                      <a:ext uri="{FF2B5EF4-FFF2-40B4-BE49-F238E27FC236}">
                        <a16:creationId xmlns:a16="http://schemas.microsoft.com/office/drawing/2014/main" id="{530AADA9-E4A2-4A6B-B24E-B579018354B6}"/>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2" name="Triangle isocèle 121">
                    <a:extLst>
                      <a:ext uri="{FF2B5EF4-FFF2-40B4-BE49-F238E27FC236}">
                        <a16:creationId xmlns:a16="http://schemas.microsoft.com/office/drawing/2014/main" id="{C0E07B25-97B8-5BC1-ADDF-87193C231850}"/>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3" name="Ellipse 122">
                    <a:extLst>
                      <a:ext uri="{FF2B5EF4-FFF2-40B4-BE49-F238E27FC236}">
                        <a16:creationId xmlns:a16="http://schemas.microsoft.com/office/drawing/2014/main" id="{F6565EC6-CE9E-58AD-B35B-D9FED37C0AB1}"/>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19" name="Forme libre 243">
                  <a:extLst>
                    <a:ext uri="{FF2B5EF4-FFF2-40B4-BE49-F238E27FC236}">
                      <a16:creationId xmlns:a16="http://schemas.microsoft.com/office/drawing/2014/main" id="{33E98642-C036-0CAB-CF61-ABC677954418}"/>
                    </a:ext>
                  </a:extLst>
                </p:cNvPr>
                <p:cNvSpPr/>
                <p:nvPr/>
              </p:nvSpPr>
              <p:spPr>
                <a:xfrm rot="5400000">
                  <a:off x="4205931" y="1794504"/>
                  <a:ext cx="710625" cy="1063843"/>
                </a:xfrm>
                <a:custGeom>
                  <a:avLst/>
                  <a:gdLst>
                    <a:gd name="connsiteX0" fmla="*/ 0 w 516451"/>
                    <a:gd name="connsiteY0" fmla="*/ 354614 h 709228"/>
                    <a:gd name="connsiteX1" fmla="*/ 335 w 516451"/>
                    <a:gd name="connsiteY1" fmla="*/ 347781 h 709228"/>
                    <a:gd name="connsiteX2" fmla="*/ 167665 w 516451"/>
                    <a:gd name="connsiteY2" fmla="*/ 243200 h 709228"/>
                    <a:gd name="connsiteX3" fmla="*/ 17743 w 516451"/>
                    <a:gd name="connsiteY3" fmla="*/ 149499 h 709228"/>
                    <a:gd name="connsiteX4" fmla="*/ 19863 w 516451"/>
                    <a:gd name="connsiteY4" fmla="*/ 136542 h 709228"/>
                    <a:gd name="connsiteX5" fmla="*/ 167665 w 516451"/>
                    <a:gd name="connsiteY5" fmla="*/ 44166 h 709228"/>
                    <a:gd name="connsiteX6" fmla="*/ 97000 w 516451"/>
                    <a:gd name="connsiteY6" fmla="*/ 0 h 709228"/>
                    <a:gd name="connsiteX7" fmla="*/ 516451 w 516451"/>
                    <a:gd name="connsiteY7" fmla="*/ 0 h 709228"/>
                    <a:gd name="connsiteX8" fmla="*/ 430359 w 516451"/>
                    <a:gd name="connsiteY8" fmla="*/ 354614 h 709228"/>
                    <a:gd name="connsiteX9" fmla="*/ 516451 w 516451"/>
                    <a:gd name="connsiteY9" fmla="*/ 709228 h 709228"/>
                    <a:gd name="connsiteX10" fmla="*/ 97000 w 516451"/>
                    <a:gd name="connsiteY10" fmla="*/ 709228 h 709228"/>
                    <a:gd name="connsiteX11" fmla="*/ 167666 w 516451"/>
                    <a:gd name="connsiteY11" fmla="*/ 665062 h 709228"/>
                    <a:gd name="connsiteX12" fmla="*/ 19863 w 516451"/>
                    <a:gd name="connsiteY12" fmla="*/ 572686 h 709228"/>
                    <a:gd name="connsiteX13" fmla="*/ 19255 w 516451"/>
                    <a:gd name="connsiteY13" fmla="*/ 568970 h 709228"/>
                    <a:gd name="connsiteX14" fmla="*/ 167665 w 516451"/>
                    <a:gd name="connsiteY14" fmla="*/ 476214 h 709228"/>
                    <a:gd name="connsiteX15" fmla="*/ 850 w 516451"/>
                    <a:gd name="connsiteY15" fmla="*/ 371955 h 70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451" h="709228">
                      <a:moveTo>
                        <a:pt x="0" y="354614"/>
                      </a:moveTo>
                      <a:lnTo>
                        <a:pt x="335" y="347781"/>
                      </a:lnTo>
                      <a:lnTo>
                        <a:pt x="167665" y="243200"/>
                      </a:lnTo>
                      <a:lnTo>
                        <a:pt x="17743" y="149499"/>
                      </a:lnTo>
                      <a:lnTo>
                        <a:pt x="19863" y="136542"/>
                      </a:lnTo>
                      <a:lnTo>
                        <a:pt x="167665" y="44166"/>
                      </a:lnTo>
                      <a:lnTo>
                        <a:pt x="97000" y="0"/>
                      </a:lnTo>
                      <a:lnTo>
                        <a:pt x="516451" y="0"/>
                      </a:lnTo>
                      <a:cubicBezTo>
                        <a:pt x="468886" y="0"/>
                        <a:pt x="430359" y="158796"/>
                        <a:pt x="430359" y="354614"/>
                      </a:cubicBezTo>
                      <a:cubicBezTo>
                        <a:pt x="430359" y="550432"/>
                        <a:pt x="468886" y="709228"/>
                        <a:pt x="516451" y="709228"/>
                      </a:cubicBezTo>
                      <a:lnTo>
                        <a:pt x="97000" y="709228"/>
                      </a:lnTo>
                      <a:lnTo>
                        <a:pt x="167666" y="665062"/>
                      </a:lnTo>
                      <a:lnTo>
                        <a:pt x="19863" y="572686"/>
                      </a:lnTo>
                      <a:lnTo>
                        <a:pt x="19255" y="568970"/>
                      </a:lnTo>
                      <a:lnTo>
                        <a:pt x="167665" y="476214"/>
                      </a:lnTo>
                      <a:lnTo>
                        <a:pt x="850" y="371955"/>
                      </a:lnTo>
                      <a:close/>
                    </a:path>
                  </a:pathLst>
                </a:cu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0" name="Forme libre 244">
                  <a:extLst>
                    <a:ext uri="{FF2B5EF4-FFF2-40B4-BE49-F238E27FC236}">
                      <a16:creationId xmlns:a16="http://schemas.microsoft.com/office/drawing/2014/main" id="{91AD7AB7-39CE-86D0-008C-6FB70F526802}"/>
                    </a:ext>
                  </a:extLst>
                </p:cNvPr>
                <p:cNvSpPr/>
                <p:nvPr/>
              </p:nvSpPr>
              <p:spPr>
                <a:xfrm rot="19392397" flipH="1">
                  <a:off x="5060330" y="3864823"/>
                  <a:ext cx="1948287" cy="387602"/>
                </a:xfrm>
                <a:custGeom>
                  <a:avLst/>
                  <a:gdLst>
                    <a:gd name="connsiteX0" fmla="*/ 33717 w 1039087"/>
                    <a:gd name="connsiteY0" fmla="*/ 31599 h 206721"/>
                    <a:gd name="connsiteX1" fmla="*/ 115118 w 1039087"/>
                    <a:gd name="connsiteY1" fmla="*/ 3687 h 206721"/>
                    <a:gd name="connsiteX2" fmla="*/ 123371 w 1039087"/>
                    <a:gd name="connsiteY2" fmla="*/ 5066 h 206721"/>
                    <a:gd name="connsiteX3" fmla="*/ 136061 w 1039087"/>
                    <a:gd name="connsiteY3" fmla="*/ 0 h 206721"/>
                    <a:gd name="connsiteX4" fmla="*/ 1006921 w 1039087"/>
                    <a:gd name="connsiteY4" fmla="*/ 11220 h 206721"/>
                    <a:gd name="connsiteX5" fmla="*/ 1039085 w 1039087"/>
                    <a:gd name="connsiteY5" fmla="*/ 44223 h 206721"/>
                    <a:gd name="connsiteX6" fmla="*/ 1037406 w 1039087"/>
                    <a:gd name="connsiteY6" fmla="*/ 174555 h 206721"/>
                    <a:gd name="connsiteX7" fmla="*/ 1004403 w 1039087"/>
                    <a:gd name="connsiteY7" fmla="*/ 206719 h 206721"/>
                    <a:gd name="connsiteX8" fmla="*/ 133543 w 1039087"/>
                    <a:gd name="connsiteY8" fmla="*/ 195499 h 206721"/>
                    <a:gd name="connsiteX9" fmla="*/ 126342 w 1039087"/>
                    <a:gd name="connsiteY9" fmla="*/ 192407 h 206721"/>
                    <a:gd name="connsiteX10" fmla="*/ 115118 w 1039087"/>
                    <a:gd name="connsiteY10" fmla="*/ 194283 h 206721"/>
                    <a:gd name="connsiteX11" fmla="*/ 0 w 1039087"/>
                    <a:gd name="connsiteY11" fmla="*/ 98985 h 206721"/>
                    <a:gd name="connsiteX12" fmla="*/ 33717 w 1039087"/>
                    <a:gd name="connsiteY12" fmla="*/ 31599 h 2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087" h="206721">
                      <a:moveTo>
                        <a:pt x="33717" y="31599"/>
                      </a:moveTo>
                      <a:cubicBezTo>
                        <a:pt x="54550" y="14353"/>
                        <a:pt x="83329" y="3687"/>
                        <a:pt x="115118" y="3687"/>
                      </a:cubicBezTo>
                      <a:lnTo>
                        <a:pt x="123371" y="5066"/>
                      </a:lnTo>
                      <a:lnTo>
                        <a:pt x="136061" y="0"/>
                      </a:lnTo>
                      <a:lnTo>
                        <a:pt x="1006921" y="11220"/>
                      </a:lnTo>
                      <a:cubicBezTo>
                        <a:pt x="1024917" y="11452"/>
                        <a:pt x="1039317" y="26227"/>
                        <a:pt x="1039085" y="44223"/>
                      </a:cubicBezTo>
                      <a:lnTo>
                        <a:pt x="1037406" y="174555"/>
                      </a:lnTo>
                      <a:cubicBezTo>
                        <a:pt x="1037174" y="192551"/>
                        <a:pt x="1022398" y="206951"/>
                        <a:pt x="1004403" y="206719"/>
                      </a:cubicBezTo>
                      <a:lnTo>
                        <a:pt x="133543" y="195499"/>
                      </a:lnTo>
                      <a:lnTo>
                        <a:pt x="126342" y="192407"/>
                      </a:lnTo>
                      <a:lnTo>
                        <a:pt x="115118" y="194283"/>
                      </a:lnTo>
                      <a:cubicBezTo>
                        <a:pt x="51540" y="194283"/>
                        <a:pt x="0" y="151617"/>
                        <a:pt x="0" y="98985"/>
                      </a:cubicBezTo>
                      <a:cubicBezTo>
                        <a:pt x="0" y="72669"/>
                        <a:pt x="12885" y="48845"/>
                        <a:pt x="33717" y="31599"/>
                      </a:cubicBezTo>
                      <a:close/>
                    </a:path>
                  </a:pathLst>
                </a:cu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15" name="Groupe 114">
                <a:extLst>
                  <a:ext uri="{FF2B5EF4-FFF2-40B4-BE49-F238E27FC236}">
                    <a16:creationId xmlns:a16="http://schemas.microsoft.com/office/drawing/2014/main" id="{CBD26B19-1CA0-4820-8D61-0046F334C6EF}"/>
                  </a:ext>
                </a:extLst>
              </p:cNvPr>
              <p:cNvGrpSpPr/>
              <p:nvPr/>
            </p:nvGrpSpPr>
            <p:grpSpPr>
              <a:xfrm>
                <a:off x="760130" y="2669331"/>
                <a:ext cx="1411786" cy="1425608"/>
                <a:chOff x="755576" y="2695652"/>
                <a:chExt cx="1411786" cy="1425608"/>
              </a:xfrm>
              <a:blipFill dpi="0" rotWithShape="1">
                <a:blip r:embed="rId13">
                  <a:extLst>
                    <a:ext uri="{28A0092B-C50C-407E-A947-70E740481C1C}">
                      <a14:useLocalDpi xmlns:a14="http://schemas.microsoft.com/office/drawing/2010/main" val="0"/>
                    </a:ext>
                  </a:extLst>
                </a:blip>
                <a:srcRect/>
                <a:stretch>
                  <a:fillRect/>
                </a:stretch>
              </a:blipFill>
            </p:grpSpPr>
            <p:pic>
              <p:nvPicPr>
                <p:cNvPr id="116" name="Image 115">
                  <a:extLst>
                    <a:ext uri="{FF2B5EF4-FFF2-40B4-BE49-F238E27FC236}">
                      <a16:creationId xmlns:a16="http://schemas.microsoft.com/office/drawing/2014/main" id="{EDDC0EA5-C31A-E420-CBCB-3416C59218C7}"/>
                    </a:ext>
                  </a:extLst>
                </p:cNvPr>
                <p:cNvPicPr>
                  <a:picLocks noChangeAspect="1"/>
                </p:cNvPicPr>
                <p:nvPr/>
              </p:nvPicPr>
              <p:blipFill>
                <a:blip r:embed="rId14" cstate="print">
                  <a:extLst>
                    <a:ext uri="{28A0092B-C50C-407E-A947-70E740481C1C}">
                      <a14:useLocalDpi xmlns:a14="http://schemas.microsoft.com/office/drawing/2010/main" val="0"/>
                    </a:ext>
                  </a:extLst>
                </a:blip>
                <a:srcRect l="21945" t="-9453" r="-8332" b="42145"/>
                <a:stretch>
                  <a:fillRect/>
                </a:stretch>
              </p:blipFill>
              <p:spPr>
                <a:xfrm>
                  <a:off x="755576" y="2945332"/>
                  <a:ext cx="1411786" cy="1175928"/>
                </a:xfrm>
                <a:custGeom>
                  <a:avLst/>
                  <a:gdLst>
                    <a:gd name="connsiteX0" fmla="*/ 1345374 w 1411786"/>
                    <a:gd name="connsiteY0" fmla="*/ 105 h 1175928"/>
                    <a:gd name="connsiteX1" fmla="*/ 1398876 w 1411786"/>
                    <a:gd name="connsiteY1" fmla="*/ 26927 h 1175928"/>
                    <a:gd name="connsiteX2" fmla="*/ 1370989 w 1411786"/>
                    <a:gd name="connsiteY2" fmla="*/ 142305 h 1175928"/>
                    <a:gd name="connsiteX3" fmla="*/ 1362958 w 1411786"/>
                    <a:gd name="connsiteY3" fmla="*/ 146451 h 1175928"/>
                    <a:gd name="connsiteX4" fmla="*/ 1359849 w 1411786"/>
                    <a:gd name="connsiteY4" fmla="*/ 151843 h 1175928"/>
                    <a:gd name="connsiteX5" fmla="*/ 867087 w 1411786"/>
                    <a:gd name="connsiteY5" fmla="*/ 530384 h 1175928"/>
                    <a:gd name="connsiteX6" fmla="*/ 887137 w 1411786"/>
                    <a:gd name="connsiteY6" fmla="*/ 562382 h 1175928"/>
                    <a:gd name="connsiteX7" fmla="*/ 933146 w 1411786"/>
                    <a:gd name="connsiteY7" fmla="*/ 747935 h 1175928"/>
                    <a:gd name="connsiteX8" fmla="*/ 933146 w 1411786"/>
                    <a:gd name="connsiteY8" fmla="*/ 1175928 h 1175928"/>
                    <a:gd name="connsiteX9" fmla="*/ 1 w 1411786"/>
                    <a:gd name="connsiteY9" fmla="*/ 1175928 h 1175928"/>
                    <a:gd name="connsiteX10" fmla="*/ 0 w 1411786"/>
                    <a:gd name="connsiteY10" fmla="*/ 747935 h 1175928"/>
                    <a:gd name="connsiteX11" fmla="*/ 284961 w 1411786"/>
                    <a:gd name="connsiteY11" fmla="*/ 353575 h 1175928"/>
                    <a:gd name="connsiteX12" fmla="*/ 326815 w 1411786"/>
                    <a:gd name="connsiteY12" fmla="*/ 341657 h 1175928"/>
                    <a:gd name="connsiteX13" fmla="*/ 466576 w 1411786"/>
                    <a:gd name="connsiteY13" fmla="*/ 464727 h 1175928"/>
                    <a:gd name="connsiteX14" fmla="*/ 606335 w 1411786"/>
                    <a:gd name="connsiteY14" fmla="*/ 341659 h 1175928"/>
                    <a:gd name="connsiteX15" fmla="*/ 648184 w 1411786"/>
                    <a:gd name="connsiteY15" fmla="*/ 353575 h 1175928"/>
                    <a:gd name="connsiteX16" fmla="*/ 708508 w 1411786"/>
                    <a:gd name="connsiteY16" fmla="*/ 381903 h 1175928"/>
                    <a:gd name="connsiteX17" fmla="*/ 760942 w 1411786"/>
                    <a:gd name="connsiteY17" fmla="*/ 416100 h 1175928"/>
                    <a:gd name="connsiteX18" fmla="*/ 1265245 w 1411786"/>
                    <a:gd name="connsiteY18" fmla="*/ 28693 h 1175928"/>
                    <a:gd name="connsiteX19" fmla="*/ 1275727 w 1411786"/>
                    <a:gd name="connsiteY19" fmla="*/ 25879 h 1175928"/>
                    <a:gd name="connsiteX20" fmla="*/ 1280320 w 1411786"/>
                    <a:gd name="connsiteY20" fmla="*/ 21075 h 1175928"/>
                    <a:gd name="connsiteX21" fmla="*/ 1345374 w 1411786"/>
                    <a:gd name="connsiteY21" fmla="*/ 105 h 117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11786" h="1175928">
                      <a:moveTo>
                        <a:pt x="1345374" y="105"/>
                      </a:moveTo>
                      <a:cubicBezTo>
                        <a:pt x="1366828" y="1165"/>
                        <a:pt x="1386357" y="10188"/>
                        <a:pt x="1398876" y="26927"/>
                      </a:cubicBezTo>
                      <a:cubicBezTo>
                        <a:pt x="1423914" y="60404"/>
                        <a:pt x="1411429" y="112060"/>
                        <a:pt x="1370989" y="142305"/>
                      </a:cubicBezTo>
                      <a:lnTo>
                        <a:pt x="1362958" y="146451"/>
                      </a:lnTo>
                      <a:lnTo>
                        <a:pt x="1359849" y="151843"/>
                      </a:lnTo>
                      <a:lnTo>
                        <a:pt x="867087" y="530384"/>
                      </a:lnTo>
                      <a:lnTo>
                        <a:pt x="887137" y="562382"/>
                      </a:lnTo>
                      <a:cubicBezTo>
                        <a:pt x="916622" y="618514"/>
                        <a:pt x="933146" y="681454"/>
                        <a:pt x="933146" y="747935"/>
                      </a:cubicBezTo>
                      <a:lnTo>
                        <a:pt x="933146" y="1175928"/>
                      </a:lnTo>
                      <a:lnTo>
                        <a:pt x="1" y="1175928"/>
                      </a:lnTo>
                      <a:lnTo>
                        <a:pt x="0" y="747935"/>
                      </a:lnTo>
                      <a:cubicBezTo>
                        <a:pt x="0" y="570654"/>
                        <a:pt x="117502" y="418548"/>
                        <a:pt x="284961" y="353575"/>
                      </a:cubicBezTo>
                      <a:lnTo>
                        <a:pt x="326815" y="341657"/>
                      </a:lnTo>
                      <a:lnTo>
                        <a:pt x="466576" y="464727"/>
                      </a:lnTo>
                      <a:lnTo>
                        <a:pt x="606335" y="341659"/>
                      </a:lnTo>
                      <a:lnTo>
                        <a:pt x="648184" y="353575"/>
                      </a:lnTo>
                      <a:cubicBezTo>
                        <a:pt x="669117" y="361697"/>
                        <a:pt x="689268" y="371180"/>
                        <a:pt x="708508" y="381903"/>
                      </a:cubicBezTo>
                      <a:lnTo>
                        <a:pt x="760942" y="416100"/>
                      </a:lnTo>
                      <a:lnTo>
                        <a:pt x="1265245" y="28693"/>
                      </a:lnTo>
                      <a:lnTo>
                        <a:pt x="1275727" y="25879"/>
                      </a:lnTo>
                      <a:lnTo>
                        <a:pt x="1280320" y="21075"/>
                      </a:lnTo>
                      <a:cubicBezTo>
                        <a:pt x="1300540" y="5953"/>
                        <a:pt x="1323919" y="-954"/>
                        <a:pt x="1345374" y="105"/>
                      </a:cubicBezTo>
                      <a:close/>
                    </a:path>
                  </a:pathLst>
                </a:custGeom>
                <a:grpFill/>
                <a:ln w="28575">
                  <a:solidFill>
                    <a:srgbClr val="36424B"/>
                  </a:solidFill>
                </a:ln>
              </p:spPr>
            </p:pic>
            <p:pic>
              <p:nvPicPr>
                <p:cNvPr id="117" name="Image 116">
                  <a:extLst>
                    <a:ext uri="{FF2B5EF4-FFF2-40B4-BE49-F238E27FC236}">
                      <a16:creationId xmlns:a16="http://schemas.microsoft.com/office/drawing/2014/main" id="{E154BA31-DAEC-D156-454E-717CCF0C130A}"/>
                    </a:ext>
                  </a:extLst>
                </p:cNvPr>
                <p:cNvPicPr>
                  <a:picLocks noChangeAspect="1"/>
                </p:cNvPicPr>
                <p:nvPr/>
              </p:nvPicPr>
              <p:blipFill>
                <a:blip r:embed="rId15" cstate="print">
                  <a:extLst>
                    <a:ext uri="{28A0092B-C50C-407E-A947-70E740481C1C}">
                      <a14:useLocalDpi xmlns:a14="http://schemas.microsoft.com/office/drawing/2010/main" val="0"/>
                    </a:ext>
                  </a:extLst>
                </a:blip>
                <a:srcRect l="32702" t="12981" r="31045" b="55910"/>
                <a:stretch>
                  <a:fillRect/>
                </a:stretch>
              </p:blipFill>
              <p:spPr>
                <a:xfrm>
                  <a:off x="940244" y="2695652"/>
                  <a:ext cx="568014" cy="521046"/>
                </a:xfrm>
                <a:custGeom>
                  <a:avLst/>
                  <a:gdLst>
                    <a:gd name="connsiteX0" fmla="*/ 365761 w 731522"/>
                    <a:gd name="connsiteY0" fmla="*/ 0 h 671034"/>
                    <a:gd name="connsiteX1" fmla="*/ 731522 w 731522"/>
                    <a:gd name="connsiteY1" fmla="*/ 335517 h 671034"/>
                    <a:gd name="connsiteX2" fmla="*/ 365761 w 731522"/>
                    <a:gd name="connsiteY2" fmla="*/ 671034 h 671034"/>
                    <a:gd name="connsiteX3" fmla="*/ 0 w 731522"/>
                    <a:gd name="connsiteY3" fmla="*/ 335517 h 671034"/>
                    <a:gd name="connsiteX4" fmla="*/ 365761 w 731522"/>
                    <a:gd name="connsiteY4" fmla="*/ 0 h 67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671034">
                      <a:moveTo>
                        <a:pt x="365761" y="0"/>
                      </a:moveTo>
                      <a:cubicBezTo>
                        <a:pt x="567765" y="0"/>
                        <a:pt x="731522" y="150216"/>
                        <a:pt x="731522" y="335517"/>
                      </a:cubicBezTo>
                      <a:cubicBezTo>
                        <a:pt x="731522" y="520818"/>
                        <a:pt x="567765" y="671034"/>
                        <a:pt x="365761" y="671034"/>
                      </a:cubicBezTo>
                      <a:cubicBezTo>
                        <a:pt x="163757" y="671034"/>
                        <a:pt x="0" y="520818"/>
                        <a:pt x="0" y="335517"/>
                      </a:cubicBezTo>
                      <a:cubicBezTo>
                        <a:pt x="0" y="150216"/>
                        <a:pt x="163757" y="0"/>
                        <a:pt x="365761" y="0"/>
                      </a:cubicBezTo>
                      <a:close/>
                    </a:path>
                  </a:pathLst>
                </a:custGeom>
                <a:grpFill/>
                <a:ln w="28575">
                  <a:solidFill>
                    <a:srgbClr val="36424B"/>
                  </a:solidFill>
                </a:ln>
              </p:spPr>
            </p:pic>
          </p:grpSp>
        </p:grpSp>
        <p:grpSp>
          <p:nvGrpSpPr>
            <p:cNvPr id="66" name="Groupe 65">
              <a:extLst>
                <a:ext uri="{FF2B5EF4-FFF2-40B4-BE49-F238E27FC236}">
                  <a16:creationId xmlns:a16="http://schemas.microsoft.com/office/drawing/2014/main" id="{4CBA5209-4D59-BE70-85F0-7A3583AB1981}"/>
                </a:ext>
              </a:extLst>
            </p:cNvPr>
            <p:cNvGrpSpPr/>
            <p:nvPr/>
          </p:nvGrpSpPr>
          <p:grpSpPr>
            <a:xfrm>
              <a:off x="3836197" y="692697"/>
              <a:ext cx="1489736" cy="1745919"/>
              <a:chOff x="3491879" y="1971113"/>
              <a:chExt cx="3516738" cy="4121499"/>
            </a:xfrm>
          </p:grpSpPr>
          <p:grpSp>
            <p:nvGrpSpPr>
              <p:cNvPr id="108" name="Groupe 107">
                <a:extLst>
                  <a:ext uri="{FF2B5EF4-FFF2-40B4-BE49-F238E27FC236}">
                    <a16:creationId xmlns:a16="http://schemas.microsoft.com/office/drawing/2014/main" id="{36F787FA-46C5-0880-AECF-B5E95A9A7458}"/>
                  </a:ext>
                </a:extLst>
              </p:cNvPr>
              <p:cNvGrpSpPr/>
              <p:nvPr/>
            </p:nvGrpSpPr>
            <p:grpSpPr>
              <a:xfrm>
                <a:off x="3491879" y="2742118"/>
                <a:ext cx="2160241" cy="3350494"/>
                <a:chOff x="3851919" y="1932330"/>
                <a:chExt cx="1440160" cy="2435003"/>
              </a:xfrm>
            </p:grpSpPr>
            <p:sp>
              <p:nvSpPr>
                <p:cNvPr id="111" name="Organigramme : Délai 110">
                  <a:extLst>
                    <a:ext uri="{FF2B5EF4-FFF2-40B4-BE49-F238E27FC236}">
                      <a16:creationId xmlns:a16="http://schemas.microsoft.com/office/drawing/2014/main" id="{D38167A1-6919-B672-A595-FAA3F1E62DA4}"/>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2" name="Triangle isocèle 111">
                  <a:extLst>
                    <a:ext uri="{FF2B5EF4-FFF2-40B4-BE49-F238E27FC236}">
                      <a16:creationId xmlns:a16="http://schemas.microsoft.com/office/drawing/2014/main" id="{E839D0E9-CA1E-7F28-5642-1DB20E726ED7}"/>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3" name="Ellipse 112">
                  <a:extLst>
                    <a:ext uri="{FF2B5EF4-FFF2-40B4-BE49-F238E27FC236}">
                      <a16:creationId xmlns:a16="http://schemas.microsoft.com/office/drawing/2014/main" id="{3FAA26D0-A1E4-DB4C-7B5D-E434FB4D5A9D}"/>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09" name="Forme libre 233">
                <a:extLst>
                  <a:ext uri="{FF2B5EF4-FFF2-40B4-BE49-F238E27FC236}">
                    <a16:creationId xmlns:a16="http://schemas.microsoft.com/office/drawing/2014/main" id="{9F3C80F9-79D7-71E2-7AFC-91B7BACA88C6}"/>
                  </a:ext>
                </a:extLst>
              </p:cNvPr>
              <p:cNvSpPr/>
              <p:nvPr/>
            </p:nvSpPr>
            <p:spPr>
              <a:xfrm rot="5400000">
                <a:off x="4205931" y="1794504"/>
                <a:ext cx="710625" cy="1063843"/>
              </a:xfrm>
              <a:custGeom>
                <a:avLst/>
                <a:gdLst>
                  <a:gd name="connsiteX0" fmla="*/ 0 w 516451"/>
                  <a:gd name="connsiteY0" fmla="*/ 354614 h 709228"/>
                  <a:gd name="connsiteX1" fmla="*/ 335 w 516451"/>
                  <a:gd name="connsiteY1" fmla="*/ 347781 h 709228"/>
                  <a:gd name="connsiteX2" fmla="*/ 167665 w 516451"/>
                  <a:gd name="connsiteY2" fmla="*/ 243200 h 709228"/>
                  <a:gd name="connsiteX3" fmla="*/ 17743 w 516451"/>
                  <a:gd name="connsiteY3" fmla="*/ 149499 h 709228"/>
                  <a:gd name="connsiteX4" fmla="*/ 19863 w 516451"/>
                  <a:gd name="connsiteY4" fmla="*/ 136542 h 709228"/>
                  <a:gd name="connsiteX5" fmla="*/ 167665 w 516451"/>
                  <a:gd name="connsiteY5" fmla="*/ 44166 h 709228"/>
                  <a:gd name="connsiteX6" fmla="*/ 97000 w 516451"/>
                  <a:gd name="connsiteY6" fmla="*/ 0 h 709228"/>
                  <a:gd name="connsiteX7" fmla="*/ 516451 w 516451"/>
                  <a:gd name="connsiteY7" fmla="*/ 0 h 709228"/>
                  <a:gd name="connsiteX8" fmla="*/ 430359 w 516451"/>
                  <a:gd name="connsiteY8" fmla="*/ 354614 h 709228"/>
                  <a:gd name="connsiteX9" fmla="*/ 516451 w 516451"/>
                  <a:gd name="connsiteY9" fmla="*/ 709228 h 709228"/>
                  <a:gd name="connsiteX10" fmla="*/ 97000 w 516451"/>
                  <a:gd name="connsiteY10" fmla="*/ 709228 h 709228"/>
                  <a:gd name="connsiteX11" fmla="*/ 167666 w 516451"/>
                  <a:gd name="connsiteY11" fmla="*/ 665062 h 709228"/>
                  <a:gd name="connsiteX12" fmla="*/ 19863 w 516451"/>
                  <a:gd name="connsiteY12" fmla="*/ 572686 h 709228"/>
                  <a:gd name="connsiteX13" fmla="*/ 19255 w 516451"/>
                  <a:gd name="connsiteY13" fmla="*/ 568970 h 709228"/>
                  <a:gd name="connsiteX14" fmla="*/ 167665 w 516451"/>
                  <a:gd name="connsiteY14" fmla="*/ 476214 h 709228"/>
                  <a:gd name="connsiteX15" fmla="*/ 850 w 516451"/>
                  <a:gd name="connsiteY15" fmla="*/ 371955 h 70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451" h="709228">
                    <a:moveTo>
                      <a:pt x="0" y="354614"/>
                    </a:moveTo>
                    <a:lnTo>
                      <a:pt x="335" y="347781"/>
                    </a:lnTo>
                    <a:lnTo>
                      <a:pt x="167665" y="243200"/>
                    </a:lnTo>
                    <a:lnTo>
                      <a:pt x="17743" y="149499"/>
                    </a:lnTo>
                    <a:lnTo>
                      <a:pt x="19863" y="136542"/>
                    </a:lnTo>
                    <a:lnTo>
                      <a:pt x="167665" y="44166"/>
                    </a:lnTo>
                    <a:lnTo>
                      <a:pt x="97000" y="0"/>
                    </a:lnTo>
                    <a:lnTo>
                      <a:pt x="516451" y="0"/>
                    </a:lnTo>
                    <a:cubicBezTo>
                      <a:pt x="468886" y="0"/>
                      <a:pt x="430359" y="158796"/>
                      <a:pt x="430359" y="354614"/>
                    </a:cubicBezTo>
                    <a:cubicBezTo>
                      <a:pt x="430359" y="550432"/>
                      <a:pt x="468886" y="709228"/>
                      <a:pt x="516451" y="709228"/>
                    </a:cubicBezTo>
                    <a:lnTo>
                      <a:pt x="97000" y="709228"/>
                    </a:lnTo>
                    <a:lnTo>
                      <a:pt x="167666" y="665062"/>
                    </a:lnTo>
                    <a:lnTo>
                      <a:pt x="19863" y="572686"/>
                    </a:lnTo>
                    <a:lnTo>
                      <a:pt x="19255" y="568970"/>
                    </a:lnTo>
                    <a:lnTo>
                      <a:pt x="167665" y="476214"/>
                    </a:lnTo>
                    <a:lnTo>
                      <a:pt x="850" y="371955"/>
                    </a:lnTo>
                    <a:close/>
                  </a:path>
                </a:pathLst>
              </a:custGeom>
              <a:solidFill>
                <a:srgbClr val="00A9CE"/>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0" name="Forme libre 234">
                <a:extLst>
                  <a:ext uri="{FF2B5EF4-FFF2-40B4-BE49-F238E27FC236}">
                    <a16:creationId xmlns:a16="http://schemas.microsoft.com/office/drawing/2014/main" id="{09C70A17-5AD0-76F9-83C3-8487B9887143}"/>
                  </a:ext>
                </a:extLst>
              </p:cNvPr>
              <p:cNvSpPr/>
              <p:nvPr/>
            </p:nvSpPr>
            <p:spPr>
              <a:xfrm rot="19392397" flipH="1">
                <a:off x="5060330" y="3864823"/>
                <a:ext cx="1948287" cy="387602"/>
              </a:xfrm>
              <a:custGeom>
                <a:avLst/>
                <a:gdLst>
                  <a:gd name="connsiteX0" fmla="*/ 33717 w 1039087"/>
                  <a:gd name="connsiteY0" fmla="*/ 31599 h 206721"/>
                  <a:gd name="connsiteX1" fmla="*/ 115118 w 1039087"/>
                  <a:gd name="connsiteY1" fmla="*/ 3687 h 206721"/>
                  <a:gd name="connsiteX2" fmla="*/ 123371 w 1039087"/>
                  <a:gd name="connsiteY2" fmla="*/ 5066 h 206721"/>
                  <a:gd name="connsiteX3" fmla="*/ 136061 w 1039087"/>
                  <a:gd name="connsiteY3" fmla="*/ 0 h 206721"/>
                  <a:gd name="connsiteX4" fmla="*/ 1006921 w 1039087"/>
                  <a:gd name="connsiteY4" fmla="*/ 11220 h 206721"/>
                  <a:gd name="connsiteX5" fmla="*/ 1039085 w 1039087"/>
                  <a:gd name="connsiteY5" fmla="*/ 44223 h 206721"/>
                  <a:gd name="connsiteX6" fmla="*/ 1037406 w 1039087"/>
                  <a:gd name="connsiteY6" fmla="*/ 174555 h 206721"/>
                  <a:gd name="connsiteX7" fmla="*/ 1004403 w 1039087"/>
                  <a:gd name="connsiteY7" fmla="*/ 206719 h 206721"/>
                  <a:gd name="connsiteX8" fmla="*/ 133543 w 1039087"/>
                  <a:gd name="connsiteY8" fmla="*/ 195499 h 206721"/>
                  <a:gd name="connsiteX9" fmla="*/ 126342 w 1039087"/>
                  <a:gd name="connsiteY9" fmla="*/ 192407 h 206721"/>
                  <a:gd name="connsiteX10" fmla="*/ 115118 w 1039087"/>
                  <a:gd name="connsiteY10" fmla="*/ 194283 h 206721"/>
                  <a:gd name="connsiteX11" fmla="*/ 0 w 1039087"/>
                  <a:gd name="connsiteY11" fmla="*/ 98985 h 206721"/>
                  <a:gd name="connsiteX12" fmla="*/ 33717 w 1039087"/>
                  <a:gd name="connsiteY12" fmla="*/ 31599 h 2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087" h="206721">
                    <a:moveTo>
                      <a:pt x="33717" y="31599"/>
                    </a:moveTo>
                    <a:cubicBezTo>
                      <a:pt x="54550" y="14353"/>
                      <a:pt x="83329" y="3687"/>
                      <a:pt x="115118" y="3687"/>
                    </a:cubicBezTo>
                    <a:lnTo>
                      <a:pt x="123371" y="5066"/>
                    </a:lnTo>
                    <a:lnTo>
                      <a:pt x="136061" y="0"/>
                    </a:lnTo>
                    <a:lnTo>
                      <a:pt x="1006921" y="11220"/>
                    </a:lnTo>
                    <a:cubicBezTo>
                      <a:pt x="1024917" y="11452"/>
                      <a:pt x="1039317" y="26227"/>
                      <a:pt x="1039085" y="44223"/>
                    </a:cubicBezTo>
                    <a:lnTo>
                      <a:pt x="1037406" y="174555"/>
                    </a:lnTo>
                    <a:cubicBezTo>
                      <a:pt x="1037174" y="192551"/>
                      <a:pt x="1022398" y="206951"/>
                      <a:pt x="1004403" y="206719"/>
                    </a:cubicBezTo>
                    <a:lnTo>
                      <a:pt x="133543" y="195499"/>
                    </a:lnTo>
                    <a:lnTo>
                      <a:pt x="126342" y="192407"/>
                    </a:lnTo>
                    <a:lnTo>
                      <a:pt x="115118" y="194283"/>
                    </a:lnTo>
                    <a:cubicBezTo>
                      <a:pt x="51540" y="194283"/>
                      <a:pt x="0" y="151617"/>
                      <a:pt x="0" y="98985"/>
                    </a:cubicBezTo>
                    <a:cubicBezTo>
                      <a:pt x="0" y="72669"/>
                      <a:pt x="12885" y="48845"/>
                      <a:pt x="33717" y="31599"/>
                    </a:cubicBezTo>
                    <a:close/>
                  </a:path>
                </a:pathLst>
              </a:cu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67" name="Groupe 66">
              <a:extLst>
                <a:ext uri="{FF2B5EF4-FFF2-40B4-BE49-F238E27FC236}">
                  <a16:creationId xmlns:a16="http://schemas.microsoft.com/office/drawing/2014/main" id="{BAAB96FA-2CB7-4504-2729-CD7400F71FBA}"/>
                </a:ext>
              </a:extLst>
            </p:cNvPr>
            <p:cNvGrpSpPr/>
            <p:nvPr/>
          </p:nvGrpSpPr>
          <p:grpSpPr>
            <a:xfrm>
              <a:off x="3829589" y="1032674"/>
              <a:ext cx="1411786" cy="1425608"/>
              <a:chOff x="755576" y="2695652"/>
              <a:chExt cx="1411786" cy="1425608"/>
            </a:xfrm>
            <a:blipFill dpi="0" rotWithShape="1">
              <a:blip r:embed="rId13">
                <a:extLst>
                  <a:ext uri="{28A0092B-C50C-407E-A947-70E740481C1C}">
                    <a14:useLocalDpi xmlns:a14="http://schemas.microsoft.com/office/drawing/2010/main" val="0"/>
                  </a:ext>
                </a:extLst>
              </a:blip>
              <a:srcRect/>
              <a:stretch>
                <a:fillRect/>
              </a:stretch>
            </a:blipFill>
          </p:grpSpPr>
          <p:pic>
            <p:nvPicPr>
              <p:cNvPr id="106" name="Image 105">
                <a:extLst>
                  <a:ext uri="{FF2B5EF4-FFF2-40B4-BE49-F238E27FC236}">
                    <a16:creationId xmlns:a16="http://schemas.microsoft.com/office/drawing/2014/main" id="{327F4868-ACD1-C0F4-D2C8-49113F48C7EE}"/>
                  </a:ext>
                </a:extLst>
              </p:cNvPr>
              <p:cNvPicPr>
                <a:picLocks noChangeAspect="1"/>
              </p:cNvPicPr>
              <p:nvPr/>
            </p:nvPicPr>
            <p:blipFill>
              <a:blip r:embed="rId14" cstate="print">
                <a:extLst>
                  <a:ext uri="{28A0092B-C50C-407E-A947-70E740481C1C}">
                    <a14:useLocalDpi xmlns:a14="http://schemas.microsoft.com/office/drawing/2010/main" val="0"/>
                  </a:ext>
                </a:extLst>
              </a:blip>
              <a:srcRect l="21945" t="-9453" r="-8332" b="42145"/>
              <a:stretch>
                <a:fillRect/>
              </a:stretch>
            </p:blipFill>
            <p:spPr>
              <a:xfrm>
                <a:off x="755576" y="2945332"/>
                <a:ext cx="1411786" cy="1175928"/>
              </a:xfrm>
              <a:custGeom>
                <a:avLst/>
                <a:gdLst>
                  <a:gd name="connsiteX0" fmla="*/ 1345374 w 1411786"/>
                  <a:gd name="connsiteY0" fmla="*/ 105 h 1175928"/>
                  <a:gd name="connsiteX1" fmla="*/ 1398876 w 1411786"/>
                  <a:gd name="connsiteY1" fmla="*/ 26927 h 1175928"/>
                  <a:gd name="connsiteX2" fmla="*/ 1370989 w 1411786"/>
                  <a:gd name="connsiteY2" fmla="*/ 142305 h 1175928"/>
                  <a:gd name="connsiteX3" fmla="*/ 1362958 w 1411786"/>
                  <a:gd name="connsiteY3" fmla="*/ 146451 h 1175928"/>
                  <a:gd name="connsiteX4" fmla="*/ 1359849 w 1411786"/>
                  <a:gd name="connsiteY4" fmla="*/ 151843 h 1175928"/>
                  <a:gd name="connsiteX5" fmla="*/ 867087 w 1411786"/>
                  <a:gd name="connsiteY5" fmla="*/ 530384 h 1175928"/>
                  <a:gd name="connsiteX6" fmla="*/ 887137 w 1411786"/>
                  <a:gd name="connsiteY6" fmla="*/ 562382 h 1175928"/>
                  <a:gd name="connsiteX7" fmla="*/ 933146 w 1411786"/>
                  <a:gd name="connsiteY7" fmla="*/ 747935 h 1175928"/>
                  <a:gd name="connsiteX8" fmla="*/ 933146 w 1411786"/>
                  <a:gd name="connsiteY8" fmla="*/ 1175928 h 1175928"/>
                  <a:gd name="connsiteX9" fmla="*/ 1 w 1411786"/>
                  <a:gd name="connsiteY9" fmla="*/ 1175928 h 1175928"/>
                  <a:gd name="connsiteX10" fmla="*/ 0 w 1411786"/>
                  <a:gd name="connsiteY10" fmla="*/ 747935 h 1175928"/>
                  <a:gd name="connsiteX11" fmla="*/ 284961 w 1411786"/>
                  <a:gd name="connsiteY11" fmla="*/ 353575 h 1175928"/>
                  <a:gd name="connsiteX12" fmla="*/ 326815 w 1411786"/>
                  <a:gd name="connsiteY12" fmla="*/ 341657 h 1175928"/>
                  <a:gd name="connsiteX13" fmla="*/ 466576 w 1411786"/>
                  <a:gd name="connsiteY13" fmla="*/ 464727 h 1175928"/>
                  <a:gd name="connsiteX14" fmla="*/ 606335 w 1411786"/>
                  <a:gd name="connsiteY14" fmla="*/ 341659 h 1175928"/>
                  <a:gd name="connsiteX15" fmla="*/ 648184 w 1411786"/>
                  <a:gd name="connsiteY15" fmla="*/ 353575 h 1175928"/>
                  <a:gd name="connsiteX16" fmla="*/ 708508 w 1411786"/>
                  <a:gd name="connsiteY16" fmla="*/ 381903 h 1175928"/>
                  <a:gd name="connsiteX17" fmla="*/ 760942 w 1411786"/>
                  <a:gd name="connsiteY17" fmla="*/ 416100 h 1175928"/>
                  <a:gd name="connsiteX18" fmla="*/ 1265245 w 1411786"/>
                  <a:gd name="connsiteY18" fmla="*/ 28693 h 1175928"/>
                  <a:gd name="connsiteX19" fmla="*/ 1275727 w 1411786"/>
                  <a:gd name="connsiteY19" fmla="*/ 25879 h 1175928"/>
                  <a:gd name="connsiteX20" fmla="*/ 1280320 w 1411786"/>
                  <a:gd name="connsiteY20" fmla="*/ 21075 h 1175928"/>
                  <a:gd name="connsiteX21" fmla="*/ 1345374 w 1411786"/>
                  <a:gd name="connsiteY21" fmla="*/ 105 h 117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11786" h="1175928">
                    <a:moveTo>
                      <a:pt x="1345374" y="105"/>
                    </a:moveTo>
                    <a:cubicBezTo>
                      <a:pt x="1366828" y="1165"/>
                      <a:pt x="1386357" y="10188"/>
                      <a:pt x="1398876" y="26927"/>
                    </a:cubicBezTo>
                    <a:cubicBezTo>
                      <a:pt x="1423914" y="60404"/>
                      <a:pt x="1411429" y="112060"/>
                      <a:pt x="1370989" y="142305"/>
                    </a:cubicBezTo>
                    <a:lnTo>
                      <a:pt x="1362958" y="146451"/>
                    </a:lnTo>
                    <a:lnTo>
                      <a:pt x="1359849" y="151843"/>
                    </a:lnTo>
                    <a:lnTo>
                      <a:pt x="867087" y="530384"/>
                    </a:lnTo>
                    <a:lnTo>
                      <a:pt x="887137" y="562382"/>
                    </a:lnTo>
                    <a:cubicBezTo>
                      <a:pt x="916622" y="618514"/>
                      <a:pt x="933146" y="681454"/>
                      <a:pt x="933146" y="747935"/>
                    </a:cubicBezTo>
                    <a:lnTo>
                      <a:pt x="933146" y="1175928"/>
                    </a:lnTo>
                    <a:lnTo>
                      <a:pt x="1" y="1175928"/>
                    </a:lnTo>
                    <a:lnTo>
                      <a:pt x="0" y="747935"/>
                    </a:lnTo>
                    <a:cubicBezTo>
                      <a:pt x="0" y="570654"/>
                      <a:pt x="117502" y="418548"/>
                      <a:pt x="284961" y="353575"/>
                    </a:cubicBezTo>
                    <a:lnTo>
                      <a:pt x="326815" y="341657"/>
                    </a:lnTo>
                    <a:lnTo>
                      <a:pt x="466576" y="464727"/>
                    </a:lnTo>
                    <a:lnTo>
                      <a:pt x="606335" y="341659"/>
                    </a:lnTo>
                    <a:lnTo>
                      <a:pt x="648184" y="353575"/>
                    </a:lnTo>
                    <a:cubicBezTo>
                      <a:pt x="669117" y="361697"/>
                      <a:pt x="689268" y="371180"/>
                      <a:pt x="708508" y="381903"/>
                    </a:cubicBezTo>
                    <a:lnTo>
                      <a:pt x="760942" y="416100"/>
                    </a:lnTo>
                    <a:lnTo>
                      <a:pt x="1265245" y="28693"/>
                    </a:lnTo>
                    <a:lnTo>
                      <a:pt x="1275727" y="25879"/>
                    </a:lnTo>
                    <a:lnTo>
                      <a:pt x="1280320" y="21075"/>
                    </a:lnTo>
                    <a:cubicBezTo>
                      <a:pt x="1300540" y="5953"/>
                      <a:pt x="1323919" y="-954"/>
                      <a:pt x="1345374" y="105"/>
                    </a:cubicBezTo>
                    <a:close/>
                  </a:path>
                </a:pathLst>
              </a:custGeom>
              <a:grpFill/>
              <a:ln w="28575">
                <a:solidFill>
                  <a:srgbClr val="36424B"/>
                </a:solidFill>
              </a:ln>
            </p:spPr>
          </p:pic>
          <p:pic>
            <p:nvPicPr>
              <p:cNvPr id="107" name="Image 106">
                <a:extLst>
                  <a:ext uri="{FF2B5EF4-FFF2-40B4-BE49-F238E27FC236}">
                    <a16:creationId xmlns:a16="http://schemas.microsoft.com/office/drawing/2014/main" id="{32902731-C53C-CF3A-3828-A12CB8501A5C}"/>
                  </a:ext>
                </a:extLst>
              </p:cNvPr>
              <p:cNvPicPr>
                <a:picLocks noChangeAspect="1"/>
              </p:cNvPicPr>
              <p:nvPr/>
            </p:nvPicPr>
            <p:blipFill>
              <a:blip r:embed="rId15" cstate="print">
                <a:extLst>
                  <a:ext uri="{28A0092B-C50C-407E-A947-70E740481C1C}">
                    <a14:useLocalDpi xmlns:a14="http://schemas.microsoft.com/office/drawing/2010/main" val="0"/>
                  </a:ext>
                </a:extLst>
              </a:blip>
              <a:srcRect l="32702" t="12981" r="31045" b="55910"/>
              <a:stretch>
                <a:fillRect/>
              </a:stretch>
            </p:blipFill>
            <p:spPr>
              <a:xfrm>
                <a:off x="940244" y="2695652"/>
                <a:ext cx="568014" cy="521046"/>
              </a:xfrm>
              <a:custGeom>
                <a:avLst/>
                <a:gdLst>
                  <a:gd name="connsiteX0" fmla="*/ 365761 w 731522"/>
                  <a:gd name="connsiteY0" fmla="*/ 0 h 671034"/>
                  <a:gd name="connsiteX1" fmla="*/ 731522 w 731522"/>
                  <a:gd name="connsiteY1" fmla="*/ 335517 h 671034"/>
                  <a:gd name="connsiteX2" fmla="*/ 365761 w 731522"/>
                  <a:gd name="connsiteY2" fmla="*/ 671034 h 671034"/>
                  <a:gd name="connsiteX3" fmla="*/ 0 w 731522"/>
                  <a:gd name="connsiteY3" fmla="*/ 335517 h 671034"/>
                  <a:gd name="connsiteX4" fmla="*/ 365761 w 731522"/>
                  <a:gd name="connsiteY4" fmla="*/ 0 h 67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671034">
                    <a:moveTo>
                      <a:pt x="365761" y="0"/>
                    </a:moveTo>
                    <a:cubicBezTo>
                      <a:pt x="567765" y="0"/>
                      <a:pt x="731522" y="150216"/>
                      <a:pt x="731522" y="335517"/>
                    </a:cubicBezTo>
                    <a:cubicBezTo>
                      <a:pt x="731522" y="520818"/>
                      <a:pt x="567765" y="671034"/>
                      <a:pt x="365761" y="671034"/>
                    </a:cubicBezTo>
                    <a:cubicBezTo>
                      <a:pt x="163757" y="671034"/>
                      <a:pt x="0" y="520818"/>
                      <a:pt x="0" y="335517"/>
                    </a:cubicBezTo>
                    <a:cubicBezTo>
                      <a:pt x="0" y="150216"/>
                      <a:pt x="163757" y="0"/>
                      <a:pt x="365761" y="0"/>
                    </a:cubicBezTo>
                    <a:close/>
                  </a:path>
                </a:pathLst>
              </a:custGeom>
              <a:grpFill/>
              <a:ln w="28575">
                <a:solidFill>
                  <a:srgbClr val="36424B"/>
                </a:solidFill>
              </a:ln>
            </p:spPr>
          </p:pic>
        </p:grpSp>
        <p:grpSp>
          <p:nvGrpSpPr>
            <p:cNvPr id="68" name="Groupe 67">
              <a:extLst>
                <a:ext uri="{FF2B5EF4-FFF2-40B4-BE49-F238E27FC236}">
                  <a16:creationId xmlns:a16="http://schemas.microsoft.com/office/drawing/2014/main" id="{20E66150-2254-C1EC-9CA4-0C58B3B8739A}"/>
                </a:ext>
              </a:extLst>
            </p:cNvPr>
            <p:cNvGrpSpPr/>
            <p:nvPr/>
          </p:nvGrpSpPr>
          <p:grpSpPr>
            <a:xfrm rot="14269939">
              <a:off x="2168643" y="705476"/>
              <a:ext cx="111233" cy="1032887"/>
              <a:chOff x="755576" y="1628800"/>
              <a:chExt cx="720080" cy="4680520"/>
            </a:xfrm>
          </p:grpSpPr>
          <p:sp>
            <p:nvSpPr>
              <p:cNvPr id="99" name="Trapèze 98">
                <a:extLst>
                  <a:ext uri="{FF2B5EF4-FFF2-40B4-BE49-F238E27FC236}">
                    <a16:creationId xmlns:a16="http://schemas.microsoft.com/office/drawing/2014/main" id="{2D5EA8B4-973A-2215-D659-ABE13DD9B206}"/>
                  </a:ext>
                </a:extLst>
              </p:cNvPr>
              <p:cNvSpPr/>
              <p:nvPr/>
            </p:nvSpPr>
            <p:spPr>
              <a:xfrm>
                <a:off x="755576" y="1628800"/>
                <a:ext cx="720080" cy="216024"/>
              </a:xfrm>
              <a:prstGeom prst="trapezoid">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0" name="Rectangle 99">
                <a:extLst>
                  <a:ext uri="{FF2B5EF4-FFF2-40B4-BE49-F238E27FC236}">
                    <a16:creationId xmlns:a16="http://schemas.microsoft.com/office/drawing/2014/main" id="{C2AF9CD6-B576-C74C-82C5-2B3AE980BAFA}"/>
                  </a:ext>
                </a:extLst>
              </p:cNvPr>
              <p:cNvSpPr/>
              <p:nvPr/>
            </p:nvSpPr>
            <p:spPr>
              <a:xfrm>
                <a:off x="899592" y="1844824"/>
                <a:ext cx="423032"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1" name="Rectangle 100">
                <a:extLst>
                  <a:ext uri="{FF2B5EF4-FFF2-40B4-BE49-F238E27FC236}">
                    <a16:creationId xmlns:a16="http://schemas.microsoft.com/office/drawing/2014/main" id="{50C961C5-6C78-F8A3-C08F-FE9A62D9ED3B}"/>
                  </a:ext>
                </a:extLst>
              </p:cNvPr>
              <p:cNvSpPr/>
              <p:nvPr/>
            </p:nvSpPr>
            <p:spPr>
              <a:xfrm>
                <a:off x="755576" y="1844824"/>
                <a:ext cx="144016"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2" name="Rectangle 101">
                <a:extLst>
                  <a:ext uri="{FF2B5EF4-FFF2-40B4-BE49-F238E27FC236}">
                    <a16:creationId xmlns:a16="http://schemas.microsoft.com/office/drawing/2014/main" id="{9C733AB0-7C01-DB7F-FE6E-4F18DE648425}"/>
                  </a:ext>
                </a:extLst>
              </p:cNvPr>
              <p:cNvSpPr/>
              <p:nvPr/>
            </p:nvSpPr>
            <p:spPr>
              <a:xfrm>
                <a:off x="1327132" y="1844824"/>
                <a:ext cx="144016"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3" name="Triangle isocèle 102">
                <a:extLst>
                  <a:ext uri="{FF2B5EF4-FFF2-40B4-BE49-F238E27FC236}">
                    <a16:creationId xmlns:a16="http://schemas.microsoft.com/office/drawing/2014/main" id="{E76D25E0-850B-ACA3-FC84-CA91C2A8E7C8}"/>
                  </a:ext>
                </a:extLst>
              </p:cNvPr>
              <p:cNvSpPr/>
              <p:nvPr/>
            </p:nvSpPr>
            <p:spPr>
              <a:xfrm flipV="1">
                <a:off x="755576" y="5661248"/>
                <a:ext cx="720080" cy="648072"/>
              </a:xfrm>
              <a:prstGeom prst="triangl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4" name="Triangle isocèle 103">
                <a:extLst>
                  <a:ext uri="{FF2B5EF4-FFF2-40B4-BE49-F238E27FC236}">
                    <a16:creationId xmlns:a16="http://schemas.microsoft.com/office/drawing/2014/main" id="{3513BD0C-FCE8-50A0-4688-3A381C636971}"/>
                  </a:ext>
                </a:extLst>
              </p:cNvPr>
              <p:cNvSpPr/>
              <p:nvPr/>
            </p:nvSpPr>
            <p:spPr>
              <a:xfrm flipV="1">
                <a:off x="975792" y="6057637"/>
                <a:ext cx="279648" cy="251683"/>
              </a:xfrm>
              <a:prstGeom prst="triangle">
                <a:avLst/>
              </a:prstGeom>
              <a:solidFill>
                <a:srgbClr val="36424B"/>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5" name="Rectangle 104">
                <a:extLst>
                  <a:ext uri="{FF2B5EF4-FFF2-40B4-BE49-F238E27FC236}">
                    <a16:creationId xmlns:a16="http://schemas.microsoft.com/office/drawing/2014/main" id="{60A81CA0-9034-DC58-7894-17719445346B}"/>
                  </a:ext>
                </a:extLst>
              </p:cNvPr>
              <p:cNvSpPr/>
              <p:nvPr/>
            </p:nvSpPr>
            <p:spPr>
              <a:xfrm>
                <a:off x="755576" y="1844824"/>
                <a:ext cx="720080" cy="533699"/>
              </a:xfrm>
              <a:prstGeom prst="rect">
                <a:avLst/>
              </a:prstGeom>
              <a:pattFill prst="ltHorz">
                <a:fgClr>
                  <a:srgbClr val="36424B"/>
                </a:fgClr>
                <a:bgClr>
                  <a:srgbClr val="BCBAB3"/>
                </a:bgClr>
              </a:patt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69" name="Groupe 68">
              <a:extLst>
                <a:ext uri="{FF2B5EF4-FFF2-40B4-BE49-F238E27FC236}">
                  <a16:creationId xmlns:a16="http://schemas.microsoft.com/office/drawing/2014/main" id="{92A85B21-E5A6-A7E2-9097-9D6E8A6E41DF}"/>
                </a:ext>
              </a:extLst>
            </p:cNvPr>
            <p:cNvGrpSpPr/>
            <p:nvPr/>
          </p:nvGrpSpPr>
          <p:grpSpPr>
            <a:xfrm rot="1467014" flipH="1">
              <a:off x="4886289" y="1105609"/>
              <a:ext cx="959873" cy="664739"/>
              <a:chOff x="1567029" y="2099712"/>
              <a:chExt cx="5704142" cy="3950278"/>
            </a:xfrm>
          </p:grpSpPr>
          <p:sp>
            <p:nvSpPr>
              <p:cNvPr id="90" name="Forme libre 214">
                <a:extLst>
                  <a:ext uri="{FF2B5EF4-FFF2-40B4-BE49-F238E27FC236}">
                    <a16:creationId xmlns:a16="http://schemas.microsoft.com/office/drawing/2014/main" id="{D1586867-77F2-DEC7-A4CE-93B65F8E12DB}"/>
                  </a:ext>
                </a:extLst>
              </p:cNvPr>
              <p:cNvSpPr/>
              <p:nvPr/>
            </p:nvSpPr>
            <p:spPr>
              <a:xfrm rot="14918699" flipH="1">
                <a:off x="2443961" y="1222780"/>
                <a:ext cx="3950278" cy="5704142"/>
              </a:xfrm>
              <a:custGeom>
                <a:avLst/>
                <a:gdLst>
                  <a:gd name="connsiteX0" fmla="*/ 202486 w 3950278"/>
                  <a:gd name="connsiteY0" fmla="*/ 4286262 h 5704142"/>
                  <a:gd name="connsiteX1" fmla="*/ 892056 w 3950278"/>
                  <a:gd name="connsiteY1" fmla="*/ 5259889 h 5704142"/>
                  <a:gd name="connsiteX2" fmla="*/ 2897174 w 3950278"/>
                  <a:gd name="connsiteY2" fmla="*/ 5499709 h 5704142"/>
                  <a:gd name="connsiteX3" fmla="*/ 3011705 w 3950278"/>
                  <a:gd name="connsiteY3" fmla="*/ 5432655 h 5704142"/>
                  <a:gd name="connsiteX4" fmla="*/ 3035598 w 3950278"/>
                  <a:gd name="connsiteY4" fmla="*/ 5488113 h 5704142"/>
                  <a:gd name="connsiteX5" fmla="*/ 3512885 w 3950278"/>
                  <a:gd name="connsiteY5" fmla="*/ 5301498 h 5704142"/>
                  <a:gd name="connsiteX6" fmla="*/ 3542930 w 3950278"/>
                  <a:gd name="connsiteY6" fmla="*/ 5367066 h 5704142"/>
                  <a:gd name="connsiteX7" fmla="*/ 3636217 w 3950278"/>
                  <a:gd name="connsiteY7" fmla="*/ 5407909 h 5704142"/>
                  <a:gd name="connsiteX8" fmla="*/ 3904472 w 3950278"/>
                  <a:gd name="connsiteY8" fmla="*/ 5303025 h 5704142"/>
                  <a:gd name="connsiteX9" fmla="*/ 3945315 w 3950278"/>
                  <a:gd name="connsiteY9" fmla="*/ 5209738 h 5704142"/>
                  <a:gd name="connsiteX10" fmla="*/ 1926267 w 3950278"/>
                  <a:gd name="connsiteY10" fmla="*/ 45806 h 5704142"/>
                  <a:gd name="connsiteX11" fmla="*/ 1832981 w 3950278"/>
                  <a:gd name="connsiteY11" fmla="*/ 4962 h 5704142"/>
                  <a:gd name="connsiteX12" fmla="*/ 1599776 w 3950278"/>
                  <a:gd name="connsiteY12" fmla="*/ 199492 h 5704142"/>
                  <a:gd name="connsiteX13" fmla="*/ 1552110 w 3950278"/>
                  <a:gd name="connsiteY13" fmla="*/ 308365 h 5704142"/>
                  <a:gd name="connsiteX14" fmla="*/ 1666701 w 3950278"/>
                  <a:gd name="connsiteY14" fmla="*/ 688507 h 5704142"/>
                  <a:gd name="connsiteX15" fmla="*/ 1068542 w 3950278"/>
                  <a:gd name="connsiteY15" fmla="*/ 922382 h 5704142"/>
                  <a:gd name="connsiteX16" fmla="*/ 1106720 w 3950278"/>
                  <a:gd name="connsiteY16" fmla="*/ 1010998 h 5704142"/>
                  <a:gd name="connsiteX17" fmla="*/ 1062380 w 3950278"/>
                  <a:gd name="connsiteY17" fmla="*/ 1037938 h 5704142"/>
                  <a:gd name="connsiteX18" fmla="*/ 49842 w 3950278"/>
                  <a:gd name="connsiteY18" fmla="*/ 2670466 h 5704142"/>
                  <a:gd name="connsiteX19" fmla="*/ 202486 w 3950278"/>
                  <a:gd name="connsiteY19" fmla="*/ 4286262 h 570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0278" h="5704142">
                    <a:moveTo>
                      <a:pt x="202486" y="4286262"/>
                    </a:moveTo>
                    <a:cubicBezTo>
                      <a:pt x="354715" y="4669372"/>
                      <a:pt x="588943" y="5007355"/>
                      <a:pt x="892056" y="5259889"/>
                    </a:cubicBezTo>
                    <a:cubicBezTo>
                      <a:pt x="1499263" y="5765774"/>
                      <a:pt x="2258494" y="5830879"/>
                      <a:pt x="2897174" y="5499709"/>
                    </a:cubicBezTo>
                    <a:lnTo>
                      <a:pt x="3011705" y="5432655"/>
                    </a:lnTo>
                    <a:lnTo>
                      <a:pt x="3035598" y="5488113"/>
                    </a:lnTo>
                    <a:lnTo>
                      <a:pt x="3512885" y="5301498"/>
                    </a:lnTo>
                    <a:lnTo>
                      <a:pt x="3542930" y="5367066"/>
                    </a:lnTo>
                    <a:cubicBezTo>
                      <a:pt x="3557412" y="5404105"/>
                      <a:pt x="3599179" y="5422391"/>
                      <a:pt x="3636217" y="5407909"/>
                    </a:cubicBezTo>
                    <a:lnTo>
                      <a:pt x="3904472" y="5303025"/>
                    </a:lnTo>
                    <a:cubicBezTo>
                      <a:pt x="3941510" y="5288543"/>
                      <a:pt x="3959797" y="5246776"/>
                      <a:pt x="3945315" y="5209738"/>
                    </a:cubicBezTo>
                    <a:cubicBezTo>
                      <a:pt x="3182654" y="3523477"/>
                      <a:pt x="2487228" y="1810929"/>
                      <a:pt x="1926267" y="45806"/>
                    </a:cubicBezTo>
                    <a:cubicBezTo>
                      <a:pt x="1911786" y="8767"/>
                      <a:pt x="1870019" y="-9519"/>
                      <a:pt x="1832981" y="4962"/>
                    </a:cubicBezTo>
                    <a:lnTo>
                      <a:pt x="1599776" y="199492"/>
                    </a:lnTo>
                    <a:cubicBezTo>
                      <a:pt x="1562738" y="213974"/>
                      <a:pt x="1537628" y="271327"/>
                      <a:pt x="1552110" y="308365"/>
                    </a:cubicBezTo>
                    <a:lnTo>
                      <a:pt x="1666701" y="688507"/>
                    </a:lnTo>
                    <a:lnTo>
                      <a:pt x="1068542" y="922382"/>
                    </a:lnTo>
                    <a:lnTo>
                      <a:pt x="1106720" y="1010998"/>
                    </a:lnTo>
                    <a:lnTo>
                      <a:pt x="1062380" y="1037938"/>
                    </a:lnTo>
                    <a:cubicBezTo>
                      <a:pt x="560184" y="1375331"/>
                      <a:pt x="182015" y="1958653"/>
                      <a:pt x="49842" y="2670466"/>
                    </a:cubicBezTo>
                    <a:cubicBezTo>
                      <a:pt x="-53410" y="3226527"/>
                      <a:pt x="6763" y="3793693"/>
                      <a:pt x="202486" y="4286262"/>
                    </a:cubicBezTo>
                    <a:close/>
                  </a:path>
                </a:pathLst>
              </a:cu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1" name="Arc 90">
                <a:extLst>
                  <a:ext uri="{FF2B5EF4-FFF2-40B4-BE49-F238E27FC236}">
                    <a16:creationId xmlns:a16="http://schemas.microsoft.com/office/drawing/2014/main" id="{6E0B41F1-5CA0-02D7-72DE-1F6F81CDAF7E}"/>
                  </a:ext>
                </a:extLst>
              </p:cNvPr>
              <p:cNvSpPr/>
              <p:nvPr/>
            </p:nvSpPr>
            <p:spPr>
              <a:xfrm rot="16775418">
                <a:off x="3266778" y="2221148"/>
                <a:ext cx="3402529" cy="356506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92" name="Arc 91">
                <a:extLst>
                  <a:ext uri="{FF2B5EF4-FFF2-40B4-BE49-F238E27FC236}">
                    <a16:creationId xmlns:a16="http://schemas.microsoft.com/office/drawing/2014/main" id="{0B70717A-E35D-38FC-5936-22BD8C58AA24}"/>
                  </a:ext>
                </a:extLst>
              </p:cNvPr>
              <p:cNvSpPr/>
              <p:nvPr/>
            </p:nvSpPr>
            <p:spPr>
              <a:xfrm rot="16775418">
                <a:off x="4025117" y="2273154"/>
                <a:ext cx="2151533" cy="290009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cxnSp>
            <p:nvCxnSpPr>
              <p:cNvPr id="93" name="Connecteur droit 92">
                <a:extLst>
                  <a:ext uri="{FF2B5EF4-FFF2-40B4-BE49-F238E27FC236}">
                    <a16:creationId xmlns:a16="http://schemas.microsoft.com/office/drawing/2014/main" id="{2DBA8E50-82B5-D585-8D96-4D39AC132FCC}"/>
                  </a:ext>
                </a:extLst>
              </p:cNvPr>
              <p:cNvCxnSpPr/>
              <p:nvPr/>
            </p:nvCxnSpPr>
            <p:spPr>
              <a:xfrm>
                <a:off x="2677440" y="4581128"/>
                <a:ext cx="4032448" cy="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
            <p:nvSpPr>
              <p:cNvPr id="94" name="Ellipse 93">
                <a:extLst>
                  <a:ext uri="{FF2B5EF4-FFF2-40B4-BE49-F238E27FC236}">
                    <a16:creationId xmlns:a16="http://schemas.microsoft.com/office/drawing/2014/main" id="{AB6F2334-78CE-D099-7619-CDF94503A933}"/>
                  </a:ext>
                </a:extLst>
              </p:cNvPr>
              <p:cNvSpPr/>
              <p:nvPr/>
            </p:nvSpPr>
            <p:spPr>
              <a:xfrm>
                <a:off x="4932040" y="3259832"/>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5" name="Ellipse 94">
                <a:extLst>
                  <a:ext uri="{FF2B5EF4-FFF2-40B4-BE49-F238E27FC236}">
                    <a16:creationId xmlns:a16="http://schemas.microsoft.com/office/drawing/2014/main" id="{9A58C0B9-C416-18F8-24DB-7D583B620A69}"/>
                  </a:ext>
                </a:extLst>
              </p:cNvPr>
              <p:cNvSpPr/>
              <p:nvPr/>
            </p:nvSpPr>
            <p:spPr>
              <a:xfrm>
                <a:off x="5500973"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6" name="Ellipse 95">
                <a:extLst>
                  <a:ext uri="{FF2B5EF4-FFF2-40B4-BE49-F238E27FC236}">
                    <a16:creationId xmlns:a16="http://schemas.microsoft.com/office/drawing/2014/main" id="{3E725317-F481-3250-7761-1BC30FB2FBED}"/>
                  </a:ext>
                </a:extLst>
              </p:cNvPr>
              <p:cNvSpPr/>
              <p:nvPr/>
            </p:nvSpPr>
            <p:spPr>
              <a:xfrm>
                <a:off x="4367231"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7" name="Rectangle à coins arrondis 221">
                <a:extLst>
                  <a:ext uri="{FF2B5EF4-FFF2-40B4-BE49-F238E27FC236}">
                    <a16:creationId xmlns:a16="http://schemas.microsoft.com/office/drawing/2014/main" id="{D2105130-5359-53CF-E2DC-EF6899276DF5}"/>
                  </a:ext>
                </a:extLst>
              </p:cNvPr>
              <p:cNvSpPr/>
              <p:nvPr/>
            </p:nvSpPr>
            <p:spPr>
              <a:xfrm>
                <a:off x="4647275" y="4136746"/>
                <a:ext cx="792088" cy="364419"/>
              </a:xfrm>
              <a:prstGeom prst="roundRect">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8" name="Ellipse 97">
                <a:extLst>
                  <a:ext uri="{FF2B5EF4-FFF2-40B4-BE49-F238E27FC236}">
                    <a16:creationId xmlns:a16="http://schemas.microsoft.com/office/drawing/2014/main" id="{78EC516E-3884-4A3D-1235-7C2CFD9867C0}"/>
                  </a:ext>
                </a:extLst>
              </p:cNvPr>
              <p:cNvSpPr/>
              <p:nvPr/>
            </p:nvSpPr>
            <p:spPr>
              <a:xfrm rot="18903524">
                <a:off x="6280499" y="2454509"/>
                <a:ext cx="303303" cy="5031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70" name="Groupe 69">
              <a:extLst>
                <a:ext uri="{FF2B5EF4-FFF2-40B4-BE49-F238E27FC236}">
                  <a16:creationId xmlns:a16="http://schemas.microsoft.com/office/drawing/2014/main" id="{19B5CB14-1F6C-7C5A-4009-61D6A3D4F9FC}"/>
                </a:ext>
              </a:extLst>
            </p:cNvPr>
            <p:cNvGrpSpPr/>
            <p:nvPr/>
          </p:nvGrpSpPr>
          <p:grpSpPr>
            <a:xfrm>
              <a:off x="6903599" y="690215"/>
              <a:ext cx="1489796" cy="1746058"/>
              <a:chOff x="760130" y="2348880"/>
              <a:chExt cx="1489795" cy="1746059"/>
            </a:xfrm>
          </p:grpSpPr>
          <p:grpSp>
            <p:nvGrpSpPr>
              <p:cNvPr id="80" name="Groupe 79">
                <a:extLst>
                  <a:ext uri="{FF2B5EF4-FFF2-40B4-BE49-F238E27FC236}">
                    <a16:creationId xmlns:a16="http://schemas.microsoft.com/office/drawing/2014/main" id="{9859209C-9C57-074A-0367-CB1EB0652740}"/>
                  </a:ext>
                </a:extLst>
              </p:cNvPr>
              <p:cNvGrpSpPr/>
              <p:nvPr/>
            </p:nvGrpSpPr>
            <p:grpSpPr>
              <a:xfrm>
                <a:off x="760190" y="2348880"/>
                <a:ext cx="1489735" cy="1745919"/>
                <a:chOff x="3491879" y="1971113"/>
                <a:chExt cx="3516738" cy="4121499"/>
              </a:xfrm>
            </p:grpSpPr>
            <p:grpSp>
              <p:nvGrpSpPr>
                <p:cNvPr id="84" name="Groupe 83">
                  <a:extLst>
                    <a:ext uri="{FF2B5EF4-FFF2-40B4-BE49-F238E27FC236}">
                      <a16:creationId xmlns:a16="http://schemas.microsoft.com/office/drawing/2014/main" id="{0195FCFF-B2D1-F527-E87A-E4E15BB54896}"/>
                    </a:ext>
                  </a:extLst>
                </p:cNvPr>
                <p:cNvGrpSpPr/>
                <p:nvPr/>
              </p:nvGrpSpPr>
              <p:grpSpPr>
                <a:xfrm>
                  <a:off x="3491879" y="2742118"/>
                  <a:ext cx="2160241" cy="3350494"/>
                  <a:chOff x="3851919" y="1932330"/>
                  <a:chExt cx="1440160" cy="2435003"/>
                </a:xfrm>
              </p:grpSpPr>
              <p:sp>
                <p:nvSpPr>
                  <p:cNvPr id="87" name="Organigramme : Délai 86">
                    <a:extLst>
                      <a:ext uri="{FF2B5EF4-FFF2-40B4-BE49-F238E27FC236}">
                        <a16:creationId xmlns:a16="http://schemas.microsoft.com/office/drawing/2014/main" id="{BC5AC09D-6F8F-F8F9-8180-2672ED4B4D1A}"/>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8" name="Triangle isocèle 87">
                    <a:extLst>
                      <a:ext uri="{FF2B5EF4-FFF2-40B4-BE49-F238E27FC236}">
                        <a16:creationId xmlns:a16="http://schemas.microsoft.com/office/drawing/2014/main" id="{9B85A51F-B2D0-E13B-384F-684A28256806}"/>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9" name="Ellipse 88">
                    <a:extLst>
                      <a:ext uri="{FF2B5EF4-FFF2-40B4-BE49-F238E27FC236}">
                        <a16:creationId xmlns:a16="http://schemas.microsoft.com/office/drawing/2014/main" id="{5B2F36CA-FA3B-08D5-23C7-3732204D7E3A}"/>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85" name="Forme libre 209">
                  <a:extLst>
                    <a:ext uri="{FF2B5EF4-FFF2-40B4-BE49-F238E27FC236}">
                      <a16:creationId xmlns:a16="http://schemas.microsoft.com/office/drawing/2014/main" id="{B72237BC-5DF3-AF90-93B5-BF4D29A4A852}"/>
                    </a:ext>
                  </a:extLst>
                </p:cNvPr>
                <p:cNvSpPr/>
                <p:nvPr/>
              </p:nvSpPr>
              <p:spPr>
                <a:xfrm rot="5400000">
                  <a:off x="4205931" y="1794504"/>
                  <a:ext cx="710625" cy="1063843"/>
                </a:xfrm>
                <a:custGeom>
                  <a:avLst/>
                  <a:gdLst>
                    <a:gd name="connsiteX0" fmla="*/ 0 w 516451"/>
                    <a:gd name="connsiteY0" fmla="*/ 354614 h 709228"/>
                    <a:gd name="connsiteX1" fmla="*/ 335 w 516451"/>
                    <a:gd name="connsiteY1" fmla="*/ 347781 h 709228"/>
                    <a:gd name="connsiteX2" fmla="*/ 167665 w 516451"/>
                    <a:gd name="connsiteY2" fmla="*/ 243200 h 709228"/>
                    <a:gd name="connsiteX3" fmla="*/ 17743 w 516451"/>
                    <a:gd name="connsiteY3" fmla="*/ 149499 h 709228"/>
                    <a:gd name="connsiteX4" fmla="*/ 19863 w 516451"/>
                    <a:gd name="connsiteY4" fmla="*/ 136542 h 709228"/>
                    <a:gd name="connsiteX5" fmla="*/ 167665 w 516451"/>
                    <a:gd name="connsiteY5" fmla="*/ 44166 h 709228"/>
                    <a:gd name="connsiteX6" fmla="*/ 97000 w 516451"/>
                    <a:gd name="connsiteY6" fmla="*/ 0 h 709228"/>
                    <a:gd name="connsiteX7" fmla="*/ 516451 w 516451"/>
                    <a:gd name="connsiteY7" fmla="*/ 0 h 709228"/>
                    <a:gd name="connsiteX8" fmla="*/ 430359 w 516451"/>
                    <a:gd name="connsiteY8" fmla="*/ 354614 h 709228"/>
                    <a:gd name="connsiteX9" fmla="*/ 516451 w 516451"/>
                    <a:gd name="connsiteY9" fmla="*/ 709228 h 709228"/>
                    <a:gd name="connsiteX10" fmla="*/ 97000 w 516451"/>
                    <a:gd name="connsiteY10" fmla="*/ 709228 h 709228"/>
                    <a:gd name="connsiteX11" fmla="*/ 167666 w 516451"/>
                    <a:gd name="connsiteY11" fmla="*/ 665062 h 709228"/>
                    <a:gd name="connsiteX12" fmla="*/ 19863 w 516451"/>
                    <a:gd name="connsiteY12" fmla="*/ 572686 h 709228"/>
                    <a:gd name="connsiteX13" fmla="*/ 19255 w 516451"/>
                    <a:gd name="connsiteY13" fmla="*/ 568970 h 709228"/>
                    <a:gd name="connsiteX14" fmla="*/ 167665 w 516451"/>
                    <a:gd name="connsiteY14" fmla="*/ 476214 h 709228"/>
                    <a:gd name="connsiteX15" fmla="*/ 850 w 516451"/>
                    <a:gd name="connsiteY15" fmla="*/ 371955 h 70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451" h="709228">
                      <a:moveTo>
                        <a:pt x="0" y="354614"/>
                      </a:moveTo>
                      <a:lnTo>
                        <a:pt x="335" y="347781"/>
                      </a:lnTo>
                      <a:lnTo>
                        <a:pt x="167665" y="243200"/>
                      </a:lnTo>
                      <a:lnTo>
                        <a:pt x="17743" y="149499"/>
                      </a:lnTo>
                      <a:lnTo>
                        <a:pt x="19863" y="136542"/>
                      </a:lnTo>
                      <a:lnTo>
                        <a:pt x="167665" y="44166"/>
                      </a:lnTo>
                      <a:lnTo>
                        <a:pt x="97000" y="0"/>
                      </a:lnTo>
                      <a:lnTo>
                        <a:pt x="516451" y="0"/>
                      </a:lnTo>
                      <a:cubicBezTo>
                        <a:pt x="468886" y="0"/>
                        <a:pt x="430359" y="158796"/>
                        <a:pt x="430359" y="354614"/>
                      </a:cubicBezTo>
                      <a:cubicBezTo>
                        <a:pt x="430359" y="550432"/>
                        <a:pt x="468886" y="709228"/>
                        <a:pt x="516451" y="709228"/>
                      </a:cubicBezTo>
                      <a:lnTo>
                        <a:pt x="97000" y="709228"/>
                      </a:lnTo>
                      <a:lnTo>
                        <a:pt x="167666" y="665062"/>
                      </a:lnTo>
                      <a:lnTo>
                        <a:pt x="19863" y="572686"/>
                      </a:lnTo>
                      <a:lnTo>
                        <a:pt x="19255" y="568970"/>
                      </a:lnTo>
                      <a:lnTo>
                        <a:pt x="167665" y="476214"/>
                      </a:lnTo>
                      <a:lnTo>
                        <a:pt x="850" y="371955"/>
                      </a:lnTo>
                      <a:close/>
                    </a:path>
                  </a:pathLst>
                </a:custGeom>
                <a:solidFill>
                  <a:srgbClr val="BCBAB3"/>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6" name="Forme libre 210">
                  <a:extLst>
                    <a:ext uri="{FF2B5EF4-FFF2-40B4-BE49-F238E27FC236}">
                      <a16:creationId xmlns:a16="http://schemas.microsoft.com/office/drawing/2014/main" id="{56573683-486E-E101-A19C-9CCD801F8121}"/>
                    </a:ext>
                  </a:extLst>
                </p:cNvPr>
                <p:cNvSpPr/>
                <p:nvPr/>
              </p:nvSpPr>
              <p:spPr>
                <a:xfrm rot="19392397" flipH="1">
                  <a:off x="5060330" y="3864823"/>
                  <a:ext cx="1948287" cy="387602"/>
                </a:xfrm>
                <a:custGeom>
                  <a:avLst/>
                  <a:gdLst>
                    <a:gd name="connsiteX0" fmla="*/ 33717 w 1039087"/>
                    <a:gd name="connsiteY0" fmla="*/ 31599 h 206721"/>
                    <a:gd name="connsiteX1" fmla="*/ 115118 w 1039087"/>
                    <a:gd name="connsiteY1" fmla="*/ 3687 h 206721"/>
                    <a:gd name="connsiteX2" fmla="*/ 123371 w 1039087"/>
                    <a:gd name="connsiteY2" fmla="*/ 5066 h 206721"/>
                    <a:gd name="connsiteX3" fmla="*/ 136061 w 1039087"/>
                    <a:gd name="connsiteY3" fmla="*/ 0 h 206721"/>
                    <a:gd name="connsiteX4" fmla="*/ 1006921 w 1039087"/>
                    <a:gd name="connsiteY4" fmla="*/ 11220 h 206721"/>
                    <a:gd name="connsiteX5" fmla="*/ 1039085 w 1039087"/>
                    <a:gd name="connsiteY5" fmla="*/ 44223 h 206721"/>
                    <a:gd name="connsiteX6" fmla="*/ 1037406 w 1039087"/>
                    <a:gd name="connsiteY6" fmla="*/ 174555 h 206721"/>
                    <a:gd name="connsiteX7" fmla="*/ 1004403 w 1039087"/>
                    <a:gd name="connsiteY7" fmla="*/ 206719 h 206721"/>
                    <a:gd name="connsiteX8" fmla="*/ 133543 w 1039087"/>
                    <a:gd name="connsiteY8" fmla="*/ 195499 h 206721"/>
                    <a:gd name="connsiteX9" fmla="*/ 126342 w 1039087"/>
                    <a:gd name="connsiteY9" fmla="*/ 192407 h 206721"/>
                    <a:gd name="connsiteX10" fmla="*/ 115118 w 1039087"/>
                    <a:gd name="connsiteY10" fmla="*/ 194283 h 206721"/>
                    <a:gd name="connsiteX11" fmla="*/ 0 w 1039087"/>
                    <a:gd name="connsiteY11" fmla="*/ 98985 h 206721"/>
                    <a:gd name="connsiteX12" fmla="*/ 33717 w 1039087"/>
                    <a:gd name="connsiteY12" fmla="*/ 31599 h 20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9087" h="206721">
                      <a:moveTo>
                        <a:pt x="33717" y="31599"/>
                      </a:moveTo>
                      <a:cubicBezTo>
                        <a:pt x="54550" y="14353"/>
                        <a:pt x="83329" y="3687"/>
                        <a:pt x="115118" y="3687"/>
                      </a:cubicBezTo>
                      <a:lnTo>
                        <a:pt x="123371" y="5066"/>
                      </a:lnTo>
                      <a:lnTo>
                        <a:pt x="136061" y="0"/>
                      </a:lnTo>
                      <a:lnTo>
                        <a:pt x="1006921" y="11220"/>
                      </a:lnTo>
                      <a:cubicBezTo>
                        <a:pt x="1024917" y="11452"/>
                        <a:pt x="1039317" y="26227"/>
                        <a:pt x="1039085" y="44223"/>
                      </a:cubicBezTo>
                      <a:lnTo>
                        <a:pt x="1037406" y="174555"/>
                      </a:lnTo>
                      <a:cubicBezTo>
                        <a:pt x="1037174" y="192551"/>
                        <a:pt x="1022398" y="206951"/>
                        <a:pt x="1004403" y="206719"/>
                      </a:cubicBezTo>
                      <a:lnTo>
                        <a:pt x="133543" y="195499"/>
                      </a:lnTo>
                      <a:lnTo>
                        <a:pt x="126342" y="192407"/>
                      </a:lnTo>
                      <a:lnTo>
                        <a:pt x="115118" y="194283"/>
                      </a:lnTo>
                      <a:cubicBezTo>
                        <a:pt x="51540" y="194283"/>
                        <a:pt x="0" y="151617"/>
                        <a:pt x="0" y="98985"/>
                      </a:cubicBezTo>
                      <a:cubicBezTo>
                        <a:pt x="0" y="72669"/>
                        <a:pt x="12885" y="48845"/>
                        <a:pt x="33717" y="31599"/>
                      </a:cubicBezTo>
                      <a:close/>
                    </a:path>
                  </a:pathLst>
                </a:cu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81" name="Groupe 80">
                <a:extLst>
                  <a:ext uri="{FF2B5EF4-FFF2-40B4-BE49-F238E27FC236}">
                    <a16:creationId xmlns:a16="http://schemas.microsoft.com/office/drawing/2014/main" id="{3347F63B-98EF-7314-35CE-8566D4F3F709}"/>
                  </a:ext>
                </a:extLst>
              </p:cNvPr>
              <p:cNvGrpSpPr/>
              <p:nvPr/>
            </p:nvGrpSpPr>
            <p:grpSpPr>
              <a:xfrm>
                <a:off x="760130" y="2669331"/>
                <a:ext cx="1411786" cy="1425608"/>
                <a:chOff x="755576" y="2695652"/>
                <a:chExt cx="1411786" cy="1425608"/>
              </a:xfrm>
              <a:blipFill dpi="0" rotWithShape="1">
                <a:blip r:embed="rId13">
                  <a:extLst>
                    <a:ext uri="{28A0092B-C50C-407E-A947-70E740481C1C}">
                      <a14:useLocalDpi xmlns:a14="http://schemas.microsoft.com/office/drawing/2010/main" val="0"/>
                    </a:ext>
                  </a:extLst>
                </a:blip>
                <a:srcRect/>
                <a:stretch>
                  <a:fillRect/>
                </a:stretch>
              </a:blipFill>
            </p:grpSpPr>
            <p:pic>
              <p:nvPicPr>
                <p:cNvPr id="82" name="Image 81">
                  <a:extLst>
                    <a:ext uri="{FF2B5EF4-FFF2-40B4-BE49-F238E27FC236}">
                      <a16:creationId xmlns:a16="http://schemas.microsoft.com/office/drawing/2014/main" id="{A7C2D0FB-E46A-4D1E-B0BB-CAF5588FC140}"/>
                    </a:ext>
                  </a:extLst>
                </p:cNvPr>
                <p:cNvPicPr>
                  <a:picLocks noChangeAspect="1"/>
                </p:cNvPicPr>
                <p:nvPr/>
              </p:nvPicPr>
              <p:blipFill>
                <a:blip r:embed="rId14" cstate="print">
                  <a:extLst>
                    <a:ext uri="{28A0092B-C50C-407E-A947-70E740481C1C}">
                      <a14:useLocalDpi xmlns:a14="http://schemas.microsoft.com/office/drawing/2010/main" val="0"/>
                    </a:ext>
                  </a:extLst>
                </a:blip>
                <a:srcRect l="21945" t="-9453" r="-8332" b="42145"/>
                <a:stretch>
                  <a:fillRect/>
                </a:stretch>
              </p:blipFill>
              <p:spPr>
                <a:xfrm>
                  <a:off x="755576" y="2945332"/>
                  <a:ext cx="1411786" cy="1175928"/>
                </a:xfrm>
                <a:custGeom>
                  <a:avLst/>
                  <a:gdLst>
                    <a:gd name="connsiteX0" fmla="*/ 1345374 w 1411786"/>
                    <a:gd name="connsiteY0" fmla="*/ 105 h 1175928"/>
                    <a:gd name="connsiteX1" fmla="*/ 1398876 w 1411786"/>
                    <a:gd name="connsiteY1" fmla="*/ 26927 h 1175928"/>
                    <a:gd name="connsiteX2" fmla="*/ 1370989 w 1411786"/>
                    <a:gd name="connsiteY2" fmla="*/ 142305 h 1175928"/>
                    <a:gd name="connsiteX3" fmla="*/ 1362958 w 1411786"/>
                    <a:gd name="connsiteY3" fmla="*/ 146451 h 1175928"/>
                    <a:gd name="connsiteX4" fmla="*/ 1359849 w 1411786"/>
                    <a:gd name="connsiteY4" fmla="*/ 151843 h 1175928"/>
                    <a:gd name="connsiteX5" fmla="*/ 867087 w 1411786"/>
                    <a:gd name="connsiteY5" fmla="*/ 530384 h 1175928"/>
                    <a:gd name="connsiteX6" fmla="*/ 887137 w 1411786"/>
                    <a:gd name="connsiteY6" fmla="*/ 562382 h 1175928"/>
                    <a:gd name="connsiteX7" fmla="*/ 933146 w 1411786"/>
                    <a:gd name="connsiteY7" fmla="*/ 747935 h 1175928"/>
                    <a:gd name="connsiteX8" fmla="*/ 933146 w 1411786"/>
                    <a:gd name="connsiteY8" fmla="*/ 1175928 h 1175928"/>
                    <a:gd name="connsiteX9" fmla="*/ 1 w 1411786"/>
                    <a:gd name="connsiteY9" fmla="*/ 1175928 h 1175928"/>
                    <a:gd name="connsiteX10" fmla="*/ 0 w 1411786"/>
                    <a:gd name="connsiteY10" fmla="*/ 747935 h 1175928"/>
                    <a:gd name="connsiteX11" fmla="*/ 284961 w 1411786"/>
                    <a:gd name="connsiteY11" fmla="*/ 353575 h 1175928"/>
                    <a:gd name="connsiteX12" fmla="*/ 326815 w 1411786"/>
                    <a:gd name="connsiteY12" fmla="*/ 341657 h 1175928"/>
                    <a:gd name="connsiteX13" fmla="*/ 466576 w 1411786"/>
                    <a:gd name="connsiteY13" fmla="*/ 464727 h 1175928"/>
                    <a:gd name="connsiteX14" fmla="*/ 606335 w 1411786"/>
                    <a:gd name="connsiteY14" fmla="*/ 341659 h 1175928"/>
                    <a:gd name="connsiteX15" fmla="*/ 648184 w 1411786"/>
                    <a:gd name="connsiteY15" fmla="*/ 353575 h 1175928"/>
                    <a:gd name="connsiteX16" fmla="*/ 708508 w 1411786"/>
                    <a:gd name="connsiteY16" fmla="*/ 381903 h 1175928"/>
                    <a:gd name="connsiteX17" fmla="*/ 760942 w 1411786"/>
                    <a:gd name="connsiteY17" fmla="*/ 416100 h 1175928"/>
                    <a:gd name="connsiteX18" fmla="*/ 1265245 w 1411786"/>
                    <a:gd name="connsiteY18" fmla="*/ 28693 h 1175928"/>
                    <a:gd name="connsiteX19" fmla="*/ 1275727 w 1411786"/>
                    <a:gd name="connsiteY19" fmla="*/ 25879 h 1175928"/>
                    <a:gd name="connsiteX20" fmla="*/ 1280320 w 1411786"/>
                    <a:gd name="connsiteY20" fmla="*/ 21075 h 1175928"/>
                    <a:gd name="connsiteX21" fmla="*/ 1345374 w 1411786"/>
                    <a:gd name="connsiteY21" fmla="*/ 105 h 117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11786" h="1175928">
                      <a:moveTo>
                        <a:pt x="1345374" y="105"/>
                      </a:moveTo>
                      <a:cubicBezTo>
                        <a:pt x="1366828" y="1165"/>
                        <a:pt x="1386357" y="10188"/>
                        <a:pt x="1398876" y="26927"/>
                      </a:cubicBezTo>
                      <a:cubicBezTo>
                        <a:pt x="1423914" y="60404"/>
                        <a:pt x="1411429" y="112060"/>
                        <a:pt x="1370989" y="142305"/>
                      </a:cubicBezTo>
                      <a:lnTo>
                        <a:pt x="1362958" y="146451"/>
                      </a:lnTo>
                      <a:lnTo>
                        <a:pt x="1359849" y="151843"/>
                      </a:lnTo>
                      <a:lnTo>
                        <a:pt x="867087" y="530384"/>
                      </a:lnTo>
                      <a:lnTo>
                        <a:pt x="887137" y="562382"/>
                      </a:lnTo>
                      <a:cubicBezTo>
                        <a:pt x="916622" y="618514"/>
                        <a:pt x="933146" y="681454"/>
                        <a:pt x="933146" y="747935"/>
                      </a:cubicBezTo>
                      <a:lnTo>
                        <a:pt x="933146" y="1175928"/>
                      </a:lnTo>
                      <a:lnTo>
                        <a:pt x="1" y="1175928"/>
                      </a:lnTo>
                      <a:lnTo>
                        <a:pt x="0" y="747935"/>
                      </a:lnTo>
                      <a:cubicBezTo>
                        <a:pt x="0" y="570654"/>
                        <a:pt x="117502" y="418548"/>
                        <a:pt x="284961" y="353575"/>
                      </a:cubicBezTo>
                      <a:lnTo>
                        <a:pt x="326815" y="341657"/>
                      </a:lnTo>
                      <a:lnTo>
                        <a:pt x="466576" y="464727"/>
                      </a:lnTo>
                      <a:lnTo>
                        <a:pt x="606335" y="341659"/>
                      </a:lnTo>
                      <a:lnTo>
                        <a:pt x="648184" y="353575"/>
                      </a:lnTo>
                      <a:cubicBezTo>
                        <a:pt x="669117" y="361697"/>
                        <a:pt x="689268" y="371180"/>
                        <a:pt x="708508" y="381903"/>
                      </a:cubicBezTo>
                      <a:lnTo>
                        <a:pt x="760942" y="416100"/>
                      </a:lnTo>
                      <a:lnTo>
                        <a:pt x="1265245" y="28693"/>
                      </a:lnTo>
                      <a:lnTo>
                        <a:pt x="1275727" y="25879"/>
                      </a:lnTo>
                      <a:lnTo>
                        <a:pt x="1280320" y="21075"/>
                      </a:lnTo>
                      <a:cubicBezTo>
                        <a:pt x="1300540" y="5953"/>
                        <a:pt x="1323919" y="-954"/>
                        <a:pt x="1345374" y="105"/>
                      </a:cubicBezTo>
                      <a:close/>
                    </a:path>
                  </a:pathLst>
                </a:custGeom>
                <a:grpFill/>
                <a:ln w="28575">
                  <a:solidFill>
                    <a:srgbClr val="36424B"/>
                  </a:solidFill>
                </a:ln>
              </p:spPr>
            </p:pic>
            <p:pic>
              <p:nvPicPr>
                <p:cNvPr id="83" name="Image 82">
                  <a:extLst>
                    <a:ext uri="{FF2B5EF4-FFF2-40B4-BE49-F238E27FC236}">
                      <a16:creationId xmlns:a16="http://schemas.microsoft.com/office/drawing/2014/main" id="{A9A73C23-43C9-C6FA-B4A9-3F42AEC9177B}"/>
                    </a:ext>
                  </a:extLst>
                </p:cNvPr>
                <p:cNvPicPr>
                  <a:picLocks noChangeAspect="1"/>
                </p:cNvPicPr>
                <p:nvPr/>
              </p:nvPicPr>
              <p:blipFill>
                <a:blip r:embed="rId15" cstate="print">
                  <a:extLst>
                    <a:ext uri="{28A0092B-C50C-407E-A947-70E740481C1C}">
                      <a14:useLocalDpi xmlns:a14="http://schemas.microsoft.com/office/drawing/2010/main" val="0"/>
                    </a:ext>
                  </a:extLst>
                </a:blip>
                <a:srcRect l="32702" t="12981" r="31045" b="55910"/>
                <a:stretch>
                  <a:fillRect/>
                </a:stretch>
              </p:blipFill>
              <p:spPr>
                <a:xfrm>
                  <a:off x="940244" y="2695652"/>
                  <a:ext cx="568014" cy="521046"/>
                </a:xfrm>
                <a:custGeom>
                  <a:avLst/>
                  <a:gdLst>
                    <a:gd name="connsiteX0" fmla="*/ 365761 w 731522"/>
                    <a:gd name="connsiteY0" fmla="*/ 0 h 671034"/>
                    <a:gd name="connsiteX1" fmla="*/ 731522 w 731522"/>
                    <a:gd name="connsiteY1" fmla="*/ 335517 h 671034"/>
                    <a:gd name="connsiteX2" fmla="*/ 365761 w 731522"/>
                    <a:gd name="connsiteY2" fmla="*/ 671034 h 671034"/>
                    <a:gd name="connsiteX3" fmla="*/ 0 w 731522"/>
                    <a:gd name="connsiteY3" fmla="*/ 335517 h 671034"/>
                    <a:gd name="connsiteX4" fmla="*/ 365761 w 731522"/>
                    <a:gd name="connsiteY4" fmla="*/ 0 h 67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671034">
                      <a:moveTo>
                        <a:pt x="365761" y="0"/>
                      </a:moveTo>
                      <a:cubicBezTo>
                        <a:pt x="567765" y="0"/>
                        <a:pt x="731522" y="150216"/>
                        <a:pt x="731522" y="335517"/>
                      </a:cubicBezTo>
                      <a:cubicBezTo>
                        <a:pt x="731522" y="520818"/>
                        <a:pt x="567765" y="671034"/>
                        <a:pt x="365761" y="671034"/>
                      </a:cubicBezTo>
                      <a:cubicBezTo>
                        <a:pt x="163757" y="671034"/>
                        <a:pt x="0" y="520818"/>
                        <a:pt x="0" y="335517"/>
                      </a:cubicBezTo>
                      <a:cubicBezTo>
                        <a:pt x="0" y="150216"/>
                        <a:pt x="163757" y="0"/>
                        <a:pt x="365761" y="0"/>
                      </a:cubicBezTo>
                      <a:close/>
                    </a:path>
                  </a:pathLst>
                </a:custGeom>
                <a:grpFill/>
                <a:ln w="28575">
                  <a:solidFill>
                    <a:srgbClr val="36424B"/>
                  </a:solidFill>
                </a:ln>
              </p:spPr>
            </p:pic>
          </p:grpSp>
        </p:grpSp>
        <p:grpSp>
          <p:nvGrpSpPr>
            <p:cNvPr id="71" name="Groupe 70">
              <a:extLst>
                <a:ext uri="{FF2B5EF4-FFF2-40B4-BE49-F238E27FC236}">
                  <a16:creationId xmlns:a16="http://schemas.microsoft.com/office/drawing/2014/main" id="{5CE954A9-92A8-95DC-BB5A-EAEE879CD2B4}"/>
                </a:ext>
              </a:extLst>
            </p:cNvPr>
            <p:cNvGrpSpPr/>
            <p:nvPr/>
          </p:nvGrpSpPr>
          <p:grpSpPr>
            <a:xfrm>
              <a:off x="7752292" y="926115"/>
              <a:ext cx="936456" cy="797111"/>
              <a:chOff x="2050776" y="1628798"/>
              <a:chExt cx="5329536" cy="4536504"/>
            </a:xfrm>
          </p:grpSpPr>
          <p:sp>
            <p:nvSpPr>
              <p:cNvPr id="72" name="Forme libre 196">
                <a:extLst>
                  <a:ext uri="{FF2B5EF4-FFF2-40B4-BE49-F238E27FC236}">
                    <a16:creationId xmlns:a16="http://schemas.microsoft.com/office/drawing/2014/main" id="{C6504F55-F3F1-6F6A-FC45-598D42BE97C2}"/>
                  </a:ext>
                </a:extLst>
              </p:cNvPr>
              <p:cNvSpPr/>
              <p:nvPr/>
            </p:nvSpPr>
            <p:spPr>
              <a:xfrm>
                <a:off x="2699791" y="1628798"/>
                <a:ext cx="4032448" cy="4536504"/>
              </a:xfrm>
              <a:custGeom>
                <a:avLst/>
                <a:gdLst>
                  <a:gd name="connsiteX0" fmla="*/ 2016224 w 4032448"/>
                  <a:gd name="connsiteY0" fmla="*/ 216025 h 4536504"/>
                  <a:gd name="connsiteX1" fmla="*/ 2016266 w 4032448"/>
                  <a:gd name="connsiteY1" fmla="*/ 217024 h 4536504"/>
                  <a:gd name="connsiteX2" fmla="*/ 3780550 w 4032448"/>
                  <a:gd name="connsiteY2" fmla="*/ 324038 h 4536504"/>
                  <a:gd name="connsiteX3" fmla="*/ 2025161 w 4032448"/>
                  <a:gd name="connsiteY3" fmla="*/ 430513 h 4536504"/>
                  <a:gd name="connsiteX4" fmla="*/ 2025297 w 4032448"/>
                  <a:gd name="connsiteY4" fmla="*/ 433772 h 4536504"/>
                  <a:gd name="connsiteX5" fmla="*/ 2086296 w 4032448"/>
                  <a:gd name="connsiteY5" fmla="*/ 445344 h 4536504"/>
                  <a:gd name="connsiteX6" fmla="*/ 2196244 w 4032448"/>
                  <a:gd name="connsiteY6" fmla="*/ 601218 h 4536504"/>
                  <a:gd name="connsiteX7" fmla="*/ 2086296 w 4032448"/>
                  <a:gd name="connsiteY7" fmla="*/ 757092 h 4536504"/>
                  <a:gd name="connsiteX8" fmla="*/ 2039142 w 4032448"/>
                  <a:gd name="connsiteY8" fmla="*/ 766038 h 4536504"/>
                  <a:gd name="connsiteX9" fmla="*/ 2185853 w 4032448"/>
                  <a:gd name="connsiteY9" fmla="*/ 4287103 h 4536504"/>
                  <a:gd name="connsiteX10" fmla="*/ 2422564 w 4032448"/>
                  <a:gd name="connsiteY10" fmla="*/ 4288586 h 4536504"/>
                  <a:gd name="connsiteX11" fmla="*/ 4032448 w 4032448"/>
                  <a:gd name="connsiteY11" fmla="*/ 4411273 h 4536504"/>
                  <a:gd name="connsiteX12" fmla="*/ 4032448 w 4032448"/>
                  <a:gd name="connsiteY12" fmla="*/ 4536504 h 4536504"/>
                  <a:gd name="connsiteX13" fmla="*/ 2196244 w 4032448"/>
                  <a:gd name="connsiteY13" fmla="*/ 4536504 h 4536504"/>
                  <a:gd name="connsiteX14" fmla="*/ 1836204 w 4032448"/>
                  <a:gd name="connsiteY14" fmla="*/ 4536504 h 4536504"/>
                  <a:gd name="connsiteX15" fmla="*/ 0 w 4032448"/>
                  <a:gd name="connsiteY15" fmla="*/ 4536504 h 4536504"/>
                  <a:gd name="connsiteX16" fmla="*/ 0 w 4032448"/>
                  <a:gd name="connsiteY16" fmla="*/ 4411273 h 4536504"/>
                  <a:gd name="connsiteX17" fmla="*/ 1609884 w 4032448"/>
                  <a:gd name="connsiteY17" fmla="*/ 4288586 h 4536504"/>
                  <a:gd name="connsiteX18" fmla="*/ 1846596 w 4032448"/>
                  <a:gd name="connsiteY18" fmla="*/ 4287103 h 4536504"/>
                  <a:gd name="connsiteX19" fmla="*/ 1993307 w 4032448"/>
                  <a:gd name="connsiteY19" fmla="*/ 766038 h 4536504"/>
                  <a:gd name="connsiteX20" fmla="*/ 1946152 w 4032448"/>
                  <a:gd name="connsiteY20" fmla="*/ 757092 h 4536504"/>
                  <a:gd name="connsiteX21" fmla="*/ 1836204 w 4032448"/>
                  <a:gd name="connsiteY21" fmla="*/ 601218 h 4536504"/>
                  <a:gd name="connsiteX22" fmla="*/ 1946152 w 4032448"/>
                  <a:gd name="connsiteY22" fmla="*/ 445344 h 4536504"/>
                  <a:gd name="connsiteX23" fmla="*/ 2007151 w 4032448"/>
                  <a:gd name="connsiteY23" fmla="*/ 433772 h 4536504"/>
                  <a:gd name="connsiteX24" fmla="*/ 2007242 w 4032448"/>
                  <a:gd name="connsiteY24" fmla="*/ 431600 h 4536504"/>
                  <a:gd name="connsiteX25" fmla="*/ 1999820 w 4032448"/>
                  <a:gd name="connsiteY25" fmla="*/ 432050 h 4536504"/>
                  <a:gd name="connsiteX26" fmla="*/ 219089 w 4032448"/>
                  <a:gd name="connsiteY26" fmla="*/ 324038 h 4536504"/>
                  <a:gd name="connsiteX27" fmla="*/ 1999820 w 4032448"/>
                  <a:gd name="connsiteY27" fmla="*/ 216026 h 4536504"/>
                  <a:gd name="connsiteX28" fmla="*/ 2016183 w 4032448"/>
                  <a:gd name="connsiteY28" fmla="*/ 217019 h 4536504"/>
                  <a:gd name="connsiteX29" fmla="*/ 1999819 w 4032448"/>
                  <a:gd name="connsiteY29" fmla="*/ 0 h 4536504"/>
                  <a:gd name="connsiteX30" fmla="*/ 2098032 w 4032448"/>
                  <a:gd name="connsiteY30" fmla="*/ 108012 h 4536504"/>
                  <a:gd name="connsiteX31" fmla="*/ 1999819 w 4032448"/>
                  <a:gd name="connsiteY31" fmla="*/ 216024 h 4536504"/>
                  <a:gd name="connsiteX32" fmla="*/ 1901606 w 4032448"/>
                  <a:gd name="connsiteY32" fmla="*/ 108012 h 4536504"/>
                  <a:gd name="connsiteX33" fmla="*/ 1999819 w 4032448"/>
                  <a:gd name="connsiteY33" fmla="*/ 0 h 453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32448" h="4536504">
                    <a:moveTo>
                      <a:pt x="2016224" y="216025"/>
                    </a:moveTo>
                    <a:lnTo>
                      <a:pt x="2016266" y="217024"/>
                    </a:lnTo>
                    <a:lnTo>
                      <a:pt x="3780550" y="324038"/>
                    </a:lnTo>
                    <a:lnTo>
                      <a:pt x="2025161" y="430513"/>
                    </a:lnTo>
                    <a:lnTo>
                      <a:pt x="2025297" y="433772"/>
                    </a:lnTo>
                    <a:lnTo>
                      <a:pt x="2086296" y="445344"/>
                    </a:lnTo>
                    <a:cubicBezTo>
                      <a:pt x="2150908" y="471025"/>
                      <a:pt x="2196244" y="531146"/>
                      <a:pt x="2196244" y="601218"/>
                    </a:cubicBezTo>
                    <a:cubicBezTo>
                      <a:pt x="2196244" y="671290"/>
                      <a:pt x="2150908" y="731411"/>
                      <a:pt x="2086296" y="757092"/>
                    </a:cubicBezTo>
                    <a:lnTo>
                      <a:pt x="2039142" y="766038"/>
                    </a:lnTo>
                    <a:lnTo>
                      <a:pt x="2185853" y="4287103"/>
                    </a:lnTo>
                    <a:lnTo>
                      <a:pt x="2422564" y="4288586"/>
                    </a:lnTo>
                    <a:cubicBezTo>
                      <a:pt x="3341323" y="4300263"/>
                      <a:pt x="4032448" y="4350755"/>
                      <a:pt x="4032448" y="4411273"/>
                    </a:cubicBezTo>
                    <a:lnTo>
                      <a:pt x="4032448" y="4536504"/>
                    </a:lnTo>
                    <a:lnTo>
                      <a:pt x="2196244" y="4536504"/>
                    </a:lnTo>
                    <a:lnTo>
                      <a:pt x="1836204" y="4536504"/>
                    </a:lnTo>
                    <a:lnTo>
                      <a:pt x="0" y="4536504"/>
                    </a:lnTo>
                    <a:lnTo>
                      <a:pt x="0" y="4411273"/>
                    </a:lnTo>
                    <a:cubicBezTo>
                      <a:pt x="0" y="4350755"/>
                      <a:pt x="691125" y="4300263"/>
                      <a:pt x="1609884" y="4288586"/>
                    </a:cubicBezTo>
                    <a:lnTo>
                      <a:pt x="1846596" y="4287103"/>
                    </a:lnTo>
                    <a:lnTo>
                      <a:pt x="1993307" y="766038"/>
                    </a:lnTo>
                    <a:lnTo>
                      <a:pt x="1946152" y="757092"/>
                    </a:lnTo>
                    <a:cubicBezTo>
                      <a:pt x="1881541" y="731411"/>
                      <a:pt x="1836204" y="671290"/>
                      <a:pt x="1836204" y="601218"/>
                    </a:cubicBezTo>
                    <a:cubicBezTo>
                      <a:pt x="1836204" y="531146"/>
                      <a:pt x="1881541" y="471025"/>
                      <a:pt x="1946152" y="445344"/>
                    </a:cubicBezTo>
                    <a:lnTo>
                      <a:pt x="2007151" y="433772"/>
                    </a:lnTo>
                    <a:lnTo>
                      <a:pt x="2007242" y="431600"/>
                    </a:lnTo>
                    <a:lnTo>
                      <a:pt x="1999820" y="432050"/>
                    </a:lnTo>
                    <a:lnTo>
                      <a:pt x="219089" y="324038"/>
                    </a:lnTo>
                    <a:lnTo>
                      <a:pt x="1999820" y="216026"/>
                    </a:lnTo>
                    <a:lnTo>
                      <a:pt x="2016183" y="217019"/>
                    </a:lnTo>
                    <a:close/>
                    <a:moveTo>
                      <a:pt x="1999819" y="0"/>
                    </a:moveTo>
                    <a:cubicBezTo>
                      <a:pt x="2054061" y="0"/>
                      <a:pt x="2098032" y="48359"/>
                      <a:pt x="2098032" y="108012"/>
                    </a:cubicBezTo>
                    <a:cubicBezTo>
                      <a:pt x="2098032" y="167665"/>
                      <a:pt x="2054061" y="216024"/>
                      <a:pt x="1999819" y="216024"/>
                    </a:cubicBezTo>
                    <a:cubicBezTo>
                      <a:pt x="1945577" y="216024"/>
                      <a:pt x="1901606" y="167665"/>
                      <a:pt x="1901606" y="108012"/>
                    </a:cubicBezTo>
                    <a:cubicBezTo>
                      <a:pt x="1901606" y="48359"/>
                      <a:pt x="1945577" y="0"/>
                      <a:pt x="1999819" y="0"/>
                    </a:cubicBez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73" name="Groupe 72">
                <a:extLst>
                  <a:ext uri="{FF2B5EF4-FFF2-40B4-BE49-F238E27FC236}">
                    <a16:creationId xmlns:a16="http://schemas.microsoft.com/office/drawing/2014/main" id="{CE41D9A5-C106-E3DB-DF61-14C2B7F27BF6}"/>
                  </a:ext>
                </a:extLst>
              </p:cNvPr>
              <p:cNvGrpSpPr/>
              <p:nvPr/>
            </p:nvGrpSpPr>
            <p:grpSpPr>
              <a:xfrm>
                <a:off x="2050776" y="1671298"/>
                <a:ext cx="5329536" cy="2693806"/>
                <a:chOff x="2050776" y="1671298"/>
                <a:chExt cx="5329536" cy="2693806"/>
              </a:xfrm>
            </p:grpSpPr>
            <p:sp>
              <p:nvSpPr>
                <p:cNvPr id="74" name="Organigramme : Extraire 73">
                  <a:extLst>
                    <a:ext uri="{FF2B5EF4-FFF2-40B4-BE49-F238E27FC236}">
                      <a16:creationId xmlns:a16="http://schemas.microsoft.com/office/drawing/2014/main" id="{6CD64E4D-3E82-1792-2682-E2EE6F1631DE}"/>
                    </a:ext>
                  </a:extLst>
                </p:cNvPr>
                <p:cNvSpPr/>
                <p:nvPr/>
              </p:nvSpPr>
              <p:spPr>
                <a:xfrm>
                  <a:off x="2051720"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5" name="Organigramme : Extraire 74">
                  <a:extLst>
                    <a:ext uri="{FF2B5EF4-FFF2-40B4-BE49-F238E27FC236}">
                      <a16:creationId xmlns:a16="http://schemas.microsoft.com/office/drawing/2014/main" id="{81DB86BB-5A57-10CD-4280-9336EB7A64F7}"/>
                    </a:ext>
                  </a:extLst>
                </p:cNvPr>
                <p:cNvSpPr/>
                <p:nvPr/>
              </p:nvSpPr>
              <p:spPr>
                <a:xfrm>
                  <a:off x="5508104"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6" name="Forme libre 200">
                  <a:extLst>
                    <a:ext uri="{FF2B5EF4-FFF2-40B4-BE49-F238E27FC236}">
                      <a16:creationId xmlns:a16="http://schemas.microsoft.com/office/drawing/2014/main" id="{B17AC8EB-5085-3348-9208-296AFCA1FF1D}"/>
                    </a:ext>
                  </a:extLst>
                </p:cNvPr>
                <p:cNvSpPr/>
                <p:nvPr/>
              </p:nvSpPr>
              <p:spPr>
                <a:xfrm flipV="1">
                  <a:off x="2050776"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7" name="Ellipse 76">
                  <a:extLst>
                    <a:ext uri="{FF2B5EF4-FFF2-40B4-BE49-F238E27FC236}">
                      <a16:creationId xmlns:a16="http://schemas.microsoft.com/office/drawing/2014/main" id="{7124B139-3F3D-AF11-49CC-111A0974827E}"/>
                    </a:ext>
                  </a:extLst>
                </p:cNvPr>
                <p:cNvSpPr/>
                <p:nvPr/>
              </p:nvSpPr>
              <p:spPr>
                <a:xfrm>
                  <a:off x="4769436" y="2132856"/>
                  <a:ext cx="74236"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8" name="Ellipse 77">
                  <a:extLst>
                    <a:ext uri="{FF2B5EF4-FFF2-40B4-BE49-F238E27FC236}">
                      <a16:creationId xmlns:a16="http://schemas.microsoft.com/office/drawing/2014/main" id="{2A828F59-7C83-EB6A-D27A-3FB550C6BC66}"/>
                    </a:ext>
                  </a:extLst>
                </p:cNvPr>
                <p:cNvSpPr/>
                <p:nvPr/>
              </p:nvSpPr>
              <p:spPr>
                <a:xfrm>
                  <a:off x="4716016" y="1671298"/>
                  <a:ext cx="45994"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9" name="Forme libre 203">
                  <a:extLst>
                    <a:ext uri="{FF2B5EF4-FFF2-40B4-BE49-F238E27FC236}">
                      <a16:creationId xmlns:a16="http://schemas.microsoft.com/office/drawing/2014/main" id="{0125B026-F61A-AA9F-48CC-C87205D9B7EA}"/>
                    </a:ext>
                  </a:extLst>
                </p:cNvPr>
                <p:cNvSpPr/>
                <p:nvPr/>
              </p:nvSpPr>
              <p:spPr>
                <a:xfrm flipV="1">
                  <a:off x="5506952"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grpSp>
      <p:sp>
        <p:nvSpPr>
          <p:cNvPr id="124" name="Rectangle à coins arrondis 118">
            <a:extLst>
              <a:ext uri="{FF2B5EF4-FFF2-40B4-BE49-F238E27FC236}">
                <a16:creationId xmlns:a16="http://schemas.microsoft.com/office/drawing/2014/main" id="{8B51E952-2261-A5C4-9DFB-580312D2ACEB}"/>
              </a:ext>
            </a:extLst>
          </p:cNvPr>
          <p:cNvSpPr/>
          <p:nvPr>
            <p:custDataLst>
              <p:tags r:id="rId3"/>
            </p:custDataLst>
          </p:nvPr>
        </p:nvSpPr>
        <p:spPr>
          <a:xfrm>
            <a:off x="2879896" y="3099873"/>
            <a:ext cx="2619810" cy="792088"/>
          </a:xfrm>
          <a:prstGeom prst="roundRect">
            <a:avLst/>
          </a:prstGeom>
          <a:solidFill>
            <a:schemeClr val="bg1"/>
          </a:solidFill>
          <a:ln w="3810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b="1" dirty="0" err="1">
                <a:solidFill>
                  <a:srgbClr val="36424B"/>
                </a:solidFill>
                <a:latin typeface="Arial" panose="020B0604020202020204" pitchFamily="34" charset="0"/>
                <a:cs typeface="Arial" panose="020B0604020202020204" pitchFamily="34" charset="0"/>
              </a:rPr>
              <a:t>Federal</a:t>
            </a:r>
            <a:endParaRPr lang="fr-CA" sz="3600" b="1" dirty="0">
              <a:solidFill>
                <a:srgbClr val="36424B"/>
              </a:solidFill>
              <a:latin typeface="Arial" panose="020B0604020202020204" pitchFamily="34" charset="0"/>
              <a:cs typeface="Arial" panose="020B0604020202020204" pitchFamily="34" charset="0"/>
            </a:endParaRPr>
          </a:p>
        </p:txBody>
      </p:sp>
      <p:sp>
        <p:nvSpPr>
          <p:cNvPr id="125" name="Rectangle à coins arrondis 119">
            <a:extLst>
              <a:ext uri="{FF2B5EF4-FFF2-40B4-BE49-F238E27FC236}">
                <a16:creationId xmlns:a16="http://schemas.microsoft.com/office/drawing/2014/main" id="{49A3CCF1-513A-FDAE-1CEF-CFA107910270}"/>
              </a:ext>
            </a:extLst>
          </p:cNvPr>
          <p:cNvSpPr/>
          <p:nvPr>
            <p:custDataLst>
              <p:tags r:id="rId4"/>
            </p:custDataLst>
          </p:nvPr>
        </p:nvSpPr>
        <p:spPr>
          <a:xfrm>
            <a:off x="6744072" y="3099873"/>
            <a:ext cx="2619810" cy="792088"/>
          </a:xfrm>
          <a:prstGeom prst="roundRect">
            <a:avLst/>
          </a:prstGeom>
          <a:solidFill>
            <a:schemeClr val="bg1"/>
          </a:solidFill>
          <a:ln w="3810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b="1">
                <a:solidFill>
                  <a:srgbClr val="36424B"/>
                </a:solidFill>
                <a:latin typeface="Arial" panose="020B0604020202020204" pitchFamily="34" charset="0"/>
                <a:cs typeface="Arial" panose="020B0604020202020204" pitchFamily="34" charset="0"/>
              </a:rPr>
              <a:t>Provinces</a:t>
            </a:r>
            <a:endParaRPr lang="fr-CA" sz="3600" b="1">
              <a:solidFill>
                <a:srgbClr val="36424B"/>
              </a:solidFill>
              <a:latin typeface="Arial" panose="020B0604020202020204" pitchFamily="34" charset="0"/>
              <a:cs typeface="Arial" panose="020B0604020202020204" pitchFamily="34" charset="0"/>
            </a:endParaRPr>
          </a:p>
        </p:txBody>
      </p:sp>
      <p:cxnSp>
        <p:nvCxnSpPr>
          <p:cNvPr id="126" name="Connecteur droit avec flèche 125">
            <a:extLst>
              <a:ext uri="{FF2B5EF4-FFF2-40B4-BE49-F238E27FC236}">
                <a16:creationId xmlns:a16="http://schemas.microsoft.com/office/drawing/2014/main" id="{DC32ECD3-A172-5462-8475-2E1FCADB5420}"/>
              </a:ext>
            </a:extLst>
          </p:cNvPr>
          <p:cNvCxnSpPr/>
          <p:nvPr>
            <p:custDataLst>
              <p:tags r:id="rId5"/>
            </p:custDataLst>
          </p:nvPr>
        </p:nvCxnSpPr>
        <p:spPr>
          <a:xfrm>
            <a:off x="4172560" y="3891961"/>
            <a:ext cx="0" cy="504056"/>
          </a:xfrm>
          <a:prstGeom prst="straightConnector1">
            <a:avLst/>
          </a:prstGeom>
          <a:ln w="38100">
            <a:solidFill>
              <a:srgbClr val="333F48"/>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Connecteur droit avec flèche 126">
            <a:extLst>
              <a:ext uri="{FF2B5EF4-FFF2-40B4-BE49-F238E27FC236}">
                <a16:creationId xmlns:a16="http://schemas.microsoft.com/office/drawing/2014/main" id="{AD50F7DE-9738-75E7-5089-706C416D2925}"/>
              </a:ext>
            </a:extLst>
          </p:cNvPr>
          <p:cNvCxnSpPr/>
          <p:nvPr>
            <p:custDataLst>
              <p:tags r:id="rId6"/>
            </p:custDataLst>
          </p:nvPr>
        </p:nvCxnSpPr>
        <p:spPr>
          <a:xfrm>
            <a:off x="8102718" y="3891961"/>
            <a:ext cx="0" cy="504056"/>
          </a:xfrm>
          <a:prstGeom prst="straightConnector1">
            <a:avLst/>
          </a:prstGeom>
          <a:ln w="38100">
            <a:solidFill>
              <a:srgbClr val="333F48"/>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Connecteur droit 134">
            <a:extLst>
              <a:ext uri="{FF2B5EF4-FFF2-40B4-BE49-F238E27FC236}">
                <a16:creationId xmlns:a16="http://schemas.microsoft.com/office/drawing/2014/main" id="{F412BD93-C1B0-65CA-1C53-CDD1AB7D9FCA}"/>
              </a:ext>
            </a:extLst>
          </p:cNvPr>
          <p:cNvCxnSpPr/>
          <p:nvPr>
            <p:custDataLst>
              <p:tags r:id="rId7"/>
            </p:custDataLst>
          </p:nvPr>
        </p:nvCxnSpPr>
        <p:spPr>
          <a:xfrm>
            <a:off x="6096000" y="3099874"/>
            <a:ext cx="0" cy="2849407"/>
          </a:xfrm>
          <a:prstGeom prst="line">
            <a:avLst/>
          </a:prstGeom>
          <a:ln w="19050">
            <a:solidFill>
              <a:srgbClr val="BCBAB3"/>
            </a:solidFill>
            <a:prstDash val="dash"/>
          </a:ln>
        </p:spPr>
        <p:style>
          <a:lnRef idx="1">
            <a:schemeClr val="accent1"/>
          </a:lnRef>
          <a:fillRef idx="0">
            <a:schemeClr val="accent1"/>
          </a:fillRef>
          <a:effectRef idx="0">
            <a:schemeClr val="accent1"/>
          </a:effectRef>
          <a:fontRef idx="minor">
            <a:schemeClr val="tx1"/>
          </a:fontRef>
        </p:style>
      </p:cxnSp>
      <p:sp>
        <p:nvSpPr>
          <p:cNvPr id="136" name="Rectangle à coins arrondis 257">
            <a:extLst>
              <a:ext uri="{FF2B5EF4-FFF2-40B4-BE49-F238E27FC236}">
                <a16:creationId xmlns:a16="http://schemas.microsoft.com/office/drawing/2014/main" id="{258D911F-A122-8036-31CB-3C68485BDCBC}"/>
              </a:ext>
            </a:extLst>
          </p:cNvPr>
          <p:cNvSpPr/>
          <p:nvPr>
            <p:custDataLst>
              <p:tags r:id="rId8"/>
            </p:custDataLst>
          </p:nvPr>
        </p:nvSpPr>
        <p:spPr>
          <a:xfrm>
            <a:off x="6744072" y="3068960"/>
            <a:ext cx="2619810" cy="792088"/>
          </a:xfrm>
          <a:prstGeom prst="roundRect">
            <a:avLst/>
          </a:prstGeom>
          <a:solidFill>
            <a:schemeClr val="bg1"/>
          </a:solidFill>
          <a:ln w="3810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b="1" dirty="0" err="1">
                <a:solidFill>
                  <a:srgbClr val="36424B"/>
                </a:solidFill>
                <a:latin typeface="Arial" panose="020B0604020202020204" pitchFamily="34" charset="0"/>
                <a:cs typeface="Arial" panose="020B0604020202020204" pitchFamily="34" charset="0"/>
              </a:rPr>
              <a:t>Quebec</a:t>
            </a:r>
            <a:endParaRPr lang="fr-CA" sz="3600" b="1" dirty="0">
              <a:solidFill>
                <a:srgbClr val="36424B"/>
              </a:solidFill>
              <a:latin typeface="Arial" panose="020B0604020202020204" pitchFamily="34" charset="0"/>
              <a:cs typeface="Arial" panose="020B0604020202020204" pitchFamily="34" charset="0"/>
            </a:endParaRPr>
          </a:p>
        </p:txBody>
      </p:sp>
      <p:pic>
        <p:nvPicPr>
          <p:cNvPr id="137" name="Image 136">
            <a:extLst>
              <a:ext uri="{FF2B5EF4-FFF2-40B4-BE49-F238E27FC236}">
                <a16:creationId xmlns:a16="http://schemas.microsoft.com/office/drawing/2014/main" id="{35819C28-0C45-3CE2-93F1-52B945ED6377}"/>
              </a:ext>
            </a:extLst>
          </p:cNvPr>
          <p:cNvPicPr>
            <a:picLocks noChangeAspect="1"/>
          </p:cNvPicPr>
          <p:nvPr>
            <p:custDataLst>
              <p:tags r:id="rId9"/>
            </p:custDataLst>
          </p:nvPr>
        </p:nvPicPr>
        <p:blipFill>
          <a:blip r:embed="rId16"/>
          <a:stretch>
            <a:fillRect/>
          </a:stretch>
        </p:blipFill>
        <p:spPr>
          <a:xfrm>
            <a:off x="201537" y="38357"/>
            <a:ext cx="1281993" cy="641809"/>
          </a:xfrm>
          <a:prstGeom prst="rect">
            <a:avLst/>
          </a:prstGeom>
        </p:spPr>
      </p:pic>
      <p:grpSp>
        <p:nvGrpSpPr>
          <p:cNvPr id="2" name="Groupe 1">
            <a:extLst>
              <a:ext uri="{FF2B5EF4-FFF2-40B4-BE49-F238E27FC236}">
                <a16:creationId xmlns:a16="http://schemas.microsoft.com/office/drawing/2014/main" id="{2BD40152-834B-AB1E-60CF-F2396EA5C41A}"/>
              </a:ext>
            </a:extLst>
          </p:cNvPr>
          <p:cNvGrpSpPr/>
          <p:nvPr>
            <p:custDataLst>
              <p:tags r:id="rId10"/>
            </p:custDataLst>
          </p:nvPr>
        </p:nvGrpSpPr>
        <p:grpSpPr>
          <a:xfrm>
            <a:off x="2137032" y="5357071"/>
            <a:ext cx="8014926" cy="592210"/>
            <a:chOff x="464029" y="3848843"/>
            <a:chExt cx="8014926" cy="592210"/>
          </a:xfrm>
        </p:grpSpPr>
        <p:sp>
          <p:nvSpPr>
            <p:cNvPr id="138" name="Rectangle à coins arrondis 248">
              <a:extLst>
                <a:ext uri="{FF2B5EF4-FFF2-40B4-BE49-F238E27FC236}">
                  <a16:creationId xmlns:a16="http://schemas.microsoft.com/office/drawing/2014/main" id="{B94F2798-A649-C0AF-B533-E8BE2D0ED5D7}"/>
                </a:ext>
              </a:extLst>
            </p:cNvPr>
            <p:cNvSpPr/>
            <p:nvPr/>
          </p:nvSpPr>
          <p:spPr>
            <a:xfrm>
              <a:off x="464029" y="3861048"/>
              <a:ext cx="1309905" cy="580005"/>
            </a:xfrm>
            <a:prstGeom prst="roundRect">
              <a:avLst/>
            </a:prstGeom>
            <a:solidFill>
              <a:schemeClr val="bg1"/>
            </a:solidFill>
            <a:ln w="1905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fr-CA" sz="1400" dirty="0">
                  <a:solidFill>
                    <a:srgbClr val="333F48"/>
                  </a:solidFill>
                  <a:latin typeface="Arial" panose="020B0604020202020204" pitchFamily="34" charset="0"/>
                  <a:cs typeface="Arial" panose="020B0604020202020204" pitchFamily="34" charset="0"/>
                </a:rPr>
              </a:br>
              <a:r>
                <a:rPr lang="fr-CA" sz="1600" b="1" dirty="0" err="1">
                  <a:solidFill>
                    <a:srgbClr val="333F48"/>
                  </a:solidFill>
                  <a:latin typeface="Arial" panose="020B0604020202020204" pitchFamily="34" charset="0"/>
                  <a:cs typeface="Arial" panose="020B0604020202020204" pitchFamily="34" charset="0"/>
                </a:rPr>
                <a:t>Legislative</a:t>
              </a:r>
              <a:endParaRPr lang="fr-CA" sz="1600" b="1" dirty="0">
                <a:solidFill>
                  <a:srgbClr val="333F48"/>
                </a:solidFill>
                <a:latin typeface="Arial" panose="020B0604020202020204" pitchFamily="34" charset="0"/>
                <a:cs typeface="Arial" panose="020B0604020202020204" pitchFamily="34" charset="0"/>
              </a:endParaRPr>
            </a:p>
            <a:p>
              <a:pPr algn="ctr"/>
              <a:endParaRPr lang="fr-CA" sz="1600" dirty="0">
                <a:solidFill>
                  <a:srgbClr val="333F48"/>
                </a:solidFill>
                <a:latin typeface="Arial" panose="020B0604020202020204" pitchFamily="34" charset="0"/>
                <a:cs typeface="Arial" panose="020B0604020202020204" pitchFamily="34" charset="0"/>
              </a:endParaRPr>
            </a:p>
          </p:txBody>
        </p:sp>
        <p:sp>
          <p:nvSpPr>
            <p:cNvPr id="139" name="Rectangle à coins arrondis 249">
              <a:extLst>
                <a:ext uri="{FF2B5EF4-FFF2-40B4-BE49-F238E27FC236}">
                  <a16:creationId xmlns:a16="http://schemas.microsoft.com/office/drawing/2014/main" id="{1470D384-4262-96BC-78BD-43FA59B319E4}"/>
                </a:ext>
              </a:extLst>
            </p:cNvPr>
            <p:cNvSpPr/>
            <p:nvPr/>
          </p:nvSpPr>
          <p:spPr>
            <a:xfrm>
              <a:off x="1820134" y="3848843"/>
              <a:ext cx="1224884" cy="580005"/>
            </a:xfrm>
            <a:prstGeom prst="roundRect">
              <a:avLst/>
            </a:prstGeom>
            <a:solidFill>
              <a:schemeClr val="bg1"/>
            </a:solidFill>
            <a:ln w="1905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b="1" dirty="0" err="1">
                  <a:solidFill>
                    <a:srgbClr val="333F48"/>
                  </a:solidFill>
                  <a:latin typeface="Arial" panose="020B0604020202020204" pitchFamily="34" charset="0"/>
                  <a:cs typeface="Arial" panose="020B0604020202020204" pitchFamily="34" charset="0"/>
                </a:rPr>
                <a:t>Executive</a:t>
              </a:r>
              <a:endParaRPr lang="fr-CA" sz="1600" dirty="0">
                <a:solidFill>
                  <a:srgbClr val="333F48"/>
                </a:solidFill>
                <a:latin typeface="Arial" panose="020B0604020202020204" pitchFamily="34" charset="0"/>
                <a:cs typeface="Arial" panose="020B0604020202020204" pitchFamily="34" charset="0"/>
              </a:endParaRPr>
            </a:p>
          </p:txBody>
        </p:sp>
        <p:sp>
          <p:nvSpPr>
            <p:cNvPr id="140" name="Rectangle à coins arrondis 250">
              <a:extLst>
                <a:ext uri="{FF2B5EF4-FFF2-40B4-BE49-F238E27FC236}">
                  <a16:creationId xmlns:a16="http://schemas.microsoft.com/office/drawing/2014/main" id="{9E0240B0-78B2-621B-CED2-7C3BFE059BC5}"/>
                </a:ext>
              </a:extLst>
            </p:cNvPr>
            <p:cNvSpPr/>
            <p:nvPr/>
          </p:nvSpPr>
          <p:spPr>
            <a:xfrm>
              <a:off x="3100713" y="3848844"/>
              <a:ext cx="1224884" cy="592209"/>
            </a:xfrm>
            <a:prstGeom prst="roundRect">
              <a:avLst/>
            </a:prstGeom>
            <a:solidFill>
              <a:schemeClr val="bg1"/>
            </a:solidFill>
            <a:ln w="1905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b="1" dirty="0" err="1">
                  <a:solidFill>
                    <a:srgbClr val="333F48"/>
                  </a:solidFill>
                  <a:latin typeface="Arial" panose="020B0604020202020204" pitchFamily="34" charset="0"/>
                  <a:cs typeface="Arial" panose="020B0604020202020204" pitchFamily="34" charset="0"/>
                </a:rPr>
                <a:t>Judicial</a:t>
              </a:r>
              <a:endParaRPr lang="fr-CA" sz="1400" b="1" dirty="0">
                <a:solidFill>
                  <a:srgbClr val="333F48"/>
                </a:solidFill>
                <a:latin typeface="Arial" panose="020B0604020202020204" pitchFamily="34" charset="0"/>
                <a:cs typeface="Arial" panose="020B0604020202020204" pitchFamily="34" charset="0"/>
              </a:endParaRPr>
            </a:p>
          </p:txBody>
        </p:sp>
        <p:sp>
          <p:nvSpPr>
            <p:cNvPr id="141" name="Rectangle à coins arrondis 251">
              <a:extLst>
                <a:ext uri="{FF2B5EF4-FFF2-40B4-BE49-F238E27FC236}">
                  <a16:creationId xmlns:a16="http://schemas.microsoft.com/office/drawing/2014/main" id="{DAEE1F01-37EB-729E-0645-A1567934510C}"/>
                </a:ext>
              </a:extLst>
            </p:cNvPr>
            <p:cNvSpPr/>
            <p:nvPr/>
          </p:nvSpPr>
          <p:spPr>
            <a:xfrm>
              <a:off x="4528472" y="3861048"/>
              <a:ext cx="1314303" cy="580005"/>
            </a:xfrm>
            <a:prstGeom prst="roundRect">
              <a:avLst/>
            </a:prstGeom>
            <a:solidFill>
              <a:schemeClr val="bg1"/>
            </a:solidFill>
            <a:ln w="1905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b="1" dirty="0" err="1">
                  <a:solidFill>
                    <a:srgbClr val="333F48"/>
                  </a:solidFill>
                  <a:latin typeface="Arial" panose="020B0604020202020204" pitchFamily="34" charset="0"/>
                  <a:cs typeface="Arial" panose="020B0604020202020204" pitchFamily="34" charset="0"/>
                </a:rPr>
                <a:t>L</a:t>
              </a:r>
              <a:r>
                <a:rPr lang="fr-CA" sz="1600" b="1" dirty="0" err="1">
                  <a:solidFill>
                    <a:srgbClr val="333F48"/>
                  </a:solidFill>
                  <a:latin typeface="Arial" panose="020B0604020202020204" pitchFamily="34" charset="0"/>
                  <a:cs typeface="Arial" panose="020B0604020202020204" pitchFamily="34" charset="0"/>
                </a:rPr>
                <a:t>egislative</a:t>
              </a:r>
              <a:endParaRPr lang="fr-CA" sz="1600" b="1" dirty="0">
                <a:solidFill>
                  <a:srgbClr val="333F48"/>
                </a:solidFill>
                <a:latin typeface="Arial" panose="020B0604020202020204" pitchFamily="34" charset="0"/>
                <a:cs typeface="Arial" panose="020B0604020202020204" pitchFamily="34" charset="0"/>
              </a:endParaRPr>
            </a:p>
          </p:txBody>
        </p:sp>
        <p:sp>
          <p:nvSpPr>
            <p:cNvPr id="142" name="Rectangle à coins arrondis 252">
              <a:extLst>
                <a:ext uri="{FF2B5EF4-FFF2-40B4-BE49-F238E27FC236}">
                  <a16:creationId xmlns:a16="http://schemas.microsoft.com/office/drawing/2014/main" id="{7FD3AD0C-0537-F3CF-8555-C48936C0DFFF}"/>
                </a:ext>
              </a:extLst>
            </p:cNvPr>
            <p:cNvSpPr/>
            <p:nvPr/>
          </p:nvSpPr>
          <p:spPr>
            <a:xfrm>
              <a:off x="5920101" y="3861048"/>
              <a:ext cx="1224884" cy="580005"/>
            </a:xfrm>
            <a:prstGeom prst="roundRect">
              <a:avLst/>
            </a:prstGeom>
            <a:solidFill>
              <a:schemeClr val="bg1"/>
            </a:solidFill>
            <a:ln w="1905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b="1" dirty="0" err="1">
                  <a:solidFill>
                    <a:srgbClr val="333F48"/>
                  </a:solidFill>
                  <a:latin typeface="Arial" panose="020B0604020202020204" pitchFamily="34" charset="0"/>
                  <a:cs typeface="Arial" panose="020B0604020202020204" pitchFamily="34" charset="0"/>
                </a:rPr>
                <a:t>E</a:t>
              </a:r>
              <a:r>
                <a:rPr lang="fr-CA" sz="1600" b="1" dirty="0" err="1">
                  <a:solidFill>
                    <a:srgbClr val="333F48"/>
                  </a:solidFill>
                  <a:latin typeface="Arial" panose="020B0604020202020204" pitchFamily="34" charset="0"/>
                  <a:cs typeface="Arial" panose="020B0604020202020204" pitchFamily="34" charset="0"/>
                </a:rPr>
                <a:t>xecutive</a:t>
              </a:r>
              <a:endParaRPr lang="fr-CA" sz="1600" b="1" dirty="0">
                <a:solidFill>
                  <a:srgbClr val="333F48"/>
                </a:solidFill>
                <a:latin typeface="Arial" panose="020B0604020202020204" pitchFamily="34" charset="0"/>
                <a:cs typeface="Arial" panose="020B0604020202020204" pitchFamily="34" charset="0"/>
              </a:endParaRPr>
            </a:p>
          </p:txBody>
        </p:sp>
        <p:sp>
          <p:nvSpPr>
            <p:cNvPr id="143" name="Rectangle à coins arrondis 253">
              <a:extLst>
                <a:ext uri="{FF2B5EF4-FFF2-40B4-BE49-F238E27FC236}">
                  <a16:creationId xmlns:a16="http://schemas.microsoft.com/office/drawing/2014/main" id="{F167D9A9-0123-7BA7-64EB-9A727DCD4A76}"/>
                </a:ext>
              </a:extLst>
            </p:cNvPr>
            <p:cNvSpPr/>
            <p:nvPr/>
          </p:nvSpPr>
          <p:spPr>
            <a:xfrm>
              <a:off x="7254071" y="3848844"/>
              <a:ext cx="1224884" cy="580005"/>
            </a:xfrm>
            <a:prstGeom prst="roundRect">
              <a:avLst/>
            </a:prstGeom>
            <a:solidFill>
              <a:schemeClr val="bg1"/>
            </a:solidFill>
            <a:ln w="1905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b="1" dirty="0" err="1">
                  <a:solidFill>
                    <a:srgbClr val="333F48"/>
                  </a:solidFill>
                  <a:latin typeface="Arial" panose="020B0604020202020204" pitchFamily="34" charset="0"/>
                  <a:cs typeface="Arial" panose="020B0604020202020204" pitchFamily="34" charset="0"/>
                </a:rPr>
                <a:t>Judicial</a:t>
              </a:r>
              <a:endParaRPr lang="fr-CA" sz="1400" b="1" dirty="0">
                <a:solidFill>
                  <a:srgbClr val="333F48"/>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1802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wipe(up)">
                                      <p:cBhvr>
                                        <p:cTn id="7" dur="1000"/>
                                        <p:tgtEl>
                                          <p:spTgt spid="126"/>
                                        </p:tgtEl>
                                      </p:cBhvr>
                                    </p:animEffect>
                                  </p:childTnLst>
                                </p:cTn>
                              </p:par>
                              <p:par>
                                <p:cTn id="8" presetID="22" presetClass="entr" presetSubtype="1" fill="hold" nodeType="withEffect">
                                  <p:stCondLst>
                                    <p:cond delay="0"/>
                                  </p:stCondLst>
                                  <p:childTnLst>
                                    <p:set>
                                      <p:cBhvr>
                                        <p:cTn id="9" dur="1" fill="hold">
                                          <p:stCondLst>
                                            <p:cond delay="0"/>
                                          </p:stCondLst>
                                        </p:cTn>
                                        <p:tgtEl>
                                          <p:spTgt spid="127"/>
                                        </p:tgtEl>
                                        <p:attrNameLst>
                                          <p:attrName>style.visibility</p:attrName>
                                        </p:attrNameLst>
                                      </p:cBhvr>
                                      <p:to>
                                        <p:strVal val="visible"/>
                                      </p:to>
                                    </p:set>
                                    <p:animEffect transition="in" filter="wipe(up)">
                                      <p:cBhvr>
                                        <p:cTn id="10" dur="1000"/>
                                        <p:tgtEl>
                                          <p:spTgt spid="127"/>
                                        </p:tgtEl>
                                      </p:cBhvr>
                                    </p:animEffec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0174 0.00092 L -0.22239 0.40023 " pathEditMode="relative" rAng="0" ptsTypes="AA">
                                      <p:cBhvr>
                                        <p:cTn id="14" dur="2000" fill="hold"/>
                                        <p:tgtEl>
                                          <p:spTgt spid="4"/>
                                        </p:tgtEl>
                                        <p:attrNameLst>
                                          <p:attrName>ppt_x</p:attrName>
                                          <p:attrName>ppt_y</p:attrName>
                                        </p:attrNameLst>
                                      </p:cBhvr>
                                      <p:rCtr x="-11215" y="19954"/>
                                    </p:animMotion>
                                  </p:childTnLst>
                                </p:cTn>
                              </p:par>
                              <p:par>
                                <p:cTn id="15" presetID="0" presetClass="path" presetSubtype="0" accel="50000" decel="50000" fill="hold" nodeType="withEffect">
                                  <p:stCondLst>
                                    <p:cond delay="0"/>
                                  </p:stCondLst>
                                  <p:childTnLst>
                                    <p:animMotion origin="layout" path="M -8.33333E-7 -0.00301 L 0.21858 0.40139 " pathEditMode="relative" rAng="0" ptsTypes="AA">
                                      <p:cBhvr>
                                        <p:cTn id="16" dur="2000" fill="hold"/>
                                        <p:tgtEl>
                                          <p:spTgt spid="64"/>
                                        </p:tgtEl>
                                        <p:attrNameLst>
                                          <p:attrName>ppt_x</p:attrName>
                                          <p:attrName>ppt_y</p:attrName>
                                        </p:attrNameLst>
                                      </p:cBhvr>
                                      <p:rCtr x="10920" y="20208"/>
                                    </p:animMotion>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136"/>
                                        </p:tgtEl>
                                        <p:attrNameLst>
                                          <p:attrName>style.visibility</p:attrName>
                                        </p:attrNameLst>
                                      </p:cBhvr>
                                      <p:to>
                                        <p:strVal val="visible"/>
                                      </p:to>
                                    </p:set>
                                    <p:animEffect transition="in" filter="barn(outVertical)">
                                      <p:cBhvr>
                                        <p:cTn id="21" dur="500"/>
                                        <p:tgtEl>
                                          <p:spTgt spid="13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615D2F8-D037-61CC-D4E9-F04E5E180627}"/>
              </a:ext>
            </a:extLst>
          </p:cNvPr>
          <p:cNvPicPr>
            <a:picLocks noChangeAspect="1"/>
          </p:cNvPicPr>
          <p:nvPr>
            <p:custDataLst>
              <p:tags r:id="rId1"/>
            </p:custDataLst>
          </p:nvPr>
        </p:nvPicPr>
        <p:blipFill>
          <a:blip r:embed="rId19"/>
          <a:stretch>
            <a:fillRect/>
          </a:stretch>
        </p:blipFill>
        <p:spPr>
          <a:xfrm>
            <a:off x="169009" y="246060"/>
            <a:ext cx="1281993" cy="641809"/>
          </a:xfrm>
          <a:prstGeom prst="rect">
            <a:avLst/>
          </a:prstGeom>
        </p:spPr>
      </p:pic>
      <p:sp>
        <p:nvSpPr>
          <p:cNvPr id="6" name="Rectangle à coins arrondis 248">
            <a:extLst>
              <a:ext uri="{FF2B5EF4-FFF2-40B4-BE49-F238E27FC236}">
                <a16:creationId xmlns:a16="http://schemas.microsoft.com/office/drawing/2014/main" id="{7EF10B9B-B125-CEAD-AA96-8523202B02DD}"/>
              </a:ext>
            </a:extLst>
          </p:cNvPr>
          <p:cNvSpPr/>
          <p:nvPr>
            <p:custDataLst>
              <p:tags r:id="rId2"/>
            </p:custDataLst>
          </p:nvPr>
        </p:nvSpPr>
        <p:spPr>
          <a:xfrm>
            <a:off x="2496625" y="1858467"/>
            <a:ext cx="2878271" cy="1362914"/>
          </a:xfrm>
          <a:prstGeom prst="roundRect">
            <a:avLst/>
          </a:prstGeom>
          <a:solidFill>
            <a:schemeClr val="bg1"/>
          </a:solidFill>
          <a:ln w="3810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200" b="1" dirty="0" err="1">
                <a:solidFill>
                  <a:srgbClr val="333F48"/>
                </a:solidFill>
                <a:latin typeface="Arial" panose="020B0604020202020204" pitchFamily="34" charset="0"/>
                <a:cs typeface="Arial" panose="020B0604020202020204" pitchFamily="34" charset="0"/>
              </a:rPr>
              <a:t>Legislative</a:t>
            </a:r>
            <a:r>
              <a:rPr lang="fr-CA" sz="3200" b="1" dirty="0">
                <a:solidFill>
                  <a:srgbClr val="333F48"/>
                </a:solidFill>
                <a:latin typeface="Arial" panose="020B0604020202020204" pitchFamily="34" charset="0"/>
                <a:cs typeface="Arial" panose="020B0604020202020204" pitchFamily="34" charset="0"/>
              </a:rPr>
              <a:t> </a:t>
            </a:r>
            <a:r>
              <a:rPr lang="fr-CA" sz="3200" dirty="0">
                <a:solidFill>
                  <a:srgbClr val="333F48"/>
                </a:solidFill>
                <a:latin typeface="Arial" panose="020B0604020202020204" pitchFamily="34" charset="0"/>
                <a:cs typeface="Arial" panose="020B0604020202020204" pitchFamily="34" charset="0"/>
              </a:rPr>
              <a:t>Power </a:t>
            </a:r>
          </a:p>
        </p:txBody>
      </p:sp>
      <p:cxnSp>
        <p:nvCxnSpPr>
          <p:cNvPr id="7" name="Connecteur droit 6">
            <a:extLst>
              <a:ext uri="{FF2B5EF4-FFF2-40B4-BE49-F238E27FC236}">
                <a16:creationId xmlns:a16="http://schemas.microsoft.com/office/drawing/2014/main" id="{E2D6445F-B6EA-586B-18CE-6017EA41E6E0}"/>
              </a:ext>
            </a:extLst>
          </p:cNvPr>
          <p:cNvCxnSpPr/>
          <p:nvPr>
            <p:custDataLst>
              <p:tags r:id="rId3"/>
            </p:custDataLst>
          </p:nvPr>
        </p:nvCxnSpPr>
        <p:spPr>
          <a:xfrm>
            <a:off x="6096000" y="692697"/>
            <a:ext cx="0" cy="5520093"/>
          </a:xfrm>
          <a:prstGeom prst="line">
            <a:avLst/>
          </a:prstGeom>
          <a:ln w="19050">
            <a:solidFill>
              <a:srgbClr val="BCBAB3"/>
            </a:solidFill>
            <a:prstDash val="dash"/>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FFFEE352-7945-DD14-7138-4EB54DC8E900}"/>
              </a:ext>
            </a:extLst>
          </p:cNvPr>
          <p:cNvCxnSpPr/>
          <p:nvPr>
            <p:custDataLst>
              <p:tags r:id="rId4"/>
            </p:custDataLst>
          </p:nvPr>
        </p:nvCxnSpPr>
        <p:spPr>
          <a:xfrm>
            <a:off x="3910377" y="3221382"/>
            <a:ext cx="0" cy="356099"/>
          </a:xfrm>
          <a:prstGeom prst="straightConnector1">
            <a:avLst/>
          </a:prstGeom>
          <a:ln w="38100">
            <a:solidFill>
              <a:srgbClr val="BCBAB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EA890D83-9670-6118-F98F-FD293EC0F556}"/>
              </a:ext>
            </a:extLst>
          </p:cNvPr>
          <p:cNvCxnSpPr/>
          <p:nvPr>
            <p:custDataLst>
              <p:tags r:id="rId5"/>
            </p:custDataLst>
          </p:nvPr>
        </p:nvCxnSpPr>
        <p:spPr>
          <a:xfrm>
            <a:off x="8293290" y="3209178"/>
            <a:ext cx="0" cy="356099"/>
          </a:xfrm>
          <a:prstGeom prst="straightConnector1">
            <a:avLst/>
          </a:prstGeom>
          <a:ln w="38100">
            <a:solidFill>
              <a:srgbClr val="BCBAB3"/>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0" name="Rectangle à coins arrondis 271">
            <a:extLst>
              <a:ext uri="{FF2B5EF4-FFF2-40B4-BE49-F238E27FC236}">
                <a16:creationId xmlns:a16="http://schemas.microsoft.com/office/drawing/2014/main" id="{36FA0DE9-376A-7D85-D650-52F93DDDAE09}"/>
              </a:ext>
            </a:extLst>
          </p:cNvPr>
          <p:cNvSpPr/>
          <p:nvPr>
            <p:custDataLst>
              <p:tags r:id="rId6"/>
            </p:custDataLst>
          </p:nvPr>
        </p:nvSpPr>
        <p:spPr>
          <a:xfrm>
            <a:off x="2496625" y="3694295"/>
            <a:ext cx="2878271" cy="1085591"/>
          </a:xfrm>
          <a:prstGeom prst="roundRect">
            <a:avLst/>
          </a:prstGeom>
          <a:solidFill>
            <a:schemeClr val="accent6">
              <a:lumMod val="40000"/>
              <a:lumOff val="60000"/>
            </a:schemeClr>
          </a:solidFill>
          <a:ln w="19050">
            <a:solidFill>
              <a:srgbClr val="E46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a:solidFill>
                  <a:srgbClr val="333F48"/>
                </a:solidFill>
                <a:latin typeface="Arial" panose="020B0604020202020204" pitchFamily="34" charset="0"/>
                <a:cs typeface="Arial" panose="020B0604020202020204" pitchFamily="34" charset="0"/>
              </a:rPr>
              <a:t>Chambre des communes </a:t>
            </a:r>
          </a:p>
        </p:txBody>
      </p:sp>
      <p:sp>
        <p:nvSpPr>
          <p:cNvPr id="11" name="Rectangle à coins arrondis 273">
            <a:extLst>
              <a:ext uri="{FF2B5EF4-FFF2-40B4-BE49-F238E27FC236}">
                <a16:creationId xmlns:a16="http://schemas.microsoft.com/office/drawing/2014/main" id="{6EFD10A0-DC30-C18F-FE73-E0EC980D2B7B}"/>
              </a:ext>
            </a:extLst>
          </p:cNvPr>
          <p:cNvSpPr/>
          <p:nvPr>
            <p:custDataLst>
              <p:tags r:id="rId7"/>
            </p:custDataLst>
          </p:nvPr>
        </p:nvSpPr>
        <p:spPr>
          <a:xfrm>
            <a:off x="2496625" y="5419920"/>
            <a:ext cx="2878270" cy="792870"/>
          </a:xfrm>
          <a:prstGeom prst="roundRect">
            <a:avLst/>
          </a:prstGeom>
          <a:solidFill>
            <a:schemeClr val="accent6">
              <a:lumMod val="40000"/>
              <a:lumOff val="60000"/>
            </a:schemeClr>
          </a:solidFill>
          <a:ln w="19050">
            <a:solidFill>
              <a:srgbClr val="E46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a:solidFill>
                  <a:srgbClr val="333F48"/>
                </a:solidFill>
                <a:latin typeface="Arial" panose="020B0604020202020204" pitchFamily="34" charset="0"/>
                <a:cs typeface="Arial" panose="020B0604020202020204" pitchFamily="34" charset="0"/>
              </a:rPr>
              <a:t>Sénat</a:t>
            </a:r>
          </a:p>
        </p:txBody>
      </p:sp>
      <p:sp>
        <p:nvSpPr>
          <p:cNvPr id="12" name="ZoneTexte 11">
            <a:extLst>
              <a:ext uri="{FF2B5EF4-FFF2-40B4-BE49-F238E27FC236}">
                <a16:creationId xmlns:a16="http://schemas.microsoft.com/office/drawing/2014/main" id="{76FACF90-7346-AAE8-9667-B7CE357032C8}"/>
              </a:ext>
            </a:extLst>
          </p:cNvPr>
          <p:cNvSpPr txBox="1"/>
          <p:nvPr>
            <p:custDataLst>
              <p:tags r:id="rId8"/>
            </p:custDataLst>
          </p:nvPr>
        </p:nvSpPr>
        <p:spPr>
          <a:xfrm>
            <a:off x="3713047" y="4896699"/>
            <a:ext cx="394660" cy="523220"/>
          </a:xfrm>
          <a:prstGeom prst="rect">
            <a:avLst/>
          </a:prstGeom>
          <a:noFill/>
        </p:spPr>
        <p:txBody>
          <a:bodyPr wrap="none" rtlCol="0">
            <a:spAutoFit/>
          </a:bodyPr>
          <a:lstStyle/>
          <a:p>
            <a:r>
              <a:rPr lang="fr-CA" sz="2800">
                <a:solidFill>
                  <a:srgbClr val="333F48"/>
                </a:solidFill>
                <a:latin typeface="Arial" panose="020B0604020202020204" pitchFamily="34" charset="0"/>
                <a:cs typeface="Arial" panose="020B0604020202020204" pitchFamily="34" charset="0"/>
              </a:rPr>
              <a:t>+</a:t>
            </a:r>
          </a:p>
        </p:txBody>
      </p:sp>
      <p:grpSp>
        <p:nvGrpSpPr>
          <p:cNvPr id="13" name="Groupe 12">
            <a:extLst>
              <a:ext uri="{FF2B5EF4-FFF2-40B4-BE49-F238E27FC236}">
                <a16:creationId xmlns:a16="http://schemas.microsoft.com/office/drawing/2014/main" id="{EBF95DED-123A-E2D3-BAA7-6D720AC215D0}"/>
              </a:ext>
            </a:extLst>
          </p:cNvPr>
          <p:cNvGrpSpPr/>
          <p:nvPr>
            <p:custDataLst>
              <p:tags r:id="rId9"/>
            </p:custDataLst>
          </p:nvPr>
        </p:nvGrpSpPr>
        <p:grpSpPr>
          <a:xfrm>
            <a:off x="2600473" y="679022"/>
            <a:ext cx="6951335" cy="1035314"/>
            <a:chOff x="1076472" y="679022"/>
            <a:chExt cx="6951335" cy="1035314"/>
          </a:xfrm>
        </p:grpSpPr>
        <p:sp>
          <p:nvSpPr>
            <p:cNvPr id="14" name="Rectangle à coins arrondis 118">
              <a:extLst>
                <a:ext uri="{FF2B5EF4-FFF2-40B4-BE49-F238E27FC236}">
                  <a16:creationId xmlns:a16="http://schemas.microsoft.com/office/drawing/2014/main" id="{DF0BB34B-27B0-8382-CB01-7A14A2B55D90}"/>
                </a:ext>
              </a:extLst>
            </p:cNvPr>
            <p:cNvSpPr/>
            <p:nvPr/>
          </p:nvSpPr>
          <p:spPr>
            <a:xfrm>
              <a:off x="1076472" y="679022"/>
              <a:ext cx="2619810" cy="675274"/>
            </a:xfrm>
            <a:prstGeom prst="roundRect">
              <a:avLst/>
            </a:prstGeom>
            <a:solidFill>
              <a:schemeClr val="bg1"/>
            </a:solidFill>
            <a:ln w="1905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dirty="0" err="1">
                  <a:solidFill>
                    <a:srgbClr val="F6891F"/>
                  </a:solidFill>
                  <a:latin typeface="Arial" panose="020B0604020202020204" pitchFamily="34" charset="0"/>
                  <a:cs typeface="Arial" panose="020B0604020202020204" pitchFamily="34" charset="0"/>
                </a:rPr>
                <a:t>Federal</a:t>
              </a:r>
              <a:endParaRPr lang="fr-CA" sz="2400" dirty="0">
                <a:solidFill>
                  <a:srgbClr val="F6891F"/>
                </a:solidFill>
                <a:latin typeface="Arial" panose="020B0604020202020204" pitchFamily="34" charset="0"/>
                <a:cs typeface="Arial" panose="020B0604020202020204" pitchFamily="34" charset="0"/>
              </a:endParaRPr>
            </a:p>
          </p:txBody>
        </p:sp>
        <p:sp>
          <p:nvSpPr>
            <p:cNvPr id="15" name="Rectangle à coins arrondis 257">
              <a:extLst>
                <a:ext uri="{FF2B5EF4-FFF2-40B4-BE49-F238E27FC236}">
                  <a16:creationId xmlns:a16="http://schemas.microsoft.com/office/drawing/2014/main" id="{50476860-F354-43CF-4111-CFCB2204FE25}"/>
                </a:ext>
              </a:extLst>
            </p:cNvPr>
            <p:cNvSpPr/>
            <p:nvPr/>
          </p:nvSpPr>
          <p:spPr>
            <a:xfrm>
              <a:off x="5407997" y="679022"/>
              <a:ext cx="2619810" cy="675274"/>
            </a:xfrm>
            <a:prstGeom prst="roundRect">
              <a:avLst/>
            </a:prstGeom>
            <a:solidFill>
              <a:schemeClr val="bg1"/>
            </a:solidFill>
            <a:ln w="1905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dirty="0" err="1">
                  <a:solidFill>
                    <a:srgbClr val="F6891F"/>
                  </a:solidFill>
                  <a:latin typeface="Arial" panose="020B0604020202020204" pitchFamily="34" charset="0"/>
                  <a:cs typeface="Arial" panose="020B0604020202020204" pitchFamily="34" charset="0"/>
                </a:rPr>
                <a:t>Quebec</a:t>
              </a:r>
              <a:endParaRPr lang="fr-CA" sz="2400" dirty="0">
                <a:solidFill>
                  <a:srgbClr val="F6891F"/>
                </a:solidFill>
                <a:latin typeface="Arial" panose="020B0604020202020204" pitchFamily="34" charset="0"/>
                <a:cs typeface="Arial" panose="020B0604020202020204" pitchFamily="34" charset="0"/>
              </a:endParaRPr>
            </a:p>
          </p:txBody>
        </p:sp>
        <p:cxnSp>
          <p:nvCxnSpPr>
            <p:cNvPr id="16" name="Connecteur droit avec flèche 15">
              <a:extLst>
                <a:ext uri="{FF2B5EF4-FFF2-40B4-BE49-F238E27FC236}">
                  <a16:creationId xmlns:a16="http://schemas.microsoft.com/office/drawing/2014/main" id="{200FAC76-8C5F-7386-612C-501E8E4724D2}"/>
                </a:ext>
              </a:extLst>
            </p:cNvPr>
            <p:cNvCxnSpPr/>
            <p:nvPr/>
          </p:nvCxnSpPr>
          <p:spPr>
            <a:xfrm>
              <a:off x="2386377" y="1354296"/>
              <a:ext cx="0" cy="360040"/>
            </a:xfrm>
            <a:prstGeom prst="straightConnector1">
              <a:avLst/>
            </a:prstGeom>
            <a:ln w="38100">
              <a:solidFill>
                <a:srgbClr val="333F48"/>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B3774349-CF72-F959-072F-EAF00BA14E9B}"/>
                </a:ext>
              </a:extLst>
            </p:cNvPr>
            <p:cNvCxnSpPr/>
            <p:nvPr/>
          </p:nvCxnSpPr>
          <p:spPr>
            <a:xfrm>
              <a:off x="6755643" y="1354296"/>
              <a:ext cx="0" cy="360040"/>
            </a:xfrm>
            <a:prstGeom prst="straightConnector1">
              <a:avLst/>
            </a:prstGeom>
            <a:ln w="38100">
              <a:solidFill>
                <a:srgbClr val="333F48"/>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Rectangle à coins arrondis 280">
            <a:extLst>
              <a:ext uri="{FF2B5EF4-FFF2-40B4-BE49-F238E27FC236}">
                <a16:creationId xmlns:a16="http://schemas.microsoft.com/office/drawing/2014/main" id="{0EDCB865-1197-40EF-CEBE-38C5A1090F22}"/>
              </a:ext>
            </a:extLst>
          </p:cNvPr>
          <p:cNvSpPr/>
          <p:nvPr>
            <p:custDataLst>
              <p:tags r:id="rId10"/>
            </p:custDataLst>
          </p:nvPr>
        </p:nvSpPr>
        <p:spPr>
          <a:xfrm>
            <a:off x="6855917" y="1897268"/>
            <a:ext cx="2878271" cy="1362914"/>
          </a:xfrm>
          <a:prstGeom prst="roundRect">
            <a:avLst/>
          </a:prstGeom>
          <a:solidFill>
            <a:schemeClr val="bg1"/>
          </a:solidFill>
          <a:ln w="3810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200" b="1" dirty="0" err="1">
                <a:solidFill>
                  <a:srgbClr val="333F48"/>
                </a:solidFill>
                <a:latin typeface="Arial" panose="020B0604020202020204" pitchFamily="34" charset="0"/>
                <a:cs typeface="Arial" panose="020B0604020202020204" pitchFamily="34" charset="0"/>
              </a:rPr>
              <a:t>Legislative</a:t>
            </a:r>
            <a:r>
              <a:rPr lang="fr-CA" sz="3200" b="1" dirty="0">
                <a:solidFill>
                  <a:srgbClr val="333F48"/>
                </a:solidFill>
                <a:latin typeface="Arial" panose="020B0604020202020204" pitchFamily="34" charset="0"/>
                <a:cs typeface="Arial" panose="020B0604020202020204" pitchFamily="34" charset="0"/>
              </a:rPr>
              <a:t> </a:t>
            </a:r>
            <a:r>
              <a:rPr lang="fr-CA" sz="3200" dirty="0">
                <a:solidFill>
                  <a:srgbClr val="333F48"/>
                </a:solidFill>
                <a:latin typeface="Arial" panose="020B0604020202020204" pitchFamily="34" charset="0"/>
                <a:cs typeface="Arial" panose="020B0604020202020204" pitchFamily="34" charset="0"/>
              </a:rPr>
              <a:t>Power </a:t>
            </a:r>
          </a:p>
        </p:txBody>
      </p:sp>
      <p:sp>
        <p:nvSpPr>
          <p:cNvPr id="19" name="Rectangle à coins arrondis 283">
            <a:extLst>
              <a:ext uri="{FF2B5EF4-FFF2-40B4-BE49-F238E27FC236}">
                <a16:creationId xmlns:a16="http://schemas.microsoft.com/office/drawing/2014/main" id="{7D82DC64-BD03-9CDF-F607-55A7C445C9CF}"/>
              </a:ext>
            </a:extLst>
          </p:cNvPr>
          <p:cNvSpPr/>
          <p:nvPr>
            <p:custDataLst>
              <p:tags r:id="rId11"/>
            </p:custDataLst>
          </p:nvPr>
        </p:nvSpPr>
        <p:spPr>
          <a:xfrm>
            <a:off x="6855917" y="3694295"/>
            <a:ext cx="2878271" cy="2518495"/>
          </a:xfrm>
          <a:prstGeom prst="roundRect">
            <a:avLst/>
          </a:prstGeom>
          <a:solidFill>
            <a:schemeClr val="accent6">
              <a:lumMod val="40000"/>
              <a:lumOff val="60000"/>
            </a:schemeClr>
          </a:solidFill>
          <a:ln w="19050">
            <a:solidFill>
              <a:srgbClr val="E46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a:solidFill>
                  <a:srgbClr val="333F48"/>
                </a:solidFill>
                <a:latin typeface="Arial" panose="020B0604020202020204" pitchFamily="34" charset="0"/>
                <a:cs typeface="Arial" panose="020B0604020202020204" pitchFamily="34" charset="0"/>
              </a:rPr>
              <a:t>Assemblée nationale </a:t>
            </a:r>
            <a:br>
              <a:rPr lang="fr-CA" sz="2400">
                <a:solidFill>
                  <a:srgbClr val="333F48"/>
                </a:solidFill>
                <a:latin typeface="Arial" panose="020B0604020202020204" pitchFamily="34" charset="0"/>
                <a:cs typeface="Arial" panose="020B0604020202020204" pitchFamily="34" charset="0"/>
              </a:rPr>
            </a:br>
            <a:r>
              <a:rPr lang="fr-CA" sz="2400">
                <a:solidFill>
                  <a:srgbClr val="333F48"/>
                </a:solidFill>
                <a:latin typeface="Arial" panose="020B0604020202020204" pitchFamily="34" charset="0"/>
                <a:cs typeface="Arial" panose="020B0604020202020204" pitchFamily="34" charset="0"/>
              </a:rPr>
              <a:t>du Québec</a:t>
            </a:r>
          </a:p>
        </p:txBody>
      </p:sp>
      <p:sp>
        <p:nvSpPr>
          <p:cNvPr id="20" name="Rectangle 19">
            <a:extLst>
              <a:ext uri="{FF2B5EF4-FFF2-40B4-BE49-F238E27FC236}">
                <a16:creationId xmlns:a16="http://schemas.microsoft.com/office/drawing/2014/main" id="{0B425571-D233-63E7-FF1D-C616DE3A25CD}"/>
              </a:ext>
            </a:extLst>
          </p:cNvPr>
          <p:cNvSpPr/>
          <p:nvPr>
            <p:custDataLst>
              <p:tags r:id="rId12"/>
            </p:custDataLst>
          </p:nvPr>
        </p:nvSpPr>
        <p:spPr>
          <a:xfrm>
            <a:off x="1919536" y="6519374"/>
            <a:ext cx="8064896" cy="332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1" name="Image 20">
            <a:extLst>
              <a:ext uri="{FF2B5EF4-FFF2-40B4-BE49-F238E27FC236}">
                <a16:creationId xmlns:a16="http://schemas.microsoft.com/office/drawing/2014/main" id="{3F8BA7BE-86B2-40B3-FFFC-2919F13B1328}"/>
              </a:ext>
            </a:extLst>
          </p:cNvPr>
          <p:cNvPicPr>
            <a:picLocks noChangeAspect="1"/>
          </p:cNvPicPr>
          <p:nvPr>
            <p:custDataLst>
              <p:tags r:id="rId13"/>
            </p:custDataLst>
          </p:nvPr>
        </p:nvPicPr>
        <p:blipFill rotWithShape="1">
          <a:blip r:embed="rId20">
            <a:extLst>
              <a:ext uri="{28A0092B-C50C-407E-A947-70E740481C1C}">
                <a14:useLocalDpi xmlns:a14="http://schemas.microsoft.com/office/drawing/2010/main" val="0"/>
              </a:ext>
            </a:extLst>
          </a:blip>
          <a:srcRect r="9519"/>
          <a:stretch/>
        </p:blipFill>
        <p:spPr>
          <a:xfrm>
            <a:off x="6433402" y="3672216"/>
            <a:ext cx="3719776" cy="2693866"/>
          </a:xfrm>
          <a:prstGeom prst="roundRect">
            <a:avLst/>
          </a:prstGeom>
        </p:spPr>
      </p:pic>
      <p:pic>
        <p:nvPicPr>
          <p:cNvPr id="22" name="Image 21">
            <a:extLst>
              <a:ext uri="{FF2B5EF4-FFF2-40B4-BE49-F238E27FC236}">
                <a16:creationId xmlns:a16="http://schemas.microsoft.com/office/drawing/2014/main" id="{A5D6F695-D509-5ADD-63DB-C20F357D9DC9}"/>
              </a:ext>
            </a:extLst>
          </p:cNvPr>
          <p:cNvPicPr>
            <a:picLocks noChangeAspect="1"/>
          </p:cNvPicPr>
          <p:nvPr>
            <p:custDataLst>
              <p:tags r:id="rId14"/>
            </p:custDataLst>
          </p:nvPr>
        </p:nvPicPr>
        <p:blipFill rotWithShape="1">
          <a:blip r:embed="rId21">
            <a:extLst>
              <a:ext uri="{28A0092B-C50C-407E-A947-70E740481C1C}">
                <a14:useLocalDpi xmlns:a14="http://schemas.microsoft.com/office/drawing/2010/main" val="0"/>
              </a:ext>
            </a:extLst>
          </a:blip>
          <a:srcRect l="10036" r="5372"/>
          <a:stretch/>
        </p:blipFill>
        <p:spPr>
          <a:xfrm>
            <a:off x="2200077" y="3684912"/>
            <a:ext cx="3420601" cy="2693866"/>
          </a:xfrm>
          <a:prstGeom prst="roundRect">
            <a:avLst/>
          </a:prstGeom>
        </p:spPr>
      </p:pic>
      <p:grpSp>
        <p:nvGrpSpPr>
          <p:cNvPr id="23" name="Groupe 22">
            <a:extLst>
              <a:ext uri="{FF2B5EF4-FFF2-40B4-BE49-F238E27FC236}">
                <a16:creationId xmlns:a16="http://schemas.microsoft.com/office/drawing/2014/main" id="{6C3C8A15-0D34-A611-FF29-EB5F21EBFB43}"/>
              </a:ext>
            </a:extLst>
          </p:cNvPr>
          <p:cNvGrpSpPr/>
          <p:nvPr>
            <p:custDataLst>
              <p:tags r:id="rId15"/>
            </p:custDataLst>
          </p:nvPr>
        </p:nvGrpSpPr>
        <p:grpSpPr>
          <a:xfrm rot="19731905">
            <a:off x="2281712" y="1232619"/>
            <a:ext cx="202715" cy="1352296"/>
            <a:chOff x="755576" y="1628800"/>
            <a:chExt cx="720080" cy="4680520"/>
          </a:xfrm>
        </p:grpSpPr>
        <p:sp>
          <p:nvSpPr>
            <p:cNvPr id="24" name="Trapèze 23">
              <a:extLst>
                <a:ext uri="{FF2B5EF4-FFF2-40B4-BE49-F238E27FC236}">
                  <a16:creationId xmlns:a16="http://schemas.microsoft.com/office/drawing/2014/main" id="{4011E864-072C-8B51-5990-42A51FC8EE31}"/>
                </a:ext>
              </a:extLst>
            </p:cNvPr>
            <p:cNvSpPr/>
            <p:nvPr/>
          </p:nvSpPr>
          <p:spPr>
            <a:xfrm>
              <a:off x="755576" y="1628800"/>
              <a:ext cx="720080" cy="216024"/>
            </a:xfrm>
            <a:prstGeom prst="trapezoid">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Rectangle 24">
              <a:extLst>
                <a:ext uri="{FF2B5EF4-FFF2-40B4-BE49-F238E27FC236}">
                  <a16:creationId xmlns:a16="http://schemas.microsoft.com/office/drawing/2014/main" id="{5E6C35D4-DFC2-F9DC-663F-82155BCA7A41}"/>
                </a:ext>
              </a:extLst>
            </p:cNvPr>
            <p:cNvSpPr/>
            <p:nvPr/>
          </p:nvSpPr>
          <p:spPr>
            <a:xfrm>
              <a:off x="899592" y="1844824"/>
              <a:ext cx="423032"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Rectangle 25">
              <a:extLst>
                <a:ext uri="{FF2B5EF4-FFF2-40B4-BE49-F238E27FC236}">
                  <a16:creationId xmlns:a16="http://schemas.microsoft.com/office/drawing/2014/main" id="{3AEA7C17-ECBD-D21A-B86B-63DC3610EA66}"/>
                </a:ext>
              </a:extLst>
            </p:cNvPr>
            <p:cNvSpPr/>
            <p:nvPr/>
          </p:nvSpPr>
          <p:spPr>
            <a:xfrm>
              <a:off x="755576" y="1844824"/>
              <a:ext cx="144016"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 name="Rectangle 26">
              <a:extLst>
                <a:ext uri="{FF2B5EF4-FFF2-40B4-BE49-F238E27FC236}">
                  <a16:creationId xmlns:a16="http://schemas.microsoft.com/office/drawing/2014/main" id="{F733142C-B057-B429-A6C4-EC69CB43E695}"/>
                </a:ext>
              </a:extLst>
            </p:cNvPr>
            <p:cNvSpPr/>
            <p:nvPr/>
          </p:nvSpPr>
          <p:spPr>
            <a:xfrm>
              <a:off x="1327130" y="1844823"/>
              <a:ext cx="144015"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8" name="Triangle isocèle 27">
              <a:extLst>
                <a:ext uri="{FF2B5EF4-FFF2-40B4-BE49-F238E27FC236}">
                  <a16:creationId xmlns:a16="http://schemas.microsoft.com/office/drawing/2014/main" id="{2A32623B-7E3F-F429-25BE-5E9FAA73E1C1}"/>
                </a:ext>
              </a:extLst>
            </p:cNvPr>
            <p:cNvSpPr/>
            <p:nvPr/>
          </p:nvSpPr>
          <p:spPr>
            <a:xfrm flipV="1">
              <a:off x="755576" y="5661248"/>
              <a:ext cx="720080" cy="648072"/>
            </a:xfrm>
            <a:prstGeom prst="triangl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 name="Triangle isocèle 28">
              <a:extLst>
                <a:ext uri="{FF2B5EF4-FFF2-40B4-BE49-F238E27FC236}">
                  <a16:creationId xmlns:a16="http://schemas.microsoft.com/office/drawing/2014/main" id="{C785E714-A6D0-8710-9EE0-4BA00C8E3019}"/>
                </a:ext>
              </a:extLst>
            </p:cNvPr>
            <p:cNvSpPr/>
            <p:nvPr/>
          </p:nvSpPr>
          <p:spPr>
            <a:xfrm flipV="1">
              <a:off x="975792" y="6057637"/>
              <a:ext cx="279648" cy="251683"/>
            </a:xfrm>
            <a:prstGeom prst="triangle">
              <a:avLst/>
            </a:prstGeom>
            <a:solidFill>
              <a:srgbClr val="36424B"/>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0" name="Rectangle 29">
              <a:extLst>
                <a:ext uri="{FF2B5EF4-FFF2-40B4-BE49-F238E27FC236}">
                  <a16:creationId xmlns:a16="http://schemas.microsoft.com/office/drawing/2014/main" id="{D795755D-A317-177A-C02A-58CE964BDE1C}"/>
                </a:ext>
              </a:extLst>
            </p:cNvPr>
            <p:cNvSpPr/>
            <p:nvPr/>
          </p:nvSpPr>
          <p:spPr>
            <a:xfrm>
              <a:off x="755576" y="1844824"/>
              <a:ext cx="720080" cy="533699"/>
            </a:xfrm>
            <a:prstGeom prst="rect">
              <a:avLst/>
            </a:prstGeom>
            <a:pattFill prst="ltHorz">
              <a:fgClr>
                <a:srgbClr val="36424B"/>
              </a:fgClr>
              <a:bgClr>
                <a:srgbClr val="BCBAB3"/>
              </a:bgClr>
            </a:patt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1" name="Groupe 30">
            <a:extLst>
              <a:ext uri="{FF2B5EF4-FFF2-40B4-BE49-F238E27FC236}">
                <a16:creationId xmlns:a16="http://schemas.microsoft.com/office/drawing/2014/main" id="{E94B04A1-44A8-05C3-CF03-80486FBFA01E}"/>
              </a:ext>
            </a:extLst>
          </p:cNvPr>
          <p:cNvGrpSpPr/>
          <p:nvPr>
            <p:custDataLst>
              <p:tags r:id="rId16"/>
            </p:custDataLst>
          </p:nvPr>
        </p:nvGrpSpPr>
        <p:grpSpPr>
          <a:xfrm rot="19731905">
            <a:off x="6650101" y="1307951"/>
            <a:ext cx="202715" cy="1352296"/>
            <a:chOff x="755576" y="1628800"/>
            <a:chExt cx="720080" cy="4680520"/>
          </a:xfrm>
        </p:grpSpPr>
        <p:sp>
          <p:nvSpPr>
            <p:cNvPr id="32" name="Trapèze 31">
              <a:extLst>
                <a:ext uri="{FF2B5EF4-FFF2-40B4-BE49-F238E27FC236}">
                  <a16:creationId xmlns:a16="http://schemas.microsoft.com/office/drawing/2014/main" id="{D50CD26B-A7DA-CC85-2385-E6477AACD480}"/>
                </a:ext>
              </a:extLst>
            </p:cNvPr>
            <p:cNvSpPr/>
            <p:nvPr/>
          </p:nvSpPr>
          <p:spPr>
            <a:xfrm>
              <a:off x="755576" y="1628800"/>
              <a:ext cx="720080" cy="216024"/>
            </a:xfrm>
            <a:prstGeom prst="trapezoid">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3" name="Rectangle 32">
              <a:extLst>
                <a:ext uri="{FF2B5EF4-FFF2-40B4-BE49-F238E27FC236}">
                  <a16:creationId xmlns:a16="http://schemas.microsoft.com/office/drawing/2014/main" id="{A382BA6B-4109-5CA3-BC56-D7466EEC1754}"/>
                </a:ext>
              </a:extLst>
            </p:cNvPr>
            <p:cNvSpPr/>
            <p:nvPr/>
          </p:nvSpPr>
          <p:spPr>
            <a:xfrm>
              <a:off x="899592" y="1844824"/>
              <a:ext cx="423032"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4" name="Rectangle 33">
              <a:extLst>
                <a:ext uri="{FF2B5EF4-FFF2-40B4-BE49-F238E27FC236}">
                  <a16:creationId xmlns:a16="http://schemas.microsoft.com/office/drawing/2014/main" id="{737B2607-18D6-9A04-E851-013DD8459C03}"/>
                </a:ext>
              </a:extLst>
            </p:cNvPr>
            <p:cNvSpPr/>
            <p:nvPr/>
          </p:nvSpPr>
          <p:spPr>
            <a:xfrm>
              <a:off x="755576" y="1844824"/>
              <a:ext cx="144016"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5" name="Rectangle 34">
              <a:extLst>
                <a:ext uri="{FF2B5EF4-FFF2-40B4-BE49-F238E27FC236}">
                  <a16:creationId xmlns:a16="http://schemas.microsoft.com/office/drawing/2014/main" id="{D0E20A22-8DA8-441C-82B0-28A7568E0FBB}"/>
                </a:ext>
              </a:extLst>
            </p:cNvPr>
            <p:cNvSpPr/>
            <p:nvPr/>
          </p:nvSpPr>
          <p:spPr>
            <a:xfrm>
              <a:off x="1327130" y="1844823"/>
              <a:ext cx="144015"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6" name="Triangle isocèle 35">
              <a:extLst>
                <a:ext uri="{FF2B5EF4-FFF2-40B4-BE49-F238E27FC236}">
                  <a16:creationId xmlns:a16="http://schemas.microsoft.com/office/drawing/2014/main" id="{FFF7AFA8-D3CB-3474-4BF4-48FC5D85F993}"/>
                </a:ext>
              </a:extLst>
            </p:cNvPr>
            <p:cNvSpPr/>
            <p:nvPr/>
          </p:nvSpPr>
          <p:spPr>
            <a:xfrm flipV="1">
              <a:off x="755576" y="5661248"/>
              <a:ext cx="720080" cy="648072"/>
            </a:xfrm>
            <a:prstGeom prst="triangl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7" name="Triangle isocèle 36">
              <a:extLst>
                <a:ext uri="{FF2B5EF4-FFF2-40B4-BE49-F238E27FC236}">
                  <a16:creationId xmlns:a16="http://schemas.microsoft.com/office/drawing/2014/main" id="{F8C54FD1-7247-054B-02D3-DAAC4E3FF41D}"/>
                </a:ext>
              </a:extLst>
            </p:cNvPr>
            <p:cNvSpPr/>
            <p:nvPr/>
          </p:nvSpPr>
          <p:spPr>
            <a:xfrm flipV="1">
              <a:off x="975792" y="6057637"/>
              <a:ext cx="279648" cy="251683"/>
            </a:xfrm>
            <a:prstGeom prst="triangle">
              <a:avLst/>
            </a:prstGeom>
            <a:solidFill>
              <a:srgbClr val="36424B"/>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8" name="Rectangle 37">
              <a:extLst>
                <a:ext uri="{FF2B5EF4-FFF2-40B4-BE49-F238E27FC236}">
                  <a16:creationId xmlns:a16="http://schemas.microsoft.com/office/drawing/2014/main" id="{594B31DB-3ECD-BA9F-79C9-7387013B7B0C}"/>
                </a:ext>
              </a:extLst>
            </p:cNvPr>
            <p:cNvSpPr/>
            <p:nvPr/>
          </p:nvSpPr>
          <p:spPr>
            <a:xfrm>
              <a:off x="755576" y="1844824"/>
              <a:ext cx="720080" cy="533699"/>
            </a:xfrm>
            <a:prstGeom prst="rect">
              <a:avLst/>
            </a:prstGeom>
            <a:pattFill prst="ltHorz">
              <a:fgClr>
                <a:srgbClr val="36424B"/>
              </a:fgClr>
              <a:bgClr>
                <a:srgbClr val="BCBAB3"/>
              </a:bgClr>
            </a:patt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extLst>
      <p:ext uri="{BB962C8B-B14F-4D97-AF65-F5344CB8AC3E}">
        <p14:creationId xmlns:p14="http://schemas.microsoft.com/office/powerpoint/2010/main" val="26910968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par>
                                <p:cTn id="18" presetID="22" presetClass="entr" presetSubtype="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50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barn(outVertical)">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barn(outVertical)">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nodeType="click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animEffect transition="in" filter="barn(outVertical)">
                                      <p:cBhvr>
                                        <p:cTn id="47" dur="500"/>
                                        <p:tgtEl>
                                          <p:spTgt spid="19">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up)">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up)">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248">
            <a:extLst>
              <a:ext uri="{FF2B5EF4-FFF2-40B4-BE49-F238E27FC236}">
                <a16:creationId xmlns:a16="http://schemas.microsoft.com/office/drawing/2014/main" id="{4917CC36-BD15-56FC-17A4-243AF8EB64FC}"/>
              </a:ext>
            </a:extLst>
          </p:cNvPr>
          <p:cNvSpPr/>
          <p:nvPr>
            <p:custDataLst>
              <p:tags r:id="rId1"/>
            </p:custDataLst>
          </p:nvPr>
        </p:nvSpPr>
        <p:spPr>
          <a:xfrm>
            <a:off x="2496625" y="1858467"/>
            <a:ext cx="2878271" cy="1362914"/>
          </a:xfrm>
          <a:prstGeom prst="roundRect">
            <a:avLst/>
          </a:prstGeom>
          <a:solidFill>
            <a:schemeClr val="bg1"/>
          </a:solidFill>
          <a:ln w="3810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200" b="1" dirty="0" err="1">
                <a:solidFill>
                  <a:srgbClr val="333F48"/>
                </a:solidFill>
                <a:latin typeface="Arial" panose="020B0604020202020204" pitchFamily="34" charset="0"/>
                <a:cs typeface="Arial" panose="020B0604020202020204" pitchFamily="34" charset="0"/>
              </a:rPr>
              <a:t>Executive</a:t>
            </a:r>
            <a:endParaRPr lang="fr-CA" sz="3200" b="1" dirty="0">
              <a:solidFill>
                <a:srgbClr val="333F48"/>
              </a:solidFill>
              <a:latin typeface="Arial" panose="020B0604020202020204" pitchFamily="34" charset="0"/>
              <a:cs typeface="Arial" panose="020B0604020202020204" pitchFamily="34" charset="0"/>
            </a:endParaRPr>
          </a:p>
          <a:p>
            <a:pPr algn="ctr"/>
            <a:r>
              <a:rPr lang="fr-CA" sz="3200" dirty="0">
                <a:solidFill>
                  <a:srgbClr val="333F48"/>
                </a:solidFill>
                <a:latin typeface="Arial" panose="020B0604020202020204" pitchFamily="34" charset="0"/>
                <a:cs typeface="Arial" panose="020B0604020202020204" pitchFamily="34" charset="0"/>
              </a:rPr>
              <a:t>Power</a:t>
            </a:r>
          </a:p>
        </p:txBody>
      </p:sp>
      <p:cxnSp>
        <p:nvCxnSpPr>
          <p:cNvPr id="5" name="Connecteur droit 4">
            <a:extLst>
              <a:ext uri="{FF2B5EF4-FFF2-40B4-BE49-F238E27FC236}">
                <a16:creationId xmlns:a16="http://schemas.microsoft.com/office/drawing/2014/main" id="{D9179943-6AAB-2F35-512B-CB7CCB75AD23}"/>
              </a:ext>
            </a:extLst>
          </p:cNvPr>
          <p:cNvCxnSpPr>
            <a:cxnSpLocks/>
          </p:cNvCxnSpPr>
          <p:nvPr>
            <p:custDataLst>
              <p:tags r:id="rId2"/>
            </p:custDataLst>
          </p:nvPr>
        </p:nvCxnSpPr>
        <p:spPr>
          <a:xfrm>
            <a:off x="6096000" y="692697"/>
            <a:ext cx="0" cy="5520093"/>
          </a:xfrm>
          <a:prstGeom prst="line">
            <a:avLst/>
          </a:prstGeom>
          <a:ln w="19050">
            <a:solidFill>
              <a:srgbClr val="BCBAB3"/>
            </a:solidFill>
            <a:prstDash val="dash"/>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D37B3F12-C3D3-81A9-F98B-4FA7A810B39A}"/>
              </a:ext>
            </a:extLst>
          </p:cNvPr>
          <p:cNvCxnSpPr>
            <a:cxnSpLocks/>
          </p:cNvCxnSpPr>
          <p:nvPr>
            <p:custDataLst>
              <p:tags r:id="rId3"/>
            </p:custDataLst>
          </p:nvPr>
        </p:nvCxnSpPr>
        <p:spPr>
          <a:xfrm>
            <a:off x="3910377" y="3221382"/>
            <a:ext cx="0" cy="356099"/>
          </a:xfrm>
          <a:prstGeom prst="straightConnector1">
            <a:avLst/>
          </a:prstGeom>
          <a:ln w="38100">
            <a:solidFill>
              <a:srgbClr val="BCBAB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E893F257-F295-867A-2D7A-EA8D853A9364}"/>
              </a:ext>
            </a:extLst>
          </p:cNvPr>
          <p:cNvCxnSpPr>
            <a:cxnSpLocks/>
          </p:cNvCxnSpPr>
          <p:nvPr>
            <p:custDataLst>
              <p:tags r:id="rId4"/>
            </p:custDataLst>
          </p:nvPr>
        </p:nvCxnSpPr>
        <p:spPr>
          <a:xfrm>
            <a:off x="8293290" y="3209178"/>
            <a:ext cx="0" cy="356099"/>
          </a:xfrm>
          <a:prstGeom prst="straightConnector1">
            <a:avLst/>
          </a:prstGeom>
          <a:ln w="38100">
            <a:solidFill>
              <a:srgbClr val="BCBAB3"/>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 name="Rectangle à coins arrondis 280">
            <a:extLst>
              <a:ext uri="{FF2B5EF4-FFF2-40B4-BE49-F238E27FC236}">
                <a16:creationId xmlns:a16="http://schemas.microsoft.com/office/drawing/2014/main" id="{B55F0855-009A-C81F-CEB6-6DFAF93E0466}"/>
              </a:ext>
            </a:extLst>
          </p:cNvPr>
          <p:cNvSpPr/>
          <p:nvPr>
            <p:custDataLst>
              <p:tags r:id="rId5"/>
            </p:custDataLst>
          </p:nvPr>
        </p:nvSpPr>
        <p:spPr>
          <a:xfrm>
            <a:off x="6855917" y="1858467"/>
            <a:ext cx="2878271" cy="1362914"/>
          </a:xfrm>
          <a:prstGeom prst="roundRect">
            <a:avLst/>
          </a:prstGeom>
          <a:solidFill>
            <a:schemeClr val="bg1"/>
          </a:solidFill>
          <a:ln w="3810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200" b="1" dirty="0" err="1">
                <a:solidFill>
                  <a:srgbClr val="333F48"/>
                </a:solidFill>
                <a:latin typeface="Arial" panose="020B0604020202020204" pitchFamily="34" charset="0"/>
                <a:cs typeface="Arial" panose="020B0604020202020204" pitchFamily="34" charset="0"/>
              </a:rPr>
              <a:t>Executive</a:t>
            </a:r>
            <a:endParaRPr lang="fr-CA" sz="3200" b="1" dirty="0">
              <a:solidFill>
                <a:srgbClr val="333F48"/>
              </a:solidFill>
              <a:latin typeface="Arial" panose="020B0604020202020204" pitchFamily="34" charset="0"/>
              <a:cs typeface="Arial" panose="020B0604020202020204" pitchFamily="34" charset="0"/>
            </a:endParaRPr>
          </a:p>
          <a:p>
            <a:pPr algn="ctr"/>
            <a:r>
              <a:rPr lang="fr-CA" sz="3200" dirty="0">
                <a:solidFill>
                  <a:srgbClr val="333F48"/>
                </a:solidFill>
                <a:latin typeface="Arial" panose="020B0604020202020204" pitchFamily="34" charset="0"/>
                <a:cs typeface="Arial" panose="020B0604020202020204" pitchFamily="34" charset="0"/>
              </a:rPr>
              <a:t>Power</a:t>
            </a:r>
          </a:p>
        </p:txBody>
      </p:sp>
      <p:grpSp>
        <p:nvGrpSpPr>
          <p:cNvPr id="19" name="Groupe 18">
            <a:extLst>
              <a:ext uri="{FF2B5EF4-FFF2-40B4-BE49-F238E27FC236}">
                <a16:creationId xmlns:a16="http://schemas.microsoft.com/office/drawing/2014/main" id="{A9C238CD-1E2F-F34A-8D26-3CD3920EBE14}"/>
              </a:ext>
            </a:extLst>
          </p:cNvPr>
          <p:cNvGrpSpPr/>
          <p:nvPr>
            <p:custDataLst>
              <p:tags r:id="rId6"/>
            </p:custDataLst>
          </p:nvPr>
        </p:nvGrpSpPr>
        <p:grpSpPr>
          <a:xfrm>
            <a:off x="2600473" y="679022"/>
            <a:ext cx="6951335" cy="1035314"/>
            <a:chOff x="1076472" y="679022"/>
            <a:chExt cx="6951335" cy="1035314"/>
          </a:xfrm>
        </p:grpSpPr>
        <p:sp>
          <p:nvSpPr>
            <p:cNvPr id="20" name="Rectangle à coins arrondis 23">
              <a:extLst>
                <a:ext uri="{FF2B5EF4-FFF2-40B4-BE49-F238E27FC236}">
                  <a16:creationId xmlns:a16="http://schemas.microsoft.com/office/drawing/2014/main" id="{35450B60-A3FD-6DBB-F34C-1D793A33E7D5}"/>
                </a:ext>
              </a:extLst>
            </p:cNvPr>
            <p:cNvSpPr/>
            <p:nvPr/>
          </p:nvSpPr>
          <p:spPr>
            <a:xfrm>
              <a:off x="1076472" y="679022"/>
              <a:ext cx="2619810" cy="675274"/>
            </a:xfrm>
            <a:prstGeom prst="roundRect">
              <a:avLst/>
            </a:prstGeom>
            <a:solidFill>
              <a:schemeClr val="bg1"/>
            </a:solidFill>
            <a:ln w="1905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dirty="0" err="1">
                  <a:solidFill>
                    <a:srgbClr val="F6891F"/>
                  </a:solidFill>
                  <a:latin typeface="Arial" panose="020B0604020202020204" pitchFamily="34" charset="0"/>
                  <a:cs typeface="Arial" panose="020B0604020202020204" pitchFamily="34" charset="0"/>
                </a:rPr>
                <a:t>Federal</a:t>
              </a:r>
              <a:endParaRPr lang="fr-CA" sz="2400" dirty="0">
                <a:solidFill>
                  <a:srgbClr val="F6891F"/>
                </a:solidFill>
                <a:latin typeface="Arial" panose="020B0604020202020204" pitchFamily="34" charset="0"/>
                <a:cs typeface="Arial" panose="020B0604020202020204" pitchFamily="34" charset="0"/>
              </a:endParaRPr>
            </a:p>
          </p:txBody>
        </p:sp>
        <p:sp>
          <p:nvSpPr>
            <p:cNvPr id="21" name="Rectangle à coins arrondis 24">
              <a:extLst>
                <a:ext uri="{FF2B5EF4-FFF2-40B4-BE49-F238E27FC236}">
                  <a16:creationId xmlns:a16="http://schemas.microsoft.com/office/drawing/2014/main" id="{E5DB98A7-947E-19D9-2D29-D3F15AA8D01B}"/>
                </a:ext>
              </a:extLst>
            </p:cNvPr>
            <p:cNvSpPr/>
            <p:nvPr/>
          </p:nvSpPr>
          <p:spPr>
            <a:xfrm>
              <a:off x="5407997" y="679022"/>
              <a:ext cx="2619810" cy="675274"/>
            </a:xfrm>
            <a:prstGeom prst="roundRect">
              <a:avLst/>
            </a:prstGeom>
            <a:solidFill>
              <a:schemeClr val="bg1"/>
            </a:solidFill>
            <a:ln w="1905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dirty="0" err="1">
                  <a:solidFill>
                    <a:srgbClr val="F6891F"/>
                  </a:solidFill>
                  <a:latin typeface="Arial" panose="020B0604020202020204" pitchFamily="34" charset="0"/>
                  <a:cs typeface="Arial" panose="020B0604020202020204" pitchFamily="34" charset="0"/>
                </a:rPr>
                <a:t>Quebec</a:t>
              </a:r>
              <a:endParaRPr lang="fr-CA" sz="2400" dirty="0">
                <a:solidFill>
                  <a:srgbClr val="F6891F"/>
                </a:solidFill>
                <a:latin typeface="Arial" panose="020B0604020202020204" pitchFamily="34" charset="0"/>
                <a:cs typeface="Arial" panose="020B0604020202020204" pitchFamily="34" charset="0"/>
              </a:endParaRPr>
            </a:p>
          </p:txBody>
        </p:sp>
        <p:cxnSp>
          <p:nvCxnSpPr>
            <p:cNvPr id="22" name="Connecteur droit avec flèche 21">
              <a:extLst>
                <a:ext uri="{FF2B5EF4-FFF2-40B4-BE49-F238E27FC236}">
                  <a16:creationId xmlns:a16="http://schemas.microsoft.com/office/drawing/2014/main" id="{24DB0D29-8296-F669-062B-58DF77918109}"/>
                </a:ext>
              </a:extLst>
            </p:cNvPr>
            <p:cNvCxnSpPr/>
            <p:nvPr/>
          </p:nvCxnSpPr>
          <p:spPr>
            <a:xfrm>
              <a:off x="2386377" y="1354296"/>
              <a:ext cx="0" cy="360040"/>
            </a:xfrm>
            <a:prstGeom prst="straightConnector1">
              <a:avLst/>
            </a:prstGeom>
            <a:ln w="38100">
              <a:solidFill>
                <a:srgbClr val="333F48"/>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A746A685-A0FC-0797-4260-2D2D63D9D3EF}"/>
                </a:ext>
              </a:extLst>
            </p:cNvPr>
            <p:cNvCxnSpPr/>
            <p:nvPr/>
          </p:nvCxnSpPr>
          <p:spPr>
            <a:xfrm>
              <a:off x="6755643" y="1354296"/>
              <a:ext cx="0" cy="360040"/>
            </a:xfrm>
            <a:prstGeom prst="straightConnector1">
              <a:avLst/>
            </a:prstGeom>
            <a:ln w="38100">
              <a:solidFill>
                <a:srgbClr val="333F48"/>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e 23">
            <a:extLst>
              <a:ext uri="{FF2B5EF4-FFF2-40B4-BE49-F238E27FC236}">
                <a16:creationId xmlns:a16="http://schemas.microsoft.com/office/drawing/2014/main" id="{75BD193D-970F-60B9-649A-EB08665BD884}"/>
              </a:ext>
            </a:extLst>
          </p:cNvPr>
          <p:cNvGrpSpPr/>
          <p:nvPr>
            <p:custDataLst>
              <p:tags r:id="rId7"/>
            </p:custDataLst>
          </p:nvPr>
        </p:nvGrpSpPr>
        <p:grpSpPr>
          <a:xfrm flipH="1">
            <a:off x="3548930" y="1622684"/>
            <a:ext cx="773653" cy="585555"/>
            <a:chOff x="1567029" y="2099712"/>
            <a:chExt cx="5704142" cy="3950278"/>
          </a:xfrm>
        </p:grpSpPr>
        <p:sp>
          <p:nvSpPr>
            <p:cNvPr id="25" name="Forme libre 28">
              <a:extLst>
                <a:ext uri="{FF2B5EF4-FFF2-40B4-BE49-F238E27FC236}">
                  <a16:creationId xmlns:a16="http://schemas.microsoft.com/office/drawing/2014/main" id="{FC03D76C-AA31-9E96-E67C-693A1FE3B4E4}"/>
                </a:ext>
              </a:extLst>
            </p:cNvPr>
            <p:cNvSpPr/>
            <p:nvPr/>
          </p:nvSpPr>
          <p:spPr>
            <a:xfrm rot="14918699" flipH="1">
              <a:off x="2443961" y="1222780"/>
              <a:ext cx="3950278" cy="5704142"/>
            </a:xfrm>
            <a:custGeom>
              <a:avLst/>
              <a:gdLst>
                <a:gd name="connsiteX0" fmla="*/ 202486 w 3950278"/>
                <a:gd name="connsiteY0" fmla="*/ 4286262 h 5704142"/>
                <a:gd name="connsiteX1" fmla="*/ 892056 w 3950278"/>
                <a:gd name="connsiteY1" fmla="*/ 5259889 h 5704142"/>
                <a:gd name="connsiteX2" fmla="*/ 2897174 w 3950278"/>
                <a:gd name="connsiteY2" fmla="*/ 5499709 h 5704142"/>
                <a:gd name="connsiteX3" fmla="*/ 3011705 w 3950278"/>
                <a:gd name="connsiteY3" fmla="*/ 5432655 h 5704142"/>
                <a:gd name="connsiteX4" fmla="*/ 3035598 w 3950278"/>
                <a:gd name="connsiteY4" fmla="*/ 5488113 h 5704142"/>
                <a:gd name="connsiteX5" fmla="*/ 3512885 w 3950278"/>
                <a:gd name="connsiteY5" fmla="*/ 5301498 h 5704142"/>
                <a:gd name="connsiteX6" fmla="*/ 3542930 w 3950278"/>
                <a:gd name="connsiteY6" fmla="*/ 5367066 h 5704142"/>
                <a:gd name="connsiteX7" fmla="*/ 3636217 w 3950278"/>
                <a:gd name="connsiteY7" fmla="*/ 5407909 h 5704142"/>
                <a:gd name="connsiteX8" fmla="*/ 3904472 w 3950278"/>
                <a:gd name="connsiteY8" fmla="*/ 5303025 h 5704142"/>
                <a:gd name="connsiteX9" fmla="*/ 3945315 w 3950278"/>
                <a:gd name="connsiteY9" fmla="*/ 5209738 h 5704142"/>
                <a:gd name="connsiteX10" fmla="*/ 1926267 w 3950278"/>
                <a:gd name="connsiteY10" fmla="*/ 45806 h 5704142"/>
                <a:gd name="connsiteX11" fmla="*/ 1832981 w 3950278"/>
                <a:gd name="connsiteY11" fmla="*/ 4962 h 5704142"/>
                <a:gd name="connsiteX12" fmla="*/ 1599776 w 3950278"/>
                <a:gd name="connsiteY12" fmla="*/ 199492 h 5704142"/>
                <a:gd name="connsiteX13" fmla="*/ 1552110 w 3950278"/>
                <a:gd name="connsiteY13" fmla="*/ 308365 h 5704142"/>
                <a:gd name="connsiteX14" fmla="*/ 1666701 w 3950278"/>
                <a:gd name="connsiteY14" fmla="*/ 688507 h 5704142"/>
                <a:gd name="connsiteX15" fmla="*/ 1068542 w 3950278"/>
                <a:gd name="connsiteY15" fmla="*/ 922382 h 5704142"/>
                <a:gd name="connsiteX16" fmla="*/ 1106720 w 3950278"/>
                <a:gd name="connsiteY16" fmla="*/ 1010998 h 5704142"/>
                <a:gd name="connsiteX17" fmla="*/ 1062380 w 3950278"/>
                <a:gd name="connsiteY17" fmla="*/ 1037938 h 5704142"/>
                <a:gd name="connsiteX18" fmla="*/ 49842 w 3950278"/>
                <a:gd name="connsiteY18" fmla="*/ 2670466 h 5704142"/>
                <a:gd name="connsiteX19" fmla="*/ 202486 w 3950278"/>
                <a:gd name="connsiteY19" fmla="*/ 4286262 h 570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0278" h="5704142">
                  <a:moveTo>
                    <a:pt x="202486" y="4286262"/>
                  </a:moveTo>
                  <a:cubicBezTo>
                    <a:pt x="354715" y="4669372"/>
                    <a:pt x="588943" y="5007355"/>
                    <a:pt x="892056" y="5259889"/>
                  </a:cubicBezTo>
                  <a:cubicBezTo>
                    <a:pt x="1499263" y="5765774"/>
                    <a:pt x="2258494" y="5830879"/>
                    <a:pt x="2897174" y="5499709"/>
                  </a:cubicBezTo>
                  <a:lnTo>
                    <a:pt x="3011705" y="5432655"/>
                  </a:lnTo>
                  <a:lnTo>
                    <a:pt x="3035598" y="5488113"/>
                  </a:lnTo>
                  <a:lnTo>
                    <a:pt x="3512885" y="5301498"/>
                  </a:lnTo>
                  <a:lnTo>
                    <a:pt x="3542930" y="5367066"/>
                  </a:lnTo>
                  <a:cubicBezTo>
                    <a:pt x="3557412" y="5404105"/>
                    <a:pt x="3599179" y="5422391"/>
                    <a:pt x="3636217" y="5407909"/>
                  </a:cubicBezTo>
                  <a:lnTo>
                    <a:pt x="3904472" y="5303025"/>
                  </a:lnTo>
                  <a:cubicBezTo>
                    <a:pt x="3941510" y="5288543"/>
                    <a:pt x="3959797" y="5246776"/>
                    <a:pt x="3945315" y="5209738"/>
                  </a:cubicBezTo>
                  <a:cubicBezTo>
                    <a:pt x="3182654" y="3523477"/>
                    <a:pt x="2487228" y="1810929"/>
                    <a:pt x="1926267" y="45806"/>
                  </a:cubicBezTo>
                  <a:cubicBezTo>
                    <a:pt x="1911786" y="8767"/>
                    <a:pt x="1870019" y="-9519"/>
                    <a:pt x="1832981" y="4962"/>
                  </a:cubicBezTo>
                  <a:lnTo>
                    <a:pt x="1599776" y="199492"/>
                  </a:lnTo>
                  <a:cubicBezTo>
                    <a:pt x="1562738" y="213974"/>
                    <a:pt x="1537628" y="271327"/>
                    <a:pt x="1552110" y="308365"/>
                  </a:cubicBezTo>
                  <a:lnTo>
                    <a:pt x="1666701" y="688507"/>
                  </a:lnTo>
                  <a:lnTo>
                    <a:pt x="1068542" y="922382"/>
                  </a:lnTo>
                  <a:lnTo>
                    <a:pt x="1106720" y="1010998"/>
                  </a:lnTo>
                  <a:lnTo>
                    <a:pt x="1062380" y="1037938"/>
                  </a:lnTo>
                  <a:cubicBezTo>
                    <a:pt x="560184" y="1375331"/>
                    <a:pt x="182015" y="1958653"/>
                    <a:pt x="49842" y="2670466"/>
                  </a:cubicBezTo>
                  <a:cubicBezTo>
                    <a:pt x="-53410" y="3226527"/>
                    <a:pt x="6763" y="3793693"/>
                    <a:pt x="202486" y="4286262"/>
                  </a:cubicBezTo>
                  <a:close/>
                </a:path>
              </a:pathLst>
            </a:cu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Arc 25">
              <a:extLst>
                <a:ext uri="{FF2B5EF4-FFF2-40B4-BE49-F238E27FC236}">
                  <a16:creationId xmlns:a16="http://schemas.microsoft.com/office/drawing/2014/main" id="{C7946B87-1557-6813-CE16-506A29051E15}"/>
                </a:ext>
              </a:extLst>
            </p:cNvPr>
            <p:cNvSpPr/>
            <p:nvPr/>
          </p:nvSpPr>
          <p:spPr>
            <a:xfrm rot="16775418">
              <a:off x="3266778" y="2221148"/>
              <a:ext cx="3402529" cy="356506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27" name="Arc 26">
              <a:extLst>
                <a:ext uri="{FF2B5EF4-FFF2-40B4-BE49-F238E27FC236}">
                  <a16:creationId xmlns:a16="http://schemas.microsoft.com/office/drawing/2014/main" id="{1C62545D-174F-7DC3-7414-40F1131BABCD}"/>
                </a:ext>
              </a:extLst>
            </p:cNvPr>
            <p:cNvSpPr/>
            <p:nvPr/>
          </p:nvSpPr>
          <p:spPr>
            <a:xfrm rot="16775418">
              <a:off x="4025117" y="2273154"/>
              <a:ext cx="2151533" cy="290009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cxnSp>
          <p:nvCxnSpPr>
            <p:cNvPr id="28" name="Connecteur droit 27">
              <a:extLst>
                <a:ext uri="{FF2B5EF4-FFF2-40B4-BE49-F238E27FC236}">
                  <a16:creationId xmlns:a16="http://schemas.microsoft.com/office/drawing/2014/main" id="{A2350DA7-90AF-0984-AC1E-89175791738D}"/>
                </a:ext>
              </a:extLst>
            </p:cNvPr>
            <p:cNvCxnSpPr/>
            <p:nvPr/>
          </p:nvCxnSpPr>
          <p:spPr>
            <a:xfrm>
              <a:off x="2677440" y="4581128"/>
              <a:ext cx="4032448" cy="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
          <p:nvSpPr>
            <p:cNvPr id="29" name="Ellipse 28">
              <a:extLst>
                <a:ext uri="{FF2B5EF4-FFF2-40B4-BE49-F238E27FC236}">
                  <a16:creationId xmlns:a16="http://schemas.microsoft.com/office/drawing/2014/main" id="{98FD306D-6F63-8107-FD56-C8C6A095CDC9}"/>
                </a:ext>
              </a:extLst>
            </p:cNvPr>
            <p:cNvSpPr/>
            <p:nvPr/>
          </p:nvSpPr>
          <p:spPr>
            <a:xfrm>
              <a:off x="4932040" y="3259832"/>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0" name="Ellipse 29">
              <a:extLst>
                <a:ext uri="{FF2B5EF4-FFF2-40B4-BE49-F238E27FC236}">
                  <a16:creationId xmlns:a16="http://schemas.microsoft.com/office/drawing/2014/main" id="{B39379D7-634B-3126-1471-B8212D4B5E1A}"/>
                </a:ext>
              </a:extLst>
            </p:cNvPr>
            <p:cNvSpPr/>
            <p:nvPr/>
          </p:nvSpPr>
          <p:spPr>
            <a:xfrm>
              <a:off x="5500973"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1" name="Ellipse 30">
              <a:extLst>
                <a:ext uri="{FF2B5EF4-FFF2-40B4-BE49-F238E27FC236}">
                  <a16:creationId xmlns:a16="http://schemas.microsoft.com/office/drawing/2014/main" id="{9FCF9BF3-A16B-FBD9-A1FE-6077C884D121}"/>
                </a:ext>
              </a:extLst>
            </p:cNvPr>
            <p:cNvSpPr/>
            <p:nvPr/>
          </p:nvSpPr>
          <p:spPr>
            <a:xfrm>
              <a:off x="4367231"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 name="Rectangle à coins arrondis 35">
              <a:extLst>
                <a:ext uri="{FF2B5EF4-FFF2-40B4-BE49-F238E27FC236}">
                  <a16:creationId xmlns:a16="http://schemas.microsoft.com/office/drawing/2014/main" id="{650104FB-D319-E40A-8AAA-4F21D1137AB0}"/>
                </a:ext>
              </a:extLst>
            </p:cNvPr>
            <p:cNvSpPr/>
            <p:nvPr/>
          </p:nvSpPr>
          <p:spPr>
            <a:xfrm>
              <a:off x="4647275" y="4136746"/>
              <a:ext cx="792088" cy="364419"/>
            </a:xfrm>
            <a:prstGeom prst="roundRect">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3" name="Ellipse 32">
              <a:extLst>
                <a:ext uri="{FF2B5EF4-FFF2-40B4-BE49-F238E27FC236}">
                  <a16:creationId xmlns:a16="http://schemas.microsoft.com/office/drawing/2014/main" id="{DEEE48D2-F224-3052-6E4C-2B0C79EC7010}"/>
                </a:ext>
              </a:extLst>
            </p:cNvPr>
            <p:cNvSpPr/>
            <p:nvPr/>
          </p:nvSpPr>
          <p:spPr>
            <a:xfrm rot="18903524">
              <a:off x="6280499" y="2454509"/>
              <a:ext cx="303303" cy="5031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4" name="Groupe 33">
            <a:extLst>
              <a:ext uri="{FF2B5EF4-FFF2-40B4-BE49-F238E27FC236}">
                <a16:creationId xmlns:a16="http://schemas.microsoft.com/office/drawing/2014/main" id="{5D384760-4105-1BCB-E72E-7AF6C04FBB31}"/>
              </a:ext>
            </a:extLst>
          </p:cNvPr>
          <p:cNvGrpSpPr/>
          <p:nvPr>
            <p:custDataLst>
              <p:tags r:id="rId8"/>
            </p:custDataLst>
          </p:nvPr>
        </p:nvGrpSpPr>
        <p:grpSpPr>
          <a:xfrm flipH="1">
            <a:off x="7906463" y="1603889"/>
            <a:ext cx="773653" cy="585555"/>
            <a:chOff x="1567029" y="2099712"/>
            <a:chExt cx="5704142" cy="3950278"/>
          </a:xfrm>
        </p:grpSpPr>
        <p:sp>
          <p:nvSpPr>
            <p:cNvPr id="35" name="Forme libre 38">
              <a:extLst>
                <a:ext uri="{FF2B5EF4-FFF2-40B4-BE49-F238E27FC236}">
                  <a16:creationId xmlns:a16="http://schemas.microsoft.com/office/drawing/2014/main" id="{8CEFC7DB-0056-46B6-547F-8BC595CBD8F6}"/>
                </a:ext>
              </a:extLst>
            </p:cNvPr>
            <p:cNvSpPr/>
            <p:nvPr/>
          </p:nvSpPr>
          <p:spPr>
            <a:xfrm rot="14918699" flipH="1">
              <a:off x="2443961" y="1222780"/>
              <a:ext cx="3950278" cy="5704142"/>
            </a:xfrm>
            <a:custGeom>
              <a:avLst/>
              <a:gdLst>
                <a:gd name="connsiteX0" fmla="*/ 202486 w 3950278"/>
                <a:gd name="connsiteY0" fmla="*/ 4286262 h 5704142"/>
                <a:gd name="connsiteX1" fmla="*/ 892056 w 3950278"/>
                <a:gd name="connsiteY1" fmla="*/ 5259889 h 5704142"/>
                <a:gd name="connsiteX2" fmla="*/ 2897174 w 3950278"/>
                <a:gd name="connsiteY2" fmla="*/ 5499709 h 5704142"/>
                <a:gd name="connsiteX3" fmla="*/ 3011705 w 3950278"/>
                <a:gd name="connsiteY3" fmla="*/ 5432655 h 5704142"/>
                <a:gd name="connsiteX4" fmla="*/ 3035598 w 3950278"/>
                <a:gd name="connsiteY4" fmla="*/ 5488113 h 5704142"/>
                <a:gd name="connsiteX5" fmla="*/ 3512885 w 3950278"/>
                <a:gd name="connsiteY5" fmla="*/ 5301498 h 5704142"/>
                <a:gd name="connsiteX6" fmla="*/ 3542930 w 3950278"/>
                <a:gd name="connsiteY6" fmla="*/ 5367066 h 5704142"/>
                <a:gd name="connsiteX7" fmla="*/ 3636217 w 3950278"/>
                <a:gd name="connsiteY7" fmla="*/ 5407909 h 5704142"/>
                <a:gd name="connsiteX8" fmla="*/ 3904472 w 3950278"/>
                <a:gd name="connsiteY8" fmla="*/ 5303025 h 5704142"/>
                <a:gd name="connsiteX9" fmla="*/ 3945315 w 3950278"/>
                <a:gd name="connsiteY9" fmla="*/ 5209738 h 5704142"/>
                <a:gd name="connsiteX10" fmla="*/ 1926267 w 3950278"/>
                <a:gd name="connsiteY10" fmla="*/ 45806 h 5704142"/>
                <a:gd name="connsiteX11" fmla="*/ 1832981 w 3950278"/>
                <a:gd name="connsiteY11" fmla="*/ 4962 h 5704142"/>
                <a:gd name="connsiteX12" fmla="*/ 1599776 w 3950278"/>
                <a:gd name="connsiteY12" fmla="*/ 199492 h 5704142"/>
                <a:gd name="connsiteX13" fmla="*/ 1552110 w 3950278"/>
                <a:gd name="connsiteY13" fmla="*/ 308365 h 5704142"/>
                <a:gd name="connsiteX14" fmla="*/ 1666701 w 3950278"/>
                <a:gd name="connsiteY14" fmla="*/ 688507 h 5704142"/>
                <a:gd name="connsiteX15" fmla="*/ 1068542 w 3950278"/>
                <a:gd name="connsiteY15" fmla="*/ 922382 h 5704142"/>
                <a:gd name="connsiteX16" fmla="*/ 1106720 w 3950278"/>
                <a:gd name="connsiteY16" fmla="*/ 1010998 h 5704142"/>
                <a:gd name="connsiteX17" fmla="*/ 1062380 w 3950278"/>
                <a:gd name="connsiteY17" fmla="*/ 1037938 h 5704142"/>
                <a:gd name="connsiteX18" fmla="*/ 49842 w 3950278"/>
                <a:gd name="connsiteY18" fmla="*/ 2670466 h 5704142"/>
                <a:gd name="connsiteX19" fmla="*/ 202486 w 3950278"/>
                <a:gd name="connsiteY19" fmla="*/ 4286262 h 570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0278" h="5704142">
                  <a:moveTo>
                    <a:pt x="202486" y="4286262"/>
                  </a:moveTo>
                  <a:cubicBezTo>
                    <a:pt x="354715" y="4669372"/>
                    <a:pt x="588943" y="5007355"/>
                    <a:pt x="892056" y="5259889"/>
                  </a:cubicBezTo>
                  <a:cubicBezTo>
                    <a:pt x="1499263" y="5765774"/>
                    <a:pt x="2258494" y="5830879"/>
                    <a:pt x="2897174" y="5499709"/>
                  </a:cubicBezTo>
                  <a:lnTo>
                    <a:pt x="3011705" y="5432655"/>
                  </a:lnTo>
                  <a:lnTo>
                    <a:pt x="3035598" y="5488113"/>
                  </a:lnTo>
                  <a:lnTo>
                    <a:pt x="3512885" y="5301498"/>
                  </a:lnTo>
                  <a:lnTo>
                    <a:pt x="3542930" y="5367066"/>
                  </a:lnTo>
                  <a:cubicBezTo>
                    <a:pt x="3557412" y="5404105"/>
                    <a:pt x="3599179" y="5422391"/>
                    <a:pt x="3636217" y="5407909"/>
                  </a:cubicBezTo>
                  <a:lnTo>
                    <a:pt x="3904472" y="5303025"/>
                  </a:lnTo>
                  <a:cubicBezTo>
                    <a:pt x="3941510" y="5288543"/>
                    <a:pt x="3959797" y="5246776"/>
                    <a:pt x="3945315" y="5209738"/>
                  </a:cubicBezTo>
                  <a:cubicBezTo>
                    <a:pt x="3182654" y="3523477"/>
                    <a:pt x="2487228" y="1810929"/>
                    <a:pt x="1926267" y="45806"/>
                  </a:cubicBezTo>
                  <a:cubicBezTo>
                    <a:pt x="1911786" y="8767"/>
                    <a:pt x="1870019" y="-9519"/>
                    <a:pt x="1832981" y="4962"/>
                  </a:cubicBezTo>
                  <a:lnTo>
                    <a:pt x="1599776" y="199492"/>
                  </a:lnTo>
                  <a:cubicBezTo>
                    <a:pt x="1562738" y="213974"/>
                    <a:pt x="1537628" y="271327"/>
                    <a:pt x="1552110" y="308365"/>
                  </a:cubicBezTo>
                  <a:lnTo>
                    <a:pt x="1666701" y="688507"/>
                  </a:lnTo>
                  <a:lnTo>
                    <a:pt x="1068542" y="922382"/>
                  </a:lnTo>
                  <a:lnTo>
                    <a:pt x="1106720" y="1010998"/>
                  </a:lnTo>
                  <a:lnTo>
                    <a:pt x="1062380" y="1037938"/>
                  </a:lnTo>
                  <a:cubicBezTo>
                    <a:pt x="560184" y="1375331"/>
                    <a:pt x="182015" y="1958653"/>
                    <a:pt x="49842" y="2670466"/>
                  </a:cubicBezTo>
                  <a:cubicBezTo>
                    <a:pt x="-53410" y="3226527"/>
                    <a:pt x="6763" y="3793693"/>
                    <a:pt x="202486" y="4286262"/>
                  </a:cubicBezTo>
                  <a:close/>
                </a:path>
              </a:pathLst>
            </a:cu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6" name="Arc 35">
              <a:extLst>
                <a:ext uri="{FF2B5EF4-FFF2-40B4-BE49-F238E27FC236}">
                  <a16:creationId xmlns:a16="http://schemas.microsoft.com/office/drawing/2014/main" id="{6DED936B-4A35-093E-6C82-4FB76321D112}"/>
                </a:ext>
              </a:extLst>
            </p:cNvPr>
            <p:cNvSpPr/>
            <p:nvPr/>
          </p:nvSpPr>
          <p:spPr>
            <a:xfrm rot="16775418">
              <a:off x="3266778" y="2221148"/>
              <a:ext cx="3402529" cy="356506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37" name="Arc 36">
              <a:extLst>
                <a:ext uri="{FF2B5EF4-FFF2-40B4-BE49-F238E27FC236}">
                  <a16:creationId xmlns:a16="http://schemas.microsoft.com/office/drawing/2014/main" id="{5BEF9104-F07E-DEDF-7E4D-BB25FDB37935}"/>
                </a:ext>
              </a:extLst>
            </p:cNvPr>
            <p:cNvSpPr/>
            <p:nvPr/>
          </p:nvSpPr>
          <p:spPr>
            <a:xfrm rot="16775418">
              <a:off x="4025117" y="2273154"/>
              <a:ext cx="2151533" cy="290009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cxnSp>
          <p:nvCxnSpPr>
            <p:cNvPr id="38" name="Connecteur droit 37">
              <a:extLst>
                <a:ext uri="{FF2B5EF4-FFF2-40B4-BE49-F238E27FC236}">
                  <a16:creationId xmlns:a16="http://schemas.microsoft.com/office/drawing/2014/main" id="{79ED8055-4926-12D4-113B-5A63B25955CD}"/>
                </a:ext>
              </a:extLst>
            </p:cNvPr>
            <p:cNvCxnSpPr/>
            <p:nvPr/>
          </p:nvCxnSpPr>
          <p:spPr>
            <a:xfrm>
              <a:off x="2677440" y="4581128"/>
              <a:ext cx="4032448" cy="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
          <p:nvSpPr>
            <p:cNvPr id="39" name="Ellipse 38">
              <a:extLst>
                <a:ext uri="{FF2B5EF4-FFF2-40B4-BE49-F238E27FC236}">
                  <a16:creationId xmlns:a16="http://schemas.microsoft.com/office/drawing/2014/main" id="{624C14C1-0C12-FDE2-154D-1829A1595056}"/>
                </a:ext>
              </a:extLst>
            </p:cNvPr>
            <p:cNvSpPr/>
            <p:nvPr/>
          </p:nvSpPr>
          <p:spPr>
            <a:xfrm>
              <a:off x="4932040" y="3259832"/>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0" name="Ellipse 39">
              <a:extLst>
                <a:ext uri="{FF2B5EF4-FFF2-40B4-BE49-F238E27FC236}">
                  <a16:creationId xmlns:a16="http://schemas.microsoft.com/office/drawing/2014/main" id="{1C8D4950-A1C7-BC8D-8CF2-A7222FE09AED}"/>
                </a:ext>
              </a:extLst>
            </p:cNvPr>
            <p:cNvSpPr/>
            <p:nvPr/>
          </p:nvSpPr>
          <p:spPr>
            <a:xfrm>
              <a:off x="5500973"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1" name="Ellipse 40">
              <a:extLst>
                <a:ext uri="{FF2B5EF4-FFF2-40B4-BE49-F238E27FC236}">
                  <a16:creationId xmlns:a16="http://schemas.microsoft.com/office/drawing/2014/main" id="{B2E9223A-53DB-EE43-8EA4-3A72C97BE673}"/>
                </a:ext>
              </a:extLst>
            </p:cNvPr>
            <p:cNvSpPr/>
            <p:nvPr/>
          </p:nvSpPr>
          <p:spPr>
            <a:xfrm>
              <a:off x="4367231"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2" name="Rectangle à coins arrondis 45">
              <a:extLst>
                <a:ext uri="{FF2B5EF4-FFF2-40B4-BE49-F238E27FC236}">
                  <a16:creationId xmlns:a16="http://schemas.microsoft.com/office/drawing/2014/main" id="{85E10597-E8C8-8407-FFD9-6DA74DB49CC6}"/>
                </a:ext>
              </a:extLst>
            </p:cNvPr>
            <p:cNvSpPr/>
            <p:nvPr/>
          </p:nvSpPr>
          <p:spPr>
            <a:xfrm>
              <a:off x="4647275" y="4136746"/>
              <a:ext cx="792088" cy="364419"/>
            </a:xfrm>
            <a:prstGeom prst="roundRect">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3" name="Ellipse 42">
              <a:extLst>
                <a:ext uri="{FF2B5EF4-FFF2-40B4-BE49-F238E27FC236}">
                  <a16:creationId xmlns:a16="http://schemas.microsoft.com/office/drawing/2014/main" id="{0C58FCBC-0011-3BD2-0790-7F4B1E971E05}"/>
                </a:ext>
              </a:extLst>
            </p:cNvPr>
            <p:cNvSpPr/>
            <p:nvPr/>
          </p:nvSpPr>
          <p:spPr>
            <a:xfrm rot="18903524">
              <a:off x="6280499" y="2454509"/>
              <a:ext cx="303303" cy="5031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44" name="Image 43">
            <a:extLst>
              <a:ext uri="{FF2B5EF4-FFF2-40B4-BE49-F238E27FC236}">
                <a16:creationId xmlns:a16="http://schemas.microsoft.com/office/drawing/2014/main" id="{890166EA-F57E-5720-813D-9864431B0B54}"/>
              </a:ext>
            </a:extLst>
          </p:cNvPr>
          <p:cNvPicPr>
            <a:picLocks noChangeAspect="1"/>
          </p:cNvPicPr>
          <p:nvPr>
            <p:custDataLst>
              <p:tags r:id="rId9"/>
            </p:custDataLst>
          </p:nvPr>
        </p:nvPicPr>
        <p:blipFill>
          <a:blip r:embed="rId22"/>
          <a:stretch>
            <a:fillRect/>
          </a:stretch>
        </p:blipFill>
        <p:spPr>
          <a:xfrm>
            <a:off x="303920" y="566965"/>
            <a:ext cx="1281993" cy="641809"/>
          </a:xfrm>
          <a:prstGeom prst="rect">
            <a:avLst/>
          </a:prstGeom>
        </p:spPr>
      </p:pic>
      <p:sp>
        <p:nvSpPr>
          <p:cNvPr id="2" name="Rectangle à coins arrondis 271">
            <a:extLst>
              <a:ext uri="{FF2B5EF4-FFF2-40B4-BE49-F238E27FC236}">
                <a16:creationId xmlns:a16="http://schemas.microsoft.com/office/drawing/2014/main" id="{9899FB42-CDCF-32CB-8DC4-A5A7002B395F}"/>
              </a:ext>
            </a:extLst>
          </p:cNvPr>
          <p:cNvSpPr/>
          <p:nvPr>
            <p:custDataLst>
              <p:tags r:id="rId10"/>
            </p:custDataLst>
          </p:nvPr>
        </p:nvSpPr>
        <p:spPr>
          <a:xfrm>
            <a:off x="2496625" y="3694296"/>
            <a:ext cx="2878271" cy="670809"/>
          </a:xfrm>
          <a:prstGeom prst="roundRect">
            <a:avLst/>
          </a:prstGeom>
          <a:solidFill>
            <a:schemeClr val="accent1">
              <a:lumMod val="20000"/>
              <a:lumOff val="80000"/>
            </a:schemeClr>
          </a:solidFill>
          <a:ln w="19050">
            <a:solidFill>
              <a:srgbClr val="E46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000" dirty="0" err="1">
                <a:solidFill>
                  <a:srgbClr val="333F48"/>
                </a:solidFill>
                <a:latin typeface="Arial" panose="020B0604020202020204" pitchFamily="34" charset="0"/>
                <a:cs typeface="Arial" panose="020B0604020202020204" pitchFamily="34" charset="0"/>
              </a:rPr>
              <a:t>Governor</a:t>
            </a:r>
            <a:r>
              <a:rPr lang="fr-CA" sz="2000" dirty="0">
                <a:solidFill>
                  <a:srgbClr val="333F48"/>
                </a:solidFill>
                <a:latin typeface="Arial" panose="020B0604020202020204" pitchFamily="34" charset="0"/>
                <a:cs typeface="Arial" panose="020B0604020202020204" pitchFamily="34" charset="0"/>
              </a:rPr>
              <a:t> General</a:t>
            </a:r>
          </a:p>
        </p:txBody>
      </p:sp>
      <p:sp>
        <p:nvSpPr>
          <p:cNvPr id="3" name="ZoneTexte 2">
            <a:extLst>
              <a:ext uri="{FF2B5EF4-FFF2-40B4-BE49-F238E27FC236}">
                <a16:creationId xmlns:a16="http://schemas.microsoft.com/office/drawing/2014/main" id="{08221F25-AFC1-1CCD-1BA5-D0F8983706E8}"/>
              </a:ext>
            </a:extLst>
          </p:cNvPr>
          <p:cNvSpPr txBox="1"/>
          <p:nvPr>
            <p:custDataLst>
              <p:tags r:id="rId11"/>
            </p:custDataLst>
          </p:nvPr>
        </p:nvSpPr>
        <p:spPr>
          <a:xfrm>
            <a:off x="3750628" y="4334428"/>
            <a:ext cx="333746" cy="400110"/>
          </a:xfrm>
          <a:prstGeom prst="rect">
            <a:avLst/>
          </a:prstGeom>
          <a:noFill/>
        </p:spPr>
        <p:txBody>
          <a:bodyPr wrap="none" rtlCol="0">
            <a:spAutoFit/>
          </a:bodyPr>
          <a:lstStyle/>
          <a:p>
            <a:r>
              <a:rPr lang="fr-CA" sz="2000">
                <a:solidFill>
                  <a:srgbClr val="333F48"/>
                </a:solidFill>
                <a:latin typeface="Arial" panose="020B0604020202020204" pitchFamily="34" charset="0"/>
                <a:cs typeface="Arial" panose="020B0604020202020204" pitchFamily="34" charset="0"/>
              </a:rPr>
              <a:t>+</a:t>
            </a:r>
          </a:p>
        </p:txBody>
      </p:sp>
      <p:sp>
        <p:nvSpPr>
          <p:cNvPr id="45" name="Rectangle à coins arrondis 14">
            <a:extLst>
              <a:ext uri="{FF2B5EF4-FFF2-40B4-BE49-F238E27FC236}">
                <a16:creationId xmlns:a16="http://schemas.microsoft.com/office/drawing/2014/main" id="{5E763757-6FF2-F63D-077F-1AB5ABA89F2E}"/>
              </a:ext>
            </a:extLst>
          </p:cNvPr>
          <p:cNvSpPr/>
          <p:nvPr>
            <p:custDataLst>
              <p:tags r:id="rId12"/>
            </p:custDataLst>
          </p:nvPr>
        </p:nvSpPr>
        <p:spPr>
          <a:xfrm>
            <a:off x="2478367" y="4702800"/>
            <a:ext cx="2878271" cy="670809"/>
          </a:xfrm>
          <a:prstGeom prst="roundRect">
            <a:avLst/>
          </a:prstGeom>
          <a:solidFill>
            <a:schemeClr val="accent1">
              <a:lumMod val="20000"/>
              <a:lumOff val="80000"/>
            </a:schemeClr>
          </a:solidFill>
          <a:ln w="19050">
            <a:solidFill>
              <a:srgbClr val="E46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000" dirty="0">
                <a:solidFill>
                  <a:srgbClr val="333F48"/>
                </a:solidFill>
                <a:latin typeface="Arial" panose="020B0604020202020204" pitchFamily="34" charset="0"/>
                <a:cs typeface="Arial" panose="020B0604020202020204" pitchFamily="34" charset="0"/>
              </a:rPr>
              <a:t>Prime </a:t>
            </a:r>
            <a:r>
              <a:rPr lang="fr-CA" sz="2000" dirty="0" err="1">
                <a:solidFill>
                  <a:srgbClr val="333F48"/>
                </a:solidFill>
                <a:latin typeface="Arial" panose="020B0604020202020204" pitchFamily="34" charset="0"/>
                <a:cs typeface="Arial" panose="020B0604020202020204" pitchFamily="34" charset="0"/>
              </a:rPr>
              <a:t>Minister</a:t>
            </a:r>
            <a:r>
              <a:rPr lang="fr-CA" sz="2000" dirty="0">
                <a:solidFill>
                  <a:srgbClr val="333F48"/>
                </a:solidFill>
                <a:latin typeface="Arial" panose="020B0604020202020204" pitchFamily="34" charset="0"/>
                <a:cs typeface="Arial" panose="020B0604020202020204" pitchFamily="34" charset="0"/>
              </a:rPr>
              <a:t> </a:t>
            </a:r>
          </a:p>
        </p:txBody>
      </p:sp>
      <p:sp>
        <p:nvSpPr>
          <p:cNvPr id="46" name="Rectangle à coins arrondis 15">
            <a:extLst>
              <a:ext uri="{FF2B5EF4-FFF2-40B4-BE49-F238E27FC236}">
                <a16:creationId xmlns:a16="http://schemas.microsoft.com/office/drawing/2014/main" id="{71DE9E68-FA0E-B59B-3AAB-11D77E212782}"/>
              </a:ext>
            </a:extLst>
          </p:cNvPr>
          <p:cNvSpPr/>
          <p:nvPr>
            <p:custDataLst>
              <p:tags r:id="rId13"/>
            </p:custDataLst>
          </p:nvPr>
        </p:nvSpPr>
        <p:spPr>
          <a:xfrm>
            <a:off x="2496623" y="5711304"/>
            <a:ext cx="2878271" cy="670809"/>
          </a:xfrm>
          <a:prstGeom prst="roundRect">
            <a:avLst/>
          </a:prstGeom>
          <a:solidFill>
            <a:schemeClr val="accent1">
              <a:lumMod val="20000"/>
              <a:lumOff val="80000"/>
            </a:schemeClr>
          </a:solidFill>
          <a:ln w="19050">
            <a:solidFill>
              <a:srgbClr val="E46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000" dirty="0" err="1">
                <a:solidFill>
                  <a:srgbClr val="333F48"/>
                </a:solidFill>
                <a:latin typeface="Arial" panose="020B0604020202020204" pitchFamily="34" charset="0"/>
                <a:cs typeface="Arial" panose="020B0604020202020204" pitchFamily="34" charset="0"/>
              </a:rPr>
              <a:t>Ministers</a:t>
            </a:r>
            <a:endParaRPr lang="fr-CA" sz="2000" dirty="0">
              <a:solidFill>
                <a:srgbClr val="333F48"/>
              </a:solidFill>
              <a:latin typeface="Arial" panose="020B0604020202020204" pitchFamily="34" charset="0"/>
              <a:cs typeface="Arial" panose="020B0604020202020204" pitchFamily="34" charset="0"/>
            </a:endParaRPr>
          </a:p>
        </p:txBody>
      </p:sp>
      <p:sp>
        <p:nvSpPr>
          <p:cNvPr id="47" name="ZoneTexte 46">
            <a:extLst>
              <a:ext uri="{FF2B5EF4-FFF2-40B4-BE49-F238E27FC236}">
                <a16:creationId xmlns:a16="http://schemas.microsoft.com/office/drawing/2014/main" id="{AE0098B8-DBB5-DADE-046F-4D2B7141411F}"/>
              </a:ext>
            </a:extLst>
          </p:cNvPr>
          <p:cNvSpPr txBox="1"/>
          <p:nvPr>
            <p:custDataLst>
              <p:tags r:id="rId14"/>
            </p:custDataLst>
          </p:nvPr>
        </p:nvSpPr>
        <p:spPr>
          <a:xfrm>
            <a:off x="3768884" y="5342401"/>
            <a:ext cx="333746" cy="400110"/>
          </a:xfrm>
          <a:prstGeom prst="rect">
            <a:avLst/>
          </a:prstGeom>
          <a:noFill/>
        </p:spPr>
        <p:txBody>
          <a:bodyPr wrap="none" rtlCol="0">
            <a:spAutoFit/>
          </a:bodyPr>
          <a:lstStyle/>
          <a:p>
            <a:r>
              <a:rPr lang="fr-CA" sz="2000">
                <a:solidFill>
                  <a:srgbClr val="333F48"/>
                </a:solidFill>
                <a:latin typeface="Arial" panose="020B0604020202020204" pitchFamily="34" charset="0"/>
                <a:cs typeface="Arial" panose="020B0604020202020204" pitchFamily="34" charset="0"/>
              </a:rPr>
              <a:t>+</a:t>
            </a:r>
          </a:p>
        </p:txBody>
      </p:sp>
      <p:sp>
        <p:nvSpPr>
          <p:cNvPr id="48" name="ZoneTexte 47">
            <a:extLst>
              <a:ext uri="{FF2B5EF4-FFF2-40B4-BE49-F238E27FC236}">
                <a16:creationId xmlns:a16="http://schemas.microsoft.com/office/drawing/2014/main" id="{98710FFA-38C4-0CC5-93AD-9AF3F89CE09C}"/>
              </a:ext>
            </a:extLst>
          </p:cNvPr>
          <p:cNvSpPr txBox="1"/>
          <p:nvPr>
            <p:custDataLst>
              <p:tags r:id="rId15"/>
            </p:custDataLst>
          </p:nvPr>
        </p:nvSpPr>
        <p:spPr>
          <a:xfrm>
            <a:off x="8109920" y="4334428"/>
            <a:ext cx="333746" cy="400110"/>
          </a:xfrm>
          <a:prstGeom prst="rect">
            <a:avLst/>
          </a:prstGeom>
          <a:noFill/>
        </p:spPr>
        <p:txBody>
          <a:bodyPr wrap="none" rtlCol="0">
            <a:spAutoFit/>
          </a:bodyPr>
          <a:lstStyle/>
          <a:p>
            <a:r>
              <a:rPr lang="fr-CA" sz="2000">
                <a:solidFill>
                  <a:srgbClr val="333F48"/>
                </a:solidFill>
                <a:latin typeface="Arial" panose="020B0604020202020204" pitchFamily="34" charset="0"/>
                <a:cs typeface="Arial" panose="020B0604020202020204" pitchFamily="34" charset="0"/>
              </a:rPr>
              <a:t>+</a:t>
            </a:r>
          </a:p>
        </p:txBody>
      </p:sp>
      <p:sp>
        <p:nvSpPr>
          <p:cNvPr id="49" name="Rectangle à coins arrondis 17">
            <a:extLst>
              <a:ext uri="{FF2B5EF4-FFF2-40B4-BE49-F238E27FC236}">
                <a16:creationId xmlns:a16="http://schemas.microsoft.com/office/drawing/2014/main" id="{ED30DC04-E51F-3B79-1327-EF244814C414}"/>
              </a:ext>
            </a:extLst>
          </p:cNvPr>
          <p:cNvSpPr/>
          <p:nvPr>
            <p:custDataLst>
              <p:tags r:id="rId16"/>
            </p:custDataLst>
          </p:nvPr>
        </p:nvSpPr>
        <p:spPr>
          <a:xfrm>
            <a:off x="6855917" y="3694296"/>
            <a:ext cx="2878271" cy="670809"/>
          </a:xfrm>
          <a:prstGeom prst="roundRect">
            <a:avLst/>
          </a:prstGeom>
          <a:solidFill>
            <a:schemeClr val="accent1">
              <a:lumMod val="20000"/>
              <a:lumOff val="80000"/>
            </a:schemeClr>
          </a:solidFill>
          <a:ln w="19050">
            <a:solidFill>
              <a:srgbClr val="E46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000" dirty="0">
                <a:solidFill>
                  <a:srgbClr val="333F48"/>
                </a:solidFill>
                <a:latin typeface="Arial" panose="020B0604020202020204" pitchFamily="34" charset="0"/>
                <a:cs typeface="Arial" panose="020B0604020202020204" pitchFamily="34" charset="0"/>
              </a:rPr>
              <a:t>Lieutenant </a:t>
            </a:r>
            <a:r>
              <a:rPr lang="fr-CA" sz="2000" dirty="0" err="1">
                <a:solidFill>
                  <a:srgbClr val="333F48"/>
                </a:solidFill>
                <a:latin typeface="Arial" panose="020B0604020202020204" pitchFamily="34" charset="0"/>
                <a:cs typeface="Arial" panose="020B0604020202020204" pitchFamily="34" charset="0"/>
              </a:rPr>
              <a:t>Governor</a:t>
            </a:r>
            <a:endParaRPr lang="fr-CA" sz="2000" dirty="0">
              <a:solidFill>
                <a:srgbClr val="333F48"/>
              </a:solidFill>
              <a:latin typeface="Arial" panose="020B0604020202020204" pitchFamily="34" charset="0"/>
              <a:cs typeface="Arial" panose="020B0604020202020204" pitchFamily="34" charset="0"/>
            </a:endParaRPr>
          </a:p>
        </p:txBody>
      </p:sp>
      <p:sp>
        <p:nvSpPr>
          <p:cNvPr id="50" name="Rectangle à coins arrondis 19">
            <a:extLst>
              <a:ext uri="{FF2B5EF4-FFF2-40B4-BE49-F238E27FC236}">
                <a16:creationId xmlns:a16="http://schemas.microsoft.com/office/drawing/2014/main" id="{32CA576F-5A9A-8581-FA5D-55B5063B8BE3}"/>
              </a:ext>
            </a:extLst>
          </p:cNvPr>
          <p:cNvSpPr/>
          <p:nvPr>
            <p:custDataLst>
              <p:tags r:id="rId17"/>
            </p:custDataLst>
          </p:nvPr>
        </p:nvSpPr>
        <p:spPr>
          <a:xfrm>
            <a:off x="6837659" y="4702800"/>
            <a:ext cx="2878271" cy="670809"/>
          </a:xfrm>
          <a:prstGeom prst="roundRect">
            <a:avLst/>
          </a:prstGeom>
          <a:solidFill>
            <a:schemeClr val="accent1">
              <a:lumMod val="20000"/>
              <a:lumOff val="80000"/>
            </a:schemeClr>
          </a:solidFill>
          <a:ln w="19050">
            <a:solidFill>
              <a:srgbClr val="E46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000" dirty="0">
                <a:solidFill>
                  <a:srgbClr val="333F48"/>
                </a:solidFill>
                <a:latin typeface="Arial" panose="020B0604020202020204" pitchFamily="34" charset="0"/>
                <a:cs typeface="Arial" panose="020B0604020202020204" pitchFamily="34" charset="0"/>
              </a:rPr>
              <a:t>Premier</a:t>
            </a:r>
          </a:p>
        </p:txBody>
      </p:sp>
      <p:sp>
        <p:nvSpPr>
          <p:cNvPr id="51" name="Rectangle à coins arrondis 20">
            <a:extLst>
              <a:ext uri="{FF2B5EF4-FFF2-40B4-BE49-F238E27FC236}">
                <a16:creationId xmlns:a16="http://schemas.microsoft.com/office/drawing/2014/main" id="{C63C1423-1C10-944F-7826-9A78E6AC2C3E}"/>
              </a:ext>
            </a:extLst>
          </p:cNvPr>
          <p:cNvSpPr/>
          <p:nvPr>
            <p:custDataLst>
              <p:tags r:id="rId18"/>
            </p:custDataLst>
          </p:nvPr>
        </p:nvSpPr>
        <p:spPr>
          <a:xfrm>
            <a:off x="6855915" y="5711304"/>
            <a:ext cx="2878271" cy="670809"/>
          </a:xfrm>
          <a:prstGeom prst="roundRect">
            <a:avLst/>
          </a:prstGeom>
          <a:solidFill>
            <a:schemeClr val="accent1">
              <a:lumMod val="20000"/>
              <a:lumOff val="80000"/>
            </a:schemeClr>
          </a:solidFill>
          <a:ln w="19050">
            <a:solidFill>
              <a:srgbClr val="E46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000" dirty="0" err="1">
                <a:solidFill>
                  <a:srgbClr val="333F48"/>
                </a:solidFill>
                <a:latin typeface="Arial" panose="020B0604020202020204" pitchFamily="34" charset="0"/>
                <a:cs typeface="Arial" panose="020B0604020202020204" pitchFamily="34" charset="0"/>
              </a:rPr>
              <a:t>Ministers</a:t>
            </a:r>
            <a:endParaRPr lang="fr-CA" sz="2000" dirty="0">
              <a:solidFill>
                <a:srgbClr val="333F48"/>
              </a:solidFill>
              <a:latin typeface="Arial" panose="020B0604020202020204" pitchFamily="34" charset="0"/>
              <a:cs typeface="Arial" panose="020B0604020202020204" pitchFamily="34" charset="0"/>
            </a:endParaRPr>
          </a:p>
        </p:txBody>
      </p:sp>
      <p:sp>
        <p:nvSpPr>
          <p:cNvPr id="52" name="ZoneTexte 51">
            <a:extLst>
              <a:ext uri="{FF2B5EF4-FFF2-40B4-BE49-F238E27FC236}">
                <a16:creationId xmlns:a16="http://schemas.microsoft.com/office/drawing/2014/main" id="{4CD303E4-B19F-DA7C-06CB-8A2546B65522}"/>
              </a:ext>
            </a:extLst>
          </p:cNvPr>
          <p:cNvSpPr txBox="1"/>
          <p:nvPr>
            <p:custDataLst>
              <p:tags r:id="rId19"/>
            </p:custDataLst>
          </p:nvPr>
        </p:nvSpPr>
        <p:spPr>
          <a:xfrm>
            <a:off x="8128176" y="5342401"/>
            <a:ext cx="333746" cy="400110"/>
          </a:xfrm>
          <a:prstGeom prst="rect">
            <a:avLst/>
          </a:prstGeom>
          <a:noFill/>
        </p:spPr>
        <p:txBody>
          <a:bodyPr wrap="none" rtlCol="0">
            <a:spAutoFit/>
          </a:bodyPr>
          <a:lstStyle/>
          <a:p>
            <a:r>
              <a:rPr lang="fr-CA" sz="2000">
                <a:solidFill>
                  <a:srgbClr val="333F48"/>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08282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4"/>
                                        </p:tgtEl>
                                        <p:attrNameLst>
                                          <p:attrName>r</p:attrName>
                                        </p:attrNameLst>
                                      </p:cBhvr>
                                    </p:animRot>
                                    <p:animRot by="-240000">
                                      <p:cBhvr>
                                        <p:cTn id="11" dur="200" fill="hold">
                                          <p:stCondLst>
                                            <p:cond delay="200"/>
                                          </p:stCondLst>
                                        </p:cTn>
                                        <p:tgtEl>
                                          <p:spTgt spid="24"/>
                                        </p:tgtEl>
                                        <p:attrNameLst>
                                          <p:attrName>r</p:attrName>
                                        </p:attrNameLst>
                                      </p:cBhvr>
                                    </p:animRot>
                                    <p:animRot by="240000">
                                      <p:cBhvr>
                                        <p:cTn id="12" dur="200" fill="hold">
                                          <p:stCondLst>
                                            <p:cond delay="400"/>
                                          </p:stCondLst>
                                        </p:cTn>
                                        <p:tgtEl>
                                          <p:spTgt spid="24"/>
                                        </p:tgtEl>
                                        <p:attrNameLst>
                                          <p:attrName>r</p:attrName>
                                        </p:attrNameLst>
                                      </p:cBhvr>
                                    </p:animRot>
                                    <p:animRot by="-240000">
                                      <p:cBhvr>
                                        <p:cTn id="13" dur="200" fill="hold">
                                          <p:stCondLst>
                                            <p:cond delay="600"/>
                                          </p:stCondLst>
                                        </p:cTn>
                                        <p:tgtEl>
                                          <p:spTgt spid="24"/>
                                        </p:tgtEl>
                                        <p:attrNameLst>
                                          <p:attrName>r</p:attrName>
                                        </p:attrNameLst>
                                      </p:cBhvr>
                                    </p:animRot>
                                    <p:animRot by="120000">
                                      <p:cBhvr>
                                        <p:cTn id="14" dur="200" fill="hold">
                                          <p:stCondLst>
                                            <p:cond delay="800"/>
                                          </p:stCondLst>
                                        </p:cTn>
                                        <p:tgtEl>
                                          <p:spTgt spid="24"/>
                                        </p:tgtEl>
                                        <p:attrNameLst>
                                          <p:attrName>r</p:attrName>
                                        </p:attrNameLst>
                                      </p:cBhvr>
                                    </p:animRot>
                                  </p:childTnLst>
                                </p:cTn>
                              </p:par>
                              <p:par>
                                <p:cTn id="15" presetID="2" presetClass="entr" presetSubtype="1"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ppt_x"/>
                                          </p:val>
                                        </p:tav>
                                        <p:tav tm="100000">
                                          <p:val>
                                            <p:strVal val="#ppt_x"/>
                                          </p:val>
                                        </p:tav>
                                      </p:tavLst>
                                    </p:anim>
                                    <p:anim calcmode="lin" valueType="num">
                                      <p:cBhvr additive="base">
                                        <p:cTn id="18" dur="500" fill="hold"/>
                                        <p:tgtEl>
                                          <p:spTgt spid="34"/>
                                        </p:tgtEl>
                                        <p:attrNameLst>
                                          <p:attrName>ppt_y</p:attrName>
                                        </p:attrNameLst>
                                      </p:cBhvr>
                                      <p:tavLst>
                                        <p:tav tm="0">
                                          <p:val>
                                            <p:strVal val="0-#ppt_h/2"/>
                                          </p:val>
                                        </p:tav>
                                        <p:tav tm="100000">
                                          <p:val>
                                            <p:strVal val="#ppt_y"/>
                                          </p:val>
                                        </p:tav>
                                      </p:tavLst>
                                    </p:anim>
                                  </p:childTnLst>
                                </p:cTn>
                              </p:par>
                              <p:par>
                                <p:cTn id="19" presetID="32" presetClass="emph" presetSubtype="0" fill="hold" nodeType="withEffect">
                                  <p:stCondLst>
                                    <p:cond delay="0"/>
                                  </p:stCondLst>
                                  <p:childTnLst>
                                    <p:animRot by="120000">
                                      <p:cBhvr>
                                        <p:cTn id="20" dur="100" fill="hold">
                                          <p:stCondLst>
                                            <p:cond delay="0"/>
                                          </p:stCondLst>
                                        </p:cTn>
                                        <p:tgtEl>
                                          <p:spTgt spid="34"/>
                                        </p:tgtEl>
                                        <p:attrNameLst>
                                          <p:attrName>r</p:attrName>
                                        </p:attrNameLst>
                                      </p:cBhvr>
                                    </p:animRot>
                                    <p:animRot by="-240000">
                                      <p:cBhvr>
                                        <p:cTn id="21" dur="200" fill="hold">
                                          <p:stCondLst>
                                            <p:cond delay="200"/>
                                          </p:stCondLst>
                                        </p:cTn>
                                        <p:tgtEl>
                                          <p:spTgt spid="34"/>
                                        </p:tgtEl>
                                        <p:attrNameLst>
                                          <p:attrName>r</p:attrName>
                                        </p:attrNameLst>
                                      </p:cBhvr>
                                    </p:animRot>
                                    <p:animRot by="240000">
                                      <p:cBhvr>
                                        <p:cTn id="22" dur="200" fill="hold">
                                          <p:stCondLst>
                                            <p:cond delay="400"/>
                                          </p:stCondLst>
                                        </p:cTn>
                                        <p:tgtEl>
                                          <p:spTgt spid="34"/>
                                        </p:tgtEl>
                                        <p:attrNameLst>
                                          <p:attrName>r</p:attrName>
                                        </p:attrNameLst>
                                      </p:cBhvr>
                                    </p:animRot>
                                    <p:animRot by="-240000">
                                      <p:cBhvr>
                                        <p:cTn id="23" dur="200" fill="hold">
                                          <p:stCondLst>
                                            <p:cond delay="600"/>
                                          </p:stCondLst>
                                        </p:cTn>
                                        <p:tgtEl>
                                          <p:spTgt spid="34"/>
                                        </p:tgtEl>
                                        <p:attrNameLst>
                                          <p:attrName>r</p:attrName>
                                        </p:attrNameLst>
                                      </p:cBhvr>
                                    </p:animRot>
                                    <p:animRot by="120000">
                                      <p:cBhvr>
                                        <p:cTn id="24" dur="200" fill="hold">
                                          <p:stCondLst>
                                            <p:cond delay="800"/>
                                          </p:stCondLst>
                                        </p:cTn>
                                        <p:tgtEl>
                                          <p:spTgt spid="34"/>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500"/>
                                        <p:tgtEl>
                                          <p:spTgt spid="7"/>
                                        </p:tgtEl>
                                      </p:cBhvr>
                                    </p:animEffect>
                                  </p:childTnLst>
                                </p:cTn>
                              </p:par>
                              <p:par>
                                <p:cTn id="30" presetID="22" presetClass="entr" presetSubtype="1"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up)">
                                      <p:cBhvr>
                                        <p:cTn id="32" dur="500"/>
                                        <p:tgtEl>
                                          <p:spTgt spid="6"/>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par>
                                <p:cTn id="39" presetID="10" presetClass="entr" presetSubtype="0" fill="hold" grpId="0" nodeType="withEffect">
                                  <p:stCondLst>
                                    <p:cond delay="50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par>
                                <p:cTn id="42" presetID="10" presetClass="entr" presetSubtype="0" fill="hold" grpId="0" nodeType="withEffect">
                                  <p:stCondLst>
                                    <p:cond delay="500"/>
                                  </p:stCondLst>
                                  <p:childTnLst>
                                    <p:set>
                                      <p:cBhvr>
                                        <p:cTn id="43" dur="1" fill="hold">
                                          <p:stCondLst>
                                            <p:cond delay="0"/>
                                          </p:stCondLst>
                                        </p:cTn>
                                        <p:tgtEl>
                                          <p:spTgt spid="48"/>
                                        </p:tgtEl>
                                        <p:attrNameLst>
                                          <p:attrName>style.visibility</p:attrName>
                                        </p:attrNameLst>
                                      </p:cBhvr>
                                      <p:to>
                                        <p:strVal val="visible"/>
                                      </p:to>
                                    </p:set>
                                    <p:animEffect transition="in" filter="fade">
                                      <p:cBhvr>
                                        <p:cTn id="44" dur="500"/>
                                        <p:tgtEl>
                                          <p:spTgt spid="48"/>
                                        </p:tgtEl>
                                      </p:cBhvr>
                                    </p:animEffect>
                                  </p:childTnLst>
                                </p:cTn>
                              </p:par>
                              <p:par>
                                <p:cTn id="45" presetID="10" presetClass="entr" presetSubtype="0" fill="hold" grpId="0" nodeType="withEffect">
                                  <p:stCondLst>
                                    <p:cond delay="50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500"/>
                                        <p:tgtEl>
                                          <p:spTgt spid="50"/>
                                        </p:tgtEl>
                                      </p:cBhvr>
                                    </p:animEffect>
                                  </p:childTnLst>
                                </p:cTn>
                              </p:par>
                              <p:par>
                                <p:cTn id="48" presetID="10" presetClass="entr" presetSubtype="0" fill="hold" grpId="0" nodeType="withEffect">
                                  <p:stCondLst>
                                    <p:cond delay="50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500"/>
                                        <p:tgtEl>
                                          <p:spTgt spid="45"/>
                                        </p:tgtEl>
                                      </p:cBhvr>
                                    </p:animEffect>
                                  </p:childTnLst>
                                </p:cTn>
                              </p:par>
                              <p:par>
                                <p:cTn id="51" presetID="10" presetClass="entr" presetSubtype="0" fill="hold" grpId="0" nodeType="withEffect">
                                  <p:stCondLst>
                                    <p:cond delay="50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500"/>
                                        <p:tgtEl>
                                          <p:spTgt spid="47"/>
                                        </p:tgtEl>
                                      </p:cBhvr>
                                    </p:animEffect>
                                  </p:childTnLst>
                                </p:cTn>
                              </p:par>
                              <p:par>
                                <p:cTn id="54" presetID="10" presetClass="entr" presetSubtype="0" fill="hold" grpId="0" nodeType="withEffect">
                                  <p:stCondLst>
                                    <p:cond delay="50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500"/>
                                        <p:tgtEl>
                                          <p:spTgt spid="46"/>
                                        </p:tgtEl>
                                      </p:cBhvr>
                                    </p:animEffect>
                                  </p:childTnLst>
                                </p:cTn>
                              </p:par>
                              <p:par>
                                <p:cTn id="57" presetID="10" presetClass="entr" presetSubtype="0" fill="hold" grpId="0" nodeType="withEffect">
                                  <p:stCondLst>
                                    <p:cond delay="500"/>
                                  </p:stCondLst>
                                  <p:childTnLst>
                                    <p:set>
                                      <p:cBhvr>
                                        <p:cTn id="58" dur="1" fill="hold">
                                          <p:stCondLst>
                                            <p:cond delay="0"/>
                                          </p:stCondLst>
                                        </p:cTn>
                                        <p:tgtEl>
                                          <p:spTgt spid="51"/>
                                        </p:tgtEl>
                                        <p:attrNameLst>
                                          <p:attrName>style.visibility</p:attrName>
                                        </p:attrNameLst>
                                      </p:cBhvr>
                                      <p:to>
                                        <p:strVal val="visible"/>
                                      </p:to>
                                    </p:set>
                                    <p:animEffect transition="in" filter="fade">
                                      <p:cBhvr>
                                        <p:cTn id="59" dur="500"/>
                                        <p:tgtEl>
                                          <p:spTgt spid="51"/>
                                        </p:tgtEl>
                                      </p:cBhvr>
                                    </p:animEffect>
                                  </p:childTnLst>
                                </p:cTn>
                              </p:par>
                              <p:par>
                                <p:cTn id="60" presetID="10" presetClass="entr" presetSubtype="0" fill="hold" grpId="0" nodeType="withEffect">
                                  <p:stCondLst>
                                    <p:cond delay="50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37" fill="hold" nodeType="clickEffect">
                                  <p:stCondLst>
                                    <p:cond delay="0"/>
                                  </p:stCondLst>
                                  <p:childTnLst>
                                    <p:set>
                                      <p:cBhvr>
                                        <p:cTn id="66" dur="1" fill="hold">
                                          <p:stCondLst>
                                            <p:cond delay="0"/>
                                          </p:stCondLst>
                                        </p:cTn>
                                        <p:tgtEl>
                                          <p:spTgt spid="2">
                                            <p:txEl>
                                              <p:pRg st="0" end="0"/>
                                            </p:txEl>
                                          </p:spTgt>
                                        </p:tgtEl>
                                        <p:attrNameLst>
                                          <p:attrName>style.visibility</p:attrName>
                                        </p:attrNameLst>
                                      </p:cBhvr>
                                      <p:to>
                                        <p:strVal val="visible"/>
                                      </p:to>
                                    </p:set>
                                    <p:animEffect transition="in" filter="barn(outVertical)">
                                      <p:cBhvr>
                                        <p:cTn id="67" dur="500"/>
                                        <p:tgtEl>
                                          <p:spTgt spid="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nodeType="clickEffect">
                                  <p:stCondLst>
                                    <p:cond delay="0"/>
                                  </p:stCondLst>
                                  <p:childTnLst>
                                    <p:set>
                                      <p:cBhvr>
                                        <p:cTn id="71" dur="1" fill="hold">
                                          <p:stCondLst>
                                            <p:cond delay="0"/>
                                          </p:stCondLst>
                                        </p:cTn>
                                        <p:tgtEl>
                                          <p:spTgt spid="45">
                                            <p:txEl>
                                              <p:pRg st="0" end="0"/>
                                            </p:txEl>
                                          </p:spTgt>
                                        </p:tgtEl>
                                        <p:attrNameLst>
                                          <p:attrName>style.visibility</p:attrName>
                                        </p:attrNameLst>
                                      </p:cBhvr>
                                      <p:to>
                                        <p:strVal val="visible"/>
                                      </p:to>
                                    </p:set>
                                    <p:animEffect transition="in" filter="barn(outVertical)">
                                      <p:cBhvr>
                                        <p:cTn id="72" dur="500"/>
                                        <p:tgtEl>
                                          <p:spTgt spid="45">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nodeType="clickEffect">
                                  <p:stCondLst>
                                    <p:cond delay="0"/>
                                  </p:stCondLst>
                                  <p:childTnLst>
                                    <p:set>
                                      <p:cBhvr>
                                        <p:cTn id="76" dur="1" fill="hold">
                                          <p:stCondLst>
                                            <p:cond delay="0"/>
                                          </p:stCondLst>
                                        </p:cTn>
                                        <p:tgtEl>
                                          <p:spTgt spid="46">
                                            <p:txEl>
                                              <p:pRg st="0" end="0"/>
                                            </p:txEl>
                                          </p:spTgt>
                                        </p:tgtEl>
                                        <p:attrNameLst>
                                          <p:attrName>style.visibility</p:attrName>
                                        </p:attrNameLst>
                                      </p:cBhvr>
                                      <p:to>
                                        <p:strVal val="visible"/>
                                      </p:to>
                                    </p:set>
                                    <p:animEffect transition="in" filter="barn(outVertical)">
                                      <p:cBhvr>
                                        <p:cTn id="77" dur="500"/>
                                        <p:tgtEl>
                                          <p:spTgt spid="46">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37" fill="hold" nodeType="clickEffect">
                                  <p:stCondLst>
                                    <p:cond delay="0"/>
                                  </p:stCondLst>
                                  <p:childTnLst>
                                    <p:set>
                                      <p:cBhvr>
                                        <p:cTn id="81" dur="1" fill="hold">
                                          <p:stCondLst>
                                            <p:cond delay="0"/>
                                          </p:stCondLst>
                                        </p:cTn>
                                        <p:tgtEl>
                                          <p:spTgt spid="49">
                                            <p:txEl>
                                              <p:pRg st="0" end="0"/>
                                            </p:txEl>
                                          </p:spTgt>
                                        </p:tgtEl>
                                        <p:attrNameLst>
                                          <p:attrName>style.visibility</p:attrName>
                                        </p:attrNameLst>
                                      </p:cBhvr>
                                      <p:to>
                                        <p:strVal val="visible"/>
                                      </p:to>
                                    </p:set>
                                    <p:animEffect transition="in" filter="barn(outVertical)">
                                      <p:cBhvr>
                                        <p:cTn id="82" dur="500"/>
                                        <p:tgtEl>
                                          <p:spTgt spid="49">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37" fill="hold" nodeType="clickEffect">
                                  <p:stCondLst>
                                    <p:cond delay="0"/>
                                  </p:stCondLst>
                                  <p:childTnLst>
                                    <p:set>
                                      <p:cBhvr>
                                        <p:cTn id="86" dur="1" fill="hold">
                                          <p:stCondLst>
                                            <p:cond delay="0"/>
                                          </p:stCondLst>
                                        </p:cTn>
                                        <p:tgtEl>
                                          <p:spTgt spid="50">
                                            <p:txEl>
                                              <p:pRg st="0" end="0"/>
                                            </p:txEl>
                                          </p:spTgt>
                                        </p:tgtEl>
                                        <p:attrNameLst>
                                          <p:attrName>style.visibility</p:attrName>
                                        </p:attrNameLst>
                                      </p:cBhvr>
                                      <p:to>
                                        <p:strVal val="visible"/>
                                      </p:to>
                                    </p:set>
                                    <p:animEffect transition="in" filter="barn(outVertical)">
                                      <p:cBhvr>
                                        <p:cTn id="87" dur="500"/>
                                        <p:tgtEl>
                                          <p:spTgt spid="50">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nodeType="clickEffect">
                                  <p:stCondLst>
                                    <p:cond delay="0"/>
                                  </p:stCondLst>
                                  <p:childTnLst>
                                    <p:set>
                                      <p:cBhvr>
                                        <p:cTn id="91" dur="1" fill="hold">
                                          <p:stCondLst>
                                            <p:cond delay="0"/>
                                          </p:stCondLst>
                                        </p:cTn>
                                        <p:tgtEl>
                                          <p:spTgt spid="51">
                                            <p:txEl>
                                              <p:pRg st="0" end="0"/>
                                            </p:txEl>
                                          </p:spTgt>
                                        </p:tgtEl>
                                        <p:attrNameLst>
                                          <p:attrName>style.visibility</p:attrName>
                                        </p:attrNameLst>
                                      </p:cBhvr>
                                      <p:to>
                                        <p:strVal val="visible"/>
                                      </p:to>
                                    </p:set>
                                    <p:animEffect transition="in" filter="barn(outVertical)">
                                      <p:cBhvr>
                                        <p:cTn id="92" dur="500"/>
                                        <p:tgtEl>
                                          <p:spTgt spid="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5" grpId="0" animBg="1"/>
      <p:bldP spid="46" grpId="0" animBg="1"/>
      <p:bldP spid="47" grpId="0"/>
      <p:bldP spid="48" grpId="0"/>
      <p:bldP spid="49" grpId="0" animBg="1"/>
      <p:bldP spid="50" grpId="0" animBg="1"/>
      <p:bldP spid="51" grpId="0" animBg="1"/>
      <p:bldP spid="5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248">
            <a:extLst>
              <a:ext uri="{FF2B5EF4-FFF2-40B4-BE49-F238E27FC236}">
                <a16:creationId xmlns:a16="http://schemas.microsoft.com/office/drawing/2014/main" id="{2C320C5A-9F32-3FA1-B557-1A6D2E5F1384}"/>
              </a:ext>
            </a:extLst>
          </p:cNvPr>
          <p:cNvSpPr/>
          <p:nvPr>
            <p:custDataLst>
              <p:tags r:id="rId1"/>
            </p:custDataLst>
          </p:nvPr>
        </p:nvSpPr>
        <p:spPr>
          <a:xfrm>
            <a:off x="2496625" y="1858467"/>
            <a:ext cx="2878271" cy="1362914"/>
          </a:xfrm>
          <a:prstGeom prst="roundRect">
            <a:avLst/>
          </a:prstGeom>
          <a:solidFill>
            <a:schemeClr val="bg1"/>
          </a:solidFill>
          <a:ln w="3810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200" b="1" dirty="0" err="1">
                <a:solidFill>
                  <a:srgbClr val="333F48"/>
                </a:solidFill>
                <a:latin typeface="Arial" panose="020B0604020202020204" pitchFamily="34" charset="0"/>
                <a:cs typeface="Arial" panose="020B0604020202020204" pitchFamily="34" charset="0"/>
              </a:rPr>
              <a:t>Judicial</a:t>
            </a:r>
            <a:r>
              <a:rPr lang="fr-CA" sz="3200" b="1" dirty="0">
                <a:solidFill>
                  <a:srgbClr val="333F48"/>
                </a:solidFill>
                <a:latin typeface="Arial" panose="020B0604020202020204" pitchFamily="34" charset="0"/>
                <a:cs typeface="Arial" panose="020B0604020202020204" pitchFamily="34" charset="0"/>
              </a:rPr>
              <a:t> </a:t>
            </a:r>
            <a:r>
              <a:rPr lang="fr-CA" sz="3200" dirty="0">
                <a:solidFill>
                  <a:srgbClr val="333F48"/>
                </a:solidFill>
                <a:latin typeface="Arial" panose="020B0604020202020204" pitchFamily="34" charset="0"/>
                <a:cs typeface="Arial" panose="020B0604020202020204" pitchFamily="34" charset="0"/>
              </a:rPr>
              <a:t>Power</a:t>
            </a:r>
            <a:endParaRPr lang="fr-CA" sz="3600" dirty="0">
              <a:solidFill>
                <a:srgbClr val="333F48"/>
              </a:solidFill>
              <a:latin typeface="Arial" panose="020B0604020202020204" pitchFamily="34" charset="0"/>
              <a:cs typeface="Arial" panose="020B0604020202020204" pitchFamily="34" charset="0"/>
            </a:endParaRPr>
          </a:p>
        </p:txBody>
      </p:sp>
      <p:cxnSp>
        <p:nvCxnSpPr>
          <p:cNvPr id="5" name="Connecteur droit 4">
            <a:extLst>
              <a:ext uri="{FF2B5EF4-FFF2-40B4-BE49-F238E27FC236}">
                <a16:creationId xmlns:a16="http://schemas.microsoft.com/office/drawing/2014/main" id="{7B854918-262E-D61B-EC62-EAF96DB9A211}"/>
              </a:ext>
            </a:extLst>
          </p:cNvPr>
          <p:cNvCxnSpPr/>
          <p:nvPr>
            <p:custDataLst>
              <p:tags r:id="rId2"/>
            </p:custDataLst>
          </p:nvPr>
        </p:nvCxnSpPr>
        <p:spPr>
          <a:xfrm>
            <a:off x="6096000" y="692697"/>
            <a:ext cx="0" cy="5520093"/>
          </a:xfrm>
          <a:prstGeom prst="line">
            <a:avLst/>
          </a:prstGeom>
          <a:ln w="19050">
            <a:solidFill>
              <a:srgbClr val="BCBAB3"/>
            </a:solidFill>
            <a:prstDash val="dash"/>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1DB57EB8-782F-721A-53DF-C86B2B181501}"/>
              </a:ext>
            </a:extLst>
          </p:cNvPr>
          <p:cNvCxnSpPr/>
          <p:nvPr>
            <p:custDataLst>
              <p:tags r:id="rId3"/>
            </p:custDataLst>
          </p:nvPr>
        </p:nvCxnSpPr>
        <p:spPr>
          <a:xfrm>
            <a:off x="3910377" y="3221382"/>
            <a:ext cx="0" cy="356099"/>
          </a:xfrm>
          <a:prstGeom prst="straightConnector1">
            <a:avLst/>
          </a:prstGeom>
          <a:ln w="38100">
            <a:solidFill>
              <a:srgbClr val="BCBAB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F42F302C-6155-ED26-DAA8-36A70BDE9F9A}"/>
              </a:ext>
            </a:extLst>
          </p:cNvPr>
          <p:cNvCxnSpPr/>
          <p:nvPr>
            <p:custDataLst>
              <p:tags r:id="rId4"/>
            </p:custDataLst>
          </p:nvPr>
        </p:nvCxnSpPr>
        <p:spPr>
          <a:xfrm>
            <a:off x="8293290" y="3209178"/>
            <a:ext cx="0" cy="356099"/>
          </a:xfrm>
          <a:prstGeom prst="straightConnector1">
            <a:avLst/>
          </a:prstGeom>
          <a:ln w="38100">
            <a:solidFill>
              <a:srgbClr val="BCBAB3"/>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 name="Rectangle à coins arrondis 280">
            <a:extLst>
              <a:ext uri="{FF2B5EF4-FFF2-40B4-BE49-F238E27FC236}">
                <a16:creationId xmlns:a16="http://schemas.microsoft.com/office/drawing/2014/main" id="{212765A3-F3EB-3262-30DF-153BAD117132}"/>
              </a:ext>
            </a:extLst>
          </p:cNvPr>
          <p:cNvSpPr/>
          <p:nvPr>
            <p:custDataLst>
              <p:tags r:id="rId5"/>
            </p:custDataLst>
          </p:nvPr>
        </p:nvSpPr>
        <p:spPr>
          <a:xfrm>
            <a:off x="6855917" y="1858467"/>
            <a:ext cx="2878271" cy="1362914"/>
          </a:xfrm>
          <a:prstGeom prst="roundRect">
            <a:avLst/>
          </a:prstGeom>
          <a:solidFill>
            <a:schemeClr val="bg1"/>
          </a:solidFill>
          <a:ln w="38100">
            <a:solidFill>
              <a:srgbClr val="BCBA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200" b="1" dirty="0" err="1">
                <a:solidFill>
                  <a:srgbClr val="333F48"/>
                </a:solidFill>
                <a:latin typeface="Arial" panose="020B0604020202020204" pitchFamily="34" charset="0"/>
                <a:cs typeface="Arial" panose="020B0604020202020204" pitchFamily="34" charset="0"/>
              </a:rPr>
              <a:t>Judicial</a:t>
            </a:r>
            <a:r>
              <a:rPr lang="fr-CA" sz="3200" b="1" dirty="0">
                <a:solidFill>
                  <a:srgbClr val="333F48"/>
                </a:solidFill>
                <a:latin typeface="Arial" panose="020B0604020202020204" pitchFamily="34" charset="0"/>
                <a:cs typeface="Arial" panose="020B0604020202020204" pitchFamily="34" charset="0"/>
              </a:rPr>
              <a:t> </a:t>
            </a:r>
            <a:r>
              <a:rPr lang="fr-CA" sz="3200" dirty="0">
                <a:solidFill>
                  <a:srgbClr val="333F48"/>
                </a:solidFill>
                <a:latin typeface="Arial" panose="020B0604020202020204" pitchFamily="34" charset="0"/>
                <a:cs typeface="Arial" panose="020B0604020202020204" pitchFamily="34" charset="0"/>
              </a:rPr>
              <a:t>Power</a:t>
            </a:r>
            <a:endParaRPr lang="fr-CA" sz="3600" dirty="0">
              <a:solidFill>
                <a:srgbClr val="333F48"/>
              </a:solidFill>
              <a:latin typeface="Arial" panose="020B0604020202020204" pitchFamily="34" charset="0"/>
              <a:cs typeface="Arial" panose="020B0604020202020204" pitchFamily="34" charset="0"/>
            </a:endParaRPr>
          </a:p>
        </p:txBody>
      </p:sp>
      <p:sp>
        <p:nvSpPr>
          <p:cNvPr id="9" name="Rectangle à coins arrondis 271">
            <a:extLst>
              <a:ext uri="{FF2B5EF4-FFF2-40B4-BE49-F238E27FC236}">
                <a16:creationId xmlns:a16="http://schemas.microsoft.com/office/drawing/2014/main" id="{94F3D261-E720-9A7D-90A7-6C376ABF55C0}"/>
              </a:ext>
            </a:extLst>
          </p:cNvPr>
          <p:cNvSpPr/>
          <p:nvPr>
            <p:custDataLst>
              <p:tags r:id="rId6"/>
            </p:custDataLst>
          </p:nvPr>
        </p:nvSpPr>
        <p:spPr>
          <a:xfrm>
            <a:off x="2496625" y="3694295"/>
            <a:ext cx="2878271" cy="2518494"/>
          </a:xfrm>
          <a:prstGeom prst="roundRect">
            <a:avLst/>
          </a:prstGeom>
          <a:solidFill>
            <a:schemeClr val="accent1">
              <a:lumMod val="20000"/>
              <a:lumOff val="80000"/>
            </a:schemeClr>
          </a:solidFill>
          <a:ln w="19050">
            <a:solidFill>
              <a:srgbClr val="E46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000" dirty="0">
                <a:solidFill>
                  <a:srgbClr val="333F48"/>
                </a:solidFill>
                <a:latin typeface="Arial" panose="020B0604020202020204" pitchFamily="34" charset="0"/>
                <a:cs typeface="Arial" panose="020B0604020202020204" pitchFamily="34" charset="0"/>
              </a:rPr>
              <a:t>Courts</a:t>
            </a:r>
          </a:p>
        </p:txBody>
      </p:sp>
      <p:sp>
        <p:nvSpPr>
          <p:cNvPr id="10" name="Rectangle à coins arrondis 17">
            <a:extLst>
              <a:ext uri="{FF2B5EF4-FFF2-40B4-BE49-F238E27FC236}">
                <a16:creationId xmlns:a16="http://schemas.microsoft.com/office/drawing/2014/main" id="{FF23B9A4-E7CF-CA3D-62EC-A465DCA17BF8}"/>
              </a:ext>
            </a:extLst>
          </p:cNvPr>
          <p:cNvSpPr/>
          <p:nvPr>
            <p:custDataLst>
              <p:tags r:id="rId7"/>
            </p:custDataLst>
          </p:nvPr>
        </p:nvSpPr>
        <p:spPr>
          <a:xfrm>
            <a:off x="6855917" y="3694295"/>
            <a:ext cx="2878271" cy="2518495"/>
          </a:xfrm>
          <a:prstGeom prst="roundRect">
            <a:avLst/>
          </a:prstGeom>
          <a:solidFill>
            <a:schemeClr val="accent1">
              <a:lumMod val="20000"/>
              <a:lumOff val="80000"/>
            </a:schemeClr>
          </a:solidFill>
          <a:ln w="19050">
            <a:solidFill>
              <a:srgbClr val="E46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000" dirty="0">
                <a:solidFill>
                  <a:srgbClr val="333F48"/>
                </a:solidFill>
                <a:latin typeface="Arial" panose="020B0604020202020204" pitchFamily="34" charset="0"/>
                <a:cs typeface="Arial" panose="020B0604020202020204" pitchFamily="34" charset="0"/>
              </a:rPr>
              <a:t>Courts</a:t>
            </a:r>
          </a:p>
        </p:txBody>
      </p:sp>
      <p:grpSp>
        <p:nvGrpSpPr>
          <p:cNvPr id="11" name="Groupe 10">
            <a:extLst>
              <a:ext uri="{FF2B5EF4-FFF2-40B4-BE49-F238E27FC236}">
                <a16:creationId xmlns:a16="http://schemas.microsoft.com/office/drawing/2014/main" id="{482A1204-A4D5-5A5D-F97D-C45CA8A6B752}"/>
              </a:ext>
            </a:extLst>
          </p:cNvPr>
          <p:cNvGrpSpPr/>
          <p:nvPr>
            <p:custDataLst>
              <p:tags r:id="rId8"/>
            </p:custDataLst>
          </p:nvPr>
        </p:nvGrpSpPr>
        <p:grpSpPr>
          <a:xfrm>
            <a:off x="2600473" y="679022"/>
            <a:ext cx="6951335" cy="1035314"/>
            <a:chOff x="1076472" y="679022"/>
            <a:chExt cx="6951335" cy="1035314"/>
          </a:xfrm>
        </p:grpSpPr>
        <p:sp>
          <p:nvSpPr>
            <p:cNvPr id="12" name="Rectangle à coins arrondis 13">
              <a:extLst>
                <a:ext uri="{FF2B5EF4-FFF2-40B4-BE49-F238E27FC236}">
                  <a16:creationId xmlns:a16="http://schemas.microsoft.com/office/drawing/2014/main" id="{89270AF1-509B-4D36-E759-483184C98B30}"/>
                </a:ext>
              </a:extLst>
            </p:cNvPr>
            <p:cNvSpPr/>
            <p:nvPr/>
          </p:nvSpPr>
          <p:spPr>
            <a:xfrm>
              <a:off x="1076472" y="679022"/>
              <a:ext cx="2619810" cy="675274"/>
            </a:xfrm>
            <a:prstGeom prst="roundRect">
              <a:avLst/>
            </a:prstGeom>
            <a:solidFill>
              <a:schemeClr val="bg1"/>
            </a:solidFill>
            <a:ln w="1905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dirty="0" err="1">
                  <a:solidFill>
                    <a:srgbClr val="F6891F"/>
                  </a:solidFill>
                  <a:latin typeface="Arial" panose="020B0604020202020204" pitchFamily="34" charset="0"/>
                  <a:cs typeface="Arial" panose="020B0604020202020204" pitchFamily="34" charset="0"/>
                </a:rPr>
                <a:t>Federal</a:t>
              </a:r>
              <a:endParaRPr lang="fr-CA" sz="2400" dirty="0">
                <a:solidFill>
                  <a:srgbClr val="F6891F"/>
                </a:solidFill>
                <a:latin typeface="Arial" panose="020B0604020202020204" pitchFamily="34" charset="0"/>
                <a:cs typeface="Arial" panose="020B0604020202020204" pitchFamily="34" charset="0"/>
              </a:endParaRPr>
            </a:p>
          </p:txBody>
        </p:sp>
        <p:sp>
          <p:nvSpPr>
            <p:cNvPr id="13" name="Rectangle à coins arrondis 14">
              <a:extLst>
                <a:ext uri="{FF2B5EF4-FFF2-40B4-BE49-F238E27FC236}">
                  <a16:creationId xmlns:a16="http://schemas.microsoft.com/office/drawing/2014/main" id="{85AAC5F7-0403-3571-6CF2-A2F6A56D6457}"/>
                </a:ext>
              </a:extLst>
            </p:cNvPr>
            <p:cNvSpPr/>
            <p:nvPr/>
          </p:nvSpPr>
          <p:spPr>
            <a:xfrm>
              <a:off x="5407997" y="679022"/>
              <a:ext cx="2619810" cy="675274"/>
            </a:xfrm>
            <a:prstGeom prst="roundRect">
              <a:avLst/>
            </a:prstGeom>
            <a:solidFill>
              <a:schemeClr val="bg1"/>
            </a:solidFill>
            <a:ln w="1905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dirty="0" err="1">
                  <a:solidFill>
                    <a:srgbClr val="F6891F"/>
                  </a:solidFill>
                  <a:latin typeface="Arial" panose="020B0604020202020204" pitchFamily="34" charset="0"/>
                  <a:cs typeface="Arial" panose="020B0604020202020204" pitchFamily="34" charset="0"/>
                </a:rPr>
                <a:t>Quebec</a:t>
              </a:r>
              <a:endParaRPr lang="fr-CA" sz="2400" dirty="0">
                <a:solidFill>
                  <a:srgbClr val="F6891F"/>
                </a:solidFill>
                <a:latin typeface="Arial" panose="020B0604020202020204" pitchFamily="34" charset="0"/>
                <a:cs typeface="Arial" panose="020B0604020202020204" pitchFamily="34" charset="0"/>
              </a:endParaRPr>
            </a:p>
          </p:txBody>
        </p:sp>
        <p:cxnSp>
          <p:nvCxnSpPr>
            <p:cNvPr id="14" name="Connecteur droit avec flèche 13">
              <a:extLst>
                <a:ext uri="{FF2B5EF4-FFF2-40B4-BE49-F238E27FC236}">
                  <a16:creationId xmlns:a16="http://schemas.microsoft.com/office/drawing/2014/main" id="{9F74917F-FDB4-7C0F-6061-6F32D8601CB3}"/>
                </a:ext>
              </a:extLst>
            </p:cNvPr>
            <p:cNvCxnSpPr/>
            <p:nvPr/>
          </p:nvCxnSpPr>
          <p:spPr>
            <a:xfrm>
              <a:off x="2386377" y="1354296"/>
              <a:ext cx="0" cy="360040"/>
            </a:xfrm>
            <a:prstGeom prst="straightConnector1">
              <a:avLst/>
            </a:prstGeom>
            <a:ln w="38100">
              <a:solidFill>
                <a:srgbClr val="333F48"/>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A437EDB6-D267-2499-73DB-AA78528DDAE2}"/>
                </a:ext>
              </a:extLst>
            </p:cNvPr>
            <p:cNvCxnSpPr/>
            <p:nvPr/>
          </p:nvCxnSpPr>
          <p:spPr>
            <a:xfrm>
              <a:off x="6755643" y="1354296"/>
              <a:ext cx="0" cy="360040"/>
            </a:xfrm>
            <a:prstGeom prst="straightConnector1">
              <a:avLst/>
            </a:prstGeom>
            <a:ln w="38100">
              <a:solidFill>
                <a:srgbClr val="333F48"/>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e 15">
            <a:extLst>
              <a:ext uri="{FF2B5EF4-FFF2-40B4-BE49-F238E27FC236}">
                <a16:creationId xmlns:a16="http://schemas.microsoft.com/office/drawing/2014/main" id="{0A916D60-F693-65E2-BD89-967370A33C72}"/>
              </a:ext>
            </a:extLst>
          </p:cNvPr>
          <p:cNvGrpSpPr/>
          <p:nvPr>
            <p:custDataLst>
              <p:tags r:id="rId9"/>
            </p:custDataLst>
          </p:nvPr>
        </p:nvGrpSpPr>
        <p:grpSpPr>
          <a:xfrm>
            <a:off x="5501476" y="692697"/>
            <a:ext cx="1242596" cy="1165771"/>
            <a:chOff x="2050776" y="1628798"/>
            <a:chExt cx="5329536" cy="4536504"/>
          </a:xfrm>
        </p:grpSpPr>
        <p:sp>
          <p:nvSpPr>
            <p:cNvPr id="17" name="Forme libre 19">
              <a:extLst>
                <a:ext uri="{FF2B5EF4-FFF2-40B4-BE49-F238E27FC236}">
                  <a16:creationId xmlns:a16="http://schemas.microsoft.com/office/drawing/2014/main" id="{E4FB687D-187D-FF45-8DF6-28EBB3835B1F}"/>
                </a:ext>
              </a:extLst>
            </p:cNvPr>
            <p:cNvSpPr/>
            <p:nvPr/>
          </p:nvSpPr>
          <p:spPr>
            <a:xfrm>
              <a:off x="2699791" y="1628798"/>
              <a:ext cx="4032448" cy="4536504"/>
            </a:xfrm>
            <a:custGeom>
              <a:avLst/>
              <a:gdLst>
                <a:gd name="connsiteX0" fmla="*/ 2016224 w 4032448"/>
                <a:gd name="connsiteY0" fmla="*/ 216025 h 4536504"/>
                <a:gd name="connsiteX1" fmla="*/ 2016266 w 4032448"/>
                <a:gd name="connsiteY1" fmla="*/ 217024 h 4536504"/>
                <a:gd name="connsiteX2" fmla="*/ 3780550 w 4032448"/>
                <a:gd name="connsiteY2" fmla="*/ 324038 h 4536504"/>
                <a:gd name="connsiteX3" fmla="*/ 2025161 w 4032448"/>
                <a:gd name="connsiteY3" fmla="*/ 430513 h 4536504"/>
                <a:gd name="connsiteX4" fmla="*/ 2025297 w 4032448"/>
                <a:gd name="connsiteY4" fmla="*/ 433772 h 4536504"/>
                <a:gd name="connsiteX5" fmla="*/ 2086296 w 4032448"/>
                <a:gd name="connsiteY5" fmla="*/ 445344 h 4536504"/>
                <a:gd name="connsiteX6" fmla="*/ 2196244 w 4032448"/>
                <a:gd name="connsiteY6" fmla="*/ 601218 h 4536504"/>
                <a:gd name="connsiteX7" fmla="*/ 2086296 w 4032448"/>
                <a:gd name="connsiteY7" fmla="*/ 757092 h 4536504"/>
                <a:gd name="connsiteX8" fmla="*/ 2039142 w 4032448"/>
                <a:gd name="connsiteY8" fmla="*/ 766038 h 4536504"/>
                <a:gd name="connsiteX9" fmla="*/ 2185853 w 4032448"/>
                <a:gd name="connsiteY9" fmla="*/ 4287103 h 4536504"/>
                <a:gd name="connsiteX10" fmla="*/ 2422564 w 4032448"/>
                <a:gd name="connsiteY10" fmla="*/ 4288586 h 4536504"/>
                <a:gd name="connsiteX11" fmla="*/ 4032448 w 4032448"/>
                <a:gd name="connsiteY11" fmla="*/ 4411273 h 4536504"/>
                <a:gd name="connsiteX12" fmla="*/ 4032448 w 4032448"/>
                <a:gd name="connsiteY12" fmla="*/ 4536504 h 4536504"/>
                <a:gd name="connsiteX13" fmla="*/ 2196244 w 4032448"/>
                <a:gd name="connsiteY13" fmla="*/ 4536504 h 4536504"/>
                <a:gd name="connsiteX14" fmla="*/ 1836204 w 4032448"/>
                <a:gd name="connsiteY14" fmla="*/ 4536504 h 4536504"/>
                <a:gd name="connsiteX15" fmla="*/ 0 w 4032448"/>
                <a:gd name="connsiteY15" fmla="*/ 4536504 h 4536504"/>
                <a:gd name="connsiteX16" fmla="*/ 0 w 4032448"/>
                <a:gd name="connsiteY16" fmla="*/ 4411273 h 4536504"/>
                <a:gd name="connsiteX17" fmla="*/ 1609884 w 4032448"/>
                <a:gd name="connsiteY17" fmla="*/ 4288586 h 4536504"/>
                <a:gd name="connsiteX18" fmla="*/ 1846596 w 4032448"/>
                <a:gd name="connsiteY18" fmla="*/ 4287103 h 4536504"/>
                <a:gd name="connsiteX19" fmla="*/ 1993307 w 4032448"/>
                <a:gd name="connsiteY19" fmla="*/ 766038 h 4536504"/>
                <a:gd name="connsiteX20" fmla="*/ 1946152 w 4032448"/>
                <a:gd name="connsiteY20" fmla="*/ 757092 h 4536504"/>
                <a:gd name="connsiteX21" fmla="*/ 1836204 w 4032448"/>
                <a:gd name="connsiteY21" fmla="*/ 601218 h 4536504"/>
                <a:gd name="connsiteX22" fmla="*/ 1946152 w 4032448"/>
                <a:gd name="connsiteY22" fmla="*/ 445344 h 4536504"/>
                <a:gd name="connsiteX23" fmla="*/ 2007151 w 4032448"/>
                <a:gd name="connsiteY23" fmla="*/ 433772 h 4536504"/>
                <a:gd name="connsiteX24" fmla="*/ 2007242 w 4032448"/>
                <a:gd name="connsiteY24" fmla="*/ 431600 h 4536504"/>
                <a:gd name="connsiteX25" fmla="*/ 1999820 w 4032448"/>
                <a:gd name="connsiteY25" fmla="*/ 432050 h 4536504"/>
                <a:gd name="connsiteX26" fmla="*/ 219089 w 4032448"/>
                <a:gd name="connsiteY26" fmla="*/ 324038 h 4536504"/>
                <a:gd name="connsiteX27" fmla="*/ 1999820 w 4032448"/>
                <a:gd name="connsiteY27" fmla="*/ 216026 h 4536504"/>
                <a:gd name="connsiteX28" fmla="*/ 2016183 w 4032448"/>
                <a:gd name="connsiteY28" fmla="*/ 217019 h 4536504"/>
                <a:gd name="connsiteX29" fmla="*/ 1999819 w 4032448"/>
                <a:gd name="connsiteY29" fmla="*/ 0 h 4536504"/>
                <a:gd name="connsiteX30" fmla="*/ 2098032 w 4032448"/>
                <a:gd name="connsiteY30" fmla="*/ 108012 h 4536504"/>
                <a:gd name="connsiteX31" fmla="*/ 1999819 w 4032448"/>
                <a:gd name="connsiteY31" fmla="*/ 216024 h 4536504"/>
                <a:gd name="connsiteX32" fmla="*/ 1901606 w 4032448"/>
                <a:gd name="connsiteY32" fmla="*/ 108012 h 4536504"/>
                <a:gd name="connsiteX33" fmla="*/ 1999819 w 4032448"/>
                <a:gd name="connsiteY33" fmla="*/ 0 h 453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32448" h="4536504">
                  <a:moveTo>
                    <a:pt x="2016224" y="216025"/>
                  </a:moveTo>
                  <a:lnTo>
                    <a:pt x="2016266" y="217024"/>
                  </a:lnTo>
                  <a:lnTo>
                    <a:pt x="3780550" y="324038"/>
                  </a:lnTo>
                  <a:lnTo>
                    <a:pt x="2025161" y="430513"/>
                  </a:lnTo>
                  <a:lnTo>
                    <a:pt x="2025297" y="433772"/>
                  </a:lnTo>
                  <a:lnTo>
                    <a:pt x="2086296" y="445344"/>
                  </a:lnTo>
                  <a:cubicBezTo>
                    <a:pt x="2150908" y="471025"/>
                    <a:pt x="2196244" y="531146"/>
                    <a:pt x="2196244" y="601218"/>
                  </a:cubicBezTo>
                  <a:cubicBezTo>
                    <a:pt x="2196244" y="671290"/>
                    <a:pt x="2150908" y="731411"/>
                    <a:pt x="2086296" y="757092"/>
                  </a:cubicBezTo>
                  <a:lnTo>
                    <a:pt x="2039142" y="766038"/>
                  </a:lnTo>
                  <a:lnTo>
                    <a:pt x="2185853" y="4287103"/>
                  </a:lnTo>
                  <a:lnTo>
                    <a:pt x="2422564" y="4288586"/>
                  </a:lnTo>
                  <a:cubicBezTo>
                    <a:pt x="3341323" y="4300263"/>
                    <a:pt x="4032448" y="4350755"/>
                    <a:pt x="4032448" y="4411273"/>
                  </a:cubicBezTo>
                  <a:lnTo>
                    <a:pt x="4032448" y="4536504"/>
                  </a:lnTo>
                  <a:lnTo>
                    <a:pt x="2196244" y="4536504"/>
                  </a:lnTo>
                  <a:lnTo>
                    <a:pt x="1836204" y="4536504"/>
                  </a:lnTo>
                  <a:lnTo>
                    <a:pt x="0" y="4536504"/>
                  </a:lnTo>
                  <a:lnTo>
                    <a:pt x="0" y="4411273"/>
                  </a:lnTo>
                  <a:cubicBezTo>
                    <a:pt x="0" y="4350755"/>
                    <a:pt x="691125" y="4300263"/>
                    <a:pt x="1609884" y="4288586"/>
                  </a:cubicBezTo>
                  <a:lnTo>
                    <a:pt x="1846596" y="4287103"/>
                  </a:lnTo>
                  <a:lnTo>
                    <a:pt x="1993307" y="766038"/>
                  </a:lnTo>
                  <a:lnTo>
                    <a:pt x="1946152" y="757092"/>
                  </a:lnTo>
                  <a:cubicBezTo>
                    <a:pt x="1881541" y="731411"/>
                    <a:pt x="1836204" y="671290"/>
                    <a:pt x="1836204" y="601218"/>
                  </a:cubicBezTo>
                  <a:cubicBezTo>
                    <a:pt x="1836204" y="531146"/>
                    <a:pt x="1881541" y="471025"/>
                    <a:pt x="1946152" y="445344"/>
                  </a:cubicBezTo>
                  <a:lnTo>
                    <a:pt x="2007151" y="433772"/>
                  </a:lnTo>
                  <a:lnTo>
                    <a:pt x="2007242" y="431600"/>
                  </a:lnTo>
                  <a:lnTo>
                    <a:pt x="1999820" y="432050"/>
                  </a:lnTo>
                  <a:lnTo>
                    <a:pt x="219089" y="324038"/>
                  </a:lnTo>
                  <a:lnTo>
                    <a:pt x="1999820" y="216026"/>
                  </a:lnTo>
                  <a:lnTo>
                    <a:pt x="2016183" y="217019"/>
                  </a:lnTo>
                  <a:close/>
                  <a:moveTo>
                    <a:pt x="1999819" y="0"/>
                  </a:moveTo>
                  <a:cubicBezTo>
                    <a:pt x="2054061" y="0"/>
                    <a:pt x="2098032" y="48359"/>
                    <a:pt x="2098032" y="108012"/>
                  </a:cubicBezTo>
                  <a:cubicBezTo>
                    <a:pt x="2098032" y="167665"/>
                    <a:pt x="2054061" y="216024"/>
                    <a:pt x="1999819" y="216024"/>
                  </a:cubicBezTo>
                  <a:cubicBezTo>
                    <a:pt x="1945577" y="216024"/>
                    <a:pt x="1901606" y="167665"/>
                    <a:pt x="1901606" y="108012"/>
                  </a:cubicBezTo>
                  <a:cubicBezTo>
                    <a:pt x="1901606" y="48359"/>
                    <a:pt x="1945577" y="0"/>
                    <a:pt x="1999819" y="0"/>
                  </a:cubicBez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8" name="Groupe 17">
              <a:extLst>
                <a:ext uri="{FF2B5EF4-FFF2-40B4-BE49-F238E27FC236}">
                  <a16:creationId xmlns:a16="http://schemas.microsoft.com/office/drawing/2014/main" id="{9D65B672-BC8C-2CA8-046F-7A7615D588A2}"/>
                </a:ext>
              </a:extLst>
            </p:cNvPr>
            <p:cNvGrpSpPr/>
            <p:nvPr/>
          </p:nvGrpSpPr>
          <p:grpSpPr>
            <a:xfrm>
              <a:off x="2050776" y="1671298"/>
              <a:ext cx="5329536" cy="2693806"/>
              <a:chOff x="2050776" y="1671298"/>
              <a:chExt cx="5329536" cy="2693806"/>
            </a:xfrm>
          </p:grpSpPr>
          <p:sp>
            <p:nvSpPr>
              <p:cNvPr id="19" name="Organigramme : Extraire 18">
                <a:extLst>
                  <a:ext uri="{FF2B5EF4-FFF2-40B4-BE49-F238E27FC236}">
                    <a16:creationId xmlns:a16="http://schemas.microsoft.com/office/drawing/2014/main" id="{92B77DAF-4740-D50A-1308-C13EE9D69CC2}"/>
                  </a:ext>
                </a:extLst>
              </p:cNvPr>
              <p:cNvSpPr/>
              <p:nvPr/>
            </p:nvSpPr>
            <p:spPr>
              <a:xfrm>
                <a:off x="2051720"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Organigramme : Extraire 19">
                <a:extLst>
                  <a:ext uri="{FF2B5EF4-FFF2-40B4-BE49-F238E27FC236}">
                    <a16:creationId xmlns:a16="http://schemas.microsoft.com/office/drawing/2014/main" id="{D4C9B6BE-7B98-5F10-A98F-FD9C79B23DC5}"/>
                  </a:ext>
                </a:extLst>
              </p:cNvPr>
              <p:cNvSpPr/>
              <p:nvPr/>
            </p:nvSpPr>
            <p:spPr>
              <a:xfrm>
                <a:off x="5508104"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Forme libre 23">
                <a:extLst>
                  <a:ext uri="{FF2B5EF4-FFF2-40B4-BE49-F238E27FC236}">
                    <a16:creationId xmlns:a16="http://schemas.microsoft.com/office/drawing/2014/main" id="{EC6ADEF7-FE2C-8C8B-C128-D7EB863C20EE}"/>
                  </a:ext>
                </a:extLst>
              </p:cNvPr>
              <p:cNvSpPr/>
              <p:nvPr/>
            </p:nvSpPr>
            <p:spPr>
              <a:xfrm flipV="1">
                <a:off x="2050776"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Ellipse 21">
                <a:extLst>
                  <a:ext uri="{FF2B5EF4-FFF2-40B4-BE49-F238E27FC236}">
                    <a16:creationId xmlns:a16="http://schemas.microsoft.com/office/drawing/2014/main" id="{2DE3F3E5-6E13-FEB5-D600-E7DB6EBFB1DF}"/>
                  </a:ext>
                </a:extLst>
              </p:cNvPr>
              <p:cNvSpPr/>
              <p:nvPr/>
            </p:nvSpPr>
            <p:spPr>
              <a:xfrm>
                <a:off x="4769436" y="2132856"/>
                <a:ext cx="74236"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Ellipse 22">
                <a:extLst>
                  <a:ext uri="{FF2B5EF4-FFF2-40B4-BE49-F238E27FC236}">
                    <a16:creationId xmlns:a16="http://schemas.microsoft.com/office/drawing/2014/main" id="{17B1508B-06BD-8C1B-9376-C2768464DC69}"/>
                  </a:ext>
                </a:extLst>
              </p:cNvPr>
              <p:cNvSpPr/>
              <p:nvPr/>
            </p:nvSpPr>
            <p:spPr>
              <a:xfrm>
                <a:off x="4716016" y="1671298"/>
                <a:ext cx="45994"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 name="Forme libre 26">
                <a:extLst>
                  <a:ext uri="{FF2B5EF4-FFF2-40B4-BE49-F238E27FC236}">
                    <a16:creationId xmlns:a16="http://schemas.microsoft.com/office/drawing/2014/main" id="{3D8004FA-AC6B-5FC9-6244-FCE7BF557A88}"/>
                  </a:ext>
                </a:extLst>
              </p:cNvPr>
              <p:cNvSpPr/>
              <p:nvPr/>
            </p:nvSpPr>
            <p:spPr>
              <a:xfrm flipV="1">
                <a:off x="5506952"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pic>
        <p:nvPicPr>
          <p:cNvPr id="25" name="Image 24">
            <a:extLst>
              <a:ext uri="{FF2B5EF4-FFF2-40B4-BE49-F238E27FC236}">
                <a16:creationId xmlns:a16="http://schemas.microsoft.com/office/drawing/2014/main" id="{F791D436-9DCE-55B7-FAB5-E7EEB2E1853D}"/>
              </a:ext>
            </a:extLst>
          </p:cNvPr>
          <p:cNvPicPr>
            <a:picLocks noChangeAspect="1"/>
          </p:cNvPicPr>
          <p:nvPr>
            <p:custDataLst>
              <p:tags r:id="rId10"/>
            </p:custDataLst>
          </p:nvPr>
        </p:nvPicPr>
        <p:blipFill>
          <a:blip r:embed="rId13"/>
          <a:stretch>
            <a:fillRect/>
          </a:stretch>
        </p:blipFill>
        <p:spPr>
          <a:xfrm>
            <a:off x="303920" y="566965"/>
            <a:ext cx="1281993" cy="641809"/>
          </a:xfrm>
          <a:prstGeom prst="rect">
            <a:avLst/>
          </a:prstGeom>
        </p:spPr>
      </p:pic>
    </p:spTree>
    <p:extLst>
      <p:ext uri="{BB962C8B-B14F-4D97-AF65-F5344CB8AC3E}">
        <p14:creationId xmlns:p14="http://schemas.microsoft.com/office/powerpoint/2010/main" val="1214235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22" presetClass="entr" presetSubtype="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up)">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barn(outVertical)">
                                      <p:cBhvr>
                                        <p:cTn id="33" dur="500"/>
                                        <p:tgtEl>
                                          <p:spTgt spid="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nodeType="click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Effect transition="in" filter="barn(outVertical)">
                                      <p:cBhvr>
                                        <p:cTn id="38"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9E4C8C5E-B19D-204E-9453-97003A9D478D}"/>
              </a:ext>
            </a:extLst>
          </p:cNvPr>
          <p:cNvSpPr>
            <a:spLocks noGrp="1"/>
          </p:cNvSpPr>
          <p:nvPr>
            <p:ph type="body" sz="quarter" idx="14"/>
          </p:nvPr>
        </p:nvSpPr>
        <p:spPr>
          <a:xfrm>
            <a:off x="841998" y="1578464"/>
            <a:ext cx="9336323" cy="4114800"/>
          </a:xfrm>
        </p:spPr>
        <p:txBody>
          <a:bodyPr/>
          <a:lstStyle/>
          <a:p>
            <a:pPr marL="285750" indent="-285750">
              <a:buFont typeface="Arial" panose="020B0604020202020204" pitchFamily="34" charset="0"/>
              <a:buChar char="•"/>
            </a:pPr>
            <a:r>
              <a:rPr lang="fr-CA" dirty="0">
                <a:ea typeface="+mn-lt"/>
                <a:cs typeface="+mn-lt"/>
              </a:rPr>
              <a:t>Age of </a:t>
            </a:r>
            <a:r>
              <a:rPr lang="en-CA" dirty="0">
                <a:ea typeface="+mn-lt"/>
                <a:cs typeface="+mn-lt"/>
              </a:rPr>
              <a:t>Enlightenment</a:t>
            </a:r>
          </a:p>
          <a:p>
            <a:pPr marL="285750" indent="-285750">
              <a:buFont typeface="Arial" panose="020B0604020202020204" pitchFamily="34" charset="0"/>
              <a:buChar char="•"/>
            </a:pPr>
            <a:r>
              <a:rPr lang="fr-CA" dirty="0"/>
              <a:t>The</a:t>
            </a:r>
            <a:r>
              <a:rPr lang="fr-CA" b="1" dirty="0"/>
              <a:t> </a:t>
            </a:r>
            <a:r>
              <a:rPr lang="fr-CA" b="1" dirty="0">
                <a:solidFill>
                  <a:schemeClr val="accent1"/>
                </a:solidFill>
              </a:rPr>
              <a:t>French Revolution</a:t>
            </a:r>
            <a:endParaRPr lang="fr-CA" dirty="0">
              <a:cs typeface="Calibri"/>
            </a:endParaRPr>
          </a:p>
          <a:p>
            <a:pPr marL="285750" indent="-285750">
              <a:buFont typeface="Arial" panose="020B0604020202020204" pitchFamily="34" charset="0"/>
              <a:buChar char="•"/>
            </a:pPr>
            <a:r>
              <a:rPr lang="fr-CA" dirty="0"/>
              <a:t>The </a:t>
            </a:r>
            <a:r>
              <a:rPr lang="fr-CA" b="1" dirty="0">
                <a:solidFill>
                  <a:schemeClr val="accent1"/>
                </a:solidFill>
              </a:rPr>
              <a:t>big changes </a:t>
            </a:r>
            <a:r>
              <a:rPr lang="fr-CA" dirty="0" err="1"/>
              <a:t>brought</a:t>
            </a:r>
            <a:r>
              <a:rPr lang="fr-CA" dirty="0"/>
              <a:t> about by the </a:t>
            </a:r>
            <a:r>
              <a:rPr lang="fr-CA" dirty="0" err="1"/>
              <a:t>revolution</a:t>
            </a:r>
            <a:r>
              <a:rPr lang="fr-CA" dirty="0"/>
              <a:t>:</a:t>
            </a:r>
            <a:endParaRPr lang="fr-CA" dirty="0">
              <a:cs typeface="Calibri"/>
            </a:endParaRPr>
          </a:p>
          <a:p>
            <a:pPr marL="742950" lvl="1" indent="-285750">
              <a:buFont typeface="Arial" panose="020B0604020202020204" pitchFamily="34" charset="0"/>
              <a:buChar char="•"/>
            </a:pPr>
            <a:r>
              <a:rPr lang="en-US" sz="2400" dirty="0"/>
              <a:t>The modern state</a:t>
            </a:r>
          </a:p>
          <a:p>
            <a:pPr marL="742950" lvl="1" indent="-285750">
              <a:buFont typeface="Arial" panose="020B0604020202020204" pitchFamily="34" charset="0"/>
              <a:buChar char="•"/>
            </a:pPr>
            <a:r>
              <a:rPr lang="en-US" sz="2400" dirty="0"/>
              <a:t>The constitution</a:t>
            </a:r>
          </a:p>
          <a:p>
            <a:pPr marL="742950" lvl="1" indent="-285750">
              <a:buFont typeface="Arial" panose="020B0604020202020204" pitchFamily="34" charset="0"/>
              <a:buChar char="•"/>
            </a:pPr>
            <a:r>
              <a:rPr lang="en-US" sz="2400" dirty="0"/>
              <a:t>Theoretical equality</a:t>
            </a:r>
          </a:p>
          <a:p>
            <a:pPr marL="742950" lvl="1" indent="-285750">
              <a:buFont typeface="Arial" panose="020B0604020202020204" pitchFamily="34" charset="0"/>
              <a:buChar char="•"/>
            </a:pPr>
            <a:endParaRPr lang="fr-CA" sz="2400" dirty="0">
              <a:cs typeface="Calibri"/>
            </a:endParaRPr>
          </a:p>
          <a:p>
            <a:pPr marL="285750" indent="-285750">
              <a:buFont typeface="Arial" panose="020B0604020202020204" pitchFamily="34" charset="0"/>
              <a:buChar char="•"/>
            </a:pPr>
            <a:r>
              <a:rPr lang="fr-CA" dirty="0"/>
              <a:t>The </a:t>
            </a:r>
            <a:r>
              <a:rPr lang="fr-CA" b="1" dirty="0">
                <a:solidFill>
                  <a:schemeClr val="accent1"/>
                </a:solidFill>
              </a:rPr>
              <a:t>Canadian state</a:t>
            </a:r>
            <a:r>
              <a:rPr lang="fr-CA" dirty="0"/>
              <a:t> </a:t>
            </a:r>
            <a:r>
              <a:rPr lang="fr-CA" dirty="0" err="1"/>
              <a:t>heir</a:t>
            </a:r>
            <a:r>
              <a:rPr lang="fr-CA" dirty="0"/>
              <a:t> to </a:t>
            </a:r>
            <a:r>
              <a:rPr lang="fr-CA" dirty="0" err="1"/>
              <a:t>these</a:t>
            </a:r>
            <a:r>
              <a:rPr lang="fr-CA" dirty="0"/>
              <a:t> </a:t>
            </a:r>
            <a:r>
              <a:rPr lang="fr-CA" dirty="0" err="1"/>
              <a:t>principles</a:t>
            </a:r>
            <a:r>
              <a:rPr lang="fr-CA" dirty="0"/>
              <a:t>!</a:t>
            </a:r>
            <a:endParaRPr lang="fr-CA" dirty="0">
              <a:cs typeface="Calibri"/>
            </a:endParaRPr>
          </a:p>
        </p:txBody>
      </p:sp>
    </p:spTree>
    <p:extLst>
      <p:ext uri="{BB962C8B-B14F-4D97-AF65-F5344CB8AC3E}">
        <p14:creationId xmlns:p14="http://schemas.microsoft.com/office/powerpoint/2010/main" val="369760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3BC4582-A2A8-9101-5C45-49F0D7B6BBAF}"/>
              </a:ext>
            </a:extLst>
          </p:cNvPr>
          <p:cNvSpPr txBox="1"/>
          <p:nvPr>
            <p:custDataLst>
              <p:tags r:id="rId1"/>
            </p:custDataLst>
          </p:nvPr>
        </p:nvSpPr>
        <p:spPr>
          <a:xfrm>
            <a:off x="4457012" y="1916832"/>
            <a:ext cx="184731" cy="369332"/>
          </a:xfrm>
          <a:prstGeom prst="rect">
            <a:avLst/>
          </a:prstGeom>
          <a:noFill/>
        </p:spPr>
        <p:txBody>
          <a:bodyPr wrap="none" rtlCol="0">
            <a:spAutoFit/>
          </a:bodyPr>
          <a:lstStyle/>
          <a:p>
            <a:endParaRPr lang="fr-CA"/>
          </a:p>
        </p:txBody>
      </p:sp>
      <p:sp>
        <p:nvSpPr>
          <p:cNvPr id="5" name="Rectangle 4">
            <a:extLst>
              <a:ext uri="{FF2B5EF4-FFF2-40B4-BE49-F238E27FC236}">
                <a16:creationId xmlns:a16="http://schemas.microsoft.com/office/drawing/2014/main" id="{C3309012-FF4D-5E82-D94E-4CD348A3B2DD}"/>
              </a:ext>
            </a:extLst>
          </p:cNvPr>
          <p:cNvSpPr/>
          <p:nvPr>
            <p:custDataLst>
              <p:tags r:id="rId2"/>
            </p:custDataLst>
          </p:nvPr>
        </p:nvSpPr>
        <p:spPr>
          <a:xfrm>
            <a:off x="3565899" y="424803"/>
            <a:ext cx="4903907" cy="646331"/>
          </a:xfrm>
          <a:prstGeom prst="rect">
            <a:avLst/>
          </a:prstGeom>
        </p:spPr>
        <p:txBody>
          <a:bodyPr wrap="none">
            <a:spAutoFit/>
          </a:bodyPr>
          <a:lstStyle/>
          <a:p>
            <a:r>
              <a:rPr lang="fr-CA" sz="3600" dirty="0">
                <a:solidFill>
                  <a:srgbClr val="F6891F"/>
                </a:solidFill>
                <a:latin typeface="Arial" panose="020B0604020202020204" pitchFamily="34" charset="0"/>
                <a:cs typeface="Arial" panose="020B0604020202020204" pitchFamily="34" charset="0"/>
              </a:rPr>
              <a:t>In Canada: </a:t>
            </a:r>
            <a:r>
              <a:rPr lang="fr-CA" sz="3600" dirty="0" err="1">
                <a:solidFill>
                  <a:srgbClr val="F6891F"/>
                </a:solidFill>
                <a:latin typeface="Arial" panose="020B0604020202020204" pitchFamily="34" charset="0"/>
                <a:cs typeface="Arial" panose="020B0604020202020204" pitchFamily="34" charset="0"/>
              </a:rPr>
              <a:t>Democracy</a:t>
            </a:r>
            <a:endParaRPr lang="fr-CA" sz="3600" dirty="0">
              <a:solidFill>
                <a:srgbClr val="F6891F"/>
              </a:solidFill>
            </a:endParaRPr>
          </a:p>
        </p:txBody>
      </p:sp>
      <p:grpSp>
        <p:nvGrpSpPr>
          <p:cNvPr id="6" name="Groupe 5">
            <a:extLst>
              <a:ext uri="{FF2B5EF4-FFF2-40B4-BE49-F238E27FC236}">
                <a16:creationId xmlns:a16="http://schemas.microsoft.com/office/drawing/2014/main" id="{18739BEE-C819-9CAB-3226-A14481F1F19F}"/>
              </a:ext>
            </a:extLst>
          </p:cNvPr>
          <p:cNvGrpSpPr/>
          <p:nvPr>
            <p:custDataLst>
              <p:tags r:id="rId3"/>
            </p:custDataLst>
          </p:nvPr>
        </p:nvGrpSpPr>
        <p:grpSpPr>
          <a:xfrm>
            <a:off x="5465124" y="2616226"/>
            <a:ext cx="1152129" cy="1786931"/>
            <a:chOff x="3851919" y="1932330"/>
            <a:chExt cx="1440160" cy="2435003"/>
          </a:xfrm>
        </p:grpSpPr>
        <p:sp>
          <p:nvSpPr>
            <p:cNvPr id="7" name="Organigramme : Délai 6">
              <a:extLst>
                <a:ext uri="{FF2B5EF4-FFF2-40B4-BE49-F238E27FC236}">
                  <a16:creationId xmlns:a16="http://schemas.microsoft.com/office/drawing/2014/main" id="{32421C81-E13F-B466-802D-703DD2D84C06}"/>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Triangle isocèle 7">
              <a:extLst>
                <a:ext uri="{FF2B5EF4-FFF2-40B4-BE49-F238E27FC236}">
                  <a16:creationId xmlns:a16="http://schemas.microsoft.com/office/drawing/2014/main" id="{AE31AB3F-032B-35BA-F692-69791B504D54}"/>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Ellipse 8">
              <a:extLst>
                <a:ext uri="{FF2B5EF4-FFF2-40B4-BE49-F238E27FC236}">
                  <a16:creationId xmlns:a16="http://schemas.microsoft.com/office/drawing/2014/main" id="{AA754BE0-C605-5BD9-6219-A9F0E4FFF31B}"/>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0" name="Forme libre 21">
            <a:extLst>
              <a:ext uri="{FF2B5EF4-FFF2-40B4-BE49-F238E27FC236}">
                <a16:creationId xmlns:a16="http://schemas.microsoft.com/office/drawing/2014/main" id="{691CD1F5-412E-45DB-9773-77F7266C6775}"/>
              </a:ext>
            </a:extLst>
          </p:cNvPr>
          <p:cNvSpPr/>
          <p:nvPr>
            <p:custDataLst>
              <p:tags r:id="rId4"/>
            </p:custDataLst>
          </p:nvPr>
        </p:nvSpPr>
        <p:spPr>
          <a:xfrm rot="5400000">
            <a:off x="5851686" y="2084002"/>
            <a:ext cx="379000" cy="567383"/>
          </a:xfrm>
          <a:custGeom>
            <a:avLst/>
            <a:gdLst>
              <a:gd name="connsiteX0" fmla="*/ 0 w 516451"/>
              <a:gd name="connsiteY0" fmla="*/ 354614 h 709228"/>
              <a:gd name="connsiteX1" fmla="*/ 335 w 516451"/>
              <a:gd name="connsiteY1" fmla="*/ 347781 h 709228"/>
              <a:gd name="connsiteX2" fmla="*/ 167665 w 516451"/>
              <a:gd name="connsiteY2" fmla="*/ 243200 h 709228"/>
              <a:gd name="connsiteX3" fmla="*/ 17743 w 516451"/>
              <a:gd name="connsiteY3" fmla="*/ 149499 h 709228"/>
              <a:gd name="connsiteX4" fmla="*/ 19863 w 516451"/>
              <a:gd name="connsiteY4" fmla="*/ 136542 h 709228"/>
              <a:gd name="connsiteX5" fmla="*/ 167665 w 516451"/>
              <a:gd name="connsiteY5" fmla="*/ 44166 h 709228"/>
              <a:gd name="connsiteX6" fmla="*/ 97000 w 516451"/>
              <a:gd name="connsiteY6" fmla="*/ 0 h 709228"/>
              <a:gd name="connsiteX7" fmla="*/ 516451 w 516451"/>
              <a:gd name="connsiteY7" fmla="*/ 0 h 709228"/>
              <a:gd name="connsiteX8" fmla="*/ 430359 w 516451"/>
              <a:gd name="connsiteY8" fmla="*/ 354614 h 709228"/>
              <a:gd name="connsiteX9" fmla="*/ 516451 w 516451"/>
              <a:gd name="connsiteY9" fmla="*/ 709228 h 709228"/>
              <a:gd name="connsiteX10" fmla="*/ 97000 w 516451"/>
              <a:gd name="connsiteY10" fmla="*/ 709228 h 709228"/>
              <a:gd name="connsiteX11" fmla="*/ 167666 w 516451"/>
              <a:gd name="connsiteY11" fmla="*/ 665062 h 709228"/>
              <a:gd name="connsiteX12" fmla="*/ 19863 w 516451"/>
              <a:gd name="connsiteY12" fmla="*/ 572686 h 709228"/>
              <a:gd name="connsiteX13" fmla="*/ 19255 w 516451"/>
              <a:gd name="connsiteY13" fmla="*/ 568970 h 709228"/>
              <a:gd name="connsiteX14" fmla="*/ 167665 w 516451"/>
              <a:gd name="connsiteY14" fmla="*/ 476214 h 709228"/>
              <a:gd name="connsiteX15" fmla="*/ 850 w 516451"/>
              <a:gd name="connsiteY15" fmla="*/ 371955 h 70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451" h="709228">
                <a:moveTo>
                  <a:pt x="0" y="354614"/>
                </a:moveTo>
                <a:lnTo>
                  <a:pt x="335" y="347781"/>
                </a:lnTo>
                <a:lnTo>
                  <a:pt x="167665" y="243200"/>
                </a:lnTo>
                <a:lnTo>
                  <a:pt x="17743" y="149499"/>
                </a:lnTo>
                <a:lnTo>
                  <a:pt x="19863" y="136542"/>
                </a:lnTo>
                <a:lnTo>
                  <a:pt x="167665" y="44166"/>
                </a:lnTo>
                <a:lnTo>
                  <a:pt x="97000" y="0"/>
                </a:lnTo>
                <a:lnTo>
                  <a:pt x="516451" y="0"/>
                </a:lnTo>
                <a:cubicBezTo>
                  <a:pt x="468886" y="0"/>
                  <a:pt x="430359" y="158796"/>
                  <a:pt x="430359" y="354614"/>
                </a:cubicBezTo>
                <a:cubicBezTo>
                  <a:pt x="430359" y="550432"/>
                  <a:pt x="468886" y="709228"/>
                  <a:pt x="516451" y="709228"/>
                </a:cubicBezTo>
                <a:lnTo>
                  <a:pt x="97000" y="709228"/>
                </a:lnTo>
                <a:lnTo>
                  <a:pt x="167666" y="665062"/>
                </a:lnTo>
                <a:lnTo>
                  <a:pt x="19863" y="572686"/>
                </a:lnTo>
                <a:lnTo>
                  <a:pt x="19255" y="568970"/>
                </a:lnTo>
                <a:lnTo>
                  <a:pt x="167665" y="476214"/>
                </a:lnTo>
                <a:lnTo>
                  <a:pt x="850" y="371955"/>
                </a:lnTo>
                <a:close/>
              </a:path>
            </a:pathLst>
          </a:cu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ZoneTexte 10">
            <a:extLst>
              <a:ext uri="{FF2B5EF4-FFF2-40B4-BE49-F238E27FC236}">
                <a16:creationId xmlns:a16="http://schemas.microsoft.com/office/drawing/2014/main" id="{85FBA4A1-3376-23EC-FAF9-4F1EBFD6268E}"/>
              </a:ext>
            </a:extLst>
          </p:cNvPr>
          <p:cNvSpPr txBox="1"/>
          <p:nvPr>
            <p:custDataLst>
              <p:tags r:id="rId5"/>
            </p:custDataLst>
          </p:nvPr>
        </p:nvSpPr>
        <p:spPr>
          <a:xfrm>
            <a:off x="2116316" y="2912088"/>
            <a:ext cx="3453351" cy="830997"/>
          </a:xfrm>
          <a:prstGeom prst="rect">
            <a:avLst/>
          </a:prstGeom>
          <a:noFill/>
        </p:spPr>
        <p:txBody>
          <a:bodyPr wrap="square" rtlCol="0">
            <a:spAutoFit/>
          </a:bodyPr>
          <a:lstStyle/>
          <a:p>
            <a:r>
              <a:rPr lang="fr-CA" sz="2400" i="1" dirty="0">
                <a:solidFill>
                  <a:srgbClr val="36424B"/>
                </a:solidFill>
                <a:latin typeface="Arial" panose="020B0604020202020204" pitchFamily="34" charset="0"/>
                <a:cs typeface="Arial" panose="020B0604020202020204" pitchFamily="34" charset="0"/>
              </a:rPr>
              <a:t>No one </a:t>
            </a:r>
            <a:r>
              <a:rPr lang="fr-CA" sz="2400" i="1" dirty="0" err="1">
                <a:solidFill>
                  <a:srgbClr val="36424B"/>
                </a:solidFill>
                <a:latin typeface="Arial" panose="020B0604020202020204" pitchFamily="34" charset="0"/>
                <a:cs typeface="Arial" panose="020B0604020202020204" pitchFamily="34" charset="0"/>
              </a:rPr>
              <a:t>is</a:t>
            </a:r>
            <a:r>
              <a:rPr lang="fr-CA" sz="2400" i="1" dirty="0">
                <a:solidFill>
                  <a:srgbClr val="36424B"/>
                </a:solidFill>
                <a:latin typeface="Arial" panose="020B0604020202020204" pitchFamily="34" charset="0"/>
                <a:cs typeface="Arial" panose="020B0604020202020204" pitchFamily="34" charset="0"/>
              </a:rPr>
              <a:t> </a:t>
            </a:r>
            <a:r>
              <a:rPr lang="fr-CA" sz="2400" i="1" dirty="0" err="1">
                <a:solidFill>
                  <a:srgbClr val="36424B"/>
                </a:solidFill>
                <a:latin typeface="Arial" panose="020B0604020202020204" pitchFamily="34" charset="0"/>
                <a:cs typeface="Arial" panose="020B0604020202020204" pitchFamily="34" charset="0"/>
              </a:rPr>
              <a:t>above</a:t>
            </a:r>
            <a:r>
              <a:rPr lang="fr-CA" sz="2400" i="1" dirty="0">
                <a:solidFill>
                  <a:srgbClr val="36424B"/>
                </a:solidFill>
                <a:latin typeface="Arial" panose="020B0604020202020204" pitchFamily="34" charset="0"/>
                <a:cs typeface="Arial" panose="020B0604020202020204" pitchFamily="34" charset="0"/>
              </a:rPr>
              <a:t> the </a:t>
            </a:r>
            <a:r>
              <a:rPr lang="fr-CA" sz="2400" i="1" dirty="0" err="1">
                <a:solidFill>
                  <a:srgbClr val="36424B"/>
                </a:solidFill>
                <a:latin typeface="Arial" panose="020B0604020202020204" pitchFamily="34" charset="0"/>
                <a:cs typeface="Arial" panose="020B0604020202020204" pitchFamily="34" charset="0"/>
              </a:rPr>
              <a:t>law</a:t>
            </a:r>
            <a:r>
              <a:rPr lang="fr-CA" sz="2400" i="1" dirty="0">
                <a:solidFill>
                  <a:srgbClr val="36424B"/>
                </a:solidFill>
                <a:latin typeface="Arial" panose="020B0604020202020204" pitchFamily="34" charset="0"/>
                <a:cs typeface="Arial" panose="020B0604020202020204" pitchFamily="34" charset="0"/>
              </a:rPr>
              <a:t>.</a:t>
            </a:r>
          </a:p>
        </p:txBody>
      </p:sp>
      <p:pic>
        <p:nvPicPr>
          <p:cNvPr id="12" name="Image 11">
            <a:extLst>
              <a:ext uri="{FF2B5EF4-FFF2-40B4-BE49-F238E27FC236}">
                <a16:creationId xmlns:a16="http://schemas.microsoft.com/office/drawing/2014/main" id="{19F60033-2643-6254-10A7-D7CE5C7582A0}"/>
              </a:ext>
            </a:extLst>
          </p:cNvPr>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rcRect l="21945" t="10103" r="20956" b="42145"/>
          <a:stretch>
            <a:fillRect/>
          </a:stretch>
        </p:blipFill>
        <p:spPr>
          <a:xfrm>
            <a:off x="5465119" y="3381377"/>
            <a:ext cx="1152130" cy="1030052"/>
          </a:xfrm>
          <a:custGeom>
            <a:avLst/>
            <a:gdLst>
              <a:gd name="connsiteX0" fmla="*/ 403510 w 1152130"/>
              <a:gd name="connsiteY0" fmla="*/ 0 h 1030052"/>
              <a:gd name="connsiteX1" fmla="*/ 576068 w 1152130"/>
              <a:gd name="connsiteY1" fmla="*/ 151951 h 1030052"/>
              <a:gd name="connsiteX2" fmla="*/ 748625 w 1152130"/>
              <a:gd name="connsiteY2" fmla="*/ 2 h 1030052"/>
              <a:gd name="connsiteX3" fmla="*/ 800295 w 1152130"/>
              <a:gd name="connsiteY3" fmla="*/ 14715 h 1030052"/>
              <a:gd name="connsiteX4" fmla="*/ 1152130 w 1152130"/>
              <a:gd name="connsiteY4" fmla="*/ 501620 h 1030052"/>
              <a:gd name="connsiteX5" fmla="*/ 1152130 w 1152130"/>
              <a:gd name="connsiteY5" fmla="*/ 1030052 h 1030052"/>
              <a:gd name="connsiteX6" fmla="*/ 1 w 1152130"/>
              <a:gd name="connsiteY6" fmla="*/ 1030052 h 1030052"/>
              <a:gd name="connsiteX7" fmla="*/ 0 w 1152130"/>
              <a:gd name="connsiteY7" fmla="*/ 501620 h 1030052"/>
              <a:gd name="connsiteX8" fmla="*/ 351834 w 1152130"/>
              <a:gd name="connsiteY8" fmla="*/ 14715 h 103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130" h="1030052">
                <a:moveTo>
                  <a:pt x="403510" y="0"/>
                </a:moveTo>
                <a:lnTo>
                  <a:pt x="576068" y="151951"/>
                </a:lnTo>
                <a:lnTo>
                  <a:pt x="748625" y="2"/>
                </a:lnTo>
                <a:lnTo>
                  <a:pt x="800295" y="14715"/>
                </a:lnTo>
                <a:cubicBezTo>
                  <a:pt x="1007054" y="94935"/>
                  <a:pt x="1152130" y="282736"/>
                  <a:pt x="1152130" y="501620"/>
                </a:cubicBezTo>
                <a:lnTo>
                  <a:pt x="1152130" y="1030052"/>
                </a:lnTo>
                <a:lnTo>
                  <a:pt x="1" y="1030052"/>
                </a:lnTo>
                <a:lnTo>
                  <a:pt x="0" y="501620"/>
                </a:lnTo>
                <a:cubicBezTo>
                  <a:pt x="0" y="282736"/>
                  <a:pt x="145076" y="94935"/>
                  <a:pt x="351834" y="14715"/>
                </a:cubicBezTo>
                <a:close/>
              </a:path>
            </a:pathLst>
          </a:custGeom>
          <a:ln w="28575">
            <a:solidFill>
              <a:srgbClr val="36424B"/>
            </a:solidFill>
          </a:ln>
        </p:spPr>
      </p:pic>
      <p:pic>
        <p:nvPicPr>
          <p:cNvPr id="13" name="Image 12">
            <a:extLst>
              <a:ext uri="{FF2B5EF4-FFF2-40B4-BE49-F238E27FC236}">
                <a16:creationId xmlns:a16="http://schemas.microsoft.com/office/drawing/2014/main" id="{BCD92625-CCED-AEE4-BC8D-CEA3A33C49B9}"/>
              </a:ext>
            </a:extLst>
          </p:cNvPr>
          <p:cNvPicPr>
            <a:picLocks noChangeAspect="1"/>
          </p:cNvPicPr>
          <p:nvPr>
            <p:custDataLst>
              <p:tags r:id="rId7"/>
            </p:custDataLst>
          </p:nvPr>
        </p:nvPicPr>
        <p:blipFill>
          <a:blip r:embed="rId15" cstate="print">
            <a:extLst>
              <a:ext uri="{28A0092B-C50C-407E-A947-70E740481C1C}">
                <a14:useLocalDpi xmlns:a14="http://schemas.microsoft.com/office/drawing/2010/main" val="0"/>
              </a:ext>
            </a:extLst>
          </a:blip>
          <a:srcRect l="32702" t="12981" r="31045" b="55910"/>
          <a:stretch>
            <a:fillRect/>
          </a:stretch>
        </p:blipFill>
        <p:spPr>
          <a:xfrm>
            <a:off x="5675423" y="2612652"/>
            <a:ext cx="731522" cy="671034"/>
          </a:xfrm>
          <a:custGeom>
            <a:avLst/>
            <a:gdLst>
              <a:gd name="connsiteX0" fmla="*/ 365761 w 731522"/>
              <a:gd name="connsiteY0" fmla="*/ 0 h 671034"/>
              <a:gd name="connsiteX1" fmla="*/ 731522 w 731522"/>
              <a:gd name="connsiteY1" fmla="*/ 335517 h 671034"/>
              <a:gd name="connsiteX2" fmla="*/ 365761 w 731522"/>
              <a:gd name="connsiteY2" fmla="*/ 671034 h 671034"/>
              <a:gd name="connsiteX3" fmla="*/ 0 w 731522"/>
              <a:gd name="connsiteY3" fmla="*/ 335517 h 671034"/>
              <a:gd name="connsiteX4" fmla="*/ 365761 w 731522"/>
              <a:gd name="connsiteY4" fmla="*/ 0 h 67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2" h="671034">
                <a:moveTo>
                  <a:pt x="365761" y="0"/>
                </a:moveTo>
                <a:cubicBezTo>
                  <a:pt x="567765" y="0"/>
                  <a:pt x="731522" y="150216"/>
                  <a:pt x="731522" y="335517"/>
                </a:cubicBezTo>
                <a:cubicBezTo>
                  <a:pt x="731522" y="520818"/>
                  <a:pt x="567765" y="671034"/>
                  <a:pt x="365761" y="671034"/>
                </a:cubicBezTo>
                <a:cubicBezTo>
                  <a:pt x="163757" y="671034"/>
                  <a:pt x="0" y="520818"/>
                  <a:pt x="0" y="335517"/>
                </a:cubicBezTo>
                <a:cubicBezTo>
                  <a:pt x="0" y="150216"/>
                  <a:pt x="163757" y="0"/>
                  <a:pt x="365761" y="0"/>
                </a:cubicBezTo>
                <a:close/>
              </a:path>
            </a:pathLst>
          </a:custGeom>
          <a:ln w="28575">
            <a:solidFill>
              <a:srgbClr val="36424B"/>
            </a:solidFill>
          </a:ln>
        </p:spPr>
      </p:pic>
      <p:grpSp>
        <p:nvGrpSpPr>
          <p:cNvPr id="14" name="Groupe 13">
            <a:extLst>
              <a:ext uri="{FF2B5EF4-FFF2-40B4-BE49-F238E27FC236}">
                <a16:creationId xmlns:a16="http://schemas.microsoft.com/office/drawing/2014/main" id="{8F600152-0D7D-AB69-7F3D-407A4AC29CF1}"/>
              </a:ext>
            </a:extLst>
          </p:cNvPr>
          <p:cNvGrpSpPr/>
          <p:nvPr>
            <p:custDataLst>
              <p:tags r:id="rId8"/>
            </p:custDataLst>
          </p:nvPr>
        </p:nvGrpSpPr>
        <p:grpSpPr>
          <a:xfrm>
            <a:off x="4582075" y="5701794"/>
            <a:ext cx="2917977" cy="465771"/>
            <a:chOff x="3112887" y="5989825"/>
            <a:chExt cx="2917977" cy="465771"/>
          </a:xfrm>
        </p:grpSpPr>
        <p:grpSp>
          <p:nvGrpSpPr>
            <p:cNvPr id="15" name="Groupe 14">
              <a:extLst>
                <a:ext uri="{FF2B5EF4-FFF2-40B4-BE49-F238E27FC236}">
                  <a16:creationId xmlns:a16="http://schemas.microsoft.com/office/drawing/2014/main" id="{411CDDF4-5436-318B-95FB-3C6868B081DD}"/>
                </a:ext>
              </a:extLst>
            </p:cNvPr>
            <p:cNvGrpSpPr/>
            <p:nvPr/>
          </p:nvGrpSpPr>
          <p:grpSpPr>
            <a:xfrm>
              <a:off x="4006161" y="6242919"/>
              <a:ext cx="135632" cy="210363"/>
              <a:chOff x="3851919" y="1932330"/>
              <a:chExt cx="1440160" cy="2435003"/>
            </a:xfrm>
          </p:grpSpPr>
          <p:sp>
            <p:nvSpPr>
              <p:cNvPr id="129" name="Organigramme : Délai 128">
                <a:extLst>
                  <a:ext uri="{FF2B5EF4-FFF2-40B4-BE49-F238E27FC236}">
                    <a16:creationId xmlns:a16="http://schemas.microsoft.com/office/drawing/2014/main" id="{67C7C54A-81C8-F9FC-11F6-0DB5AC79970E}"/>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0" name="Triangle isocèle 129">
                <a:extLst>
                  <a:ext uri="{FF2B5EF4-FFF2-40B4-BE49-F238E27FC236}">
                    <a16:creationId xmlns:a16="http://schemas.microsoft.com/office/drawing/2014/main" id="{CA32A893-B2B6-CF23-8A21-7EAB623F139F}"/>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1" name="Ellipse 130">
                <a:extLst>
                  <a:ext uri="{FF2B5EF4-FFF2-40B4-BE49-F238E27FC236}">
                    <a16:creationId xmlns:a16="http://schemas.microsoft.com/office/drawing/2014/main" id="{82E8D945-0597-91EF-A633-A15DBAE52416}"/>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6" name="Groupe 15">
              <a:extLst>
                <a:ext uri="{FF2B5EF4-FFF2-40B4-BE49-F238E27FC236}">
                  <a16:creationId xmlns:a16="http://schemas.microsoft.com/office/drawing/2014/main" id="{95A7C6CF-E192-BAB7-A2E1-A583927FDA7B}"/>
                </a:ext>
              </a:extLst>
            </p:cNvPr>
            <p:cNvGrpSpPr/>
            <p:nvPr/>
          </p:nvGrpSpPr>
          <p:grpSpPr>
            <a:xfrm>
              <a:off x="5604902" y="6244727"/>
              <a:ext cx="135632" cy="210363"/>
              <a:chOff x="3851919" y="1932330"/>
              <a:chExt cx="1440160" cy="2435003"/>
            </a:xfrm>
          </p:grpSpPr>
          <p:sp>
            <p:nvSpPr>
              <p:cNvPr id="126" name="Organigramme : Délai 125">
                <a:extLst>
                  <a:ext uri="{FF2B5EF4-FFF2-40B4-BE49-F238E27FC236}">
                    <a16:creationId xmlns:a16="http://schemas.microsoft.com/office/drawing/2014/main" id="{AB9743CE-B3A1-1D9D-02A9-676A20C888B6}"/>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7" name="Triangle isocèle 126">
                <a:extLst>
                  <a:ext uri="{FF2B5EF4-FFF2-40B4-BE49-F238E27FC236}">
                    <a16:creationId xmlns:a16="http://schemas.microsoft.com/office/drawing/2014/main" id="{A2A8E39D-7796-22C4-86AF-7B656126CC90}"/>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8" name="Ellipse 127">
                <a:extLst>
                  <a:ext uri="{FF2B5EF4-FFF2-40B4-BE49-F238E27FC236}">
                    <a16:creationId xmlns:a16="http://schemas.microsoft.com/office/drawing/2014/main" id="{83429E3E-5CB7-1E83-2E6F-A1A1974E6859}"/>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7" name="Groupe 16">
              <a:extLst>
                <a:ext uri="{FF2B5EF4-FFF2-40B4-BE49-F238E27FC236}">
                  <a16:creationId xmlns:a16="http://schemas.microsoft.com/office/drawing/2014/main" id="{3A8858E5-FD35-AA62-2959-F9EAD2CB2E2F}"/>
                </a:ext>
              </a:extLst>
            </p:cNvPr>
            <p:cNvGrpSpPr/>
            <p:nvPr/>
          </p:nvGrpSpPr>
          <p:grpSpPr>
            <a:xfrm>
              <a:off x="3112887" y="5989825"/>
              <a:ext cx="2917977" cy="465771"/>
              <a:chOff x="3151654" y="6093296"/>
              <a:chExt cx="2917977" cy="465771"/>
            </a:xfrm>
          </p:grpSpPr>
          <p:grpSp>
            <p:nvGrpSpPr>
              <p:cNvPr id="18" name="Groupe 17">
                <a:extLst>
                  <a:ext uri="{FF2B5EF4-FFF2-40B4-BE49-F238E27FC236}">
                    <a16:creationId xmlns:a16="http://schemas.microsoft.com/office/drawing/2014/main" id="{DD31D2E6-B390-4068-9529-73C0ACC8B848}"/>
                  </a:ext>
                </a:extLst>
              </p:cNvPr>
              <p:cNvGrpSpPr/>
              <p:nvPr/>
            </p:nvGrpSpPr>
            <p:grpSpPr>
              <a:xfrm>
                <a:off x="4138425" y="6093296"/>
                <a:ext cx="135632" cy="210363"/>
                <a:chOff x="3851919" y="1932330"/>
                <a:chExt cx="1440160" cy="2435003"/>
              </a:xfrm>
            </p:grpSpPr>
            <p:sp>
              <p:nvSpPr>
                <p:cNvPr id="123" name="Organigramme : Délai 122">
                  <a:extLst>
                    <a:ext uri="{FF2B5EF4-FFF2-40B4-BE49-F238E27FC236}">
                      <a16:creationId xmlns:a16="http://schemas.microsoft.com/office/drawing/2014/main" id="{938E8676-0EC9-6031-86D0-C39F16A11BE3}"/>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4" name="Triangle isocèle 123">
                  <a:extLst>
                    <a:ext uri="{FF2B5EF4-FFF2-40B4-BE49-F238E27FC236}">
                      <a16:creationId xmlns:a16="http://schemas.microsoft.com/office/drawing/2014/main" id="{9E55EDE4-7944-DD71-3201-286737F1A1BD}"/>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5" name="Ellipse 124">
                  <a:extLst>
                    <a:ext uri="{FF2B5EF4-FFF2-40B4-BE49-F238E27FC236}">
                      <a16:creationId xmlns:a16="http://schemas.microsoft.com/office/drawing/2014/main" id="{12D33CED-A57A-135C-375B-464CDF2A6840}"/>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9" name="Groupe 18">
                <a:extLst>
                  <a:ext uri="{FF2B5EF4-FFF2-40B4-BE49-F238E27FC236}">
                    <a16:creationId xmlns:a16="http://schemas.microsoft.com/office/drawing/2014/main" id="{B1E6E0D4-42A9-88D1-2707-6CA123EBF412}"/>
                  </a:ext>
                </a:extLst>
              </p:cNvPr>
              <p:cNvGrpSpPr/>
              <p:nvPr/>
            </p:nvGrpSpPr>
            <p:grpSpPr>
              <a:xfrm>
                <a:off x="4338262" y="6093296"/>
                <a:ext cx="135632" cy="210363"/>
                <a:chOff x="3851919" y="1932330"/>
                <a:chExt cx="1440160" cy="2435003"/>
              </a:xfrm>
            </p:grpSpPr>
            <p:sp>
              <p:nvSpPr>
                <p:cNvPr id="120" name="Organigramme : Délai 119">
                  <a:extLst>
                    <a:ext uri="{FF2B5EF4-FFF2-40B4-BE49-F238E27FC236}">
                      <a16:creationId xmlns:a16="http://schemas.microsoft.com/office/drawing/2014/main" id="{FD055C62-B41F-ED70-3CDC-A3AF6B5757EF}"/>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1" name="Triangle isocèle 120">
                  <a:extLst>
                    <a:ext uri="{FF2B5EF4-FFF2-40B4-BE49-F238E27FC236}">
                      <a16:creationId xmlns:a16="http://schemas.microsoft.com/office/drawing/2014/main" id="{D6A64319-C402-59DD-7AB6-AFADBC6066CE}"/>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2" name="Ellipse 121">
                  <a:extLst>
                    <a:ext uri="{FF2B5EF4-FFF2-40B4-BE49-F238E27FC236}">
                      <a16:creationId xmlns:a16="http://schemas.microsoft.com/office/drawing/2014/main" id="{C5E5A87F-61D3-23F6-D3A4-EC3B558C7932}"/>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0" name="Groupe 19">
                <a:extLst>
                  <a:ext uri="{FF2B5EF4-FFF2-40B4-BE49-F238E27FC236}">
                    <a16:creationId xmlns:a16="http://schemas.microsoft.com/office/drawing/2014/main" id="{644551D6-CBE0-53D1-38A6-C62EAC15797D}"/>
                  </a:ext>
                </a:extLst>
              </p:cNvPr>
              <p:cNvGrpSpPr/>
              <p:nvPr/>
            </p:nvGrpSpPr>
            <p:grpSpPr>
              <a:xfrm>
                <a:off x="4540481" y="6093296"/>
                <a:ext cx="135632" cy="210363"/>
                <a:chOff x="3851919" y="1932330"/>
                <a:chExt cx="1440160" cy="2435003"/>
              </a:xfrm>
            </p:grpSpPr>
            <p:sp>
              <p:nvSpPr>
                <p:cNvPr id="117" name="Organigramme : Délai 116">
                  <a:extLst>
                    <a:ext uri="{FF2B5EF4-FFF2-40B4-BE49-F238E27FC236}">
                      <a16:creationId xmlns:a16="http://schemas.microsoft.com/office/drawing/2014/main" id="{54357181-A0F5-BBA2-9B35-8C733E4ED055}"/>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8" name="Triangle isocèle 117">
                  <a:extLst>
                    <a:ext uri="{FF2B5EF4-FFF2-40B4-BE49-F238E27FC236}">
                      <a16:creationId xmlns:a16="http://schemas.microsoft.com/office/drawing/2014/main" id="{3547456B-BE84-FC8B-D748-E365A3E5D89C}"/>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9" name="Ellipse 118">
                  <a:extLst>
                    <a:ext uri="{FF2B5EF4-FFF2-40B4-BE49-F238E27FC236}">
                      <a16:creationId xmlns:a16="http://schemas.microsoft.com/office/drawing/2014/main" id="{E5621C92-3275-758B-FD64-CE579C3C42FB}"/>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1" name="Groupe 20">
                <a:extLst>
                  <a:ext uri="{FF2B5EF4-FFF2-40B4-BE49-F238E27FC236}">
                    <a16:creationId xmlns:a16="http://schemas.microsoft.com/office/drawing/2014/main" id="{EAD7AF05-039D-30D5-FF06-F3BAEDCB9A1F}"/>
                  </a:ext>
                </a:extLst>
              </p:cNvPr>
              <p:cNvGrpSpPr/>
              <p:nvPr/>
            </p:nvGrpSpPr>
            <p:grpSpPr>
              <a:xfrm>
                <a:off x="4743029" y="6093296"/>
                <a:ext cx="135632" cy="210363"/>
                <a:chOff x="3851919" y="1932330"/>
                <a:chExt cx="1440160" cy="2435003"/>
              </a:xfrm>
            </p:grpSpPr>
            <p:sp>
              <p:nvSpPr>
                <p:cNvPr id="114" name="Organigramme : Délai 113">
                  <a:extLst>
                    <a:ext uri="{FF2B5EF4-FFF2-40B4-BE49-F238E27FC236}">
                      <a16:creationId xmlns:a16="http://schemas.microsoft.com/office/drawing/2014/main" id="{A57A2975-7EF5-B82B-43C3-EC07CE2AEE2F}"/>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5" name="Triangle isocèle 114">
                  <a:extLst>
                    <a:ext uri="{FF2B5EF4-FFF2-40B4-BE49-F238E27FC236}">
                      <a16:creationId xmlns:a16="http://schemas.microsoft.com/office/drawing/2014/main" id="{2ADC7805-BE4B-33D5-DAF7-95182B685BD7}"/>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6" name="Ellipse 115">
                  <a:extLst>
                    <a:ext uri="{FF2B5EF4-FFF2-40B4-BE49-F238E27FC236}">
                      <a16:creationId xmlns:a16="http://schemas.microsoft.com/office/drawing/2014/main" id="{F1DC9F4F-6964-288E-D2F6-E3DAD7753FCB}"/>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2" name="Groupe 21">
                <a:extLst>
                  <a:ext uri="{FF2B5EF4-FFF2-40B4-BE49-F238E27FC236}">
                    <a16:creationId xmlns:a16="http://schemas.microsoft.com/office/drawing/2014/main" id="{6EC63247-3ADE-9365-A228-8166C92015BD}"/>
                  </a:ext>
                </a:extLst>
              </p:cNvPr>
              <p:cNvGrpSpPr/>
              <p:nvPr/>
            </p:nvGrpSpPr>
            <p:grpSpPr>
              <a:xfrm>
                <a:off x="4934105" y="6093296"/>
                <a:ext cx="135632" cy="210363"/>
                <a:chOff x="3851919" y="1932330"/>
                <a:chExt cx="1440160" cy="2435003"/>
              </a:xfrm>
            </p:grpSpPr>
            <p:sp>
              <p:nvSpPr>
                <p:cNvPr id="111" name="Organigramme : Délai 110">
                  <a:extLst>
                    <a:ext uri="{FF2B5EF4-FFF2-40B4-BE49-F238E27FC236}">
                      <a16:creationId xmlns:a16="http://schemas.microsoft.com/office/drawing/2014/main" id="{1DE6319E-73FC-DAE0-8E77-1AD993379213}"/>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2" name="Triangle isocèle 111">
                  <a:extLst>
                    <a:ext uri="{FF2B5EF4-FFF2-40B4-BE49-F238E27FC236}">
                      <a16:creationId xmlns:a16="http://schemas.microsoft.com/office/drawing/2014/main" id="{EDFD4968-B675-39F8-BE86-EA3BFCCB150E}"/>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3" name="Ellipse 112">
                  <a:extLst>
                    <a:ext uri="{FF2B5EF4-FFF2-40B4-BE49-F238E27FC236}">
                      <a16:creationId xmlns:a16="http://schemas.microsoft.com/office/drawing/2014/main" id="{AF927AE9-0590-BE10-2A3F-314AA319BB00}"/>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3" name="Groupe 22">
                <a:extLst>
                  <a:ext uri="{FF2B5EF4-FFF2-40B4-BE49-F238E27FC236}">
                    <a16:creationId xmlns:a16="http://schemas.microsoft.com/office/drawing/2014/main" id="{E3C5AC1A-5B75-6754-A53B-57B1F6FF45A3}"/>
                  </a:ext>
                </a:extLst>
              </p:cNvPr>
              <p:cNvGrpSpPr/>
              <p:nvPr/>
            </p:nvGrpSpPr>
            <p:grpSpPr>
              <a:xfrm>
                <a:off x="5138319" y="6095104"/>
                <a:ext cx="135632" cy="210363"/>
                <a:chOff x="3851919" y="1932330"/>
                <a:chExt cx="1440160" cy="2435003"/>
              </a:xfrm>
            </p:grpSpPr>
            <p:sp>
              <p:nvSpPr>
                <p:cNvPr id="108" name="Organigramme : Délai 107">
                  <a:extLst>
                    <a:ext uri="{FF2B5EF4-FFF2-40B4-BE49-F238E27FC236}">
                      <a16:creationId xmlns:a16="http://schemas.microsoft.com/office/drawing/2014/main" id="{4B29EF8C-870B-23A2-B18C-B6334F1B5879}"/>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9" name="Triangle isocèle 108">
                  <a:extLst>
                    <a:ext uri="{FF2B5EF4-FFF2-40B4-BE49-F238E27FC236}">
                      <a16:creationId xmlns:a16="http://schemas.microsoft.com/office/drawing/2014/main" id="{08A44A25-D8D9-395B-AB5E-CC9477A7C3CF}"/>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0" name="Ellipse 109">
                  <a:extLst>
                    <a:ext uri="{FF2B5EF4-FFF2-40B4-BE49-F238E27FC236}">
                      <a16:creationId xmlns:a16="http://schemas.microsoft.com/office/drawing/2014/main" id="{3F5E14C4-026B-A94B-1C12-C17B57ADF917}"/>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4" name="Groupe 23">
                <a:extLst>
                  <a:ext uri="{FF2B5EF4-FFF2-40B4-BE49-F238E27FC236}">
                    <a16:creationId xmlns:a16="http://schemas.microsoft.com/office/drawing/2014/main" id="{E056BC14-4D24-0140-806B-E20CAC8E4F34}"/>
                  </a:ext>
                </a:extLst>
              </p:cNvPr>
              <p:cNvGrpSpPr/>
              <p:nvPr/>
            </p:nvGrpSpPr>
            <p:grpSpPr>
              <a:xfrm>
                <a:off x="5338156" y="6095104"/>
                <a:ext cx="135632" cy="210363"/>
                <a:chOff x="3851919" y="1932330"/>
                <a:chExt cx="1440160" cy="2435003"/>
              </a:xfrm>
            </p:grpSpPr>
            <p:sp>
              <p:nvSpPr>
                <p:cNvPr id="105" name="Organigramme : Délai 104">
                  <a:extLst>
                    <a:ext uri="{FF2B5EF4-FFF2-40B4-BE49-F238E27FC236}">
                      <a16:creationId xmlns:a16="http://schemas.microsoft.com/office/drawing/2014/main" id="{143862FD-E08E-9B02-390E-8DDEA6DB010E}"/>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6" name="Triangle isocèle 105">
                  <a:extLst>
                    <a:ext uri="{FF2B5EF4-FFF2-40B4-BE49-F238E27FC236}">
                      <a16:creationId xmlns:a16="http://schemas.microsoft.com/office/drawing/2014/main" id="{D14A4E86-1FEC-1AB8-A91C-9DA40DF87D8E}"/>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7" name="Ellipse 106">
                  <a:extLst>
                    <a:ext uri="{FF2B5EF4-FFF2-40B4-BE49-F238E27FC236}">
                      <a16:creationId xmlns:a16="http://schemas.microsoft.com/office/drawing/2014/main" id="{E4D5171D-BF75-2B5A-3F51-71A9AAA3B1B2}"/>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5" name="Groupe 24">
                <a:extLst>
                  <a:ext uri="{FF2B5EF4-FFF2-40B4-BE49-F238E27FC236}">
                    <a16:creationId xmlns:a16="http://schemas.microsoft.com/office/drawing/2014/main" id="{7AD000F5-DDE0-11BA-78D9-300D53EF312C}"/>
                  </a:ext>
                </a:extLst>
              </p:cNvPr>
              <p:cNvGrpSpPr/>
              <p:nvPr/>
            </p:nvGrpSpPr>
            <p:grpSpPr>
              <a:xfrm>
                <a:off x="5540375" y="6095104"/>
                <a:ext cx="135632" cy="210363"/>
                <a:chOff x="3851919" y="1932330"/>
                <a:chExt cx="1440160" cy="2435003"/>
              </a:xfrm>
            </p:grpSpPr>
            <p:sp>
              <p:nvSpPr>
                <p:cNvPr id="102" name="Organigramme : Délai 101">
                  <a:extLst>
                    <a:ext uri="{FF2B5EF4-FFF2-40B4-BE49-F238E27FC236}">
                      <a16:creationId xmlns:a16="http://schemas.microsoft.com/office/drawing/2014/main" id="{5BDC91FD-50CF-C0FB-990D-C68E1704BBB9}"/>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3" name="Triangle isocèle 102">
                  <a:extLst>
                    <a:ext uri="{FF2B5EF4-FFF2-40B4-BE49-F238E27FC236}">
                      <a16:creationId xmlns:a16="http://schemas.microsoft.com/office/drawing/2014/main" id="{B3964401-3549-CCE1-B13B-01C4C652B360}"/>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4" name="Ellipse 103">
                  <a:extLst>
                    <a:ext uri="{FF2B5EF4-FFF2-40B4-BE49-F238E27FC236}">
                      <a16:creationId xmlns:a16="http://schemas.microsoft.com/office/drawing/2014/main" id="{D3F08E39-B279-E2E1-F3CD-D4FB64CFBE31}"/>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6" name="Groupe 25">
                <a:extLst>
                  <a:ext uri="{FF2B5EF4-FFF2-40B4-BE49-F238E27FC236}">
                    <a16:creationId xmlns:a16="http://schemas.microsoft.com/office/drawing/2014/main" id="{CFB3829C-A5A5-8CBD-301C-41D6830AB73D}"/>
                  </a:ext>
                </a:extLst>
              </p:cNvPr>
              <p:cNvGrpSpPr/>
              <p:nvPr/>
            </p:nvGrpSpPr>
            <p:grpSpPr>
              <a:xfrm>
                <a:off x="5742923" y="6095104"/>
                <a:ext cx="135632" cy="210363"/>
                <a:chOff x="3851919" y="1932330"/>
                <a:chExt cx="1440160" cy="2435003"/>
              </a:xfrm>
            </p:grpSpPr>
            <p:sp>
              <p:nvSpPr>
                <p:cNvPr id="99" name="Organigramme : Délai 98">
                  <a:extLst>
                    <a:ext uri="{FF2B5EF4-FFF2-40B4-BE49-F238E27FC236}">
                      <a16:creationId xmlns:a16="http://schemas.microsoft.com/office/drawing/2014/main" id="{BAED9366-2F5E-E2D0-B9E0-F42EE64CEE9E}"/>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0" name="Triangle isocèle 99">
                  <a:extLst>
                    <a:ext uri="{FF2B5EF4-FFF2-40B4-BE49-F238E27FC236}">
                      <a16:creationId xmlns:a16="http://schemas.microsoft.com/office/drawing/2014/main" id="{47DDEB26-543E-FEA9-1ED7-C6C97B859A61}"/>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1" name="Ellipse 100">
                  <a:extLst>
                    <a:ext uri="{FF2B5EF4-FFF2-40B4-BE49-F238E27FC236}">
                      <a16:creationId xmlns:a16="http://schemas.microsoft.com/office/drawing/2014/main" id="{301EE003-B025-EFAA-09F7-602C92DB82C7}"/>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7" name="Groupe 26">
                <a:extLst>
                  <a:ext uri="{FF2B5EF4-FFF2-40B4-BE49-F238E27FC236}">
                    <a16:creationId xmlns:a16="http://schemas.microsoft.com/office/drawing/2014/main" id="{CF180B0C-7664-34AF-A681-BB5BEB8105B0}"/>
                  </a:ext>
                </a:extLst>
              </p:cNvPr>
              <p:cNvGrpSpPr/>
              <p:nvPr/>
            </p:nvGrpSpPr>
            <p:grpSpPr>
              <a:xfrm>
                <a:off x="5933999" y="6095104"/>
                <a:ext cx="135632" cy="210363"/>
                <a:chOff x="3851919" y="1932330"/>
                <a:chExt cx="1440160" cy="2435003"/>
              </a:xfrm>
            </p:grpSpPr>
            <p:sp>
              <p:nvSpPr>
                <p:cNvPr id="96" name="Organigramme : Délai 95">
                  <a:extLst>
                    <a:ext uri="{FF2B5EF4-FFF2-40B4-BE49-F238E27FC236}">
                      <a16:creationId xmlns:a16="http://schemas.microsoft.com/office/drawing/2014/main" id="{9CC864EC-0E30-6990-411B-6B561E2B7B32}"/>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7" name="Triangle isocèle 96">
                  <a:extLst>
                    <a:ext uri="{FF2B5EF4-FFF2-40B4-BE49-F238E27FC236}">
                      <a16:creationId xmlns:a16="http://schemas.microsoft.com/office/drawing/2014/main" id="{61B5A722-303A-126A-2EAB-E2724460F0D0}"/>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8" name="Ellipse 97">
                  <a:extLst>
                    <a:ext uri="{FF2B5EF4-FFF2-40B4-BE49-F238E27FC236}">
                      <a16:creationId xmlns:a16="http://schemas.microsoft.com/office/drawing/2014/main" id="{BC6BCFEA-6B4F-B742-CB90-615720730D41}"/>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8" name="Groupe 27">
                <a:extLst>
                  <a:ext uri="{FF2B5EF4-FFF2-40B4-BE49-F238E27FC236}">
                    <a16:creationId xmlns:a16="http://schemas.microsoft.com/office/drawing/2014/main" id="{1B0FFA84-6B13-865B-0312-94CF994B17F2}"/>
                  </a:ext>
                </a:extLst>
              </p:cNvPr>
              <p:cNvGrpSpPr/>
              <p:nvPr/>
            </p:nvGrpSpPr>
            <p:grpSpPr>
              <a:xfrm>
                <a:off x="3151654" y="6095104"/>
                <a:ext cx="135632" cy="210363"/>
                <a:chOff x="3851919" y="1932330"/>
                <a:chExt cx="1440160" cy="2435003"/>
              </a:xfrm>
            </p:grpSpPr>
            <p:sp>
              <p:nvSpPr>
                <p:cNvPr id="93" name="Organigramme : Délai 92">
                  <a:extLst>
                    <a:ext uri="{FF2B5EF4-FFF2-40B4-BE49-F238E27FC236}">
                      <a16:creationId xmlns:a16="http://schemas.microsoft.com/office/drawing/2014/main" id="{EB390B96-80E2-E3BB-AE40-B98BD99F4183}"/>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4" name="Triangle isocèle 93">
                  <a:extLst>
                    <a:ext uri="{FF2B5EF4-FFF2-40B4-BE49-F238E27FC236}">
                      <a16:creationId xmlns:a16="http://schemas.microsoft.com/office/drawing/2014/main" id="{2CBD37C8-E367-DBA0-7DA7-E33F729EA2C2}"/>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5" name="Ellipse 94">
                  <a:extLst>
                    <a:ext uri="{FF2B5EF4-FFF2-40B4-BE49-F238E27FC236}">
                      <a16:creationId xmlns:a16="http://schemas.microsoft.com/office/drawing/2014/main" id="{81A27362-D81E-29EF-DC12-5CB2FA37F1D3}"/>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9" name="Groupe 28">
                <a:extLst>
                  <a:ext uri="{FF2B5EF4-FFF2-40B4-BE49-F238E27FC236}">
                    <a16:creationId xmlns:a16="http://schemas.microsoft.com/office/drawing/2014/main" id="{29138F01-C494-E8EE-3616-BC5563D6C36E}"/>
                  </a:ext>
                </a:extLst>
              </p:cNvPr>
              <p:cNvGrpSpPr/>
              <p:nvPr/>
            </p:nvGrpSpPr>
            <p:grpSpPr>
              <a:xfrm>
                <a:off x="3351491" y="6095104"/>
                <a:ext cx="135632" cy="210363"/>
                <a:chOff x="3851919" y="1932330"/>
                <a:chExt cx="1440160" cy="2435003"/>
              </a:xfrm>
            </p:grpSpPr>
            <p:sp>
              <p:nvSpPr>
                <p:cNvPr id="90" name="Organigramme : Délai 89">
                  <a:extLst>
                    <a:ext uri="{FF2B5EF4-FFF2-40B4-BE49-F238E27FC236}">
                      <a16:creationId xmlns:a16="http://schemas.microsoft.com/office/drawing/2014/main" id="{0A019C41-9474-C609-2D60-8120B0261948}"/>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1" name="Triangle isocèle 90">
                  <a:extLst>
                    <a:ext uri="{FF2B5EF4-FFF2-40B4-BE49-F238E27FC236}">
                      <a16:creationId xmlns:a16="http://schemas.microsoft.com/office/drawing/2014/main" id="{479BEBE8-5E0A-B748-A317-78A3B096FB4C}"/>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2" name="Ellipse 91">
                  <a:extLst>
                    <a:ext uri="{FF2B5EF4-FFF2-40B4-BE49-F238E27FC236}">
                      <a16:creationId xmlns:a16="http://schemas.microsoft.com/office/drawing/2014/main" id="{86E4DF19-75DB-D94B-E621-6E352B927774}"/>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0" name="Groupe 29">
                <a:extLst>
                  <a:ext uri="{FF2B5EF4-FFF2-40B4-BE49-F238E27FC236}">
                    <a16:creationId xmlns:a16="http://schemas.microsoft.com/office/drawing/2014/main" id="{C06CBF7A-FB17-5C9D-383C-0651971551AB}"/>
                  </a:ext>
                </a:extLst>
              </p:cNvPr>
              <p:cNvGrpSpPr/>
              <p:nvPr/>
            </p:nvGrpSpPr>
            <p:grpSpPr>
              <a:xfrm>
                <a:off x="3553710" y="6095104"/>
                <a:ext cx="135632" cy="210363"/>
                <a:chOff x="3851919" y="1932330"/>
                <a:chExt cx="1440160" cy="2435003"/>
              </a:xfrm>
            </p:grpSpPr>
            <p:sp>
              <p:nvSpPr>
                <p:cNvPr id="87" name="Organigramme : Délai 86">
                  <a:extLst>
                    <a:ext uri="{FF2B5EF4-FFF2-40B4-BE49-F238E27FC236}">
                      <a16:creationId xmlns:a16="http://schemas.microsoft.com/office/drawing/2014/main" id="{3301625C-704A-31EF-186F-8A1CF4A4B708}"/>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8" name="Triangle isocèle 87">
                  <a:extLst>
                    <a:ext uri="{FF2B5EF4-FFF2-40B4-BE49-F238E27FC236}">
                      <a16:creationId xmlns:a16="http://schemas.microsoft.com/office/drawing/2014/main" id="{8F3395EC-F102-D864-5945-004113B40FBD}"/>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9" name="Ellipse 88">
                  <a:extLst>
                    <a:ext uri="{FF2B5EF4-FFF2-40B4-BE49-F238E27FC236}">
                      <a16:creationId xmlns:a16="http://schemas.microsoft.com/office/drawing/2014/main" id="{B047D147-C068-6213-606A-CF8FA12AB50C}"/>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1" name="Groupe 30">
                <a:extLst>
                  <a:ext uri="{FF2B5EF4-FFF2-40B4-BE49-F238E27FC236}">
                    <a16:creationId xmlns:a16="http://schemas.microsoft.com/office/drawing/2014/main" id="{AFCB3201-4E8D-0216-1D28-9B7904C1D80E}"/>
                  </a:ext>
                </a:extLst>
              </p:cNvPr>
              <p:cNvGrpSpPr/>
              <p:nvPr/>
            </p:nvGrpSpPr>
            <p:grpSpPr>
              <a:xfrm>
                <a:off x="3756258" y="6095104"/>
                <a:ext cx="135632" cy="210363"/>
                <a:chOff x="3851919" y="1932330"/>
                <a:chExt cx="1440160" cy="2435003"/>
              </a:xfrm>
            </p:grpSpPr>
            <p:sp>
              <p:nvSpPr>
                <p:cNvPr id="84" name="Organigramme : Délai 83">
                  <a:extLst>
                    <a:ext uri="{FF2B5EF4-FFF2-40B4-BE49-F238E27FC236}">
                      <a16:creationId xmlns:a16="http://schemas.microsoft.com/office/drawing/2014/main" id="{97CC145D-F7B7-E3CF-E9B9-AE88BCAD512E}"/>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5" name="Triangle isocèle 84">
                  <a:extLst>
                    <a:ext uri="{FF2B5EF4-FFF2-40B4-BE49-F238E27FC236}">
                      <a16:creationId xmlns:a16="http://schemas.microsoft.com/office/drawing/2014/main" id="{7F42823E-D10A-5A67-3B6E-5FFA87C34799}"/>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6" name="Ellipse 85">
                  <a:extLst>
                    <a:ext uri="{FF2B5EF4-FFF2-40B4-BE49-F238E27FC236}">
                      <a16:creationId xmlns:a16="http://schemas.microsoft.com/office/drawing/2014/main" id="{3920D689-AA37-4550-60AD-8958CE1D6AA8}"/>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2" name="Groupe 31">
                <a:extLst>
                  <a:ext uri="{FF2B5EF4-FFF2-40B4-BE49-F238E27FC236}">
                    <a16:creationId xmlns:a16="http://schemas.microsoft.com/office/drawing/2014/main" id="{12D5CE75-CAE7-AF98-60C4-C35C4CAD48E2}"/>
                  </a:ext>
                </a:extLst>
              </p:cNvPr>
              <p:cNvGrpSpPr/>
              <p:nvPr/>
            </p:nvGrpSpPr>
            <p:grpSpPr>
              <a:xfrm>
                <a:off x="3947334" y="6095104"/>
                <a:ext cx="135632" cy="210363"/>
                <a:chOff x="3851919" y="1932330"/>
                <a:chExt cx="1440160" cy="2435003"/>
              </a:xfrm>
            </p:grpSpPr>
            <p:sp>
              <p:nvSpPr>
                <p:cNvPr id="81" name="Organigramme : Délai 80">
                  <a:extLst>
                    <a:ext uri="{FF2B5EF4-FFF2-40B4-BE49-F238E27FC236}">
                      <a16:creationId xmlns:a16="http://schemas.microsoft.com/office/drawing/2014/main" id="{A806F50B-646B-D6B5-D79A-5FB91B424B51}"/>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2" name="Triangle isocèle 81">
                  <a:extLst>
                    <a:ext uri="{FF2B5EF4-FFF2-40B4-BE49-F238E27FC236}">
                      <a16:creationId xmlns:a16="http://schemas.microsoft.com/office/drawing/2014/main" id="{5E379651-145E-340B-83D2-D890A766753A}"/>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3" name="Ellipse 82">
                  <a:extLst>
                    <a:ext uri="{FF2B5EF4-FFF2-40B4-BE49-F238E27FC236}">
                      <a16:creationId xmlns:a16="http://schemas.microsoft.com/office/drawing/2014/main" id="{6EAFBA3C-EECF-C374-D194-142745D30783}"/>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3" name="Groupe 32">
                <a:extLst>
                  <a:ext uri="{FF2B5EF4-FFF2-40B4-BE49-F238E27FC236}">
                    <a16:creationId xmlns:a16="http://schemas.microsoft.com/office/drawing/2014/main" id="{32CF7C34-A4B0-BD77-6269-58206A7E0682}"/>
                  </a:ext>
                </a:extLst>
              </p:cNvPr>
              <p:cNvGrpSpPr/>
              <p:nvPr/>
            </p:nvGrpSpPr>
            <p:grpSpPr>
              <a:xfrm>
                <a:off x="4238502" y="6346896"/>
                <a:ext cx="135632" cy="210363"/>
                <a:chOff x="3851919" y="1932330"/>
                <a:chExt cx="1440160" cy="2435003"/>
              </a:xfrm>
            </p:grpSpPr>
            <p:sp>
              <p:nvSpPr>
                <p:cNvPr id="78" name="Organigramme : Délai 77">
                  <a:extLst>
                    <a:ext uri="{FF2B5EF4-FFF2-40B4-BE49-F238E27FC236}">
                      <a16:creationId xmlns:a16="http://schemas.microsoft.com/office/drawing/2014/main" id="{92196E93-1F35-0230-ECEA-55803E8ACB3B}"/>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9" name="Triangle isocèle 78">
                  <a:extLst>
                    <a:ext uri="{FF2B5EF4-FFF2-40B4-BE49-F238E27FC236}">
                      <a16:creationId xmlns:a16="http://schemas.microsoft.com/office/drawing/2014/main" id="{A1FEA68F-111D-5B30-284D-370722624514}"/>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0" name="Ellipse 79">
                  <a:extLst>
                    <a:ext uri="{FF2B5EF4-FFF2-40B4-BE49-F238E27FC236}">
                      <a16:creationId xmlns:a16="http://schemas.microsoft.com/office/drawing/2014/main" id="{E53E64CC-A699-E7ED-CBA0-029C0EC1D83F}"/>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4" name="Groupe 33">
                <a:extLst>
                  <a:ext uri="{FF2B5EF4-FFF2-40B4-BE49-F238E27FC236}">
                    <a16:creationId xmlns:a16="http://schemas.microsoft.com/office/drawing/2014/main" id="{9C71C650-052B-E052-1C4E-12F59B27D4E8}"/>
                  </a:ext>
                </a:extLst>
              </p:cNvPr>
              <p:cNvGrpSpPr/>
              <p:nvPr/>
            </p:nvGrpSpPr>
            <p:grpSpPr>
              <a:xfrm>
                <a:off x="4440721" y="6346896"/>
                <a:ext cx="135632" cy="210363"/>
                <a:chOff x="3851919" y="1932330"/>
                <a:chExt cx="1440160" cy="2435003"/>
              </a:xfrm>
            </p:grpSpPr>
            <p:sp>
              <p:nvSpPr>
                <p:cNvPr id="75" name="Organigramme : Délai 74">
                  <a:extLst>
                    <a:ext uri="{FF2B5EF4-FFF2-40B4-BE49-F238E27FC236}">
                      <a16:creationId xmlns:a16="http://schemas.microsoft.com/office/drawing/2014/main" id="{1F39CCBC-7968-57D1-2FE4-E4D8CCEC6D6F}"/>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6" name="Triangle isocèle 75">
                  <a:extLst>
                    <a:ext uri="{FF2B5EF4-FFF2-40B4-BE49-F238E27FC236}">
                      <a16:creationId xmlns:a16="http://schemas.microsoft.com/office/drawing/2014/main" id="{5233A751-4831-6141-E084-430A5C4315EF}"/>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7" name="Ellipse 76">
                  <a:extLst>
                    <a:ext uri="{FF2B5EF4-FFF2-40B4-BE49-F238E27FC236}">
                      <a16:creationId xmlns:a16="http://schemas.microsoft.com/office/drawing/2014/main" id="{C4EBCBC7-BA6C-E7D2-E9AB-8FC7BF73634F}"/>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5" name="Groupe 34">
                <a:extLst>
                  <a:ext uri="{FF2B5EF4-FFF2-40B4-BE49-F238E27FC236}">
                    <a16:creationId xmlns:a16="http://schemas.microsoft.com/office/drawing/2014/main" id="{03469ED3-9062-8FFE-FA3C-DF241A99E546}"/>
                  </a:ext>
                </a:extLst>
              </p:cNvPr>
              <p:cNvGrpSpPr/>
              <p:nvPr/>
            </p:nvGrpSpPr>
            <p:grpSpPr>
              <a:xfrm>
                <a:off x="4643269" y="6346896"/>
                <a:ext cx="135632" cy="210363"/>
                <a:chOff x="3851919" y="1932330"/>
                <a:chExt cx="1440160" cy="2435003"/>
              </a:xfrm>
            </p:grpSpPr>
            <p:sp>
              <p:nvSpPr>
                <p:cNvPr id="72" name="Organigramme : Délai 71">
                  <a:extLst>
                    <a:ext uri="{FF2B5EF4-FFF2-40B4-BE49-F238E27FC236}">
                      <a16:creationId xmlns:a16="http://schemas.microsoft.com/office/drawing/2014/main" id="{5C5389E9-02CD-4DE5-8764-8C17852C4337}"/>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3" name="Triangle isocèle 72">
                  <a:extLst>
                    <a:ext uri="{FF2B5EF4-FFF2-40B4-BE49-F238E27FC236}">
                      <a16:creationId xmlns:a16="http://schemas.microsoft.com/office/drawing/2014/main" id="{9090C954-79B3-01E8-8361-33A3763FD91D}"/>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4" name="Ellipse 73">
                  <a:extLst>
                    <a:ext uri="{FF2B5EF4-FFF2-40B4-BE49-F238E27FC236}">
                      <a16:creationId xmlns:a16="http://schemas.microsoft.com/office/drawing/2014/main" id="{E12ECA24-0FC6-2571-0C51-9B010F7CFFDA}"/>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6" name="Groupe 35">
                <a:extLst>
                  <a:ext uri="{FF2B5EF4-FFF2-40B4-BE49-F238E27FC236}">
                    <a16:creationId xmlns:a16="http://schemas.microsoft.com/office/drawing/2014/main" id="{5ABBC165-B586-E91A-BE6B-BE9BC9E0F08C}"/>
                  </a:ext>
                </a:extLst>
              </p:cNvPr>
              <p:cNvGrpSpPr/>
              <p:nvPr/>
            </p:nvGrpSpPr>
            <p:grpSpPr>
              <a:xfrm>
                <a:off x="4834345" y="6346896"/>
                <a:ext cx="135632" cy="210363"/>
                <a:chOff x="3851919" y="1932330"/>
                <a:chExt cx="1440160" cy="2435003"/>
              </a:xfrm>
            </p:grpSpPr>
            <p:sp>
              <p:nvSpPr>
                <p:cNvPr id="69" name="Organigramme : Délai 68">
                  <a:extLst>
                    <a:ext uri="{FF2B5EF4-FFF2-40B4-BE49-F238E27FC236}">
                      <a16:creationId xmlns:a16="http://schemas.microsoft.com/office/drawing/2014/main" id="{7FD17027-CCD1-E6CF-4EAA-F5E2074A8945}"/>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0" name="Triangle isocèle 69">
                  <a:extLst>
                    <a:ext uri="{FF2B5EF4-FFF2-40B4-BE49-F238E27FC236}">
                      <a16:creationId xmlns:a16="http://schemas.microsoft.com/office/drawing/2014/main" id="{8BB75A9B-E154-9496-082C-E6D5EF7DF640}"/>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1" name="Ellipse 70">
                  <a:extLst>
                    <a:ext uri="{FF2B5EF4-FFF2-40B4-BE49-F238E27FC236}">
                      <a16:creationId xmlns:a16="http://schemas.microsoft.com/office/drawing/2014/main" id="{129B455A-9AC4-6ADB-E894-485D4BD5D0C7}"/>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7" name="Groupe 36">
                <a:extLst>
                  <a:ext uri="{FF2B5EF4-FFF2-40B4-BE49-F238E27FC236}">
                    <a16:creationId xmlns:a16="http://schemas.microsoft.com/office/drawing/2014/main" id="{1A4D3333-1559-F83C-DB9F-1969B7C349E5}"/>
                  </a:ext>
                </a:extLst>
              </p:cNvPr>
              <p:cNvGrpSpPr/>
              <p:nvPr/>
            </p:nvGrpSpPr>
            <p:grpSpPr>
              <a:xfrm>
                <a:off x="5038559" y="6348704"/>
                <a:ext cx="135632" cy="210363"/>
                <a:chOff x="3851919" y="1932330"/>
                <a:chExt cx="1440160" cy="2435003"/>
              </a:xfrm>
            </p:grpSpPr>
            <p:sp>
              <p:nvSpPr>
                <p:cNvPr id="66" name="Organigramme : Délai 65">
                  <a:extLst>
                    <a:ext uri="{FF2B5EF4-FFF2-40B4-BE49-F238E27FC236}">
                      <a16:creationId xmlns:a16="http://schemas.microsoft.com/office/drawing/2014/main" id="{2DA47FE3-B543-DE33-0436-E866A7B6DF22}"/>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7" name="Triangle isocèle 66">
                  <a:extLst>
                    <a:ext uri="{FF2B5EF4-FFF2-40B4-BE49-F238E27FC236}">
                      <a16:creationId xmlns:a16="http://schemas.microsoft.com/office/drawing/2014/main" id="{DBB4D3D6-7B4B-9F14-7E97-35F7305B3D2A}"/>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8" name="Ellipse 67">
                  <a:extLst>
                    <a:ext uri="{FF2B5EF4-FFF2-40B4-BE49-F238E27FC236}">
                      <a16:creationId xmlns:a16="http://schemas.microsoft.com/office/drawing/2014/main" id="{F39FFDF9-5AC4-9A7F-A417-5CE290C418E0}"/>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8" name="Groupe 37">
                <a:extLst>
                  <a:ext uri="{FF2B5EF4-FFF2-40B4-BE49-F238E27FC236}">
                    <a16:creationId xmlns:a16="http://schemas.microsoft.com/office/drawing/2014/main" id="{94A04193-8F94-DACA-936F-27204B8C0B25}"/>
                  </a:ext>
                </a:extLst>
              </p:cNvPr>
              <p:cNvGrpSpPr/>
              <p:nvPr/>
            </p:nvGrpSpPr>
            <p:grpSpPr>
              <a:xfrm>
                <a:off x="5238396" y="6348704"/>
                <a:ext cx="135632" cy="210363"/>
                <a:chOff x="3851919" y="1932330"/>
                <a:chExt cx="1440160" cy="2435003"/>
              </a:xfrm>
            </p:grpSpPr>
            <p:sp>
              <p:nvSpPr>
                <p:cNvPr id="63" name="Organigramme : Délai 62">
                  <a:extLst>
                    <a:ext uri="{FF2B5EF4-FFF2-40B4-BE49-F238E27FC236}">
                      <a16:creationId xmlns:a16="http://schemas.microsoft.com/office/drawing/2014/main" id="{8D700EB6-D4A5-CECC-1F0E-D1AB62841CEC}"/>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4" name="Triangle isocèle 63">
                  <a:extLst>
                    <a:ext uri="{FF2B5EF4-FFF2-40B4-BE49-F238E27FC236}">
                      <a16:creationId xmlns:a16="http://schemas.microsoft.com/office/drawing/2014/main" id="{160B9EED-57A2-7B6B-CA94-FCC9574D678E}"/>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5" name="Ellipse 64">
                  <a:extLst>
                    <a:ext uri="{FF2B5EF4-FFF2-40B4-BE49-F238E27FC236}">
                      <a16:creationId xmlns:a16="http://schemas.microsoft.com/office/drawing/2014/main" id="{D5ACA420-1E61-6EBE-6BD9-90F7FE1A978A}"/>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9" name="Groupe 38">
                <a:extLst>
                  <a:ext uri="{FF2B5EF4-FFF2-40B4-BE49-F238E27FC236}">
                    <a16:creationId xmlns:a16="http://schemas.microsoft.com/office/drawing/2014/main" id="{E4F03E52-6887-9AA1-9703-0BD3B05C9AF3}"/>
                  </a:ext>
                </a:extLst>
              </p:cNvPr>
              <p:cNvGrpSpPr/>
              <p:nvPr/>
            </p:nvGrpSpPr>
            <p:grpSpPr>
              <a:xfrm>
                <a:off x="5440615" y="6348704"/>
                <a:ext cx="135632" cy="210363"/>
                <a:chOff x="3851919" y="1932330"/>
                <a:chExt cx="1440160" cy="2435003"/>
              </a:xfrm>
            </p:grpSpPr>
            <p:sp>
              <p:nvSpPr>
                <p:cNvPr id="60" name="Organigramme : Délai 59">
                  <a:extLst>
                    <a:ext uri="{FF2B5EF4-FFF2-40B4-BE49-F238E27FC236}">
                      <a16:creationId xmlns:a16="http://schemas.microsoft.com/office/drawing/2014/main" id="{485D5FE3-EFBB-BE41-0083-6656ED421022}"/>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1" name="Triangle isocèle 60">
                  <a:extLst>
                    <a:ext uri="{FF2B5EF4-FFF2-40B4-BE49-F238E27FC236}">
                      <a16:creationId xmlns:a16="http://schemas.microsoft.com/office/drawing/2014/main" id="{CB6DED8C-1AFE-7EC6-1615-820E461B96DA}"/>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2" name="Ellipse 61">
                  <a:extLst>
                    <a:ext uri="{FF2B5EF4-FFF2-40B4-BE49-F238E27FC236}">
                      <a16:creationId xmlns:a16="http://schemas.microsoft.com/office/drawing/2014/main" id="{F0B75787-2BF9-013F-CB08-4D40DB18A65C}"/>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40" name="Groupe 39">
                <a:extLst>
                  <a:ext uri="{FF2B5EF4-FFF2-40B4-BE49-F238E27FC236}">
                    <a16:creationId xmlns:a16="http://schemas.microsoft.com/office/drawing/2014/main" id="{73A3D102-5BD7-D7F8-6554-4E10EEE3CF8E}"/>
                  </a:ext>
                </a:extLst>
              </p:cNvPr>
              <p:cNvGrpSpPr/>
              <p:nvPr/>
            </p:nvGrpSpPr>
            <p:grpSpPr>
              <a:xfrm>
                <a:off x="3251731" y="6348704"/>
                <a:ext cx="135632" cy="210363"/>
                <a:chOff x="3851919" y="1932330"/>
                <a:chExt cx="1440160" cy="2435003"/>
              </a:xfrm>
            </p:grpSpPr>
            <p:sp>
              <p:nvSpPr>
                <p:cNvPr id="57" name="Organigramme : Délai 56">
                  <a:extLst>
                    <a:ext uri="{FF2B5EF4-FFF2-40B4-BE49-F238E27FC236}">
                      <a16:creationId xmlns:a16="http://schemas.microsoft.com/office/drawing/2014/main" id="{0F916032-A848-BA1A-6FB5-7F53AC591D39}"/>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8" name="Triangle isocèle 57">
                  <a:extLst>
                    <a:ext uri="{FF2B5EF4-FFF2-40B4-BE49-F238E27FC236}">
                      <a16:creationId xmlns:a16="http://schemas.microsoft.com/office/drawing/2014/main" id="{0F29D077-AFE1-BF99-2232-8BA09B3A14AE}"/>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9" name="Ellipse 58">
                  <a:extLst>
                    <a:ext uri="{FF2B5EF4-FFF2-40B4-BE49-F238E27FC236}">
                      <a16:creationId xmlns:a16="http://schemas.microsoft.com/office/drawing/2014/main" id="{B9C33305-20CA-F6C7-A928-8C51F4C520B1}"/>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41" name="Groupe 40">
                <a:extLst>
                  <a:ext uri="{FF2B5EF4-FFF2-40B4-BE49-F238E27FC236}">
                    <a16:creationId xmlns:a16="http://schemas.microsoft.com/office/drawing/2014/main" id="{FEBB8E3F-9EC4-82B0-6ED2-162755C05BB4}"/>
                  </a:ext>
                </a:extLst>
              </p:cNvPr>
              <p:cNvGrpSpPr/>
              <p:nvPr/>
            </p:nvGrpSpPr>
            <p:grpSpPr>
              <a:xfrm>
                <a:off x="3453950" y="6348704"/>
                <a:ext cx="135632" cy="210363"/>
                <a:chOff x="3851919" y="1932330"/>
                <a:chExt cx="1440160" cy="2435003"/>
              </a:xfrm>
            </p:grpSpPr>
            <p:sp>
              <p:nvSpPr>
                <p:cNvPr id="54" name="Organigramme : Délai 53">
                  <a:extLst>
                    <a:ext uri="{FF2B5EF4-FFF2-40B4-BE49-F238E27FC236}">
                      <a16:creationId xmlns:a16="http://schemas.microsoft.com/office/drawing/2014/main" id="{CDDAF27F-2B14-46FB-F9A3-34E323AF024A}"/>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5" name="Triangle isocèle 54">
                  <a:extLst>
                    <a:ext uri="{FF2B5EF4-FFF2-40B4-BE49-F238E27FC236}">
                      <a16:creationId xmlns:a16="http://schemas.microsoft.com/office/drawing/2014/main" id="{B549F4A6-02AC-AE86-9C3D-855B9675732D}"/>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6" name="Ellipse 55">
                  <a:extLst>
                    <a:ext uri="{FF2B5EF4-FFF2-40B4-BE49-F238E27FC236}">
                      <a16:creationId xmlns:a16="http://schemas.microsoft.com/office/drawing/2014/main" id="{06FAD97B-C53F-ADD3-2C1B-52004C1CB248}"/>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42" name="Groupe 41">
                <a:extLst>
                  <a:ext uri="{FF2B5EF4-FFF2-40B4-BE49-F238E27FC236}">
                    <a16:creationId xmlns:a16="http://schemas.microsoft.com/office/drawing/2014/main" id="{CE494E39-37E2-0F18-546E-23F87C0638DE}"/>
                  </a:ext>
                </a:extLst>
              </p:cNvPr>
              <p:cNvGrpSpPr/>
              <p:nvPr/>
            </p:nvGrpSpPr>
            <p:grpSpPr>
              <a:xfrm>
                <a:off x="3656498" y="6348704"/>
                <a:ext cx="135632" cy="210363"/>
                <a:chOff x="3851919" y="1932330"/>
                <a:chExt cx="1440160" cy="2435003"/>
              </a:xfrm>
            </p:grpSpPr>
            <p:sp>
              <p:nvSpPr>
                <p:cNvPr id="51" name="Organigramme : Délai 50">
                  <a:extLst>
                    <a:ext uri="{FF2B5EF4-FFF2-40B4-BE49-F238E27FC236}">
                      <a16:creationId xmlns:a16="http://schemas.microsoft.com/office/drawing/2014/main" id="{53D90F81-5F48-6F9B-581E-291253ACD7FF}"/>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2" name="Triangle isocèle 51">
                  <a:extLst>
                    <a:ext uri="{FF2B5EF4-FFF2-40B4-BE49-F238E27FC236}">
                      <a16:creationId xmlns:a16="http://schemas.microsoft.com/office/drawing/2014/main" id="{20908D99-B548-11BD-8769-42614899A224}"/>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3" name="Ellipse 52">
                  <a:extLst>
                    <a:ext uri="{FF2B5EF4-FFF2-40B4-BE49-F238E27FC236}">
                      <a16:creationId xmlns:a16="http://schemas.microsoft.com/office/drawing/2014/main" id="{E7D0A747-8D7E-8CE4-D99C-293FC6894C49}"/>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43" name="Groupe 42">
                <a:extLst>
                  <a:ext uri="{FF2B5EF4-FFF2-40B4-BE49-F238E27FC236}">
                    <a16:creationId xmlns:a16="http://schemas.microsoft.com/office/drawing/2014/main" id="{C9A43B98-C582-F772-ECFE-C67836578EE0}"/>
                  </a:ext>
                </a:extLst>
              </p:cNvPr>
              <p:cNvGrpSpPr/>
              <p:nvPr/>
            </p:nvGrpSpPr>
            <p:grpSpPr>
              <a:xfrm>
                <a:off x="3847574" y="6348704"/>
                <a:ext cx="135632" cy="210363"/>
                <a:chOff x="3851919" y="1932330"/>
                <a:chExt cx="1440160" cy="2435003"/>
              </a:xfrm>
            </p:grpSpPr>
            <p:sp>
              <p:nvSpPr>
                <p:cNvPr id="48" name="Organigramme : Délai 47">
                  <a:extLst>
                    <a:ext uri="{FF2B5EF4-FFF2-40B4-BE49-F238E27FC236}">
                      <a16:creationId xmlns:a16="http://schemas.microsoft.com/office/drawing/2014/main" id="{4555880B-12BD-C9DA-24F3-AB4481C29EDC}"/>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9" name="Triangle isocèle 48">
                  <a:extLst>
                    <a:ext uri="{FF2B5EF4-FFF2-40B4-BE49-F238E27FC236}">
                      <a16:creationId xmlns:a16="http://schemas.microsoft.com/office/drawing/2014/main" id="{C6165521-07BF-8B94-C56E-63C5267316DE}"/>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0" name="Ellipse 49">
                  <a:extLst>
                    <a:ext uri="{FF2B5EF4-FFF2-40B4-BE49-F238E27FC236}">
                      <a16:creationId xmlns:a16="http://schemas.microsoft.com/office/drawing/2014/main" id="{BA0F4F97-0B71-8FDC-6C53-BC359CA88425}"/>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44" name="Groupe 43">
                <a:extLst>
                  <a:ext uri="{FF2B5EF4-FFF2-40B4-BE49-F238E27FC236}">
                    <a16:creationId xmlns:a16="http://schemas.microsoft.com/office/drawing/2014/main" id="{DE6C9F77-3C57-43B4-440B-F400273F8387}"/>
                  </a:ext>
                </a:extLst>
              </p:cNvPr>
              <p:cNvGrpSpPr/>
              <p:nvPr/>
            </p:nvGrpSpPr>
            <p:grpSpPr>
              <a:xfrm>
                <a:off x="5847387" y="6348704"/>
                <a:ext cx="135632" cy="210363"/>
                <a:chOff x="3851919" y="1932330"/>
                <a:chExt cx="1440160" cy="2435003"/>
              </a:xfrm>
            </p:grpSpPr>
            <p:sp>
              <p:nvSpPr>
                <p:cNvPr id="45" name="Organigramme : Délai 44">
                  <a:extLst>
                    <a:ext uri="{FF2B5EF4-FFF2-40B4-BE49-F238E27FC236}">
                      <a16:creationId xmlns:a16="http://schemas.microsoft.com/office/drawing/2014/main" id="{54832DA9-D533-F418-9AC0-07F15310C258}"/>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6" name="Triangle isocèle 45">
                  <a:extLst>
                    <a:ext uri="{FF2B5EF4-FFF2-40B4-BE49-F238E27FC236}">
                      <a16:creationId xmlns:a16="http://schemas.microsoft.com/office/drawing/2014/main" id="{3C2E2E1D-CE21-7E6D-735C-A51843E85009}"/>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7" name="Ellipse 46">
                  <a:extLst>
                    <a:ext uri="{FF2B5EF4-FFF2-40B4-BE49-F238E27FC236}">
                      <a16:creationId xmlns:a16="http://schemas.microsoft.com/office/drawing/2014/main" id="{6B94269A-3045-3885-F5B8-0A5F82912FE3}"/>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grpSp>
      <p:sp>
        <p:nvSpPr>
          <p:cNvPr id="132" name="Parchemin horizontal 25">
            <a:extLst>
              <a:ext uri="{FF2B5EF4-FFF2-40B4-BE49-F238E27FC236}">
                <a16:creationId xmlns:a16="http://schemas.microsoft.com/office/drawing/2014/main" id="{18C6CBBE-B97D-C6F0-B817-5E35FDD6EE4B}"/>
              </a:ext>
            </a:extLst>
          </p:cNvPr>
          <p:cNvSpPr/>
          <p:nvPr>
            <p:custDataLst>
              <p:tags r:id="rId9"/>
            </p:custDataLst>
          </p:nvPr>
        </p:nvSpPr>
        <p:spPr>
          <a:xfrm>
            <a:off x="5318075" y="4509120"/>
            <a:ext cx="1450501" cy="1033272"/>
          </a:xfrm>
          <a:prstGeom prst="horizontalScroll">
            <a:avLst/>
          </a:prstGeom>
          <a:solidFill>
            <a:schemeClr val="bg1"/>
          </a:solid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800" dirty="0">
                <a:solidFill>
                  <a:srgbClr val="F6891F"/>
                </a:solidFill>
                <a:latin typeface="Arial" panose="020B0604020202020204" pitchFamily="34" charset="0"/>
                <a:cs typeface="Arial" panose="020B0604020202020204" pitchFamily="34" charset="0"/>
              </a:rPr>
              <a:t>Law</a:t>
            </a:r>
          </a:p>
        </p:txBody>
      </p:sp>
      <p:sp>
        <p:nvSpPr>
          <p:cNvPr id="133" name="ZoneTexte 132">
            <a:extLst>
              <a:ext uri="{FF2B5EF4-FFF2-40B4-BE49-F238E27FC236}">
                <a16:creationId xmlns:a16="http://schemas.microsoft.com/office/drawing/2014/main" id="{5B632BBA-16C1-1FD4-1D07-1D430AF4F32B}"/>
              </a:ext>
            </a:extLst>
          </p:cNvPr>
          <p:cNvSpPr txBox="1"/>
          <p:nvPr>
            <p:custDataLst>
              <p:tags r:id="rId10"/>
            </p:custDataLst>
          </p:nvPr>
        </p:nvSpPr>
        <p:spPr>
          <a:xfrm>
            <a:off x="7241159" y="3130679"/>
            <a:ext cx="3312652" cy="1938992"/>
          </a:xfrm>
          <a:prstGeom prst="rect">
            <a:avLst/>
          </a:prstGeom>
          <a:noFill/>
        </p:spPr>
        <p:txBody>
          <a:bodyPr wrap="square" rtlCol="0">
            <a:spAutoFit/>
          </a:bodyPr>
          <a:lstStyle/>
          <a:p>
            <a:pPr algn="r"/>
            <a:r>
              <a:rPr lang="fr-CA" sz="2400" i="1" dirty="0">
                <a:solidFill>
                  <a:srgbClr val="36424B"/>
                </a:solidFill>
                <a:latin typeface="Arial" panose="020B0604020202020204" pitchFamily="34" charset="0"/>
                <a:cs typeface="Arial" panose="020B0604020202020204" pitchFamily="34" charset="0"/>
              </a:rPr>
              <a:t>The </a:t>
            </a:r>
            <a:r>
              <a:rPr lang="fr-CA" sz="2400" i="1" dirty="0" err="1">
                <a:solidFill>
                  <a:srgbClr val="36424B"/>
                </a:solidFill>
                <a:latin typeface="Arial" panose="020B0604020202020204" pitchFamily="34" charset="0"/>
                <a:cs typeface="Arial" panose="020B0604020202020204" pitchFamily="34" charset="0"/>
              </a:rPr>
              <a:t>government</a:t>
            </a:r>
            <a:r>
              <a:rPr lang="fr-CA" sz="2400" i="1" dirty="0">
                <a:solidFill>
                  <a:srgbClr val="36424B"/>
                </a:solidFill>
                <a:latin typeface="Arial" panose="020B0604020202020204" pitchFamily="34" charset="0"/>
                <a:cs typeface="Arial" panose="020B0604020202020204" pitchFamily="34" charset="0"/>
              </a:rPr>
              <a:t> </a:t>
            </a:r>
            <a:r>
              <a:rPr lang="fr-CA" sz="2400" b="1" i="1" dirty="0">
                <a:solidFill>
                  <a:srgbClr val="36424B"/>
                </a:solidFill>
                <a:latin typeface="Arial" panose="020B0604020202020204" pitchFamily="34" charset="0"/>
                <a:cs typeface="Arial" panose="020B0604020202020204" pitchFamily="34" charset="0"/>
              </a:rPr>
              <a:t>serves </a:t>
            </a:r>
            <a:r>
              <a:rPr lang="fr-CA" sz="2400" i="1" dirty="0">
                <a:solidFill>
                  <a:srgbClr val="36424B"/>
                </a:solidFill>
                <a:latin typeface="Arial" panose="020B0604020202020204" pitchFamily="34" charset="0"/>
                <a:cs typeface="Arial" panose="020B0604020202020204" pitchFamily="34" charset="0"/>
              </a:rPr>
              <a:t>the people.</a:t>
            </a:r>
          </a:p>
          <a:p>
            <a:pPr algn="r"/>
            <a:endParaRPr lang="fr-CA" sz="2400" i="1" dirty="0">
              <a:solidFill>
                <a:srgbClr val="36424B"/>
              </a:solidFill>
              <a:latin typeface="Arial" panose="020B0604020202020204" pitchFamily="34" charset="0"/>
              <a:cs typeface="Arial" panose="020B0604020202020204" pitchFamily="34" charset="0"/>
            </a:endParaRPr>
          </a:p>
          <a:p>
            <a:pPr algn="r"/>
            <a:r>
              <a:rPr lang="fr-CA" sz="2400" i="1" dirty="0">
                <a:solidFill>
                  <a:srgbClr val="36424B"/>
                </a:solidFill>
                <a:latin typeface="Arial" panose="020B0604020202020204" pitchFamily="34" charset="0"/>
                <a:cs typeface="Arial" panose="020B0604020202020204" pitchFamily="34" charset="0"/>
              </a:rPr>
              <a:t>The </a:t>
            </a:r>
            <a:r>
              <a:rPr lang="fr-CA" sz="2400" i="1" dirty="0" err="1">
                <a:solidFill>
                  <a:srgbClr val="36424B"/>
                </a:solidFill>
                <a:latin typeface="Arial" panose="020B0604020202020204" pitchFamily="34" charset="0"/>
                <a:cs typeface="Arial" panose="020B0604020202020204" pitchFamily="34" charset="0"/>
              </a:rPr>
              <a:t>government</a:t>
            </a:r>
            <a:r>
              <a:rPr lang="fr-CA" sz="2400" i="1" dirty="0">
                <a:solidFill>
                  <a:srgbClr val="36424B"/>
                </a:solidFill>
                <a:latin typeface="Arial" panose="020B0604020202020204" pitchFamily="34" charset="0"/>
                <a:cs typeface="Arial" panose="020B0604020202020204" pitchFamily="34" charset="0"/>
              </a:rPr>
              <a:t> can </a:t>
            </a:r>
            <a:r>
              <a:rPr lang="fr-CA" sz="2400" i="1" dirty="0" err="1">
                <a:solidFill>
                  <a:srgbClr val="36424B"/>
                </a:solidFill>
                <a:latin typeface="Arial" panose="020B0604020202020204" pitchFamily="34" charset="0"/>
                <a:cs typeface="Arial" panose="020B0604020202020204" pitchFamily="34" charset="0"/>
              </a:rPr>
              <a:t>be</a:t>
            </a:r>
            <a:r>
              <a:rPr lang="fr-CA" sz="2400" i="1" dirty="0">
                <a:solidFill>
                  <a:srgbClr val="36424B"/>
                </a:solidFill>
                <a:latin typeface="Arial" panose="020B0604020202020204" pitchFamily="34" charset="0"/>
                <a:cs typeface="Arial" panose="020B0604020202020204" pitchFamily="34" charset="0"/>
              </a:rPr>
              <a:t> </a:t>
            </a:r>
            <a:r>
              <a:rPr lang="fr-CA" sz="2400" i="1" dirty="0" err="1">
                <a:solidFill>
                  <a:srgbClr val="36424B"/>
                </a:solidFill>
                <a:latin typeface="Arial" panose="020B0604020202020204" pitchFamily="34" charset="0"/>
                <a:cs typeface="Arial" panose="020B0604020202020204" pitchFamily="34" charset="0"/>
              </a:rPr>
              <a:t>held</a:t>
            </a:r>
            <a:r>
              <a:rPr lang="fr-CA" sz="2400" i="1" dirty="0">
                <a:solidFill>
                  <a:srgbClr val="36424B"/>
                </a:solidFill>
                <a:latin typeface="Arial" panose="020B0604020202020204" pitchFamily="34" charset="0"/>
                <a:cs typeface="Arial" panose="020B0604020202020204" pitchFamily="34" charset="0"/>
              </a:rPr>
              <a:t> </a:t>
            </a:r>
            <a:r>
              <a:rPr lang="fr-CA" sz="2400" b="1" i="1" dirty="0" err="1">
                <a:solidFill>
                  <a:srgbClr val="36424B"/>
                </a:solidFill>
                <a:latin typeface="Arial" panose="020B0604020202020204" pitchFamily="34" charset="0"/>
                <a:cs typeface="Arial" panose="020B0604020202020204" pitchFamily="34" charset="0"/>
              </a:rPr>
              <a:t>accountable</a:t>
            </a:r>
            <a:r>
              <a:rPr lang="fr-CA" sz="2400" i="1" dirty="0">
                <a:solidFill>
                  <a:srgbClr val="36424B"/>
                </a:solidFill>
                <a:latin typeface="Arial" panose="020B0604020202020204" pitchFamily="34" charset="0"/>
                <a:cs typeface="Arial" panose="020B0604020202020204" pitchFamily="34" charset="0"/>
              </a:rPr>
              <a:t>.</a:t>
            </a:r>
          </a:p>
        </p:txBody>
      </p:sp>
      <p:sp>
        <p:nvSpPr>
          <p:cNvPr id="134" name="ZoneTexte 133">
            <a:extLst>
              <a:ext uri="{FF2B5EF4-FFF2-40B4-BE49-F238E27FC236}">
                <a16:creationId xmlns:a16="http://schemas.microsoft.com/office/drawing/2014/main" id="{4800DC11-07B2-DE1C-9711-6AE670864C2B}"/>
              </a:ext>
            </a:extLst>
          </p:cNvPr>
          <p:cNvSpPr txBox="1"/>
          <p:nvPr>
            <p:custDataLst>
              <p:tags r:id="rId11"/>
            </p:custDataLst>
          </p:nvPr>
        </p:nvSpPr>
        <p:spPr>
          <a:xfrm>
            <a:off x="7071350" y="1556793"/>
            <a:ext cx="3073919" cy="1200329"/>
          </a:xfrm>
          <a:prstGeom prst="rect">
            <a:avLst/>
          </a:prstGeom>
          <a:noFill/>
        </p:spPr>
        <p:txBody>
          <a:bodyPr wrap="square" rtlCol="0">
            <a:spAutoFit/>
          </a:bodyPr>
          <a:lstStyle/>
          <a:p>
            <a:pPr algn="r"/>
            <a:r>
              <a:rPr lang="fr-CA" sz="2400" i="1" dirty="0">
                <a:solidFill>
                  <a:srgbClr val="36424B"/>
                </a:solidFill>
                <a:latin typeface="Arial" panose="020B0604020202020204" pitchFamily="34" charset="0"/>
                <a:cs typeface="Arial" panose="020B0604020202020204" pitchFamily="34" charset="0"/>
              </a:rPr>
              <a:t>The </a:t>
            </a:r>
            <a:r>
              <a:rPr lang="fr-CA" sz="2400" i="1" dirty="0" err="1">
                <a:solidFill>
                  <a:srgbClr val="36424B"/>
                </a:solidFill>
                <a:latin typeface="Arial" panose="020B0604020202020204" pitchFamily="34" charset="0"/>
                <a:cs typeface="Arial" panose="020B0604020202020204" pitchFamily="34" charset="0"/>
              </a:rPr>
              <a:t>government</a:t>
            </a:r>
            <a:r>
              <a:rPr lang="fr-CA" sz="2400" i="1" dirty="0">
                <a:solidFill>
                  <a:srgbClr val="36424B"/>
                </a:solidFill>
                <a:latin typeface="Arial" panose="020B0604020202020204" pitchFamily="34" charset="0"/>
                <a:cs typeface="Arial" panose="020B0604020202020204" pitchFamily="34" charset="0"/>
              </a:rPr>
              <a:t> </a:t>
            </a:r>
            <a:r>
              <a:rPr lang="fr-CA" sz="2400" b="1" i="1" dirty="0" err="1">
                <a:solidFill>
                  <a:srgbClr val="36424B"/>
                </a:solidFill>
                <a:latin typeface="Arial" panose="020B0604020202020204" pitchFamily="34" charset="0"/>
                <a:cs typeface="Arial" panose="020B0604020202020204" pitchFamily="34" charset="0"/>
              </a:rPr>
              <a:t>represents</a:t>
            </a:r>
            <a:r>
              <a:rPr lang="fr-CA" sz="2400" i="1" dirty="0">
                <a:solidFill>
                  <a:srgbClr val="36424B"/>
                </a:solidFill>
                <a:latin typeface="Arial" panose="020B0604020202020204" pitchFamily="34" charset="0"/>
                <a:cs typeface="Arial" panose="020B0604020202020204" pitchFamily="34" charset="0"/>
              </a:rPr>
              <a:t> the people. </a:t>
            </a:r>
          </a:p>
        </p:txBody>
      </p:sp>
      <p:pic>
        <p:nvPicPr>
          <p:cNvPr id="135" name="Image 134">
            <a:extLst>
              <a:ext uri="{FF2B5EF4-FFF2-40B4-BE49-F238E27FC236}">
                <a16:creationId xmlns:a16="http://schemas.microsoft.com/office/drawing/2014/main" id="{21D0C7E7-18E6-31CD-A523-1499495175AD}"/>
              </a:ext>
            </a:extLst>
          </p:cNvPr>
          <p:cNvPicPr>
            <a:picLocks noChangeAspect="1"/>
          </p:cNvPicPr>
          <p:nvPr>
            <p:custDataLst>
              <p:tags r:id="rId12"/>
            </p:custDataLst>
          </p:nvPr>
        </p:nvPicPr>
        <p:blipFill>
          <a:blip r:embed="rId16"/>
          <a:stretch>
            <a:fillRect/>
          </a:stretch>
        </p:blipFill>
        <p:spPr>
          <a:xfrm>
            <a:off x="203907" y="424803"/>
            <a:ext cx="1281993" cy="641809"/>
          </a:xfrm>
          <a:prstGeom prst="rect">
            <a:avLst/>
          </a:prstGeom>
        </p:spPr>
      </p:pic>
    </p:spTree>
    <p:extLst>
      <p:ext uri="{BB962C8B-B14F-4D97-AF65-F5344CB8AC3E}">
        <p14:creationId xmlns:p14="http://schemas.microsoft.com/office/powerpoint/2010/main" val="557626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15533 L -0.00035 0.00301 " pathEditMode="relative" rAng="0" ptsTypes="AA">
                                      <p:cBhvr>
                                        <p:cTn id="6" dur="2000" spd="-100000" fill="hold"/>
                                        <p:tgtEl>
                                          <p:spTgt spid="14"/>
                                        </p:tgtEl>
                                        <p:attrNameLst>
                                          <p:attrName>ppt_x</p:attrName>
                                          <p:attrName>ppt_y</p:attrName>
                                        </p:attrNameLst>
                                      </p:cBhvr>
                                      <p:rCtr x="-17" y="7917"/>
                                    </p:animMotion>
                                  </p:childTnLst>
                                </p:cTn>
                              </p:par>
                              <p:par>
                                <p:cTn id="7" presetID="42" presetClass="path" presetSubtype="0" accel="50000" decel="50000" fill="hold" grpId="0" nodeType="withEffect">
                                  <p:stCondLst>
                                    <p:cond delay="400"/>
                                  </p:stCondLst>
                                  <p:childTnLst>
                                    <p:animMotion origin="layout" path="M -3.61111E-6 1.48148E-6 L 0.00122 -0.51621 " pathEditMode="relative" rAng="0" ptsTypes="AA">
                                      <p:cBhvr>
                                        <p:cTn id="8" dur="2000" fill="hold"/>
                                        <p:tgtEl>
                                          <p:spTgt spid="132"/>
                                        </p:tgtEl>
                                        <p:attrNameLst>
                                          <p:attrName>ppt_x</p:attrName>
                                          <p:attrName>ppt_y</p:attrName>
                                        </p:attrNameLst>
                                      </p:cBhvr>
                                      <p:rCtr x="52" y="-25810"/>
                                    </p:animMotion>
                                  </p:childTnLst>
                                </p:cTn>
                              </p:par>
                            </p:childTnLst>
                          </p:cTn>
                        </p:par>
                        <p:par>
                          <p:cTn id="9" fill="hold">
                            <p:stCondLst>
                              <p:cond delay="2400"/>
                            </p:stCondLst>
                            <p:childTnLst>
                              <p:par>
                                <p:cTn id="10" presetID="22" presetClass="entr" presetSubtype="8"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xit" presetSubtype="16" fill="hold" nodeType="clickEffect">
                                  <p:stCondLst>
                                    <p:cond delay="0"/>
                                  </p:stCondLst>
                                  <p:childTnLst>
                                    <p:animEffect transition="out" filter="circle(in)">
                                      <p:cBhvr>
                                        <p:cTn id="16" dur="2000"/>
                                        <p:tgtEl>
                                          <p:spTgt spid="14"/>
                                        </p:tgtEl>
                                      </p:cBhvr>
                                    </p:animEffect>
                                    <p:set>
                                      <p:cBhvr>
                                        <p:cTn id="17" dur="1" fill="hold">
                                          <p:stCondLst>
                                            <p:cond delay="1999"/>
                                          </p:stCondLst>
                                        </p:cTn>
                                        <p:tgtEl>
                                          <p:spTgt spid="14"/>
                                        </p:tgtEl>
                                        <p:attrNameLst>
                                          <p:attrName>style.visibility</p:attrName>
                                        </p:attrNameLst>
                                      </p:cBhvr>
                                      <p:to>
                                        <p:strVal val="hidden"/>
                                      </p:to>
                                    </p:set>
                                  </p:childTnLst>
                                </p:cTn>
                              </p:par>
                              <p:par>
                                <p:cTn id="18" presetID="6" presetClass="entr" presetSubtype="32" fill="hold" nodeType="withEffect">
                                  <p:stCondLst>
                                    <p:cond delay="400"/>
                                  </p:stCondLst>
                                  <p:childTnLst>
                                    <p:set>
                                      <p:cBhvr>
                                        <p:cTn id="19" dur="1" fill="hold">
                                          <p:stCondLst>
                                            <p:cond delay="0"/>
                                          </p:stCondLst>
                                        </p:cTn>
                                        <p:tgtEl>
                                          <p:spTgt spid="13"/>
                                        </p:tgtEl>
                                        <p:attrNameLst>
                                          <p:attrName>style.visibility</p:attrName>
                                        </p:attrNameLst>
                                      </p:cBhvr>
                                      <p:to>
                                        <p:strVal val="visible"/>
                                      </p:to>
                                    </p:set>
                                    <p:animEffect transition="in" filter="circle(out)">
                                      <p:cBhvr>
                                        <p:cTn id="20" dur="2200"/>
                                        <p:tgtEl>
                                          <p:spTgt spid="13"/>
                                        </p:tgtEl>
                                      </p:cBhvr>
                                    </p:animEffect>
                                  </p:childTnLst>
                                </p:cTn>
                              </p:par>
                              <p:par>
                                <p:cTn id="21" presetID="6" presetClass="entr" presetSubtype="32" fill="hold" nodeType="withEffect">
                                  <p:stCondLst>
                                    <p:cond delay="400"/>
                                  </p:stCondLst>
                                  <p:childTnLst>
                                    <p:set>
                                      <p:cBhvr>
                                        <p:cTn id="22" dur="1" fill="hold">
                                          <p:stCondLst>
                                            <p:cond delay="0"/>
                                          </p:stCondLst>
                                        </p:cTn>
                                        <p:tgtEl>
                                          <p:spTgt spid="12"/>
                                        </p:tgtEl>
                                        <p:attrNameLst>
                                          <p:attrName>style.visibility</p:attrName>
                                        </p:attrNameLst>
                                      </p:cBhvr>
                                      <p:to>
                                        <p:strVal val="visible"/>
                                      </p:to>
                                    </p:set>
                                    <p:animEffect transition="in" filter="circle(out)">
                                      <p:cBhvr>
                                        <p:cTn id="23" dur="2200"/>
                                        <p:tgtEl>
                                          <p:spTgt spid="12"/>
                                        </p:tgtEl>
                                      </p:cBhvr>
                                    </p:animEffect>
                                  </p:childTnLst>
                                </p:cTn>
                              </p:par>
                            </p:childTnLst>
                          </p:cTn>
                        </p:par>
                        <p:par>
                          <p:cTn id="24" fill="hold">
                            <p:stCondLst>
                              <p:cond delay="2600"/>
                            </p:stCondLst>
                            <p:childTnLst>
                              <p:par>
                                <p:cTn id="25" presetID="32" presetClass="emph" presetSubtype="0" fill="hold" grpId="0" nodeType="afterEffect">
                                  <p:stCondLst>
                                    <p:cond delay="0"/>
                                  </p:stCondLst>
                                  <p:childTnLst>
                                    <p:animRot by="120000">
                                      <p:cBhvr>
                                        <p:cTn id="26" dur="80" fill="hold">
                                          <p:stCondLst>
                                            <p:cond delay="0"/>
                                          </p:stCondLst>
                                        </p:cTn>
                                        <p:tgtEl>
                                          <p:spTgt spid="10"/>
                                        </p:tgtEl>
                                        <p:attrNameLst>
                                          <p:attrName>r</p:attrName>
                                        </p:attrNameLst>
                                      </p:cBhvr>
                                    </p:animRot>
                                    <p:animRot by="-240000">
                                      <p:cBhvr>
                                        <p:cTn id="27" dur="160" fill="hold">
                                          <p:stCondLst>
                                            <p:cond delay="160"/>
                                          </p:stCondLst>
                                        </p:cTn>
                                        <p:tgtEl>
                                          <p:spTgt spid="10"/>
                                        </p:tgtEl>
                                        <p:attrNameLst>
                                          <p:attrName>r</p:attrName>
                                        </p:attrNameLst>
                                      </p:cBhvr>
                                    </p:animRot>
                                    <p:animRot by="240000">
                                      <p:cBhvr>
                                        <p:cTn id="28" dur="160" fill="hold">
                                          <p:stCondLst>
                                            <p:cond delay="320"/>
                                          </p:stCondLst>
                                        </p:cTn>
                                        <p:tgtEl>
                                          <p:spTgt spid="10"/>
                                        </p:tgtEl>
                                        <p:attrNameLst>
                                          <p:attrName>r</p:attrName>
                                        </p:attrNameLst>
                                      </p:cBhvr>
                                    </p:animRot>
                                    <p:animRot by="-240000">
                                      <p:cBhvr>
                                        <p:cTn id="29" dur="160" fill="hold">
                                          <p:stCondLst>
                                            <p:cond delay="480"/>
                                          </p:stCondLst>
                                        </p:cTn>
                                        <p:tgtEl>
                                          <p:spTgt spid="10"/>
                                        </p:tgtEl>
                                        <p:attrNameLst>
                                          <p:attrName>r</p:attrName>
                                        </p:attrNameLst>
                                      </p:cBhvr>
                                    </p:animRot>
                                    <p:animRot by="120000">
                                      <p:cBhvr>
                                        <p:cTn id="30" dur="160" fill="hold">
                                          <p:stCondLst>
                                            <p:cond delay="640"/>
                                          </p:stCondLst>
                                        </p:cTn>
                                        <p:tgtEl>
                                          <p:spTgt spid="10"/>
                                        </p:tgtEl>
                                        <p:attrNameLst>
                                          <p:attrName>r</p:attrName>
                                        </p:attrNameLst>
                                      </p:cBhvr>
                                    </p:animRot>
                                  </p:childTnLst>
                                </p:cTn>
                              </p:par>
                              <p:par>
                                <p:cTn id="31" presetID="27" presetClass="emph" presetSubtype="0" fill="remove" grpId="1" nodeType="withEffect">
                                  <p:stCondLst>
                                    <p:cond delay="0"/>
                                  </p:stCondLst>
                                  <p:childTnLst>
                                    <p:animClr clrSpc="rgb" dir="cw">
                                      <p:cBhvr override="childStyle">
                                        <p:cTn id="32" dur="400" autoRev="1" fill="remove"/>
                                        <p:tgtEl>
                                          <p:spTgt spid="10"/>
                                        </p:tgtEl>
                                        <p:attrNameLst>
                                          <p:attrName>style.color</p:attrName>
                                        </p:attrNameLst>
                                      </p:cBhvr>
                                      <p:to>
                                        <a:srgbClr val="FFFFFF"/>
                                      </p:to>
                                    </p:animClr>
                                    <p:animClr clrSpc="rgb" dir="cw">
                                      <p:cBhvr>
                                        <p:cTn id="33" dur="400" autoRev="1" fill="remove"/>
                                        <p:tgtEl>
                                          <p:spTgt spid="10"/>
                                        </p:tgtEl>
                                        <p:attrNameLst>
                                          <p:attrName>fillcolor</p:attrName>
                                        </p:attrNameLst>
                                      </p:cBhvr>
                                      <p:to>
                                        <a:srgbClr val="FFFFFF"/>
                                      </p:to>
                                    </p:animClr>
                                    <p:set>
                                      <p:cBhvr>
                                        <p:cTn id="34" dur="400" autoRev="1" fill="remove"/>
                                        <p:tgtEl>
                                          <p:spTgt spid="10"/>
                                        </p:tgtEl>
                                        <p:attrNameLst>
                                          <p:attrName>fill.type</p:attrName>
                                        </p:attrNameLst>
                                      </p:cBhvr>
                                      <p:to>
                                        <p:strVal val="solid"/>
                                      </p:to>
                                    </p:set>
                                    <p:set>
                                      <p:cBhvr>
                                        <p:cTn id="35" dur="400" autoRev="1" fill="remove"/>
                                        <p:tgtEl>
                                          <p:spTgt spid="10"/>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33"/>
                                        </p:tgtEl>
                                        <p:attrNameLst>
                                          <p:attrName>style.visibility</p:attrName>
                                        </p:attrNameLst>
                                      </p:cBhvr>
                                      <p:to>
                                        <p:strVal val="visible"/>
                                      </p:to>
                                    </p:set>
                                    <p:animEffect transition="in" filter="wipe(up)">
                                      <p:cBhvr>
                                        <p:cTn id="40" dur="1000"/>
                                        <p:tgtEl>
                                          <p:spTgt spid="13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34"/>
                                        </p:tgtEl>
                                        <p:attrNameLst>
                                          <p:attrName>style.visibility</p:attrName>
                                        </p:attrNameLst>
                                      </p:cBhvr>
                                      <p:to>
                                        <p:strVal val="visible"/>
                                      </p:to>
                                    </p:set>
                                    <p:animEffect transition="in" filter="wipe(up)">
                                      <p:cBhvr>
                                        <p:cTn id="45"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p:bldP spid="132" grpId="0" animBg="1"/>
      <p:bldP spid="133" grpId="0"/>
      <p:bldP spid="1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3309012-FF4D-5E82-D94E-4CD348A3B2DD}"/>
              </a:ext>
            </a:extLst>
          </p:cNvPr>
          <p:cNvSpPr/>
          <p:nvPr>
            <p:custDataLst>
              <p:tags r:id="rId1"/>
            </p:custDataLst>
          </p:nvPr>
        </p:nvSpPr>
        <p:spPr>
          <a:xfrm>
            <a:off x="3134254" y="379885"/>
            <a:ext cx="6699270" cy="646331"/>
          </a:xfrm>
          <a:prstGeom prst="rect">
            <a:avLst/>
          </a:prstGeom>
        </p:spPr>
        <p:txBody>
          <a:bodyPr wrap="none">
            <a:spAutoFit/>
          </a:bodyPr>
          <a:lstStyle/>
          <a:p>
            <a:r>
              <a:rPr lang="fr-CA" sz="3600" dirty="0">
                <a:solidFill>
                  <a:srgbClr val="F6891F"/>
                </a:solidFill>
                <a:latin typeface="Arial" panose="020B0604020202020204" pitchFamily="34" charset="0"/>
                <a:cs typeface="Arial" panose="020B0604020202020204" pitchFamily="34" charset="0"/>
              </a:rPr>
              <a:t>In Canada: </a:t>
            </a:r>
            <a:r>
              <a:rPr lang="fr-CA" sz="3600" b="1" dirty="0">
                <a:solidFill>
                  <a:srgbClr val="F6891F"/>
                </a:solidFill>
                <a:latin typeface="Arial" panose="020B0604020202020204" pitchFamily="34" charset="0"/>
                <a:cs typeface="Arial" panose="020B0604020202020204" pitchFamily="34" charset="0"/>
              </a:rPr>
              <a:t>Indirect</a:t>
            </a:r>
            <a:r>
              <a:rPr lang="fr-CA" sz="3600" dirty="0">
                <a:solidFill>
                  <a:srgbClr val="F6891F"/>
                </a:solidFill>
                <a:latin typeface="Arial" panose="020B0604020202020204" pitchFamily="34" charset="0"/>
                <a:cs typeface="Arial" panose="020B0604020202020204" pitchFamily="34" charset="0"/>
              </a:rPr>
              <a:t> </a:t>
            </a:r>
            <a:r>
              <a:rPr lang="fr-CA" sz="3600" dirty="0" err="1">
                <a:solidFill>
                  <a:srgbClr val="F6891F"/>
                </a:solidFill>
                <a:latin typeface="Arial" panose="020B0604020202020204" pitchFamily="34" charset="0"/>
                <a:cs typeface="Arial" panose="020B0604020202020204" pitchFamily="34" charset="0"/>
              </a:rPr>
              <a:t>Democracy</a:t>
            </a:r>
            <a:endParaRPr lang="fr-CA" sz="3600" dirty="0">
              <a:solidFill>
                <a:srgbClr val="F6891F"/>
              </a:solidFill>
            </a:endParaRPr>
          </a:p>
        </p:txBody>
      </p:sp>
      <p:pic>
        <p:nvPicPr>
          <p:cNvPr id="135" name="Image 134">
            <a:extLst>
              <a:ext uri="{FF2B5EF4-FFF2-40B4-BE49-F238E27FC236}">
                <a16:creationId xmlns:a16="http://schemas.microsoft.com/office/drawing/2014/main" id="{21D0C7E7-18E6-31CD-A523-1499495175AD}"/>
              </a:ext>
            </a:extLst>
          </p:cNvPr>
          <p:cNvPicPr>
            <a:picLocks noChangeAspect="1"/>
          </p:cNvPicPr>
          <p:nvPr>
            <p:custDataLst>
              <p:tags r:id="rId2"/>
            </p:custDataLst>
          </p:nvPr>
        </p:nvPicPr>
        <p:blipFill>
          <a:blip r:embed="rId12"/>
          <a:stretch>
            <a:fillRect/>
          </a:stretch>
        </p:blipFill>
        <p:spPr>
          <a:xfrm>
            <a:off x="203907" y="424803"/>
            <a:ext cx="1281993" cy="641809"/>
          </a:xfrm>
          <a:prstGeom prst="rect">
            <a:avLst/>
          </a:prstGeom>
        </p:spPr>
      </p:pic>
      <p:grpSp>
        <p:nvGrpSpPr>
          <p:cNvPr id="2" name="Groupe 1">
            <a:extLst>
              <a:ext uri="{FF2B5EF4-FFF2-40B4-BE49-F238E27FC236}">
                <a16:creationId xmlns:a16="http://schemas.microsoft.com/office/drawing/2014/main" id="{238E9EFE-2EEC-67D0-BBC6-214C058FAC75}"/>
              </a:ext>
            </a:extLst>
          </p:cNvPr>
          <p:cNvGrpSpPr/>
          <p:nvPr>
            <p:custDataLst>
              <p:tags r:id="rId3"/>
            </p:custDataLst>
          </p:nvPr>
        </p:nvGrpSpPr>
        <p:grpSpPr>
          <a:xfrm>
            <a:off x="4740125" y="5854033"/>
            <a:ext cx="2917977" cy="465770"/>
            <a:chOff x="3112887" y="5989824"/>
            <a:chExt cx="2917977" cy="465770"/>
          </a:xfrm>
        </p:grpSpPr>
        <p:grpSp>
          <p:nvGrpSpPr>
            <p:cNvPr id="3" name="Groupe 2">
              <a:extLst>
                <a:ext uri="{FF2B5EF4-FFF2-40B4-BE49-F238E27FC236}">
                  <a16:creationId xmlns:a16="http://schemas.microsoft.com/office/drawing/2014/main" id="{173ABD4F-77D8-0CAB-B5B7-625DFB9516F5}"/>
                </a:ext>
              </a:extLst>
            </p:cNvPr>
            <p:cNvGrpSpPr/>
            <p:nvPr/>
          </p:nvGrpSpPr>
          <p:grpSpPr>
            <a:xfrm>
              <a:off x="4006161" y="6242918"/>
              <a:ext cx="135632" cy="210362"/>
              <a:chOff x="3851919" y="1932330"/>
              <a:chExt cx="1440160" cy="2435003"/>
            </a:xfrm>
          </p:grpSpPr>
          <p:sp>
            <p:nvSpPr>
              <p:cNvPr id="249" name="Organigramme : Délai 248">
                <a:extLst>
                  <a:ext uri="{FF2B5EF4-FFF2-40B4-BE49-F238E27FC236}">
                    <a16:creationId xmlns:a16="http://schemas.microsoft.com/office/drawing/2014/main" id="{A7D4150E-D0B8-0988-A003-86C10DF840EE}"/>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0" name="Triangle isocèle 249">
                <a:extLst>
                  <a:ext uri="{FF2B5EF4-FFF2-40B4-BE49-F238E27FC236}">
                    <a16:creationId xmlns:a16="http://schemas.microsoft.com/office/drawing/2014/main" id="{02DF2F9D-05BE-003E-659A-435D1416ABF3}"/>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1" name="Ellipse 250">
                <a:extLst>
                  <a:ext uri="{FF2B5EF4-FFF2-40B4-BE49-F238E27FC236}">
                    <a16:creationId xmlns:a16="http://schemas.microsoft.com/office/drawing/2014/main" id="{BF063E49-1194-C2EC-5150-FD23AE988193}"/>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36" name="Groupe 135">
              <a:extLst>
                <a:ext uri="{FF2B5EF4-FFF2-40B4-BE49-F238E27FC236}">
                  <a16:creationId xmlns:a16="http://schemas.microsoft.com/office/drawing/2014/main" id="{81A00CF4-A02A-5ED4-3C3F-D832468D240E}"/>
                </a:ext>
              </a:extLst>
            </p:cNvPr>
            <p:cNvGrpSpPr/>
            <p:nvPr/>
          </p:nvGrpSpPr>
          <p:grpSpPr>
            <a:xfrm>
              <a:off x="5604902" y="6244726"/>
              <a:ext cx="135632" cy="210362"/>
              <a:chOff x="3851919" y="1932330"/>
              <a:chExt cx="1440160" cy="2435003"/>
            </a:xfrm>
          </p:grpSpPr>
          <p:sp>
            <p:nvSpPr>
              <p:cNvPr id="246" name="Organigramme : Délai 245">
                <a:extLst>
                  <a:ext uri="{FF2B5EF4-FFF2-40B4-BE49-F238E27FC236}">
                    <a16:creationId xmlns:a16="http://schemas.microsoft.com/office/drawing/2014/main" id="{88DD8B1B-FAD9-B4AB-984F-D0DA758CA259}"/>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7" name="Triangle isocèle 246">
                <a:extLst>
                  <a:ext uri="{FF2B5EF4-FFF2-40B4-BE49-F238E27FC236}">
                    <a16:creationId xmlns:a16="http://schemas.microsoft.com/office/drawing/2014/main" id="{79C52676-37CC-B69E-F0F3-F0A7B837CEEF}"/>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8" name="Ellipse 247">
                <a:extLst>
                  <a:ext uri="{FF2B5EF4-FFF2-40B4-BE49-F238E27FC236}">
                    <a16:creationId xmlns:a16="http://schemas.microsoft.com/office/drawing/2014/main" id="{DFF7E1DB-A46E-A467-9605-162E51699E37}"/>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37" name="Groupe 136">
              <a:extLst>
                <a:ext uri="{FF2B5EF4-FFF2-40B4-BE49-F238E27FC236}">
                  <a16:creationId xmlns:a16="http://schemas.microsoft.com/office/drawing/2014/main" id="{2DC00034-1C4F-87EA-E3AE-CA36D706AE54}"/>
                </a:ext>
              </a:extLst>
            </p:cNvPr>
            <p:cNvGrpSpPr/>
            <p:nvPr/>
          </p:nvGrpSpPr>
          <p:grpSpPr>
            <a:xfrm>
              <a:off x="3112887" y="5989824"/>
              <a:ext cx="2917977" cy="465770"/>
              <a:chOff x="3151654" y="6093295"/>
              <a:chExt cx="2917977" cy="465770"/>
            </a:xfrm>
          </p:grpSpPr>
          <p:grpSp>
            <p:nvGrpSpPr>
              <p:cNvPr id="138" name="Groupe 137">
                <a:extLst>
                  <a:ext uri="{FF2B5EF4-FFF2-40B4-BE49-F238E27FC236}">
                    <a16:creationId xmlns:a16="http://schemas.microsoft.com/office/drawing/2014/main" id="{06DDD16E-E41E-5E1F-8494-B6D2972C16EB}"/>
                  </a:ext>
                </a:extLst>
              </p:cNvPr>
              <p:cNvGrpSpPr/>
              <p:nvPr/>
            </p:nvGrpSpPr>
            <p:grpSpPr>
              <a:xfrm>
                <a:off x="4138425" y="6093295"/>
                <a:ext cx="135632" cy="210362"/>
                <a:chOff x="3851919" y="1932330"/>
                <a:chExt cx="1440160" cy="2435003"/>
              </a:xfrm>
            </p:grpSpPr>
            <p:sp>
              <p:nvSpPr>
                <p:cNvPr id="243" name="Organigramme : Délai 242">
                  <a:extLst>
                    <a:ext uri="{FF2B5EF4-FFF2-40B4-BE49-F238E27FC236}">
                      <a16:creationId xmlns:a16="http://schemas.microsoft.com/office/drawing/2014/main" id="{92F98FAD-0524-5389-2279-CC8DD263B53D}"/>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4" name="Triangle isocèle 243">
                  <a:extLst>
                    <a:ext uri="{FF2B5EF4-FFF2-40B4-BE49-F238E27FC236}">
                      <a16:creationId xmlns:a16="http://schemas.microsoft.com/office/drawing/2014/main" id="{C15FAE3B-60CA-17C1-F766-375F71DA24BB}"/>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5" name="Ellipse 244">
                  <a:extLst>
                    <a:ext uri="{FF2B5EF4-FFF2-40B4-BE49-F238E27FC236}">
                      <a16:creationId xmlns:a16="http://schemas.microsoft.com/office/drawing/2014/main" id="{22D435FE-83D9-374B-869A-F3203E61DCA2}"/>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39" name="Groupe 138">
                <a:extLst>
                  <a:ext uri="{FF2B5EF4-FFF2-40B4-BE49-F238E27FC236}">
                    <a16:creationId xmlns:a16="http://schemas.microsoft.com/office/drawing/2014/main" id="{E07D038F-4776-508B-4D54-D2A96D43E26D}"/>
                  </a:ext>
                </a:extLst>
              </p:cNvPr>
              <p:cNvGrpSpPr/>
              <p:nvPr/>
            </p:nvGrpSpPr>
            <p:grpSpPr>
              <a:xfrm>
                <a:off x="4338262" y="6093295"/>
                <a:ext cx="135632" cy="210362"/>
                <a:chOff x="3851919" y="1932330"/>
                <a:chExt cx="1440160" cy="2435003"/>
              </a:xfrm>
            </p:grpSpPr>
            <p:sp>
              <p:nvSpPr>
                <p:cNvPr id="240" name="Organigramme : Délai 239">
                  <a:extLst>
                    <a:ext uri="{FF2B5EF4-FFF2-40B4-BE49-F238E27FC236}">
                      <a16:creationId xmlns:a16="http://schemas.microsoft.com/office/drawing/2014/main" id="{C18E1668-7543-AC68-D81B-3783AF5FF338}"/>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1" name="Triangle isocèle 240">
                  <a:extLst>
                    <a:ext uri="{FF2B5EF4-FFF2-40B4-BE49-F238E27FC236}">
                      <a16:creationId xmlns:a16="http://schemas.microsoft.com/office/drawing/2014/main" id="{7DD23922-F5D8-6113-748C-92C6A751EFB6}"/>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2" name="Ellipse 241">
                  <a:extLst>
                    <a:ext uri="{FF2B5EF4-FFF2-40B4-BE49-F238E27FC236}">
                      <a16:creationId xmlns:a16="http://schemas.microsoft.com/office/drawing/2014/main" id="{6ECD2529-EA65-B35E-3A65-64B1AD068E90}"/>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40" name="Groupe 139">
                <a:extLst>
                  <a:ext uri="{FF2B5EF4-FFF2-40B4-BE49-F238E27FC236}">
                    <a16:creationId xmlns:a16="http://schemas.microsoft.com/office/drawing/2014/main" id="{DF7D08CC-680C-5D01-D1EC-B78E73EA9E76}"/>
                  </a:ext>
                </a:extLst>
              </p:cNvPr>
              <p:cNvGrpSpPr/>
              <p:nvPr/>
            </p:nvGrpSpPr>
            <p:grpSpPr>
              <a:xfrm>
                <a:off x="4540481" y="6093295"/>
                <a:ext cx="135632" cy="210362"/>
                <a:chOff x="3851919" y="1932330"/>
                <a:chExt cx="1440160" cy="2435003"/>
              </a:xfrm>
            </p:grpSpPr>
            <p:sp>
              <p:nvSpPr>
                <p:cNvPr id="237" name="Organigramme : Délai 236">
                  <a:extLst>
                    <a:ext uri="{FF2B5EF4-FFF2-40B4-BE49-F238E27FC236}">
                      <a16:creationId xmlns:a16="http://schemas.microsoft.com/office/drawing/2014/main" id="{5F5C1C16-99D2-BF7F-813E-0B2BE7623575}"/>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8" name="Triangle isocèle 237">
                  <a:extLst>
                    <a:ext uri="{FF2B5EF4-FFF2-40B4-BE49-F238E27FC236}">
                      <a16:creationId xmlns:a16="http://schemas.microsoft.com/office/drawing/2014/main" id="{B4A15636-9193-F0FC-7E99-654F71699AA4}"/>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9" name="Ellipse 238">
                  <a:extLst>
                    <a:ext uri="{FF2B5EF4-FFF2-40B4-BE49-F238E27FC236}">
                      <a16:creationId xmlns:a16="http://schemas.microsoft.com/office/drawing/2014/main" id="{AD1DF4D5-A3A8-C786-365C-BF3753F6E560}"/>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41" name="Groupe 140">
                <a:extLst>
                  <a:ext uri="{FF2B5EF4-FFF2-40B4-BE49-F238E27FC236}">
                    <a16:creationId xmlns:a16="http://schemas.microsoft.com/office/drawing/2014/main" id="{A5149992-D159-03DD-E83D-ABDA5162F188}"/>
                  </a:ext>
                </a:extLst>
              </p:cNvPr>
              <p:cNvGrpSpPr/>
              <p:nvPr/>
            </p:nvGrpSpPr>
            <p:grpSpPr>
              <a:xfrm>
                <a:off x="4743029" y="6093295"/>
                <a:ext cx="135632" cy="210362"/>
                <a:chOff x="3851919" y="1932330"/>
                <a:chExt cx="1440160" cy="2435003"/>
              </a:xfrm>
            </p:grpSpPr>
            <p:sp>
              <p:nvSpPr>
                <p:cNvPr id="234" name="Organigramme : Délai 233">
                  <a:extLst>
                    <a:ext uri="{FF2B5EF4-FFF2-40B4-BE49-F238E27FC236}">
                      <a16:creationId xmlns:a16="http://schemas.microsoft.com/office/drawing/2014/main" id="{5CCBF10C-6BEF-7C12-0DF5-A79C0AC333E7}"/>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5" name="Triangle isocèle 234">
                  <a:extLst>
                    <a:ext uri="{FF2B5EF4-FFF2-40B4-BE49-F238E27FC236}">
                      <a16:creationId xmlns:a16="http://schemas.microsoft.com/office/drawing/2014/main" id="{D35CF2A3-9866-880F-B8F1-B5DD61732C7B}"/>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6" name="Ellipse 235">
                  <a:extLst>
                    <a:ext uri="{FF2B5EF4-FFF2-40B4-BE49-F238E27FC236}">
                      <a16:creationId xmlns:a16="http://schemas.microsoft.com/office/drawing/2014/main" id="{96EA0B9D-2D5A-5CD2-6568-8A0A7AE92A96}"/>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42" name="Groupe 141">
                <a:extLst>
                  <a:ext uri="{FF2B5EF4-FFF2-40B4-BE49-F238E27FC236}">
                    <a16:creationId xmlns:a16="http://schemas.microsoft.com/office/drawing/2014/main" id="{C3CA7075-A408-8801-B7CC-269F92BA74E0}"/>
                  </a:ext>
                </a:extLst>
              </p:cNvPr>
              <p:cNvGrpSpPr/>
              <p:nvPr/>
            </p:nvGrpSpPr>
            <p:grpSpPr>
              <a:xfrm>
                <a:off x="4934105" y="6093295"/>
                <a:ext cx="135632" cy="210362"/>
                <a:chOff x="3851919" y="1932330"/>
                <a:chExt cx="1440160" cy="2435003"/>
              </a:xfrm>
            </p:grpSpPr>
            <p:sp>
              <p:nvSpPr>
                <p:cNvPr id="231" name="Organigramme : Délai 230">
                  <a:extLst>
                    <a:ext uri="{FF2B5EF4-FFF2-40B4-BE49-F238E27FC236}">
                      <a16:creationId xmlns:a16="http://schemas.microsoft.com/office/drawing/2014/main" id="{B938D280-F5A1-E85D-C32D-5257E32A4CE2}"/>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2" name="Triangle isocèle 231">
                  <a:extLst>
                    <a:ext uri="{FF2B5EF4-FFF2-40B4-BE49-F238E27FC236}">
                      <a16:creationId xmlns:a16="http://schemas.microsoft.com/office/drawing/2014/main" id="{DB21F1C5-6A91-114B-AEA6-D7353B6C49D4}"/>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3" name="Ellipse 232">
                  <a:extLst>
                    <a:ext uri="{FF2B5EF4-FFF2-40B4-BE49-F238E27FC236}">
                      <a16:creationId xmlns:a16="http://schemas.microsoft.com/office/drawing/2014/main" id="{E501C3DC-DA2D-2CCA-E080-FB14ED880036}"/>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43" name="Groupe 142">
                <a:extLst>
                  <a:ext uri="{FF2B5EF4-FFF2-40B4-BE49-F238E27FC236}">
                    <a16:creationId xmlns:a16="http://schemas.microsoft.com/office/drawing/2014/main" id="{DAFB8C1E-F9B5-8B44-43FE-BEE43444D326}"/>
                  </a:ext>
                </a:extLst>
              </p:cNvPr>
              <p:cNvGrpSpPr/>
              <p:nvPr/>
            </p:nvGrpSpPr>
            <p:grpSpPr>
              <a:xfrm>
                <a:off x="5138319" y="6095103"/>
                <a:ext cx="135632" cy="210362"/>
                <a:chOff x="3851919" y="1932330"/>
                <a:chExt cx="1440160" cy="2435003"/>
              </a:xfrm>
            </p:grpSpPr>
            <p:sp>
              <p:nvSpPr>
                <p:cNvPr id="228" name="Organigramme : Délai 227">
                  <a:extLst>
                    <a:ext uri="{FF2B5EF4-FFF2-40B4-BE49-F238E27FC236}">
                      <a16:creationId xmlns:a16="http://schemas.microsoft.com/office/drawing/2014/main" id="{C91B5C7E-7256-150D-9E8E-67497A373AC0}"/>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9" name="Triangle isocèle 228">
                  <a:extLst>
                    <a:ext uri="{FF2B5EF4-FFF2-40B4-BE49-F238E27FC236}">
                      <a16:creationId xmlns:a16="http://schemas.microsoft.com/office/drawing/2014/main" id="{076B5742-5BDD-E7FB-532A-AB27D8739517}"/>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0" name="Ellipse 229">
                  <a:extLst>
                    <a:ext uri="{FF2B5EF4-FFF2-40B4-BE49-F238E27FC236}">
                      <a16:creationId xmlns:a16="http://schemas.microsoft.com/office/drawing/2014/main" id="{394802AA-CDAB-A227-D012-13F7873DD58E}"/>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44" name="Groupe 143">
                <a:extLst>
                  <a:ext uri="{FF2B5EF4-FFF2-40B4-BE49-F238E27FC236}">
                    <a16:creationId xmlns:a16="http://schemas.microsoft.com/office/drawing/2014/main" id="{407BE661-E10A-6A68-34DE-CB601C8D00CC}"/>
                  </a:ext>
                </a:extLst>
              </p:cNvPr>
              <p:cNvGrpSpPr/>
              <p:nvPr/>
            </p:nvGrpSpPr>
            <p:grpSpPr>
              <a:xfrm>
                <a:off x="5338156" y="6095103"/>
                <a:ext cx="135632" cy="210362"/>
                <a:chOff x="3851919" y="1932330"/>
                <a:chExt cx="1440160" cy="2435003"/>
              </a:xfrm>
            </p:grpSpPr>
            <p:sp>
              <p:nvSpPr>
                <p:cNvPr id="225" name="Organigramme : Délai 224">
                  <a:extLst>
                    <a:ext uri="{FF2B5EF4-FFF2-40B4-BE49-F238E27FC236}">
                      <a16:creationId xmlns:a16="http://schemas.microsoft.com/office/drawing/2014/main" id="{0ED124AF-1290-4694-086E-DEBC8E02CB30}"/>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6" name="Triangle isocèle 225">
                  <a:extLst>
                    <a:ext uri="{FF2B5EF4-FFF2-40B4-BE49-F238E27FC236}">
                      <a16:creationId xmlns:a16="http://schemas.microsoft.com/office/drawing/2014/main" id="{469FE40E-A8BA-E7B2-E982-8AC505471897}"/>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7" name="Ellipse 226">
                  <a:extLst>
                    <a:ext uri="{FF2B5EF4-FFF2-40B4-BE49-F238E27FC236}">
                      <a16:creationId xmlns:a16="http://schemas.microsoft.com/office/drawing/2014/main" id="{C510E048-F9C6-71BA-000B-CEFF73F674D0}"/>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45" name="Groupe 144">
                <a:extLst>
                  <a:ext uri="{FF2B5EF4-FFF2-40B4-BE49-F238E27FC236}">
                    <a16:creationId xmlns:a16="http://schemas.microsoft.com/office/drawing/2014/main" id="{8F458911-4036-584D-397C-C7CBD1919CFE}"/>
                  </a:ext>
                </a:extLst>
              </p:cNvPr>
              <p:cNvGrpSpPr/>
              <p:nvPr/>
            </p:nvGrpSpPr>
            <p:grpSpPr>
              <a:xfrm>
                <a:off x="5540375" y="6095103"/>
                <a:ext cx="135632" cy="210362"/>
                <a:chOff x="3851919" y="1932330"/>
                <a:chExt cx="1440160" cy="2435003"/>
              </a:xfrm>
            </p:grpSpPr>
            <p:sp>
              <p:nvSpPr>
                <p:cNvPr id="222" name="Organigramme : Délai 221">
                  <a:extLst>
                    <a:ext uri="{FF2B5EF4-FFF2-40B4-BE49-F238E27FC236}">
                      <a16:creationId xmlns:a16="http://schemas.microsoft.com/office/drawing/2014/main" id="{5323ADE5-47D3-3E7B-5054-AFDCF6459160}"/>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3" name="Triangle isocèle 222">
                  <a:extLst>
                    <a:ext uri="{FF2B5EF4-FFF2-40B4-BE49-F238E27FC236}">
                      <a16:creationId xmlns:a16="http://schemas.microsoft.com/office/drawing/2014/main" id="{3CE07402-5563-6057-827B-A9D5CF042AE5}"/>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4" name="Ellipse 223">
                  <a:extLst>
                    <a:ext uri="{FF2B5EF4-FFF2-40B4-BE49-F238E27FC236}">
                      <a16:creationId xmlns:a16="http://schemas.microsoft.com/office/drawing/2014/main" id="{230B9A69-F7FA-6E41-0027-8A210BBC60CD}"/>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46" name="Groupe 145">
                <a:extLst>
                  <a:ext uri="{FF2B5EF4-FFF2-40B4-BE49-F238E27FC236}">
                    <a16:creationId xmlns:a16="http://schemas.microsoft.com/office/drawing/2014/main" id="{C77D0415-16A1-9813-E99F-40424A11E109}"/>
                  </a:ext>
                </a:extLst>
              </p:cNvPr>
              <p:cNvGrpSpPr/>
              <p:nvPr/>
            </p:nvGrpSpPr>
            <p:grpSpPr>
              <a:xfrm>
                <a:off x="5742923" y="6095103"/>
                <a:ext cx="135632" cy="210362"/>
                <a:chOff x="3851919" y="1932330"/>
                <a:chExt cx="1440160" cy="2435003"/>
              </a:xfrm>
            </p:grpSpPr>
            <p:sp>
              <p:nvSpPr>
                <p:cNvPr id="219" name="Organigramme : Délai 218">
                  <a:extLst>
                    <a:ext uri="{FF2B5EF4-FFF2-40B4-BE49-F238E27FC236}">
                      <a16:creationId xmlns:a16="http://schemas.microsoft.com/office/drawing/2014/main" id="{BA6EA58D-7222-AD54-B30C-6DE501D83F4D}"/>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0" name="Triangle isocèle 219">
                  <a:extLst>
                    <a:ext uri="{FF2B5EF4-FFF2-40B4-BE49-F238E27FC236}">
                      <a16:creationId xmlns:a16="http://schemas.microsoft.com/office/drawing/2014/main" id="{0CEB6482-F180-9CF1-2CCD-A2F45A56FC3E}"/>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1" name="Ellipse 220">
                  <a:extLst>
                    <a:ext uri="{FF2B5EF4-FFF2-40B4-BE49-F238E27FC236}">
                      <a16:creationId xmlns:a16="http://schemas.microsoft.com/office/drawing/2014/main" id="{45A36133-234B-41E0-C8D9-C8C231DF8003}"/>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47" name="Groupe 146">
                <a:extLst>
                  <a:ext uri="{FF2B5EF4-FFF2-40B4-BE49-F238E27FC236}">
                    <a16:creationId xmlns:a16="http://schemas.microsoft.com/office/drawing/2014/main" id="{C4AFB2D8-A981-C9D0-A1F9-4FC2773A7002}"/>
                  </a:ext>
                </a:extLst>
              </p:cNvPr>
              <p:cNvGrpSpPr/>
              <p:nvPr/>
            </p:nvGrpSpPr>
            <p:grpSpPr>
              <a:xfrm>
                <a:off x="5933999" y="6095103"/>
                <a:ext cx="135632" cy="210362"/>
                <a:chOff x="3851919" y="1932330"/>
                <a:chExt cx="1440160" cy="2435003"/>
              </a:xfrm>
            </p:grpSpPr>
            <p:sp>
              <p:nvSpPr>
                <p:cNvPr id="216" name="Organigramme : Délai 215">
                  <a:extLst>
                    <a:ext uri="{FF2B5EF4-FFF2-40B4-BE49-F238E27FC236}">
                      <a16:creationId xmlns:a16="http://schemas.microsoft.com/office/drawing/2014/main" id="{CAA9A1D1-53F4-46DB-6E46-CFBA1A746315}"/>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7" name="Triangle isocèle 216">
                  <a:extLst>
                    <a:ext uri="{FF2B5EF4-FFF2-40B4-BE49-F238E27FC236}">
                      <a16:creationId xmlns:a16="http://schemas.microsoft.com/office/drawing/2014/main" id="{492379EA-76BF-DEB9-23C3-5BF253517930}"/>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8" name="Ellipse 217">
                  <a:extLst>
                    <a:ext uri="{FF2B5EF4-FFF2-40B4-BE49-F238E27FC236}">
                      <a16:creationId xmlns:a16="http://schemas.microsoft.com/office/drawing/2014/main" id="{1B99DFC3-A49E-3643-7F20-DDEA424387F2}"/>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48" name="Groupe 147">
                <a:extLst>
                  <a:ext uri="{FF2B5EF4-FFF2-40B4-BE49-F238E27FC236}">
                    <a16:creationId xmlns:a16="http://schemas.microsoft.com/office/drawing/2014/main" id="{35191C34-F5A9-2550-F1C7-22CBCAA0D3F7}"/>
                  </a:ext>
                </a:extLst>
              </p:cNvPr>
              <p:cNvGrpSpPr/>
              <p:nvPr/>
            </p:nvGrpSpPr>
            <p:grpSpPr>
              <a:xfrm>
                <a:off x="3151654" y="6095103"/>
                <a:ext cx="135632" cy="210362"/>
                <a:chOff x="3851919" y="1932330"/>
                <a:chExt cx="1440160" cy="2435003"/>
              </a:xfrm>
            </p:grpSpPr>
            <p:sp>
              <p:nvSpPr>
                <p:cNvPr id="213" name="Organigramme : Délai 212">
                  <a:extLst>
                    <a:ext uri="{FF2B5EF4-FFF2-40B4-BE49-F238E27FC236}">
                      <a16:creationId xmlns:a16="http://schemas.microsoft.com/office/drawing/2014/main" id="{D582B58D-B63D-C8BF-A3FE-8F0BE9C8C077}"/>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4" name="Triangle isocèle 213">
                  <a:extLst>
                    <a:ext uri="{FF2B5EF4-FFF2-40B4-BE49-F238E27FC236}">
                      <a16:creationId xmlns:a16="http://schemas.microsoft.com/office/drawing/2014/main" id="{3D674C4D-E777-2447-1803-45A264635584}"/>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5" name="Ellipse 214">
                  <a:extLst>
                    <a:ext uri="{FF2B5EF4-FFF2-40B4-BE49-F238E27FC236}">
                      <a16:creationId xmlns:a16="http://schemas.microsoft.com/office/drawing/2014/main" id="{EDCAC13E-582A-E0BF-65F3-306F883E7C34}"/>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49" name="Groupe 148">
                <a:extLst>
                  <a:ext uri="{FF2B5EF4-FFF2-40B4-BE49-F238E27FC236}">
                    <a16:creationId xmlns:a16="http://schemas.microsoft.com/office/drawing/2014/main" id="{5ED7DF27-900D-38FE-5735-28725B95B2CF}"/>
                  </a:ext>
                </a:extLst>
              </p:cNvPr>
              <p:cNvGrpSpPr/>
              <p:nvPr/>
            </p:nvGrpSpPr>
            <p:grpSpPr>
              <a:xfrm>
                <a:off x="3351491" y="6095103"/>
                <a:ext cx="135632" cy="210362"/>
                <a:chOff x="3851919" y="1932330"/>
                <a:chExt cx="1440160" cy="2435003"/>
              </a:xfrm>
            </p:grpSpPr>
            <p:sp>
              <p:nvSpPr>
                <p:cNvPr id="210" name="Organigramme : Délai 209">
                  <a:extLst>
                    <a:ext uri="{FF2B5EF4-FFF2-40B4-BE49-F238E27FC236}">
                      <a16:creationId xmlns:a16="http://schemas.microsoft.com/office/drawing/2014/main" id="{75FF6785-C6AB-CD54-7690-B735469B016C}"/>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1" name="Triangle isocèle 210">
                  <a:extLst>
                    <a:ext uri="{FF2B5EF4-FFF2-40B4-BE49-F238E27FC236}">
                      <a16:creationId xmlns:a16="http://schemas.microsoft.com/office/drawing/2014/main" id="{825C15C2-2F9A-8705-2DCF-AF90201D5F7F}"/>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2" name="Ellipse 211">
                  <a:extLst>
                    <a:ext uri="{FF2B5EF4-FFF2-40B4-BE49-F238E27FC236}">
                      <a16:creationId xmlns:a16="http://schemas.microsoft.com/office/drawing/2014/main" id="{6DDA217A-050D-ED9C-F9F9-B4BFD4C92463}"/>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50" name="Groupe 149">
                <a:extLst>
                  <a:ext uri="{FF2B5EF4-FFF2-40B4-BE49-F238E27FC236}">
                    <a16:creationId xmlns:a16="http://schemas.microsoft.com/office/drawing/2014/main" id="{1FDDED24-9A4C-56ED-201F-E3E12BB1BA3E}"/>
                  </a:ext>
                </a:extLst>
              </p:cNvPr>
              <p:cNvGrpSpPr/>
              <p:nvPr/>
            </p:nvGrpSpPr>
            <p:grpSpPr>
              <a:xfrm>
                <a:off x="3553710" y="6095103"/>
                <a:ext cx="135632" cy="210362"/>
                <a:chOff x="3851919" y="1932330"/>
                <a:chExt cx="1440160" cy="2435003"/>
              </a:xfrm>
            </p:grpSpPr>
            <p:sp>
              <p:nvSpPr>
                <p:cNvPr id="207" name="Organigramme : Délai 206">
                  <a:extLst>
                    <a:ext uri="{FF2B5EF4-FFF2-40B4-BE49-F238E27FC236}">
                      <a16:creationId xmlns:a16="http://schemas.microsoft.com/office/drawing/2014/main" id="{E21B8F4D-1F12-2525-7825-A374A1A43832}"/>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8" name="Triangle isocèle 207">
                  <a:extLst>
                    <a:ext uri="{FF2B5EF4-FFF2-40B4-BE49-F238E27FC236}">
                      <a16:creationId xmlns:a16="http://schemas.microsoft.com/office/drawing/2014/main" id="{9E9239C1-5EFB-B9A2-8C3F-3DAE6DD2535B}"/>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9" name="Ellipse 208">
                  <a:extLst>
                    <a:ext uri="{FF2B5EF4-FFF2-40B4-BE49-F238E27FC236}">
                      <a16:creationId xmlns:a16="http://schemas.microsoft.com/office/drawing/2014/main" id="{E191765A-FCCF-A174-6FE0-3F10D3340ACC}"/>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51" name="Groupe 150">
                <a:extLst>
                  <a:ext uri="{FF2B5EF4-FFF2-40B4-BE49-F238E27FC236}">
                    <a16:creationId xmlns:a16="http://schemas.microsoft.com/office/drawing/2014/main" id="{51F66062-233C-4914-FC2B-91A3B743562D}"/>
                  </a:ext>
                </a:extLst>
              </p:cNvPr>
              <p:cNvGrpSpPr/>
              <p:nvPr/>
            </p:nvGrpSpPr>
            <p:grpSpPr>
              <a:xfrm>
                <a:off x="3756258" y="6095103"/>
                <a:ext cx="135632" cy="210362"/>
                <a:chOff x="3851919" y="1932330"/>
                <a:chExt cx="1440160" cy="2435003"/>
              </a:xfrm>
            </p:grpSpPr>
            <p:sp>
              <p:nvSpPr>
                <p:cNvPr id="204" name="Organigramme : Délai 203">
                  <a:extLst>
                    <a:ext uri="{FF2B5EF4-FFF2-40B4-BE49-F238E27FC236}">
                      <a16:creationId xmlns:a16="http://schemas.microsoft.com/office/drawing/2014/main" id="{268671FD-DC79-6E51-276D-6AC7ABD16080}"/>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5" name="Triangle isocèle 204">
                  <a:extLst>
                    <a:ext uri="{FF2B5EF4-FFF2-40B4-BE49-F238E27FC236}">
                      <a16:creationId xmlns:a16="http://schemas.microsoft.com/office/drawing/2014/main" id="{9530D36F-CB7B-F57E-CD46-35AC02D7A4B5}"/>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6" name="Ellipse 205">
                  <a:extLst>
                    <a:ext uri="{FF2B5EF4-FFF2-40B4-BE49-F238E27FC236}">
                      <a16:creationId xmlns:a16="http://schemas.microsoft.com/office/drawing/2014/main" id="{F6FC9B7E-1BBC-C562-D621-9950406994CE}"/>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52" name="Groupe 151">
                <a:extLst>
                  <a:ext uri="{FF2B5EF4-FFF2-40B4-BE49-F238E27FC236}">
                    <a16:creationId xmlns:a16="http://schemas.microsoft.com/office/drawing/2014/main" id="{AC27ACD3-5476-82B9-A755-425189E8D7DB}"/>
                  </a:ext>
                </a:extLst>
              </p:cNvPr>
              <p:cNvGrpSpPr/>
              <p:nvPr/>
            </p:nvGrpSpPr>
            <p:grpSpPr>
              <a:xfrm>
                <a:off x="3947334" y="6095103"/>
                <a:ext cx="135632" cy="210362"/>
                <a:chOff x="3851919" y="1932330"/>
                <a:chExt cx="1440160" cy="2435003"/>
              </a:xfrm>
            </p:grpSpPr>
            <p:sp>
              <p:nvSpPr>
                <p:cNvPr id="201" name="Organigramme : Délai 200">
                  <a:extLst>
                    <a:ext uri="{FF2B5EF4-FFF2-40B4-BE49-F238E27FC236}">
                      <a16:creationId xmlns:a16="http://schemas.microsoft.com/office/drawing/2014/main" id="{A0C3E7F2-F615-938E-1FA6-A975836573B7}"/>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2" name="Triangle isocèle 201">
                  <a:extLst>
                    <a:ext uri="{FF2B5EF4-FFF2-40B4-BE49-F238E27FC236}">
                      <a16:creationId xmlns:a16="http://schemas.microsoft.com/office/drawing/2014/main" id="{5F7E322D-72E7-304B-2BDA-46D1E16FA39D}"/>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3" name="Ellipse 202">
                  <a:extLst>
                    <a:ext uri="{FF2B5EF4-FFF2-40B4-BE49-F238E27FC236}">
                      <a16:creationId xmlns:a16="http://schemas.microsoft.com/office/drawing/2014/main" id="{5B753DF7-9619-D3CD-521E-E860E03E4776}"/>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53" name="Groupe 152">
                <a:extLst>
                  <a:ext uri="{FF2B5EF4-FFF2-40B4-BE49-F238E27FC236}">
                    <a16:creationId xmlns:a16="http://schemas.microsoft.com/office/drawing/2014/main" id="{D0A73136-181C-6477-9694-7E463AEE3FFD}"/>
                  </a:ext>
                </a:extLst>
              </p:cNvPr>
              <p:cNvGrpSpPr/>
              <p:nvPr/>
            </p:nvGrpSpPr>
            <p:grpSpPr>
              <a:xfrm>
                <a:off x="4238502" y="6346895"/>
                <a:ext cx="135632" cy="210362"/>
                <a:chOff x="3851919" y="1932330"/>
                <a:chExt cx="1440160" cy="2435003"/>
              </a:xfrm>
            </p:grpSpPr>
            <p:sp>
              <p:nvSpPr>
                <p:cNvPr id="198" name="Organigramme : Délai 197">
                  <a:extLst>
                    <a:ext uri="{FF2B5EF4-FFF2-40B4-BE49-F238E27FC236}">
                      <a16:creationId xmlns:a16="http://schemas.microsoft.com/office/drawing/2014/main" id="{4519C91C-D918-9072-968F-6BF1C73DEB66}"/>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9" name="Triangle isocèle 198">
                  <a:extLst>
                    <a:ext uri="{FF2B5EF4-FFF2-40B4-BE49-F238E27FC236}">
                      <a16:creationId xmlns:a16="http://schemas.microsoft.com/office/drawing/2014/main" id="{44EBF5F5-2DF3-FE8F-D12F-09E44B3FAE7D}"/>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0" name="Ellipse 199">
                  <a:extLst>
                    <a:ext uri="{FF2B5EF4-FFF2-40B4-BE49-F238E27FC236}">
                      <a16:creationId xmlns:a16="http://schemas.microsoft.com/office/drawing/2014/main" id="{46536B52-C857-BB54-833D-933A3BD431FB}"/>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54" name="Groupe 153">
                <a:extLst>
                  <a:ext uri="{FF2B5EF4-FFF2-40B4-BE49-F238E27FC236}">
                    <a16:creationId xmlns:a16="http://schemas.microsoft.com/office/drawing/2014/main" id="{78BC605B-5867-71EE-48CD-3E3D9421B017}"/>
                  </a:ext>
                </a:extLst>
              </p:cNvPr>
              <p:cNvGrpSpPr/>
              <p:nvPr/>
            </p:nvGrpSpPr>
            <p:grpSpPr>
              <a:xfrm>
                <a:off x="4440721" y="6346895"/>
                <a:ext cx="135632" cy="210362"/>
                <a:chOff x="3851919" y="1932330"/>
                <a:chExt cx="1440160" cy="2435003"/>
              </a:xfrm>
            </p:grpSpPr>
            <p:sp>
              <p:nvSpPr>
                <p:cNvPr id="195" name="Organigramme : Délai 194">
                  <a:extLst>
                    <a:ext uri="{FF2B5EF4-FFF2-40B4-BE49-F238E27FC236}">
                      <a16:creationId xmlns:a16="http://schemas.microsoft.com/office/drawing/2014/main" id="{A948A3A5-6621-3C39-8F1C-9423F6447BB4}"/>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6" name="Triangle isocèle 195">
                  <a:extLst>
                    <a:ext uri="{FF2B5EF4-FFF2-40B4-BE49-F238E27FC236}">
                      <a16:creationId xmlns:a16="http://schemas.microsoft.com/office/drawing/2014/main" id="{8CA443A8-0CC7-6D89-F253-6275EDEC836F}"/>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7" name="Ellipse 196">
                  <a:extLst>
                    <a:ext uri="{FF2B5EF4-FFF2-40B4-BE49-F238E27FC236}">
                      <a16:creationId xmlns:a16="http://schemas.microsoft.com/office/drawing/2014/main" id="{4ACA9659-612C-EFFE-EDFC-C850CB452804}"/>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55" name="Groupe 154">
                <a:extLst>
                  <a:ext uri="{FF2B5EF4-FFF2-40B4-BE49-F238E27FC236}">
                    <a16:creationId xmlns:a16="http://schemas.microsoft.com/office/drawing/2014/main" id="{8D98DC61-3DF0-93EB-E5B3-84647FA0DC52}"/>
                  </a:ext>
                </a:extLst>
              </p:cNvPr>
              <p:cNvGrpSpPr/>
              <p:nvPr/>
            </p:nvGrpSpPr>
            <p:grpSpPr>
              <a:xfrm>
                <a:off x="4643269" y="6346895"/>
                <a:ext cx="135632" cy="210362"/>
                <a:chOff x="3851919" y="1932330"/>
                <a:chExt cx="1440160" cy="2435003"/>
              </a:xfrm>
            </p:grpSpPr>
            <p:sp>
              <p:nvSpPr>
                <p:cNvPr id="192" name="Organigramme : Délai 191">
                  <a:extLst>
                    <a:ext uri="{FF2B5EF4-FFF2-40B4-BE49-F238E27FC236}">
                      <a16:creationId xmlns:a16="http://schemas.microsoft.com/office/drawing/2014/main" id="{C5233247-C286-0C37-A70D-0297212030DF}"/>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3" name="Triangle isocèle 192">
                  <a:extLst>
                    <a:ext uri="{FF2B5EF4-FFF2-40B4-BE49-F238E27FC236}">
                      <a16:creationId xmlns:a16="http://schemas.microsoft.com/office/drawing/2014/main" id="{317195CC-BE47-97E0-2A3E-4EB80B136109}"/>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4" name="Ellipse 193">
                  <a:extLst>
                    <a:ext uri="{FF2B5EF4-FFF2-40B4-BE49-F238E27FC236}">
                      <a16:creationId xmlns:a16="http://schemas.microsoft.com/office/drawing/2014/main" id="{96E15C26-E2E4-FB21-3540-D44899DB4C07}"/>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56" name="Groupe 155">
                <a:extLst>
                  <a:ext uri="{FF2B5EF4-FFF2-40B4-BE49-F238E27FC236}">
                    <a16:creationId xmlns:a16="http://schemas.microsoft.com/office/drawing/2014/main" id="{168C1A1E-C76B-A92B-A5F0-4E09094A0461}"/>
                  </a:ext>
                </a:extLst>
              </p:cNvPr>
              <p:cNvGrpSpPr/>
              <p:nvPr/>
            </p:nvGrpSpPr>
            <p:grpSpPr>
              <a:xfrm>
                <a:off x="4834345" y="6346895"/>
                <a:ext cx="135632" cy="210362"/>
                <a:chOff x="3851919" y="1932330"/>
                <a:chExt cx="1440160" cy="2435003"/>
              </a:xfrm>
            </p:grpSpPr>
            <p:sp>
              <p:nvSpPr>
                <p:cNvPr id="189" name="Organigramme : Délai 188">
                  <a:extLst>
                    <a:ext uri="{FF2B5EF4-FFF2-40B4-BE49-F238E27FC236}">
                      <a16:creationId xmlns:a16="http://schemas.microsoft.com/office/drawing/2014/main" id="{5B479D4F-D23E-D1D1-AAAF-23DFE21EAD40}"/>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0" name="Triangle isocèle 189">
                  <a:extLst>
                    <a:ext uri="{FF2B5EF4-FFF2-40B4-BE49-F238E27FC236}">
                      <a16:creationId xmlns:a16="http://schemas.microsoft.com/office/drawing/2014/main" id="{EBAA7912-4C04-6DCE-C5DF-AC12CA4679FD}"/>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1" name="Ellipse 190">
                  <a:extLst>
                    <a:ext uri="{FF2B5EF4-FFF2-40B4-BE49-F238E27FC236}">
                      <a16:creationId xmlns:a16="http://schemas.microsoft.com/office/drawing/2014/main" id="{1B66ED5B-DB42-23AB-02CD-A9AA6E1D7864}"/>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57" name="Groupe 156">
                <a:extLst>
                  <a:ext uri="{FF2B5EF4-FFF2-40B4-BE49-F238E27FC236}">
                    <a16:creationId xmlns:a16="http://schemas.microsoft.com/office/drawing/2014/main" id="{9B1D45FC-3C38-0264-34AA-0B0263EBCE4A}"/>
                  </a:ext>
                </a:extLst>
              </p:cNvPr>
              <p:cNvGrpSpPr/>
              <p:nvPr/>
            </p:nvGrpSpPr>
            <p:grpSpPr>
              <a:xfrm>
                <a:off x="5038559" y="6348703"/>
                <a:ext cx="135632" cy="210362"/>
                <a:chOff x="3851919" y="1932330"/>
                <a:chExt cx="1440160" cy="2435003"/>
              </a:xfrm>
            </p:grpSpPr>
            <p:sp>
              <p:nvSpPr>
                <p:cNvPr id="186" name="Organigramme : Délai 185">
                  <a:extLst>
                    <a:ext uri="{FF2B5EF4-FFF2-40B4-BE49-F238E27FC236}">
                      <a16:creationId xmlns:a16="http://schemas.microsoft.com/office/drawing/2014/main" id="{E2ACC6A3-2A35-694E-5783-4640648CAD8F}"/>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7" name="Triangle isocèle 186">
                  <a:extLst>
                    <a:ext uri="{FF2B5EF4-FFF2-40B4-BE49-F238E27FC236}">
                      <a16:creationId xmlns:a16="http://schemas.microsoft.com/office/drawing/2014/main" id="{47030774-4F79-F598-F307-0298CCBB47CD}"/>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8" name="Ellipse 187">
                  <a:extLst>
                    <a:ext uri="{FF2B5EF4-FFF2-40B4-BE49-F238E27FC236}">
                      <a16:creationId xmlns:a16="http://schemas.microsoft.com/office/drawing/2014/main" id="{5AEF9EAC-D6A9-0703-3A53-9959797CBA36}"/>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58" name="Groupe 157">
                <a:extLst>
                  <a:ext uri="{FF2B5EF4-FFF2-40B4-BE49-F238E27FC236}">
                    <a16:creationId xmlns:a16="http://schemas.microsoft.com/office/drawing/2014/main" id="{930B61B9-014C-CE42-2A84-90B26A7787FE}"/>
                  </a:ext>
                </a:extLst>
              </p:cNvPr>
              <p:cNvGrpSpPr/>
              <p:nvPr/>
            </p:nvGrpSpPr>
            <p:grpSpPr>
              <a:xfrm>
                <a:off x="5238396" y="6348703"/>
                <a:ext cx="135632" cy="210362"/>
                <a:chOff x="3851919" y="1932330"/>
                <a:chExt cx="1440160" cy="2435003"/>
              </a:xfrm>
            </p:grpSpPr>
            <p:sp>
              <p:nvSpPr>
                <p:cNvPr id="183" name="Organigramme : Délai 182">
                  <a:extLst>
                    <a:ext uri="{FF2B5EF4-FFF2-40B4-BE49-F238E27FC236}">
                      <a16:creationId xmlns:a16="http://schemas.microsoft.com/office/drawing/2014/main" id="{B56B17CF-9B3A-0AB7-9820-931FA0AFB0BC}"/>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4" name="Triangle isocèle 183">
                  <a:extLst>
                    <a:ext uri="{FF2B5EF4-FFF2-40B4-BE49-F238E27FC236}">
                      <a16:creationId xmlns:a16="http://schemas.microsoft.com/office/drawing/2014/main" id="{A86D2322-805F-06CF-DD25-9B711B71AEF5}"/>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5" name="Ellipse 184">
                  <a:extLst>
                    <a:ext uri="{FF2B5EF4-FFF2-40B4-BE49-F238E27FC236}">
                      <a16:creationId xmlns:a16="http://schemas.microsoft.com/office/drawing/2014/main" id="{3535DF0F-F76D-9BEE-A0EF-B5B5335CA661}"/>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59" name="Groupe 158">
                <a:extLst>
                  <a:ext uri="{FF2B5EF4-FFF2-40B4-BE49-F238E27FC236}">
                    <a16:creationId xmlns:a16="http://schemas.microsoft.com/office/drawing/2014/main" id="{F13ED06F-D75B-2B0A-2EA0-CA464E004CFC}"/>
                  </a:ext>
                </a:extLst>
              </p:cNvPr>
              <p:cNvGrpSpPr/>
              <p:nvPr/>
            </p:nvGrpSpPr>
            <p:grpSpPr>
              <a:xfrm>
                <a:off x="5440615" y="6348703"/>
                <a:ext cx="135632" cy="210362"/>
                <a:chOff x="3851919" y="1932330"/>
                <a:chExt cx="1440160" cy="2435003"/>
              </a:xfrm>
            </p:grpSpPr>
            <p:sp>
              <p:nvSpPr>
                <p:cNvPr id="180" name="Organigramme : Délai 179">
                  <a:extLst>
                    <a:ext uri="{FF2B5EF4-FFF2-40B4-BE49-F238E27FC236}">
                      <a16:creationId xmlns:a16="http://schemas.microsoft.com/office/drawing/2014/main" id="{F07D7E2B-8407-5A04-82F3-6EB988CF07A5}"/>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1" name="Triangle isocèle 180">
                  <a:extLst>
                    <a:ext uri="{FF2B5EF4-FFF2-40B4-BE49-F238E27FC236}">
                      <a16:creationId xmlns:a16="http://schemas.microsoft.com/office/drawing/2014/main" id="{5FF8D1E7-3A47-4460-9E31-715FF2AF23B9}"/>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2" name="Ellipse 181">
                  <a:extLst>
                    <a:ext uri="{FF2B5EF4-FFF2-40B4-BE49-F238E27FC236}">
                      <a16:creationId xmlns:a16="http://schemas.microsoft.com/office/drawing/2014/main" id="{207931AC-7585-DA15-AA75-6C07536D7C05}"/>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60" name="Groupe 159">
                <a:extLst>
                  <a:ext uri="{FF2B5EF4-FFF2-40B4-BE49-F238E27FC236}">
                    <a16:creationId xmlns:a16="http://schemas.microsoft.com/office/drawing/2014/main" id="{5B308470-AF84-AD60-15C0-4072E17A35C8}"/>
                  </a:ext>
                </a:extLst>
              </p:cNvPr>
              <p:cNvGrpSpPr/>
              <p:nvPr/>
            </p:nvGrpSpPr>
            <p:grpSpPr>
              <a:xfrm>
                <a:off x="3251731" y="6348703"/>
                <a:ext cx="135632" cy="210362"/>
                <a:chOff x="3851919" y="1932330"/>
                <a:chExt cx="1440160" cy="2435003"/>
              </a:xfrm>
            </p:grpSpPr>
            <p:sp>
              <p:nvSpPr>
                <p:cNvPr id="177" name="Organigramme : Délai 176">
                  <a:extLst>
                    <a:ext uri="{FF2B5EF4-FFF2-40B4-BE49-F238E27FC236}">
                      <a16:creationId xmlns:a16="http://schemas.microsoft.com/office/drawing/2014/main" id="{86DA8754-CBB5-53EC-91B6-28DC8E47FECA}"/>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8" name="Triangle isocèle 177">
                  <a:extLst>
                    <a:ext uri="{FF2B5EF4-FFF2-40B4-BE49-F238E27FC236}">
                      <a16:creationId xmlns:a16="http://schemas.microsoft.com/office/drawing/2014/main" id="{EDEADFD5-764E-1949-FA73-A48434E61F00}"/>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9" name="Ellipse 178">
                  <a:extLst>
                    <a:ext uri="{FF2B5EF4-FFF2-40B4-BE49-F238E27FC236}">
                      <a16:creationId xmlns:a16="http://schemas.microsoft.com/office/drawing/2014/main" id="{CF27BC00-15F0-85F0-77C3-99ADC61BBACF}"/>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61" name="Groupe 160">
                <a:extLst>
                  <a:ext uri="{FF2B5EF4-FFF2-40B4-BE49-F238E27FC236}">
                    <a16:creationId xmlns:a16="http://schemas.microsoft.com/office/drawing/2014/main" id="{69A24BED-1274-0E4E-9F9C-89E5D11156ED}"/>
                  </a:ext>
                </a:extLst>
              </p:cNvPr>
              <p:cNvGrpSpPr/>
              <p:nvPr/>
            </p:nvGrpSpPr>
            <p:grpSpPr>
              <a:xfrm>
                <a:off x="3453950" y="6348703"/>
                <a:ext cx="135632" cy="210362"/>
                <a:chOff x="3851919" y="1932330"/>
                <a:chExt cx="1440160" cy="2435003"/>
              </a:xfrm>
            </p:grpSpPr>
            <p:sp>
              <p:nvSpPr>
                <p:cNvPr id="174" name="Organigramme : Délai 173">
                  <a:extLst>
                    <a:ext uri="{FF2B5EF4-FFF2-40B4-BE49-F238E27FC236}">
                      <a16:creationId xmlns:a16="http://schemas.microsoft.com/office/drawing/2014/main" id="{A56B3A44-C5EE-AFFF-3F55-B52A70D8A9D4}"/>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5" name="Triangle isocèle 174">
                  <a:extLst>
                    <a:ext uri="{FF2B5EF4-FFF2-40B4-BE49-F238E27FC236}">
                      <a16:creationId xmlns:a16="http://schemas.microsoft.com/office/drawing/2014/main" id="{5747A9B4-6FE7-93AC-758F-898C6C28FC76}"/>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6" name="Ellipse 175">
                  <a:extLst>
                    <a:ext uri="{FF2B5EF4-FFF2-40B4-BE49-F238E27FC236}">
                      <a16:creationId xmlns:a16="http://schemas.microsoft.com/office/drawing/2014/main" id="{09FE0D91-E7C1-BAC7-A032-25C18F35B279}"/>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62" name="Groupe 161">
                <a:extLst>
                  <a:ext uri="{FF2B5EF4-FFF2-40B4-BE49-F238E27FC236}">
                    <a16:creationId xmlns:a16="http://schemas.microsoft.com/office/drawing/2014/main" id="{30812ECB-DAD3-BAD1-1807-D9476E37EDB8}"/>
                  </a:ext>
                </a:extLst>
              </p:cNvPr>
              <p:cNvGrpSpPr/>
              <p:nvPr/>
            </p:nvGrpSpPr>
            <p:grpSpPr>
              <a:xfrm>
                <a:off x="3656498" y="6348703"/>
                <a:ext cx="135632" cy="210362"/>
                <a:chOff x="3851919" y="1932330"/>
                <a:chExt cx="1440160" cy="2435003"/>
              </a:xfrm>
            </p:grpSpPr>
            <p:sp>
              <p:nvSpPr>
                <p:cNvPr id="171" name="Organigramme : Délai 170">
                  <a:extLst>
                    <a:ext uri="{FF2B5EF4-FFF2-40B4-BE49-F238E27FC236}">
                      <a16:creationId xmlns:a16="http://schemas.microsoft.com/office/drawing/2014/main" id="{C6BCDFC4-1D58-0EA0-BB3A-C865F5AEC48C}"/>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2" name="Triangle isocèle 171">
                  <a:extLst>
                    <a:ext uri="{FF2B5EF4-FFF2-40B4-BE49-F238E27FC236}">
                      <a16:creationId xmlns:a16="http://schemas.microsoft.com/office/drawing/2014/main" id="{49567957-E7D2-5A0D-8681-1B813F2DEAEC}"/>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3" name="Ellipse 172">
                  <a:extLst>
                    <a:ext uri="{FF2B5EF4-FFF2-40B4-BE49-F238E27FC236}">
                      <a16:creationId xmlns:a16="http://schemas.microsoft.com/office/drawing/2014/main" id="{943E3292-DF85-F32A-FF40-C0FDEBB2EF02}"/>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63" name="Groupe 162">
                <a:extLst>
                  <a:ext uri="{FF2B5EF4-FFF2-40B4-BE49-F238E27FC236}">
                    <a16:creationId xmlns:a16="http://schemas.microsoft.com/office/drawing/2014/main" id="{304432D5-F87A-2C58-5654-B0F08EE5EAFB}"/>
                  </a:ext>
                </a:extLst>
              </p:cNvPr>
              <p:cNvGrpSpPr/>
              <p:nvPr/>
            </p:nvGrpSpPr>
            <p:grpSpPr>
              <a:xfrm>
                <a:off x="3847574" y="6348703"/>
                <a:ext cx="135632" cy="210362"/>
                <a:chOff x="3851919" y="1932330"/>
                <a:chExt cx="1440160" cy="2435003"/>
              </a:xfrm>
            </p:grpSpPr>
            <p:sp>
              <p:nvSpPr>
                <p:cNvPr id="168" name="Organigramme : Délai 167">
                  <a:extLst>
                    <a:ext uri="{FF2B5EF4-FFF2-40B4-BE49-F238E27FC236}">
                      <a16:creationId xmlns:a16="http://schemas.microsoft.com/office/drawing/2014/main" id="{19BFEF61-99B0-027D-3537-A1361006852C}"/>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9" name="Triangle isocèle 168">
                  <a:extLst>
                    <a:ext uri="{FF2B5EF4-FFF2-40B4-BE49-F238E27FC236}">
                      <a16:creationId xmlns:a16="http://schemas.microsoft.com/office/drawing/2014/main" id="{EDDFC772-A7C2-FC25-FFD1-466AC455BD45}"/>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0" name="Ellipse 169">
                  <a:extLst>
                    <a:ext uri="{FF2B5EF4-FFF2-40B4-BE49-F238E27FC236}">
                      <a16:creationId xmlns:a16="http://schemas.microsoft.com/office/drawing/2014/main" id="{D6251B22-E4EA-D007-CAA4-7B084C3C695C}"/>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64" name="Groupe 163">
                <a:extLst>
                  <a:ext uri="{FF2B5EF4-FFF2-40B4-BE49-F238E27FC236}">
                    <a16:creationId xmlns:a16="http://schemas.microsoft.com/office/drawing/2014/main" id="{A4760A5F-DF41-0010-FDDC-C7262F1CA46B}"/>
                  </a:ext>
                </a:extLst>
              </p:cNvPr>
              <p:cNvGrpSpPr/>
              <p:nvPr/>
            </p:nvGrpSpPr>
            <p:grpSpPr>
              <a:xfrm>
                <a:off x="5847387" y="6348703"/>
                <a:ext cx="135632" cy="210362"/>
                <a:chOff x="3851919" y="1932330"/>
                <a:chExt cx="1440160" cy="2435003"/>
              </a:xfrm>
            </p:grpSpPr>
            <p:sp>
              <p:nvSpPr>
                <p:cNvPr id="165" name="Organigramme : Délai 164">
                  <a:extLst>
                    <a:ext uri="{FF2B5EF4-FFF2-40B4-BE49-F238E27FC236}">
                      <a16:creationId xmlns:a16="http://schemas.microsoft.com/office/drawing/2014/main" id="{8C4A4507-CEC0-62FC-99A0-6A2DCA49D362}"/>
                    </a:ext>
                  </a:extLst>
                </p:cNvPr>
                <p:cNvSpPr/>
                <p:nvPr/>
              </p:nvSpPr>
              <p:spPr>
                <a:xfrm rot="16200000" flipV="1">
                  <a:off x="3851919" y="2927173"/>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6" name="Triangle isocèle 165">
                  <a:extLst>
                    <a:ext uri="{FF2B5EF4-FFF2-40B4-BE49-F238E27FC236}">
                      <a16:creationId xmlns:a16="http://schemas.microsoft.com/office/drawing/2014/main" id="{95A15542-6F6E-B6B5-590C-8EBF6A176E85}"/>
                    </a:ext>
                  </a:extLst>
                </p:cNvPr>
                <p:cNvSpPr/>
                <p:nvPr/>
              </p:nvSpPr>
              <p:spPr>
                <a:xfrm flipV="1">
                  <a:off x="3896890" y="2522694"/>
                  <a:ext cx="1350218"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7" name="Ellipse 166">
                  <a:extLst>
                    <a:ext uri="{FF2B5EF4-FFF2-40B4-BE49-F238E27FC236}">
                      <a16:creationId xmlns:a16="http://schemas.microsoft.com/office/drawing/2014/main" id="{FE33306B-060E-0B07-C0E4-6FC2EC9BF2CA}"/>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grpSp>
      <p:sp>
        <p:nvSpPr>
          <p:cNvPr id="252" name="Flèche : haut 251">
            <a:extLst>
              <a:ext uri="{FF2B5EF4-FFF2-40B4-BE49-F238E27FC236}">
                <a16:creationId xmlns:a16="http://schemas.microsoft.com/office/drawing/2014/main" id="{5244F70F-9AE4-D559-88FA-3D9FE87F5B9E}"/>
              </a:ext>
            </a:extLst>
          </p:cNvPr>
          <p:cNvSpPr/>
          <p:nvPr>
            <p:custDataLst>
              <p:tags r:id="rId4"/>
            </p:custDataLst>
          </p:nvPr>
        </p:nvSpPr>
        <p:spPr>
          <a:xfrm>
            <a:off x="6063394" y="5003492"/>
            <a:ext cx="542440" cy="749084"/>
          </a:xfrm>
          <a:prstGeom prst="upArrow">
            <a:avLst/>
          </a:prstGeom>
          <a:solidFill>
            <a:srgbClr val="ED7D3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grpSp>
        <p:nvGrpSpPr>
          <p:cNvPr id="253" name="Groupe 252">
            <a:extLst>
              <a:ext uri="{FF2B5EF4-FFF2-40B4-BE49-F238E27FC236}">
                <a16:creationId xmlns:a16="http://schemas.microsoft.com/office/drawing/2014/main" id="{B74447F7-CF47-B056-EA10-E732B3B5FB0D}"/>
              </a:ext>
            </a:extLst>
          </p:cNvPr>
          <p:cNvGrpSpPr/>
          <p:nvPr>
            <p:custDataLst>
              <p:tags r:id="rId5"/>
            </p:custDataLst>
          </p:nvPr>
        </p:nvGrpSpPr>
        <p:grpSpPr>
          <a:xfrm>
            <a:off x="5949208" y="3742756"/>
            <a:ext cx="764672" cy="1141170"/>
            <a:chOff x="3876242" y="1932330"/>
            <a:chExt cx="1440160" cy="2435002"/>
          </a:xfrm>
        </p:grpSpPr>
        <p:sp>
          <p:nvSpPr>
            <p:cNvPr id="254" name="Organigramme : Délai 253">
              <a:extLst>
                <a:ext uri="{FF2B5EF4-FFF2-40B4-BE49-F238E27FC236}">
                  <a16:creationId xmlns:a16="http://schemas.microsoft.com/office/drawing/2014/main" id="{33EBB89C-7C50-8581-17F2-44F5CAB243C3}"/>
                </a:ext>
              </a:extLst>
            </p:cNvPr>
            <p:cNvSpPr/>
            <p:nvPr/>
          </p:nvSpPr>
          <p:spPr>
            <a:xfrm rot="16200000" flipV="1">
              <a:off x="3876242" y="2927172"/>
              <a:ext cx="1440160" cy="1440160"/>
            </a:xfrm>
            <a:prstGeom prst="flowChartDelay">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5" name="Triangle isocèle 254">
              <a:extLst>
                <a:ext uri="{FF2B5EF4-FFF2-40B4-BE49-F238E27FC236}">
                  <a16:creationId xmlns:a16="http://schemas.microsoft.com/office/drawing/2014/main" id="{650A53AF-6B40-BDAB-B0DC-E4A2F2D172EC}"/>
                </a:ext>
              </a:extLst>
            </p:cNvPr>
            <p:cNvSpPr/>
            <p:nvPr/>
          </p:nvSpPr>
          <p:spPr>
            <a:xfrm flipV="1">
              <a:off x="3896889" y="2522695"/>
              <a:ext cx="1350218" cy="64807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6" name="Ellipse 255">
              <a:extLst>
                <a:ext uri="{FF2B5EF4-FFF2-40B4-BE49-F238E27FC236}">
                  <a16:creationId xmlns:a16="http://schemas.microsoft.com/office/drawing/2014/main" id="{D1C9FF20-A415-B93B-70DA-D9F0052A141E}"/>
                </a:ext>
              </a:extLst>
            </p:cNvPr>
            <p:cNvSpPr/>
            <p:nvPr/>
          </p:nvSpPr>
          <p:spPr>
            <a:xfrm>
              <a:off x="4114800" y="1932330"/>
              <a:ext cx="914400" cy="914400"/>
            </a:xfrm>
            <a:prstGeom prst="ellipse">
              <a:avLst/>
            </a:prstGeom>
            <a:solidFill>
              <a:srgbClr val="333F48"/>
            </a:solidFill>
            <a:ln>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257" name="Flèche : haut 256">
            <a:extLst>
              <a:ext uri="{FF2B5EF4-FFF2-40B4-BE49-F238E27FC236}">
                <a16:creationId xmlns:a16="http://schemas.microsoft.com/office/drawing/2014/main" id="{A89E3836-7244-E08E-9687-3385085B35A4}"/>
              </a:ext>
            </a:extLst>
          </p:cNvPr>
          <p:cNvSpPr/>
          <p:nvPr>
            <p:custDataLst>
              <p:tags r:id="rId6"/>
            </p:custDataLst>
          </p:nvPr>
        </p:nvSpPr>
        <p:spPr>
          <a:xfrm>
            <a:off x="6011732" y="2872474"/>
            <a:ext cx="542440" cy="749084"/>
          </a:xfrm>
          <a:prstGeom prst="upArrow">
            <a:avLst/>
          </a:prstGeom>
          <a:solidFill>
            <a:srgbClr val="ED7D3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58" name="ZoneTexte 257">
            <a:extLst>
              <a:ext uri="{FF2B5EF4-FFF2-40B4-BE49-F238E27FC236}">
                <a16:creationId xmlns:a16="http://schemas.microsoft.com/office/drawing/2014/main" id="{B9348024-D358-D266-4F13-6D85D85E1B4B}"/>
              </a:ext>
            </a:extLst>
          </p:cNvPr>
          <p:cNvSpPr txBox="1"/>
          <p:nvPr>
            <p:custDataLst>
              <p:tags r:id="rId7"/>
            </p:custDataLst>
          </p:nvPr>
        </p:nvSpPr>
        <p:spPr>
          <a:xfrm>
            <a:off x="6994442" y="3957024"/>
            <a:ext cx="1889270"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1900" dirty="0" err="1">
                <a:latin typeface="+mj-lt"/>
                <a:cs typeface="Calibri"/>
              </a:rPr>
              <a:t>Representative</a:t>
            </a:r>
            <a:endParaRPr lang="fr-FR" sz="1900" dirty="0">
              <a:latin typeface="+mj-lt"/>
              <a:cs typeface="Calibri"/>
            </a:endParaRPr>
          </a:p>
          <a:p>
            <a:endParaRPr lang="fr-FR" sz="1900" dirty="0">
              <a:latin typeface="+mj-lt"/>
              <a:cs typeface="Calibri"/>
            </a:endParaRPr>
          </a:p>
        </p:txBody>
      </p:sp>
      <p:sp>
        <p:nvSpPr>
          <p:cNvPr id="259" name="Parchemin horizontal 25">
            <a:extLst>
              <a:ext uri="{FF2B5EF4-FFF2-40B4-BE49-F238E27FC236}">
                <a16:creationId xmlns:a16="http://schemas.microsoft.com/office/drawing/2014/main" id="{BE0C3F2F-BE24-5B6A-07A9-5CF1AEADAC91}"/>
              </a:ext>
            </a:extLst>
          </p:cNvPr>
          <p:cNvSpPr/>
          <p:nvPr>
            <p:custDataLst>
              <p:tags r:id="rId8"/>
            </p:custDataLst>
          </p:nvPr>
        </p:nvSpPr>
        <p:spPr>
          <a:xfrm>
            <a:off x="5476125" y="1690850"/>
            <a:ext cx="1450501" cy="1033272"/>
          </a:xfrm>
          <a:prstGeom prst="horizontalScroll">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800" dirty="0">
                <a:solidFill>
                  <a:schemeClr val="tx1"/>
                </a:solidFill>
                <a:latin typeface="Arial" panose="020B0604020202020204" pitchFamily="34" charset="0"/>
                <a:cs typeface="Arial" panose="020B0604020202020204" pitchFamily="34" charset="0"/>
              </a:rPr>
              <a:t>Law</a:t>
            </a:r>
          </a:p>
        </p:txBody>
      </p:sp>
      <p:sp>
        <p:nvSpPr>
          <p:cNvPr id="260" name="ZoneTexte 259">
            <a:extLst>
              <a:ext uri="{FF2B5EF4-FFF2-40B4-BE49-F238E27FC236}">
                <a16:creationId xmlns:a16="http://schemas.microsoft.com/office/drawing/2014/main" id="{36FC74FB-359A-B29A-AB34-9D1FE948CBED}"/>
              </a:ext>
            </a:extLst>
          </p:cNvPr>
          <p:cNvSpPr txBox="1"/>
          <p:nvPr>
            <p:custDataLst>
              <p:tags r:id="rId9"/>
            </p:custDataLst>
          </p:nvPr>
        </p:nvSpPr>
        <p:spPr>
          <a:xfrm>
            <a:off x="7882529" y="5927482"/>
            <a:ext cx="1567911"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1900" dirty="0" err="1">
                <a:latin typeface="+mj-lt"/>
                <a:cs typeface="Calibri"/>
              </a:rPr>
              <a:t>Citizens</a:t>
            </a:r>
            <a:endParaRPr lang="fr-FR" sz="1900" dirty="0">
              <a:latin typeface="+mj-lt"/>
              <a:cs typeface="Calibri"/>
            </a:endParaRPr>
          </a:p>
        </p:txBody>
      </p:sp>
    </p:spTree>
    <p:extLst>
      <p:ext uri="{BB962C8B-B14F-4D97-AF65-F5344CB8AC3E}">
        <p14:creationId xmlns:p14="http://schemas.microsoft.com/office/powerpoint/2010/main" val="238426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15533 L -0.00035 0.00301 " pathEditMode="relative" rAng="0" ptsTypes="AA">
                                      <p:cBhvr>
                                        <p:cTn id="6" dur="2000" spd="-100000" fill="hold"/>
                                        <p:tgtEl>
                                          <p:spTgt spid="2"/>
                                        </p:tgtEl>
                                        <p:attrNameLst>
                                          <p:attrName>ppt_x</p:attrName>
                                          <p:attrName>ppt_y</p:attrName>
                                        </p:attrNameLst>
                                      </p:cBhvr>
                                      <p:rCtr x="-17" y="7917"/>
                                    </p:animMotion>
                                  </p:childTnLst>
                                </p:cTn>
                              </p:par>
                            </p:childTnLst>
                          </p:cTn>
                        </p:par>
                      </p:childTnLst>
                    </p:cTn>
                  </p:par>
                  <p:par>
                    <p:cTn id="7" fill="hold">
                      <p:stCondLst>
                        <p:cond delay="indefinite"/>
                      </p:stCondLst>
                      <p:childTnLst>
                        <p:par>
                          <p:cTn id="8" fill="hold">
                            <p:stCondLst>
                              <p:cond delay="0"/>
                            </p:stCondLst>
                            <p:childTnLst>
                              <p:par>
                                <p:cTn id="9" presetID="6" presetClass="exit" presetSubtype="16" fill="hold" nodeType="clickEffect">
                                  <p:stCondLst>
                                    <p:cond delay="0"/>
                                  </p:stCondLst>
                                  <p:childTnLst>
                                    <p:animEffect transition="out" filter="circle(in)">
                                      <p:cBhvr>
                                        <p:cTn id="10" dur="2000"/>
                                        <p:tgtEl>
                                          <p:spTgt spid="2"/>
                                        </p:tgtEl>
                                      </p:cBhvr>
                                    </p:animEffect>
                                    <p:set>
                                      <p:cBhvr>
                                        <p:cTn id="11" dur="1" fill="hold">
                                          <p:stCondLst>
                                            <p:cond delay="1999"/>
                                          </p:stCondLst>
                                        </p:cTn>
                                        <p:tgtEl>
                                          <p:spTgt spid="2"/>
                                        </p:tgtEl>
                                        <p:attrNameLst>
                                          <p:attrName>style.visibility</p:attrName>
                                        </p:attrNameLst>
                                      </p:cBhvr>
                                      <p:to>
                                        <p:strVal val="hidden"/>
                                      </p:to>
                                    </p:set>
                                  </p:childTnLst>
                                </p:cTn>
                              </p:par>
                              <p:par>
                                <p:cTn id="12" presetID="42" presetClass="path" presetSubtype="0" accel="50000" decel="50000" fill="hold" grpId="0" nodeType="withEffect">
                                  <p:stCondLst>
                                    <p:cond delay="400"/>
                                  </p:stCondLst>
                                  <p:childTnLst>
                                    <p:animMotion origin="layout" path="M -3.61111E-6 1.48148E-6 L 0.00122 -0.51621 " pathEditMode="relative" rAng="0" ptsTypes="AA">
                                      <p:cBhvr>
                                        <p:cTn id="13" dur="2000" fill="hold"/>
                                        <p:tgtEl>
                                          <p:spTgt spid="259"/>
                                        </p:tgtEl>
                                        <p:attrNameLst>
                                          <p:attrName>ppt_x</p:attrName>
                                          <p:attrName>ppt_y</p:attrName>
                                        </p:attrNameLst>
                                      </p:cBhvr>
                                      <p:rCtr x="52" y="-25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Image 91">
            <a:extLst>
              <a:ext uri="{FF2B5EF4-FFF2-40B4-BE49-F238E27FC236}">
                <a16:creationId xmlns:a16="http://schemas.microsoft.com/office/drawing/2014/main" id="{F65B74B1-9673-15B2-EDAF-D1A8C3783F7E}"/>
              </a:ext>
            </a:extLst>
          </p:cNvPr>
          <p:cNvPicPr>
            <a:picLocks noChangeAspect="1"/>
          </p:cNvPicPr>
          <p:nvPr>
            <p:custDataLst>
              <p:tags r:id="rId1"/>
            </p:custDataLst>
          </p:nvPr>
        </p:nvPicPr>
        <p:blipFill>
          <a:blip r:embed="rId14"/>
          <a:stretch>
            <a:fillRect/>
          </a:stretch>
        </p:blipFill>
        <p:spPr>
          <a:xfrm>
            <a:off x="303920" y="566965"/>
            <a:ext cx="1281993" cy="641809"/>
          </a:xfrm>
          <a:prstGeom prst="rect">
            <a:avLst/>
          </a:prstGeom>
        </p:spPr>
      </p:pic>
      <p:sp>
        <p:nvSpPr>
          <p:cNvPr id="2" name="ZoneTexte 1">
            <a:extLst>
              <a:ext uri="{FF2B5EF4-FFF2-40B4-BE49-F238E27FC236}">
                <a16:creationId xmlns:a16="http://schemas.microsoft.com/office/drawing/2014/main" id="{C6DA9437-C3EF-10E6-A725-794F6BFA3B9A}"/>
              </a:ext>
            </a:extLst>
          </p:cNvPr>
          <p:cNvSpPr txBox="1"/>
          <p:nvPr>
            <p:custDataLst>
              <p:tags r:id="rId2"/>
            </p:custDataLst>
          </p:nvPr>
        </p:nvSpPr>
        <p:spPr>
          <a:xfrm>
            <a:off x="3431952" y="956632"/>
            <a:ext cx="4929555" cy="969496"/>
          </a:xfrm>
          <a:prstGeom prst="rect">
            <a:avLst/>
          </a:prstGeom>
          <a:noFill/>
        </p:spPr>
        <p:txBody>
          <a:bodyPr wrap="none" rtlCol="0">
            <a:spAutoFit/>
          </a:bodyPr>
          <a:lstStyle/>
          <a:p>
            <a:r>
              <a:rPr lang="fr-CA" sz="3600" b="1" dirty="0" err="1">
                <a:solidFill>
                  <a:srgbClr val="333F48"/>
                </a:solidFill>
                <a:latin typeface="Arial" panose="020B0604020202020204" pitchFamily="34" charset="0"/>
                <a:cs typeface="Arial" panose="020B0604020202020204" pitchFamily="34" charset="0"/>
              </a:rPr>
              <a:t>Majority</a:t>
            </a:r>
            <a:r>
              <a:rPr lang="fr-CA" sz="3600" b="1" dirty="0">
                <a:solidFill>
                  <a:srgbClr val="333F48"/>
                </a:solidFill>
                <a:latin typeface="Arial" panose="020B0604020202020204" pitchFamily="34" charset="0"/>
                <a:cs typeface="Arial" panose="020B0604020202020204" pitchFamily="34" charset="0"/>
              </a:rPr>
              <a:t> </a:t>
            </a:r>
            <a:r>
              <a:rPr lang="fr-CA" sz="3600" dirty="0" err="1">
                <a:solidFill>
                  <a:srgbClr val="333F48"/>
                </a:solidFill>
                <a:latin typeface="Arial" panose="020B0604020202020204" pitchFamily="34" charset="0"/>
                <a:cs typeface="Arial" panose="020B0604020202020204" pitchFamily="34" charset="0"/>
              </a:rPr>
              <a:t>Government</a:t>
            </a:r>
            <a:r>
              <a:rPr lang="fr-CA" sz="3600" dirty="0">
                <a:solidFill>
                  <a:srgbClr val="333F48"/>
                </a:solidFill>
                <a:latin typeface="Arial" panose="020B0604020202020204" pitchFamily="34" charset="0"/>
                <a:cs typeface="Arial" panose="020B0604020202020204" pitchFamily="34" charset="0"/>
              </a:rPr>
              <a:t> </a:t>
            </a:r>
            <a:br>
              <a:rPr lang="fr-CA" sz="2100" b="1" dirty="0">
                <a:solidFill>
                  <a:srgbClr val="333F48"/>
                </a:solidFill>
                <a:latin typeface="Arial" panose="020B0604020202020204" pitchFamily="34" charset="0"/>
                <a:cs typeface="Arial" panose="020B0604020202020204" pitchFamily="34" charset="0"/>
              </a:rPr>
            </a:br>
            <a:endParaRPr lang="fr-CA" sz="2100" b="1" dirty="0">
              <a:solidFill>
                <a:srgbClr val="333F48"/>
              </a:solidFill>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33FA1E69-72EC-A50A-B30E-BC3CC0818FF5}"/>
              </a:ext>
            </a:extLst>
          </p:cNvPr>
          <p:cNvSpPr txBox="1"/>
          <p:nvPr>
            <p:custDataLst>
              <p:tags r:id="rId3"/>
            </p:custDataLst>
          </p:nvPr>
        </p:nvSpPr>
        <p:spPr>
          <a:xfrm>
            <a:off x="4213310" y="5669145"/>
            <a:ext cx="2328863" cy="553998"/>
          </a:xfrm>
          <a:prstGeom prst="rect">
            <a:avLst/>
          </a:prstGeom>
          <a:noFill/>
        </p:spPr>
        <p:txBody>
          <a:bodyPr wrap="square" rtlCol="0">
            <a:spAutoFit/>
          </a:bodyPr>
          <a:lstStyle/>
          <a:p>
            <a:r>
              <a:rPr lang="fr-CA" sz="1500" b="1" dirty="0">
                <a:solidFill>
                  <a:srgbClr val="333F48"/>
                </a:solidFill>
                <a:latin typeface="Arial" panose="020B0604020202020204" pitchFamily="34" charset="0"/>
                <a:cs typeface="Arial" panose="020B0604020202020204" pitchFamily="34" charset="0"/>
              </a:rPr>
              <a:t>Total</a:t>
            </a:r>
            <a:r>
              <a:rPr lang="fr-CA" sz="1500" dirty="0">
                <a:solidFill>
                  <a:srgbClr val="333F48"/>
                </a:solidFill>
                <a:latin typeface="Arial" panose="020B0604020202020204" pitchFamily="34" charset="0"/>
                <a:cs typeface="Arial" panose="020B0604020202020204" pitchFamily="34" charset="0"/>
              </a:rPr>
              <a:t>: 25 </a:t>
            </a:r>
            <a:r>
              <a:rPr lang="fr-CA" sz="1500" dirty="0" err="1">
                <a:solidFill>
                  <a:srgbClr val="333F48"/>
                </a:solidFill>
                <a:latin typeface="Arial" panose="020B0604020202020204" pitchFamily="34" charset="0"/>
                <a:cs typeface="Arial" panose="020B0604020202020204" pitchFamily="34" charset="0"/>
              </a:rPr>
              <a:t>elected</a:t>
            </a:r>
            <a:r>
              <a:rPr lang="fr-CA" sz="1500" dirty="0">
                <a:solidFill>
                  <a:srgbClr val="333F48"/>
                </a:solidFill>
                <a:latin typeface="Arial" panose="020B0604020202020204" pitchFamily="34" charset="0"/>
                <a:cs typeface="Arial" panose="020B0604020202020204" pitchFamily="34" charset="0"/>
              </a:rPr>
              <a:t> </a:t>
            </a:r>
            <a:r>
              <a:rPr lang="fr-CA" sz="1500" dirty="0" err="1">
                <a:solidFill>
                  <a:srgbClr val="333F48"/>
                </a:solidFill>
                <a:latin typeface="Arial" panose="020B0604020202020204" pitchFamily="34" charset="0"/>
                <a:cs typeface="Arial" panose="020B0604020202020204" pitchFamily="34" charset="0"/>
              </a:rPr>
              <a:t>representatives</a:t>
            </a:r>
            <a:r>
              <a:rPr lang="fr-CA" sz="1500" dirty="0">
                <a:solidFill>
                  <a:srgbClr val="333F48"/>
                </a:solidFill>
                <a:latin typeface="Arial" panose="020B0604020202020204" pitchFamily="34" charset="0"/>
                <a:cs typeface="Arial" panose="020B0604020202020204" pitchFamily="34" charset="0"/>
              </a:rPr>
              <a:t> </a:t>
            </a:r>
          </a:p>
        </p:txBody>
      </p:sp>
      <p:sp>
        <p:nvSpPr>
          <p:cNvPr id="93" name="Rectangle à coins arrondis 7">
            <a:extLst>
              <a:ext uri="{FF2B5EF4-FFF2-40B4-BE49-F238E27FC236}">
                <a16:creationId xmlns:a16="http://schemas.microsoft.com/office/drawing/2014/main" id="{FF982E03-5316-D796-6FA8-34D3C29836FC}"/>
              </a:ext>
            </a:extLst>
          </p:cNvPr>
          <p:cNvSpPr/>
          <p:nvPr>
            <p:custDataLst>
              <p:tags r:id="rId4"/>
            </p:custDataLst>
          </p:nvPr>
        </p:nvSpPr>
        <p:spPr>
          <a:xfrm>
            <a:off x="5871243" y="2248936"/>
            <a:ext cx="4430700" cy="3159000"/>
          </a:xfrm>
          <a:prstGeom prst="roundRect">
            <a:avLst/>
          </a:prstGeom>
          <a:noFill/>
          <a:ln w="3810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94" name="ZoneTexte 93">
            <a:extLst>
              <a:ext uri="{FF2B5EF4-FFF2-40B4-BE49-F238E27FC236}">
                <a16:creationId xmlns:a16="http://schemas.microsoft.com/office/drawing/2014/main" id="{264DB12B-005C-E2A2-F033-B39A068C8825}"/>
              </a:ext>
            </a:extLst>
          </p:cNvPr>
          <p:cNvSpPr txBox="1"/>
          <p:nvPr>
            <p:custDataLst>
              <p:tags r:id="rId5"/>
            </p:custDataLst>
          </p:nvPr>
        </p:nvSpPr>
        <p:spPr>
          <a:xfrm>
            <a:off x="7409606" y="2468208"/>
            <a:ext cx="1774845" cy="369332"/>
          </a:xfrm>
          <a:prstGeom prst="rect">
            <a:avLst/>
          </a:prstGeom>
          <a:noFill/>
        </p:spPr>
        <p:txBody>
          <a:bodyPr wrap="none" rtlCol="0">
            <a:spAutoFit/>
          </a:bodyPr>
          <a:lstStyle/>
          <a:p>
            <a:r>
              <a:rPr lang="fr-CA" b="1" dirty="0" err="1">
                <a:solidFill>
                  <a:srgbClr val="333F48"/>
                </a:solidFill>
                <a:latin typeface="Arial" panose="020B0604020202020204" pitchFamily="34" charset="0"/>
                <a:cs typeface="Arial" panose="020B0604020202020204" pitchFamily="34" charset="0"/>
              </a:rPr>
              <a:t>Losing</a:t>
            </a:r>
            <a:r>
              <a:rPr lang="fr-CA" b="1" dirty="0">
                <a:solidFill>
                  <a:srgbClr val="333F48"/>
                </a:solidFill>
                <a:latin typeface="Arial" panose="020B0604020202020204" pitchFamily="34" charset="0"/>
                <a:cs typeface="Arial" panose="020B0604020202020204" pitchFamily="34" charset="0"/>
              </a:rPr>
              <a:t> Parties</a:t>
            </a:r>
          </a:p>
        </p:txBody>
      </p:sp>
      <p:grpSp>
        <p:nvGrpSpPr>
          <p:cNvPr id="95" name="Groupe 94">
            <a:extLst>
              <a:ext uri="{FF2B5EF4-FFF2-40B4-BE49-F238E27FC236}">
                <a16:creationId xmlns:a16="http://schemas.microsoft.com/office/drawing/2014/main" id="{955D51C5-3A12-5952-13BA-8CEBA8EF8441}"/>
              </a:ext>
            </a:extLst>
          </p:cNvPr>
          <p:cNvGrpSpPr/>
          <p:nvPr>
            <p:custDataLst>
              <p:tags r:id="rId6"/>
            </p:custDataLst>
          </p:nvPr>
        </p:nvGrpSpPr>
        <p:grpSpPr>
          <a:xfrm>
            <a:off x="2010140" y="2318207"/>
            <a:ext cx="2328863" cy="3128963"/>
            <a:chOff x="793767" y="1181100"/>
            <a:chExt cx="3105150" cy="4171950"/>
          </a:xfrm>
        </p:grpSpPr>
        <p:sp>
          <p:nvSpPr>
            <p:cNvPr id="96" name="Rectangle à coins arrondis 3">
              <a:extLst>
                <a:ext uri="{FF2B5EF4-FFF2-40B4-BE49-F238E27FC236}">
                  <a16:creationId xmlns:a16="http://schemas.microsoft.com/office/drawing/2014/main" id="{D63EC975-1062-837F-9FBE-F17CBF873A15}"/>
                </a:ext>
              </a:extLst>
            </p:cNvPr>
            <p:cNvSpPr/>
            <p:nvPr/>
          </p:nvSpPr>
          <p:spPr>
            <a:xfrm>
              <a:off x="793767" y="1181100"/>
              <a:ext cx="3105150" cy="4171950"/>
            </a:xfrm>
            <a:prstGeom prst="roundRect">
              <a:avLst/>
            </a:prstGeom>
            <a:solidFill>
              <a:schemeClr val="bg1"/>
            </a:solidFill>
            <a:ln w="38100">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200" dirty="0">
                <a:solidFill>
                  <a:srgbClr val="333F48"/>
                </a:solidFill>
                <a:latin typeface="Arial" panose="020B0604020202020204" pitchFamily="34" charset="0"/>
                <a:cs typeface="Arial" panose="020B0604020202020204" pitchFamily="34" charset="0"/>
              </a:endParaRPr>
            </a:p>
            <a:p>
              <a:pPr algn="ctr"/>
              <a:endParaRPr lang="fr-CA" sz="1200" dirty="0">
                <a:solidFill>
                  <a:srgbClr val="333F48"/>
                </a:solidFill>
                <a:latin typeface="Arial" panose="020B0604020202020204" pitchFamily="34" charset="0"/>
                <a:cs typeface="Arial" panose="020B0604020202020204" pitchFamily="34" charset="0"/>
              </a:endParaRPr>
            </a:p>
            <a:p>
              <a:pPr algn="ctr"/>
              <a:endParaRPr lang="fr-CA" sz="1200" dirty="0">
                <a:solidFill>
                  <a:srgbClr val="333F48"/>
                </a:solidFill>
                <a:latin typeface="Arial" panose="020B0604020202020204" pitchFamily="34" charset="0"/>
                <a:cs typeface="Arial" panose="020B0604020202020204" pitchFamily="34" charset="0"/>
              </a:endParaRPr>
            </a:p>
            <a:p>
              <a:pPr algn="ctr"/>
              <a:endParaRPr lang="fr-CA" sz="1200" dirty="0">
                <a:solidFill>
                  <a:srgbClr val="333F48"/>
                </a:solidFill>
                <a:latin typeface="Arial" panose="020B0604020202020204" pitchFamily="34" charset="0"/>
                <a:cs typeface="Arial" panose="020B0604020202020204" pitchFamily="34" charset="0"/>
              </a:endParaRPr>
            </a:p>
            <a:p>
              <a:pPr algn="ctr"/>
              <a:endParaRPr lang="fr-CA" sz="1200" dirty="0">
                <a:solidFill>
                  <a:srgbClr val="333F48"/>
                </a:solidFill>
                <a:latin typeface="Arial" panose="020B0604020202020204" pitchFamily="34" charset="0"/>
                <a:cs typeface="Arial" panose="020B0604020202020204" pitchFamily="34" charset="0"/>
              </a:endParaRPr>
            </a:p>
            <a:p>
              <a:pPr algn="ctr"/>
              <a:endParaRPr lang="fr-CA" sz="1200" dirty="0">
                <a:solidFill>
                  <a:srgbClr val="333F48"/>
                </a:solidFill>
                <a:latin typeface="Arial" panose="020B0604020202020204" pitchFamily="34" charset="0"/>
                <a:cs typeface="Arial" panose="020B0604020202020204" pitchFamily="34" charset="0"/>
              </a:endParaRPr>
            </a:p>
            <a:p>
              <a:pPr algn="ctr"/>
              <a:endParaRPr lang="fr-CA" sz="1200" dirty="0">
                <a:solidFill>
                  <a:srgbClr val="333F48"/>
                </a:solidFill>
                <a:latin typeface="Arial" panose="020B0604020202020204" pitchFamily="34" charset="0"/>
                <a:cs typeface="Arial" panose="020B0604020202020204" pitchFamily="34" charset="0"/>
              </a:endParaRPr>
            </a:p>
            <a:p>
              <a:pPr algn="ctr"/>
              <a:endParaRPr lang="fr-CA" sz="1200" dirty="0">
                <a:solidFill>
                  <a:srgbClr val="333F48"/>
                </a:solidFill>
                <a:latin typeface="Arial" panose="020B0604020202020204" pitchFamily="34" charset="0"/>
                <a:cs typeface="Arial" panose="020B0604020202020204" pitchFamily="34" charset="0"/>
              </a:endParaRPr>
            </a:p>
            <a:p>
              <a:pPr algn="ctr"/>
              <a:endParaRPr lang="fr-CA" sz="1200" dirty="0">
                <a:solidFill>
                  <a:srgbClr val="333F48"/>
                </a:solidFill>
                <a:latin typeface="Arial" panose="020B0604020202020204" pitchFamily="34" charset="0"/>
                <a:cs typeface="Arial" panose="020B0604020202020204" pitchFamily="34" charset="0"/>
              </a:endParaRPr>
            </a:p>
            <a:p>
              <a:pPr algn="ctr"/>
              <a:endParaRPr lang="fr-CA" sz="1200" dirty="0">
                <a:solidFill>
                  <a:srgbClr val="333F48"/>
                </a:solidFill>
                <a:latin typeface="Arial" panose="020B0604020202020204" pitchFamily="34" charset="0"/>
                <a:cs typeface="Arial" panose="020B0604020202020204" pitchFamily="34" charset="0"/>
              </a:endParaRPr>
            </a:p>
            <a:p>
              <a:pPr algn="ctr"/>
              <a:r>
                <a:rPr lang="fr-CA" sz="1200" dirty="0">
                  <a:solidFill>
                    <a:srgbClr val="333F48"/>
                  </a:solidFill>
                  <a:latin typeface="Arial" panose="020B0604020202020204" pitchFamily="34" charset="0"/>
                  <a:cs typeface="Arial" panose="020B0604020202020204" pitchFamily="34" charset="0"/>
                </a:rPr>
                <a:t>13 </a:t>
              </a:r>
              <a:r>
                <a:rPr lang="fr-CA" sz="1200" dirty="0" err="1">
                  <a:solidFill>
                    <a:srgbClr val="333F48"/>
                  </a:solidFill>
                  <a:latin typeface="Arial" panose="020B0604020202020204" pitchFamily="34" charset="0"/>
                  <a:cs typeface="Arial" panose="020B0604020202020204" pitchFamily="34" charset="0"/>
                </a:rPr>
                <a:t>elected</a:t>
              </a:r>
              <a:r>
                <a:rPr lang="fr-CA" sz="1200" dirty="0">
                  <a:solidFill>
                    <a:srgbClr val="333F48"/>
                  </a:solidFill>
                  <a:latin typeface="Arial" panose="020B0604020202020204" pitchFamily="34" charset="0"/>
                  <a:cs typeface="Arial" panose="020B0604020202020204" pitchFamily="34" charset="0"/>
                </a:rPr>
                <a:t> </a:t>
              </a:r>
              <a:r>
                <a:rPr lang="fr-CA" sz="1200" dirty="0" err="1">
                  <a:solidFill>
                    <a:srgbClr val="333F48"/>
                  </a:solidFill>
                  <a:latin typeface="Arial" panose="020B0604020202020204" pitchFamily="34" charset="0"/>
                  <a:cs typeface="Arial" panose="020B0604020202020204" pitchFamily="34" charset="0"/>
                </a:rPr>
                <a:t>representatives</a:t>
              </a:r>
              <a:r>
                <a:rPr lang="fr-CA" sz="1200" dirty="0">
                  <a:solidFill>
                    <a:srgbClr val="333F48"/>
                  </a:solidFill>
                  <a:latin typeface="Arial" panose="020B0604020202020204" pitchFamily="34" charset="0"/>
                  <a:cs typeface="Arial" panose="020B0604020202020204" pitchFamily="34" charset="0"/>
                </a:rPr>
                <a:t> of the </a:t>
              </a:r>
              <a:r>
                <a:rPr lang="fr-CA" sz="1200" b="1" dirty="0">
                  <a:solidFill>
                    <a:srgbClr val="F6891F"/>
                  </a:solidFill>
                  <a:latin typeface="Arial" panose="020B0604020202020204" pitchFamily="34" charset="0"/>
                  <a:cs typeface="Arial" panose="020B0604020202020204" pitchFamily="34" charset="0"/>
                </a:rPr>
                <a:t>ORANGE </a:t>
              </a:r>
              <a:r>
                <a:rPr lang="fr-CA" sz="1200" dirty="0">
                  <a:solidFill>
                    <a:schemeClr val="tx1"/>
                  </a:solidFill>
                  <a:latin typeface="Arial" panose="020B0604020202020204" pitchFamily="34" charset="0"/>
                  <a:cs typeface="Arial" panose="020B0604020202020204" pitchFamily="34" charset="0"/>
                </a:rPr>
                <a:t>party</a:t>
              </a:r>
            </a:p>
          </p:txBody>
        </p:sp>
        <p:sp>
          <p:nvSpPr>
            <p:cNvPr id="97" name="ZoneTexte 96">
              <a:extLst>
                <a:ext uri="{FF2B5EF4-FFF2-40B4-BE49-F238E27FC236}">
                  <a16:creationId xmlns:a16="http://schemas.microsoft.com/office/drawing/2014/main" id="{18488A7D-4DCD-54A6-6B63-C183FF78F76B}"/>
                </a:ext>
              </a:extLst>
            </p:cNvPr>
            <p:cNvSpPr txBox="1"/>
            <p:nvPr/>
          </p:nvSpPr>
          <p:spPr>
            <a:xfrm>
              <a:off x="1167974" y="1361684"/>
              <a:ext cx="2312428" cy="923329"/>
            </a:xfrm>
            <a:prstGeom prst="rect">
              <a:avLst/>
            </a:prstGeom>
            <a:noFill/>
          </p:spPr>
          <p:txBody>
            <a:bodyPr wrap="none" rtlCol="0">
              <a:spAutoFit/>
            </a:bodyPr>
            <a:lstStyle/>
            <a:p>
              <a:r>
                <a:rPr lang="fr-CA" b="1" dirty="0" err="1">
                  <a:solidFill>
                    <a:srgbClr val="333F48"/>
                  </a:solidFill>
                  <a:latin typeface="Arial" panose="020B0604020202020204" pitchFamily="34" charset="0"/>
                  <a:cs typeface="Arial" panose="020B0604020202020204" pitchFamily="34" charset="0"/>
                </a:rPr>
                <a:t>Winning</a:t>
              </a:r>
              <a:r>
                <a:rPr lang="fr-CA" b="1" dirty="0">
                  <a:solidFill>
                    <a:srgbClr val="333F48"/>
                  </a:solidFill>
                  <a:latin typeface="Arial" panose="020B0604020202020204" pitchFamily="34" charset="0"/>
                  <a:cs typeface="Arial" panose="020B0604020202020204" pitchFamily="34" charset="0"/>
                </a:rPr>
                <a:t> Party</a:t>
              </a:r>
              <a:br>
                <a:rPr lang="fr-CA" b="1" dirty="0">
                  <a:solidFill>
                    <a:srgbClr val="333F48"/>
                  </a:solidFill>
                  <a:latin typeface="Arial" panose="020B0604020202020204" pitchFamily="34" charset="0"/>
                  <a:cs typeface="Arial" panose="020B0604020202020204" pitchFamily="34" charset="0"/>
                </a:rPr>
              </a:br>
              <a:endParaRPr lang="fr-CA" sz="2100" b="1" dirty="0">
                <a:solidFill>
                  <a:srgbClr val="333F48"/>
                </a:solidFill>
                <a:latin typeface="Arial" panose="020B0604020202020204" pitchFamily="34" charset="0"/>
                <a:cs typeface="Arial" panose="020B0604020202020204" pitchFamily="34" charset="0"/>
              </a:endParaRPr>
            </a:p>
          </p:txBody>
        </p:sp>
        <p:grpSp>
          <p:nvGrpSpPr>
            <p:cNvPr id="98" name="Groupe 97">
              <a:extLst>
                <a:ext uri="{FF2B5EF4-FFF2-40B4-BE49-F238E27FC236}">
                  <a16:creationId xmlns:a16="http://schemas.microsoft.com/office/drawing/2014/main" id="{58B6E0FD-44A4-973B-4FF3-B38CF714D8A3}"/>
                </a:ext>
              </a:extLst>
            </p:cNvPr>
            <p:cNvGrpSpPr/>
            <p:nvPr/>
          </p:nvGrpSpPr>
          <p:grpSpPr>
            <a:xfrm>
              <a:off x="1131419" y="2231612"/>
              <a:ext cx="2429845" cy="1721714"/>
              <a:chOff x="2058391" y="2371725"/>
              <a:chExt cx="2429845" cy="1721714"/>
            </a:xfrm>
            <a:solidFill>
              <a:srgbClr val="F6891F"/>
            </a:solidFill>
          </p:grpSpPr>
          <p:grpSp>
            <p:nvGrpSpPr>
              <p:cNvPr id="99" name="Groupe 98">
                <a:extLst>
                  <a:ext uri="{FF2B5EF4-FFF2-40B4-BE49-F238E27FC236}">
                    <a16:creationId xmlns:a16="http://schemas.microsoft.com/office/drawing/2014/main" id="{234C68E6-16E6-1069-F202-F35C0AE49259}"/>
                  </a:ext>
                </a:extLst>
              </p:cNvPr>
              <p:cNvGrpSpPr/>
              <p:nvPr/>
            </p:nvGrpSpPr>
            <p:grpSpPr>
              <a:xfrm>
                <a:off x="2058391" y="2371725"/>
                <a:ext cx="303377" cy="476249"/>
                <a:chOff x="2119312" y="2059371"/>
                <a:chExt cx="381000" cy="598103"/>
              </a:xfrm>
              <a:grpFill/>
            </p:grpSpPr>
            <p:sp>
              <p:nvSpPr>
                <p:cNvPr id="136" name="Ellipse 135">
                  <a:extLst>
                    <a:ext uri="{FF2B5EF4-FFF2-40B4-BE49-F238E27FC236}">
                      <a16:creationId xmlns:a16="http://schemas.microsoft.com/office/drawing/2014/main" id="{45CFFD30-E4FC-7915-3CB9-62A7511F04E1}"/>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37" name="Organigramme : Délai 136">
                  <a:extLst>
                    <a:ext uri="{FF2B5EF4-FFF2-40B4-BE49-F238E27FC236}">
                      <a16:creationId xmlns:a16="http://schemas.microsoft.com/office/drawing/2014/main" id="{0018FDB2-347D-69E8-95AC-D6F40CF174DE}"/>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100" name="Groupe 99">
                <a:extLst>
                  <a:ext uri="{FF2B5EF4-FFF2-40B4-BE49-F238E27FC236}">
                    <a16:creationId xmlns:a16="http://schemas.microsoft.com/office/drawing/2014/main" id="{717B27F8-F62E-94E3-B759-4F350DB50A9E}"/>
                  </a:ext>
                </a:extLst>
              </p:cNvPr>
              <p:cNvGrpSpPr/>
              <p:nvPr/>
            </p:nvGrpSpPr>
            <p:grpSpPr>
              <a:xfrm>
                <a:off x="4184859" y="2371726"/>
                <a:ext cx="303377" cy="476249"/>
                <a:chOff x="2119312" y="2059371"/>
                <a:chExt cx="381000" cy="598103"/>
              </a:xfrm>
              <a:grpFill/>
            </p:grpSpPr>
            <p:sp>
              <p:nvSpPr>
                <p:cNvPr id="134" name="Ellipse 133">
                  <a:extLst>
                    <a:ext uri="{FF2B5EF4-FFF2-40B4-BE49-F238E27FC236}">
                      <a16:creationId xmlns:a16="http://schemas.microsoft.com/office/drawing/2014/main" id="{3A1F5912-3032-2940-C289-04F8FE8621FD}"/>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35" name="Organigramme : Délai 134">
                  <a:extLst>
                    <a:ext uri="{FF2B5EF4-FFF2-40B4-BE49-F238E27FC236}">
                      <a16:creationId xmlns:a16="http://schemas.microsoft.com/office/drawing/2014/main" id="{46B28E85-8571-C734-D84D-8B23CF56BF3E}"/>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101" name="Groupe 100">
                <a:extLst>
                  <a:ext uri="{FF2B5EF4-FFF2-40B4-BE49-F238E27FC236}">
                    <a16:creationId xmlns:a16="http://schemas.microsoft.com/office/drawing/2014/main" id="{76ED21B3-C58A-36A9-D8C6-1CB0FC78A3ED}"/>
                  </a:ext>
                </a:extLst>
              </p:cNvPr>
              <p:cNvGrpSpPr/>
              <p:nvPr/>
            </p:nvGrpSpPr>
            <p:grpSpPr>
              <a:xfrm>
                <a:off x="2602141" y="2371726"/>
                <a:ext cx="303377" cy="476249"/>
                <a:chOff x="2119312" y="2059371"/>
                <a:chExt cx="381000" cy="598103"/>
              </a:xfrm>
              <a:grpFill/>
            </p:grpSpPr>
            <p:sp>
              <p:nvSpPr>
                <p:cNvPr id="132" name="Ellipse 131">
                  <a:extLst>
                    <a:ext uri="{FF2B5EF4-FFF2-40B4-BE49-F238E27FC236}">
                      <a16:creationId xmlns:a16="http://schemas.microsoft.com/office/drawing/2014/main" id="{D07BB8D6-002F-1089-9D95-9AB7D051608A}"/>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33" name="Organigramme : Délai 132">
                  <a:extLst>
                    <a:ext uri="{FF2B5EF4-FFF2-40B4-BE49-F238E27FC236}">
                      <a16:creationId xmlns:a16="http://schemas.microsoft.com/office/drawing/2014/main" id="{D372A8C9-407F-A5D7-8E62-7E8590649336}"/>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102" name="Groupe 101">
                <a:extLst>
                  <a:ext uri="{FF2B5EF4-FFF2-40B4-BE49-F238E27FC236}">
                    <a16:creationId xmlns:a16="http://schemas.microsoft.com/office/drawing/2014/main" id="{D6B2D47A-1238-F9E3-6109-BB60AC81B677}"/>
                  </a:ext>
                </a:extLst>
              </p:cNvPr>
              <p:cNvGrpSpPr/>
              <p:nvPr/>
            </p:nvGrpSpPr>
            <p:grpSpPr>
              <a:xfrm>
                <a:off x="3143230" y="2371726"/>
                <a:ext cx="303377" cy="476249"/>
                <a:chOff x="2119312" y="2059371"/>
                <a:chExt cx="381000" cy="598103"/>
              </a:xfrm>
              <a:grpFill/>
            </p:grpSpPr>
            <p:sp>
              <p:nvSpPr>
                <p:cNvPr id="130" name="Ellipse 129">
                  <a:extLst>
                    <a:ext uri="{FF2B5EF4-FFF2-40B4-BE49-F238E27FC236}">
                      <a16:creationId xmlns:a16="http://schemas.microsoft.com/office/drawing/2014/main" id="{2B53EF49-A03F-BF52-F766-B24654B2C307}"/>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31" name="Organigramme : Délai 130">
                  <a:extLst>
                    <a:ext uri="{FF2B5EF4-FFF2-40B4-BE49-F238E27FC236}">
                      <a16:creationId xmlns:a16="http://schemas.microsoft.com/office/drawing/2014/main" id="{59EB7788-7ABF-9548-4964-DC34D7649FBD}"/>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103" name="Groupe 102">
                <a:extLst>
                  <a:ext uri="{FF2B5EF4-FFF2-40B4-BE49-F238E27FC236}">
                    <a16:creationId xmlns:a16="http://schemas.microsoft.com/office/drawing/2014/main" id="{9DF5329F-304E-E64C-FB2B-3A868B9F8620}"/>
                  </a:ext>
                </a:extLst>
              </p:cNvPr>
              <p:cNvGrpSpPr/>
              <p:nvPr/>
            </p:nvGrpSpPr>
            <p:grpSpPr>
              <a:xfrm>
                <a:off x="3647113" y="2371725"/>
                <a:ext cx="303377" cy="476249"/>
                <a:chOff x="2119312" y="2059371"/>
                <a:chExt cx="381000" cy="598103"/>
              </a:xfrm>
              <a:grpFill/>
            </p:grpSpPr>
            <p:sp>
              <p:nvSpPr>
                <p:cNvPr id="128" name="Ellipse 127">
                  <a:extLst>
                    <a:ext uri="{FF2B5EF4-FFF2-40B4-BE49-F238E27FC236}">
                      <a16:creationId xmlns:a16="http://schemas.microsoft.com/office/drawing/2014/main" id="{4E0117D2-2563-31A9-2BBA-823ABEA8AF4E}"/>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29" name="Organigramme : Délai 128">
                  <a:extLst>
                    <a:ext uri="{FF2B5EF4-FFF2-40B4-BE49-F238E27FC236}">
                      <a16:creationId xmlns:a16="http://schemas.microsoft.com/office/drawing/2014/main" id="{538C887C-6AF5-36FB-1FB7-50274C847F64}"/>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104" name="Groupe 103">
                <a:extLst>
                  <a:ext uri="{FF2B5EF4-FFF2-40B4-BE49-F238E27FC236}">
                    <a16:creationId xmlns:a16="http://schemas.microsoft.com/office/drawing/2014/main" id="{B7CC7E8D-B8DE-6348-F1BE-3E99E2CB1592}"/>
                  </a:ext>
                </a:extLst>
              </p:cNvPr>
              <p:cNvGrpSpPr/>
              <p:nvPr/>
            </p:nvGrpSpPr>
            <p:grpSpPr>
              <a:xfrm>
                <a:off x="2058391" y="2995124"/>
                <a:ext cx="303377" cy="476249"/>
                <a:chOff x="2119312" y="2059371"/>
                <a:chExt cx="381000" cy="598103"/>
              </a:xfrm>
              <a:grpFill/>
            </p:grpSpPr>
            <p:sp>
              <p:nvSpPr>
                <p:cNvPr id="126" name="Ellipse 125">
                  <a:extLst>
                    <a:ext uri="{FF2B5EF4-FFF2-40B4-BE49-F238E27FC236}">
                      <a16:creationId xmlns:a16="http://schemas.microsoft.com/office/drawing/2014/main" id="{9A8D463B-DA8F-F7BA-B652-7BF1B64C2643}"/>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27" name="Organigramme : Délai 126">
                  <a:extLst>
                    <a:ext uri="{FF2B5EF4-FFF2-40B4-BE49-F238E27FC236}">
                      <a16:creationId xmlns:a16="http://schemas.microsoft.com/office/drawing/2014/main" id="{65D09FA3-1242-F0AF-F364-54735D7D4AD3}"/>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105" name="Groupe 104">
                <a:extLst>
                  <a:ext uri="{FF2B5EF4-FFF2-40B4-BE49-F238E27FC236}">
                    <a16:creationId xmlns:a16="http://schemas.microsoft.com/office/drawing/2014/main" id="{29B26BCE-EC3F-A68D-5C4F-7CC6DA43B3A4}"/>
                  </a:ext>
                </a:extLst>
              </p:cNvPr>
              <p:cNvGrpSpPr/>
              <p:nvPr/>
            </p:nvGrpSpPr>
            <p:grpSpPr>
              <a:xfrm>
                <a:off x="4184859" y="2995125"/>
                <a:ext cx="303377" cy="476249"/>
                <a:chOff x="2119312" y="2059371"/>
                <a:chExt cx="381000" cy="598103"/>
              </a:xfrm>
              <a:grpFill/>
            </p:grpSpPr>
            <p:sp>
              <p:nvSpPr>
                <p:cNvPr id="124" name="Ellipse 123">
                  <a:extLst>
                    <a:ext uri="{FF2B5EF4-FFF2-40B4-BE49-F238E27FC236}">
                      <a16:creationId xmlns:a16="http://schemas.microsoft.com/office/drawing/2014/main" id="{9EA6612F-8F11-A85F-F90C-8BF273ADBC4A}"/>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25" name="Organigramme : Délai 124">
                  <a:extLst>
                    <a:ext uri="{FF2B5EF4-FFF2-40B4-BE49-F238E27FC236}">
                      <a16:creationId xmlns:a16="http://schemas.microsoft.com/office/drawing/2014/main" id="{C3C500B3-2B52-98CF-9BB3-5BA3B48558E7}"/>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106" name="Groupe 105">
                <a:extLst>
                  <a:ext uri="{FF2B5EF4-FFF2-40B4-BE49-F238E27FC236}">
                    <a16:creationId xmlns:a16="http://schemas.microsoft.com/office/drawing/2014/main" id="{2910966A-28DC-A5DB-F0AE-2BC2E4440D48}"/>
                  </a:ext>
                </a:extLst>
              </p:cNvPr>
              <p:cNvGrpSpPr/>
              <p:nvPr/>
            </p:nvGrpSpPr>
            <p:grpSpPr>
              <a:xfrm>
                <a:off x="2602141" y="2995125"/>
                <a:ext cx="303377" cy="476249"/>
                <a:chOff x="2119312" y="2059371"/>
                <a:chExt cx="381000" cy="598103"/>
              </a:xfrm>
              <a:grpFill/>
            </p:grpSpPr>
            <p:sp>
              <p:nvSpPr>
                <p:cNvPr id="122" name="Ellipse 121">
                  <a:extLst>
                    <a:ext uri="{FF2B5EF4-FFF2-40B4-BE49-F238E27FC236}">
                      <a16:creationId xmlns:a16="http://schemas.microsoft.com/office/drawing/2014/main" id="{FB213394-38E6-5012-FACA-33E3610FC10C}"/>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23" name="Organigramme : Délai 122">
                  <a:extLst>
                    <a:ext uri="{FF2B5EF4-FFF2-40B4-BE49-F238E27FC236}">
                      <a16:creationId xmlns:a16="http://schemas.microsoft.com/office/drawing/2014/main" id="{777BE6C6-C335-0D19-814B-61789A145A4C}"/>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107" name="Groupe 106">
                <a:extLst>
                  <a:ext uri="{FF2B5EF4-FFF2-40B4-BE49-F238E27FC236}">
                    <a16:creationId xmlns:a16="http://schemas.microsoft.com/office/drawing/2014/main" id="{B6EE57C3-AC7F-AF47-4823-D6225E51AFDD}"/>
                  </a:ext>
                </a:extLst>
              </p:cNvPr>
              <p:cNvGrpSpPr/>
              <p:nvPr/>
            </p:nvGrpSpPr>
            <p:grpSpPr>
              <a:xfrm>
                <a:off x="3143230" y="2995125"/>
                <a:ext cx="303377" cy="476249"/>
                <a:chOff x="2119312" y="2059371"/>
                <a:chExt cx="381000" cy="598103"/>
              </a:xfrm>
              <a:grpFill/>
            </p:grpSpPr>
            <p:sp>
              <p:nvSpPr>
                <p:cNvPr id="120" name="Ellipse 119">
                  <a:extLst>
                    <a:ext uri="{FF2B5EF4-FFF2-40B4-BE49-F238E27FC236}">
                      <a16:creationId xmlns:a16="http://schemas.microsoft.com/office/drawing/2014/main" id="{1A2A4B7D-022C-3436-6B7C-57D03DF73819}"/>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21" name="Organigramme : Délai 120">
                  <a:extLst>
                    <a:ext uri="{FF2B5EF4-FFF2-40B4-BE49-F238E27FC236}">
                      <a16:creationId xmlns:a16="http://schemas.microsoft.com/office/drawing/2014/main" id="{8CECE18D-28B4-CCFC-05D3-BC4FA6ADC9E6}"/>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108" name="Groupe 107">
                <a:extLst>
                  <a:ext uri="{FF2B5EF4-FFF2-40B4-BE49-F238E27FC236}">
                    <a16:creationId xmlns:a16="http://schemas.microsoft.com/office/drawing/2014/main" id="{88E087B8-D31E-5A9E-02CB-B61BBFC0A856}"/>
                  </a:ext>
                </a:extLst>
              </p:cNvPr>
              <p:cNvGrpSpPr/>
              <p:nvPr/>
            </p:nvGrpSpPr>
            <p:grpSpPr>
              <a:xfrm>
                <a:off x="3647113" y="2995124"/>
                <a:ext cx="303377" cy="476249"/>
                <a:chOff x="2119312" y="2059371"/>
                <a:chExt cx="381000" cy="598103"/>
              </a:xfrm>
              <a:grpFill/>
            </p:grpSpPr>
            <p:sp>
              <p:nvSpPr>
                <p:cNvPr id="118" name="Ellipse 117">
                  <a:extLst>
                    <a:ext uri="{FF2B5EF4-FFF2-40B4-BE49-F238E27FC236}">
                      <a16:creationId xmlns:a16="http://schemas.microsoft.com/office/drawing/2014/main" id="{53C437EA-4BD8-3C90-61AB-2711FE6698DC}"/>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19" name="Organigramme : Délai 118">
                  <a:extLst>
                    <a:ext uri="{FF2B5EF4-FFF2-40B4-BE49-F238E27FC236}">
                      <a16:creationId xmlns:a16="http://schemas.microsoft.com/office/drawing/2014/main" id="{54ACFBDD-29D2-88E8-4AE9-1ACF8252A42E}"/>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109" name="Groupe 108">
                <a:extLst>
                  <a:ext uri="{FF2B5EF4-FFF2-40B4-BE49-F238E27FC236}">
                    <a16:creationId xmlns:a16="http://schemas.microsoft.com/office/drawing/2014/main" id="{DD45D836-4145-D185-3712-57263719F442}"/>
                  </a:ext>
                </a:extLst>
              </p:cNvPr>
              <p:cNvGrpSpPr/>
              <p:nvPr/>
            </p:nvGrpSpPr>
            <p:grpSpPr>
              <a:xfrm>
                <a:off x="2602141" y="3617190"/>
                <a:ext cx="303377" cy="476249"/>
                <a:chOff x="2119312" y="2059371"/>
                <a:chExt cx="381000" cy="598103"/>
              </a:xfrm>
              <a:grpFill/>
            </p:grpSpPr>
            <p:sp>
              <p:nvSpPr>
                <p:cNvPr id="116" name="Ellipse 115">
                  <a:extLst>
                    <a:ext uri="{FF2B5EF4-FFF2-40B4-BE49-F238E27FC236}">
                      <a16:creationId xmlns:a16="http://schemas.microsoft.com/office/drawing/2014/main" id="{9B0B7888-EC2F-C9AC-6AEF-249D2D35F78C}"/>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17" name="Organigramme : Délai 116">
                  <a:extLst>
                    <a:ext uri="{FF2B5EF4-FFF2-40B4-BE49-F238E27FC236}">
                      <a16:creationId xmlns:a16="http://schemas.microsoft.com/office/drawing/2014/main" id="{8144DC9C-6468-8CCF-0C87-2E1772360505}"/>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110" name="Groupe 109">
                <a:extLst>
                  <a:ext uri="{FF2B5EF4-FFF2-40B4-BE49-F238E27FC236}">
                    <a16:creationId xmlns:a16="http://schemas.microsoft.com/office/drawing/2014/main" id="{96DA8AD7-3E7E-884D-FE7C-334DF3912C03}"/>
                  </a:ext>
                </a:extLst>
              </p:cNvPr>
              <p:cNvGrpSpPr/>
              <p:nvPr/>
            </p:nvGrpSpPr>
            <p:grpSpPr>
              <a:xfrm>
                <a:off x="3143230" y="3617190"/>
                <a:ext cx="303377" cy="476249"/>
                <a:chOff x="2119312" y="2059371"/>
                <a:chExt cx="381000" cy="598103"/>
              </a:xfrm>
              <a:grpFill/>
            </p:grpSpPr>
            <p:sp>
              <p:nvSpPr>
                <p:cNvPr id="114" name="Ellipse 113">
                  <a:extLst>
                    <a:ext uri="{FF2B5EF4-FFF2-40B4-BE49-F238E27FC236}">
                      <a16:creationId xmlns:a16="http://schemas.microsoft.com/office/drawing/2014/main" id="{02E971F3-89B9-0539-FDD7-3E351C0CC3D6}"/>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15" name="Organigramme : Délai 114">
                  <a:extLst>
                    <a:ext uri="{FF2B5EF4-FFF2-40B4-BE49-F238E27FC236}">
                      <a16:creationId xmlns:a16="http://schemas.microsoft.com/office/drawing/2014/main" id="{E60702A7-89CD-C357-EABD-0AE8FB64CA90}"/>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111" name="Groupe 110">
                <a:extLst>
                  <a:ext uri="{FF2B5EF4-FFF2-40B4-BE49-F238E27FC236}">
                    <a16:creationId xmlns:a16="http://schemas.microsoft.com/office/drawing/2014/main" id="{F33A027D-ABF6-1B57-8048-CB118624384B}"/>
                  </a:ext>
                </a:extLst>
              </p:cNvPr>
              <p:cNvGrpSpPr/>
              <p:nvPr/>
            </p:nvGrpSpPr>
            <p:grpSpPr>
              <a:xfrm>
                <a:off x="3647113" y="3617189"/>
                <a:ext cx="303377" cy="476249"/>
                <a:chOff x="2119312" y="2059371"/>
                <a:chExt cx="381000" cy="598103"/>
              </a:xfrm>
              <a:grpFill/>
            </p:grpSpPr>
            <p:sp>
              <p:nvSpPr>
                <p:cNvPr id="112" name="Ellipse 111">
                  <a:extLst>
                    <a:ext uri="{FF2B5EF4-FFF2-40B4-BE49-F238E27FC236}">
                      <a16:creationId xmlns:a16="http://schemas.microsoft.com/office/drawing/2014/main" id="{950B097A-F935-1ABE-E1CC-BBC761AB2486}"/>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13" name="Organigramme : Délai 112">
                  <a:extLst>
                    <a:ext uri="{FF2B5EF4-FFF2-40B4-BE49-F238E27FC236}">
                      <a16:creationId xmlns:a16="http://schemas.microsoft.com/office/drawing/2014/main" id="{173B20BA-C729-5369-80F3-97C4AAED8AF2}"/>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grpSp>
      <p:grpSp>
        <p:nvGrpSpPr>
          <p:cNvPr id="138" name="Groupe 137">
            <a:extLst>
              <a:ext uri="{FF2B5EF4-FFF2-40B4-BE49-F238E27FC236}">
                <a16:creationId xmlns:a16="http://schemas.microsoft.com/office/drawing/2014/main" id="{4B68AC14-3C67-1CA3-3BE8-9929F2DB90F3}"/>
              </a:ext>
            </a:extLst>
          </p:cNvPr>
          <p:cNvGrpSpPr/>
          <p:nvPr>
            <p:custDataLst>
              <p:tags r:id="rId7"/>
            </p:custDataLst>
          </p:nvPr>
        </p:nvGrpSpPr>
        <p:grpSpPr>
          <a:xfrm>
            <a:off x="8376157" y="3586787"/>
            <a:ext cx="1414571" cy="357188"/>
            <a:chOff x="7640082" y="4093049"/>
            <a:chExt cx="1886095" cy="476250"/>
          </a:xfrm>
          <a:solidFill>
            <a:srgbClr val="C1C6C8"/>
          </a:solidFill>
        </p:grpSpPr>
        <p:grpSp>
          <p:nvGrpSpPr>
            <p:cNvPr id="139" name="Groupe 138">
              <a:extLst>
                <a:ext uri="{FF2B5EF4-FFF2-40B4-BE49-F238E27FC236}">
                  <a16:creationId xmlns:a16="http://schemas.microsoft.com/office/drawing/2014/main" id="{92923E80-CD62-1F76-7CF6-FF3C0E889F91}"/>
                </a:ext>
              </a:extLst>
            </p:cNvPr>
            <p:cNvGrpSpPr/>
            <p:nvPr/>
          </p:nvGrpSpPr>
          <p:grpSpPr>
            <a:xfrm>
              <a:off x="9222800" y="4093050"/>
              <a:ext cx="303377" cy="476249"/>
              <a:chOff x="2119312" y="2059371"/>
              <a:chExt cx="381000" cy="598103"/>
            </a:xfrm>
            <a:grpFill/>
          </p:grpSpPr>
          <p:sp>
            <p:nvSpPr>
              <p:cNvPr id="149" name="Ellipse 148">
                <a:extLst>
                  <a:ext uri="{FF2B5EF4-FFF2-40B4-BE49-F238E27FC236}">
                    <a16:creationId xmlns:a16="http://schemas.microsoft.com/office/drawing/2014/main" id="{CC0C4DFA-74DA-5B4A-D285-BA2880FE5DC9}"/>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50" name="Organigramme : Délai 149">
                <a:extLst>
                  <a:ext uri="{FF2B5EF4-FFF2-40B4-BE49-F238E27FC236}">
                    <a16:creationId xmlns:a16="http://schemas.microsoft.com/office/drawing/2014/main" id="{13431ACE-899E-B97F-E73F-E0E4EE0E2656}"/>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140" name="Groupe 139">
              <a:extLst>
                <a:ext uri="{FF2B5EF4-FFF2-40B4-BE49-F238E27FC236}">
                  <a16:creationId xmlns:a16="http://schemas.microsoft.com/office/drawing/2014/main" id="{25D5C724-53E9-B75C-B2A5-A278318114EC}"/>
                </a:ext>
              </a:extLst>
            </p:cNvPr>
            <p:cNvGrpSpPr/>
            <p:nvPr/>
          </p:nvGrpSpPr>
          <p:grpSpPr>
            <a:xfrm>
              <a:off x="7640082" y="4093050"/>
              <a:ext cx="303377" cy="476249"/>
              <a:chOff x="2119312" y="2059371"/>
              <a:chExt cx="381000" cy="598103"/>
            </a:xfrm>
            <a:grpFill/>
          </p:grpSpPr>
          <p:sp>
            <p:nvSpPr>
              <p:cNvPr id="147" name="Ellipse 146">
                <a:extLst>
                  <a:ext uri="{FF2B5EF4-FFF2-40B4-BE49-F238E27FC236}">
                    <a16:creationId xmlns:a16="http://schemas.microsoft.com/office/drawing/2014/main" id="{746D19A5-0860-E02B-E2A7-36A30E90B079}"/>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48" name="Organigramme : Délai 147">
                <a:extLst>
                  <a:ext uri="{FF2B5EF4-FFF2-40B4-BE49-F238E27FC236}">
                    <a16:creationId xmlns:a16="http://schemas.microsoft.com/office/drawing/2014/main" id="{EB03A5D8-1850-F864-69F9-C9FFA25B5819}"/>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141" name="Groupe 140">
              <a:extLst>
                <a:ext uri="{FF2B5EF4-FFF2-40B4-BE49-F238E27FC236}">
                  <a16:creationId xmlns:a16="http://schemas.microsoft.com/office/drawing/2014/main" id="{985DC9B7-4497-4EF8-A8B5-7ED2BC8D6343}"/>
                </a:ext>
              </a:extLst>
            </p:cNvPr>
            <p:cNvGrpSpPr/>
            <p:nvPr/>
          </p:nvGrpSpPr>
          <p:grpSpPr>
            <a:xfrm>
              <a:off x="8181171" y="4093050"/>
              <a:ext cx="303377" cy="476249"/>
              <a:chOff x="2119312" y="2059371"/>
              <a:chExt cx="381000" cy="598103"/>
            </a:xfrm>
            <a:grpFill/>
          </p:grpSpPr>
          <p:sp>
            <p:nvSpPr>
              <p:cNvPr id="145" name="Ellipse 144">
                <a:extLst>
                  <a:ext uri="{FF2B5EF4-FFF2-40B4-BE49-F238E27FC236}">
                    <a16:creationId xmlns:a16="http://schemas.microsoft.com/office/drawing/2014/main" id="{5829FA43-9FEB-90DA-45FA-BD3FA557C61A}"/>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46" name="Organigramme : Délai 145">
                <a:extLst>
                  <a:ext uri="{FF2B5EF4-FFF2-40B4-BE49-F238E27FC236}">
                    <a16:creationId xmlns:a16="http://schemas.microsoft.com/office/drawing/2014/main" id="{A5DC91A9-13A0-BAA6-FDEE-687EAF3C6D52}"/>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142" name="Groupe 141">
              <a:extLst>
                <a:ext uri="{FF2B5EF4-FFF2-40B4-BE49-F238E27FC236}">
                  <a16:creationId xmlns:a16="http://schemas.microsoft.com/office/drawing/2014/main" id="{52EA3702-1490-6399-4C93-2D3F3CC07944}"/>
                </a:ext>
              </a:extLst>
            </p:cNvPr>
            <p:cNvGrpSpPr/>
            <p:nvPr/>
          </p:nvGrpSpPr>
          <p:grpSpPr>
            <a:xfrm>
              <a:off x="8685054" y="4093049"/>
              <a:ext cx="303377" cy="476249"/>
              <a:chOff x="2119312" y="2059371"/>
              <a:chExt cx="381000" cy="598103"/>
            </a:xfrm>
            <a:grpFill/>
          </p:grpSpPr>
          <p:sp>
            <p:nvSpPr>
              <p:cNvPr id="143" name="Ellipse 142">
                <a:extLst>
                  <a:ext uri="{FF2B5EF4-FFF2-40B4-BE49-F238E27FC236}">
                    <a16:creationId xmlns:a16="http://schemas.microsoft.com/office/drawing/2014/main" id="{7FE9423A-D65B-A649-4CBC-776702A82F15}"/>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44" name="Organigramme : Délai 143">
                <a:extLst>
                  <a:ext uri="{FF2B5EF4-FFF2-40B4-BE49-F238E27FC236}">
                    <a16:creationId xmlns:a16="http://schemas.microsoft.com/office/drawing/2014/main" id="{D10DE132-5756-6B53-7076-6E30D556F30E}"/>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sp>
        <p:nvSpPr>
          <p:cNvPr id="151" name="Rectangle 150">
            <a:extLst>
              <a:ext uri="{FF2B5EF4-FFF2-40B4-BE49-F238E27FC236}">
                <a16:creationId xmlns:a16="http://schemas.microsoft.com/office/drawing/2014/main" id="{09593D20-7AE0-2C28-DB7E-4AF2FA768EB0}"/>
              </a:ext>
            </a:extLst>
          </p:cNvPr>
          <p:cNvSpPr/>
          <p:nvPr>
            <p:custDataLst>
              <p:tags r:id="rId8"/>
            </p:custDataLst>
          </p:nvPr>
        </p:nvSpPr>
        <p:spPr>
          <a:xfrm>
            <a:off x="6863348" y="4439872"/>
            <a:ext cx="4572000" cy="461665"/>
          </a:xfrm>
          <a:prstGeom prst="rect">
            <a:avLst/>
          </a:prstGeom>
        </p:spPr>
        <p:txBody>
          <a:bodyPr>
            <a:spAutoFit/>
          </a:bodyPr>
          <a:lstStyle/>
          <a:p>
            <a:pPr algn="ctr"/>
            <a:r>
              <a:rPr lang="fr-CA" sz="1200" dirty="0">
                <a:solidFill>
                  <a:srgbClr val="333F48"/>
                </a:solidFill>
                <a:latin typeface="Arial" panose="020B0604020202020204" pitchFamily="34" charset="0"/>
                <a:cs typeface="Arial" panose="020B0604020202020204" pitchFamily="34" charset="0"/>
              </a:rPr>
              <a:t>4 </a:t>
            </a:r>
            <a:r>
              <a:rPr lang="fr-CA" sz="1200" dirty="0" err="1">
                <a:solidFill>
                  <a:srgbClr val="333F48"/>
                </a:solidFill>
                <a:latin typeface="Arial" panose="020B0604020202020204" pitchFamily="34" charset="0"/>
                <a:cs typeface="Arial" panose="020B0604020202020204" pitchFamily="34" charset="0"/>
              </a:rPr>
              <a:t>elected</a:t>
            </a:r>
            <a:r>
              <a:rPr lang="fr-CA" sz="1200" dirty="0">
                <a:solidFill>
                  <a:srgbClr val="333F48"/>
                </a:solidFill>
                <a:latin typeface="Arial" panose="020B0604020202020204" pitchFamily="34" charset="0"/>
                <a:cs typeface="Arial" panose="020B0604020202020204" pitchFamily="34" charset="0"/>
              </a:rPr>
              <a:t> </a:t>
            </a:r>
            <a:r>
              <a:rPr lang="fr-CA" sz="1200" dirty="0" err="1">
                <a:solidFill>
                  <a:srgbClr val="333F48"/>
                </a:solidFill>
                <a:latin typeface="Arial" panose="020B0604020202020204" pitchFamily="34" charset="0"/>
                <a:cs typeface="Arial" panose="020B0604020202020204" pitchFamily="34" charset="0"/>
              </a:rPr>
              <a:t>representatives</a:t>
            </a:r>
            <a:r>
              <a:rPr lang="fr-CA" sz="1200" dirty="0">
                <a:solidFill>
                  <a:srgbClr val="333F48"/>
                </a:solidFill>
                <a:latin typeface="Arial" panose="020B0604020202020204" pitchFamily="34" charset="0"/>
                <a:cs typeface="Arial" panose="020B0604020202020204" pitchFamily="34" charset="0"/>
              </a:rPr>
              <a:t> of the</a:t>
            </a:r>
          </a:p>
          <a:p>
            <a:pPr algn="ctr"/>
            <a:r>
              <a:rPr lang="fr-CA" sz="1200" dirty="0">
                <a:solidFill>
                  <a:srgbClr val="333F48"/>
                </a:solidFill>
                <a:latin typeface="Arial" panose="020B0604020202020204" pitchFamily="34" charset="0"/>
                <a:cs typeface="Arial" panose="020B0604020202020204" pitchFamily="34" charset="0"/>
              </a:rPr>
              <a:t> </a:t>
            </a:r>
            <a:r>
              <a:rPr lang="fr-CA" sz="1200" b="1" dirty="0">
                <a:solidFill>
                  <a:srgbClr val="C1C6C8"/>
                </a:solidFill>
                <a:latin typeface="Arial" panose="020B0604020202020204" pitchFamily="34" charset="0"/>
                <a:cs typeface="Arial" panose="020B0604020202020204" pitchFamily="34" charset="0"/>
              </a:rPr>
              <a:t>GREY </a:t>
            </a:r>
            <a:r>
              <a:rPr lang="fr-CA" sz="1200" dirty="0">
                <a:latin typeface="Arial" panose="020B0604020202020204" pitchFamily="34" charset="0"/>
                <a:cs typeface="Arial" panose="020B0604020202020204" pitchFamily="34" charset="0"/>
              </a:rPr>
              <a:t>party</a:t>
            </a:r>
          </a:p>
        </p:txBody>
      </p:sp>
      <p:sp>
        <p:nvSpPr>
          <p:cNvPr id="152" name="ZoneTexte 151">
            <a:extLst>
              <a:ext uri="{FF2B5EF4-FFF2-40B4-BE49-F238E27FC236}">
                <a16:creationId xmlns:a16="http://schemas.microsoft.com/office/drawing/2014/main" id="{3AAB3247-9682-A4F9-9538-5D2571287B36}"/>
              </a:ext>
            </a:extLst>
          </p:cNvPr>
          <p:cNvSpPr txBox="1"/>
          <p:nvPr>
            <p:custDataLst>
              <p:tags r:id="rId9"/>
            </p:custDataLst>
          </p:nvPr>
        </p:nvSpPr>
        <p:spPr>
          <a:xfrm>
            <a:off x="4585111" y="3275201"/>
            <a:ext cx="1044124" cy="919401"/>
          </a:xfrm>
          <a:prstGeom prst="roundRect">
            <a:avLst/>
          </a:prstGeom>
          <a:noFill/>
          <a:ln>
            <a:solidFill>
              <a:srgbClr val="333F48"/>
            </a:solidFill>
            <a:prstDash val="dash"/>
          </a:ln>
        </p:spPr>
        <p:txBody>
          <a:bodyPr wrap="none" rtlCol="0">
            <a:spAutoFit/>
          </a:bodyPr>
          <a:lstStyle/>
          <a:p>
            <a:pPr algn="ctr"/>
            <a:r>
              <a:rPr lang="fr-CA" b="1">
                <a:solidFill>
                  <a:srgbClr val="333F48"/>
                </a:solidFill>
                <a:latin typeface="Arial" panose="020B0604020202020204" pitchFamily="34" charset="0"/>
                <a:cs typeface="Arial" panose="020B0604020202020204" pitchFamily="34" charset="0"/>
              </a:rPr>
              <a:t>13 &gt; 12</a:t>
            </a:r>
            <a:br>
              <a:rPr lang="fr-CA">
                <a:solidFill>
                  <a:srgbClr val="333F48"/>
                </a:solidFill>
                <a:latin typeface="Arial" panose="020B0604020202020204" pitchFamily="34" charset="0"/>
                <a:cs typeface="Arial" panose="020B0604020202020204" pitchFamily="34" charset="0"/>
              </a:rPr>
            </a:br>
            <a:r>
              <a:rPr lang="fr-CA" sz="1500">
                <a:solidFill>
                  <a:srgbClr val="F6891F"/>
                </a:solidFill>
                <a:latin typeface="Arial" panose="020B0604020202020204" pitchFamily="34" charset="0"/>
                <a:cs typeface="Arial" panose="020B0604020202020204" pitchFamily="34" charset="0"/>
              </a:rPr>
              <a:t>13</a:t>
            </a:r>
            <a:r>
              <a:rPr lang="fr-CA" sz="1500">
                <a:solidFill>
                  <a:srgbClr val="333F48"/>
                </a:solidFill>
                <a:latin typeface="Arial" panose="020B0604020202020204" pitchFamily="34" charset="0"/>
                <a:cs typeface="Arial" panose="020B0604020202020204" pitchFamily="34" charset="0"/>
              </a:rPr>
              <a:t> &gt; </a:t>
            </a:r>
            <a:r>
              <a:rPr lang="fr-CA" sz="1500">
                <a:solidFill>
                  <a:srgbClr val="00A9CE"/>
                </a:solidFill>
                <a:latin typeface="Arial" panose="020B0604020202020204" pitchFamily="34" charset="0"/>
                <a:cs typeface="Arial" panose="020B0604020202020204" pitchFamily="34" charset="0"/>
              </a:rPr>
              <a:t>8</a:t>
            </a:r>
          </a:p>
          <a:p>
            <a:pPr algn="ctr"/>
            <a:r>
              <a:rPr lang="fr-CA" sz="1500">
                <a:solidFill>
                  <a:srgbClr val="F6891F"/>
                </a:solidFill>
                <a:latin typeface="Arial" panose="020B0604020202020204" pitchFamily="34" charset="0"/>
                <a:cs typeface="Arial" panose="020B0604020202020204" pitchFamily="34" charset="0"/>
              </a:rPr>
              <a:t>13</a:t>
            </a:r>
            <a:r>
              <a:rPr lang="fr-CA" sz="1500">
                <a:solidFill>
                  <a:srgbClr val="333F48"/>
                </a:solidFill>
                <a:latin typeface="Arial" panose="020B0604020202020204" pitchFamily="34" charset="0"/>
                <a:cs typeface="Arial" panose="020B0604020202020204" pitchFamily="34" charset="0"/>
              </a:rPr>
              <a:t> &gt; </a:t>
            </a:r>
            <a:r>
              <a:rPr lang="fr-CA" sz="1500">
                <a:solidFill>
                  <a:srgbClr val="C1C6C8"/>
                </a:solidFill>
                <a:latin typeface="Arial" panose="020B0604020202020204" pitchFamily="34" charset="0"/>
                <a:cs typeface="Arial" panose="020B0604020202020204" pitchFamily="34" charset="0"/>
              </a:rPr>
              <a:t>4</a:t>
            </a:r>
          </a:p>
        </p:txBody>
      </p:sp>
      <p:grpSp>
        <p:nvGrpSpPr>
          <p:cNvPr id="153" name="Groupe 152">
            <a:extLst>
              <a:ext uri="{FF2B5EF4-FFF2-40B4-BE49-F238E27FC236}">
                <a16:creationId xmlns:a16="http://schemas.microsoft.com/office/drawing/2014/main" id="{FB8B1D4D-FAD9-8970-3E33-971706E9BDF6}"/>
              </a:ext>
            </a:extLst>
          </p:cNvPr>
          <p:cNvGrpSpPr/>
          <p:nvPr>
            <p:custDataLst>
              <p:tags r:id="rId10"/>
            </p:custDataLst>
          </p:nvPr>
        </p:nvGrpSpPr>
        <p:grpSpPr>
          <a:xfrm>
            <a:off x="6308170" y="3339829"/>
            <a:ext cx="1425543" cy="839546"/>
            <a:chOff x="5993116" y="2047876"/>
            <a:chExt cx="1900724" cy="1119395"/>
          </a:xfrm>
        </p:grpSpPr>
        <p:grpSp>
          <p:nvGrpSpPr>
            <p:cNvPr id="154" name="Groupe 153">
              <a:extLst>
                <a:ext uri="{FF2B5EF4-FFF2-40B4-BE49-F238E27FC236}">
                  <a16:creationId xmlns:a16="http://schemas.microsoft.com/office/drawing/2014/main" id="{A0EA905B-463D-9BD0-5C1F-C121D8ACA906}"/>
                </a:ext>
              </a:extLst>
            </p:cNvPr>
            <p:cNvGrpSpPr/>
            <p:nvPr/>
          </p:nvGrpSpPr>
          <p:grpSpPr>
            <a:xfrm>
              <a:off x="6001741" y="2047876"/>
              <a:ext cx="303377" cy="476249"/>
              <a:chOff x="2119312" y="2059371"/>
              <a:chExt cx="381000" cy="598103"/>
            </a:xfrm>
            <a:solidFill>
              <a:srgbClr val="00A9CE"/>
            </a:solidFill>
          </p:grpSpPr>
          <p:sp>
            <p:nvSpPr>
              <p:cNvPr id="176" name="Ellipse 175">
                <a:extLst>
                  <a:ext uri="{FF2B5EF4-FFF2-40B4-BE49-F238E27FC236}">
                    <a16:creationId xmlns:a16="http://schemas.microsoft.com/office/drawing/2014/main" id="{413CC3FB-3B9D-5596-5BB0-2EF3B09923CA}"/>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77" name="Organigramme : Délai 176">
                <a:extLst>
                  <a:ext uri="{FF2B5EF4-FFF2-40B4-BE49-F238E27FC236}">
                    <a16:creationId xmlns:a16="http://schemas.microsoft.com/office/drawing/2014/main" id="{69BF0757-DDE5-1636-5D61-E14F05E55986}"/>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155" name="Groupe 154">
              <a:extLst>
                <a:ext uri="{FF2B5EF4-FFF2-40B4-BE49-F238E27FC236}">
                  <a16:creationId xmlns:a16="http://schemas.microsoft.com/office/drawing/2014/main" id="{9582CE31-CBA4-B778-514E-83ECC04811D1}"/>
                </a:ext>
              </a:extLst>
            </p:cNvPr>
            <p:cNvGrpSpPr/>
            <p:nvPr/>
          </p:nvGrpSpPr>
          <p:grpSpPr>
            <a:xfrm>
              <a:off x="5993116" y="2677436"/>
              <a:ext cx="303377" cy="476249"/>
              <a:chOff x="2119312" y="2059371"/>
              <a:chExt cx="381000" cy="598103"/>
            </a:xfrm>
            <a:solidFill>
              <a:srgbClr val="00A9CE"/>
            </a:solidFill>
          </p:grpSpPr>
          <p:sp>
            <p:nvSpPr>
              <p:cNvPr id="174" name="Ellipse 173">
                <a:extLst>
                  <a:ext uri="{FF2B5EF4-FFF2-40B4-BE49-F238E27FC236}">
                    <a16:creationId xmlns:a16="http://schemas.microsoft.com/office/drawing/2014/main" id="{6A17689C-9F89-C875-7ACB-3B722B3B5A2F}"/>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75" name="Organigramme : Délai 174">
                <a:extLst>
                  <a:ext uri="{FF2B5EF4-FFF2-40B4-BE49-F238E27FC236}">
                    <a16:creationId xmlns:a16="http://schemas.microsoft.com/office/drawing/2014/main" id="{6477F8F7-027C-238D-0EF7-F95391AD7ED0}"/>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156" name="Groupe 155">
              <a:extLst>
                <a:ext uri="{FF2B5EF4-FFF2-40B4-BE49-F238E27FC236}">
                  <a16:creationId xmlns:a16="http://schemas.microsoft.com/office/drawing/2014/main" id="{DBFAF23C-78AA-AA48-7447-10C2E50D6848}"/>
                </a:ext>
              </a:extLst>
            </p:cNvPr>
            <p:cNvGrpSpPr/>
            <p:nvPr/>
          </p:nvGrpSpPr>
          <p:grpSpPr>
            <a:xfrm>
              <a:off x="6545491" y="2047877"/>
              <a:ext cx="303377" cy="476249"/>
              <a:chOff x="2119312" y="2059371"/>
              <a:chExt cx="381000" cy="598103"/>
            </a:xfrm>
            <a:solidFill>
              <a:srgbClr val="00A9CE"/>
            </a:solidFill>
          </p:grpSpPr>
          <p:sp>
            <p:nvSpPr>
              <p:cNvPr id="172" name="Ellipse 171">
                <a:extLst>
                  <a:ext uri="{FF2B5EF4-FFF2-40B4-BE49-F238E27FC236}">
                    <a16:creationId xmlns:a16="http://schemas.microsoft.com/office/drawing/2014/main" id="{4FFEC981-9967-9FBF-6168-1B65EEC0669D}"/>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73" name="Organigramme : Délai 172">
                <a:extLst>
                  <a:ext uri="{FF2B5EF4-FFF2-40B4-BE49-F238E27FC236}">
                    <a16:creationId xmlns:a16="http://schemas.microsoft.com/office/drawing/2014/main" id="{B1DB0C19-B20C-A0DF-2642-099A35453812}"/>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157" name="Groupe 156">
              <a:extLst>
                <a:ext uri="{FF2B5EF4-FFF2-40B4-BE49-F238E27FC236}">
                  <a16:creationId xmlns:a16="http://schemas.microsoft.com/office/drawing/2014/main" id="{C14B96C5-2500-11ED-0E02-6398D9FED24E}"/>
                </a:ext>
              </a:extLst>
            </p:cNvPr>
            <p:cNvGrpSpPr/>
            <p:nvPr/>
          </p:nvGrpSpPr>
          <p:grpSpPr>
            <a:xfrm>
              <a:off x="7086580" y="2047877"/>
              <a:ext cx="303377" cy="476249"/>
              <a:chOff x="2119312" y="2059371"/>
              <a:chExt cx="381000" cy="598103"/>
            </a:xfrm>
            <a:solidFill>
              <a:srgbClr val="00A9CE"/>
            </a:solidFill>
          </p:grpSpPr>
          <p:sp>
            <p:nvSpPr>
              <p:cNvPr id="170" name="Ellipse 169">
                <a:extLst>
                  <a:ext uri="{FF2B5EF4-FFF2-40B4-BE49-F238E27FC236}">
                    <a16:creationId xmlns:a16="http://schemas.microsoft.com/office/drawing/2014/main" id="{22CA8670-6F61-2F72-7840-D871B4BEC840}"/>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71" name="Organigramme : Délai 170">
                <a:extLst>
                  <a:ext uri="{FF2B5EF4-FFF2-40B4-BE49-F238E27FC236}">
                    <a16:creationId xmlns:a16="http://schemas.microsoft.com/office/drawing/2014/main" id="{F187E377-CFF2-DA29-7C70-2FAA4A940F8C}"/>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158" name="Groupe 157">
              <a:extLst>
                <a:ext uri="{FF2B5EF4-FFF2-40B4-BE49-F238E27FC236}">
                  <a16:creationId xmlns:a16="http://schemas.microsoft.com/office/drawing/2014/main" id="{AFCE7B1C-7990-6A48-1CE0-CA4BF05ACBDD}"/>
                </a:ext>
              </a:extLst>
            </p:cNvPr>
            <p:cNvGrpSpPr/>
            <p:nvPr/>
          </p:nvGrpSpPr>
          <p:grpSpPr>
            <a:xfrm>
              <a:off x="7590463" y="2047876"/>
              <a:ext cx="303377" cy="476249"/>
              <a:chOff x="2119312" y="2059371"/>
              <a:chExt cx="381000" cy="598103"/>
            </a:xfrm>
            <a:solidFill>
              <a:srgbClr val="00A9CE"/>
            </a:solidFill>
          </p:grpSpPr>
          <p:sp>
            <p:nvSpPr>
              <p:cNvPr id="168" name="Ellipse 167">
                <a:extLst>
                  <a:ext uri="{FF2B5EF4-FFF2-40B4-BE49-F238E27FC236}">
                    <a16:creationId xmlns:a16="http://schemas.microsoft.com/office/drawing/2014/main" id="{6ECBFCFF-27EC-8114-7117-59EA8902BFD9}"/>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69" name="Organigramme : Délai 168">
                <a:extLst>
                  <a:ext uri="{FF2B5EF4-FFF2-40B4-BE49-F238E27FC236}">
                    <a16:creationId xmlns:a16="http://schemas.microsoft.com/office/drawing/2014/main" id="{AC6B9367-782E-8D9B-E144-947E65261777}"/>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159" name="Groupe 158">
              <a:extLst>
                <a:ext uri="{FF2B5EF4-FFF2-40B4-BE49-F238E27FC236}">
                  <a16:creationId xmlns:a16="http://schemas.microsoft.com/office/drawing/2014/main" id="{97C2F29E-53DD-17EA-79E4-E4A6150612DA}"/>
                </a:ext>
              </a:extLst>
            </p:cNvPr>
            <p:cNvGrpSpPr/>
            <p:nvPr/>
          </p:nvGrpSpPr>
          <p:grpSpPr>
            <a:xfrm>
              <a:off x="6545491" y="2691022"/>
              <a:ext cx="303377" cy="476249"/>
              <a:chOff x="2119312" y="2059371"/>
              <a:chExt cx="381000" cy="598103"/>
            </a:xfrm>
            <a:solidFill>
              <a:srgbClr val="00A9CE"/>
            </a:solidFill>
          </p:grpSpPr>
          <p:sp>
            <p:nvSpPr>
              <p:cNvPr id="166" name="Ellipse 165">
                <a:extLst>
                  <a:ext uri="{FF2B5EF4-FFF2-40B4-BE49-F238E27FC236}">
                    <a16:creationId xmlns:a16="http://schemas.microsoft.com/office/drawing/2014/main" id="{4FF575B2-392B-919C-7287-A2FE5D7C050D}"/>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67" name="Organigramme : Délai 166">
                <a:extLst>
                  <a:ext uri="{FF2B5EF4-FFF2-40B4-BE49-F238E27FC236}">
                    <a16:creationId xmlns:a16="http://schemas.microsoft.com/office/drawing/2014/main" id="{880DDBE9-16D9-4E51-A6DD-6671692EDF47}"/>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160" name="Groupe 159">
              <a:extLst>
                <a:ext uri="{FF2B5EF4-FFF2-40B4-BE49-F238E27FC236}">
                  <a16:creationId xmlns:a16="http://schemas.microsoft.com/office/drawing/2014/main" id="{10DB77E1-D39D-E3A4-FF51-175257ABFBA3}"/>
                </a:ext>
              </a:extLst>
            </p:cNvPr>
            <p:cNvGrpSpPr/>
            <p:nvPr/>
          </p:nvGrpSpPr>
          <p:grpSpPr>
            <a:xfrm>
              <a:off x="7086580" y="2691022"/>
              <a:ext cx="303377" cy="476249"/>
              <a:chOff x="2119312" y="2059371"/>
              <a:chExt cx="381000" cy="598103"/>
            </a:xfrm>
            <a:solidFill>
              <a:srgbClr val="00A9CE"/>
            </a:solidFill>
          </p:grpSpPr>
          <p:sp>
            <p:nvSpPr>
              <p:cNvPr id="164" name="Ellipse 163">
                <a:extLst>
                  <a:ext uri="{FF2B5EF4-FFF2-40B4-BE49-F238E27FC236}">
                    <a16:creationId xmlns:a16="http://schemas.microsoft.com/office/drawing/2014/main" id="{71BC5460-D8CB-AE6F-44AE-0727B4035ACE}"/>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65" name="Organigramme : Délai 164">
                <a:extLst>
                  <a:ext uri="{FF2B5EF4-FFF2-40B4-BE49-F238E27FC236}">
                    <a16:creationId xmlns:a16="http://schemas.microsoft.com/office/drawing/2014/main" id="{F36BBE35-8AAC-4425-399A-38E8ED5C929B}"/>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161" name="Groupe 160">
              <a:extLst>
                <a:ext uri="{FF2B5EF4-FFF2-40B4-BE49-F238E27FC236}">
                  <a16:creationId xmlns:a16="http://schemas.microsoft.com/office/drawing/2014/main" id="{4C3EB9DE-305E-3AE8-E8ED-2548C3AD9CDE}"/>
                </a:ext>
              </a:extLst>
            </p:cNvPr>
            <p:cNvGrpSpPr/>
            <p:nvPr/>
          </p:nvGrpSpPr>
          <p:grpSpPr>
            <a:xfrm>
              <a:off x="7590463" y="2691021"/>
              <a:ext cx="303377" cy="476249"/>
              <a:chOff x="2119312" y="2059371"/>
              <a:chExt cx="381000" cy="598103"/>
            </a:xfrm>
            <a:solidFill>
              <a:srgbClr val="00A9CE"/>
            </a:solidFill>
          </p:grpSpPr>
          <p:sp>
            <p:nvSpPr>
              <p:cNvPr id="162" name="Ellipse 161">
                <a:extLst>
                  <a:ext uri="{FF2B5EF4-FFF2-40B4-BE49-F238E27FC236}">
                    <a16:creationId xmlns:a16="http://schemas.microsoft.com/office/drawing/2014/main" id="{AF6AC822-8954-4237-1526-D1EA1507D98E}"/>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63" name="Organigramme : Délai 162">
                <a:extLst>
                  <a:ext uri="{FF2B5EF4-FFF2-40B4-BE49-F238E27FC236}">
                    <a16:creationId xmlns:a16="http://schemas.microsoft.com/office/drawing/2014/main" id="{34EF0598-0C63-27B9-B6EB-C5BFA07F4D2F}"/>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sp>
        <p:nvSpPr>
          <p:cNvPr id="178" name="Rectangle 177">
            <a:extLst>
              <a:ext uri="{FF2B5EF4-FFF2-40B4-BE49-F238E27FC236}">
                <a16:creationId xmlns:a16="http://schemas.microsoft.com/office/drawing/2014/main" id="{E7951159-7D7A-4E08-FDA6-6CCE55D06758}"/>
              </a:ext>
            </a:extLst>
          </p:cNvPr>
          <p:cNvSpPr/>
          <p:nvPr>
            <p:custDataLst>
              <p:tags r:id="rId11"/>
            </p:custDataLst>
          </p:nvPr>
        </p:nvSpPr>
        <p:spPr>
          <a:xfrm>
            <a:off x="4715234" y="4439872"/>
            <a:ext cx="4572000" cy="461665"/>
          </a:xfrm>
          <a:prstGeom prst="rect">
            <a:avLst/>
          </a:prstGeom>
        </p:spPr>
        <p:txBody>
          <a:bodyPr wrap="square">
            <a:spAutoFit/>
          </a:bodyPr>
          <a:lstStyle/>
          <a:p>
            <a:pPr algn="ctr"/>
            <a:r>
              <a:rPr lang="fr-CA" sz="1200" dirty="0">
                <a:solidFill>
                  <a:srgbClr val="333F48"/>
                </a:solidFill>
                <a:latin typeface="Arial" panose="020B0604020202020204" pitchFamily="34" charset="0"/>
                <a:cs typeface="Arial" panose="020B0604020202020204" pitchFamily="34" charset="0"/>
              </a:rPr>
              <a:t>8 </a:t>
            </a:r>
            <a:r>
              <a:rPr lang="fr-CA" sz="1200" dirty="0" err="1">
                <a:solidFill>
                  <a:srgbClr val="333F48"/>
                </a:solidFill>
                <a:latin typeface="Arial" panose="020B0604020202020204" pitchFamily="34" charset="0"/>
                <a:cs typeface="Arial" panose="020B0604020202020204" pitchFamily="34" charset="0"/>
              </a:rPr>
              <a:t>elected</a:t>
            </a:r>
            <a:r>
              <a:rPr lang="fr-CA" sz="1200" dirty="0">
                <a:solidFill>
                  <a:srgbClr val="333F48"/>
                </a:solidFill>
                <a:latin typeface="Arial" panose="020B0604020202020204" pitchFamily="34" charset="0"/>
                <a:cs typeface="Arial" panose="020B0604020202020204" pitchFamily="34" charset="0"/>
              </a:rPr>
              <a:t> </a:t>
            </a:r>
            <a:r>
              <a:rPr lang="fr-CA" sz="1200" dirty="0" err="1">
                <a:solidFill>
                  <a:srgbClr val="333F48"/>
                </a:solidFill>
                <a:latin typeface="Arial" panose="020B0604020202020204" pitchFamily="34" charset="0"/>
                <a:cs typeface="Arial" panose="020B0604020202020204" pitchFamily="34" charset="0"/>
              </a:rPr>
              <a:t>representatives</a:t>
            </a:r>
            <a:r>
              <a:rPr lang="fr-CA" sz="1200" dirty="0">
                <a:solidFill>
                  <a:srgbClr val="333F48"/>
                </a:solidFill>
                <a:latin typeface="Arial" panose="020B0604020202020204" pitchFamily="34" charset="0"/>
                <a:cs typeface="Arial" panose="020B0604020202020204" pitchFamily="34" charset="0"/>
              </a:rPr>
              <a:t> of  </a:t>
            </a:r>
            <a:br>
              <a:rPr lang="fr-CA" sz="1200" dirty="0">
                <a:solidFill>
                  <a:srgbClr val="333F48"/>
                </a:solidFill>
                <a:latin typeface="Arial" panose="020B0604020202020204" pitchFamily="34" charset="0"/>
                <a:cs typeface="Arial" panose="020B0604020202020204" pitchFamily="34" charset="0"/>
              </a:rPr>
            </a:br>
            <a:r>
              <a:rPr lang="fr-CA" sz="1200" dirty="0">
                <a:solidFill>
                  <a:srgbClr val="333F48"/>
                </a:solidFill>
                <a:latin typeface="Arial" panose="020B0604020202020204" pitchFamily="34" charset="0"/>
                <a:cs typeface="Arial" panose="020B0604020202020204" pitchFamily="34" charset="0"/>
              </a:rPr>
              <a:t>the</a:t>
            </a:r>
            <a:r>
              <a:rPr lang="fr-CA" sz="1200" b="1" dirty="0">
                <a:solidFill>
                  <a:srgbClr val="333F48"/>
                </a:solidFill>
                <a:latin typeface="Arial" panose="020B0604020202020204" pitchFamily="34" charset="0"/>
                <a:cs typeface="Arial" panose="020B0604020202020204" pitchFamily="34" charset="0"/>
              </a:rPr>
              <a:t> </a:t>
            </a:r>
            <a:r>
              <a:rPr lang="fr-CA" sz="1200" b="1" dirty="0">
                <a:solidFill>
                  <a:srgbClr val="00A9CE"/>
                </a:solidFill>
                <a:latin typeface="Arial" panose="020B0604020202020204" pitchFamily="34" charset="0"/>
                <a:cs typeface="Arial" panose="020B0604020202020204" pitchFamily="34" charset="0"/>
              </a:rPr>
              <a:t>BLUE </a:t>
            </a:r>
            <a:r>
              <a:rPr lang="fr-CA" sz="1200" dirty="0">
                <a:latin typeface="Arial" panose="020B0604020202020204" pitchFamily="34" charset="0"/>
                <a:cs typeface="Arial" panose="020B0604020202020204" pitchFamily="34" charset="0"/>
              </a:rPr>
              <a:t>party</a:t>
            </a:r>
          </a:p>
        </p:txBody>
      </p:sp>
    </p:spTree>
    <p:extLst>
      <p:ext uri="{BB962C8B-B14F-4D97-AF65-F5344CB8AC3E}">
        <p14:creationId xmlns:p14="http://schemas.microsoft.com/office/powerpoint/2010/main" val="425018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Image 91">
            <a:extLst>
              <a:ext uri="{FF2B5EF4-FFF2-40B4-BE49-F238E27FC236}">
                <a16:creationId xmlns:a16="http://schemas.microsoft.com/office/drawing/2014/main" id="{62C4F9EA-7089-666C-B084-8EDCE2771D62}"/>
              </a:ext>
            </a:extLst>
          </p:cNvPr>
          <p:cNvPicPr>
            <a:picLocks noChangeAspect="1"/>
          </p:cNvPicPr>
          <p:nvPr>
            <p:custDataLst>
              <p:tags r:id="rId1"/>
            </p:custDataLst>
          </p:nvPr>
        </p:nvPicPr>
        <p:blipFill>
          <a:blip r:embed="rId16"/>
          <a:stretch>
            <a:fillRect/>
          </a:stretch>
        </p:blipFill>
        <p:spPr>
          <a:xfrm>
            <a:off x="303920" y="566965"/>
            <a:ext cx="1281993" cy="641809"/>
          </a:xfrm>
          <a:prstGeom prst="rect">
            <a:avLst/>
          </a:prstGeom>
        </p:spPr>
      </p:pic>
      <p:sp>
        <p:nvSpPr>
          <p:cNvPr id="2" name="Rectangle à coins arrondis 3">
            <a:extLst>
              <a:ext uri="{FF2B5EF4-FFF2-40B4-BE49-F238E27FC236}">
                <a16:creationId xmlns:a16="http://schemas.microsoft.com/office/drawing/2014/main" id="{40DCCC1D-5451-14B4-03FC-6CF22AB591E4}"/>
              </a:ext>
            </a:extLst>
          </p:cNvPr>
          <p:cNvSpPr/>
          <p:nvPr>
            <p:custDataLst>
              <p:tags r:id="rId2"/>
            </p:custDataLst>
          </p:nvPr>
        </p:nvSpPr>
        <p:spPr>
          <a:xfrm>
            <a:off x="2044628" y="2344873"/>
            <a:ext cx="2328863" cy="3128963"/>
          </a:xfrm>
          <a:prstGeom prst="roundRect">
            <a:avLst/>
          </a:prstGeom>
          <a:solidFill>
            <a:schemeClr val="bg1"/>
          </a:solidFill>
          <a:ln w="38100">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200" dirty="0">
              <a:solidFill>
                <a:srgbClr val="333F48"/>
              </a:solidFill>
              <a:latin typeface="Arial" panose="020B0604020202020204" pitchFamily="34" charset="0"/>
              <a:cs typeface="Arial" panose="020B0604020202020204" pitchFamily="34" charset="0"/>
            </a:endParaRPr>
          </a:p>
          <a:p>
            <a:pPr algn="ctr"/>
            <a:endParaRPr lang="fr-CA" sz="1200" dirty="0">
              <a:solidFill>
                <a:srgbClr val="333F48"/>
              </a:solidFill>
              <a:latin typeface="Arial" panose="020B0604020202020204" pitchFamily="34" charset="0"/>
              <a:cs typeface="Arial" panose="020B0604020202020204" pitchFamily="34" charset="0"/>
            </a:endParaRPr>
          </a:p>
          <a:p>
            <a:pPr algn="ctr"/>
            <a:endParaRPr lang="fr-CA" sz="1200" dirty="0">
              <a:solidFill>
                <a:srgbClr val="333F48"/>
              </a:solidFill>
              <a:latin typeface="Arial" panose="020B0604020202020204" pitchFamily="34" charset="0"/>
              <a:cs typeface="Arial" panose="020B0604020202020204" pitchFamily="34" charset="0"/>
            </a:endParaRPr>
          </a:p>
          <a:p>
            <a:pPr algn="ctr"/>
            <a:endParaRPr lang="fr-CA" sz="1200" dirty="0">
              <a:solidFill>
                <a:srgbClr val="333F48"/>
              </a:solidFill>
              <a:latin typeface="Arial" panose="020B0604020202020204" pitchFamily="34" charset="0"/>
              <a:cs typeface="Arial" panose="020B0604020202020204" pitchFamily="34" charset="0"/>
            </a:endParaRPr>
          </a:p>
          <a:p>
            <a:pPr algn="ctr"/>
            <a:endParaRPr lang="fr-CA" sz="1200" dirty="0">
              <a:solidFill>
                <a:srgbClr val="333F48"/>
              </a:solidFill>
              <a:latin typeface="Arial" panose="020B0604020202020204" pitchFamily="34" charset="0"/>
              <a:cs typeface="Arial" panose="020B0604020202020204" pitchFamily="34" charset="0"/>
            </a:endParaRPr>
          </a:p>
          <a:p>
            <a:pPr algn="ctr"/>
            <a:endParaRPr lang="fr-CA" sz="1200" dirty="0">
              <a:solidFill>
                <a:srgbClr val="333F48"/>
              </a:solidFill>
              <a:latin typeface="Arial" panose="020B0604020202020204" pitchFamily="34" charset="0"/>
              <a:cs typeface="Arial" panose="020B0604020202020204" pitchFamily="34" charset="0"/>
            </a:endParaRPr>
          </a:p>
          <a:p>
            <a:pPr algn="ctr"/>
            <a:endParaRPr lang="fr-CA" sz="1200" dirty="0">
              <a:solidFill>
                <a:srgbClr val="333F48"/>
              </a:solidFill>
              <a:latin typeface="Arial" panose="020B0604020202020204" pitchFamily="34" charset="0"/>
              <a:cs typeface="Arial" panose="020B0604020202020204" pitchFamily="34" charset="0"/>
            </a:endParaRPr>
          </a:p>
          <a:p>
            <a:pPr algn="ctr"/>
            <a:endParaRPr lang="fr-CA" sz="1200" dirty="0">
              <a:solidFill>
                <a:srgbClr val="333F48"/>
              </a:solidFill>
              <a:latin typeface="Arial" panose="020B0604020202020204" pitchFamily="34" charset="0"/>
              <a:cs typeface="Arial" panose="020B0604020202020204" pitchFamily="34" charset="0"/>
            </a:endParaRPr>
          </a:p>
          <a:p>
            <a:pPr algn="ctr"/>
            <a:endParaRPr lang="fr-CA" sz="1200" dirty="0">
              <a:solidFill>
                <a:srgbClr val="333F48"/>
              </a:solidFill>
              <a:latin typeface="Arial" panose="020B0604020202020204" pitchFamily="34" charset="0"/>
              <a:cs typeface="Arial" panose="020B0604020202020204" pitchFamily="34" charset="0"/>
            </a:endParaRPr>
          </a:p>
          <a:p>
            <a:pPr algn="ctr"/>
            <a:r>
              <a:rPr lang="fr-CA" sz="1200" dirty="0">
                <a:solidFill>
                  <a:srgbClr val="333F48"/>
                </a:solidFill>
                <a:latin typeface="Arial" panose="020B0604020202020204" pitchFamily="34" charset="0"/>
                <a:cs typeface="Arial" panose="020B0604020202020204" pitchFamily="34" charset="0"/>
              </a:rPr>
              <a:t>13 </a:t>
            </a:r>
            <a:r>
              <a:rPr lang="fr-CA" sz="1200" dirty="0" err="1">
                <a:solidFill>
                  <a:srgbClr val="333F48"/>
                </a:solidFill>
                <a:latin typeface="Arial" panose="020B0604020202020204" pitchFamily="34" charset="0"/>
                <a:cs typeface="Arial" panose="020B0604020202020204" pitchFamily="34" charset="0"/>
              </a:rPr>
              <a:t>elected</a:t>
            </a:r>
            <a:r>
              <a:rPr lang="fr-CA" sz="1200" dirty="0">
                <a:solidFill>
                  <a:srgbClr val="333F48"/>
                </a:solidFill>
                <a:latin typeface="Arial" panose="020B0604020202020204" pitchFamily="34" charset="0"/>
                <a:cs typeface="Arial" panose="020B0604020202020204" pitchFamily="34" charset="0"/>
              </a:rPr>
              <a:t> </a:t>
            </a:r>
            <a:r>
              <a:rPr lang="fr-CA" sz="1200" dirty="0" err="1">
                <a:solidFill>
                  <a:srgbClr val="333F48"/>
                </a:solidFill>
                <a:latin typeface="Arial" panose="020B0604020202020204" pitchFamily="34" charset="0"/>
                <a:cs typeface="Arial" panose="020B0604020202020204" pitchFamily="34" charset="0"/>
              </a:rPr>
              <a:t>representatives</a:t>
            </a:r>
            <a:r>
              <a:rPr lang="fr-CA" sz="1200" dirty="0">
                <a:solidFill>
                  <a:srgbClr val="333F48"/>
                </a:solidFill>
                <a:latin typeface="Arial" panose="020B0604020202020204" pitchFamily="34" charset="0"/>
                <a:cs typeface="Arial" panose="020B0604020202020204" pitchFamily="34" charset="0"/>
              </a:rPr>
              <a:t> of the </a:t>
            </a:r>
            <a:r>
              <a:rPr lang="fr-CA" sz="1200" b="1" dirty="0">
                <a:solidFill>
                  <a:srgbClr val="F6891F"/>
                </a:solidFill>
                <a:latin typeface="Arial" panose="020B0604020202020204" pitchFamily="34" charset="0"/>
                <a:cs typeface="Arial" panose="020B0604020202020204" pitchFamily="34" charset="0"/>
              </a:rPr>
              <a:t>ORANGE </a:t>
            </a:r>
            <a:r>
              <a:rPr lang="fr-CA" sz="1200" dirty="0">
                <a:solidFill>
                  <a:schemeClr val="tx1"/>
                </a:solidFill>
                <a:latin typeface="Arial" panose="020B0604020202020204" pitchFamily="34" charset="0"/>
                <a:cs typeface="Arial" panose="020B0604020202020204" pitchFamily="34" charset="0"/>
              </a:rPr>
              <a:t>party</a:t>
            </a:r>
          </a:p>
          <a:p>
            <a:pPr algn="ctr"/>
            <a:endParaRPr lang="fr-CA" sz="1200" dirty="0">
              <a:solidFill>
                <a:srgbClr val="333F48"/>
              </a:solidFill>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40FE7EB0-C4B6-0BE3-BE55-A3C1D2AAE5A4}"/>
              </a:ext>
            </a:extLst>
          </p:cNvPr>
          <p:cNvSpPr txBox="1"/>
          <p:nvPr>
            <p:custDataLst>
              <p:tags r:id="rId3"/>
            </p:custDataLst>
          </p:nvPr>
        </p:nvSpPr>
        <p:spPr>
          <a:xfrm>
            <a:off x="4279019" y="5758166"/>
            <a:ext cx="2328863" cy="553998"/>
          </a:xfrm>
          <a:prstGeom prst="rect">
            <a:avLst/>
          </a:prstGeom>
          <a:noFill/>
        </p:spPr>
        <p:txBody>
          <a:bodyPr wrap="square" rtlCol="0">
            <a:spAutoFit/>
          </a:bodyPr>
          <a:lstStyle/>
          <a:p>
            <a:r>
              <a:rPr lang="fr-CA" sz="1500" b="1" dirty="0">
                <a:solidFill>
                  <a:srgbClr val="333F48"/>
                </a:solidFill>
                <a:latin typeface="Arial" panose="020B0604020202020204" pitchFamily="34" charset="0"/>
                <a:cs typeface="Arial" panose="020B0604020202020204" pitchFamily="34" charset="0"/>
              </a:rPr>
              <a:t>Total</a:t>
            </a:r>
            <a:r>
              <a:rPr lang="fr-CA" sz="1500" dirty="0">
                <a:solidFill>
                  <a:srgbClr val="333F48"/>
                </a:solidFill>
                <a:latin typeface="Arial" panose="020B0604020202020204" pitchFamily="34" charset="0"/>
                <a:cs typeface="Arial" panose="020B0604020202020204" pitchFamily="34" charset="0"/>
              </a:rPr>
              <a:t>: 25 </a:t>
            </a:r>
            <a:r>
              <a:rPr lang="fr-CA" sz="1500" dirty="0" err="1">
                <a:solidFill>
                  <a:srgbClr val="333F48"/>
                </a:solidFill>
                <a:latin typeface="Arial" panose="020B0604020202020204" pitchFamily="34" charset="0"/>
                <a:cs typeface="Arial" panose="020B0604020202020204" pitchFamily="34" charset="0"/>
              </a:rPr>
              <a:t>elected</a:t>
            </a:r>
            <a:r>
              <a:rPr lang="fr-CA" sz="1500" dirty="0">
                <a:solidFill>
                  <a:srgbClr val="333F48"/>
                </a:solidFill>
                <a:latin typeface="Arial" panose="020B0604020202020204" pitchFamily="34" charset="0"/>
                <a:cs typeface="Arial" panose="020B0604020202020204" pitchFamily="34" charset="0"/>
              </a:rPr>
              <a:t> </a:t>
            </a:r>
            <a:r>
              <a:rPr lang="fr-CA" sz="1500" dirty="0" err="1">
                <a:solidFill>
                  <a:srgbClr val="333F48"/>
                </a:solidFill>
                <a:latin typeface="Arial" panose="020B0604020202020204" pitchFamily="34" charset="0"/>
                <a:cs typeface="Arial" panose="020B0604020202020204" pitchFamily="34" charset="0"/>
              </a:rPr>
              <a:t>representatives</a:t>
            </a:r>
            <a:r>
              <a:rPr lang="fr-CA" sz="1500" dirty="0">
                <a:solidFill>
                  <a:srgbClr val="333F48"/>
                </a:solidFill>
                <a:latin typeface="Arial" panose="020B0604020202020204" pitchFamily="34" charset="0"/>
                <a:cs typeface="Arial" panose="020B0604020202020204" pitchFamily="34" charset="0"/>
              </a:rPr>
              <a:t> </a:t>
            </a:r>
          </a:p>
        </p:txBody>
      </p:sp>
      <p:sp>
        <p:nvSpPr>
          <p:cNvPr id="93" name="ZoneTexte 92">
            <a:extLst>
              <a:ext uri="{FF2B5EF4-FFF2-40B4-BE49-F238E27FC236}">
                <a16:creationId xmlns:a16="http://schemas.microsoft.com/office/drawing/2014/main" id="{B71566B1-8E3E-E79C-2E04-9546049AD4C9}"/>
              </a:ext>
            </a:extLst>
          </p:cNvPr>
          <p:cNvSpPr txBox="1"/>
          <p:nvPr>
            <p:custDataLst>
              <p:tags r:id="rId4"/>
            </p:custDataLst>
          </p:nvPr>
        </p:nvSpPr>
        <p:spPr>
          <a:xfrm>
            <a:off x="2283595" y="2549489"/>
            <a:ext cx="1798441" cy="692497"/>
          </a:xfrm>
          <a:prstGeom prst="rect">
            <a:avLst/>
          </a:prstGeom>
          <a:noFill/>
        </p:spPr>
        <p:txBody>
          <a:bodyPr wrap="none" rtlCol="0">
            <a:spAutoFit/>
          </a:bodyPr>
          <a:lstStyle/>
          <a:p>
            <a:r>
              <a:rPr lang="fr-CA" b="1" dirty="0" err="1">
                <a:solidFill>
                  <a:srgbClr val="333F48"/>
                </a:solidFill>
                <a:latin typeface="Arial" panose="020B0604020202020204" pitchFamily="34" charset="0"/>
                <a:cs typeface="Arial" panose="020B0604020202020204" pitchFamily="34" charset="0"/>
              </a:rPr>
              <a:t>Winning</a:t>
            </a:r>
            <a:r>
              <a:rPr lang="fr-CA" b="1" dirty="0">
                <a:solidFill>
                  <a:srgbClr val="333F48"/>
                </a:solidFill>
                <a:latin typeface="Arial" panose="020B0604020202020204" pitchFamily="34" charset="0"/>
                <a:cs typeface="Arial" panose="020B0604020202020204" pitchFamily="34" charset="0"/>
              </a:rPr>
              <a:t> Party </a:t>
            </a:r>
            <a:br>
              <a:rPr lang="fr-CA" b="1" dirty="0">
                <a:solidFill>
                  <a:srgbClr val="333F48"/>
                </a:solidFill>
                <a:latin typeface="Arial" panose="020B0604020202020204" pitchFamily="34" charset="0"/>
                <a:cs typeface="Arial" panose="020B0604020202020204" pitchFamily="34" charset="0"/>
              </a:rPr>
            </a:br>
            <a:endParaRPr lang="fr-CA" sz="2100" b="1" dirty="0">
              <a:solidFill>
                <a:srgbClr val="333F48"/>
              </a:solidFill>
              <a:latin typeface="Arial" panose="020B0604020202020204" pitchFamily="34" charset="0"/>
              <a:cs typeface="Arial" panose="020B0604020202020204" pitchFamily="34" charset="0"/>
            </a:endParaRPr>
          </a:p>
        </p:txBody>
      </p:sp>
      <p:grpSp>
        <p:nvGrpSpPr>
          <p:cNvPr id="94" name="Groupe 93">
            <a:extLst>
              <a:ext uri="{FF2B5EF4-FFF2-40B4-BE49-F238E27FC236}">
                <a16:creationId xmlns:a16="http://schemas.microsoft.com/office/drawing/2014/main" id="{5DF5339A-649F-49A1-B78A-EF94DB86ACE1}"/>
              </a:ext>
            </a:extLst>
          </p:cNvPr>
          <p:cNvGrpSpPr/>
          <p:nvPr>
            <p:custDataLst>
              <p:tags r:id="rId5"/>
            </p:custDataLst>
          </p:nvPr>
        </p:nvGrpSpPr>
        <p:grpSpPr>
          <a:xfrm>
            <a:off x="2304815" y="3354933"/>
            <a:ext cx="1822384" cy="824737"/>
            <a:chOff x="2071202" y="2231612"/>
            <a:chExt cx="2429845" cy="1099649"/>
          </a:xfrm>
        </p:grpSpPr>
        <p:grpSp>
          <p:nvGrpSpPr>
            <p:cNvPr id="95" name="Groupe 94">
              <a:extLst>
                <a:ext uri="{FF2B5EF4-FFF2-40B4-BE49-F238E27FC236}">
                  <a16:creationId xmlns:a16="http://schemas.microsoft.com/office/drawing/2014/main" id="{D2FA57A3-35BB-55F9-8A9B-8210DBC59C0C}"/>
                </a:ext>
              </a:extLst>
            </p:cNvPr>
            <p:cNvGrpSpPr/>
            <p:nvPr/>
          </p:nvGrpSpPr>
          <p:grpSpPr>
            <a:xfrm>
              <a:off x="2071202" y="2231612"/>
              <a:ext cx="303377" cy="476249"/>
              <a:chOff x="2119312" y="2059371"/>
              <a:chExt cx="381000" cy="598103"/>
            </a:xfrm>
            <a:solidFill>
              <a:srgbClr val="F6891F"/>
            </a:solidFill>
          </p:grpSpPr>
          <p:sp>
            <p:nvSpPr>
              <p:cNvPr id="123" name="Ellipse 122">
                <a:extLst>
                  <a:ext uri="{FF2B5EF4-FFF2-40B4-BE49-F238E27FC236}">
                    <a16:creationId xmlns:a16="http://schemas.microsoft.com/office/drawing/2014/main" id="{BE567B23-BE1D-55B6-2EC9-F6F5A5183104}"/>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24" name="Organigramme : Délai 123">
                <a:extLst>
                  <a:ext uri="{FF2B5EF4-FFF2-40B4-BE49-F238E27FC236}">
                    <a16:creationId xmlns:a16="http://schemas.microsoft.com/office/drawing/2014/main" id="{3152B32E-8688-5349-7A3C-5DB847D3B4B5}"/>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96" name="Groupe 95">
              <a:extLst>
                <a:ext uri="{FF2B5EF4-FFF2-40B4-BE49-F238E27FC236}">
                  <a16:creationId xmlns:a16="http://schemas.microsoft.com/office/drawing/2014/main" id="{BD490E98-4515-2847-43A7-06C09036FCD0}"/>
                </a:ext>
              </a:extLst>
            </p:cNvPr>
            <p:cNvGrpSpPr/>
            <p:nvPr/>
          </p:nvGrpSpPr>
          <p:grpSpPr>
            <a:xfrm>
              <a:off x="4197670" y="2231613"/>
              <a:ext cx="303377" cy="476249"/>
              <a:chOff x="2119312" y="2059371"/>
              <a:chExt cx="381000" cy="598103"/>
            </a:xfrm>
            <a:solidFill>
              <a:srgbClr val="F6891F"/>
            </a:solidFill>
          </p:grpSpPr>
          <p:sp>
            <p:nvSpPr>
              <p:cNvPr id="121" name="Ellipse 120">
                <a:extLst>
                  <a:ext uri="{FF2B5EF4-FFF2-40B4-BE49-F238E27FC236}">
                    <a16:creationId xmlns:a16="http://schemas.microsoft.com/office/drawing/2014/main" id="{4EC0664B-2211-D193-530C-A95A5B4298C5}"/>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22" name="Organigramme : Délai 121">
                <a:extLst>
                  <a:ext uri="{FF2B5EF4-FFF2-40B4-BE49-F238E27FC236}">
                    <a16:creationId xmlns:a16="http://schemas.microsoft.com/office/drawing/2014/main" id="{20F9EB93-64F8-EC2B-911E-C3C43C0F69F0}"/>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97" name="Groupe 96">
              <a:extLst>
                <a:ext uri="{FF2B5EF4-FFF2-40B4-BE49-F238E27FC236}">
                  <a16:creationId xmlns:a16="http://schemas.microsoft.com/office/drawing/2014/main" id="{174A3C16-64F4-0A0F-B6CD-E20EFFE9DA14}"/>
                </a:ext>
              </a:extLst>
            </p:cNvPr>
            <p:cNvGrpSpPr/>
            <p:nvPr/>
          </p:nvGrpSpPr>
          <p:grpSpPr>
            <a:xfrm>
              <a:off x="2614952" y="2231613"/>
              <a:ext cx="303377" cy="476249"/>
              <a:chOff x="2119312" y="2059371"/>
              <a:chExt cx="381000" cy="598103"/>
            </a:xfrm>
            <a:solidFill>
              <a:srgbClr val="F6891F"/>
            </a:solidFill>
          </p:grpSpPr>
          <p:sp>
            <p:nvSpPr>
              <p:cNvPr id="119" name="Ellipse 118">
                <a:extLst>
                  <a:ext uri="{FF2B5EF4-FFF2-40B4-BE49-F238E27FC236}">
                    <a16:creationId xmlns:a16="http://schemas.microsoft.com/office/drawing/2014/main" id="{54ADEADB-5DDF-3D3F-BAFC-C0952A4FAC69}"/>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20" name="Organigramme : Délai 119">
                <a:extLst>
                  <a:ext uri="{FF2B5EF4-FFF2-40B4-BE49-F238E27FC236}">
                    <a16:creationId xmlns:a16="http://schemas.microsoft.com/office/drawing/2014/main" id="{A283553B-B54C-C6C2-3585-E35A7E65E33A}"/>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98" name="Groupe 97">
              <a:extLst>
                <a:ext uri="{FF2B5EF4-FFF2-40B4-BE49-F238E27FC236}">
                  <a16:creationId xmlns:a16="http://schemas.microsoft.com/office/drawing/2014/main" id="{BBE351CD-7F6D-B854-4990-19EB55ABF1D6}"/>
                </a:ext>
              </a:extLst>
            </p:cNvPr>
            <p:cNvGrpSpPr/>
            <p:nvPr/>
          </p:nvGrpSpPr>
          <p:grpSpPr>
            <a:xfrm>
              <a:off x="3156041" y="2231613"/>
              <a:ext cx="303377" cy="476249"/>
              <a:chOff x="2119312" y="2059371"/>
              <a:chExt cx="381000" cy="598103"/>
            </a:xfrm>
            <a:solidFill>
              <a:srgbClr val="F6891F"/>
            </a:solidFill>
          </p:grpSpPr>
          <p:sp>
            <p:nvSpPr>
              <p:cNvPr id="117" name="Ellipse 116">
                <a:extLst>
                  <a:ext uri="{FF2B5EF4-FFF2-40B4-BE49-F238E27FC236}">
                    <a16:creationId xmlns:a16="http://schemas.microsoft.com/office/drawing/2014/main" id="{DC652AB8-790A-3A7B-1952-1982A7663A56}"/>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18" name="Organigramme : Délai 117">
                <a:extLst>
                  <a:ext uri="{FF2B5EF4-FFF2-40B4-BE49-F238E27FC236}">
                    <a16:creationId xmlns:a16="http://schemas.microsoft.com/office/drawing/2014/main" id="{CBA9F540-7528-E6D1-4900-3148646D1CBE}"/>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99" name="Groupe 98">
              <a:extLst>
                <a:ext uri="{FF2B5EF4-FFF2-40B4-BE49-F238E27FC236}">
                  <a16:creationId xmlns:a16="http://schemas.microsoft.com/office/drawing/2014/main" id="{EB26F28D-B030-E917-84D9-68A328266C68}"/>
                </a:ext>
              </a:extLst>
            </p:cNvPr>
            <p:cNvGrpSpPr/>
            <p:nvPr/>
          </p:nvGrpSpPr>
          <p:grpSpPr>
            <a:xfrm>
              <a:off x="3659924" y="2231612"/>
              <a:ext cx="303377" cy="476249"/>
              <a:chOff x="2119312" y="2059371"/>
              <a:chExt cx="381000" cy="598103"/>
            </a:xfrm>
            <a:solidFill>
              <a:srgbClr val="F6891F"/>
            </a:solidFill>
          </p:grpSpPr>
          <p:sp>
            <p:nvSpPr>
              <p:cNvPr id="115" name="Ellipse 114">
                <a:extLst>
                  <a:ext uri="{FF2B5EF4-FFF2-40B4-BE49-F238E27FC236}">
                    <a16:creationId xmlns:a16="http://schemas.microsoft.com/office/drawing/2014/main" id="{563BDEC7-9D40-6F8C-60B4-44724F8D7375}"/>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16" name="Organigramme : Délai 115">
                <a:extLst>
                  <a:ext uri="{FF2B5EF4-FFF2-40B4-BE49-F238E27FC236}">
                    <a16:creationId xmlns:a16="http://schemas.microsoft.com/office/drawing/2014/main" id="{C4918D00-AFF8-CFAB-1E8D-1B425C678D71}"/>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100" name="Groupe 99">
              <a:extLst>
                <a:ext uri="{FF2B5EF4-FFF2-40B4-BE49-F238E27FC236}">
                  <a16:creationId xmlns:a16="http://schemas.microsoft.com/office/drawing/2014/main" id="{E90ECB5B-221D-C64A-E792-57362359582B}"/>
                </a:ext>
              </a:extLst>
            </p:cNvPr>
            <p:cNvGrpSpPr/>
            <p:nvPr/>
          </p:nvGrpSpPr>
          <p:grpSpPr>
            <a:xfrm>
              <a:off x="2071202" y="2855011"/>
              <a:ext cx="303377" cy="476249"/>
              <a:chOff x="2119312" y="2059371"/>
              <a:chExt cx="381000" cy="598103"/>
            </a:xfrm>
            <a:solidFill>
              <a:srgbClr val="F6891F"/>
            </a:solidFill>
          </p:grpSpPr>
          <p:sp>
            <p:nvSpPr>
              <p:cNvPr id="113" name="Ellipse 112">
                <a:extLst>
                  <a:ext uri="{FF2B5EF4-FFF2-40B4-BE49-F238E27FC236}">
                    <a16:creationId xmlns:a16="http://schemas.microsoft.com/office/drawing/2014/main" id="{7A1E70CC-FD5B-42E3-FFDF-E500D9188816}"/>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14" name="Organigramme : Délai 113">
                <a:extLst>
                  <a:ext uri="{FF2B5EF4-FFF2-40B4-BE49-F238E27FC236}">
                    <a16:creationId xmlns:a16="http://schemas.microsoft.com/office/drawing/2014/main" id="{2D866A08-BC9C-45C6-203C-148DFDAB9DE2}"/>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101" name="Groupe 100">
              <a:extLst>
                <a:ext uri="{FF2B5EF4-FFF2-40B4-BE49-F238E27FC236}">
                  <a16:creationId xmlns:a16="http://schemas.microsoft.com/office/drawing/2014/main" id="{4E3AF0F3-EF9F-6C2E-7E84-CFA44AF26F17}"/>
                </a:ext>
              </a:extLst>
            </p:cNvPr>
            <p:cNvGrpSpPr/>
            <p:nvPr/>
          </p:nvGrpSpPr>
          <p:grpSpPr>
            <a:xfrm>
              <a:off x="4197670" y="2855012"/>
              <a:ext cx="303377" cy="476249"/>
              <a:chOff x="2119312" y="2059371"/>
              <a:chExt cx="381000" cy="598103"/>
            </a:xfrm>
            <a:solidFill>
              <a:srgbClr val="F6891F"/>
            </a:solidFill>
          </p:grpSpPr>
          <p:sp>
            <p:nvSpPr>
              <p:cNvPr id="111" name="Ellipse 110">
                <a:extLst>
                  <a:ext uri="{FF2B5EF4-FFF2-40B4-BE49-F238E27FC236}">
                    <a16:creationId xmlns:a16="http://schemas.microsoft.com/office/drawing/2014/main" id="{84C54042-B27D-1B34-0212-22B8B7835100}"/>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12" name="Organigramme : Délai 111">
                <a:extLst>
                  <a:ext uri="{FF2B5EF4-FFF2-40B4-BE49-F238E27FC236}">
                    <a16:creationId xmlns:a16="http://schemas.microsoft.com/office/drawing/2014/main" id="{627996A5-7A6D-BAFB-0269-F8E19B1E7956}"/>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102" name="Groupe 101">
              <a:extLst>
                <a:ext uri="{FF2B5EF4-FFF2-40B4-BE49-F238E27FC236}">
                  <a16:creationId xmlns:a16="http://schemas.microsoft.com/office/drawing/2014/main" id="{CDCEDA80-9A8A-56B0-B89B-13E2DF5A0A87}"/>
                </a:ext>
              </a:extLst>
            </p:cNvPr>
            <p:cNvGrpSpPr/>
            <p:nvPr/>
          </p:nvGrpSpPr>
          <p:grpSpPr>
            <a:xfrm>
              <a:off x="2614952" y="2855012"/>
              <a:ext cx="303377" cy="476249"/>
              <a:chOff x="2119312" y="2059371"/>
              <a:chExt cx="381000" cy="598103"/>
            </a:xfrm>
            <a:solidFill>
              <a:srgbClr val="F6891F"/>
            </a:solidFill>
          </p:grpSpPr>
          <p:sp>
            <p:nvSpPr>
              <p:cNvPr id="109" name="Ellipse 108">
                <a:extLst>
                  <a:ext uri="{FF2B5EF4-FFF2-40B4-BE49-F238E27FC236}">
                    <a16:creationId xmlns:a16="http://schemas.microsoft.com/office/drawing/2014/main" id="{4DC625E4-D869-28DE-440C-D75AEC001B49}"/>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10" name="Organigramme : Délai 109">
                <a:extLst>
                  <a:ext uri="{FF2B5EF4-FFF2-40B4-BE49-F238E27FC236}">
                    <a16:creationId xmlns:a16="http://schemas.microsoft.com/office/drawing/2014/main" id="{C43E50FD-8DDB-4277-191D-095DF4912423}"/>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103" name="Groupe 102">
              <a:extLst>
                <a:ext uri="{FF2B5EF4-FFF2-40B4-BE49-F238E27FC236}">
                  <a16:creationId xmlns:a16="http://schemas.microsoft.com/office/drawing/2014/main" id="{6F243802-4286-5CA4-29DC-ECE0EED69FDC}"/>
                </a:ext>
              </a:extLst>
            </p:cNvPr>
            <p:cNvGrpSpPr/>
            <p:nvPr/>
          </p:nvGrpSpPr>
          <p:grpSpPr>
            <a:xfrm>
              <a:off x="3156041" y="2855012"/>
              <a:ext cx="303377" cy="476249"/>
              <a:chOff x="2119312" y="2059371"/>
              <a:chExt cx="381000" cy="598103"/>
            </a:xfrm>
            <a:solidFill>
              <a:srgbClr val="F6891F"/>
            </a:solidFill>
          </p:grpSpPr>
          <p:sp>
            <p:nvSpPr>
              <p:cNvPr id="107" name="Ellipse 106">
                <a:extLst>
                  <a:ext uri="{FF2B5EF4-FFF2-40B4-BE49-F238E27FC236}">
                    <a16:creationId xmlns:a16="http://schemas.microsoft.com/office/drawing/2014/main" id="{E1E3DA35-5C51-8880-FD3B-9C2F4FC1C9E5}"/>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08" name="Organigramme : Délai 107">
                <a:extLst>
                  <a:ext uri="{FF2B5EF4-FFF2-40B4-BE49-F238E27FC236}">
                    <a16:creationId xmlns:a16="http://schemas.microsoft.com/office/drawing/2014/main" id="{ABC68141-0249-7100-0FEA-A008CA9C34C5}"/>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104" name="Groupe 103">
              <a:extLst>
                <a:ext uri="{FF2B5EF4-FFF2-40B4-BE49-F238E27FC236}">
                  <a16:creationId xmlns:a16="http://schemas.microsoft.com/office/drawing/2014/main" id="{EB4B6A1C-9D22-010C-354E-D6A9C4A5A12C}"/>
                </a:ext>
              </a:extLst>
            </p:cNvPr>
            <p:cNvGrpSpPr/>
            <p:nvPr/>
          </p:nvGrpSpPr>
          <p:grpSpPr>
            <a:xfrm>
              <a:off x="3659924" y="2855011"/>
              <a:ext cx="303377" cy="476249"/>
              <a:chOff x="2119312" y="2059371"/>
              <a:chExt cx="381000" cy="598103"/>
            </a:xfrm>
            <a:solidFill>
              <a:srgbClr val="F6891F"/>
            </a:solidFill>
          </p:grpSpPr>
          <p:sp>
            <p:nvSpPr>
              <p:cNvPr id="105" name="Ellipse 104">
                <a:extLst>
                  <a:ext uri="{FF2B5EF4-FFF2-40B4-BE49-F238E27FC236}">
                    <a16:creationId xmlns:a16="http://schemas.microsoft.com/office/drawing/2014/main" id="{BD3DDA2C-F42E-0273-0D1E-9B6C5BAC7E98}"/>
                  </a:ext>
                </a:extLst>
              </p:cNvPr>
              <p:cNvSpPr/>
              <p:nvPr/>
            </p:nvSpPr>
            <p:spPr>
              <a:xfrm>
                <a:off x="2200275" y="2059371"/>
                <a:ext cx="219075" cy="226629"/>
              </a:xfrm>
              <a:prstGeom prst="ellipse">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06" name="Organigramme : Délai 105">
                <a:extLst>
                  <a:ext uri="{FF2B5EF4-FFF2-40B4-BE49-F238E27FC236}">
                    <a16:creationId xmlns:a16="http://schemas.microsoft.com/office/drawing/2014/main" id="{47017D92-CF90-F59C-0503-6D49554ADD60}"/>
                  </a:ext>
                </a:extLst>
              </p:cNvPr>
              <p:cNvSpPr/>
              <p:nvPr/>
            </p:nvSpPr>
            <p:spPr>
              <a:xfrm rot="16200000">
                <a:off x="2138362" y="2295524"/>
                <a:ext cx="342900" cy="381000"/>
              </a:xfrm>
              <a:prstGeom prst="flowChartDelay">
                <a:avLst/>
              </a:prstGeom>
              <a:grp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sp>
        <p:nvSpPr>
          <p:cNvPr id="125" name="Rectangle à coins arrondis 7">
            <a:extLst>
              <a:ext uri="{FF2B5EF4-FFF2-40B4-BE49-F238E27FC236}">
                <a16:creationId xmlns:a16="http://schemas.microsoft.com/office/drawing/2014/main" id="{6603A52B-B57A-E1B9-C669-C397886A6200}"/>
              </a:ext>
            </a:extLst>
          </p:cNvPr>
          <p:cNvSpPr/>
          <p:nvPr>
            <p:custDataLst>
              <p:tags r:id="rId6"/>
            </p:custDataLst>
          </p:nvPr>
        </p:nvSpPr>
        <p:spPr>
          <a:xfrm>
            <a:off x="5893788" y="2344873"/>
            <a:ext cx="4429508" cy="3158743"/>
          </a:xfrm>
          <a:prstGeom prst="roundRect">
            <a:avLst/>
          </a:prstGeom>
          <a:noFill/>
          <a:ln w="38100">
            <a:solidFill>
              <a:srgbClr val="333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26" name="ZoneTexte 125">
            <a:extLst>
              <a:ext uri="{FF2B5EF4-FFF2-40B4-BE49-F238E27FC236}">
                <a16:creationId xmlns:a16="http://schemas.microsoft.com/office/drawing/2014/main" id="{BC022B03-E9D7-3A61-7DDB-BF5A9B2DC9EF}"/>
              </a:ext>
            </a:extLst>
          </p:cNvPr>
          <p:cNvSpPr txBox="1"/>
          <p:nvPr>
            <p:custDataLst>
              <p:tags r:id="rId7"/>
            </p:custDataLst>
          </p:nvPr>
        </p:nvSpPr>
        <p:spPr>
          <a:xfrm>
            <a:off x="7431555" y="2549488"/>
            <a:ext cx="1774845" cy="369332"/>
          </a:xfrm>
          <a:prstGeom prst="rect">
            <a:avLst/>
          </a:prstGeom>
          <a:noFill/>
        </p:spPr>
        <p:txBody>
          <a:bodyPr wrap="none" rtlCol="0">
            <a:spAutoFit/>
          </a:bodyPr>
          <a:lstStyle/>
          <a:p>
            <a:r>
              <a:rPr lang="fr-CA" b="1" dirty="0" err="1">
                <a:solidFill>
                  <a:srgbClr val="333F48"/>
                </a:solidFill>
                <a:latin typeface="Arial" panose="020B0604020202020204" pitchFamily="34" charset="0"/>
                <a:cs typeface="Arial" panose="020B0604020202020204" pitchFamily="34" charset="0"/>
              </a:rPr>
              <a:t>Losing</a:t>
            </a:r>
            <a:r>
              <a:rPr lang="fr-CA" b="1" dirty="0">
                <a:solidFill>
                  <a:srgbClr val="333F48"/>
                </a:solidFill>
                <a:latin typeface="Arial" panose="020B0604020202020204" pitchFamily="34" charset="0"/>
                <a:cs typeface="Arial" panose="020B0604020202020204" pitchFamily="34" charset="0"/>
              </a:rPr>
              <a:t> Parties</a:t>
            </a:r>
          </a:p>
        </p:txBody>
      </p:sp>
      <p:grpSp>
        <p:nvGrpSpPr>
          <p:cNvPr id="127" name="Groupe 126">
            <a:extLst>
              <a:ext uri="{FF2B5EF4-FFF2-40B4-BE49-F238E27FC236}">
                <a16:creationId xmlns:a16="http://schemas.microsoft.com/office/drawing/2014/main" id="{467DBE42-C0CB-A6EE-717A-8BC111179464}"/>
              </a:ext>
            </a:extLst>
          </p:cNvPr>
          <p:cNvGrpSpPr/>
          <p:nvPr>
            <p:custDataLst>
              <p:tags r:id="rId8"/>
            </p:custDataLst>
          </p:nvPr>
        </p:nvGrpSpPr>
        <p:grpSpPr>
          <a:xfrm>
            <a:off x="6306805" y="3359324"/>
            <a:ext cx="1425543" cy="839546"/>
            <a:chOff x="5993116" y="2047876"/>
            <a:chExt cx="1900724" cy="1119395"/>
          </a:xfrm>
        </p:grpSpPr>
        <p:grpSp>
          <p:nvGrpSpPr>
            <p:cNvPr id="128" name="Groupe 127">
              <a:extLst>
                <a:ext uri="{FF2B5EF4-FFF2-40B4-BE49-F238E27FC236}">
                  <a16:creationId xmlns:a16="http://schemas.microsoft.com/office/drawing/2014/main" id="{E40A6792-C6B3-53C4-D37C-DD0496E7C46A}"/>
                </a:ext>
              </a:extLst>
            </p:cNvPr>
            <p:cNvGrpSpPr/>
            <p:nvPr/>
          </p:nvGrpSpPr>
          <p:grpSpPr>
            <a:xfrm>
              <a:off x="6001741" y="2047876"/>
              <a:ext cx="303377" cy="476249"/>
              <a:chOff x="2119312" y="2059371"/>
              <a:chExt cx="381000" cy="598103"/>
            </a:xfrm>
            <a:solidFill>
              <a:srgbClr val="00A9CE"/>
            </a:solidFill>
          </p:grpSpPr>
          <p:sp>
            <p:nvSpPr>
              <p:cNvPr id="150" name="Ellipse 149">
                <a:extLst>
                  <a:ext uri="{FF2B5EF4-FFF2-40B4-BE49-F238E27FC236}">
                    <a16:creationId xmlns:a16="http://schemas.microsoft.com/office/drawing/2014/main" id="{DB126921-3689-5392-EED5-6F94E7E1C9F7}"/>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51" name="Organigramme : Délai 150">
                <a:extLst>
                  <a:ext uri="{FF2B5EF4-FFF2-40B4-BE49-F238E27FC236}">
                    <a16:creationId xmlns:a16="http://schemas.microsoft.com/office/drawing/2014/main" id="{5A57D8AC-C8DD-6A88-0195-93EA796A7846}"/>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129" name="Groupe 128">
              <a:extLst>
                <a:ext uri="{FF2B5EF4-FFF2-40B4-BE49-F238E27FC236}">
                  <a16:creationId xmlns:a16="http://schemas.microsoft.com/office/drawing/2014/main" id="{812A8D61-9252-0690-5D9C-AA8B4B446521}"/>
                </a:ext>
              </a:extLst>
            </p:cNvPr>
            <p:cNvGrpSpPr/>
            <p:nvPr/>
          </p:nvGrpSpPr>
          <p:grpSpPr>
            <a:xfrm>
              <a:off x="5993116" y="2677436"/>
              <a:ext cx="303377" cy="476249"/>
              <a:chOff x="2119312" y="2059371"/>
              <a:chExt cx="381000" cy="598103"/>
            </a:xfrm>
            <a:solidFill>
              <a:srgbClr val="00A9CE"/>
            </a:solidFill>
          </p:grpSpPr>
          <p:sp>
            <p:nvSpPr>
              <p:cNvPr id="148" name="Ellipse 147">
                <a:extLst>
                  <a:ext uri="{FF2B5EF4-FFF2-40B4-BE49-F238E27FC236}">
                    <a16:creationId xmlns:a16="http://schemas.microsoft.com/office/drawing/2014/main" id="{BB1BDC35-12B1-14BF-9005-192B5B0905BB}"/>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49" name="Organigramme : Délai 148">
                <a:extLst>
                  <a:ext uri="{FF2B5EF4-FFF2-40B4-BE49-F238E27FC236}">
                    <a16:creationId xmlns:a16="http://schemas.microsoft.com/office/drawing/2014/main" id="{4D7AF4C2-4EA5-3788-21A8-33B0F15B7840}"/>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130" name="Groupe 129">
              <a:extLst>
                <a:ext uri="{FF2B5EF4-FFF2-40B4-BE49-F238E27FC236}">
                  <a16:creationId xmlns:a16="http://schemas.microsoft.com/office/drawing/2014/main" id="{561EC5A5-19C7-9C88-7D4D-6E9A3FE12C5C}"/>
                </a:ext>
              </a:extLst>
            </p:cNvPr>
            <p:cNvGrpSpPr/>
            <p:nvPr/>
          </p:nvGrpSpPr>
          <p:grpSpPr>
            <a:xfrm>
              <a:off x="6545491" y="2047877"/>
              <a:ext cx="303377" cy="476249"/>
              <a:chOff x="2119312" y="2059371"/>
              <a:chExt cx="381000" cy="598103"/>
            </a:xfrm>
            <a:solidFill>
              <a:srgbClr val="00A9CE"/>
            </a:solidFill>
          </p:grpSpPr>
          <p:sp>
            <p:nvSpPr>
              <p:cNvPr id="146" name="Ellipse 145">
                <a:extLst>
                  <a:ext uri="{FF2B5EF4-FFF2-40B4-BE49-F238E27FC236}">
                    <a16:creationId xmlns:a16="http://schemas.microsoft.com/office/drawing/2014/main" id="{9C80BB85-6250-7B03-6994-14391C34E368}"/>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47" name="Organigramme : Délai 146">
                <a:extLst>
                  <a:ext uri="{FF2B5EF4-FFF2-40B4-BE49-F238E27FC236}">
                    <a16:creationId xmlns:a16="http://schemas.microsoft.com/office/drawing/2014/main" id="{253280A0-AC9F-EB6C-7719-27BC13E9FF0A}"/>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131" name="Groupe 130">
              <a:extLst>
                <a:ext uri="{FF2B5EF4-FFF2-40B4-BE49-F238E27FC236}">
                  <a16:creationId xmlns:a16="http://schemas.microsoft.com/office/drawing/2014/main" id="{78158854-4572-69A2-7CAA-B07A450FAD7C}"/>
                </a:ext>
              </a:extLst>
            </p:cNvPr>
            <p:cNvGrpSpPr/>
            <p:nvPr/>
          </p:nvGrpSpPr>
          <p:grpSpPr>
            <a:xfrm>
              <a:off x="7086580" y="2047877"/>
              <a:ext cx="303377" cy="476249"/>
              <a:chOff x="2119312" y="2059371"/>
              <a:chExt cx="381000" cy="598103"/>
            </a:xfrm>
            <a:solidFill>
              <a:srgbClr val="00A9CE"/>
            </a:solidFill>
          </p:grpSpPr>
          <p:sp>
            <p:nvSpPr>
              <p:cNvPr id="144" name="Ellipse 143">
                <a:extLst>
                  <a:ext uri="{FF2B5EF4-FFF2-40B4-BE49-F238E27FC236}">
                    <a16:creationId xmlns:a16="http://schemas.microsoft.com/office/drawing/2014/main" id="{F316173E-2681-64E1-184D-E1DFAC4DF0DA}"/>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45" name="Organigramme : Délai 144">
                <a:extLst>
                  <a:ext uri="{FF2B5EF4-FFF2-40B4-BE49-F238E27FC236}">
                    <a16:creationId xmlns:a16="http://schemas.microsoft.com/office/drawing/2014/main" id="{8CE33D4A-817D-24B4-D39C-16A4497783DB}"/>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132" name="Groupe 131">
              <a:extLst>
                <a:ext uri="{FF2B5EF4-FFF2-40B4-BE49-F238E27FC236}">
                  <a16:creationId xmlns:a16="http://schemas.microsoft.com/office/drawing/2014/main" id="{C4B5D9EB-47DB-E25A-C08B-750FAEA66B4F}"/>
                </a:ext>
              </a:extLst>
            </p:cNvPr>
            <p:cNvGrpSpPr/>
            <p:nvPr/>
          </p:nvGrpSpPr>
          <p:grpSpPr>
            <a:xfrm>
              <a:off x="7590463" y="2047876"/>
              <a:ext cx="303377" cy="476249"/>
              <a:chOff x="2119312" y="2059371"/>
              <a:chExt cx="381000" cy="598103"/>
            </a:xfrm>
            <a:solidFill>
              <a:srgbClr val="00A9CE"/>
            </a:solidFill>
          </p:grpSpPr>
          <p:sp>
            <p:nvSpPr>
              <p:cNvPr id="142" name="Ellipse 141">
                <a:extLst>
                  <a:ext uri="{FF2B5EF4-FFF2-40B4-BE49-F238E27FC236}">
                    <a16:creationId xmlns:a16="http://schemas.microsoft.com/office/drawing/2014/main" id="{0EF12C00-4D62-FF1E-35DB-E3A82340DC11}"/>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43" name="Organigramme : Délai 142">
                <a:extLst>
                  <a:ext uri="{FF2B5EF4-FFF2-40B4-BE49-F238E27FC236}">
                    <a16:creationId xmlns:a16="http://schemas.microsoft.com/office/drawing/2014/main" id="{03EB803C-48B5-1814-6C75-B820E4879F1B}"/>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133" name="Groupe 132">
              <a:extLst>
                <a:ext uri="{FF2B5EF4-FFF2-40B4-BE49-F238E27FC236}">
                  <a16:creationId xmlns:a16="http://schemas.microsoft.com/office/drawing/2014/main" id="{EF5376FA-E640-322E-9F27-DA39C50AE005}"/>
                </a:ext>
              </a:extLst>
            </p:cNvPr>
            <p:cNvGrpSpPr/>
            <p:nvPr/>
          </p:nvGrpSpPr>
          <p:grpSpPr>
            <a:xfrm>
              <a:off x="6545491" y="2691022"/>
              <a:ext cx="303377" cy="476249"/>
              <a:chOff x="2119312" y="2059371"/>
              <a:chExt cx="381000" cy="598103"/>
            </a:xfrm>
            <a:solidFill>
              <a:srgbClr val="00A9CE"/>
            </a:solidFill>
          </p:grpSpPr>
          <p:sp>
            <p:nvSpPr>
              <p:cNvPr id="140" name="Ellipse 139">
                <a:extLst>
                  <a:ext uri="{FF2B5EF4-FFF2-40B4-BE49-F238E27FC236}">
                    <a16:creationId xmlns:a16="http://schemas.microsoft.com/office/drawing/2014/main" id="{69DD4A50-2DDA-C65C-C5F6-1088BA2E2DCA}"/>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41" name="Organigramme : Délai 140">
                <a:extLst>
                  <a:ext uri="{FF2B5EF4-FFF2-40B4-BE49-F238E27FC236}">
                    <a16:creationId xmlns:a16="http://schemas.microsoft.com/office/drawing/2014/main" id="{224A1997-344E-C37B-362D-8E5932536508}"/>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134" name="Groupe 133">
              <a:extLst>
                <a:ext uri="{FF2B5EF4-FFF2-40B4-BE49-F238E27FC236}">
                  <a16:creationId xmlns:a16="http://schemas.microsoft.com/office/drawing/2014/main" id="{415ADAE7-3429-0EF4-1613-57E8D83D4150}"/>
                </a:ext>
              </a:extLst>
            </p:cNvPr>
            <p:cNvGrpSpPr/>
            <p:nvPr/>
          </p:nvGrpSpPr>
          <p:grpSpPr>
            <a:xfrm>
              <a:off x="7086580" y="2691022"/>
              <a:ext cx="303377" cy="476249"/>
              <a:chOff x="2119312" y="2059371"/>
              <a:chExt cx="381000" cy="598103"/>
            </a:xfrm>
            <a:solidFill>
              <a:srgbClr val="00A9CE"/>
            </a:solidFill>
          </p:grpSpPr>
          <p:sp>
            <p:nvSpPr>
              <p:cNvPr id="138" name="Ellipse 137">
                <a:extLst>
                  <a:ext uri="{FF2B5EF4-FFF2-40B4-BE49-F238E27FC236}">
                    <a16:creationId xmlns:a16="http://schemas.microsoft.com/office/drawing/2014/main" id="{1A364852-0986-C04E-E04B-A559BB8925F3}"/>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39" name="Organigramme : Délai 138">
                <a:extLst>
                  <a:ext uri="{FF2B5EF4-FFF2-40B4-BE49-F238E27FC236}">
                    <a16:creationId xmlns:a16="http://schemas.microsoft.com/office/drawing/2014/main" id="{229CAF0F-6BB4-F8C3-6E48-73D5AC3B9E15}"/>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135" name="Groupe 134">
              <a:extLst>
                <a:ext uri="{FF2B5EF4-FFF2-40B4-BE49-F238E27FC236}">
                  <a16:creationId xmlns:a16="http://schemas.microsoft.com/office/drawing/2014/main" id="{CE7D2AFD-13D2-B9F9-0AE2-87CB64863E7D}"/>
                </a:ext>
              </a:extLst>
            </p:cNvPr>
            <p:cNvGrpSpPr/>
            <p:nvPr/>
          </p:nvGrpSpPr>
          <p:grpSpPr>
            <a:xfrm>
              <a:off x="7590463" y="2691021"/>
              <a:ext cx="303377" cy="476249"/>
              <a:chOff x="2119312" y="2059371"/>
              <a:chExt cx="381000" cy="598103"/>
            </a:xfrm>
            <a:solidFill>
              <a:srgbClr val="00A9CE"/>
            </a:solidFill>
          </p:grpSpPr>
          <p:sp>
            <p:nvSpPr>
              <p:cNvPr id="136" name="Ellipse 135">
                <a:extLst>
                  <a:ext uri="{FF2B5EF4-FFF2-40B4-BE49-F238E27FC236}">
                    <a16:creationId xmlns:a16="http://schemas.microsoft.com/office/drawing/2014/main" id="{8EB3B742-D531-B62F-8632-D8EF2D8DE7F9}"/>
                  </a:ext>
                </a:extLst>
              </p:cNvPr>
              <p:cNvSpPr/>
              <p:nvPr/>
            </p:nvSpPr>
            <p:spPr>
              <a:xfrm>
                <a:off x="2200275" y="2059371"/>
                <a:ext cx="219075" cy="226629"/>
              </a:xfrm>
              <a:prstGeom prst="ellipse">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37" name="Organigramme : Délai 136">
                <a:extLst>
                  <a:ext uri="{FF2B5EF4-FFF2-40B4-BE49-F238E27FC236}">
                    <a16:creationId xmlns:a16="http://schemas.microsoft.com/office/drawing/2014/main" id="{4FF7AE04-15BA-34EE-C04F-63525416897B}"/>
                  </a:ext>
                </a:extLst>
              </p:cNvPr>
              <p:cNvSpPr/>
              <p:nvPr/>
            </p:nvSpPr>
            <p:spPr>
              <a:xfrm rot="16200000">
                <a:off x="2138362" y="2295524"/>
                <a:ext cx="342900" cy="381000"/>
              </a:xfrm>
              <a:prstGeom prst="flowChartDelay">
                <a:avLst/>
              </a:prstGeom>
              <a:grpFill/>
              <a:ln>
                <a:solidFill>
                  <a:srgbClr val="00A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sp>
        <p:nvSpPr>
          <p:cNvPr id="152" name="Rectangle 151">
            <a:extLst>
              <a:ext uri="{FF2B5EF4-FFF2-40B4-BE49-F238E27FC236}">
                <a16:creationId xmlns:a16="http://schemas.microsoft.com/office/drawing/2014/main" id="{B72FBAA8-065E-AE7C-6E3C-4698DCA8E646}"/>
              </a:ext>
            </a:extLst>
          </p:cNvPr>
          <p:cNvSpPr/>
          <p:nvPr>
            <p:custDataLst>
              <p:tags r:id="rId9"/>
            </p:custDataLst>
          </p:nvPr>
        </p:nvSpPr>
        <p:spPr>
          <a:xfrm>
            <a:off x="4713869" y="4459367"/>
            <a:ext cx="4572000" cy="646331"/>
          </a:xfrm>
          <a:prstGeom prst="rect">
            <a:avLst/>
          </a:prstGeom>
        </p:spPr>
        <p:txBody>
          <a:bodyPr>
            <a:spAutoFit/>
          </a:bodyPr>
          <a:lstStyle/>
          <a:p>
            <a:pPr algn="ctr"/>
            <a:r>
              <a:rPr lang="fr-CA" sz="1200" dirty="0">
                <a:solidFill>
                  <a:srgbClr val="333F48"/>
                </a:solidFill>
                <a:latin typeface="Arial" panose="020B0604020202020204" pitchFamily="34" charset="0"/>
                <a:cs typeface="Arial" panose="020B0604020202020204" pitchFamily="34" charset="0"/>
              </a:rPr>
              <a:t>8 </a:t>
            </a:r>
            <a:r>
              <a:rPr lang="fr-CA" sz="1200" dirty="0" err="1">
                <a:solidFill>
                  <a:srgbClr val="333F48"/>
                </a:solidFill>
                <a:latin typeface="Arial" panose="020B0604020202020204" pitchFamily="34" charset="0"/>
                <a:cs typeface="Arial" panose="020B0604020202020204" pitchFamily="34" charset="0"/>
              </a:rPr>
              <a:t>elected</a:t>
            </a:r>
            <a:r>
              <a:rPr lang="fr-CA" sz="1200" dirty="0">
                <a:solidFill>
                  <a:srgbClr val="333F48"/>
                </a:solidFill>
                <a:latin typeface="Arial" panose="020B0604020202020204" pitchFamily="34" charset="0"/>
                <a:cs typeface="Arial" panose="020B0604020202020204" pitchFamily="34" charset="0"/>
              </a:rPr>
              <a:t> </a:t>
            </a:r>
            <a:r>
              <a:rPr lang="fr-CA" sz="1200" dirty="0" err="1">
                <a:solidFill>
                  <a:srgbClr val="333F48"/>
                </a:solidFill>
                <a:latin typeface="Arial" panose="020B0604020202020204" pitchFamily="34" charset="0"/>
                <a:cs typeface="Arial" panose="020B0604020202020204" pitchFamily="34" charset="0"/>
              </a:rPr>
              <a:t>representatives</a:t>
            </a:r>
            <a:r>
              <a:rPr lang="fr-CA" sz="1200" dirty="0">
                <a:solidFill>
                  <a:srgbClr val="333F48"/>
                </a:solidFill>
                <a:latin typeface="Arial" panose="020B0604020202020204" pitchFamily="34" charset="0"/>
                <a:cs typeface="Arial" panose="020B0604020202020204" pitchFamily="34" charset="0"/>
              </a:rPr>
              <a:t> of  </a:t>
            </a:r>
            <a:br>
              <a:rPr lang="fr-CA" sz="1200" dirty="0">
                <a:solidFill>
                  <a:srgbClr val="333F48"/>
                </a:solidFill>
                <a:latin typeface="Arial" panose="020B0604020202020204" pitchFamily="34" charset="0"/>
                <a:cs typeface="Arial" panose="020B0604020202020204" pitchFamily="34" charset="0"/>
              </a:rPr>
            </a:br>
            <a:r>
              <a:rPr lang="fr-CA" sz="1200" dirty="0">
                <a:solidFill>
                  <a:srgbClr val="333F48"/>
                </a:solidFill>
                <a:latin typeface="Arial" panose="020B0604020202020204" pitchFamily="34" charset="0"/>
                <a:cs typeface="Arial" panose="020B0604020202020204" pitchFamily="34" charset="0"/>
              </a:rPr>
              <a:t>the</a:t>
            </a:r>
            <a:r>
              <a:rPr lang="fr-CA" sz="1200" b="1" dirty="0">
                <a:solidFill>
                  <a:srgbClr val="333F48"/>
                </a:solidFill>
                <a:latin typeface="Arial" panose="020B0604020202020204" pitchFamily="34" charset="0"/>
                <a:cs typeface="Arial" panose="020B0604020202020204" pitchFamily="34" charset="0"/>
              </a:rPr>
              <a:t> </a:t>
            </a:r>
            <a:r>
              <a:rPr lang="fr-CA" sz="1200" b="1" dirty="0">
                <a:solidFill>
                  <a:srgbClr val="00A9CE"/>
                </a:solidFill>
                <a:latin typeface="Arial" panose="020B0604020202020204" pitchFamily="34" charset="0"/>
                <a:cs typeface="Arial" panose="020B0604020202020204" pitchFamily="34" charset="0"/>
              </a:rPr>
              <a:t>BLUE </a:t>
            </a:r>
            <a:r>
              <a:rPr lang="fr-CA" sz="1200" dirty="0">
                <a:latin typeface="Arial" panose="020B0604020202020204" pitchFamily="34" charset="0"/>
                <a:cs typeface="Arial" panose="020B0604020202020204" pitchFamily="34" charset="0"/>
              </a:rPr>
              <a:t>party</a:t>
            </a:r>
          </a:p>
          <a:p>
            <a:pPr algn="ctr"/>
            <a:endParaRPr lang="fr-CA" sz="1200" b="1" dirty="0">
              <a:solidFill>
                <a:srgbClr val="00A9CE"/>
              </a:solidFill>
              <a:latin typeface="Arial" panose="020B0604020202020204" pitchFamily="34" charset="0"/>
              <a:cs typeface="Arial" panose="020B0604020202020204" pitchFamily="34" charset="0"/>
            </a:endParaRPr>
          </a:p>
        </p:txBody>
      </p:sp>
      <p:sp>
        <p:nvSpPr>
          <p:cNvPr id="153" name="Rectangle 152">
            <a:extLst>
              <a:ext uri="{FF2B5EF4-FFF2-40B4-BE49-F238E27FC236}">
                <a16:creationId xmlns:a16="http://schemas.microsoft.com/office/drawing/2014/main" id="{69482136-9409-C7E4-D2B6-4D5F58235A3A}"/>
              </a:ext>
            </a:extLst>
          </p:cNvPr>
          <p:cNvSpPr/>
          <p:nvPr>
            <p:custDataLst>
              <p:tags r:id="rId10"/>
            </p:custDataLst>
          </p:nvPr>
        </p:nvSpPr>
        <p:spPr>
          <a:xfrm>
            <a:off x="6918527" y="4455444"/>
            <a:ext cx="4572000" cy="646331"/>
          </a:xfrm>
          <a:prstGeom prst="rect">
            <a:avLst/>
          </a:prstGeom>
        </p:spPr>
        <p:txBody>
          <a:bodyPr>
            <a:spAutoFit/>
          </a:bodyPr>
          <a:lstStyle/>
          <a:p>
            <a:pPr algn="ctr"/>
            <a:r>
              <a:rPr lang="fr-CA" sz="1200" dirty="0">
                <a:solidFill>
                  <a:srgbClr val="333F48"/>
                </a:solidFill>
                <a:latin typeface="Arial" panose="020B0604020202020204" pitchFamily="34" charset="0"/>
                <a:cs typeface="Arial" panose="020B0604020202020204" pitchFamily="34" charset="0"/>
              </a:rPr>
              <a:t>4 </a:t>
            </a:r>
            <a:r>
              <a:rPr lang="fr-CA" sz="1200" dirty="0" err="1">
                <a:solidFill>
                  <a:srgbClr val="333F48"/>
                </a:solidFill>
                <a:latin typeface="Arial" panose="020B0604020202020204" pitchFamily="34" charset="0"/>
                <a:cs typeface="Arial" panose="020B0604020202020204" pitchFamily="34" charset="0"/>
              </a:rPr>
              <a:t>elected</a:t>
            </a:r>
            <a:r>
              <a:rPr lang="fr-CA" sz="1200" dirty="0">
                <a:solidFill>
                  <a:srgbClr val="333F48"/>
                </a:solidFill>
                <a:latin typeface="Arial" panose="020B0604020202020204" pitchFamily="34" charset="0"/>
                <a:cs typeface="Arial" panose="020B0604020202020204" pitchFamily="34" charset="0"/>
              </a:rPr>
              <a:t> </a:t>
            </a:r>
            <a:r>
              <a:rPr lang="fr-CA" sz="1200" dirty="0" err="1">
                <a:solidFill>
                  <a:srgbClr val="333F48"/>
                </a:solidFill>
                <a:latin typeface="Arial" panose="020B0604020202020204" pitchFamily="34" charset="0"/>
                <a:cs typeface="Arial" panose="020B0604020202020204" pitchFamily="34" charset="0"/>
              </a:rPr>
              <a:t>representatives</a:t>
            </a:r>
            <a:r>
              <a:rPr lang="fr-CA" sz="1200" dirty="0">
                <a:solidFill>
                  <a:srgbClr val="333F48"/>
                </a:solidFill>
                <a:latin typeface="Arial" panose="020B0604020202020204" pitchFamily="34" charset="0"/>
                <a:cs typeface="Arial" panose="020B0604020202020204" pitchFamily="34" charset="0"/>
              </a:rPr>
              <a:t> of the</a:t>
            </a:r>
          </a:p>
          <a:p>
            <a:pPr algn="ctr"/>
            <a:r>
              <a:rPr lang="fr-CA" sz="1200" dirty="0">
                <a:solidFill>
                  <a:srgbClr val="333F48"/>
                </a:solidFill>
                <a:latin typeface="Arial" panose="020B0604020202020204" pitchFamily="34" charset="0"/>
                <a:cs typeface="Arial" panose="020B0604020202020204" pitchFamily="34" charset="0"/>
              </a:rPr>
              <a:t> </a:t>
            </a:r>
            <a:r>
              <a:rPr lang="fr-CA" sz="1200" b="1" dirty="0">
                <a:solidFill>
                  <a:srgbClr val="C1C6C8"/>
                </a:solidFill>
                <a:latin typeface="Arial" panose="020B0604020202020204" pitchFamily="34" charset="0"/>
                <a:cs typeface="Arial" panose="020B0604020202020204" pitchFamily="34" charset="0"/>
              </a:rPr>
              <a:t>GREY </a:t>
            </a:r>
            <a:r>
              <a:rPr lang="fr-CA" sz="1200" dirty="0">
                <a:latin typeface="Arial" panose="020B0604020202020204" pitchFamily="34" charset="0"/>
                <a:cs typeface="Arial" panose="020B0604020202020204" pitchFamily="34" charset="0"/>
              </a:rPr>
              <a:t>party</a:t>
            </a:r>
          </a:p>
          <a:p>
            <a:pPr algn="ctr"/>
            <a:endParaRPr lang="fr-CA" sz="1200" b="1" dirty="0">
              <a:solidFill>
                <a:srgbClr val="C1C6C8"/>
              </a:solidFill>
              <a:latin typeface="Arial" panose="020B0604020202020204" pitchFamily="34" charset="0"/>
              <a:cs typeface="Arial" panose="020B0604020202020204" pitchFamily="34" charset="0"/>
            </a:endParaRPr>
          </a:p>
        </p:txBody>
      </p:sp>
      <p:grpSp>
        <p:nvGrpSpPr>
          <p:cNvPr id="154" name="Groupe 153">
            <a:extLst>
              <a:ext uri="{FF2B5EF4-FFF2-40B4-BE49-F238E27FC236}">
                <a16:creationId xmlns:a16="http://schemas.microsoft.com/office/drawing/2014/main" id="{F76215D1-9498-38BD-AF3C-E57BE61A26AD}"/>
              </a:ext>
            </a:extLst>
          </p:cNvPr>
          <p:cNvGrpSpPr/>
          <p:nvPr>
            <p:custDataLst>
              <p:tags r:id="rId11"/>
            </p:custDataLst>
          </p:nvPr>
        </p:nvGrpSpPr>
        <p:grpSpPr>
          <a:xfrm>
            <a:off x="8456314" y="3359323"/>
            <a:ext cx="1419074" cy="884352"/>
            <a:chOff x="8960074" y="2048232"/>
            <a:chExt cx="1892099" cy="1179136"/>
          </a:xfrm>
        </p:grpSpPr>
        <p:grpSp>
          <p:nvGrpSpPr>
            <p:cNvPr id="155" name="Groupe 154">
              <a:extLst>
                <a:ext uri="{FF2B5EF4-FFF2-40B4-BE49-F238E27FC236}">
                  <a16:creationId xmlns:a16="http://schemas.microsoft.com/office/drawing/2014/main" id="{3C4FFB3B-3EE8-9926-FEF1-9911021AC847}"/>
                </a:ext>
              </a:extLst>
            </p:cNvPr>
            <p:cNvGrpSpPr/>
            <p:nvPr/>
          </p:nvGrpSpPr>
          <p:grpSpPr>
            <a:xfrm>
              <a:off x="9806004" y="2707256"/>
              <a:ext cx="303377" cy="476249"/>
              <a:chOff x="2119312" y="2059371"/>
              <a:chExt cx="381000" cy="598103"/>
            </a:xfrm>
            <a:solidFill>
              <a:srgbClr val="C1C6C8"/>
            </a:solidFill>
          </p:grpSpPr>
          <p:sp>
            <p:nvSpPr>
              <p:cNvPr id="175" name="Ellipse 174">
                <a:extLst>
                  <a:ext uri="{FF2B5EF4-FFF2-40B4-BE49-F238E27FC236}">
                    <a16:creationId xmlns:a16="http://schemas.microsoft.com/office/drawing/2014/main" id="{48779827-7FAC-E33A-3B18-681E6CDCC1AF}"/>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76" name="Organigramme : Délai 175">
                <a:extLst>
                  <a:ext uri="{FF2B5EF4-FFF2-40B4-BE49-F238E27FC236}">
                    <a16:creationId xmlns:a16="http://schemas.microsoft.com/office/drawing/2014/main" id="{40A4742E-8EB7-5D2A-66AE-3B5CE72B62F6}"/>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156" name="Groupe 155">
              <a:extLst>
                <a:ext uri="{FF2B5EF4-FFF2-40B4-BE49-F238E27FC236}">
                  <a16:creationId xmlns:a16="http://schemas.microsoft.com/office/drawing/2014/main" id="{F6DC0A29-201E-5E4E-C684-0492DFB38270}"/>
                </a:ext>
              </a:extLst>
            </p:cNvPr>
            <p:cNvGrpSpPr/>
            <p:nvPr/>
          </p:nvGrpSpPr>
          <p:grpSpPr>
            <a:xfrm>
              <a:off x="8960074" y="2048232"/>
              <a:ext cx="1892099" cy="476250"/>
              <a:chOff x="8960074" y="2048232"/>
              <a:chExt cx="1892099" cy="476250"/>
            </a:xfrm>
          </p:grpSpPr>
          <p:grpSp>
            <p:nvGrpSpPr>
              <p:cNvPr id="163" name="Groupe 162">
                <a:extLst>
                  <a:ext uri="{FF2B5EF4-FFF2-40B4-BE49-F238E27FC236}">
                    <a16:creationId xmlns:a16="http://schemas.microsoft.com/office/drawing/2014/main" id="{CA520971-AD17-FE31-2038-742CDBF1E15F}"/>
                  </a:ext>
                </a:extLst>
              </p:cNvPr>
              <p:cNvGrpSpPr/>
              <p:nvPr/>
            </p:nvGrpSpPr>
            <p:grpSpPr>
              <a:xfrm>
                <a:off x="8960074" y="2048232"/>
                <a:ext cx="303377" cy="476249"/>
                <a:chOff x="2119312" y="2059371"/>
                <a:chExt cx="381000" cy="598103"/>
              </a:xfrm>
              <a:solidFill>
                <a:srgbClr val="C1C6C8"/>
              </a:solidFill>
            </p:grpSpPr>
            <p:sp>
              <p:nvSpPr>
                <p:cNvPr id="173" name="Ellipse 172">
                  <a:extLst>
                    <a:ext uri="{FF2B5EF4-FFF2-40B4-BE49-F238E27FC236}">
                      <a16:creationId xmlns:a16="http://schemas.microsoft.com/office/drawing/2014/main" id="{913E5465-29B5-ECB3-CD9D-92BD501E7E7C}"/>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74" name="Organigramme : Délai 173">
                  <a:extLst>
                    <a:ext uri="{FF2B5EF4-FFF2-40B4-BE49-F238E27FC236}">
                      <a16:creationId xmlns:a16="http://schemas.microsoft.com/office/drawing/2014/main" id="{CB65282D-BBE4-2E6F-2773-DA756F16DC69}"/>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164" name="Groupe 163">
                <a:extLst>
                  <a:ext uri="{FF2B5EF4-FFF2-40B4-BE49-F238E27FC236}">
                    <a16:creationId xmlns:a16="http://schemas.microsoft.com/office/drawing/2014/main" id="{0E7FF239-0719-DD4A-7855-1F177E4DC758}"/>
                  </a:ext>
                </a:extLst>
              </p:cNvPr>
              <p:cNvGrpSpPr/>
              <p:nvPr/>
            </p:nvGrpSpPr>
            <p:grpSpPr>
              <a:xfrm>
                <a:off x="9503824" y="2048233"/>
                <a:ext cx="303377" cy="476249"/>
                <a:chOff x="2119312" y="2059371"/>
                <a:chExt cx="381000" cy="598103"/>
              </a:xfrm>
              <a:solidFill>
                <a:srgbClr val="C1C6C8"/>
              </a:solidFill>
            </p:grpSpPr>
            <p:sp>
              <p:nvSpPr>
                <p:cNvPr id="171" name="Ellipse 170">
                  <a:extLst>
                    <a:ext uri="{FF2B5EF4-FFF2-40B4-BE49-F238E27FC236}">
                      <a16:creationId xmlns:a16="http://schemas.microsoft.com/office/drawing/2014/main" id="{80211D91-3AC2-563B-80F8-14ABBF5AB82A}"/>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72" name="Organigramme : Délai 171">
                  <a:extLst>
                    <a:ext uri="{FF2B5EF4-FFF2-40B4-BE49-F238E27FC236}">
                      <a16:creationId xmlns:a16="http://schemas.microsoft.com/office/drawing/2014/main" id="{C9A3FC12-A8E8-F7C4-2032-7CEFD24CBAD2}"/>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165" name="Groupe 164">
                <a:extLst>
                  <a:ext uri="{FF2B5EF4-FFF2-40B4-BE49-F238E27FC236}">
                    <a16:creationId xmlns:a16="http://schemas.microsoft.com/office/drawing/2014/main" id="{F14AB15E-A78A-40C8-1F22-3820EA18E427}"/>
                  </a:ext>
                </a:extLst>
              </p:cNvPr>
              <p:cNvGrpSpPr/>
              <p:nvPr/>
            </p:nvGrpSpPr>
            <p:grpSpPr>
              <a:xfrm>
                <a:off x="10044913" y="2048233"/>
                <a:ext cx="303377" cy="476249"/>
                <a:chOff x="2119312" y="2059371"/>
                <a:chExt cx="381000" cy="598103"/>
              </a:xfrm>
              <a:solidFill>
                <a:srgbClr val="C1C6C8"/>
              </a:solidFill>
            </p:grpSpPr>
            <p:sp>
              <p:nvSpPr>
                <p:cNvPr id="169" name="Ellipse 168">
                  <a:extLst>
                    <a:ext uri="{FF2B5EF4-FFF2-40B4-BE49-F238E27FC236}">
                      <a16:creationId xmlns:a16="http://schemas.microsoft.com/office/drawing/2014/main" id="{8E94ACA2-D4FD-3CA3-18A8-1BA57A1D9C5B}"/>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70" name="Organigramme : Délai 169">
                  <a:extLst>
                    <a:ext uri="{FF2B5EF4-FFF2-40B4-BE49-F238E27FC236}">
                      <a16:creationId xmlns:a16="http://schemas.microsoft.com/office/drawing/2014/main" id="{D009F170-5C66-F1E1-0620-764C914C9B82}"/>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166" name="Groupe 165">
                <a:extLst>
                  <a:ext uri="{FF2B5EF4-FFF2-40B4-BE49-F238E27FC236}">
                    <a16:creationId xmlns:a16="http://schemas.microsoft.com/office/drawing/2014/main" id="{76B7CD9B-8C2C-CF68-46ED-79167A2439B7}"/>
                  </a:ext>
                </a:extLst>
              </p:cNvPr>
              <p:cNvGrpSpPr/>
              <p:nvPr/>
            </p:nvGrpSpPr>
            <p:grpSpPr>
              <a:xfrm>
                <a:off x="10548796" y="2048232"/>
                <a:ext cx="303377" cy="476249"/>
                <a:chOff x="2119312" y="2059371"/>
                <a:chExt cx="381000" cy="598103"/>
              </a:xfrm>
              <a:solidFill>
                <a:srgbClr val="C1C6C8"/>
              </a:solidFill>
            </p:grpSpPr>
            <p:sp>
              <p:nvSpPr>
                <p:cNvPr id="167" name="Ellipse 166">
                  <a:extLst>
                    <a:ext uri="{FF2B5EF4-FFF2-40B4-BE49-F238E27FC236}">
                      <a16:creationId xmlns:a16="http://schemas.microsoft.com/office/drawing/2014/main" id="{C6FFAD1A-90F2-5A2E-C01D-264B54987AF0}"/>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68" name="Organigramme : Délai 167">
                  <a:extLst>
                    <a:ext uri="{FF2B5EF4-FFF2-40B4-BE49-F238E27FC236}">
                      <a16:creationId xmlns:a16="http://schemas.microsoft.com/office/drawing/2014/main" id="{29B5D0C7-499D-1D9E-9D81-1BBDBA07A35D}"/>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grpSp>
          <p:nvGrpSpPr>
            <p:cNvPr id="157" name="Groupe 156">
              <a:extLst>
                <a:ext uri="{FF2B5EF4-FFF2-40B4-BE49-F238E27FC236}">
                  <a16:creationId xmlns:a16="http://schemas.microsoft.com/office/drawing/2014/main" id="{FECE462F-3D86-BEA2-7A21-2EC983E34ADE}"/>
                </a:ext>
              </a:extLst>
            </p:cNvPr>
            <p:cNvGrpSpPr/>
            <p:nvPr/>
          </p:nvGrpSpPr>
          <p:grpSpPr>
            <a:xfrm>
              <a:off x="10374355" y="2707256"/>
              <a:ext cx="303377" cy="476249"/>
              <a:chOff x="2119312" y="2059371"/>
              <a:chExt cx="381000" cy="598103"/>
            </a:xfrm>
            <a:solidFill>
              <a:srgbClr val="C1C6C8"/>
            </a:solidFill>
          </p:grpSpPr>
          <p:sp>
            <p:nvSpPr>
              <p:cNvPr id="161" name="Ellipse 160">
                <a:extLst>
                  <a:ext uri="{FF2B5EF4-FFF2-40B4-BE49-F238E27FC236}">
                    <a16:creationId xmlns:a16="http://schemas.microsoft.com/office/drawing/2014/main" id="{E6A7B452-D6EE-CAD4-EFB5-4F84026F0B40}"/>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62" name="Organigramme : Délai 161">
                <a:extLst>
                  <a:ext uri="{FF2B5EF4-FFF2-40B4-BE49-F238E27FC236}">
                    <a16:creationId xmlns:a16="http://schemas.microsoft.com/office/drawing/2014/main" id="{584816C6-2664-F428-40F2-F53462490D25}"/>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nvGrpSpPr>
            <p:cNvPr id="158" name="Groupe 157">
              <a:extLst>
                <a:ext uri="{FF2B5EF4-FFF2-40B4-BE49-F238E27FC236}">
                  <a16:creationId xmlns:a16="http://schemas.microsoft.com/office/drawing/2014/main" id="{A0AB93CF-CA62-51CD-DD89-850D36682F8F}"/>
                </a:ext>
              </a:extLst>
            </p:cNvPr>
            <p:cNvGrpSpPr/>
            <p:nvPr/>
          </p:nvGrpSpPr>
          <p:grpSpPr>
            <a:xfrm>
              <a:off x="9230876" y="2751119"/>
              <a:ext cx="303377" cy="476249"/>
              <a:chOff x="2119312" y="2059371"/>
              <a:chExt cx="381000" cy="598103"/>
            </a:xfrm>
            <a:solidFill>
              <a:srgbClr val="C1C6C8"/>
            </a:solidFill>
          </p:grpSpPr>
          <p:sp>
            <p:nvSpPr>
              <p:cNvPr id="159" name="Ellipse 158">
                <a:extLst>
                  <a:ext uri="{FF2B5EF4-FFF2-40B4-BE49-F238E27FC236}">
                    <a16:creationId xmlns:a16="http://schemas.microsoft.com/office/drawing/2014/main" id="{6C147BCF-2E3D-889F-733E-D98288D8B0EE}"/>
                  </a:ext>
                </a:extLst>
              </p:cNvPr>
              <p:cNvSpPr/>
              <p:nvPr/>
            </p:nvSpPr>
            <p:spPr>
              <a:xfrm>
                <a:off x="2200275" y="2059371"/>
                <a:ext cx="219075" cy="226629"/>
              </a:xfrm>
              <a:prstGeom prst="ellipse">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160" name="Organigramme : Délai 159">
                <a:extLst>
                  <a:ext uri="{FF2B5EF4-FFF2-40B4-BE49-F238E27FC236}">
                    <a16:creationId xmlns:a16="http://schemas.microsoft.com/office/drawing/2014/main" id="{B7BDE6AD-E08E-4A79-5F86-222976C58204}"/>
                  </a:ext>
                </a:extLst>
              </p:cNvPr>
              <p:cNvSpPr/>
              <p:nvPr/>
            </p:nvSpPr>
            <p:spPr>
              <a:xfrm rot="16200000">
                <a:off x="2138362" y="2295524"/>
                <a:ext cx="342900" cy="381000"/>
              </a:xfrm>
              <a:prstGeom prst="flowChartDelay">
                <a:avLst/>
              </a:prstGeom>
              <a:grpFill/>
              <a:ln>
                <a:solidFill>
                  <a:srgbClr val="C1C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grpSp>
      <p:sp>
        <p:nvSpPr>
          <p:cNvPr id="177" name="ZoneTexte 176">
            <a:extLst>
              <a:ext uri="{FF2B5EF4-FFF2-40B4-BE49-F238E27FC236}">
                <a16:creationId xmlns:a16="http://schemas.microsoft.com/office/drawing/2014/main" id="{B5A5CB34-3C31-5010-D950-C08D402D9D99}"/>
              </a:ext>
            </a:extLst>
          </p:cNvPr>
          <p:cNvSpPr txBox="1"/>
          <p:nvPr>
            <p:custDataLst>
              <p:tags r:id="rId12"/>
            </p:custDataLst>
          </p:nvPr>
        </p:nvSpPr>
        <p:spPr>
          <a:xfrm>
            <a:off x="4627241" y="3349815"/>
            <a:ext cx="1044124" cy="919401"/>
          </a:xfrm>
          <a:prstGeom prst="roundRect">
            <a:avLst/>
          </a:prstGeom>
          <a:noFill/>
          <a:ln>
            <a:solidFill>
              <a:srgbClr val="333F48"/>
            </a:solidFill>
            <a:prstDash val="dash"/>
          </a:ln>
        </p:spPr>
        <p:txBody>
          <a:bodyPr wrap="none" rtlCol="0">
            <a:spAutoFit/>
          </a:bodyPr>
          <a:lstStyle/>
          <a:p>
            <a:pPr algn="ctr"/>
            <a:r>
              <a:rPr lang="fr-CA" b="1">
                <a:solidFill>
                  <a:srgbClr val="333F48"/>
                </a:solidFill>
                <a:latin typeface="Arial" panose="020B0604020202020204" pitchFamily="34" charset="0"/>
                <a:cs typeface="Arial" panose="020B0604020202020204" pitchFamily="34" charset="0"/>
              </a:rPr>
              <a:t>10 &lt; 15</a:t>
            </a:r>
            <a:br>
              <a:rPr lang="fr-CA" sz="2100" b="1">
                <a:solidFill>
                  <a:srgbClr val="333F48"/>
                </a:solidFill>
                <a:latin typeface="Arial" panose="020B0604020202020204" pitchFamily="34" charset="0"/>
                <a:cs typeface="Arial" panose="020B0604020202020204" pitchFamily="34" charset="0"/>
              </a:rPr>
            </a:br>
            <a:r>
              <a:rPr lang="fr-CA" sz="1500">
                <a:solidFill>
                  <a:srgbClr val="F6891F"/>
                </a:solidFill>
                <a:latin typeface="Arial" panose="020B0604020202020204" pitchFamily="34" charset="0"/>
                <a:cs typeface="Arial" panose="020B0604020202020204" pitchFamily="34" charset="0"/>
              </a:rPr>
              <a:t>10</a:t>
            </a:r>
            <a:r>
              <a:rPr lang="fr-CA" sz="1500">
                <a:solidFill>
                  <a:srgbClr val="333F48"/>
                </a:solidFill>
                <a:latin typeface="Arial" panose="020B0604020202020204" pitchFamily="34" charset="0"/>
                <a:cs typeface="Arial" panose="020B0604020202020204" pitchFamily="34" charset="0"/>
              </a:rPr>
              <a:t> &gt; </a:t>
            </a:r>
            <a:r>
              <a:rPr lang="fr-CA" sz="1500">
                <a:solidFill>
                  <a:srgbClr val="00A9CE"/>
                </a:solidFill>
                <a:latin typeface="Arial" panose="020B0604020202020204" pitchFamily="34" charset="0"/>
                <a:cs typeface="Arial" panose="020B0604020202020204" pitchFamily="34" charset="0"/>
              </a:rPr>
              <a:t>8</a:t>
            </a:r>
          </a:p>
          <a:p>
            <a:pPr algn="ctr"/>
            <a:r>
              <a:rPr lang="fr-CA" sz="1500">
                <a:solidFill>
                  <a:srgbClr val="F6891F"/>
                </a:solidFill>
                <a:latin typeface="Arial" panose="020B0604020202020204" pitchFamily="34" charset="0"/>
                <a:cs typeface="Arial" panose="020B0604020202020204" pitchFamily="34" charset="0"/>
              </a:rPr>
              <a:t>10</a:t>
            </a:r>
            <a:r>
              <a:rPr lang="fr-CA" sz="1500">
                <a:solidFill>
                  <a:srgbClr val="333F48"/>
                </a:solidFill>
                <a:latin typeface="Arial" panose="020B0604020202020204" pitchFamily="34" charset="0"/>
                <a:cs typeface="Arial" panose="020B0604020202020204" pitchFamily="34" charset="0"/>
              </a:rPr>
              <a:t> &gt; </a:t>
            </a:r>
            <a:r>
              <a:rPr lang="fr-CA" sz="1500">
                <a:solidFill>
                  <a:srgbClr val="C1C6C8"/>
                </a:solidFill>
                <a:latin typeface="Arial" panose="020B0604020202020204" pitchFamily="34" charset="0"/>
                <a:cs typeface="Arial" panose="020B0604020202020204" pitchFamily="34" charset="0"/>
              </a:rPr>
              <a:t>7</a:t>
            </a:r>
          </a:p>
        </p:txBody>
      </p:sp>
      <p:sp>
        <p:nvSpPr>
          <p:cNvPr id="178" name="ZoneTexte 177">
            <a:extLst>
              <a:ext uri="{FF2B5EF4-FFF2-40B4-BE49-F238E27FC236}">
                <a16:creationId xmlns:a16="http://schemas.microsoft.com/office/drawing/2014/main" id="{DA31965D-49A3-D643-C696-3CD706690D80}"/>
              </a:ext>
            </a:extLst>
          </p:cNvPr>
          <p:cNvSpPr txBox="1"/>
          <p:nvPr>
            <p:custDataLst>
              <p:tags r:id="rId13"/>
            </p:custDataLst>
          </p:nvPr>
        </p:nvSpPr>
        <p:spPr>
          <a:xfrm>
            <a:off x="3431952" y="956632"/>
            <a:ext cx="4955203" cy="969496"/>
          </a:xfrm>
          <a:prstGeom prst="rect">
            <a:avLst/>
          </a:prstGeom>
          <a:noFill/>
        </p:spPr>
        <p:txBody>
          <a:bodyPr wrap="none" rtlCol="0">
            <a:spAutoFit/>
          </a:bodyPr>
          <a:lstStyle/>
          <a:p>
            <a:r>
              <a:rPr lang="fr-CA" sz="3600" b="1" dirty="0" err="1">
                <a:solidFill>
                  <a:srgbClr val="333F48"/>
                </a:solidFill>
                <a:latin typeface="Arial" panose="020B0604020202020204" pitchFamily="34" charset="0"/>
                <a:cs typeface="Arial" panose="020B0604020202020204" pitchFamily="34" charset="0"/>
              </a:rPr>
              <a:t>Minority</a:t>
            </a:r>
            <a:r>
              <a:rPr lang="fr-CA" sz="3600" b="1" dirty="0">
                <a:solidFill>
                  <a:srgbClr val="333F48"/>
                </a:solidFill>
                <a:latin typeface="Arial" panose="020B0604020202020204" pitchFamily="34" charset="0"/>
                <a:cs typeface="Arial" panose="020B0604020202020204" pitchFamily="34" charset="0"/>
              </a:rPr>
              <a:t> </a:t>
            </a:r>
            <a:r>
              <a:rPr lang="fr-CA" sz="3600" dirty="0" err="1">
                <a:solidFill>
                  <a:srgbClr val="333F48"/>
                </a:solidFill>
                <a:latin typeface="Arial" panose="020B0604020202020204" pitchFamily="34" charset="0"/>
                <a:cs typeface="Arial" panose="020B0604020202020204" pitchFamily="34" charset="0"/>
              </a:rPr>
              <a:t>Government</a:t>
            </a:r>
            <a:r>
              <a:rPr lang="fr-CA" sz="3600" b="1" dirty="0">
                <a:solidFill>
                  <a:srgbClr val="333F48"/>
                </a:solidFill>
                <a:latin typeface="Arial" panose="020B0604020202020204" pitchFamily="34" charset="0"/>
                <a:cs typeface="Arial" panose="020B0604020202020204" pitchFamily="34" charset="0"/>
              </a:rPr>
              <a:t> </a:t>
            </a:r>
            <a:br>
              <a:rPr lang="fr-CA" sz="2100" b="1" dirty="0">
                <a:solidFill>
                  <a:srgbClr val="333F48"/>
                </a:solidFill>
                <a:latin typeface="Arial" panose="020B0604020202020204" pitchFamily="34" charset="0"/>
                <a:cs typeface="Arial" panose="020B0604020202020204" pitchFamily="34" charset="0"/>
              </a:rPr>
            </a:br>
            <a:endParaRPr lang="fr-CA" sz="2100" b="1" dirty="0">
              <a:solidFill>
                <a:srgbClr val="333F4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201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4E3193-E6B8-A360-E9FC-FB3EE8D1E897}"/>
              </a:ext>
            </a:extLst>
          </p:cNvPr>
          <p:cNvSpPr/>
          <p:nvPr>
            <p:custDataLst>
              <p:tags r:id="rId1"/>
            </p:custDataLst>
          </p:nvPr>
        </p:nvSpPr>
        <p:spPr>
          <a:xfrm>
            <a:off x="2443164" y="463765"/>
            <a:ext cx="7929562" cy="584775"/>
          </a:xfrm>
          <a:prstGeom prst="rect">
            <a:avLst/>
          </a:prstGeom>
        </p:spPr>
        <p:txBody>
          <a:bodyPr wrap="square">
            <a:spAutoFit/>
          </a:bodyPr>
          <a:lstStyle/>
          <a:p>
            <a:r>
              <a:rPr lang="fr-CA" sz="3200" dirty="0">
                <a:solidFill>
                  <a:srgbClr val="F6891F"/>
                </a:solidFill>
                <a:latin typeface="Arial" panose="020B0604020202020204" pitchFamily="34" charset="0"/>
                <a:cs typeface="Arial" panose="020B0604020202020204" pitchFamily="34" charset="0"/>
              </a:rPr>
              <a:t>In Canada: </a:t>
            </a:r>
            <a:r>
              <a:rPr lang="fr-CA" sz="3200" dirty="0" err="1">
                <a:solidFill>
                  <a:srgbClr val="F6891F"/>
                </a:solidFill>
                <a:latin typeface="Arial" panose="020B0604020202020204" pitchFamily="34" charset="0"/>
                <a:cs typeface="Arial" panose="020B0604020202020204" pitchFamily="34" charset="0"/>
              </a:rPr>
              <a:t>Equality</a:t>
            </a:r>
            <a:r>
              <a:rPr lang="fr-CA" sz="3200" dirty="0">
                <a:solidFill>
                  <a:srgbClr val="F6891F"/>
                </a:solidFill>
                <a:latin typeface="Arial" panose="020B0604020202020204" pitchFamily="34" charset="0"/>
                <a:cs typeface="Arial" panose="020B0604020202020204" pitchFamily="34" charset="0"/>
              </a:rPr>
              <a:t> </a:t>
            </a:r>
            <a:r>
              <a:rPr lang="fr-CA" sz="3200" dirty="0" err="1">
                <a:solidFill>
                  <a:srgbClr val="F6891F"/>
                </a:solidFill>
                <a:latin typeface="Arial" panose="020B0604020202020204" pitchFamily="34" charset="0"/>
                <a:cs typeface="Arial" panose="020B0604020202020204" pitchFamily="34" charset="0"/>
              </a:rPr>
              <a:t>Before</a:t>
            </a:r>
            <a:r>
              <a:rPr lang="fr-CA" sz="3200" dirty="0">
                <a:solidFill>
                  <a:srgbClr val="F6891F"/>
                </a:solidFill>
                <a:latin typeface="Arial" panose="020B0604020202020204" pitchFamily="34" charset="0"/>
                <a:cs typeface="Arial" panose="020B0604020202020204" pitchFamily="34" charset="0"/>
              </a:rPr>
              <a:t> the Law</a:t>
            </a:r>
            <a:endParaRPr lang="en-CA" sz="3200" dirty="0"/>
          </a:p>
        </p:txBody>
      </p:sp>
      <p:pic>
        <p:nvPicPr>
          <p:cNvPr id="5" name="Image 4">
            <a:extLst>
              <a:ext uri="{FF2B5EF4-FFF2-40B4-BE49-F238E27FC236}">
                <a16:creationId xmlns:a16="http://schemas.microsoft.com/office/drawing/2014/main" id="{CEE7A94A-1A11-B4A2-4ECD-24D5E72B96E6}"/>
              </a:ext>
            </a:extLst>
          </p:cNvPr>
          <p:cNvPicPr>
            <a:picLocks noChangeAspect="1"/>
          </p:cNvPicPr>
          <p:nvPr>
            <p:custDataLst>
              <p:tags r:id="rId2"/>
            </p:custDataLst>
          </p:nvPr>
        </p:nvPicPr>
        <p:blipFill>
          <a:blip r:embed="rId8"/>
          <a:stretch>
            <a:fillRect/>
          </a:stretch>
        </p:blipFill>
        <p:spPr>
          <a:xfrm>
            <a:off x="303920" y="406731"/>
            <a:ext cx="1281993" cy="641809"/>
          </a:xfrm>
          <a:prstGeom prst="rect">
            <a:avLst/>
          </a:prstGeom>
        </p:spPr>
      </p:pic>
      <p:sp>
        <p:nvSpPr>
          <p:cNvPr id="7" name="ZoneTexte 6">
            <a:extLst>
              <a:ext uri="{FF2B5EF4-FFF2-40B4-BE49-F238E27FC236}">
                <a16:creationId xmlns:a16="http://schemas.microsoft.com/office/drawing/2014/main" id="{2706CA97-4D4E-0528-45CF-A921ED338D59}"/>
              </a:ext>
            </a:extLst>
          </p:cNvPr>
          <p:cNvSpPr txBox="1"/>
          <p:nvPr>
            <p:custDataLst>
              <p:tags r:id="rId3"/>
            </p:custDataLst>
          </p:nvPr>
        </p:nvSpPr>
        <p:spPr>
          <a:xfrm>
            <a:off x="1838131" y="1502955"/>
            <a:ext cx="8190063" cy="954107"/>
          </a:xfrm>
          <a:prstGeom prst="rect">
            <a:avLst/>
          </a:prstGeom>
          <a:noFill/>
        </p:spPr>
        <p:txBody>
          <a:bodyPr wrap="square" rtlCol="0">
            <a:spAutoFit/>
          </a:bodyPr>
          <a:lstStyle/>
          <a:p>
            <a:r>
              <a:rPr lang="fr-CA" sz="2800" dirty="0"/>
              <a:t>The Canadian Charter of </a:t>
            </a:r>
            <a:r>
              <a:rPr lang="fr-CA" sz="2800" dirty="0" err="1"/>
              <a:t>Rights</a:t>
            </a:r>
            <a:r>
              <a:rPr lang="fr-CA" sz="2800" dirty="0"/>
              <a:t> and </a:t>
            </a:r>
            <a:r>
              <a:rPr lang="fr-CA" sz="2800" dirty="0" err="1"/>
              <a:t>Freedoms</a:t>
            </a:r>
            <a:r>
              <a:rPr lang="fr-CA" sz="2800" dirty="0"/>
              <a:t> </a:t>
            </a:r>
            <a:r>
              <a:rPr lang="fr-CA" sz="2800" dirty="0" err="1"/>
              <a:t>garantees</a:t>
            </a:r>
            <a:r>
              <a:rPr lang="fr-CA" sz="2800" dirty="0"/>
              <a:t> </a:t>
            </a:r>
            <a:r>
              <a:rPr lang="fr-CA" sz="2800" dirty="0" err="1"/>
              <a:t>equality</a:t>
            </a:r>
            <a:r>
              <a:rPr lang="fr-CA" sz="2800" dirty="0"/>
              <a:t> </a:t>
            </a:r>
            <a:r>
              <a:rPr lang="fr-CA" sz="2800" dirty="0" err="1"/>
              <a:t>before</a:t>
            </a:r>
            <a:r>
              <a:rPr lang="fr-CA" sz="2800" dirty="0"/>
              <a:t> the </a:t>
            </a:r>
            <a:r>
              <a:rPr lang="fr-CA" sz="2800" dirty="0" err="1"/>
              <a:t>law</a:t>
            </a:r>
            <a:r>
              <a:rPr lang="fr-CA" sz="2800" dirty="0"/>
              <a:t>.  </a:t>
            </a:r>
            <a:endParaRPr lang="en-CA" sz="2800" dirty="0"/>
          </a:p>
        </p:txBody>
      </p:sp>
      <p:sp>
        <p:nvSpPr>
          <p:cNvPr id="8" name="Rectangle 7">
            <a:extLst>
              <a:ext uri="{FF2B5EF4-FFF2-40B4-BE49-F238E27FC236}">
                <a16:creationId xmlns:a16="http://schemas.microsoft.com/office/drawing/2014/main" id="{2AF603A0-090E-42DD-71FD-03BC2EBEC1DF}"/>
              </a:ext>
            </a:extLst>
          </p:cNvPr>
          <p:cNvSpPr/>
          <p:nvPr>
            <p:custDataLst>
              <p:tags r:id="rId4"/>
            </p:custDataLst>
          </p:nvPr>
        </p:nvSpPr>
        <p:spPr>
          <a:xfrm>
            <a:off x="1067744" y="3265493"/>
            <a:ext cx="6096000" cy="1846659"/>
          </a:xfrm>
          <a:prstGeom prst="rect">
            <a:avLst/>
          </a:prstGeom>
        </p:spPr>
        <p:txBody>
          <a:bodyPr lIns="91440" tIns="45720" rIns="91440" bIns="45720" anchor="t">
            <a:spAutoFit/>
          </a:bodyPr>
          <a:lstStyle/>
          <a:p>
            <a:pPr fontAlgn="base"/>
            <a:r>
              <a:rPr lang="fr-FR" dirty="0">
                <a:solidFill>
                  <a:srgbClr val="000000"/>
                </a:solidFill>
                <a:latin typeface="Calibri"/>
                <a:cs typeface="Calibri"/>
              </a:rPr>
              <a:t>​</a:t>
            </a:r>
            <a:endParaRPr lang="fr-FR" sz="2400" dirty="0">
              <a:solidFill>
                <a:srgbClr val="000000"/>
              </a:solidFill>
              <a:latin typeface="Segoe UI"/>
              <a:cs typeface="Segoe UI"/>
            </a:endParaRPr>
          </a:p>
          <a:p>
            <a:pPr fontAlgn="base"/>
            <a:r>
              <a:rPr lang="en-US" sz="2400" dirty="0">
                <a:solidFill>
                  <a:schemeClr val="dk1"/>
                </a:solidFill>
              </a:rPr>
              <a:t>"</a:t>
            </a:r>
            <a:r>
              <a:rPr lang="fr-FR" sz="2400" dirty="0" err="1">
                <a:solidFill>
                  <a:srgbClr val="000000"/>
                </a:solidFill>
                <a:latin typeface="Calibri"/>
                <a:cs typeface="Calibri"/>
              </a:rPr>
              <a:t>Every</a:t>
            </a:r>
            <a:r>
              <a:rPr lang="fr-FR" sz="2400" dirty="0">
                <a:solidFill>
                  <a:srgbClr val="000000"/>
                </a:solidFill>
                <a:latin typeface="Calibri"/>
                <a:cs typeface="Calibri"/>
              </a:rPr>
              <a:t> </a:t>
            </a:r>
            <a:r>
              <a:rPr lang="fr-FR" sz="2400" dirty="0" err="1">
                <a:solidFill>
                  <a:srgbClr val="000000"/>
                </a:solidFill>
                <a:latin typeface="Calibri"/>
                <a:cs typeface="Calibri"/>
              </a:rPr>
              <a:t>individual</a:t>
            </a:r>
            <a:r>
              <a:rPr lang="fr-FR" sz="2400" dirty="0">
                <a:solidFill>
                  <a:srgbClr val="000000"/>
                </a:solidFill>
                <a:latin typeface="Calibri"/>
                <a:cs typeface="Calibri"/>
              </a:rPr>
              <a:t> </a:t>
            </a:r>
            <a:r>
              <a:rPr lang="fr-FR" sz="2400" dirty="0" err="1">
                <a:solidFill>
                  <a:srgbClr val="000000"/>
                </a:solidFill>
                <a:latin typeface="Calibri"/>
                <a:cs typeface="Calibri"/>
              </a:rPr>
              <a:t>is</a:t>
            </a:r>
            <a:r>
              <a:rPr lang="fr-FR" sz="2400" dirty="0">
                <a:solidFill>
                  <a:srgbClr val="000000"/>
                </a:solidFill>
                <a:latin typeface="Calibri"/>
                <a:cs typeface="Calibri"/>
              </a:rPr>
              <a:t> </a:t>
            </a:r>
            <a:r>
              <a:rPr lang="fr-FR" sz="2400" dirty="0" err="1">
                <a:solidFill>
                  <a:srgbClr val="000000"/>
                </a:solidFill>
                <a:latin typeface="Calibri"/>
                <a:cs typeface="Calibri"/>
              </a:rPr>
              <a:t>equal</a:t>
            </a:r>
            <a:r>
              <a:rPr lang="fr-FR" sz="2400" dirty="0">
                <a:solidFill>
                  <a:srgbClr val="000000"/>
                </a:solidFill>
                <a:latin typeface="Calibri"/>
                <a:cs typeface="Calibri"/>
              </a:rPr>
              <a:t> </a:t>
            </a:r>
            <a:r>
              <a:rPr lang="fr-FR" sz="2400" dirty="0" err="1">
                <a:solidFill>
                  <a:srgbClr val="000000"/>
                </a:solidFill>
                <a:latin typeface="Calibri"/>
                <a:cs typeface="Calibri"/>
              </a:rPr>
              <a:t>before</a:t>
            </a:r>
            <a:r>
              <a:rPr lang="fr-FR" sz="2400" dirty="0">
                <a:solidFill>
                  <a:srgbClr val="000000"/>
                </a:solidFill>
                <a:latin typeface="Calibri"/>
                <a:cs typeface="Calibri"/>
              </a:rPr>
              <a:t> and </a:t>
            </a:r>
            <a:r>
              <a:rPr lang="fr-FR" sz="2400" dirty="0" err="1">
                <a:solidFill>
                  <a:srgbClr val="000000"/>
                </a:solidFill>
                <a:latin typeface="Calibri"/>
                <a:cs typeface="Calibri"/>
              </a:rPr>
              <a:t>under</a:t>
            </a:r>
            <a:r>
              <a:rPr lang="fr-FR" sz="2400" dirty="0">
                <a:solidFill>
                  <a:srgbClr val="000000"/>
                </a:solidFill>
                <a:latin typeface="Calibri"/>
                <a:cs typeface="Calibri"/>
              </a:rPr>
              <a:t> the </a:t>
            </a:r>
            <a:r>
              <a:rPr lang="fr-FR" sz="2400" dirty="0" err="1">
                <a:solidFill>
                  <a:srgbClr val="000000"/>
                </a:solidFill>
                <a:latin typeface="Calibri"/>
                <a:cs typeface="Calibri"/>
              </a:rPr>
              <a:t>law</a:t>
            </a:r>
            <a:r>
              <a:rPr lang="fr-FR" sz="2400" dirty="0">
                <a:solidFill>
                  <a:srgbClr val="000000"/>
                </a:solidFill>
                <a:latin typeface="Calibri"/>
                <a:cs typeface="Calibri"/>
              </a:rPr>
              <a:t> and has the right to the </a:t>
            </a:r>
            <a:r>
              <a:rPr lang="fr-FR" sz="2400" dirty="0" err="1">
                <a:solidFill>
                  <a:srgbClr val="000000"/>
                </a:solidFill>
                <a:latin typeface="Calibri"/>
                <a:cs typeface="Calibri"/>
              </a:rPr>
              <a:t>equal</a:t>
            </a:r>
            <a:r>
              <a:rPr lang="fr-FR" sz="2400" dirty="0">
                <a:solidFill>
                  <a:srgbClr val="000000"/>
                </a:solidFill>
                <a:latin typeface="Calibri"/>
                <a:cs typeface="Calibri"/>
              </a:rPr>
              <a:t> protection and </a:t>
            </a:r>
            <a:r>
              <a:rPr lang="fr-FR" sz="2400" dirty="0" err="1">
                <a:solidFill>
                  <a:srgbClr val="000000"/>
                </a:solidFill>
                <a:latin typeface="Calibri"/>
                <a:cs typeface="Calibri"/>
              </a:rPr>
              <a:t>equal</a:t>
            </a:r>
            <a:r>
              <a:rPr lang="fr-FR" sz="2400" dirty="0">
                <a:solidFill>
                  <a:srgbClr val="000000"/>
                </a:solidFill>
                <a:latin typeface="Calibri"/>
                <a:cs typeface="Calibri"/>
              </a:rPr>
              <a:t> </a:t>
            </a:r>
            <a:r>
              <a:rPr lang="fr-FR" sz="2400" dirty="0" err="1">
                <a:solidFill>
                  <a:srgbClr val="000000"/>
                </a:solidFill>
                <a:latin typeface="Calibri"/>
                <a:cs typeface="Calibri"/>
              </a:rPr>
              <a:t>benefit</a:t>
            </a:r>
            <a:r>
              <a:rPr lang="fr-FR" sz="2400" dirty="0">
                <a:solidFill>
                  <a:srgbClr val="000000"/>
                </a:solidFill>
                <a:latin typeface="Calibri"/>
                <a:cs typeface="Calibri"/>
              </a:rPr>
              <a:t> of the </a:t>
            </a:r>
            <a:r>
              <a:rPr lang="fr-FR" sz="2400" dirty="0" err="1">
                <a:solidFill>
                  <a:srgbClr val="000000"/>
                </a:solidFill>
                <a:latin typeface="Calibri"/>
                <a:cs typeface="Calibri"/>
              </a:rPr>
              <a:t>law</a:t>
            </a:r>
            <a:r>
              <a:rPr lang="fr-FR" sz="2400" dirty="0">
                <a:solidFill>
                  <a:srgbClr val="000000"/>
                </a:solidFill>
                <a:latin typeface="Calibri"/>
                <a:cs typeface="Calibri"/>
              </a:rPr>
              <a:t> </a:t>
            </a:r>
            <a:r>
              <a:rPr lang="fr-FR" sz="2400" dirty="0" err="1">
                <a:solidFill>
                  <a:srgbClr val="000000"/>
                </a:solidFill>
                <a:latin typeface="Calibri"/>
                <a:cs typeface="Calibri"/>
              </a:rPr>
              <a:t>without</a:t>
            </a:r>
            <a:r>
              <a:rPr lang="fr-FR" sz="2400" dirty="0">
                <a:solidFill>
                  <a:srgbClr val="000000"/>
                </a:solidFill>
                <a:latin typeface="Calibri"/>
                <a:cs typeface="Calibri"/>
              </a:rPr>
              <a:t> discrimination ….</a:t>
            </a:r>
            <a:r>
              <a:rPr lang="en-US" sz="2400" dirty="0">
                <a:solidFill>
                  <a:schemeClr val="dk1"/>
                </a:solidFill>
              </a:rPr>
              <a:t> "</a:t>
            </a:r>
            <a:r>
              <a:rPr lang="fr-FR" sz="2400" dirty="0">
                <a:solidFill>
                  <a:srgbClr val="000000"/>
                </a:solidFill>
                <a:latin typeface="Calibri"/>
                <a:cs typeface="Calibri"/>
              </a:rPr>
              <a:t> Art 15 (1)​</a:t>
            </a:r>
            <a:endParaRPr lang="fr-FR" sz="2400" b="0" i="0" dirty="0">
              <a:solidFill>
                <a:srgbClr val="000000"/>
              </a:solidFill>
              <a:effectLst/>
              <a:latin typeface="Segoe UI" panose="020B0502040204020203" pitchFamily="34" charset="0"/>
              <a:cs typeface="Segoe UI" panose="020B0502040204020203" pitchFamily="34" charset="0"/>
            </a:endParaRPr>
          </a:p>
        </p:txBody>
      </p:sp>
      <p:pic>
        <p:nvPicPr>
          <p:cNvPr id="9" name="Image 7" descr="Une image contenant texte&#10;&#10;Description générée automatiquement">
            <a:extLst>
              <a:ext uri="{FF2B5EF4-FFF2-40B4-BE49-F238E27FC236}">
                <a16:creationId xmlns:a16="http://schemas.microsoft.com/office/drawing/2014/main" id="{12B24775-94C9-53EC-1813-E1EE0B24CBB9}"/>
              </a:ext>
            </a:extLst>
          </p:cNvPr>
          <p:cNvPicPr>
            <a:picLocks noChangeAspect="1"/>
          </p:cNvPicPr>
          <p:nvPr>
            <p:custDataLst>
              <p:tags r:id="rId5"/>
            </p:custDataLst>
          </p:nvPr>
        </p:nvPicPr>
        <p:blipFill>
          <a:blip r:embed="rId9"/>
          <a:stretch>
            <a:fillRect/>
          </a:stretch>
        </p:blipFill>
        <p:spPr>
          <a:xfrm>
            <a:off x="7829909" y="3271759"/>
            <a:ext cx="4065916" cy="3204331"/>
          </a:xfrm>
          <a:prstGeom prst="rect">
            <a:avLst/>
          </a:prstGeom>
        </p:spPr>
      </p:pic>
    </p:spTree>
    <p:extLst>
      <p:ext uri="{BB962C8B-B14F-4D97-AF65-F5344CB8AC3E}">
        <p14:creationId xmlns:p14="http://schemas.microsoft.com/office/powerpoint/2010/main" val="41387676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17886D-7238-1E53-9DC0-0EE74BAB83B3}"/>
              </a:ext>
            </a:extLst>
          </p:cNvPr>
          <p:cNvSpPr>
            <a:spLocks noGrp="1"/>
          </p:cNvSpPr>
          <p:nvPr>
            <p:ph type="title"/>
          </p:nvPr>
        </p:nvSpPr>
        <p:spPr/>
        <p:txBody>
          <a:bodyPr/>
          <a:lstStyle/>
          <a:p>
            <a:r>
              <a:rPr lang="fr-CA" dirty="0">
                <a:solidFill>
                  <a:schemeClr val="accent1"/>
                </a:solidFill>
              </a:rPr>
              <a:t>For or </a:t>
            </a:r>
            <a:r>
              <a:rPr lang="fr-CA" dirty="0" err="1">
                <a:solidFill>
                  <a:schemeClr val="accent1"/>
                </a:solidFill>
              </a:rPr>
              <a:t>against</a:t>
            </a:r>
            <a:r>
              <a:rPr lang="fr-CA" dirty="0">
                <a:solidFill>
                  <a:schemeClr val="accent1"/>
                </a:solidFill>
              </a:rPr>
              <a:t>?</a:t>
            </a:r>
          </a:p>
        </p:txBody>
      </p:sp>
      <p:sp>
        <p:nvSpPr>
          <p:cNvPr id="4" name="Espace réservé du texte 3">
            <a:extLst>
              <a:ext uri="{FF2B5EF4-FFF2-40B4-BE49-F238E27FC236}">
                <a16:creationId xmlns:a16="http://schemas.microsoft.com/office/drawing/2014/main" id="{88A0466F-0DA9-0F86-3256-AB85B8527FFA}"/>
              </a:ext>
            </a:extLst>
          </p:cNvPr>
          <p:cNvSpPr>
            <a:spLocks noGrp="1"/>
          </p:cNvSpPr>
          <p:nvPr>
            <p:ph type="body" sz="quarter" idx="14"/>
          </p:nvPr>
        </p:nvSpPr>
        <p:spPr>
          <a:xfrm>
            <a:off x="767046" y="2863120"/>
            <a:ext cx="5943600" cy="3714563"/>
          </a:xfrm>
        </p:spPr>
        <p:txBody>
          <a:bodyPr/>
          <a:lstStyle/>
          <a:p>
            <a:r>
              <a:rPr lang="fr-CA" sz="2800" b="1" dirty="0" err="1"/>
              <a:t>Judges</a:t>
            </a:r>
            <a:r>
              <a:rPr lang="fr-CA" sz="2800" b="1" dirty="0"/>
              <a:t> </a:t>
            </a:r>
            <a:r>
              <a:rPr lang="fr-CA" sz="2800" b="1" dirty="0" err="1"/>
              <a:t>should</a:t>
            </a:r>
            <a:r>
              <a:rPr lang="fr-CA" sz="2800" b="1" dirty="0"/>
              <a:t> </a:t>
            </a:r>
            <a:r>
              <a:rPr lang="fr-CA" sz="2800" b="1" dirty="0" err="1"/>
              <a:t>be</a:t>
            </a:r>
            <a:r>
              <a:rPr lang="fr-CA" sz="2800" b="1" dirty="0"/>
              <a:t> </a:t>
            </a:r>
            <a:r>
              <a:rPr lang="fr-CA" sz="2800" b="1" dirty="0" err="1"/>
              <a:t>elected</a:t>
            </a:r>
            <a:r>
              <a:rPr lang="fr-CA" sz="2800" b="1" dirty="0"/>
              <a:t> </a:t>
            </a:r>
            <a:r>
              <a:rPr lang="fr-CA" sz="2800" dirty="0"/>
              <a:t>by </a:t>
            </a:r>
            <a:r>
              <a:rPr lang="fr-CA" sz="2800" dirty="0" err="1"/>
              <a:t>citizens</a:t>
            </a:r>
            <a:r>
              <a:rPr lang="fr-CA" sz="2800" dirty="0"/>
              <a:t> </a:t>
            </a:r>
            <a:r>
              <a:rPr lang="fr-CA" sz="2800" dirty="0" err="1"/>
              <a:t>instead</a:t>
            </a:r>
            <a:r>
              <a:rPr lang="fr-CA" sz="2800" dirty="0"/>
              <a:t> of </a:t>
            </a:r>
            <a:r>
              <a:rPr lang="fr-CA" sz="2800" dirty="0" err="1"/>
              <a:t>named</a:t>
            </a:r>
            <a:r>
              <a:rPr lang="fr-CA" sz="2800" dirty="0"/>
              <a:t> by the </a:t>
            </a:r>
            <a:r>
              <a:rPr lang="fr-CA" sz="2800" dirty="0" err="1"/>
              <a:t>government</a:t>
            </a:r>
            <a:r>
              <a:rPr lang="fr-CA" sz="2800" dirty="0"/>
              <a:t>. </a:t>
            </a:r>
            <a:endParaRPr lang="fr-CA" dirty="0"/>
          </a:p>
        </p:txBody>
      </p:sp>
    </p:spTree>
    <p:extLst>
      <p:ext uri="{BB962C8B-B14F-4D97-AF65-F5344CB8AC3E}">
        <p14:creationId xmlns:p14="http://schemas.microsoft.com/office/powerpoint/2010/main" val="165168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17886D-7238-1E53-9DC0-0EE74BAB83B3}"/>
              </a:ext>
            </a:extLst>
          </p:cNvPr>
          <p:cNvSpPr>
            <a:spLocks noGrp="1"/>
          </p:cNvSpPr>
          <p:nvPr>
            <p:ph type="title"/>
          </p:nvPr>
        </p:nvSpPr>
        <p:spPr/>
        <p:txBody>
          <a:bodyPr/>
          <a:lstStyle/>
          <a:p>
            <a:r>
              <a:rPr lang="fr-CA" dirty="0">
                <a:solidFill>
                  <a:schemeClr val="accent1"/>
                </a:solidFill>
              </a:rPr>
              <a:t>For or </a:t>
            </a:r>
            <a:r>
              <a:rPr lang="fr-CA" dirty="0" err="1">
                <a:solidFill>
                  <a:schemeClr val="accent1"/>
                </a:solidFill>
              </a:rPr>
              <a:t>against</a:t>
            </a:r>
            <a:r>
              <a:rPr lang="fr-CA" dirty="0">
                <a:solidFill>
                  <a:schemeClr val="accent1"/>
                </a:solidFill>
              </a:rPr>
              <a:t>?</a:t>
            </a:r>
          </a:p>
        </p:txBody>
      </p:sp>
      <p:sp>
        <p:nvSpPr>
          <p:cNvPr id="4" name="Espace réservé du texte 3">
            <a:extLst>
              <a:ext uri="{FF2B5EF4-FFF2-40B4-BE49-F238E27FC236}">
                <a16:creationId xmlns:a16="http://schemas.microsoft.com/office/drawing/2014/main" id="{88A0466F-0DA9-0F86-3256-AB85B8527FFA}"/>
              </a:ext>
            </a:extLst>
          </p:cNvPr>
          <p:cNvSpPr>
            <a:spLocks noGrp="1"/>
          </p:cNvSpPr>
          <p:nvPr>
            <p:ph type="body" sz="quarter" idx="14"/>
          </p:nvPr>
        </p:nvSpPr>
        <p:spPr>
          <a:xfrm>
            <a:off x="767046" y="2863120"/>
            <a:ext cx="5943600" cy="3714563"/>
          </a:xfrm>
        </p:spPr>
        <p:txBody>
          <a:bodyPr/>
          <a:lstStyle/>
          <a:p>
            <a:r>
              <a:rPr lang="fr-CA" sz="2800" dirty="0">
                <a:latin typeface="Arial"/>
              </a:rPr>
              <a:t>The </a:t>
            </a:r>
            <a:r>
              <a:rPr lang="fr-CA" sz="2800" dirty="0" err="1">
                <a:latin typeface="Arial"/>
              </a:rPr>
              <a:t>law</a:t>
            </a:r>
            <a:r>
              <a:rPr lang="fr-CA" sz="2800" dirty="0">
                <a:latin typeface="Arial"/>
              </a:rPr>
              <a:t> </a:t>
            </a:r>
            <a:r>
              <a:rPr lang="fr-CA" sz="2800" dirty="0" err="1">
                <a:latin typeface="Arial"/>
              </a:rPr>
              <a:t>should</a:t>
            </a:r>
            <a:r>
              <a:rPr lang="fr-CA" sz="2800" dirty="0">
                <a:latin typeface="Arial"/>
              </a:rPr>
              <a:t> </a:t>
            </a:r>
            <a:r>
              <a:rPr lang="fr-CA" sz="2800" dirty="0" err="1">
                <a:latin typeface="Arial"/>
              </a:rPr>
              <a:t>consider</a:t>
            </a:r>
            <a:r>
              <a:rPr lang="fr-CA" sz="2800" dirty="0">
                <a:latin typeface="Arial"/>
              </a:rPr>
              <a:t> people to </a:t>
            </a:r>
            <a:r>
              <a:rPr lang="fr-CA" sz="2800" dirty="0" err="1">
                <a:latin typeface="Arial"/>
              </a:rPr>
              <a:t>be</a:t>
            </a:r>
            <a:r>
              <a:rPr lang="fr-CA" sz="2800" dirty="0">
                <a:latin typeface="Arial"/>
              </a:rPr>
              <a:t> </a:t>
            </a:r>
            <a:r>
              <a:rPr lang="fr-CA" sz="2800" dirty="0" err="1">
                <a:latin typeface="Arial"/>
              </a:rPr>
              <a:t>adults</a:t>
            </a:r>
            <a:r>
              <a:rPr lang="fr-CA" sz="2800" dirty="0">
                <a:latin typeface="Arial"/>
              </a:rPr>
              <a:t> </a:t>
            </a:r>
            <a:r>
              <a:rPr lang="fr-CA" sz="2800" b="1" dirty="0" err="1">
                <a:latin typeface="Arial"/>
              </a:rPr>
              <a:t>before</a:t>
            </a:r>
            <a:r>
              <a:rPr lang="fr-CA" sz="2800" b="1" dirty="0">
                <a:latin typeface="Arial"/>
              </a:rPr>
              <a:t> </a:t>
            </a:r>
            <a:r>
              <a:rPr lang="fr-CA" sz="2800" b="1" dirty="0" err="1">
                <a:latin typeface="Arial"/>
              </a:rPr>
              <a:t>age</a:t>
            </a:r>
            <a:r>
              <a:rPr lang="fr-CA" sz="2800" b="1" dirty="0">
                <a:latin typeface="Arial"/>
              </a:rPr>
              <a:t> 18</a:t>
            </a:r>
            <a:r>
              <a:rPr lang="fr-CA" sz="2800" dirty="0">
                <a:latin typeface="Arial"/>
              </a:rPr>
              <a:t>.  </a:t>
            </a:r>
            <a:endParaRPr lang="fr-FR" sz="2800" b="1" dirty="0">
              <a:cs typeface="Calibri"/>
            </a:endParaRPr>
          </a:p>
        </p:txBody>
      </p:sp>
    </p:spTree>
    <p:extLst>
      <p:ext uri="{BB962C8B-B14F-4D97-AF65-F5344CB8AC3E}">
        <p14:creationId xmlns:p14="http://schemas.microsoft.com/office/powerpoint/2010/main" val="248579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593FEFEB-E339-3F7E-5A9D-40F4E4329484}"/>
              </a:ext>
            </a:extLst>
          </p:cNvPr>
          <p:cNvGrpSpPr/>
          <p:nvPr/>
        </p:nvGrpSpPr>
        <p:grpSpPr>
          <a:xfrm>
            <a:off x="415953" y="1245803"/>
            <a:ext cx="5810676" cy="3502410"/>
            <a:chOff x="4419601" y="2396066"/>
            <a:chExt cx="7992532" cy="4817533"/>
          </a:xfrm>
        </p:grpSpPr>
        <p:pic>
          <p:nvPicPr>
            <p:cNvPr id="32" name="Image 27">
              <a:extLst>
                <a:ext uri="{FF2B5EF4-FFF2-40B4-BE49-F238E27FC236}">
                  <a16:creationId xmlns:a16="http://schemas.microsoft.com/office/drawing/2014/main" id="{630C4B6B-D674-0CFF-8623-A46BE3A4ECE7}"/>
                </a:ext>
              </a:extLst>
            </p:cNvPr>
            <p:cNvPicPr>
              <a:picLocks noChangeAspect="1"/>
            </p:cNvPicPr>
            <p:nvPr/>
          </p:nvPicPr>
          <p:blipFill rotWithShape="1">
            <a:blip r:embed="rId3"/>
            <a:srcRect l="-26" t="2093" r="-383" b="-2963"/>
            <a:stretch/>
          </p:blipFill>
          <p:spPr>
            <a:xfrm>
              <a:off x="4419601" y="2396066"/>
              <a:ext cx="7992532" cy="4817533"/>
            </a:xfrm>
            <a:prstGeom prst="rect">
              <a:avLst/>
            </a:prstGeom>
          </p:spPr>
        </p:pic>
        <p:pic>
          <p:nvPicPr>
            <p:cNvPr id="33" name="Picture 32" descr="Graphical user interface, application&#10;&#10;Description automatically generated">
              <a:extLst>
                <a:ext uri="{FF2B5EF4-FFF2-40B4-BE49-F238E27FC236}">
                  <a16:creationId xmlns:a16="http://schemas.microsoft.com/office/drawing/2014/main" id="{23345725-B4A6-63D0-6ADE-F24A3B1780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0810" b="6410"/>
            <a:stretch/>
          </p:blipFill>
          <p:spPr>
            <a:xfrm>
              <a:off x="5511028" y="2713443"/>
              <a:ext cx="5783505" cy="3628089"/>
            </a:xfrm>
            <a:prstGeom prst="rect">
              <a:avLst/>
            </a:prstGeom>
          </p:spPr>
        </p:pic>
      </p:grpSp>
      <p:grpSp>
        <p:nvGrpSpPr>
          <p:cNvPr id="2" name="Groupe 17">
            <a:extLst>
              <a:ext uri="{FF2B5EF4-FFF2-40B4-BE49-F238E27FC236}">
                <a16:creationId xmlns:a16="http://schemas.microsoft.com/office/drawing/2014/main" id="{FB55D7DC-3FA7-0F7E-62A7-5AEE6EB4C5FA}"/>
              </a:ext>
            </a:extLst>
          </p:cNvPr>
          <p:cNvGrpSpPr>
            <a:grpSpLocks noChangeAspect="1"/>
          </p:cNvGrpSpPr>
          <p:nvPr/>
        </p:nvGrpSpPr>
        <p:grpSpPr>
          <a:xfrm>
            <a:off x="3011649" y="4669730"/>
            <a:ext cx="630976" cy="630936"/>
            <a:chOff x="8915400" y="2747719"/>
            <a:chExt cx="1689500" cy="1689393"/>
          </a:xfrm>
        </p:grpSpPr>
        <p:sp>
          <p:nvSpPr>
            <p:cNvPr id="3" name="Oval 24">
              <a:hlinkClick r:id="rId5"/>
              <a:extLst>
                <a:ext uri="{FF2B5EF4-FFF2-40B4-BE49-F238E27FC236}">
                  <a16:creationId xmlns:a16="http://schemas.microsoft.com/office/drawing/2014/main" id="{EA15BA4A-5E69-6638-7D78-D8E9C2E2D310}"/>
                </a:ext>
              </a:extLst>
            </p:cNvPr>
            <p:cNvSpPr>
              <a:spLocks/>
            </p:cNvSpPr>
            <p:nvPr userDrawn="1"/>
          </p:nvSpPr>
          <p:spPr bwMode="auto">
            <a:xfrm>
              <a:off x="8915400" y="2747719"/>
              <a:ext cx="1689500"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4" name="Graphique 16">
              <a:extLst>
                <a:ext uri="{FF2B5EF4-FFF2-40B4-BE49-F238E27FC236}">
                  <a16:creationId xmlns:a16="http://schemas.microsoft.com/office/drawing/2014/main" id="{D2A8D8C4-0114-7C6A-821A-3E400FD55EF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pic>
        <p:nvPicPr>
          <p:cNvPr id="5" name="Image 5">
            <a:extLst>
              <a:ext uri="{FF2B5EF4-FFF2-40B4-BE49-F238E27FC236}">
                <a16:creationId xmlns:a16="http://schemas.microsoft.com/office/drawing/2014/main" id="{305981C8-12BE-B0D0-1B92-56D5F95426D6}"/>
              </a:ext>
            </a:extLst>
          </p:cNvPr>
          <p:cNvPicPr>
            <a:picLocks noChangeAspect="1"/>
          </p:cNvPicPr>
          <p:nvPr/>
        </p:nvPicPr>
        <p:blipFill rotWithShape="1">
          <a:blip r:embed="rId8"/>
          <a:srcRect l="642" r="857"/>
          <a:stretch/>
        </p:blipFill>
        <p:spPr>
          <a:xfrm>
            <a:off x="6547661" y="1302558"/>
            <a:ext cx="1506886" cy="1280160"/>
          </a:xfrm>
          <a:prstGeom prst="rect">
            <a:avLst/>
          </a:prstGeom>
          <a:ln w="38100">
            <a:solidFill>
              <a:srgbClr val="333F48"/>
            </a:solidFill>
            <a:miter lim="800000"/>
          </a:ln>
        </p:spPr>
      </p:pic>
      <p:pic>
        <p:nvPicPr>
          <p:cNvPr id="6" name="Image 21">
            <a:extLst>
              <a:ext uri="{FF2B5EF4-FFF2-40B4-BE49-F238E27FC236}">
                <a16:creationId xmlns:a16="http://schemas.microsoft.com/office/drawing/2014/main" id="{555751F6-D5B1-CA6B-A012-9442473176C3}"/>
              </a:ext>
            </a:extLst>
          </p:cNvPr>
          <p:cNvPicPr>
            <a:picLocks noChangeAspect="1"/>
          </p:cNvPicPr>
          <p:nvPr/>
        </p:nvPicPr>
        <p:blipFill>
          <a:blip r:embed="rId9"/>
          <a:stretch>
            <a:fillRect/>
          </a:stretch>
        </p:blipFill>
        <p:spPr>
          <a:xfrm>
            <a:off x="6547661" y="2910624"/>
            <a:ext cx="1508760" cy="1159542"/>
          </a:xfrm>
          <a:prstGeom prst="rect">
            <a:avLst/>
          </a:prstGeom>
          <a:ln w="38100">
            <a:solidFill>
              <a:srgbClr val="333F48"/>
            </a:solidFill>
            <a:miter lim="800000"/>
          </a:ln>
        </p:spPr>
      </p:pic>
      <p:pic>
        <p:nvPicPr>
          <p:cNvPr id="7" name="Image 23">
            <a:extLst>
              <a:ext uri="{FF2B5EF4-FFF2-40B4-BE49-F238E27FC236}">
                <a16:creationId xmlns:a16="http://schemas.microsoft.com/office/drawing/2014/main" id="{F967E11E-DB99-EE10-AAC1-927D03D6435E}"/>
              </a:ext>
            </a:extLst>
          </p:cNvPr>
          <p:cNvPicPr>
            <a:picLocks noChangeAspect="1"/>
          </p:cNvPicPr>
          <p:nvPr/>
        </p:nvPicPr>
        <p:blipFill>
          <a:blip r:embed="rId10"/>
          <a:stretch>
            <a:fillRect/>
          </a:stretch>
        </p:blipFill>
        <p:spPr>
          <a:xfrm>
            <a:off x="6547661" y="4398071"/>
            <a:ext cx="1508760" cy="1443298"/>
          </a:xfrm>
          <a:prstGeom prst="rect">
            <a:avLst/>
          </a:prstGeom>
          <a:ln w="38100">
            <a:solidFill>
              <a:srgbClr val="333F48"/>
            </a:solidFill>
            <a:miter lim="800000"/>
          </a:ln>
        </p:spPr>
      </p:pic>
      <p:grpSp>
        <p:nvGrpSpPr>
          <p:cNvPr id="12" name="Groupe 13">
            <a:extLst>
              <a:ext uri="{FF2B5EF4-FFF2-40B4-BE49-F238E27FC236}">
                <a16:creationId xmlns:a16="http://schemas.microsoft.com/office/drawing/2014/main" id="{7D702F6D-6AB4-037E-926D-AA1739DBAE41}"/>
              </a:ext>
            </a:extLst>
          </p:cNvPr>
          <p:cNvGrpSpPr/>
          <p:nvPr/>
        </p:nvGrpSpPr>
        <p:grpSpPr>
          <a:xfrm>
            <a:off x="7767364" y="3173803"/>
            <a:ext cx="633224" cy="633184"/>
            <a:chOff x="539551" y="2747719"/>
            <a:chExt cx="1689499" cy="1689393"/>
          </a:xfrm>
        </p:grpSpPr>
        <p:sp>
          <p:nvSpPr>
            <p:cNvPr id="13" name="Oval 18">
              <a:hlinkClick r:id="rId11"/>
              <a:extLst>
                <a:ext uri="{FF2B5EF4-FFF2-40B4-BE49-F238E27FC236}">
                  <a16:creationId xmlns:a16="http://schemas.microsoft.com/office/drawing/2014/main" id="{1FB6DA87-F78E-9F84-D546-DEA386A26DA6}"/>
                </a:ext>
              </a:extLst>
            </p:cNvPr>
            <p:cNvSpPr>
              <a:spLocks/>
            </p:cNvSpPr>
            <p:nvPr userDrawn="1"/>
          </p:nvSpPr>
          <p:spPr bwMode="auto">
            <a:xfrm>
              <a:off x="539551" y="2747719"/>
              <a:ext cx="1689499"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4" name="AutoShape 19">
              <a:extLst>
                <a:ext uri="{FF2B5EF4-FFF2-40B4-BE49-F238E27FC236}">
                  <a16:creationId xmlns:a16="http://schemas.microsoft.com/office/drawing/2014/main" id="{79770AAF-526F-0C1E-68CC-0E5DE75EBDD6}"/>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5" name="Groupe 15">
            <a:extLst>
              <a:ext uri="{FF2B5EF4-FFF2-40B4-BE49-F238E27FC236}">
                <a16:creationId xmlns:a16="http://schemas.microsoft.com/office/drawing/2014/main" id="{E8E19A43-23B5-DD0C-77B8-95C124559AB8}"/>
              </a:ext>
            </a:extLst>
          </p:cNvPr>
          <p:cNvGrpSpPr/>
          <p:nvPr/>
        </p:nvGrpSpPr>
        <p:grpSpPr>
          <a:xfrm>
            <a:off x="7767364" y="1626046"/>
            <a:ext cx="633224" cy="633184"/>
            <a:chOff x="2675683" y="2747719"/>
            <a:chExt cx="1689500" cy="1689393"/>
          </a:xfrm>
        </p:grpSpPr>
        <p:sp>
          <p:nvSpPr>
            <p:cNvPr id="16" name="Oval 24">
              <a:hlinkClick r:id="rId12"/>
              <a:extLst>
                <a:ext uri="{FF2B5EF4-FFF2-40B4-BE49-F238E27FC236}">
                  <a16:creationId xmlns:a16="http://schemas.microsoft.com/office/drawing/2014/main" id="{60321606-C3A1-0DD0-E819-E4906B59C5D9}"/>
                </a:ext>
              </a:extLst>
            </p:cNvPr>
            <p:cNvSpPr>
              <a:spLocks/>
            </p:cNvSpPr>
            <p:nvPr userDrawn="1"/>
          </p:nvSpPr>
          <p:spPr bwMode="auto">
            <a:xfrm>
              <a:off x="2675683" y="2747719"/>
              <a:ext cx="1689500"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7" name="AutoShape 25">
              <a:extLst>
                <a:ext uri="{FF2B5EF4-FFF2-40B4-BE49-F238E27FC236}">
                  <a16:creationId xmlns:a16="http://schemas.microsoft.com/office/drawing/2014/main" id="{BC434F21-A96E-1AFC-20C4-C78DECED9101}"/>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18" name="Groupe 49">
            <a:extLst>
              <a:ext uri="{FF2B5EF4-FFF2-40B4-BE49-F238E27FC236}">
                <a16:creationId xmlns:a16="http://schemas.microsoft.com/office/drawing/2014/main" id="{734D9C46-C036-E90A-20A9-59245A4F06F3}"/>
              </a:ext>
            </a:extLst>
          </p:cNvPr>
          <p:cNvGrpSpPr/>
          <p:nvPr/>
        </p:nvGrpSpPr>
        <p:grpSpPr>
          <a:xfrm>
            <a:off x="7767364" y="4803128"/>
            <a:ext cx="633224" cy="633184"/>
            <a:chOff x="7305431" y="4396728"/>
            <a:chExt cx="633224" cy="633184"/>
          </a:xfrm>
        </p:grpSpPr>
        <p:sp>
          <p:nvSpPr>
            <p:cNvPr id="19" name="Oval 24">
              <a:hlinkClick r:id="rId13"/>
              <a:extLst>
                <a:ext uri="{FF2B5EF4-FFF2-40B4-BE49-F238E27FC236}">
                  <a16:creationId xmlns:a16="http://schemas.microsoft.com/office/drawing/2014/main" id="{2518984A-E4F0-AB17-F477-C3E1A19F1D93}"/>
                </a:ext>
              </a:extLst>
            </p:cNvPr>
            <p:cNvSpPr>
              <a:spLocks/>
            </p:cNvSpPr>
            <p:nvPr userDrawn="1"/>
          </p:nvSpPr>
          <p:spPr bwMode="auto">
            <a:xfrm>
              <a:off x="7305431" y="4396728"/>
              <a:ext cx="633224" cy="633184"/>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0" name="AutoShape 4">
              <a:extLst>
                <a:ext uri="{FF2B5EF4-FFF2-40B4-BE49-F238E27FC236}">
                  <a16:creationId xmlns:a16="http://schemas.microsoft.com/office/drawing/2014/main" id="{145CCA70-7A3B-715B-50FA-76D55C9A1D54}"/>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
        <p:nvSpPr>
          <p:cNvPr id="27" name="Rectangle 26">
            <a:extLst>
              <a:ext uri="{FF2B5EF4-FFF2-40B4-BE49-F238E27FC236}">
                <a16:creationId xmlns:a16="http://schemas.microsoft.com/office/drawing/2014/main" id="{564F501F-3520-BAE4-4501-CFDFD7204B5C}"/>
              </a:ext>
            </a:extLst>
          </p:cNvPr>
          <p:cNvSpPr/>
          <p:nvPr/>
        </p:nvSpPr>
        <p:spPr>
          <a:xfrm>
            <a:off x="2307246" y="5391528"/>
            <a:ext cx="2039783" cy="338554"/>
          </a:xfrm>
          <a:prstGeom prst="rect">
            <a:avLst/>
          </a:prstGeom>
        </p:spPr>
        <p:txBody>
          <a:bodyPr wrap="square" lIns="91440" tIns="45720" rIns="91440" bIns="45720" anchor="t">
            <a:spAutoFit/>
          </a:bodyPr>
          <a:lstStyle/>
          <a:p>
            <a:pPr algn="ctr"/>
            <a:r>
              <a:rPr lang="fr-CA" sz="1600">
                <a:solidFill>
                  <a:schemeClr val="tx1">
                    <a:lumMod val="75000"/>
                    <a:lumOff val="25000"/>
                  </a:schemeClr>
                </a:solidFill>
                <a:latin typeface="Arial"/>
                <a:ea typeface="+mn-lt"/>
                <a:cs typeface="Arial"/>
                <a:hlinkClick r:id="rId14">
                  <a:extLst>
                    <a:ext uri="{A12FA001-AC4F-418D-AE19-62706E023703}">
                      <ahyp:hlinkClr xmlns:ahyp="http://schemas.microsoft.com/office/drawing/2018/hyperlinkcolor" val="tx"/>
                    </a:ext>
                  </a:extLst>
                </a:hlinkClick>
              </a:rPr>
              <a:t>educaloi.qc.ca/en</a:t>
            </a:r>
            <a:endParaRPr lang="fr-CA" sz="1600">
              <a:solidFill>
                <a:schemeClr val="tx1">
                  <a:lumMod val="75000"/>
                  <a:lumOff val="25000"/>
                </a:schemeClr>
              </a:solidFill>
              <a:latin typeface="Arial"/>
              <a:ea typeface="+mn-lt"/>
              <a:cs typeface="Arial"/>
            </a:endParaRPr>
          </a:p>
        </p:txBody>
      </p:sp>
      <p:sp>
        <p:nvSpPr>
          <p:cNvPr id="28" name="Rectangle 27">
            <a:extLst>
              <a:ext uri="{FF2B5EF4-FFF2-40B4-BE49-F238E27FC236}">
                <a16:creationId xmlns:a16="http://schemas.microsoft.com/office/drawing/2014/main" id="{98E5FB66-3BA6-BE04-B9DE-420ED68FD511}"/>
              </a:ext>
            </a:extLst>
          </p:cNvPr>
          <p:cNvSpPr/>
          <p:nvPr/>
        </p:nvSpPr>
        <p:spPr>
          <a:xfrm>
            <a:off x="8504846" y="3327399"/>
            <a:ext cx="2708649" cy="338554"/>
          </a:xfrm>
          <a:prstGeom prst="rect">
            <a:avLst/>
          </a:prstGeom>
        </p:spPr>
        <p:txBody>
          <a:bodyPr wrap="square" lIns="91440" tIns="45720" rIns="91440" bIns="45720" anchor="t">
            <a:spAutoFit/>
          </a:bodyPr>
          <a:lstStyle/>
          <a:p>
            <a:r>
              <a:rPr lang="fr-CA" sz="1600" u="sng">
                <a:solidFill>
                  <a:schemeClr val="tx1">
                    <a:lumMod val="75000"/>
                    <a:lumOff val="25000"/>
                  </a:schemeClr>
                </a:solidFill>
                <a:latin typeface="Arial"/>
                <a:ea typeface="+mn-lt"/>
                <a:cs typeface="Arial"/>
              </a:rPr>
              <a:t>YouTube/</a:t>
            </a:r>
            <a:r>
              <a:rPr lang="fr-CA" sz="1600" u="sng" err="1">
                <a:solidFill>
                  <a:schemeClr val="tx1">
                    <a:lumMod val="75000"/>
                    <a:lumOff val="25000"/>
                  </a:schemeClr>
                </a:solidFill>
                <a:latin typeface="Arial"/>
                <a:ea typeface="+mn-lt"/>
                <a:cs typeface="Arial"/>
              </a:rPr>
              <a:t>educaloi</a:t>
            </a:r>
            <a:endParaRPr lang="fr-CA" sz="1600" u="sng">
              <a:solidFill>
                <a:schemeClr val="tx1">
                  <a:lumMod val="75000"/>
                  <a:lumOff val="25000"/>
                </a:schemeClr>
              </a:solidFill>
              <a:latin typeface="Arial"/>
              <a:ea typeface="+mn-lt"/>
              <a:cs typeface="Arial"/>
            </a:endParaRPr>
          </a:p>
        </p:txBody>
      </p:sp>
      <p:sp>
        <p:nvSpPr>
          <p:cNvPr id="29" name="Rectangle 28">
            <a:extLst>
              <a:ext uri="{FF2B5EF4-FFF2-40B4-BE49-F238E27FC236}">
                <a16:creationId xmlns:a16="http://schemas.microsoft.com/office/drawing/2014/main" id="{2044B66D-A22F-000B-AECA-73895C6E23F9}"/>
              </a:ext>
            </a:extLst>
          </p:cNvPr>
          <p:cNvSpPr/>
          <p:nvPr/>
        </p:nvSpPr>
        <p:spPr>
          <a:xfrm>
            <a:off x="8504846" y="1772292"/>
            <a:ext cx="2708649" cy="338554"/>
          </a:xfrm>
          <a:prstGeom prst="rect">
            <a:avLst/>
          </a:prstGeom>
        </p:spPr>
        <p:txBody>
          <a:bodyPr wrap="square" lIns="91440" tIns="45720" rIns="91440" bIns="45720" anchor="t">
            <a:spAutoFit/>
          </a:bodyPr>
          <a:lstStyle/>
          <a:p>
            <a:r>
              <a:rPr lang="fr-CA" sz="1600" u="sng">
                <a:solidFill>
                  <a:schemeClr val="tx1">
                    <a:lumMod val="75000"/>
                    <a:lumOff val="25000"/>
                  </a:schemeClr>
                </a:solidFill>
                <a:latin typeface="Arial"/>
                <a:ea typeface="+mn-lt"/>
                <a:cs typeface="Arial"/>
              </a:rPr>
              <a:t>Instagram/</a:t>
            </a:r>
            <a:r>
              <a:rPr lang="fr-CA" sz="1600" u="sng" err="1">
                <a:solidFill>
                  <a:schemeClr val="tx1">
                    <a:lumMod val="75000"/>
                    <a:lumOff val="25000"/>
                  </a:schemeClr>
                </a:solidFill>
                <a:latin typeface="Arial"/>
                <a:ea typeface="+mn-lt"/>
                <a:cs typeface="Arial"/>
              </a:rPr>
              <a:t>educaloi_en</a:t>
            </a:r>
            <a:endParaRPr lang="fr-CA" sz="1600" u="sng">
              <a:solidFill>
                <a:schemeClr val="tx1">
                  <a:lumMod val="75000"/>
                  <a:lumOff val="25000"/>
                </a:schemeClr>
              </a:solidFill>
              <a:latin typeface="Arial"/>
              <a:ea typeface="+mn-lt"/>
              <a:cs typeface="Arial"/>
            </a:endParaRPr>
          </a:p>
        </p:txBody>
      </p:sp>
      <p:sp>
        <p:nvSpPr>
          <p:cNvPr id="30" name="Rectangle 29">
            <a:extLst>
              <a:ext uri="{FF2B5EF4-FFF2-40B4-BE49-F238E27FC236}">
                <a16:creationId xmlns:a16="http://schemas.microsoft.com/office/drawing/2014/main" id="{B4BFD311-5DB2-2A39-6E32-EC35C6DAF363}"/>
              </a:ext>
            </a:extLst>
          </p:cNvPr>
          <p:cNvSpPr/>
          <p:nvPr/>
        </p:nvSpPr>
        <p:spPr>
          <a:xfrm>
            <a:off x="8504846" y="4951412"/>
            <a:ext cx="2708649" cy="338554"/>
          </a:xfrm>
          <a:prstGeom prst="rect">
            <a:avLst/>
          </a:prstGeom>
        </p:spPr>
        <p:txBody>
          <a:bodyPr wrap="square" lIns="91440" tIns="45720" rIns="91440" bIns="45720" anchor="t">
            <a:spAutoFit/>
          </a:bodyPr>
          <a:lstStyle/>
          <a:p>
            <a:r>
              <a:rPr lang="fr-CA" sz="1600" u="sng">
                <a:solidFill>
                  <a:schemeClr val="tx1">
                    <a:lumMod val="75000"/>
                    <a:lumOff val="25000"/>
                  </a:schemeClr>
                </a:solidFill>
                <a:latin typeface="Arial"/>
                <a:ea typeface="+mn-lt"/>
                <a:cs typeface="Arial"/>
              </a:rPr>
              <a:t>Facebook/</a:t>
            </a:r>
            <a:r>
              <a:rPr lang="fr-CA" sz="1600" u="sng" err="1">
                <a:solidFill>
                  <a:schemeClr val="tx1">
                    <a:lumMod val="75000"/>
                    <a:lumOff val="25000"/>
                  </a:schemeClr>
                </a:solidFill>
                <a:latin typeface="Arial"/>
                <a:ea typeface="+mn-lt"/>
                <a:cs typeface="Arial"/>
              </a:rPr>
              <a:t>educaloi</a:t>
            </a:r>
            <a:endParaRPr lang="fr-CA" sz="1600" u="sng">
              <a:solidFill>
                <a:schemeClr val="tx1">
                  <a:lumMod val="75000"/>
                  <a:lumOff val="25000"/>
                </a:schemeClr>
              </a:solidFill>
              <a:latin typeface="Arial"/>
              <a:ea typeface="+mn-lt"/>
              <a:cs typeface="Arial"/>
            </a:endParaRPr>
          </a:p>
        </p:txBody>
      </p:sp>
      <p:pic>
        <p:nvPicPr>
          <p:cNvPr id="9" name="Picture 8">
            <a:extLst>
              <a:ext uri="{FF2B5EF4-FFF2-40B4-BE49-F238E27FC236}">
                <a16:creationId xmlns:a16="http://schemas.microsoft.com/office/drawing/2014/main" id="{4CB6099B-7289-01B9-A21F-0A88A3428188}"/>
              </a:ext>
            </a:extLst>
          </p:cNvPr>
          <p:cNvPicPr>
            <a:picLocks noChangeAspect="1"/>
          </p:cNvPicPr>
          <p:nvPr/>
        </p:nvPicPr>
        <p:blipFill>
          <a:blip r:embed="rId15"/>
          <a:stretch>
            <a:fillRect/>
          </a:stretch>
        </p:blipFill>
        <p:spPr>
          <a:xfrm>
            <a:off x="9646898" y="5730082"/>
            <a:ext cx="2332667" cy="734056"/>
          </a:xfrm>
          <a:prstGeom prst="rect">
            <a:avLst/>
          </a:prstGeom>
        </p:spPr>
      </p:pic>
    </p:spTree>
    <p:extLst>
      <p:ext uri="{BB962C8B-B14F-4D97-AF65-F5344CB8AC3E}">
        <p14:creationId xmlns:p14="http://schemas.microsoft.com/office/powerpoint/2010/main" val="14974522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808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68935A3-CF9E-6F47-9545-DDFA1F9970CD}"/>
              </a:ext>
            </a:extLst>
          </p:cNvPr>
          <p:cNvSpPr>
            <a:spLocks noGrp="1"/>
          </p:cNvSpPr>
          <p:nvPr>
            <p:ph type="body" idx="1"/>
          </p:nvPr>
        </p:nvSpPr>
        <p:spPr>
          <a:xfrm>
            <a:off x="509666" y="1143000"/>
            <a:ext cx="6056026" cy="4572000"/>
          </a:xfrm>
        </p:spPr>
        <p:txBody>
          <a:bodyPr/>
          <a:lstStyle/>
          <a:p>
            <a:pPr algn="ctr"/>
            <a:r>
              <a:rPr lang="fr-CA" sz="4000" dirty="0">
                <a:solidFill>
                  <a:schemeClr val="accent6"/>
                </a:solidFill>
              </a:rPr>
              <a:t>The French </a:t>
            </a:r>
            <a:r>
              <a:rPr lang="fr-CA" sz="4000" dirty="0" err="1">
                <a:solidFill>
                  <a:schemeClr val="accent6"/>
                </a:solidFill>
              </a:rPr>
              <a:t>Revolution</a:t>
            </a:r>
            <a:r>
              <a:rPr lang="fr-CA" sz="4000" dirty="0">
                <a:solidFill>
                  <a:schemeClr val="accent6"/>
                </a:solidFill>
              </a:rPr>
              <a:t>: </a:t>
            </a:r>
            <a:r>
              <a:rPr lang="fr-CA" sz="6000" dirty="0" err="1">
                <a:solidFill>
                  <a:schemeClr val="accent6"/>
                </a:solidFill>
              </a:rPr>
              <a:t>Overview</a:t>
            </a:r>
            <a:endParaRPr lang="en-CA" sz="6000" dirty="0">
              <a:solidFill>
                <a:schemeClr val="accent6"/>
              </a:solidFill>
            </a:endParaRPr>
          </a:p>
        </p:txBody>
      </p:sp>
      <p:pic>
        <p:nvPicPr>
          <p:cNvPr id="5" name="Espace réservé pour une image  4" descr="Feu avec un remplissage uni">
            <a:extLst>
              <a:ext uri="{FF2B5EF4-FFF2-40B4-BE49-F238E27FC236}">
                <a16:creationId xmlns:a16="http://schemas.microsoft.com/office/drawing/2014/main" id="{15D8F338-CD6D-5887-7DA9-CD472202C4CE}"/>
              </a:ext>
            </a:extLst>
          </p:cNvPr>
          <p:cNvPicPr>
            <a:picLocks noGrp="1" noChangeAspect="1"/>
          </p:cNvPicPr>
          <p:nvPr>
            <p:ph type="pic" sz="quarter" idx="16"/>
          </p:nvPr>
        </p:nvPicPr>
        <p:blipFill>
          <a:blip r:embed="rId3">
            <a:extLst>
              <a:ext uri="{96DAC541-7B7A-43D3-8B79-37D633B846F1}">
                <asvg:svgBlip xmlns:asvg="http://schemas.microsoft.com/office/drawing/2016/SVG/main" r:embed="rId4"/>
              </a:ext>
            </a:extLst>
          </a:blip>
          <a:srcRect l="20" r="20"/>
          <a:stretch>
            <a:fillRect/>
          </a:stretch>
        </p:blipFill>
        <p:spPr/>
      </p:pic>
    </p:spTree>
    <p:extLst>
      <p:ext uri="{BB962C8B-B14F-4D97-AF65-F5344CB8AC3E}">
        <p14:creationId xmlns:p14="http://schemas.microsoft.com/office/powerpoint/2010/main" val="30702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CE2B2A0-D4F7-B3D7-08A6-9CB947A16C62}"/>
              </a:ext>
            </a:extLst>
          </p:cNvPr>
          <p:cNvSpPr txBox="1"/>
          <p:nvPr>
            <p:custDataLst>
              <p:tags r:id="rId1"/>
            </p:custDataLst>
          </p:nvPr>
        </p:nvSpPr>
        <p:spPr>
          <a:xfrm>
            <a:off x="466444" y="424086"/>
            <a:ext cx="6171684" cy="1323439"/>
          </a:xfrm>
          <a:prstGeom prst="rect">
            <a:avLst/>
          </a:prstGeom>
          <a:noFill/>
        </p:spPr>
        <p:txBody>
          <a:bodyPr wrap="square" rtlCol="0">
            <a:spAutoFit/>
          </a:bodyPr>
          <a:lstStyle/>
          <a:p>
            <a:pPr algn="ctr"/>
            <a:r>
              <a:rPr lang="fr-CA" sz="4000" dirty="0">
                <a:solidFill>
                  <a:schemeClr val="accent1"/>
                </a:solidFill>
              </a:rPr>
              <a:t>The French </a:t>
            </a:r>
            <a:r>
              <a:rPr lang="fr-CA" sz="4000" dirty="0" err="1">
                <a:solidFill>
                  <a:schemeClr val="accent1"/>
                </a:solidFill>
              </a:rPr>
              <a:t>Revolution</a:t>
            </a:r>
            <a:r>
              <a:rPr lang="fr-CA" sz="4000" dirty="0">
                <a:solidFill>
                  <a:schemeClr val="accent1"/>
                </a:solidFill>
              </a:rPr>
              <a:t>: </a:t>
            </a:r>
            <a:r>
              <a:rPr lang="fr-CA" sz="4000" dirty="0" err="1">
                <a:solidFill>
                  <a:schemeClr val="accent1"/>
                </a:solidFill>
              </a:rPr>
              <a:t>Overview</a:t>
            </a:r>
            <a:endParaRPr lang="en-CA" sz="4000" dirty="0">
              <a:solidFill>
                <a:schemeClr val="accent1"/>
              </a:solidFill>
            </a:endParaRPr>
          </a:p>
        </p:txBody>
      </p:sp>
      <p:sp>
        <p:nvSpPr>
          <p:cNvPr id="6" name="ZoneTexte 5">
            <a:extLst>
              <a:ext uri="{FF2B5EF4-FFF2-40B4-BE49-F238E27FC236}">
                <a16:creationId xmlns:a16="http://schemas.microsoft.com/office/drawing/2014/main" id="{85C40B2C-A14A-67C9-46CA-88585742092E}"/>
              </a:ext>
            </a:extLst>
          </p:cNvPr>
          <p:cNvSpPr txBox="1"/>
          <p:nvPr>
            <p:custDataLst>
              <p:tags r:id="rId2"/>
            </p:custDataLst>
          </p:nvPr>
        </p:nvSpPr>
        <p:spPr>
          <a:xfrm>
            <a:off x="812800" y="2967335"/>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dirty="0">
                <a:solidFill>
                  <a:schemeClr val="accent1"/>
                </a:solidFill>
              </a:rPr>
              <a:t>Events:</a:t>
            </a:r>
            <a:endParaRPr lang="fr-FR" sz="2400" dirty="0">
              <a:solidFill>
                <a:schemeClr val="accent1"/>
              </a:solidFill>
              <a:cs typeface="Calibri"/>
            </a:endParaRPr>
          </a:p>
        </p:txBody>
      </p:sp>
      <p:sp>
        <p:nvSpPr>
          <p:cNvPr id="7" name="Flèche : droite 6">
            <a:extLst>
              <a:ext uri="{FF2B5EF4-FFF2-40B4-BE49-F238E27FC236}">
                <a16:creationId xmlns:a16="http://schemas.microsoft.com/office/drawing/2014/main" id="{A5DF8895-9D72-1D93-CC03-B36B5FE609F0}"/>
              </a:ext>
            </a:extLst>
          </p:cNvPr>
          <p:cNvSpPr/>
          <p:nvPr>
            <p:custDataLst>
              <p:tags r:id="rId3"/>
            </p:custDataLst>
          </p:nvPr>
        </p:nvSpPr>
        <p:spPr>
          <a:xfrm>
            <a:off x="1167369" y="3429000"/>
            <a:ext cx="10110231" cy="14859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ZoneTexte 7">
            <a:extLst>
              <a:ext uri="{FF2B5EF4-FFF2-40B4-BE49-F238E27FC236}">
                <a16:creationId xmlns:a16="http://schemas.microsoft.com/office/drawing/2014/main" id="{D09847BB-7846-1563-93E5-5E4E70A9083F}"/>
              </a:ext>
            </a:extLst>
          </p:cNvPr>
          <p:cNvSpPr txBox="1"/>
          <p:nvPr>
            <p:custDataLst>
              <p:tags r:id="rId4"/>
            </p:custDataLst>
          </p:nvPr>
        </p:nvSpPr>
        <p:spPr>
          <a:xfrm>
            <a:off x="1167369" y="4679555"/>
            <a:ext cx="1728231" cy="815608"/>
          </a:xfrm>
          <a:prstGeom prst="rect">
            <a:avLst/>
          </a:prstGeom>
          <a:noFill/>
        </p:spPr>
        <p:txBody>
          <a:bodyPr wrap="square" rtlCol="0">
            <a:spAutoFit/>
          </a:bodyPr>
          <a:lstStyle/>
          <a:p>
            <a:r>
              <a:rPr lang="fr-CA" sz="1100" dirty="0" err="1"/>
              <a:t>February</a:t>
            </a:r>
            <a:r>
              <a:rPr lang="fr-CA" sz="1100" dirty="0"/>
              <a:t> – March 1789</a:t>
            </a:r>
          </a:p>
          <a:p>
            <a:r>
              <a:rPr lang="fr-CA" sz="1200" b="1" dirty="0"/>
              <a:t>Drafting of the </a:t>
            </a:r>
            <a:r>
              <a:rPr lang="fr-CA" sz="1200" b="1" i="1" dirty="0"/>
              <a:t>cahiers de doléances </a:t>
            </a:r>
            <a:r>
              <a:rPr lang="fr-CA" sz="1200" b="1" dirty="0"/>
              <a:t>(</a:t>
            </a:r>
            <a:r>
              <a:rPr lang="fr-CA" sz="1200" b="1" dirty="0" err="1"/>
              <a:t>lists</a:t>
            </a:r>
            <a:r>
              <a:rPr lang="fr-CA" sz="1200" b="1" dirty="0"/>
              <a:t> of </a:t>
            </a:r>
            <a:r>
              <a:rPr lang="fr-CA" sz="1200" b="1" dirty="0" err="1"/>
              <a:t>grievances</a:t>
            </a:r>
            <a:r>
              <a:rPr lang="fr-CA" sz="1200" b="1" dirty="0"/>
              <a:t>)</a:t>
            </a:r>
          </a:p>
        </p:txBody>
      </p:sp>
      <p:sp>
        <p:nvSpPr>
          <p:cNvPr id="9" name="ZoneTexte 8">
            <a:extLst>
              <a:ext uri="{FF2B5EF4-FFF2-40B4-BE49-F238E27FC236}">
                <a16:creationId xmlns:a16="http://schemas.microsoft.com/office/drawing/2014/main" id="{92F023D5-DB0A-7B95-14AD-4370573DFB14}"/>
              </a:ext>
            </a:extLst>
          </p:cNvPr>
          <p:cNvSpPr txBox="1"/>
          <p:nvPr>
            <p:custDataLst>
              <p:tags r:id="rId5"/>
            </p:custDataLst>
          </p:nvPr>
        </p:nvSpPr>
        <p:spPr>
          <a:xfrm>
            <a:off x="4353963" y="4686884"/>
            <a:ext cx="1639208" cy="630942"/>
          </a:xfrm>
          <a:prstGeom prst="rect">
            <a:avLst/>
          </a:prstGeom>
          <a:noFill/>
        </p:spPr>
        <p:txBody>
          <a:bodyPr wrap="square" rtlCol="0">
            <a:spAutoFit/>
          </a:bodyPr>
          <a:lstStyle/>
          <a:p>
            <a:r>
              <a:rPr lang="fr-CA" sz="1100" dirty="0">
                <a:solidFill>
                  <a:schemeClr val="accent1"/>
                </a:solidFill>
              </a:rPr>
              <a:t>July 14, 1789</a:t>
            </a:r>
          </a:p>
          <a:p>
            <a:r>
              <a:rPr lang="fr-CA" sz="1200" b="1" dirty="0" err="1">
                <a:solidFill>
                  <a:schemeClr val="accent1"/>
                </a:solidFill>
              </a:rPr>
              <a:t>Storming</a:t>
            </a:r>
            <a:r>
              <a:rPr lang="fr-CA" sz="1200" b="1" dirty="0">
                <a:solidFill>
                  <a:schemeClr val="accent1"/>
                </a:solidFill>
              </a:rPr>
              <a:t> of the  Bastille</a:t>
            </a:r>
          </a:p>
        </p:txBody>
      </p:sp>
      <p:sp>
        <p:nvSpPr>
          <p:cNvPr id="10" name="ZoneTexte 9">
            <a:extLst>
              <a:ext uri="{FF2B5EF4-FFF2-40B4-BE49-F238E27FC236}">
                <a16:creationId xmlns:a16="http://schemas.microsoft.com/office/drawing/2014/main" id="{9289610A-8E0E-ECAF-E698-1FAF524E0F9A}"/>
              </a:ext>
            </a:extLst>
          </p:cNvPr>
          <p:cNvSpPr txBox="1"/>
          <p:nvPr>
            <p:custDataLst>
              <p:tags r:id="rId6"/>
            </p:custDataLst>
          </p:nvPr>
        </p:nvSpPr>
        <p:spPr>
          <a:xfrm>
            <a:off x="3060700" y="4683758"/>
            <a:ext cx="1320800" cy="815608"/>
          </a:xfrm>
          <a:prstGeom prst="rect">
            <a:avLst/>
          </a:prstGeom>
          <a:noFill/>
        </p:spPr>
        <p:txBody>
          <a:bodyPr wrap="square" rtlCol="0">
            <a:spAutoFit/>
          </a:bodyPr>
          <a:lstStyle/>
          <a:p>
            <a:r>
              <a:rPr lang="fr-CA" sz="1100" dirty="0"/>
              <a:t>May 5, 1789</a:t>
            </a:r>
          </a:p>
          <a:p>
            <a:r>
              <a:rPr lang="fr-CA" sz="1200" b="1" dirty="0"/>
              <a:t>Start of the </a:t>
            </a:r>
            <a:r>
              <a:rPr lang="fr-CA" sz="1200" b="1" dirty="0" err="1"/>
              <a:t>Estates</a:t>
            </a:r>
            <a:r>
              <a:rPr lang="fr-CA" sz="1200" b="1" dirty="0"/>
              <a:t> General</a:t>
            </a:r>
          </a:p>
        </p:txBody>
      </p:sp>
      <p:cxnSp>
        <p:nvCxnSpPr>
          <p:cNvPr id="11" name="Connecteur droit 10">
            <a:extLst>
              <a:ext uri="{FF2B5EF4-FFF2-40B4-BE49-F238E27FC236}">
                <a16:creationId xmlns:a16="http://schemas.microsoft.com/office/drawing/2014/main" id="{4249B146-E866-29F1-6297-1C21E326277C}"/>
              </a:ext>
            </a:extLst>
          </p:cNvPr>
          <p:cNvCxnSpPr/>
          <p:nvPr>
            <p:custDataLst>
              <p:tags r:id="rId7"/>
            </p:custDataLst>
          </p:nvPr>
        </p:nvCxnSpPr>
        <p:spPr>
          <a:xfrm>
            <a:off x="4368800" y="3794462"/>
            <a:ext cx="0" cy="736600"/>
          </a:xfrm>
          <a:prstGeom prst="line">
            <a:avLst/>
          </a:prstGeom>
        </p:spPr>
        <p:style>
          <a:lnRef idx="1">
            <a:schemeClr val="dk1"/>
          </a:lnRef>
          <a:fillRef idx="0">
            <a:schemeClr val="dk1"/>
          </a:fillRef>
          <a:effectRef idx="0">
            <a:schemeClr val="dk1"/>
          </a:effectRef>
          <a:fontRef idx="minor">
            <a:schemeClr val="tx1"/>
          </a:fontRef>
        </p:style>
      </p:cxnSp>
      <p:sp>
        <p:nvSpPr>
          <p:cNvPr id="12" name="ZoneTexte 11">
            <a:extLst>
              <a:ext uri="{FF2B5EF4-FFF2-40B4-BE49-F238E27FC236}">
                <a16:creationId xmlns:a16="http://schemas.microsoft.com/office/drawing/2014/main" id="{AFD0F161-BCF7-FEAC-FCAF-2CCF28685CA0}"/>
              </a:ext>
            </a:extLst>
          </p:cNvPr>
          <p:cNvSpPr txBox="1"/>
          <p:nvPr>
            <p:custDataLst>
              <p:tags r:id="rId8"/>
            </p:custDataLst>
          </p:nvPr>
        </p:nvSpPr>
        <p:spPr>
          <a:xfrm>
            <a:off x="6926469" y="4719822"/>
            <a:ext cx="1535669" cy="1000274"/>
          </a:xfrm>
          <a:prstGeom prst="rect">
            <a:avLst/>
          </a:prstGeom>
          <a:noFill/>
        </p:spPr>
        <p:txBody>
          <a:bodyPr wrap="square" rtlCol="0">
            <a:spAutoFit/>
          </a:bodyPr>
          <a:lstStyle/>
          <a:p>
            <a:r>
              <a:rPr lang="fr-CA" sz="1100" dirty="0"/>
              <a:t>August 26, 1789</a:t>
            </a:r>
          </a:p>
          <a:p>
            <a:r>
              <a:rPr lang="fr-CA" sz="1200" b="1" dirty="0"/>
              <a:t>Universal </a:t>
            </a:r>
            <a:r>
              <a:rPr lang="fr-CA" sz="1200" b="1" dirty="0" err="1"/>
              <a:t>Declaration</a:t>
            </a:r>
            <a:r>
              <a:rPr lang="fr-CA" sz="1200" b="1" dirty="0"/>
              <a:t> of the </a:t>
            </a:r>
            <a:r>
              <a:rPr lang="fr-CA" sz="1200" b="1" dirty="0" err="1"/>
              <a:t>Rights</a:t>
            </a:r>
            <a:r>
              <a:rPr lang="fr-CA" sz="1200" b="1" dirty="0"/>
              <a:t> of Man and of the Citizen</a:t>
            </a:r>
          </a:p>
        </p:txBody>
      </p:sp>
      <p:sp>
        <p:nvSpPr>
          <p:cNvPr id="13" name="ZoneTexte 12">
            <a:extLst>
              <a:ext uri="{FF2B5EF4-FFF2-40B4-BE49-F238E27FC236}">
                <a16:creationId xmlns:a16="http://schemas.microsoft.com/office/drawing/2014/main" id="{BC2D9E55-BC4E-2883-004A-AE90077168AC}"/>
              </a:ext>
            </a:extLst>
          </p:cNvPr>
          <p:cNvSpPr txBox="1"/>
          <p:nvPr>
            <p:custDataLst>
              <p:tags r:id="rId9"/>
            </p:custDataLst>
          </p:nvPr>
        </p:nvSpPr>
        <p:spPr>
          <a:xfrm>
            <a:off x="8384832" y="4686691"/>
            <a:ext cx="1220233" cy="630942"/>
          </a:xfrm>
          <a:prstGeom prst="rect">
            <a:avLst/>
          </a:prstGeom>
          <a:noFill/>
        </p:spPr>
        <p:txBody>
          <a:bodyPr wrap="square" rtlCol="0">
            <a:spAutoFit/>
          </a:bodyPr>
          <a:lstStyle/>
          <a:p>
            <a:r>
              <a:rPr lang="fr-CA" sz="1100" dirty="0" err="1"/>
              <a:t>October</a:t>
            </a:r>
            <a:r>
              <a:rPr lang="fr-CA" sz="1100" dirty="0"/>
              <a:t> 1, 1791</a:t>
            </a:r>
          </a:p>
          <a:p>
            <a:r>
              <a:rPr lang="fr-CA" sz="1200" b="1" dirty="0"/>
              <a:t>First French constitution</a:t>
            </a:r>
          </a:p>
        </p:txBody>
      </p:sp>
      <p:sp>
        <p:nvSpPr>
          <p:cNvPr id="14" name="ZoneTexte 13">
            <a:extLst>
              <a:ext uri="{FF2B5EF4-FFF2-40B4-BE49-F238E27FC236}">
                <a16:creationId xmlns:a16="http://schemas.microsoft.com/office/drawing/2014/main" id="{176A24D1-9059-ED60-D2D0-DFF5A57F0190}"/>
              </a:ext>
            </a:extLst>
          </p:cNvPr>
          <p:cNvSpPr txBox="1"/>
          <p:nvPr>
            <p:custDataLst>
              <p:tags r:id="rId10"/>
            </p:custDataLst>
          </p:nvPr>
        </p:nvSpPr>
        <p:spPr>
          <a:xfrm>
            <a:off x="9649332" y="4698431"/>
            <a:ext cx="1434709" cy="630942"/>
          </a:xfrm>
          <a:prstGeom prst="rect">
            <a:avLst/>
          </a:prstGeom>
          <a:noFill/>
        </p:spPr>
        <p:txBody>
          <a:bodyPr wrap="square" rtlCol="0">
            <a:spAutoFit/>
          </a:bodyPr>
          <a:lstStyle/>
          <a:p>
            <a:r>
              <a:rPr lang="fr-CA" sz="1100" dirty="0"/>
              <a:t>1793-1794</a:t>
            </a:r>
          </a:p>
          <a:p>
            <a:r>
              <a:rPr lang="fr-CA" sz="1200" b="1" dirty="0"/>
              <a:t>The </a:t>
            </a:r>
            <a:r>
              <a:rPr lang="fr-CA" sz="1200" b="1" dirty="0" err="1"/>
              <a:t>Reign</a:t>
            </a:r>
            <a:r>
              <a:rPr lang="fr-CA" sz="1200" b="1" dirty="0"/>
              <a:t> of Terror  </a:t>
            </a:r>
            <a:endParaRPr lang="fr-CA" sz="1400" b="1" dirty="0"/>
          </a:p>
        </p:txBody>
      </p:sp>
      <p:cxnSp>
        <p:nvCxnSpPr>
          <p:cNvPr id="15" name="Connecteur droit 14">
            <a:extLst>
              <a:ext uri="{FF2B5EF4-FFF2-40B4-BE49-F238E27FC236}">
                <a16:creationId xmlns:a16="http://schemas.microsoft.com/office/drawing/2014/main" id="{A3E0C926-749E-F4C2-0712-569430B9E119}"/>
              </a:ext>
            </a:extLst>
          </p:cNvPr>
          <p:cNvCxnSpPr/>
          <p:nvPr>
            <p:custDataLst>
              <p:tags r:id="rId11"/>
            </p:custDataLst>
          </p:nvPr>
        </p:nvCxnSpPr>
        <p:spPr>
          <a:xfrm>
            <a:off x="1739900" y="4392826"/>
            <a:ext cx="0" cy="276472"/>
          </a:xfrm>
          <a:prstGeom prst="line">
            <a:avLst/>
          </a:prstGeom>
        </p:spPr>
        <p:style>
          <a:lnRef idx="1">
            <a:schemeClr val="dk1"/>
          </a:lnRef>
          <a:fillRef idx="0">
            <a:schemeClr val="dk1"/>
          </a:fillRef>
          <a:effectRef idx="0">
            <a:schemeClr val="dk1"/>
          </a:effectRef>
          <a:fontRef idx="minor">
            <a:schemeClr val="tx1"/>
          </a:fontRef>
        </p:style>
      </p:cxnSp>
      <p:cxnSp>
        <p:nvCxnSpPr>
          <p:cNvPr id="16" name="Connecteur droit 15">
            <a:extLst>
              <a:ext uri="{FF2B5EF4-FFF2-40B4-BE49-F238E27FC236}">
                <a16:creationId xmlns:a16="http://schemas.microsoft.com/office/drawing/2014/main" id="{E49FE78D-AD43-1867-0563-3B613D02DAC4}"/>
              </a:ext>
            </a:extLst>
          </p:cNvPr>
          <p:cNvCxnSpPr/>
          <p:nvPr>
            <p:custDataLst>
              <p:tags r:id="rId12"/>
            </p:custDataLst>
          </p:nvPr>
        </p:nvCxnSpPr>
        <p:spPr>
          <a:xfrm>
            <a:off x="3581400" y="4373776"/>
            <a:ext cx="0" cy="276472"/>
          </a:xfrm>
          <a:prstGeom prst="line">
            <a:avLst/>
          </a:prstGeom>
        </p:spPr>
        <p:style>
          <a:lnRef idx="1">
            <a:schemeClr val="dk1"/>
          </a:lnRef>
          <a:fillRef idx="0">
            <a:schemeClr val="dk1"/>
          </a:fillRef>
          <a:effectRef idx="0">
            <a:schemeClr val="dk1"/>
          </a:effectRef>
          <a:fontRef idx="minor">
            <a:schemeClr val="tx1"/>
          </a:fontRef>
        </p:style>
      </p:cxnSp>
      <p:cxnSp>
        <p:nvCxnSpPr>
          <p:cNvPr id="17" name="Connecteur droit 16">
            <a:extLst>
              <a:ext uri="{FF2B5EF4-FFF2-40B4-BE49-F238E27FC236}">
                <a16:creationId xmlns:a16="http://schemas.microsoft.com/office/drawing/2014/main" id="{DABF75FC-A7B1-C525-6314-D89D45C37406}"/>
              </a:ext>
            </a:extLst>
          </p:cNvPr>
          <p:cNvCxnSpPr/>
          <p:nvPr>
            <p:custDataLst>
              <p:tags r:id="rId13"/>
            </p:custDataLst>
          </p:nvPr>
        </p:nvCxnSpPr>
        <p:spPr>
          <a:xfrm>
            <a:off x="7237344" y="4362732"/>
            <a:ext cx="0" cy="276472"/>
          </a:xfrm>
          <a:prstGeom prst="line">
            <a:avLst/>
          </a:prstGeom>
        </p:spPr>
        <p:style>
          <a:lnRef idx="1">
            <a:schemeClr val="dk1"/>
          </a:lnRef>
          <a:fillRef idx="0">
            <a:schemeClr val="dk1"/>
          </a:fillRef>
          <a:effectRef idx="0">
            <a:schemeClr val="dk1"/>
          </a:effectRef>
          <a:fontRef idx="minor">
            <a:schemeClr val="tx1"/>
          </a:fontRef>
        </p:style>
      </p:cxnSp>
      <p:cxnSp>
        <p:nvCxnSpPr>
          <p:cNvPr id="18" name="Connecteur droit 17">
            <a:extLst>
              <a:ext uri="{FF2B5EF4-FFF2-40B4-BE49-F238E27FC236}">
                <a16:creationId xmlns:a16="http://schemas.microsoft.com/office/drawing/2014/main" id="{50788E20-B6BA-9F0E-E27A-D567B2D3ED43}"/>
              </a:ext>
            </a:extLst>
          </p:cNvPr>
          <p:cNvCxnSpPr/>
          <p:nvPr>
            <p:custDataLst>
              <p:tags r:id="rId14"/>
            </p:custDataLst>
          </p:nvPr>
        </p:nvCxnSpPr>
        <p:spPr>
          <a:xfrm>
            <a:off x="4826000" y="4373776"/>
            <a:ext cx="0" cy="276472"/>
          </a:xfrm>
          <a:prstGeom prst="line">
            <a:avLst/>
          </a:prstGeom>
        </p:spPr>
        <p:style>
          <a:lnRef idx="1">
            <a:schemeClr val="dk1"/>
          </a:lnRef>
          <a:fillRef idx="0">
            <a:schemeClr val="dk1"/>
          </a:fillRef>
          <a:effectRef idx="0">
            <a:schemeClr val="dk1"/>
          </a:effectRef>
          <a:fontRef idx="minor">
            <a:schemeClr val="tx1"/>
          </a:fontRef>
        </p:style>
      </p:cxnSp>
      <p:cxnSp>
        <p:nvCxnSpPr>
          <p:cNvPr id="19" name="Connecteur droit 18">
            <a:extLst>
              <a:ext uri="{FF2B5EF4-FFF2-40B4-BE49-F238E27FC236}">
                <a16:creationId xmlns:a16="http://schemas.microsoft.com/office/drawing/2014/main" id="{06345206-0290-2526-247A-73DB5624322A}"/>
              </a:ext>
            </a:extLst>
          </p:cNvPr>
          <p:cNvCxnSpPr/>
          <p:nvPr>
            <p:custDataLst>
              <p:tags r:id="rId15"/>
            </p:custDataLst>
          </p:nvPr>
        </p:nvCxnSpPr>
        <p:spPr>
          <a:xfrm>
            <a:off x="8965648" y="4403869"/>
            <a:ext cx="0" cy="276472"/>
          </a:xfrm>
          <a:prstGeom prst="line">
            <a:avLst/>
          </a:prstGeom>
        </p:spPr>
        <p:style>
          <a:lnRef idx="1">
            <a:schemeClr val="dk1"/>
          </a:lnRef>
          <a:fillRef idx="0">
            <a:schemeClr val="dk1"/>
          </a:fillRef>
          <a:effectRef idx="0">
            <a:schemeClr val="dk1"/>
          </a:effectRef>
          <a:fontRef idx="minor">
            <a:schemeClr val="tx1"/>
          </a:fontRef>
        </p:style>
      </p:cxnSp>
      <p:cxnSp>
        <p:nvCxnSpPr>
          <p:cNvPr id="20" name="Connecteur droit 19">
            <a:extLst>
              <a:ext uri="{FF2B5EF4-FFF2-40B4-BE49-F238E27FC236}">
                <a16:creationId xmlns:a16="http://schemas.microsoft.com/office/drawing/2014/main" id="{B082AC26-1626-8EE1-85BE-A98B1CDE2F98}"/>
              </a:ext>
            </a:extLst>
          </p:cNvPr>
          <p:cNvCxnSpPr/>
          <p:nvPr>
            <p:custDataLst>
              <p:tags r:id="rId16"/>
            </p:custDataLst>
          </p:nvPr>
        </p:nvCxnSpPr>
        <p:spPr>
          <a:xfrm>
            <a:off x="10110158" y="4367426"/>
            <a:ext cx="0" cy="276472"/>
          </a:xfrm>
          <a:prstGeom prst="line">
            <a:avLst/>
          </a:prstGeom>
        </p:spPr>
        <p:style>
          <a:lnRef idx="1">
            <a:schemeClr val="dk1"/>
          </a:lnRef>
          <a:fillRef idx="0">
            <a:schemeClr val="dk1"/>
          </a:fillRef>
          <a:effectRef idx="0">
            <a:schemeClr val="dk1"/>
          </a:effectRef>
          <a:fontRef idx="minor">
            <a:schemeClr val="tx1"/>
          </a:fontRef>
        </p:style>
      </p:cxnSp>
      <p:cxnSp>
        <p:nvCxnSpPr>
          <p:cNvPr id="21" name="Connecteur droit 20">
            <a:extLst>
              <a:ext uri="{FF2B5EF4-FFF2-40B4-BE49-F238E27FC236}">
                <a16:creationId xmlns:a16="http://schemas.microsoft.com/office/drawing/2014/main" id="{BCE4901E-9F6E-ED85-65E4-3B01C7645FAC}"/>
              </a:ext>
            </a:extLst>
          </p:cNvPr>
          <p:cNvCxnSpPr>
            <a:cxnSpLocks/>
          </p:cNvCxnSpPr>
          <p:nvPr>
            <p:custDataLst>
              <p:tags r:id="rId17"/>
            </p:custDataLst>
          </p:nvPr>
        </p:nvCxnSpPr>
        <p:spPr>
          <a:xfrm flipH="1">
            <a:off x="8268458" y="4442067"/>
            <a:ext cx="92076" cy="213067"/>
          </a:xfrm>
          <a:prstGeom prst="line">
            <a:avLst/>
          </a:prstGeom>
        </p:spPr>
        <p:style>
          <a:lnRef idx="1">
            <a:schemeClr val="dk1"/>
          </a:lnRef>
          <a:fillRef idx="0">
            <a:schemeClr val="dk1"/>
          </a:fillRef>
          <a:effectRef idx="0">
            <a:schemeClr val="dk1"/>
          </a:effectRef>
          <a:fontRef idx="minor">
            <a:schemeClr val="tx1"/>
          </a:fontRef>
        </p:style>
      </p:cxnSp>
      <p:cxnSp>
        <p:nvCxnSpPr>
          <p:cNvPr id="22" name="Connecteur droit 21">
            <a:extLst>
              <a:ext uri="{FF2B5EF4-FFF2-40B4-BE49-F238E27FC236}">
                <a16:creationId xmlns:a16="http://schemas.microsoft.com/office/drawing/2014/main" id="{E5DC67A0-ADC9-0D30-6079-BFF034731C3E}"/>
              </a:ext>
            </a:extLst>
          </p:cNvPr>
          <p:cNvCxnSpPr>
            <a:cxnSpLocks/>
          </p:cNvCxnSpPr>
          <p:nvPr>
            <p:custDataLst>
              <p:tags r:id="rId18"/>
            </p:custDataLst>
          </p:nvPr>
        </p:nvCxnSpPr>
        <p:spPr>
          <a:xfrm flipH="1">
            <a:off x="8331511" y="4457658"/>
            <a:ext cx="92076" cy="213067"/>
          </a:xfrm>
          <a:prstGeom prst="line">
            <a:avLst/>
          </a:prstGeom>
        </p:spPr>
        <p:style>
          <a:lnRef idx="1">
            <a:schemeClr val="dk1"/>
          </a:lnRef>
          <a:fillRef idx="0">
            <a:schemeClr val="dk1"/>
          </a:fillRef>
          <a:effectRef idx="0">
            <a:schemeClr val="dk1"/>
          </a:effectRef>
          <a:fontRef idx="minor">
            <a:schemeClr val="tx1"/>
          </a:fontRef>
        </p:style>
      </p:cxnSp>
      <p:cxnSp>
        <p:nvCxnSpPr>
          <p:cNvPr id="23" name="Connecteur droit 22">
            <a:extLst>
              <a:ext uri="{FF2B5EF4-FFF2-40B4-BE49-F238E27FC236}">
                <a16:creationId xmlns:a16="http://schemas.microsoft.com/office/drawing/2014/main" id="{09F0F0DF-F09B-A9AF-7BCE-B38CA3B17D8E}"/>
              </a:ext>
            </a:extLst>
          </p:cNvPr>
          <p:cNvCxnSpPr>
            <a:cxnSpLocks/>
          </p:cNvCxnSpPr>
          <p:nvPr>
            <p:custDataLst>
              <p:tags r:id="rId19"/>
            </p:custDataLst>
          </p:nvPr>
        </p:nvCxnSpPr>
        <p:spPr>
          <a:xfrm flipH="1">
            <a:off x="9561511" y="4449652"/>
            <a:ext cx="92076" cy="213067"/>
          </a:xfrm>
          <a:prstGeom prst="line">
            <a:avLst/>
          </a:prstGeom>
        </p:spPr>
        <p:style>
          <a:lnRef idx="1">
            <a:schemeClr val="dk1"/>
          </a:lnRef>
          <a:fillRef idx="0">
            <a:schemeClr val="dk1"/>
          </a:fillRef>
          <a:effectRef idx="0">
            <a:schemeClr val="dk1"/>
          </a:effectRef>
          <a:fontRef idx="minor">
            <a:schemeClr val="tx1"/>
          </a:fontRef>
        </p:style>
      </p:cxnSp>
      <p:cxnSp>
        <p:nvCxnSpPr>
          <p:cNvPr id="24" name="Connecteur droit 23">
            <a:extLst>
              <a:ext uri="{FF2B5EF4-FFF2-40B4-BE49-F238E27FC236}">
                <a16:creationId xmlns:a16="http://schemas.microsoft.com/office/drawing/2014/main" id="{43F76434-2A8C-6FED-0260-02D8506661DA}"/>
              </a:ext>
            </a:extLst>
          </p:cNvPr>
          <p:cNvCxnSpPr>
            <a:cxnSpLocks/>
          </p:cNvCxnSpPr>
          <p:nvPr>
            <p:custDataLst>
              <p:tags r:id="rId20"/>
            </p:custDataLst>
          </p:nvPr>
        </p:nvCxnSpPr>
        <p:spPr>
          <a:xfrm flipH="1">
            <a:off x="9654518" y="4438608"/>
            <a:ext cx="92076" cy="213067"/>
          </a:xfrm>
          <a:prstGeom prst="line">
            <a:avLst/>
          </a:prstGeom>
        </p:spPr>
        <p:style>
          <a:lnRef idx="1">
            <a:schemeClr val="dk1"/>
          </a:lnRef>
          <a:fillRef idx="0">
            <a:schemeClr val="dk1"/>
          </a:fillRef>
          <a:effectRef idx="0">
            <a:schemeClr val="dk1"/>
          </a:effectRef>
          <a:fontRef idx="minor">
            <a:schemeClr val="tx1"/>
          </a:fontRef>
        </p:style>
      </p:cxnSp>
      <p:cxnSp>
        <p:nvCxnSpPr>
          <p:cNvPr id="25" name="Connecteur droit 24">
            <a:extLst>
              <a:ext uri="{FF2B5EF4-FFF2-40B4-BE49-F238E27FC236}">
                <a16:creationId xmlns:a16="http://schemas.microsoft.com/office/drawing/2014/main" id="{669EBCEA-727F-DB09-37E2-DBBE4CEEA54A}"/>
              </a:ext>
            </a:extLst>
          </p:cNvPr>
          <p:cNvCxnSpPr>
            <a:cxnSpLocks/>
          </p:cNvCxnSpPr>
          <p:nvPr>
            <p:custDataLst>
              <p:tags r:id="rId21"/>
            </p:custDataLst>
          </p:nvPr>
        </p:nvCxnSpPr>
        <p:spPr>
          <a:xfrm>
            <a:off x="5985565" y="4362732"/>
            <a:ext cx="0" cy="276472"/>
          </a:xfrm>
          <a:prstGeom prst="line">
            <a:avLst/>
          </a:prstGeom>
        </p:spPr>
        <p:style>
          <a:lnRef idx="1">
            <a:schemeClr val="dk1"/>
          </a:lnRef>
          <a:fillRef idx="0">
            <a:schemeClr val="dk1"/>
          </a:fillRef>
          <a:effectRef idx="0">
            <a:schemeClr val="dk1"/>
          </a:effectRef>
          <a:fontRef idx="minor">
            <a:schemeClr val="tx1"/>
          </a:fontRef>
        </p:style>
      </p:cxnSp>
      <p:sp>
        <p:nvSpPr>
          <p:cNvPr id="26" name="ZoneTexte 25">
            <a:extLst>
              <a:ext uri="{FF2B5EF4-FFF2-40B4-BE49-F238E27FC236}">
                <a16:creationId xmlns:a16="http://schemas.microsoft.com/office/drawing/2014/main" id="{5FD2A9F8-2E80-CF5E-F724-1B16EC994DA9}"/>
              </a:ext>
            </a:extLst>
          </p:cNvPr>
          <p:cNvSpPr txBox="1"/>
          <p:nvPr>
            <p:custDataLst>
              <p:tags r:id="rId22"/>
            </p:custDataLst>
          </p:nvPr>
        </p:nvSpPr>
        <p:spPr>
          <a:xfrm>
            <a:off x="5568121" y="4664605"/>
            <a:ext cx="1314800" cy="815608"/>
          </a:xfrm>
          <a:prstGeom prst="rect">
            <a:avLst/>
          </a:prstGeom>
          <a:noFill/>
        </p:spPr>
        <p:txBody>
          <a:bodyPr wrap="square" lIns="91440" tIns="45720" rIns="91440" bIns="45720" rtlCol="0" anchor="t">
            <a:spAutoFit/>
          </a:bodyPr>
          <a:lstStyle/>
          <a:p>
            <a:r>
              <a:rPr lang="fr-CA" sz="1100" dirty="0"/>
              <a:t>August 4, 1789</a:t>
            </a:r>
          </a:p>
          <a:p>
            <a:r>
              <a:rPr lang="fr-CA" sz="1200" b="1" dirty="0"/>
              <a:t>Abolition of feudal </a:t>
            </a:r>
            <a:r>
              <a:rPr lang="fr-CA" sz="1200" b="1" dirty="0" err="1"/>
              <a:t>privileges</a:t>
            </a:r>
            <a:endParaRPr lang="fr-CA" sz="1200" b="1" dirty="0">
              <a:cs typeface="Calibri"/>
            </a:endParaRPr>
          </a:p>
        </p:txBody>
      </p:sp>
      <p:graphicFrame>
        <p:nvGraphicFramePr>
          <p:cNvPr id="27" name="Tableau 26">
            <a:extLst>
              <a:ext uri="{FF2B5EF4-FFF2-40B4-BE49-F238E27FC236}">
                <a16:creationId xmlns:a16="http://schemas.microsoft.com/office/drawing/2014/main" id="{9AD0A25B-4089-206E-66E3-DCED1D5E5D0F}"/>
              </a:ext>
            </a:extLst>
          </p:cNvPr>
          <p:cNvGraphicFramePr>
            <a:graphicFrameLocks noGrp="1"/>
          </p:cNvGraphicFramePr>
          <p:nvPr>
            <p:extLst>
              <p:ext uri="{D42A27DB-BD31-4B8C-83A1-F6EECF244321}">
                <p14:modId xmlns:p14="http://schemas.microsoft.com/office/powerpoint/2010/main" val="2242214444"/>
              </p:ext>
            </p:extLst>
          </p:nvPr>
        </p:nvGraphicFramePr>
        <p:xfrm>
          <a:off x="7438425" y="526891"/>
          <a:ext cx="3839175" cy="2061371"/>
        </p:xfrm>
        <a:graphic>
          <a:graphicData uri="http://schemas.openxmlformats.org/drawingml/2006/table">
            <a:tbl>
              <a:tblPr firstRow="1" bandRow="1">
                <a:tableStyleId>{93296810-A885-4BE3-A3E7-6D5BEEA58F35}</a:tableStyleId>
              </a:tblPr>
              <a:tblGrid>
                <a:gridCol w="3839175">
                  <a:extLst>
                    <a:ext uri="{9D8B030D-6E8A-4147-A177-3AD203B41FA5}">
                      <a16:colId xmlns:a16="http://schemas.microsoft.com/office/drawing/2014/main" val="3253421233"/>
                    </a:ext>
                  </a:extLst>
                </a:gridCol>
              </a:tblGrid>
              <a:tr h="587114">
                <a:tc>
                  <a:txBody>
                    <a:bodyPr/>
                    <a:lstStyle/>
                    <a:p>
                      <a:pPr algn="ctr"/>
                      <a:r>
                        <a:rPr lang="fr-CA" sz="2400" dirty="0"/>
                        <a:t>Triggers</a:t>
                      </a:r>
                      <a:endParaRPr lang="en-CA" sz="2400" dirty="0"/>
                    </a:p>
                  </a:txBody>
                  <a:tcPr>
                    <a:solidFill>
                      <a:schemeClr val="accent1"/>
                    </a:solidFill>
                  </a:tcPr>
                </a:tc>
                <a:extLst>
                  <a:ext uri="{0D108BD9-81ED-4DB2-BD59-A6C34878D82A}">
                    <a16:rowId xmlns:a16="http://schemas.microsoft.com/office/drawing/2014/main" val="2004475075"/>
                  </a:ext>
                </a:extLst>
              </a:tr>
              <a:tr h="1474257">
                <a:tc>
                  <a:txBody>
                    <a:bodyPr/>
                    <a:lstStyle/>
                    <a:p>
                      <a:pPr marL="285750" indent="-285750">
                        <a:buFont typeface="Arial"/>
                        <a:buChar char="•"/>
                      </a:pPr>
                      <a:r>
                        <a:rPr lang="fr-CA" dirty="0" err="1"/>
                        <a:t>Absolute</a:t>
                      </a:r>
                      <a:r>
                        <a:rPr lang="fr-CA" dirty="0"/>
                        <a:t>, divine right </a:t>
                      </a:r>
                      <a:r>
                        <a:rPr lang="fr-CA" dirty="0" err="1"/>
                        <a:t>monarchy</a:t>
                      </a:r>
                      <a:endParaRPr lang="fr-FR" dirty="0"/>
                    </a:p>
                    <a:p>
                      <a:pPr marL="285750" lvl="0" indent="-285750">
                        <a:buFont typeface="Arial"/>
                        <a:buChar char="•"/>
                      </a:pPr>
                      <a:r>
                        <a:rPr lang="fr-CA" dirty="0"/>
                        <a:t>Agricultural </a:t>
                      </a:r>
                      <a:r>
                        <a:rPr lang="fr-CA" dirty="0" err="1"/>
                        <a:t>crisis</a:t>
                      </a:r>
                      <a:r>
                        <a:rPr lang="fr-CA" dirty="0"/>
                        <a:t> </a:t>
                      </a:r>
                    </a:p>
                    <a:p>
                      <a:pPr marL="285750" lvl="0" indent="-285750">
                        <a:buFont typeface="Arial"/>
                        <a:buChar char="•"/>
                      </a:pPr>
                      <a:r>
                        <a:rPr lang="fr-CA" dirty="0"/>
                        <a:t>Financial </a:t>
                      </a:r>
                      <a:r>
                        <a:rPr lang="fr-CA" dirty="0" err="1"/>
                        <a:t>crisis</a:t>
                      </a:r>
                      <a:endParaRPr lang="fr-CA" dirty="0"/>
                    </a:p>
                    <a:p>
                      <a:pPr marL="285750" indent="-285750">
                        <a:buFont typeface="Arial" panose="020B0604020202020204" pitchFamily="34" charset="0"/>
                        <a:buChar char="•"/>
                      </a:pPr>
                      <a:r>
                        <a:rPr lang="fr-CA" dirty="0"/>
                        <a:t>Social structures</a:t>
                      </a:r>
                    </a:p>
                  </a:txBody>
                  <a:tcPr>
                    <a:solidFill>
                      <a:schemeClr val="accent1">
                        <a:lumMod val="20000"/>
                        <a:lumOff val="80000"/>
                      </a:schemeClr>
                    </a:solidFill>
                  </a:tcPr>
                </a:tc>
                <a:extLst>
                  <a:ext uri="{0D108BD9-81ED-4DB2-BD59-A6C34878D82A}">
                    <a16:rowId xmlns:a16="http://schemas.microsoft.com/office/drawing/2014/main" val="1017109900"/>
                  </a:ext>
                </a:extLst>
              </a:tr>
            </a:tbl>
          </a:graphicData>
        </a:graphic>
      </p:graphicFrame>
    </p:spTree>
    <p:extLst>
      <p:ext uri="{BB962C8B-B14F-4D97-AF65-F5344CB8AC3E}">
        <p14:creationId xmlns:p14="http://schemas.microsoft.com/office/powerpoint/2010/main" val="66518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EC61E70-2E2F-6790-E4ED-66A69F176E87}"/>
              </a:ext>
            </a:extLst>
          </p:cNvPr>
          <p:cNvSpPr txBox="1"/>
          <p:nvPr>
            <p:custDataLst>
              <p:tags r:id="rId1"/>
            </p:custDataLst>
          </p:nvPr>
        </p:nvSpPr>
        <p:spPr>
          <a:xfrm>
            <a:off x="3947321" y="555203"/>
            <a:ext cx="4057521" cy="646331"/>
          </a:xfrm>
          <a:prstGeom prst="rect">
            <a:avLst/>
          </a:prstGeom>
          <a:noFill/>
        </p:spPr>
        <p:txBody>
          <a:bodyPr wrap="none" lIns="91440" tIns="45720" rIns="91440" bIns="45720" rtlCol="0" anchor="t">
            <a:spAutoFit/>
          </a:bodyPr>
          <a:lstStyle/>
          <a:p>
            <a:pPr algn="ctr"/>
            <a:r>
              <a:rPr lang="fr-CA" sz="3600" dirty="0">
                <a:solidFill>
                  <a:srgbClr val="F6891F"/>
                </a:solidFill>
                <a:latin typeface="Arial"/>
                <a:cs typeface="Arial"/>
              </a:rPr>
              <a:t>The </a:t>
            </a:r>
            <a:r>
              <a:rPr lang="fr-CA" sz="3600" dirty="0" err="1">
                <a:solidFill>
                  <a:srgbClr val="F6891F"/>
                </a:solidFill>
                <a:latin typeface="Arial"/>
                <a:cs typeface="Arial"/>
              </a:rPr>
              <a:t>Enlightenment</a:t>
            </a:r>
            <a:endParaRPr lang="fr-CA" sz="3600" dirty="0">
              <a:solidFill>
                <a:srgbClr val="F6891F"/>
              </a:solidFill>
              <a:latin typeface="Arial"/>
              <a:cs typeface="Arial"/>
            </a:endParaRPr>
          </a:p>
        </p:txBody>
      </p:sp>
      <p:graphicFrame>
        <p:nvGraphicFramePr>
          <p:cNvPr id="8" name="Tableau 7">
            <a:extLst>
              <a:ext uri="{FF2B5EF4-FFF2-40B4-BE49-F238E27FC236}">
                <a16:creationId xmlns:a16="http://schemas.microsoft.com/office/drawing/2014/main" id="{4040E5EB-B14F-6448-92ED-2CC3B2338EC3}"/>
              </a:ext>
            </a:extLst>
          </p:cNvPr>
          <p:cNvGraphicFramePr>
            <a:graphicFrameLocks noGrp="1"/>
          </p:cNvGraphicFramePr>
          <p:nvPr>
            <p:custDataLst>
              <p:tags r:id="rId2"/>
            </p:custDataLst>
            <p:extLst>
              <p:ext uri="{D42A27DB-BD31-4B8C-83A1-F6EECF244321}">
                <p14:modId xmlns:p14="http://schemas.microsoft.com/office/powerpoint/2010/main" val="370181280"/>
              </p:ext>
            </p:extLst>
          </p:nvPr>
        </p:nvGraphicFramePr>
        <p:xfrm>
          <a:off x="539646" y="1456477"/>
          <a:ext cx="4023786" cy="4846320"/>
        </p:xfrm>
        <a:graphic>
          <a:graphicData uri="http://schemas.openxmlformats.org/drawingml/2006/table">
            <a:tbl>
              <a:tblPr firstRow="1" bandRow="1">
                <a:tableStyleId>{93296810-A885-4BE3-A3E7-6D5BEEA58F35}</a:tableStyleId>
              </a:tblPr>
              <a:tblGrid>
                <a:gridCol w="4023786">
                  <a:extLst>
                    <a:ext uri="{9D8B030D-6E8A-4147-A177-3AD203B41FA5}">
                      <a16:colId xmlns:a16="http://schemas.microsoft.com/office/drawing/2014/main" val="2981337252"/>
                    </a:ext>
                  </a:extLst>
                </a:gridCol>
              </a:tblGrid>
              <a:tr h="587114">
                <a:tc>
                  <a:txBody>
                    <a:bodyPr/>
                    <a:lstStyle/>
                    <a:p>
                      <a:pPr algn="ctr"/>
                      <a:r>
                        <a:rPr lang="fr-CA" sz="2400" dirty="0">
                          <a:solidFill>
                            <a:schemeClr val="tx1"/>
                          </a:solidFill>
                        </a:rPr>
                        <a:t>Englightenment </a:t>
                      </a:r>
                      <a:r>
                        <a:rPr lang="fr-CA" sz="2400" dirty="0" err="1">
                          <a:solidFill>
                            <a:schemeClr val="tx1"/>
                          </a:solidFill>
                        </a:rPr>
                        <a:t>Philosophers</a:t>
                      </a:r>
                      <a:endParaRPr lang="en-CA" sz="2400" dirty="0">
                        <a:solidFill>
                          <a:schemeClr val="tx1"/>
                        </a:solidFill>
                      </a:endParaRPr>
                    </a:p>
                  </a:txBody>
                  <a:tcPr>
                    <a:solidFill>
                      <a:schemeClr val="accent1"/>
                    </a:solidFill>
                  </a:tcPr>
                </a:tc>
                <a:extLst>
                  <a:ext uri="{0D108BD9-81ED-4DB2-BD59-A6C34878D82A}">
                    <a16:rowId xmlns:a16="http://schemas.microsoft.com/office/drawing/2014/main" val="737163863"/>
                  </a:ext>
                </a:extLst>
              </a:tr>
              <a:tr h="1474257">
                <a:tc>
                  <a:txBody>
                    <a:bodyPr/>
                    <a:lstStyle/>
                    <a:p>
                      <a:pPr marL="285750" indent="-285750">
                        <a:buFont typeface="Arial"/>
                        <a:buChar char="•"/>
                      </a:pPr>
                      <a:r>
                        <a:rPr lang="fr-CA" sz="2000" b="1" dirty="0"/>
                        <a:t>Locke</a:t>
                      </a:r>
                      <a:r>
                        <a:rPr lang="fr-CA" dirty="0"/>
                        <a:t>:</a:t>
                      </a:r>
                    </a:p>
                    <a:p>
                      <a:pPr marL="0" indent="0">
                        <a:buFont typeface="Arial"/>
                        <a:buNone/>
                      </a:pPr>
                      <a:r>
                        <a:rPr lang="en-US" sz="1800" b="0" i="0" kern="1200" dirty="0">
                          <a:solidFill>
                            <a:schemeClr val="dk1"/>
                          </a:solidFill>
                          <a:effectLst/>
                          <a:latin typeface="+mn-lt"/>
                          <a:ea typeface="+mn-ea"/>
                          <a:cs typeface="+mn-cs"/>
                        </a:rPr>
                        <a:t>"</a:t>
                      </a:r>
                      <a:r>
                        <a:rPr lang="fr-FR" sz="1800" b="1" i="0" kern="1200" dirty="0">
                          <a:solidFill>
                            <a:schemeClr val="dk1"/>
                          </a:solidFill>
                          <a:effectLst/>
                          <a:latin typeface="+mn-lt"/>
                          <a:ea typeface="+mn-ea"/>
                          <a:cs typeface="+mn-cs"/>
                        </a:rPr>
                        <a:t>The </a:t>
                      </a:r>
                      <a:r>
                        <a:rPr lang="fr-FR" sz="1800" b="1" i="0" kern="1200" dirty="0" err="1">
                          <a:solidFill>
                            <a:schemeClr val="dk1"/>
                          </a:solidFill>
                          <a:effectLst/>
                          <a:latin typeface="+mn-lt"/>
                          <a:ea typeface="+mn-ea"/>
                          <a:cs typeface="+mn-cs"/>
                        </a:rPr>
                        <a:t>necessity</a:t>
                      </a:r>
                      <a:r>
                        <a:rPr lang="fr-FR" sz="1800" b="1" i="0" kern="1200" dirty="0">
                          <a:solidFill>
                            <a:schemeClr val="dk1"/>
                          </a:solidFill>
                          <a:effectLst/>
                          <a:latin typeface="+mn-lt"/>
                          <a:ea typeface="+mn-ea"/>
                          <a:cs typeface="+mn-cs"/>
                        </a:rPr>
                        <a:t> of </a:t>
                      </a:r>
                      <a:r>
                        <a:rPr lang="fr-FR" sz="1800" b="1" i="0" kern="1200" dirty="0" err="1">
                          <a:solidFill>
                            <a:schemeClr val="dk1"/>
                          </a:solidFill>
                          <a:effectLst/>
                          <a:latin typeface="+mn-lt"/>
                          <a:ea typeface="+mn-ea"/>
                          <a:cs typeface="+mn-cs"/>
                        </a:rPr>
                        <a:t>pursuing</a:t>
                      </a:r>
                      <a:r>
                        <a:rPr lang="fr-FR" sz="1800" b="1" i="0" kern="1200" dirty="0">
                          <a:solidFill>
                            <a:schemeClr val="dk1"/>
                          </a:solidFill>
                          <a:effectLst/>
                          <a:latin typeface="+mn-lt"/>
                          <a:ea typeface="+mn-ea"/>
                          <a:cs typeface="+mn-cs"/>
                        </a:rPr>
                        <a:t> </a:t>
                      </a:r>
                      <a:r>
                        <a:rPr lang="fr-FR" sz="1800" b="1" i="0" kern="1200" dirty="0" err="1">
                          <a:solidFill>
                            <a:schemeClr val="dk1"/>
                          </a:solidFill>
                          <a:effectLst/>
                          <a:latin typeface="+mn-lt"/>
                          <a:ea typeface="+mn-ea"/>
                          <a:cs typeface="+mn-cs"/>
                        </a:rPr>
                        <a:t>happiness</a:t>
                      </a:r>
                      <a:r>
                        <a:rPr lang="fr-FR" sz="1800" b="1" i="0" kern="1200" dirty="0">
                          <a:solidFill>
                            <a:schemeClr val="dk1"/>
                          </a:solidFill>
                          <a:effectLst/>
                          <a:latin typeface="+mn-lt"/>
                          <a:ea typeface="+mn-ea"/>
                          <a:cs typeface="+mn-cs"/>
                        </a:rPr>
                        <a:t> </a:t>
                      </a:r>
                      <a:r>
                        <a:rPr lang="fr-FR" sz="1800" b="0" i="0" kern="1200" dirty="0" err="1">
                          <a:solidFill>
                            <a:schemeClr val="dk1"/>
                          </a:solidFill>
                          <a:effectLst/>
                          <a:latin typeface="+mn-lt"/>
                          <a:ea typeface="+mn-ea"/>
                          <a:cs typeface="+mn-cs"/>
                        </a:rPr>
                        <a:t>is</a:t>
                      </a:r>
                      <a:r>
                        <a:rPr lang="fr-FR" sz="1800" b="0" i="0" kern="1200" dirty="0">
                          <a:solidFill>
                            <a:schemeClr val="dk1"/>
                          </a:solidFill>
                          <a:effectLst/>
                          <a:latin typeface="+mn-lt"/>
                          <a:ea typeface="+mn-ea"/>
                          <a:cs typeface="+mn-cs"/>
                        </a:rPr>
                        <a:t> the </a:t>
                      </a:r>
                      <a:r>
                        <a:rPr lang="fr-FR" sz="1800" b="0" i="0" kern="1200" dirty="0" err="1">
                          <a:solidFill>
                            <a:schemeClr val="dk1"/>
                          </a:solidFill>
                          <a:effectLst/>
                          <a:latin typeface="+mn-lt"/>
                          <a:ea typeface="+mn-ea"/>
                          <a:cs typeface="+mn-cs"/>
                        </a:rPr>
                        <a:t>foundation</a:t>
                      </a:r>
                      <a:r>
                        <a:rPr lang="fr-FR" sz="1800" b="0" i="0" kern="1200" dirty="0">
                          <a:solidFill>
                            <a:schemeClr val="dk1"/>
                          </a:solidFill>
                          <a:effectLst/>
                          <a:latin typeface="+mn-lt"/>
                          <a:ea typeface="+mn-ea"/>
                          <a:cs typeface="+mn-cs"/>
                        </a:rPr>
                        <a:t> of liberty.</a:t>
                      </a:r>
                      <a:r>
                        <a:rPr lang="en-US" sz="1800" b="0" i="0" kern="1200" dirty="0">
                          <a:solidFill>
                            <a:schemeClr val="dk1"/>
                          </a:solidFill>
                          <a:effectLst/>
                          <a:latin typeface="+mn-lt"/>
                          <a:ea typeface="+mn-ea"/>
                          <a:cs typeface="+mn-cs"/>
                        </a:rPr>
                        <a:t>"</a:t>
                      </a:r>
                      <a:endParaRPr lang="fr-FR" sz="1800" b="0" i="0" kern="1200" dirty="0">
                        <a:solidFill>
                          <a:schemeClr val="dk1"/>
                        </a:solidFill>
                        <a:effectLst/>
                        <a:latin typeface="+mn-lt"/>
                        <a:ea typeface="+mn-ea"/>
                        <a:cs typeface="+mn-cs"/>
                      </a:endParaRPr>
                    </a:p>
                    <a:p>
                      <a:pPr marL="0" indent="0">
                        <a:buFont typeface="Arial"/>
                        <a:buNone/>
                      </a:pPr>
                      <a:endParaRPr lang="fr-CA" dirty="0"/>
                    </a:p>
                    <a:p>
                      <a:pPr marL="285750" indent="-285750">
                        <a:buFont typeface="Arial"/>
                        <a:buChar char="•"/>
                      </a:pPr>
                      <a:r>
                        <a:rPr lang="fr-CA" sz="2000" b="1" dirty="0"/>
                        <a:t>Rousseau</a:t>
                      </a:r>
                      <a:r>
                        <a:rPr lang="fr-CA" dirty="0"/>
                        <a:t>:</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800" b="0" i="0" kern="1200" dirty="0">
                          <a:solidFill>
                            <a:schemeClr val="dk1"/>
                          </a:solidFill>
                          <a:effectLst/>
                          <a:latin typeface="+mn-lt"/>
                          <a:ea typeface="+mn-ea"/>
                          <a:cs typeface="+mn-cs"/>
                        </a:rPr>
                        <a:t>"</a:t>
                      </a:r>
                      <a:r>
                        <a:rPr lang="fr-FR" sz="1800" b="0" i="0" kern="1200" dirty="0">
                          <a:solidFill>
                            <a:schemeClr val="dk1"/>
                          </a:solidFill>
                          <a:effectLst/>
                          <a:latin typeface="+mn-lt"/>
                          <a:ea typeface="+mn-ea"/>
                          <a:cs typeface="+mn-cs"/>
                        </a:rPr>
                        <a:t>Money </a:t>
                      </a:r>
                      <a:r>
                        <a:rPr lang="fr-FR" sz="1800" b="0" i="0" kern="1200" dirty="0" err="1">
                          <a:solidFill>
                            <a:schemeClr val="dk1"/>
                          </a:solidFill>
                          <a:effectLst/>
                          <a:latin typeface="+mn-lt"/>
                          <a:ea typeface="+mn-ea"/>
                          <a:cs typeface="+mn-cs"/>
                        </a:rPr>
                        <a:t>we</a:t>
                      </a:r>
                      <a:r>
                        <a:rPr lang="fr-FR" sz="1800" b="0" i="0" kern="1200" dirty="0">
                          <a:solidFill>
                            <a:schemeClr val="dk1"/>
                          </a:solidFill>
                          <a:effectLst/>
                          <a:latin typeface="+mn-lt"/>
                          <a:ea typeface="+mn-ea"/>
                          <a:cs typeface="+mn-cs"/>
                        </a:rPr>
                        <a:t> </a:t>
                      </a:r>
                      <a:r>
                        <a:rPr lang="fr-FR" sz="1800" b="1" i="0" kern="1200" dirty="0">
                          <a:solidFill>
                            <a:schemeClr val="dk1"/>
                          </a:solidFill>
                          <a:effectLst/>
                          <a:latin typeface="+mn-lt"/>
                          <a:ea typeface="+mn-ea"/>
                          <a:cs typeface="+mn-cs"/>
                        </a:rPr>
                        <a:t>have</a:t>
                      </a:r>
                      <a:r>
                        <a:rPr lang="fr-FR" sz="1800" b="0" i="0" kern="1200" dirty="0">
                          <a:solidFill>
                            <a:schemeClr val="dk1"/>
                          </a:solidFill>
                          <a:effectLst/>
                          <a:latin typeface="+mn-lt"/>
                          <a:ea typeface="+mn-ea"/>
                          <a:cs typeface="+mn-cs"/>
                        </a:rPr>
                        <a:t> </a:t>
                      </a:r>
                      <a:r>
                        <a:rPr lang="fr-FR" sz="1800" b="0" i="0" kern="1200" dirty="0" err="1">
                          <a:solidFill>
                            <a:schemeClr val="dk1"/>
                          </a:solidFill>
                          <a:effectLst/>
                          <a:latin typeface="+mn-lt"/>
                          <a:ea typeface="+mn-ea"/>
                          <a:cs typeface="+mn-cs"/>
                        </a:rPr>
                        <a:t>gives</a:t>
                      </a:r>
                      <a:r>
                        <a:rPr lang="fr-FR" sz="1800" b="0" i="0" kern="1200" dirty="0">
                          <a:solidFill>
                            <a:schemeClr val="dk1"/>
                          </a:solidFill>
                          <a:effectLst/>
                          <a:latin typeface="+mn-lt"/>
                          <a:ea typeface="+mn-ea"/>
                          <a:cs typeface="+mn-cs"/>
                        </a:rPr>
                        <a:t> us </a:t>
                      </a:r>
                      <a:r>
                        <a:rPr lang="fr-FR" sz="1800" b="0" i="0" kern="1200" dirty="0" err="1">
                          <a:solidFill>
                            <a:schemeClr val="dk1"/>
                          </a:solidFill>
                          <a:effectLst/>
                          <a:latin typeface="+mn-lt"/>
                          <a:ea typeface="+mn-ea"/>
                          <a:cs typeface="+mn-cs"/>
                        </a:rPr>
                        <a:t>freedom</a:t>
                      </a:r>
                      <a:r>
                        <a:rPr lang="fr-FR" sz="1800" b="0" i="0" kern="1200" dirty="0">
                          <a:solidFill>
                            <a:schemeClr val="dk1"/>
                          </a:solidFill>
                          <a:effectLst/>
                          <a:latin typeface="+mn-lt"/>
                          <a:ea typeface="+mn-ea"/>
                          <a:cs typeface="+mn-cs"/>
                        </a:rPr>
                        <a:t>;  money </a:t>
                      </a:r>
                      <a:r>
                        <a:rPr lang="fr-FR" sz="1800" b="0" i="0" kern="1200" dirty="0" err="1">
                          <a:solidFill>
                            <a:schemeClr val="dk1"/>
                          </a:solidFill>
                          <a:effectLst/>
                          <a:latin typeface="+mn-lt"/>
                          <a:ea typeface="+mn-ea"/>
                          <a:cs typeface="+mn-cs"/>
                        </a:rPr>
                        <a:t>we</a:t>
                      </a:r>
                      <a:r>
                        <a:rPr lang="fr-FR" sz="1800" b="0" i="0" kern="1200" dirty="0">
                          <a:solidFill>
                            <a:schemeClr val="dk1"/>
                          </a:solidFill>
                          <a:effectLst/>
                          <a:latin typeface="+mn-lt"/>
                          <a:ea typeface="+mn-ea"/>
                          <a:cs typeface="+mn-cs"/>
                        </a:rPr>
                        <a:t> </a:t>
                      </a:r>
                      <a:r>
                        <a:rPr lang="fr-FR" sz="1800" b="0" i="0" kern="1200" dirty="0" err="1">
                          <a:solidFill>
                            <a:schemeClr val="dk1"/>
                          </a:solidFill>
                          <a:effectLst/>
                          <a:latin typeface="+mn-lt"/>
                          <a:ea typeface="+mn-ea"/>
                          <a:cs typeface="+mn-cs"/>
                        </a:rPr>
                        <a:t>pursue</a:t>
                      </a:r>
                      <a:r>
                        <a:rPr lang="fr-FR" sz="1800" b="0" i="0" kern="1200" dirty="0">
                          <a:solidFill>
                            <a:schemeClr val="dk1"/>
                          </a:solidFill>
                          <a:effectLst/>
                          <a:latin typeface="+mn-lt"/>
                          <a:ea typeface="+mn-ea"/>
                          <a:cs typeface="+mn-cs"/>
                        </a:rPr>
                        <a:t> </a:t>
                      </a:r>
                      <a:r>
                        <a:rPr lang="fr-FR" sz="1800" b="0" i="0" kern="1200" dirty="0" err="1">
                          <a:solidFill>
                            <a:schemeClr val="dk1"/>
                          </a:solidFill>
                          <a:effectLst/>
                          <a:latin typeface="+mn-lt"/>
                          <a:ea typeface="+mn-ea"/>
                          <a:cs typeface="+mn-cs"/>
                        </a:rPr>
                        <a:t>enslaves</a:t>
                      </a:r>
                      <a:r>
                        <a:rPr lang="fr-FR" sz="1800" b="0" i="0" kern="1200" dirty="0">
                          <a:solidFill>
                            <a:schemeClr val="dk1"/>
                          </a:solidFill>
                          <a:effectLst/>
                          <a:latin typeface="+mn-lt"/>
                          <a:ea typeface="+mn-ea"/>
                          <a:cs typeface="+mn-cs"/>
                        </a:rPr>
                        <a:t> us.</a:t>
                      </a:r>
                      <a:r>
                        <a:rPr lang="en-US" sz="1800" b="0" i="0" kern="1200" dirty="0">
                          <a:solidFill>
                            <a:schemeClr val="dk1"/>
                          </a:solidFill>
                          <a:effectLst/>
                          <a:latin typeface="+mn-lt"/>
                          <a:ea typeface="+mn-ea"/>
                          <a:cs typeface="+mn-cs"/>
                        </a:rPr>
                        <a:t>“</a:t>
                      </a:r>
                      <a:br>
                        <a:rPr lang="en-US" sz="1800" b="0" i="0" kern="1200" dirty="0">
                          <a:solidFill>
                            <a:schemeClr val="dk1"/>
                          </a:solidFill>
                          <a:effectLst/>
                          <a:latin typeface="+mn-lt"/>
                          <a:ea typeface="+mn-ea"/>
                          <a:cs typeface="+mn-cs"/>
                        </a:rPr>
                      </a:br>
                      <a:endParaRPr lang="fr-CA" dirty="0"/>
                    </a:p>
                    <a:p>
                      <a:pPr marL="285750" indent="-285750">
                        <a:buFont typeface="Arial"/>
                        <a:buChar char="•"/>
                      </a:pPr>
                      <a:r>
                        <a:rPr lang="fr-CA" sz="2000" b="1" dirty="0"/>
                        <a:t>Voltaire</a:t>
                      </a:r>
                      <a:r>
                        <a:rPr lang="fr-CA" dirty="0"/>
                        <a:t>: </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800" b="0" i="0" kern="1200" dirty="0">
                          <a:solidFill>
                            <a:schemeClr val="dk1"/>
                          </a:solidFill>
                          <a:effectLst/>
                          <a:latin typeface="+mn-lt"/>
                          <a:ea typeface="+mn-ea"/>
                          <a:cs typeface="+mn-cs"/>
                        </a:rPr>
                        <a:t>"</a:t>
                      </a:r>
                      <a:r>
                        <a:rPr lang="fr-FR" sz="1800" b="0" i="0" kern="1200" dirty="0">
                          <a:solidFill>
                            <a:schemeClr val="dk1"/>
                          </a:solidFill>
                          <a:effectLst/>
                          <a:latin typeface="+mn-lt"/>
                          <a:ea typeface="+mn-ea"/>
                          <a:cs typeface="+mn-cs"/>
                        </a:rPr>
                        <a:t>The more </a:t>
                      </a:r>
                      <a:r>
                        <a:rPr lang="fr-FR" sz="1800" b="0" i="0" kern="1200" dirty="0" err="1">
                          <a:solidFill>
                            <a:schemeClr val="dk1"/>
                          </a:solidFill>
                          <a:effectLst/>
                          <a:latin typeface="+mn-lt"/>
                          <a:ea typeface="+mn-ea"/>
                          <a:cs typeface="+mn-cs"/>
                        </a:rPr>
                        <a:t>enlightened</a:t>
                      </a:r>
                      <a:r>
                        <a:rPr lang="fr-FR" sz="1800" b="0" i="0" kern="1200" dirty="0">
                          <a:solidFill>
                            <a:schemeClr val="dk1"/>
                          </a:solidFill>
                          <a:effectLst/>
                          <a:latin typeface="+mn-lt"/>
                          <a:ea typeface="+mn-ea"/>
                          <a:cs typeface="+mn-cs"/>
                        </a:rPr>
                        <a:t> men are, the more </a:t>
                      </a:r>
                      <a:r>
                        <a:rPr lang="fr-FR" sz="1800" b="1" i="0" kern="1200" dirty="0">
                          <a:solidFill>
                            <a:schemeClr val="dk1"/>
                          </a:solidFill>
                          <a:effectLst/>
                          <a:latin typeface="+mn-lt"/>
                          <a:ea typeface="+mn-ea"/>
                          <a:cs typeface="+mn-cs"/>
                        </a:rPr>
                        <a:t>free</a:t>
                      </a:r>
                      <a:r>
                        <a:rPr lang="fr-FR" sz="1800" b="0" i="0" kern="1200" dirty="0">
                          <a:solidFill>
                            <a:schemeClr val="dk1"/>
                          </a:solidFill>
                          <a:effectLst/>
                          <a:latin typeface="+mn-lt"/>
                          <a:ea typeface="+mn-ea"/>
                          <a:cs typeface="+mn-cs"/>
                        </a:rPr>
                        <a:t> </a:t>
                      </a:r>
                      <a:r>
                        <a:rPr lang="fr-FR" sz="1800" b="0" i="0" kern="1200" dirty="0" err="1">
                          <a:solidFill>
                            <a:schemeClr val="dk1"/>
                          </a:solidFill>
                          <a:effectLst/>
                          <a:latin typeface="+mn-lt"/>
                          <a:ea typeface="+mn-ea"/>
                          <a:cs typeface="+mn-cs"/>
                        </a:rPr>
                        <a:t>they</a:t>
                      </a:r>
                      <a:r>
                        <a:rPr lang="fr-FR" sz="1800" b="0" i="0" kern="1200" dirty="0">
                          <a:solidFill>
                            <a:schemeClr val="dk1"/>
                          </a:solidFill>
                          <a:effectLst/>
                          <a:latin typeface="+mn-lt"/>
                          <a:ea typeface="+mn-ea"/>
                          <a:cs typeface="+mn-cs"/>
                        </a:rPr>
                        <a:t> are.</a:t>
                      </a:r>
                      <a:r>
                        <a:rPr lang="en-US" sz="1800" b="0" i="0" kern="1200" dirty="0">
                          <a:solidFill>
                            <a:schemeClr val="dk1"/>
                          </a:solidFill>
                          <a:effectLst/>
                          <a:latin typeface="+mn-lt"/>
                          <a:ea typeface="+mn-ea"/>
                          <a:cs typeface="+mn-cs"/>
                        </a:rPr>
                        <a:t>"</a:t>
                      </a:r>
                      <a:endParaRPr lang="fr-FR" sz="1800" b="0" i="0" kern="1200" dirty="0">
                        <a:solidFill>
                          <a:schemeClr val="dk1"/>
                        </a:solidFill>
                        <a:effectLst/>
                        <a:latin typeface="+mn-lt"/>
                        <a:ea typeface="+mn-ea"/>
                        <a:cs typeface="+mn-cs"/>
                      </a:endParaRPr>
                    </a:p>
                    <a:p>
                      <a:pPr marL="0" indent="0">
                        <a:buFont typeface="Arial"/>
                        <a:buNone/>
                      </a:pPr>
                      <a:endParaRPr lang="fr-FR" dirty="0"/>
                    </a:p>
                    <a:p>
                      <a:pPr marL="0" indent="0">
                        <a:buFont typeface="Arial"/>
                        <a:buNone/>
                      </a:pPr>
                      <a:endParaRPr lang="fr-CA" dirty="0"/>
                    </a:p>
                  </a:txBody>
                  <a:tcPr>
                    <a:solidFill>
                      <a:schemeClr val="accent1">
                        <a:lumMod val="20000"/>
                        <a:lumOff val="80000"/>
                      </a:schemeClr>
                    </a:solidFill>
                  </a:tcPr>
                </a:tc>
                <a:extLst>
                  <a:ext uri="{0D108BD9-81ED-4DB2-BD59-A6C34878D82A}">
                    <a16:rowId xmlns:a16="http://schemas.microsoft.com/office/drawing/2014/main" val="2220874730"/>
                  </a:ext>
                </a:extLst>
              </a:tr>
            </a:tbl>
          </a:graphicData>
        </a:graphic>
      </p:graphicFrame>
      <p:graphicFrame>
        <p:nvGraphicFramePr>
          <p:cNvPr id="9" name="Tableau 8">
            <a:extLst>
              <a:ext uri="{FF2B5EF4-FFF2-40B4-BE49-F238E27FC236}">
                <a16:creationId xmlns:a16="http://schemas.microsoft.com/office/drawing/2014/main" id="{1523E6D8-30D2-A330-24BA-5B6B41F3343D}"/>
              </a:ext>
            </a:extLst>
          </p:cNvPr>
          <p:cNvGraphicFramePr>
            <a:graphicFrameLocks noGrp="1"/>
          </p:cNvGraphicFramePr>
          <p:nvPr>
            <p:custDataLst>
              <p:tags r:id="rId3"/>
            </p:custDataLst>
            <p:extLst>
              <p:ext uri="{D42A27DB-BD31-4B8C-83A1-F6EECF244321}">
                <p14:modId xmlns:p14="http://schemas.microsoft.com/office/powerpoint/2010/main" val="2296242175"/>
              </p:ext>
            </p:extLst>
          </p:nvPr>
        </p:nvGraphicFramePr>
        <p:xfrm>
          <a:off x="7062511" y="1410984"/>
          <a:ext cx="4382880" cy="4937305"/>
        </p:xfrm>
        <a:graphic>
          <a:graphicData uri="http://schemas.openxmlformats.org/drawingml/2006/table">
            <a:tbl>
              <a:tblPr firstRow="1" bandRow="1">
                <a:tableStyleId>{93296810-A885-4BE3-A3E7-6D5BEEA58F35}</a:tableStyleId>
              </a:tblPr>
              <a:tblGrid>
                <a:gridCol w="4382880">
                  <a:extLst>
                    <a:ext uri="{9D8B030D-6E8A-4147-A177-3AD203B41FA5}">
                      <a16:colId xmlns:a16="http://schemas.microsoft.com/office/drawing/2014/main" val="2981337252"/>
                    </a:ext>
                  </a:extLst>
                </a:gridCol>
              </a:tblGrid>
              <a:tr h="639625">
                <a:tc>
                  <a:txBody>
                    <a:bodyPr/>
                    <a:lstStyle/>
                    <a:p>
                      <a:pPr algn="ctr"/>
                      <a:r>
                        <a:rPr lang="fr-CA" sz="2400" dirty="0">
                          <a:solidFill>
                            <a:schemeClr val="tx1"/>
                          </a:solidFill>
                        </a:rPr>
                        <a:t>Natural </a:t>
                      </a:r>
                      <a:r>
                        <a:rPr lang="fr-CA" sz="2400" dirty="0" err="1">
                          <a:solidFill>
                            <a:schemeClr val="tx1"/>
                          </a:solidFill>
                        </a:rPr>
                        <a:t>Rights</a:t>
                      </a:r>
                      <a:endParaRPr lang="en-CA" sz="2400" dirty="0">
                        <a:solidFill>
                          <a:schemeClr val="tx1"/>
                        </a:solidFill>
                      </a:endParaRPr>
                    </a:p>
                  </a:txBody>
                  <a:tcPr>
                    <a:solidFill>
                      <a:schemeClr val="accent1"/>
                    </a:solidFill>
                  </a:tcPr>
                </a:tc>
                <a:extLst>
                  <a:ext uri="{0D108BD9-81ED-4DB2-BD59-A6C34878D82A}">
                    <a16:rowId xmlns:a16="http://schemas.microsoft.com/office/drawing/2014/main" val="737163863"/>
                  </a:ext>
                </a:extLst>
              </a:tr>
              <a:tr h="1648247">
                <a:tc>
                  <a:txBody>
                    <a:bodyPr/>
                    <a:lstStyle/>
                    <a:p>
                      <a:pPr marL="285750" indent="-285750">
                        <a:buFont typeface="Arial"/>
                        <a:buChar char="•"/>
                      </a:pPr>
                      <a:r>
                        <a:rPr lang="fr-CA" sz="2000" b="1" dirty="0"/>
                        <a:t>The right to life: </a:t>
                      </a:r>
                      <a:r>
                        <a:rPr lang="fr-CA" sz="2000" b="0" dirty="0"/>
                        <a:t>Human life </a:t>
                      </a:r>
                      <a:r>
                        <a:rPr lang="fr-CA" sz="2000" b="0" dirty="0" err="1"/>
                        <a:t>is</a:t>
                      </a:r>
                      <a:r>
                        <a:rPr lang="fr-CA" sz="2000" b="0" dirty="0"/>
                        <a:t> </a:t>
                      </a:r>
                      <a:r>
                        <a:rPr lang="fr-CA" sz="2000" b="0" dirty="0" err="1"/>
                        <a:t>valuable</a:t>
                      </a:r>
                      <a:r>
                        <a:rPr lang="fr-CA" sz="2000" b="0" dirty="0"/>
                        <a:t>, </a:t>
                      </a:r>
                      <a:r>
                        <a:rPr lang="fr-CA" sz="2000" b="0" dirty="0" err="1"/>
                        <a:t>regardless</a:t>
                      </a:r>
                      <a:r>
                        <a:rPr lang="fr-CA" sz="2000" b="0" dirty="0"/>
                        <a:t> of a </a:t>
                      </a:r>
                      <a:r>
                        <a:rPr lang="fr-CA" sz="2000" b="0" dirty="0" err="1"/>
                        <a:t>person’s</a:t>
                      </a:r>
                      <a:r>
                        <a:rPr lang="fr-CA" sz="2000" b="0" dirty="0"/>
                        <a:t> social </a:t>
                      </a:r>
                      <a:r>
                        <a:rPr lang="fr-CA" sz="2000" b="0" dirty="0" err="1"/>
                        <a:t>status</a:t>
                      </a:r>
                      <a:r>
                        <a:rPr lang="fr-CA" sz="2000" b="0" dirty="0"/>
                        <a:t> or </a:t>
                      </a:r>
                      <a:r>
                        <a:rPr lang="fr-CA" sz="2000" b="0" dirty="0" err="1"/>
                        <a:t>wealth</a:t>
                      </a:r>
                      <a:r>
                        <a:rPr lang="fr-CA" sz="2000" b="0" dirty="0"/>
                        <a:t>. </a:t>
                      </a:r>
                      <a:br>
                        <a:rPr lang="fr-CA" sz="2000" b="0" dirty="0"/>
                      </a:br>
                      <a:endParaRPr lang="fr-CA" dirty="0"/>
                    </a:p>
                    <a:p>
                      <a:pPr marL="285750" marR="0" lvl="0" indent="-285750" algn="l" rtl="0" eaLnBrk="1" fontAlgn="auto" latinLnBrk="0" hangingPunct="1">
                        <a:lnSpc>
                          <a:spcPct val="100000"/>
                        </a:lnSpc>
                        <a:spcBef>
                          <a:spcPts val="0"/>
                        </a:spcBef>
                        <a:spcAft>
                          <a:spcPts val="0"/>
                        </a:spcAft>
                        <a:buClrTx/>
                        <a:buSzTx/>
                        <a:buFont typeface="Arial"/>
                        <a:buChar char="•"/>
                      </a:pPr>
                      <a:r>
                        <a:rPr lang="fr-CA" sz="2000" b="1" dirty="0">
                          <a:solidFill>
                            <a:schemeClr val="tx1"/>
                          </a:solidFill>
                        </a:rPr>
                        <a:t>The right to </a:t>
                      </a:r>
                      <a:r>
                        <a:rPr lang="fr-CA" sz="2000" b="1" dirty="0" err="1">
                          <a:solidFill>
                            <a:schemeClr val="tx1"/>
                          </a:solidFill>
                        </a:rPr>
                        <a:t>property</a:t>
                      </a:r>
                      <a:r>
                        <a:rPr lang="fr-CA" sz="2000" b="1" dirty="0">
                          <a:solidFill>
                            <a:schemeClr val="tx1"/>
                          </a:solidFill>
                        </a:rPr>
                        <a:t>: </a:t>
                      </a:r>
                      <a:r>
                        <a:rPr lang="fr-CA" sz="2000" b="0" dirty="0">
                          <a:solidFill>
                            <a:schemeClr val="tx1"/>
                          </a:solidFill>
                        </a:rPr>
                        <a:t>to have </a:t>
                      </a:r>
                      <a:r>
                        <a:rPr lang="fr-CA" sz="2000" b="0" dirty="0" err="1">
                          <a:solidFill>
                            <a:schemeClr val="tx1"/>
                          </a:solidFill>
                        </a:rPr>
                        <a:t>your</a:t>
                      </a:r>
                      <a:r>
                        <a:rPr lang="fr-CA" sz="2000" b="0" dirty="0">
                          <a:solidFill>
                            <a:schemeClr val="tx1"/>
                          </a:solidFill>
                        </a:rPr>
                        <a:t> </a:t>
                      </a:r>
                      <a:r>
                        <a:rPr lang="fr-CA" sz="2000" b="0" dirty="0" err="1">
                          <a:solidFill>
                            <a:schemeClr val="tx1"/>
                          </a:solidFill>
                        </a:rPr>
                        <a:t>own</a:t>
                      </a:r>
                      <a:r>
                        <a:rPr lang="fr-CA" sz="2000" b="0" dirty="0">
                          <a:solidFill>
                            <a:schemeClr val="tx1"/>
                          </a:solidFill>
                        </a:rPr>
                        <a:t> </a:t>
                      </a:r>
                      <a:r>
                        <a:rPr lang="fr-CA" sz="2000" b="0" dirty="0" err="1">
                          <a:solidFill>
                            <a:schemeClr val="tx1"/>
                          </a:solidFill>
                        </a:rPr>
                        <a:t>belongings</a:t>
                      </a:r>
                      <a:r>
                        <a:rPr lang="fr-CA" sz="2000" b="0" dirty="0">
                          <a:solidFill>
                            <a:schemeClr val="tx1"/>
                          </a:solidFill>
                        </a:rPr>
                        <a:t>, </a:t>
                      </a:r>
                      <a:r>
                        <a:rPr lang="fr-CA" sz="2000" b="0" dirty="0" err="1">
                          <a:solidFill>
                            <a:schemeClr val="tx1"/>
                          </a:solidFill>
                        </a:rPr>
                        <a:t>furniture</a:t>
                      </a:r>
                      <a:r>
                        <a:rPr lang="fr-CA" sz="2000" b="0" dirty="0">
                          <a:solidFill>
                            <a:schemeClr val="tx1"/>
                          </a:solidFill>
                        </a:rPr>
                        <a:t>, </a:t>
                      </a:r>
                      <a:r>
                        <a:rPr lang="fr-CA" sz="2000" b="0" dirty="0" err="1">
                          <a:solidFill>
                            <a:schemeClr val="tx1"/>
                          </a:solidFill>
                        </a:rPr>
                        <a:t>property</a:t>
                      </a:r>
                      <a:r>
                        <a:rPr lang="fr-CA" sz="2000" b="0" dirty="0">
                          <a:solidFill>
                            <a:schemeClr val="tx1"/>
                          </a:solidFill>
                        </a:rPr>
                        <a:t> (house, money, etc.)</a:t>
                      </a:r>
                      <a:br>
                        <a:rPr lang="fr-CA" sz="2000" b="0" dirty="0">
                          <a:solidFill>
                            <a:schemeClr val="tx1"/>
                          </a:solidFill>
                        </a:rPr>
                      </a:br>
                      <a:endParaRPr lang="fr-CA" sz="2000" b="1" dirty="0">
                        <a:solidFill>
                          <a:schemeClr val="tx1"/>
                        </a:solidFill>
                      </a:endParaRPr>
                    </a:p>
                    <a:p>
                      <a:pPr marL="285750" indent="-285750">
                        <a:buFont typeface="Arial"/>
                        <a:buChar char="•"/>
                      </a:pPr>
                      <a:r>
                        <a:rPr lang="fr-CA" sz="2000" b="1" dirty="0">
                          <a:solidFill>
                            <a:schemeClr val="tx1"/>
                          </a:solidFill>
                        </a:rPr>
                        <a:t>The right to liberty: </a:t>
                      </a:r>
                      <a:r>
                        <a:rPr lang="fr-CA" sz="2000" b="0" dirty="0">
                          <a:solidFill>
                            <a:schemeClr val="tx1"/>
                          </a:solidFill>
                        </a:rPr>
                        <a:t>a </a:t>
                      </a:r>
                      <a:r>
                        <a:rPr lang="fr-CA" sz="2000" b="0" dirty="0" err="1">
                          <a:solidFill>
                            <a:schemeClr val="tx1"/>
                          </a:solidFill>
                        </a:rPr>
                        <a:t>fundamental</a:t>
                      </a:r>
                      <a:r>
                        <a:rPr lang="fr-CA" sz="2000" b="0" dirty="0">
                          <a:solidFill>
                            <a:schemeClr val="tx1"/>
                          </a:solidFill>
                        </a:rPr>
                        <a:t> right to </a:t>
                      </a:r>
                      <a:r>
                        <a:rPr lang="fr-CA" sz="2000" b="0" dirty="0" err="1">
                          <a:solidFill>
                            <a:schemeClr val="tx1"/>
                          </a:solidFill>
                        </a:rPr>
                        <a:t>freedom</a:t>
                      </a:r>
                      <a:r>
                        <a:rPr lang="fr-CA" sz="2000" b="0" dirty="0">
                          <a:solidFill>
                            <a:schemeClr val="tx1"/>
                          </a:solidFill>
                        </a:rPr>
                        <a:t> of </a:t>
                      </a:r>
                      <a:r>
                        <a:rPr lang="fr-CA" sz="2000" b="0" dirty="0" err="1">
                          <a:solidFill>
                            <a:schemeClr val="tx1"/>
                          </a:solidFill>
                        </a:rPr>
                        <a:t>thought</a:t>
                      </a:r>
                      <a:r>
                        <a:rPr lang="fr-CA" sz="2000" b="0" dirty="0">
                          <a:solidFill>
                            <a:schemeClr val="tx1"/>
                          </a:solidFill>
                        </a:rPr>
                        <a:t>, </a:t>
                      </a:r>
                      <a:r>
                        <a:rPr lang="fr-CA" sz="2000" b="0" dirty="0" err="1">
                          <a:solidFill>
                            <a:schemeClr val="tx1"/>
                          </a:solidFill>
                        </a:rPr>
                        <a:t>movement</a:t>
                      </a:r>
                      <a:r>
                        <a:rPr lang="fr-CA" sz="2000" b="0" dirty="0">
                          <a:solidFill>
                            <a:schemeClr val="tx1"/>
                          </a:solidFill>
                        </a:rPr>
                        <a:t> and expression </a:t>
                      </a:r>
                    </a:p>
                    <a:p>
                      <a:pPr marL="0" indent="0">
                        <a:buFont typeface="Arial"/>
                        <a:buNone/>
                      </a:pPr>
                      <a:endParaRPr lang="fr-CA" sz="2000" b="0" dirty="0"/>
                    </a:p>
                    <a:p>
                      <a:pPr marL="285750" indent="-285750">
                        <a:buFont typeface="Arial"/>
                        <a:buChar char="•"/>
                      </a:pPr>
                      <a:endParaRPr lang="fr-CA" dirty="0"/>
                    </a:p>
                  </a:txBody>
                  <a:tcPr>
                    <a:solidFill>
                      <a:schemeClr val="accent1">
                        <a:lumMod val="20000"/>
                        <a:lumOff val="80000"/>
                      </a:schemeClr>
                    </a:solidFill>
                  </a:tcPr>
                </a:tc>
                <a:extLst>
                  <a:ext uri="{0D108BD9-81ED-4DB2-BD59-A6C34878D82A}">
                    <a16:rowId xmlns:a16="http://schemas.microsoft.com/office/drawing/2014/main" val="2220874730"/>
                  </a:ext>
                </a:extLst>
              </a:tr>
            </a:tbl>
          </a:graphicData>
        </a:graphic>
      </p:graphicFrame>
      <p:sp>
        <p:nvSpPr>
          <p:cNvPr id="10" name="ZoneTexte 9">
            <a:extLst>
              <a:ext uri="{FF2B5EF4-FFF2-40B4-BE49-F238E27FC236}">
                <a16:creationId xmlns:a16="http://schemas.microsoft.com/office/drawing/2014/main" id="{5851A1BC-9571-6CAA-E15C-6214DA7CF7F4}"/>
              </a:ext>
            </a:extLst>
          </p:cNvPr>
          <p:cNvSpPr txBox="1"/>
          <p:nvPr>
            <p:custDataLst>
              <p:tags r:id="rId4"/>
            </p:custDataLst>
          </p:nvPr>
        </p:nvSpPr>
        <p:spPr>
          <a:xfrm>
            <a:off x="4822091" y="2987614"/>
            <a:ext cx="2144485" cy="707886"/>
          </a:xfrm>
          <a:prstGeom prst="rect">
            <a:avLst/>
          </a:prstGeom>
          <a:noFill/>
        </p:spPr>
        <p:txBody>
          <a:bodyPr wrap="square" rtlCol="0">
            <a:spAutoFit/>
          </a:bodyPr>
          <a:lstStyle/>
          <a:p>
            <a:r>
              <a:rPr lang="fr-CA" sz="2000" dirty="0" err="1"/>
              <a:t>Underpin</a:t>
            </a:r>
            <a:r>
              <a:rPr lang="fr-CA" sz="2000" dirty="0"/>
              <a:t> the existence of …</a:t>
            </a:r>
            <a:endParaRPr lang="en-CA" sz="2000" dirty="0"/>
          </a:p>
        </p:txBody>
      </p:sp>
      <p:sp>
        <p:nvSpPr>
          <p:cNvPr id="11" name="Flèche : droite 10">
            <a:extLst>
              <a:ext uri="{FF2B5EF4-FFF2-40B4-BE49-F238E27FC236}">
                <a16:creationId xmlns:a16="http://schemas.microsoft.com/office/drawing/2014/main" id="{E239AE16-D726-D788-C0F2-4CDD51BDF294}"/>
              </a:ext>
            </a:extLst>
          </p:cNvPr>
          <p:cNvSpPr/>
          <p:nvPr>
            <p:custDataLst>
              <p:tags r:id="rId5"/>
            </p:custDataLst>
          </p:nvPr>
        </p:nvSpPr>
        <p:spPr>
          <a:xfrm>
            <a:off x="4691743" y="3733800"/>
            <a:ext cx="2242457" cy="391886"/>
          </a:xfrm>
          <a:prstGeom prst="rightArrow">
            <a:avLst/>
          </a:prstGeom>
          <a:solidFill>
            <a:schemeClr val="accent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Tree>
    <p:extLst>
      <p:ext uri="{BB962C8B-B14F-4D97-AF65-F5344CB8AC3E}">
        <p14:creationId xmlns:p14="http://schemas.microsoft.com/office/powerpoint/2010/main" val="49859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416413C-4DAB-B882-B7AE-0311AA30EBD6}"/>
              </a:ext>
            </a:extLst>
          </p:cNvPr>
          <p:cNvSpPr>
            <a:spLocks noGrp="1"/>
          </p:cNvSpPr>
          <p:nvPr>
            <p:ph type="body" idx="1"/>
          </p:nvPr>
        </p:nvSpPr>
        <p:spPr/>
        <p:txBody>
          <a:bodyPr/>
          <a:lstStyle/>
          <a:p>
            <a:pPr algn="ctr"/>
            <a:r>
              <a:rPr lang="fr-CA" sz="4000" dirty="0">
                <a:solidFill>
                  <a:schemeClr val="accent6"/>
                </a:solidFill>
              </a:rPr>
              <a:t>The French </a:t>
            </a:r>
            <a:r>
              <a:rPr lang="fr-CA" sz="4000" dirty="0" err="1">
                <a:solidFill>
                  <a:schemeClr val="accent6"/>
                </a:solidFill>
              </a:rPr>
              <a:t>Revolution</a:t>
            </a:r>
            <a:r>
              <a:rPr lang="fr-CA" sz="4000" dirty="0">
                <a:solidFill>
                  <a:schemeClr val="accent6"/>
                </a:solidFill>
              </a:rPr>
              <a:t>:</a:t>
            </a:r>
          </a:p>
          <a:p>
            <a:pPr algn="ctr"/>
            <a:r>
              <a:rPr lang="fr-CA" sz="6000" dirty="0">
                <a:solidFill>
                  <a:schemeClr val="accent6"/>
                </a:solidFill>
              </a:rPr>
              <a:t>  Drives Major Changes!</a:t>
            </a:r>
            <a:endParaRPr lang="en-CA" sz="6000" dirty="0">
              <a:solidFill>
                <a:schemeClr val="accent6"/>
              </a:solidFill>
            </a:endParaRPr>
          </a:p>
        </p:txBody>
      </p:sp>
      <p:pic>
        <p:nvPicPr>
          <p:cNvPr id="5" name="Espace réservé pour une image  4" descr="Aléatoire contour">
            <a:extLst>
              <a:ext uri="{FF2B5EF4-FFF2-40B4-BE49-F238E27FC236}">
                <a16:creationId xmlns:a16="http://schemas.microsoft.com/office/drawing/2014/main" id="{886AEB96-CEE4-558D-9EEC-82EBDE3DB742}"/>
              </a:ext>
            </a:extLst>
          </p:cNvPr>
          <p:cNvPicPr>
            <a:picLocks noGrp="1" noChangeAspect="1"/>
          </p:cNvPicPr>
          <p:nvPr>
            <p:ph type="pic" sz="quarter" idx="16"/>
          </p:nvPr>
        </p:nvPicPr>
        <p:blipFill>
          <a:blip r:embed="rId2">
            <a:extLst>
              <a:ext uri="{96DAC541-7B7A-43D3-8B79-37D633B846F1}">
                <asvg:svgBlip xmlns:asvg="http://schemas.microsoft.com/office/drawing/2016/SVG/main" r:embed="rId3"/>
              </a:ext>
            </a:extLst>
          </a:blip>
          <a:srcRect l="20" r="20"/>
          <a:stretch>
            <a:fillRect/>
          </a:stretch>
        </p:blipFill>
        <p:spPr/>
      </p:pic>
    </p:spTree>
    <p:extLst>
      <p:ext uri="{BB962C8B-B14F-4D97-AF65-F5344CB8AC3E}">
        <p14:creationId xmlns:p14="http://schemas.microsoft.com/office/powerpoint/2010/main" val="1962897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5" name="Zoom de diapositive 4">
                <a:extLst>
                  <a:ext uri="{FF2B5EF4-FFF2-40B4-BE49-F238E27FC236}">
                    <a16:creationId xmlns:a16="http://schemas.microsoft.com/office/drawing/2014/main" id="{B056DC5E-7C4B-4971-9DD5-3E9855AD312E}"/>
                  </a:ext>
                </a:extLst>
              </p:cNvPr>
              <p:cNvGraphicFramePr>
                <a:graphicFrameLocks noChangeAspect="1"/>
              </p:cNvGraphicFramePr>
              <p:nvPr>
                <p:extLst>
                  <p:ext uri="{D42A27DB-BD31-4B8C-83A1-F6EECF244321}">
                    <p14:modId xmlns:p14="http://schemas.microsoft.com/office/powerpoint/2010/main" val="3797289651"/>
                  </p:ext>
                </p:extLst>
              </p:nvPr>
            </p:nvGraphicFramePr>
            <p:xfrm>
              <a:off x="-3832139" y="594360"/>
              <a:ext cx="3048000" cy="1714500"/>
            </p:xfrm>
            <a:graphic>
              <a:graphicData uri="http://schemas.microsoft.com/office/powerpoint/2016/slidezoom">
                <pslz:sldZm>
                  <pslz:sldZmObj sldId="335" cId="307026753">
                    <pslz:zmPr id="{6B3316E7-BF93-4BB6-88AA-28DDBD2F2DB6}" returnToParent="0" transitionDur="1000">
                      <p166:blipFill xmlns:p166="http://schemas.microsoft.com/office/powerpoint/2016/6/main">
                        <a:blip r:embed="rId8"/>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5" name="Zoom de diapositive 4">
                <a:extLst>
                  <a:ext uri="{FF2B5EF4-FFF2-40B4-BE49-F238E27FC236}">
                    <a16:creationId xmlns:a16="http://schemas.microsoft.com/office/drawing/2014/main" id="{B056DC5E-7C4B-4971-9DD5-3E9855AD312E}"/>
                  </a:ext>
                </a:extLst>
              </p:cNvPr>
              <p:cNvPicPr>
                <a:picLocks noGrp="1" noRot="1" noChangeAspect="1" noMove="1" noResize="1" noEditPoints="1" noAdjustHandles="1" noChangeArrowheads="1" noChangeShapeType="1"/>
              </p:cNvPicPr>
              <p:nvPr/>
            </p:nvPicPr>
            <p:blipFill>
              <a:blip r:embed="rId9"/>
              <a:stretch>
                <a:fillRect/>
              </a:stretch>
            </p:blipFill>
            <p:spPr>
              <a:xfrm>
                <a:off x="-3832139" y="594360"/>
                <a:ext cx="3048000" cy="1714500"/>
              </a:xfrm>
              <a:prstGeom prst="rect">
                <a:avLst/>
              </a:prstGeom>
              <a:ln w="3175">
                <a:solidFill>
                  <a:prstClr val="ltGray"/>
                </a:solidFill>
              </a:ln>
            </p:spPr>
          </p:pic>
        </mc:Fallback>
      </mc:AlternateContent>
      <p:sp>
        <p:nvSpPr>
          <p:cNvPr id="6" name="ZoneTexte 5">
            <a:extLst>
              <a:ext uri="{FF2B5EF4-FFF2-40B4-BE49-F238E27FC236}">
                <a16:creationId xmlns:a16="http://schemas.microsoft.com/office/drawing/2014/main" id="{DFAE2ABD-9E80-0821-905F-72B25C20B796}"/>
              </a:ext>
            </a:extLst>
          </p:cNvPr>
          <p:cNvSpPr txBox="1"/>
          <p:nvPr>
            <p:custDataLst>
              <p:tags r:id="rId1"/>
            </p:custDataLst>
          </p:nvPr>
        </p:nvSpPr>
        <p:spPr>
          <a:xfrm>
            <a:off x="1521732" y="470516"/>
            <a:ext cx="8673483" cy="1200329"/>
          </a:xfrm>
          <a:prstGeom prst="rect">
            <a:avLst/>
          </a:prstGeom>
          <a:noFill/>
        </p:spPr>
        <p:txBody>
          <a:bodyPr wrap="square" rtlCol="0">
            <a:spAutoFit/>
          </a:bodyPr>
          <a:lstStyle/>
          <a:p>
            <a:pPr algn="ctr"/>
            <a:r>
              <a:rPr lang="fr-CA" sz="3600" dirty="0">
                <a:solidFill>
                  <a:schemeClr val="accent1"/>
                </a:solidFill>
              </a:rPr>
              <a:t>The French </a:t>
            </a:r>
            <a:r>
              <a:rPr lang="fr-CA" sz="3600" dirty="0" err="1">
                <a:solidFill>
                  <a:schemeClr val="accent1"/>
                </a:solidFill>
              </a:rPr>
              <a:t>Revolution</a:t>
            </a:r>
            <a:r>
              <a:rPr lang="fr-CA" sz="3600" dirty="0">
                <a:solidFill>
                  <a:schemeClr val="accent1"/>
                </a:solidFill>
              </a:rPr>
              <a:t>:  Drives Major Changes!</a:t>
            </a:r>
            <a:endParaRPr lang="en-CA" sz="3600" dirty="0">
              <a:solidFill>
                <a:schemeClr val="accent1"/>
              </a:solidFill>
            </a:endParaRPr>
          </a:p>
        </p:txBody>
      </p:sp>
      <p:sp>
        <p:nvSpPr>
          <p:cNvPr id="7" name="ZoneTexte 6">
            <a:extLst>
              <a:ext uri="{FF2B5EF4-FFF2-40B4-BE49-F238E27FC236}">
                <a16:creationId xmlns:a16="http://schemas.microsoft.com/office/drawing/2014/main" id="{E39A15E5-F233-69D6-E0C0-76793C214076}"/>
              </a:ext>
            </a:extLst>
          </p:cNvPr>
          <p:cNvSpPr txBox="1"/>
          <p:nvPr>
            <p:custDataLst>
              <p:tags r:id="rId2"/>
            </p:custDataLst>
          </p:nvPr>
        </p:nvSpPr>
        <p:spPr>
          <a:xfrm>
            <a:off x="2568240" y="2308860"/>
            <a:ext cx="8673483" cy="4678204"/>
          </a:xfrm>
          <a:prstGeom prst="rect">
            <a:avLst/>
          </a:prstGeom>
          <a:noFill/>
        </p:spPr>
        <p:txBody>
          <a:bodyPr wrap="square" rtlCol="0">
            <a:spAutoFit/>
          </a:bodyPr>
          <a:lstStyle/>
          <a:p>
            <a:r>
              <a:rPr lang="fr-CA" sz="2800" dirty="0"/>
              <a:t>1. </a:t>
            </a:r>
            <a:r>
              <a:rPr lang="fr-CA" sz="2800" dirty="0" err="1"/>
              <a:t>Creation</a:t>
            </a:r>
            <a:r>
              <a:rPr lang="fr-CA" sz="2800" dirty="0"/>
              <a:t> of the modern state: the </a:t>
            </a:r>
            <a:r>
              <a:rPr lang="fr-CA" sz="2800" dirty="0" err="1"/>
              <a:t>separation</a:t>
            </a:r>
            <a:r>
              <a:rPr lang="fr-CA" sz="2800" dirty="0"/>
              <a:t> of </a:t>
            </a:r>
            <a:r>
              <a:rPr lang="fr-CA" sz="2800" dirty="0" err="1"/>
              <a:t>powers</a:t>
            </a:r>
            <a:br>
              <a:rPr lang="fr-CA" sz="2800" dirty="0"/>
            </a:br>
            <a:endParaRPr lang="fr-CA" sz="2800" dirty="0"/>
          </a:p>
          <a:p>
            <a:r>
              <a:rPr lang="fr-CA" sz="2800" dirty="0"/>
              <a:t>2. </a:t>
            </a:r>
            <a:r>
              <a:rPr lang="fr-CA" sz="2800" dirty="0" err="1"/>
              <a:t>Equality</a:t>
            </a:r>
            <a:r>
              <a:rPr lang="fr-CA" sz="2800" dirty="0"/>
              <a:t> </a:t>
            </a:r>
            <a:r>
              <a:rPr lang="fr-CA" sz="2800" dirty="0" err="1"/>
              <a:t>before</a:t>
            </a:r>
            <a:r>
              <a:rPr lang="fr-CA" sz="2800" dirty="0"/>
              <a:t> the </a:t>
            </a:r>
            <a:r>
              <a:rPr lang="fr-CA" sz="2800" dirty="0" err="1"/>
              <a:t>law</a:t>
            </a:r>
            <a:r>
              <a:rPr lang="fr-CA" sz="2800" dirty="0"/>
              <a:t>: </a:t>
            </a:r>
          </a:p>
          <a:p>
            <a:pPr marL="1371600" lvl="2" indent="-457200">
              <a:buFont typeface="Arial" panose="020B0604020202020204" pitchFamily="34" charset="0"/>
              <a:buChar char="•"/>
            </a:pPr>
            <a:r>
              <a:rPr lang="fr-CA" sz="2800" dirty="0"/>
              <a:t>abolition of the </a:t>
            </a:r>
            <a:r>
              <a:rPr lang="fr-CA" sz="2800" dirty="0" err="1"/>
              <a:t>aristocracy</a:t>
            </a:r>
            <a:r>
              <a:rPr lang="fr-CA" sz="2800" dirty="0"/>
              <a:t> </a:t>
            </a:r>
          </a:p>
          <a:p>
            <a:pPr marL="1371600" lvl="2" indent="-457200">
              <a:buFont typeface="Arial" panose="020B0604020202020204" pitchFamily="34" charset="0"/>
              <a:buChar char="•"/>
            </a:pPr>
            <a:r>
              <a:rPr lang="fr-CA" sz="2800" dirty="0"/>
              <a:t>Universal </a:t>
            </a:r>
            <a:r>
              <a:rPr lang="fr-CA" sz="2800" dirty="0" err="1"/>
              <a:t>Declaration</a:t>
            </a:r>
            <a:r>
              <a:rPr lang="fr-CA" sz="2800" dirty="0"/>
              <a:t> of the </a:t>
            </a:r>
            <a:r>
              <a:rPr lang="fr-CA" sz="2800" dirty="0" err="1"/>
              <a:t>Rights</a:t>
            </a:r>
            <a:r>
              <a:rPr lang="fr-CA" sz="2800" dirty="0"/>
              <a:t> of Man and of the Citizen</a:t>
            </a:r>
          </a:p>
          <a:p>
            <a:pPr lvl="2"/>
            <a:endParaRPr lang="fr-CA" sz="2800" dirty="0"/>
          </a:p>
          <a:p>
            <a:r>
              <a:rPr lang="fr-CA" sz="2800" dirty="0"/>
              <a:t>3. A constitution</a:t>
            </a:r>
          </a:p>
          <a:p>
            <a:endParaRPr lang="fr-CA" sz="2800" dirty="0"/>
          </a:p>
          <a:p>
            <a:endParaRPr lang="en-CA" dirty="0"/>
          </a:p>
        </p:txBody>
      </p:sp>
      <p:pic>
        <p:nvPicPr>
          <p:cNvPr id="11" name="Image 5">
            <a:extLst>
              <a:ext uri="{FF2B5EF4-FFF2-40B4-BE49-F238E27FC236}">
                <a16:creationId xmlns:a16="http://schemas.microsoft.com/office/drawing/2014/main" id="{5D4DDDE4-D013-AE8F-18BA-29EAF85581E0}"/>
              </a:ext>
            </a:extLst>
          </p:cNvPr>
          <p:cNvPicPr>
            <a:picLocks noChangeAspect="1"/>
          </p:cNvPicPr>
          <p:nvPr>
            <p:custDataLst>
              <p:tags r:id="rId3"/>
            </p:custDataLst>
          </p:nvPr>
        </p:nvPicPr>
        <p:blipFill>
          <a:blip r:embed="rId10"/>
          <a:stretch>
            <a:fillRect/>
          </a:stretch>
        </p:blipFill>
        <p:spPr>
          <a:xfrm>
            <a:off x="443945" y="2308860"/>
            <a:ext cx="1584117" cy="563381"/>
          </a:xfrm>
          <a:prstGeom prst="rect">
            <a:avLst/>
          </a:prstGeom>
        </p:spPr>
      </p:pic>
      <p:pic>
        <p:nvPicPr>
          <p:cNvPr id="12" name="Graphique 11" descr="Balance de la justice">
            <a:extLst>
              <a:ext uri="{FF2B5EF4-FFF2-40B4-BE49-F238E27FC236}">
                <a16:creationId xmlns:a16="http://schemas.microsoft.com/office/drawing/2014/main" id="{1A7BD558-BE77-D22D-4290-49C5620A008B}"/>
              </a:ext>
            </a:extLst>
          </p:cNvPr>
          <p:cNvPicPr>
            <a:picLocks noChangeAspect="1"/>
          </p:cNvPicPr>
          <p:nvPr>
            <p:custDataLst>
              <p:tags r:id="rId4"/>
            </p:custDataLst>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50277" y="3753166"/>
            <a:ext cx="571455" cy="571455"/>
          </a:xfrm>
          <a:prstGeom prst="rect">
            <a:avLst/>
          </a:prstGeom>
        </p:spPr>
      </p:pic>
      <p:pic>
        <p:nvPicPr>
          <p:cNvPr id="13" name="Image 6">
            <a:extLst>
              <a:ext uri="{FF2B5EF4-FFF2-40B4-BE49-F238E27FC236}">
                <a16:creationId xmlns:a16="http://schemas.microsoft.com/office/drawing/2014/main" id="{08643575-3A6B-36BF-3BB7-DEF7EF79E0FB}"/>
              </a:ext>
            </a:extLst>
          </p:cNvPr>
          <p:cNvPicPr>
            <a:picLocks noChangeAspect="1"/>
          </p:cNvPicPr>
          <p:nvPr>
            <p:custDataLst>
              <p:tags r:id="rId5"/>
            </p:custDataLst>
          </p:nvPr>
        </p:nvPicPr>
        <p:blipFill>
          <a:blip r:embed="rId13"/>
          <a:stretch>
            <a:fillRect/>
          </a:stretch>
        </p:blipFill>
        <p:spPr>
          <a:xfrm>
            <a:off x="588303" y="5761113"/>
            <a:ext cx="1295400" cy="466725"/>
          </a:xfrm>
          <a:prstGeom prst="rect">
            <a:avLst/>
          </a:prstGeom>
        </p:spPr>
      </p:pic>
    </p:spTree>
    <p:extLst>
      <p:ext uri="{BB962C8B-B14F-4D97-AF65-F5344CB8AC3E}">
        <p14:creationId xmlns:p14="http://schemas.microsoft.com/office/powerpoint/2010/main" val="323501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51A46085-F022-9E5A-EC5C-C20A8EE766C4}"/>
              </a:ext>
            </a:extLst>
          </p:cNvPr>
          <p:cNvSpPr>
            <a:spLocks noGrp="1"/>
          </p:cNvSpPr>
          <p:nvPr>
            <p:ph type="title"/>
          </p:nvPr>
        </p:nvSpPr>
        <p:spPr/>
        <p:txBody>
          <a:bodyPr/>
          <a:lstStyle/>
          <a:p>
            <a:pPr algn="ctr"/>
            <a:r>
              <a:rPr lang="fr-CA" sz="4000" dirty="0">
                <a:solidFill>
                  <a:schemeClr val="tx1"/>
                </a:solidFill>
              </a:rPr>
              <a:t>1. </a:t>
            </a:r>
            <a:r>
              <a:rPr lang="fr-CA" sz="4000" dirty="0" err="1">
                <a:solidFill>
                  <a:schemeClr val="tx1"/>
                </a:solidFill>
              </a:rPr>
              <a:t>Creation</a:t>
            </a:r>
            <a:r>
              <a:rPr lang="fr-CA" sz="4000" dirty="0">
                <a:solidFill>
                  <a:schemeClr val="tx1"/>
                </a:solidFill>
              </a:rPr>
              <a:t> of a Modern State:</a:t>
            </a:r>
            <a:br>
              <a:rPr lang="fr-CA" sz="4000" dirty="0">
                <a:solidFill>
                  <a:schemeClr val="tx1"/>
                </a:solidFill>
                <a:latin typeface="Arial" panose="020B0604020202020204" pitchFamily="34" charset="0"/>
                <a:cs typeface="Arial" panose="020B0604020202020204" pitchFamily="34" charset="0"/>
              </a:rPr>
            </a:br>
            <a:r>
              <a:rPr lang="fr-CA" sz="4000" dirty="0">
                <a:solidFill>
                  <a:srgbClr val="333F48"/>
                </a:solidFill>
                <a:latin typeface="+mj-lt"/>
                <a:cs typeface="Arial" panose="020B0604020202020204" pitchFamily="34" charset="0"/>
              </a:rPr>
              <a:t>The </a:t>
            </a:r>
            <a:r>
              <a:rPr lang="fr-CA" sz="4000" dirty="0" err="1">
                <a:solidFill>
                  <a:srgbClr val="F6891F"/>
                </a:solidFill>
                <a:latin typeface="+mj-lt"/>
                <a:cs typeface="Arial" panose="020B0604020202020204" pitchFamily="34" charset="0"/>
              </a:rPr>
              <a:t>Separation</a:t>
            </a:r>
            <a:r>
              <a:rPr lang="fr-CA" sz="4000" dirty="0">
                <a:solidFill>
                  <a:srgbClr val="F6891F"/>
                </a:solidFill>
                <a:latin typeface="+mj-lt"/>
                <a:cs typeface="Arial" panose="020B0604020202020204" pitchFamily="34" charset="0"/>
              </a:rPr>
              <a:t> of Powers</a:t>
            </a:r>
          </a:p>
        </p:txBody>
      </p:sp>
      <p:sp>
        <p:nvSpPr>
          <p:cNvPr id="4" name="ZoneTexte 3">
            <a:extLst>
              <a:ext uri="{FF2B5EF4-FFF2-40B4-BE49-F238E27FC236}">
                <a16:creationId xmlns:a16="http://schemas.microsoft.com/office/drawing/2014/main" id="{17BC8E93-E573-E9E7-D8EF-5F72C5394874}"/>
              </a:ext>
            </a:extLst>
          </p:cNvPr>
          <p:cNvSpPr txBox="1"/>
          <p:nvPr>
            <p:custDataLst>
              <p:tags r:id="rId1"/>
            </p:custDataLst>
          </p:nvPr>
        </p:nvSpPr>
        <p:spPr>
          <a:xfrm>
            <a:off x="3238237" y="2338552"/>
            <a:ext cx="5056173" cy="3123932"/>
          </a:xfrm>
          <a:prstGeom prst="rect">
            <a:avLst/>
          </a:prstGeom>
          <a:noFill/>
        </p:spPr>
        <p:txBody>
          <a:bodyPr wrap="square" rtlCol="0">
            <a:spAutoFit/>
          </a:bodyPr>
          <a:lstStyle/>
          <a:p>
            <a:pPr>
              <a:spcBef>
                <a:spcPts val="600"/>
              </a:spcBef>
              <a:spcAft>
                <a:spcPts val="1800"/>
              </a:spcAft>
            </a:pPr>
            <a:endParaRPr lang="fr-CA" sz="2800" dirty="0">
              <a:solidFill>
                <a:srgbClr val="36424B"/>
              </a:solidFill>
              <a:latin typeface="Arial" panose="020B0604020202020204" pitchFamily="34" charset="0"/>
              <a:cs typeface="Arial" panose="020B0604020202020204" pitchFamily="34" charset="0"/>
            </a:endParaRPr>
          </a:p>
          <a:p>
            <a:pPr marL="971550" lvl="1" indent="-514350">
              <a:spcAft>
                <a:spcPts val="4200"/>
              </a:spcAft>
              <a:buClr>
                <a:srgbClr val="E46C00"/>
              </a:buClr>
              <a:buFont typeface="+mj-lt"/>
              <a:buAutoNum type="arabicPeriod"/>
            </a:pPr>
            <a:r>
              <a:rPr lang="fr-CA" sz="2800" dirty="0">
                <a:solidFill>
                  <a:srgbClr val="36424B"/>
                </a:solidFill>
                <a:latin typeface="Arial" panose="020B0604020202020204" pitchFamily="34" charset="0"/>
                <a:cs typeface="Arial" panose="020B0604020202020204" pitchFamily="34" charset="0"/>
              </a:rPr>
              <a:t>The </a:t>
            </a:r>
            <a:r>
              <a:rPr lang="fr-CA" sz="2800" b="1" dirty="0" err="1">
                <a:solidFill>
                  <a:srgbClr val="F6891F"/>
                </a:solidFill>
                <a:latin typeface="Arial" panose="020B0604020202020204" pitchFamily="34" charset="0"/>
                <a:cs typeface="Arial" panose="020B0604020202020204" pitchFamily="34" charset="0"/>
              </a:rPr>
              <a:t>legislative</a:t>
            </a:r>
            <a:r>
              <a:rPr lang="fr-CA" sz="2800" b="1" dirty="0">
                <a:solidFill>
                  <a:srgbClr val="F6891F"/>
                </a:solidFill>
                <a:latin typeface="Arial" panose="020B0604020202020204" pitchFamily="34" charset="0"/>
                <a:cs typeface="Arial" panose="020B0604020202020204" pitchFamily="34" charset="0"/>
              </a:rPr>
              <a:t> </a:t>
            </a:r>
            <a:r>
              <a:rPr lang="fr-CA" sz="2800" dirty="0">
                <a:solidFill>
                  <a:srgbClr val="36424B"/>
                </a:solidFill>
                <a:latin typeface="Arial" panose="020B0604020202020204" pitchFamily="34" charset="0"/>
                <a:cs typeface="Arial" panose="020B0604020202020204" pitchFamily="34" charset="0"/>
              </a:rPr>
              <a:t>power </a:t>
            </a:r>
            <a:endParaRPr lang="fr-CA" sz="2800" i="1" dirty="0">
              <a:solidFill>
                <a:srgbClr val="F6891F"/>
              </a:solidFill>
              <a:latin typeface="Arial" panose="020B0604020202020204" pitchFamily="34" charset="0"/>
              <a:cs typeface="Arial" panose="020B0604020202020204" pitchFamily="34" charset="0"/>
            </a:endParaRPr>
          </a:p>
          <a:p>
            <a:pPr marL="971550" lvl="1" indent="-514350">
              <a:spcAft>
                <a:spcPts val="4200"/>
              </a:spcAft>
              <a:buClr>
                <a:srgbClr val="E46C00"/>
              </a:buClr>
              <a:buFont typeface="+mj-lt"/>
              <a:buAutoNum type="arabicPeriod"/>
            </a:pPr>
            <a:r>
              <a:rPr lang="fr-CA" sz="2800" dirty="0">
                <a:solidFill>
                  <a:srgbClr val="36424B"/>
                </a:solidFill>
                <a:latin typeface="Arial" panose="020B0604020202020204" pitchFamily="34" charset="0"/>
                <a:cs typeface="Arial" panose="020B0604020202020204" pitchFamily="34" charset="0"/>
              </a:rPr>
              <a:t>The </a:t>
            </a:r>
            <a:r>
              <a:rPr lang="fr-CA" sz="2800" b="1" dirty="0" err="1">
                <a:solidFill>
                  <a:srgbClr val="F6891F"/>
                </a:solidFill>
                <a:latin typeface="Arial" panose="020B0604020202020204" pitchFamily="34" charset="0"/>
                <a:cs typeface="Arial" panose="020B0604020202020204" pitchFamily="34" charset="0"/>
              </a:rPr>
              <a:t>executive</a:t>
            </a:r>
            <a:r>
              <a:rPr lang="fr-CA" sz="2800" b="1" dirty="0">
                <a:solidFill>
                  <a:srgbClr val="F6891F"/>
                </a:solidFill>
                <a:latin typeface="Arial" panose="020B0604020202020204" pitchFamily="34" charset="0"/>
                <a:cs typeface="Arial" panose="020B0604020202020204" pitchFamily="34" charset="0"/>
              </a:rPr>
              <a:t> </a:t>
            </a:r>
            <a:r>
              <a:rPr lang="fr-CA" sz="2800" dirty="0">
                <a:solidFill>
                  <a:srgbClr val="36424B"/>
                </a:solidFill>
                <a:latin typeface="Arial" panose="020B0604020202020204" pitchFamily="34" charset="0"/>
                <a:cs typeface="Arial" panose="020B0604020202020204" pitchFamily="34" charset="0"/>
              </a:rPr>
              <a:t>power</a:t>
            </a:r>
            <a:endParaRPr lang="fr-CA" sz="2800" dirty="0">
              <a:solidFill>
                <a:srgbClr val="F6891F"/>
              </a:solidFill>
              <a:latin typeface="Arial" panose="020B0604020202020204" pitchFamily="34" charset="0"/>
              <a:cs typeface="Arial" panose="020B0604020202020204" pitchFamily="34" charset="0"/>
            </a:endParaRPr>
          </a:p>
          <a:p>
            <a:pPr marL="971550" lvl="1" indent="-514350">
              <a:spcAft>
                <a:spcPts val="4200"/>
              </a:spcAft>
              <a:buClr>
                <a:srgbClr val="E46C00"/>
              </a:buClr>
              <a:buFont typeface="+mj-lt"/>
              <a:buAutoNum type="arabicPeriod"/>
            </a:pPr>
            <a:r>
              <a:rPr lang="fr-CA" sz="2800" dirty="0">
                <a:solidFill>
                  <a:srgbClr val="36424B"/>
                </a:solidFill>
                <a:latin typeface="Arial" panose="020B0604020202020204" pitchFamily="34" charset="0"/>
                <a:cs typeface="Arial" panose="020B0604020202020204" pitchFamily="34" charset="0"/>
              </a:rPr>
              <a:t>The </a:t>
            </a:r>
            <a:r>
              <a:rPr lang="fr-CA" sz="2800" b="1" dirty="0" err="1">
                <a:solidFill>
                  <a:srgbClr val="F6891F"/>
                </a:solidFill>
                <a:latin typeface="Arial" panose="020B0604020202020204" pitchFamily="34" charset="0"/>
                <a:cs typeface="Arial" panose="020B0604020202020204" pitchFamily="34" charset="0"/>
              </a:rPr>
              <a:t>judicial</a:t>
            </a:r>
            <a:r>
              <a:rPr lang="fr-CA" sz="2800" b="1" dirty="0">
                <a:solidFill>
                  <a:srgbClr val="E46C00"/>
                </a:solidFill>
                <a:latin typeface="Arial" panose="020B0604020202020204" pitchFamily="34" charset="0"/>
                <a:cs typeface="Arial" panose="020B0604020202020204" pitchFamily="34" charset="0"/>
              </a:rPr>
              <a:t> </a:t>
            </a:r>
            <a:r>
              <a:rPr lang="fr-CA" sz="2800" dirty="0">
                <a:solidFill>
                  <a:srgbClr val="36424B"/>
                </a:solidFill>
                <a:latin typeface="Arial" panose="020B0604020202020204" pitchFamily="34" charset="0"/>
                <a:cs typeface="Arial" panose="020B0604020202020204" pitchFamily="34" charset="0"/>
              </a:rPr>
              <a:t>power</a:t>
            </a:r>
            <a:endParaRPr lang="fr-CA" sz="2800" dirty="0">
              <a:solidFill>
                <a:srgbClr val="F6891F"/>
              </a:solidFill>
              <a:latin typeface="Arial" panose="020B0604020202020204" pitchFamily="34" charset="0"/>
              <a:cs typeface="Arial" panose="020B0604020202020204" pitchFamily="34" charset="0"/>
            </a:endParaRPr>
          </a:p>
        </p:txBody>
      </p:sp>
      <p:grpSp>
        <p:nvGrpSpPr>
          <p:cNvPr id="5" name="Groupe 4">
            <a:extLst>
              <a:ext uri="{FF2B5EF4-FFF2-40B4-BE49-F238E27FC236}">
                <a16:creationId xmlns:a16="http://schemas.microsoft.com/office/drawing/2014/main" id="{457A57BF-53C6-8345-83A7-36FAECA883E9}"/>
              </a:ext>
            </a:extLst>
          </p:cNvPr>
          <p:cNvGrpSpPr/>
          <p:nvPr>
            <p:custDataLst>
              <p:tags r:id="rId2"/>
            </p:custDataLst>
          </p:nvPr>
        </p:nvGrpSpPr>
        <p:grpSpPr>
          <a:xfrm rot="3112587">
            <a:off x="8600852" y="2554761"/>
            <a:ext cx="192578" cy="1009086"/>
            <a:chOff x="755576" y="1628800"/>
            <a:chExt cx="720080" cy="4680520"/>
          </a:xfrm>
        </p:grpSpPr>
        <p:sp>
          <p:nvSpPr>
            <p:cNvPr id="6" name="Trapèze 5">
              <a:extLst>
                <a:ext uri="{FF2B5EF4-FFF2-40B4-BE49-F238E27FC236}">
                  <a16:creationId xmlns:a16="http://schemas.microsoft.com/office/drawing/2014/main" id="{588AD28A-0423-F207-025F-4337CE9C930B}"/>
                </a:ext>
              </a:extLst>
            </p:cNvPr>
            <p:cNvSpPr/>
            <p:nvPr/>
          </p:nvSpPr>
          <p:spPr>
            <a:xfrm>
              <a:off x="755576" y="1628800"/>
              <a:ext cx="720080" cy="216024"/>
            </a:xfrm>
            <a:prstGeom prst="trapezoid">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Rectangle 6">
              <a:extLst>
                <a:ext uri="{FF2B5EF4-FFF2-40B4-BE49-F238E27FC236}">
                  <a16:creationId xmlns:a16="http://schemas.microsoft.com/office/drawing/2014/main" id="{622A81A3-38C6-F610-C9C8-DD6DA7095540}"/>
                </a:ext>
              </a:extLst>
            </p:cNvPr>
            <p:cNvSpPr/>
            <p:nvPr/>
          </p:nvSpPr>
          <p:spPr>
            <a:xfrm>
              <a:off x="899592" y="1844824"/>
              <a:ext cx="423032"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Rectangle 7">
              <a:extLst>
                <a:ext uri="{FF2B5EF4-FFF2-40B4-BE49-F238E27FC236}">
                  <a16:creationId xmlns:a16="http://schemas.microsoft.com/office/drawing/2014/main" id="{3F475914-9010-AE12-603D-AB35FAD826E5}"/>
                </a:ext>
              </a:extLst>
            </p:cNvPr>
            <p:cNvSpPr/>
            <p:nvPr/>
          </p:nvSpPr>
          <p:spPr>
            <a:xfrm>
              <a:off x="755576" y="1844824"/>
              <a:ext cx="144016"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Rectangle 8">
              <a:extLst>
                <a:ext uri="{FF2B5EF4-FFF2-40B4-BE49-F238E27FC236}">
                  <a16:creationId xmlns:a16="http://schemas.microsoft.com/office/drawing/2014/main" id="{8EC934EA-EAB4-7333-5345-B17AC5A847BE}"/>
                </a:ext>
              </a:extLst>
            </p:cNvPr>
            <p:cNvSpPr/>
            <p:nvPr/>
          </p:nvSpPr>
          <p:spPr>
            <a:xfrm>
              <a:off x="1327130" y="1844823"/>
              <a:ext cx="144015"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Triangle isocèle 9">
              <a:extLst>
                <a:ext uri="{FF2B5EF4-FFF2-40B4-BE49-F238E27FC236}">
                  <a16:creationId xmlns:a16="http://schemas.microsoft.com/office/drawing/2014/main" id="{0FF1C92E-1BEE-1C58-B881-DBEF305DBACE}"/>
                </a:ext>
              </a:extLst>
            </p:cNvPr>
            <p:cNvSpPr/>
            <p:nvPr/>
          </p:nvSpPr>
          <p:spPr>
            <a:xfrm flipV="1">
              <a:off x="755576" y="5661248"/>
              <a:ext cx="720080" cy="648072"/>
            </a:xfrm>
            <a:prstGeom prst="triangl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Triangle isocèle 10">
              <a:extLst>
                <a:ext uri="{FF2B5EF4-FFF2-40B4-BE49-F238E27FC236}">
                  <a16:creationId xmlns:a16="http://schemas.microsoft.com/office/drawing/2014/main" id="{A9619419-51B2-4B90-4042-BE971C50C51C}"/>
                </a:ext>
              </a:extLst>
            </p:cNvPr>
            <p:cNvSpPr/>
            <p:nvPr/>
          </p:nvSpPr>
          <p:spPr>
            <a:xfrm flipV="1">
              <a:off x="975792" y="6057637"/>
              <a:ext cx="279648" cy="251683"/>
            </a:xfrm>
            <a:prstGeom prst="triangle">
              <a:avLst/>
            </a:prstGeom>
            <a:solidFill>
              <a:srgbClr val="36424B"/>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Rectangle 11">
              <a:extLst>
                <a:ext uri="{FF2B5EF4-FFF2-40B4-BE49-F238E27FC236}">
                  <a16:creationId xmlns:a16="http://schemas.microsoft.com/office/drawing/2014/main" id="{57F4EAB4-B146-AE9F-A280-722C46481DF6}"/>
                </a:ext>
              </a:extLst>
            </p:cNvPr>
            <p:cNvSpPr/>
            <p:nvPr/>
          </p:nvSpPr>
          <p:spPr>
            <a:xfrm>
              <a:off x="755576" y="1844824"/>
              <a:ext cx="720080" cy="533699"/>
            </a:xfrm>
            <a:prstGeom prst="rect">
              <a:avLst/>
            </a:prstGeom>
            <a:pattFill prst="ltHorz">
              <a:fgClr>
                <a:srgbClr val="36424B"/>
              </a:fgClr>
              <a:bgClr>
                <a:srgbClr val="BCBAB3"/>
              </a:bgClr>
            </a:patt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3" name="Groupe 12">
            <a:extLst>
              <a:ext uri="{FF2B5EF4-FFF2-40B4-BE49-F238E27FC236}">
                <a16:creationId xmlns:a16="http://schemas.microsoft.com/office/drawing/2014/main" id="{98380FA9-BF81-2FF5-21F8-4CCE1F04B180}"/>
              </a:ext>
            </a:extLst>
          </p:cNvPr>
          <p:cNvGrpSpPr/>
          <p:nvPr>
            <p:custDataLst>
              <p:tags r:id="rId3"/>
            </p:custDataLst>
          </p:nvPr>
        </p:nvGrpSpPr>
        <p:grpSpPr>
          <a:xfrm>
            <a:off x="8162003" y="3804126"/>
            <a:ext cx="943281" cy="720080"/>
            <a:chOff x="1567029" y="2099712"/>
            <a:chExt cx="5704142" cy="3950278"/>
          </a:xfrm>
        </p:grpSpPr>
        <p:sp>
          <p:nvSpPr>
            <p:cNvPr id="14" name="Forme libre 11">
              <a:extLst>
                <a:ext uri="{FF2B5EF4-FFF2-40B4-BE49-F238E27FC236}">
                  <a16:creationId xmlns:a16="http://schemas.microsoft.com/office/drawing/2014/main" id="{4085F12A-1295-9658-D7DF-4E1C1C8C7163}"/>
                </a:ext>
              </a:extLst>
            </p:cNvPr>
            <p:cNvSpPr/>
            <p:nvPr/>
          </p:nvSpPr>
          <p:spPr>
            <a:xfrm rot="14918699" flipH="1">
              <a:off x="2443961" y="1222780"/>
              <a:ext cx="3950278" cy="5704142"/>
            </a:xfrm>
            <a:custGeom>
              <a:avLst/>
              <a:gdLst>
                <a:gd name="connsiteX0" fmla="*/ 202486 w 3950278"/>
                <a:gd name="connsiteY0" fmla="*/ 4286262 h 5704142"/>
                <a:gd name="connsiteX1" fmla="*/ 892056 w 3950278"/>
                <a:gd name="connsiteY1" fmla="*/ 5259889 h 5704142"/>
                <a:gd name="connsiteX2" fmla="*/ 2897174 w 3950278"/>
                <a:gd name="connsiteY2" fmla="*/ 5499709 h 5704142"/>
                <a:gd name="connsiteX3" fmla="*/ 3011705 w 3950278"/>
                <a:gd name="connsiteY3" fmla="*/ 5432655 h 5704142"/>
                <a:gd name="connsiteX4" fmla="*/ 3035598 w 3950278"/>
                <a:gd name="connsiteY4" fmla="*/ 5488113 h 5704142"/>
                <a:gd name="connsiteX5" fmla="*/ 3512885 w 3950278"/>
                <a:gd name="connsiteY5" fmla="*/ 5301498 h 5704142"/>
                <a:gd name="connsiteX6" fmla="*/ 3542930 w 3950278"/>
                <a:gd name="connsiteY6" fmla="*/ 5367066 h 5704142"/>
                <a:gd name="connsiteX7" fmla="*/ 3636217 w 3950278"/>
                <a:gd name="connsiteY7" fmla="*/ 5407909 h 5704142"/>
                <a:gd name="connsiteX8" fmla="*/ 3904472 w 3950278"/>
                <a:gd name="connsiteY8" fmla="*/ 5303025 h 5704142"/>
                <a:gd name="connsiteX9" fmla="*/ 3945315 w 3950278"/>
                <a:gd name="connsiteY9" fmla="*/ 5209738 h 5704142"/>
                <a:gd name="connsiteX10" fmla="*/ 1926267 w 3950278"/>
                <a:gd name="connsiteY10" fmla="*/ 45806 h 5704142"/>
                <a:gd name="connsiteX11" fmla="*/ 1832981 w 3950278"/>
                <a:gd name="connsiteY11" fmla="*/ 4962 h 5704142"/>
                <a:gd name="connsiteX12" fmla="*/ 1599776 w 3950278"/>
                <a:gd name="connsiteY12" fmla="*/ 199492 h 5704142"/>
                <a:gd name="connsiteX13" fmla="*/ 1552110 w 3950278"/>
                <a:gd name="connsiteY13" fmla="*/ 308365 h 5704142"/>
                <a:gd name="connsiteX14" fmla="*/ 1666701 w 3950278"/>
                <a:gd name="connsiteY14" fmla="*/ 688507 h 5704142"/>
                <a:gd name="connsiteX15" fmla="*/ 1068542 w 3950278"/>
                <a:gd name="connsiteY15" fmla="*/ 922382 h 5704142"/>
                <a:gd name="connsiteX16" fmla="*/ 1106720 w 3950278"/>
                <a:gd name="connsiteY16" fmla="*/ 1010998 h 5704142"/>
                <a:gd name="connsiteX17" fmla="*/ 1062380 w 3950278"/>
                <a:gd name="connsiteY17" fmla="*/ 1037938 h 5704142"/>
                <a:gd name="connsiteX18" fmla="*/ 49842 w 3950278"/>
                <a:gd name="connsiteY18" fmla="*/ 2670466 h 5704142"/>
                <a:gd name="connsiteX19" fmla="*/ 202486 w 3950278"/>
                <a:gd name="connsiteY19" fmla="*/ 4286262 h 570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50278" h="5704142">
                  <a:moveTo>
                    <a:pt x="202486" y="4286262"/>
                  </a:moveTo>
                  <a:cubicBezTo>
                    <a:pt x="354715" y="4669372"/>
                    <a:pt x="588943" y="5007355"/>
                    <a:pt x="892056" y="5259889"/>
                  </a:cubicBezTo>
                  <a:cubicBezTo>
                    <a:pt x="1499263" y="5765774"/>
                    <a:pt x="2258494" y="5830879"/>
                    <a:pt x="2897174" y="5499709"/>
                  </a:cubicBezTo>
                  <a:lnTo>
                    <a:pt x="3011705" y="5432655"/>
                  </a:lnTo>
                  <a:lnTo>
                    <a:pt x="3035598" y="5488113"/>
                  </a:lnTo>
                  <a:lnTo>
                    <a:pt x="3512885" y="5301498"/>
                  </a:lnTo>
                  <a:lnTo>
                    <a:pt x="3542930" y="5367066"/>
                  </a:lnTo>
                  <a:cubicBezTo>
                    <a:pt x="3557412" y="5404105"/>
                    <a:pt x="3599179" y="5422391"/>
                    <a:pt x="3636217" y="5407909"/>
                  </a:cubicBezTo>
                  <a:lnTo>
                    <a:pt x="3904472" y="5303025"/>
                  </a:lnTo>
                  <a:cubicBezTo>
                    <a:pt x="3941510" y="5288543"/>
                    <a:pt x="3959797" y="5246776"/>
                    <a:pt x="3945315" y="5209738"/>
                  </a:cubicBezTo>
                  <a:cubicBezTo>
                    <a:pt x="3182654" y="3523477"/>
                    <a:pt x="2487228" y="1810929"/>
                    <a:pt x="1926267" y="45806"/>
                  </a:cubicBezTo>
                  <a:cubicBezTo>
                    <a:pt x="1911786" y="8767"/>
                    <a:pt x="1870019" y="-9519"/>
                    <a:pt x="1832981" y="4962"/>
                  </a:cubicBezTo>
                  <a:lnTo>
                    <a:pt x="1599776" y="199492"/>
                  </a:lnTo>
                  <a:cubicBezTo>
                    <a:pt x="1562738" y="213974"/>
                    <a:pt x="1537628" y="271327"/>
                    <a:pt x="1552110" y="308365"/>
                  </a:cubicBezTo>
                  <a:lnTo>
                    <a:pt x="1666701" y="688507"/>
                  </a:lnTo>
                  <a:lnTo>
                    <a:pt x="1068542" y="922382"/>
                  </a:lnTo>
                  <a:lnTo>
                    <a:pt x="1106720" y="1010998"/>
                  </a:lnTo>
                  <a:lnTo>
                    <a:pt x="1062380" y="1037938"/>
                  </a:lnTo>
                  <a:cubicBezTo>
                    <a:pt x="560184" y="1375331"/>
                    <a:pt x="182015" y="1958653"/>
                    <a:pt x="49842" y="2670466"/>
                  </a:cubicBezTo>
                  <a:cubicBezTo>
                    <a:pt x="-53410" y="3226527"/>
                    <a:pt x="6763" y="3793693"/>
                    <a:pt x="202486" y="4286262"/>
                  </a:cubicBezTo>
                  <a:close/>
                </a:path>
              </a:pathLst>
            </a:cu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Arc 14">
              <a:extLst>
                <a:ext uri="{FF2B5EF4-FFF2-40B4-BE49-F238E27FC236}">
                  <a16:creationId xmlns:a16="http://schemas.microsoft.com/office/drawing/2014/main" id="{F19EE054-CF22-6AB0-0ABF-697BF48E01BA}"/>
                </a:ext>
              </a:extLst>
            </p:cNvPr>
            <p:cNvSpPr/>
            <p:nvPr/>
          </p:nvSpPr>
          <p:spPr>
            <a:xfrm rot="16775418">
              <a:off x="3266778" y="2221148"/>
              <a:ext cx="3402529" cy="356506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16" name="Arc 15">
              <a:extLst>
                <a:ext uri="{FF2B5EF4-FFF2-40B4-BE49-F238E27FC236}">
                  <a16:creationId xmlns:a16="http://schemas.microsoft.com/office/drawing/2014/main" id="{6B1F4913-271B-4B28-D3BC-980A8A09312A}"/>
                </a:ext>
              </a:extLst>
            </p:cNvPr>
            <p:cNvSpPr/>
            <p:nvPr/>
          </p:nvSpPr>
          <p:spPr>
            <a:xfrm rot="16775418">
              <a:off x="4025117" y="2273154"/>
              <a:ext cx="2151533" cy="2900090"/>
            </a:xfrm>
            <a:prstGeom prst="arc">
              <a:avLst/>
            </a:prstGeom>
            <a:ln w="38100">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cxnSp>
          <p:nvCxnSpPr>
            <p:cNvPr id="17" name="Connecteur droit 16">
              <a:extLst>
                <a:ext uri="{FF2B5EF4-FFF2-40B4-BE49-F238E27FC236}">
                  <a16:creationId xmlns:a16="http://schemas.microsoft.com/office/drawing/2014/main" id="{B6DD6299-95F9-0E28-35F5-980BF38E9738}"/>
                </a:ext>
              </a:extLst>
            </p:cNvPr>
            <p:cNvCxnSpPr/>
            <p:nvPr/>
          </p:nvCxnSpPr>
          <p:spPr>
            <a:xfrm>
              <a:off x="2677440" y="4581128"/>
              <a:ext cx="4032448" cy="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
          <p:nvSpPr>
            <p:cNvPr id="18" name="Ellipse 17">
              <a:extLst>
                <a:ext uri="{FF2B5EF4-FFF2-40B4-BE49-F238E27FC236}">
                  <a16:creationId xmlns:a16="http://schemas.microsoft.com/office/drawing/2014/main" id="{E33107D9-06B4-5454-3794-CC1A37E381FA}"/>
                </a:ext>
              </a:extLst>
            </p:cNvPr>
            <p:cNvSpPr/>
            <p:nvPr/>
          </p:nvSpPr>
          <p:spPr>
            <a:xfrm>
              <a:off x="4932040" y="3259832"/>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Ellipse 18">
              <a:extLst>
                <a:ext uri="{FF2B5EF4-FFF2-40B4-BE49-F238E27FC236}">
                  <a16:creationId xmlns:a16="http://schemas.microsoft.com/office/drawing/2014/main" id="{D6AED2EC-35DC-91CE-DC71-01803387B4B7}"/>
                </a:ext>
              </a:extLst>
            </p:cNvPr>
            <p:cNvSpPr/>
            <p:nvPr/>
          </p:nvSpPr>
          <p:spPr>
            <a:xfrm>
              <a:off x="5500973"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Ellipse 19">
              <a:extLst>
                <a:ext uri="{FF2B5EF4-FFF2-40B4-BE49-F238E27FC236}">
                  <a16:creationId xmlns:a16="http://schemas.microsoft.com/office/drawing/2014/main" id="{0F18FB67-EB94-25D5-5491-D8FAEE5B2F9F}"/>
                </a:ext>
              </a:extLst>
            </p:cNvPr>
            <p:cNvSpPr/>
            <p:nvPr/>
          </p:nvSpPr>
          <p:spPr>
            <a:xfrm>
              <a:off x="4367231" y="3254539"/>
              <a:ext cx="216024" cy="212318"/>
            </a:xfrm>
            <a:prstGeom prst="ellipse">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Rectangle à coins arrondis 18">
              <a:extLst>
                <a:ext uri="{FF2B5EF4-FFF2-40B4-BE49-F238E27FC236}">
                  <a16:creationId xmlns:a16="http://schemas.microsoft.com/office/drawing/2014/main" id="{1667E4BE-C397-DE3E-3CB6-ED0C2F1FC81C}"/>
                </a:ext>
              </a:extLst>
            </p:cNvPr>
            <p:cNvSpPr/>
            <p:nvPr/>
          </p:nvSpPr>
          <p:spPr>
            <a:xfrm>
              <a:off x="4647275" y="4136746"/>
              <a:ext cx="792088" cy="364419"/>
            </a:xfrm>
            <a:prstGeom prst="roundRect">
              <a:avLst/>
            </a:prstGeom>
            <a:solidFill>
              <a:srgbClr val="FFC000"/>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Ellipse 21">
              <a:extLst>
                <a:ext uri="{FF2B5EF4-FFF2-40B4-BE49-F238E27FC236}">
                  <a16:creationId xmlns:a16="http://schemas.microsoft.com/office/drawing/2014/main" id="{89E5036B-5D7A-DB0D-678D-441D3EB1E964}"/>
                </a:ext>
              </a:extLst>
            </p:cNvPr>
            <p:cNvSpPr/>
            <p:nvPr/>
          </p:nvSpPr>
          <p:spPr>
            <a:xfrm rot="18903524">
              <a:off x="6280499" y="2454509"/>
              <a:ext cx="303303" cy="5031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3" name="Groupe 22">
            <a:extLst>
              <a:ext uri="{FF2B5EF4-FFF2-40B4-BE49-F238E27FC236}">
                <a16:creationId xmlns:a16="http://schemas.microsoft.com/office/drawing/2014/main" id="{03296C22-2526-B708-9616-D6B4FC9386AA}"/>
              </a:ext>
            </a:extLst>
          </p:cNvPr>
          <p:cNvGrpSpPr/>
          <p:nvPr>
            <p:custDataLst>
              <p:tags r:id="rId4"/>
            </p:custDataLst>
          </p:nvPr>
        </p:nvGrpSpPr>
        <p:grpSpPr>
          <a:xfrm>
            <a:off x="8294410" y="4645681"/>
            <a:ext cx="756556" cy="879072"/>
            <a:chOff x="2050776" y="1628798"/>
            <a:chExt cx="5329536" cy="4536504"/>
          </a:xfrm>
        </p:grpSpPr>
        <p:sp>
          <p:nvSpPr>
            <p:cNvPr id="24" name="Forme libre 22">
              <a:extLst>
                <a:ext uri="{FF2B5EF4-FFF2-40B4-BE49-F238E27FC236}">
                  <a16:creationId xmlns:a16="http://schemas.microsoft.com/office/drawing/2014/main" id="{21982D29-5DC9-AAC7-A198-7C565B8B7BDC}"/>
                </a:ext>
              </a:extLst>
            </p:cNvPr>
            <p:cNvSpPr/>
            <p:nvPr/>
          </p:nvSpPr>
          <p:spPr>
            <a:xfrm>
              <a:off x="2699791" y="1628798"/>
              <a:ext cx="4032448" cy="4536504"/>
            </a:xfrm>
            <a:custGeom>
              <a:avLst/>
              <a:gdLst>
                <a:gd name="connsiteX0" fmla="*/ 2016224 w 4032448"/>
                <a:gd name="connsiteY0" fmla="*/ 216025 h 4536504"/>
                <a:gd name="connsiteX1" fmla="*/ 2016266 w 4032448"/>
                <a:gd name="connsiteY1" fmla="*/ 217024 h 4536504"/>
                <a:gd name="connsiteX2" fmla="*/ 3780550 w 4032448"/>
                <a:gd name="connsiteY2" fmla="*/ 324038 h 4536504"/>
                <a:gd name="connsiteX3" fmla="*/ 2025161 w 4032448"/>
                <a:gd name="connsiteY3" fmla="*/ 430513 h 4536504"/>
                <a:gd name="connsiteX4" fmla="*/ 2025297 w 4032448"/>
                <a:gd name="connsiteY4" fmla="*/ 433772 h 4536504"/>
                <a:gd name="connsiteX5" fmla="*/ 2086296 w 4032448"/>
                <a:gd name="connsiteY5" fmla="*/ 445344 h 4536504"/>
                <a:gd name="connsiteX6" fmla="*/ 2196244 w 4032448"/>
                <a:gd name="connsiteY6" fmla="*/ 601218 h 4536504"/>
                <a:gd name="connsiteX7" fmla="*/ 2086296 w 4032448"/>
                <a:gd name="connsiteY7" fmla="*/ 757092 h 4536504"/>
                <a:gd name="connsiteX8" fmla="*/ 2039142 w 4032448"/>
                <a:gd name="connsiteY8" fmla="*/ 766038 h 4536504"/>
                <a:gd name="connsiteX9" fmla="*/ 2185853 w 4032448"/>
                <a:gd name="connsiteY9" fmla="*/ 4287103 h 4536504"/>
                <a:gd name="connsiteX10" fmla="*/ 2422564 w 4032448"/>
                <a:gd name="connsiteY10" fmla="*/ 4288586 h 4536504"/>
                <a:gd name="connsiteX11" fmla="*/ 4032448 w 4032448"/>
                <a:gd name="connsiteY11" fmla="*/ 4411273 h 4536504"/>
                <a:gd name="connsiteX12" fmla="*/ 4032448 w 4032448"/>
                <a:gd name="connsiteY12" fmla="*/ 4536504 h 4536504"/>
                <a:gd name="connsiteX13" fmla="*/ 2196244 w 4032448"/>
                <a:gd name="connsiteY13" fmla="*/ 4536504 h 4536504"/>
                <a:gd name="connsiteX14" fmla="*/ 1836204 w 4032448"/>
                <a:gd name="connsiteY14" fmla="*/ 4536504 h 4536504"/>
                <a:gd name="connsiteX15" fmla="*/ 0 w 4032448"/>
                <a:gd name="connsiteY15" fmla="*/ 4536504 h 4536504"/>
                <a:gd name="connsiteX16" fmla="*/ 0 w 4032448"/>
                <a:gd name="connsiteY16" fmla="*/ 4411273 h 4536504"/>
                <a:gd name="connsiteX17" fmla="*/ 1609884 w 4032448"/>
                <a:gd name="connsiteY17" fmla="*/ 4288586 h 4536504"/>
                <a:gd name="connsiteX18" fmla="*/ 1846596 w 4032448"/>
                <a:gd name="connsiteY18" fmla="*/ 4287103 h 4536504"/>
                <a:gd name="connsiteX19" fmla="*/ 1993307 w 4032448"/>
                <a:gd name="connsiteY19" fmla="*/ 766038 h 4536504"/>
                <a:gd name="connsiteX20" fmla="*/ 1946152 w 4032448"/>
                <a:gd name="connsiteY20" fmla="*/ 757092 h 4536504"/>
                <a:gd name="connsiteX21" fmla="*/ 1836204 w 4032448"/>
                <a:gd name="connsiteY21" fmla="*/ 601218 h 4536504"/>
                <a:gd name="connsiteX22" fmla="*/ 1946152 w 4032448"/>
                <a:gd name="connsiteY22" fmla="*/ 445344 h 4536504"/>
                <a:gd name="connsiteX23" fmla="*/ 2007151 w 4032448"/>
                <a:gd name="connsiteY23" fmla="*/ 433772 h 4536504"/>
                <a:gd name="connsiteX24" fmla="*/ 2007242 w 4032448"/>
                <a:gd name="connsiteY24" fmla="*/ 431600 h 4536504"/>
                <a:gd name="connsiteX25" fmla="*/ 1999820 w 4032448"/>
                <a:gd name="connsiteY25" fmla="*/ 432050 h 4536504"/>
                <a:gd name="connsiteX26" fmla="*/ 219089 w 4032448"/>
                <a:gd name="connsiteY26" fmla="*/ 324038 h 4536504"/>
                <a:gd name="connsiteX27" fmla="*/ 1999820 w 4032448"/>
                <a:gd name="connsiteY27" fmla="*/ 216026 h 4536504"/>
                <a:gd name="connsiteX28" fmla="*/ 2016183 w 4032448"/>
                <a:gd name="connsiteY28" fmla="*/ 217019 h 4536504"/>
                <a:gd name="connsiteX29" fmla="*/ 1999819 w 4032448"/>
                <a:gd name="connsiteY29" fmla="*/ 0 h 4536504"/>
                <a:gd name="connsiteX30" fmla="*/ 2098032 w 4032448"/>
                <a:gd name="connsiteY30" fmla="*/ 108012 h 4536504"/>
                <a:gd name="connsiteX31" fmla="*/ 1999819 w 4032448"/>
                <a:gd name="connsiteY31" fmla="*/ 216024 h 4536504"/>
                <a:gd name="connsiteX32" fmla="*/ 1901606 w 4032448"/>
                <a:gd name="connsiteY32" fmla="*/ 108012 h 4536504"/>
                <a:gd name="connsiteX33" fmla="*/ 1999819 w 4032448"/>
                <a:gd name="connsiteY33" fmla="*/ 0 h 453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32448" h="4536504">
                  <a:moveTo>
                    <a:pt x="2016224" y="216025"/>
                  </a:moveTo>
                  <a:lnTo>
                    <a:pt x="2016266" y="217024"/>
                  </a:lnTo>
                  <a:lnTo>
                    <a:pt x="3780550" y="324038"/>
                  </a:lnTo>
                  <a:lnTo>
                    <a:pt x="2025161" y="430513"/>
                  </a:lnTo>
                  <a:lnTo>
                    <a:pt x="2025297" y="433772"/>
                  </a:lnTo>
                  <a:lnTo>
                    <a:pt x="2086296" y="445344"/>
                  </a:lnTo>
                  <a:cubicBezTo>
                    <a:pt x="2150908" y="471025"/>
                    <a:pt x="2196244" y="531146"/>
                    <a:pt x="2196244" y="601218"/>
                  </a:cubicBezTo>
                  <a:cubicBezTo>
                    <a:pt x="2196244" y="671290"/>
                    <a:pt x="2150908" y="731411"/>
                    <a:pt x="2086296" y="757092"/>
                  </a:cubicBezTo>
                  <a:lnTo>
                    <a:pt x="2039142" y="766038"/>
                  </a:lnTo>
                  <a:lnTo>
                    <a:pt x="2185853" y="4287103"/>
                  </a:lnTo>
                  <a:lnTo>
                    <a:pt x="2422564" y="4288586"/>
                  </a:lnTo>
                  <a:cubicBezTo>
                    <a:pt x="3341323" y="4300263"/>
                    <a:pt x="4032448" y="4350755"/>
                    <a:pt x="4032448" y="4411273"/>
                  </a:cubicBezTo>
                  <a:lnTo>
                    <a:pt x="4032448" y="4536504"/>
                  </a:lnTo>
                  <a:lnTo>
                    <a:pt x="2196244" y="4536504"/>
                  </a:lnTo>
                  <a:lnTo>
                    <a:pt x="1836204" y="4536504"/>
                  </a:lnTo>
                  <a:lnTo>
                    <a:pt x="0" y="4536504"/>
                  </a:lnTo>
                  <a:lnTo>
                    <a:pt x="0" y="4411273"/>
                  </a:lnTo>
                  <a:cubicBezTo>
                    <a:pt x="0" y="4350755"/>
                    <a:pt x="691125" y="4300263"/>
                    <a:pt x="1609884" y="4288586"/>
                  </a:cubicBezTo>
                  <a:lnTo>
                    <a:pt x="1846596" y="4287103"/>
                  </a:lnTo>
                  <a:lnTo>
                    <a:pt x="1993307" y="766038"/>
                  </a:lnTo>
                  <a:lnTo>
                    <a:pt x="1946152" y="757092"/>
                  </a:lnTo>
                  <a:cubicBezTo>
                    <a:pt x="1881541" y="731411"/>
                    <a:pt x="1836204" y="671290"/>
                    <a:pt x="1836204" y="601218"/>
                  </a:cubicBezTo>
                  <a:cubicBezTo>
                    <a:pt x="1836204" y="531146"/>
                    <a:pt x="1881541" y="471025"/>
                    <a:pt x="1946152" y="445344"/>
                  </a:cubicBezTo>
                  <a:lnTo>
                    <a:pt x="2007151" y="433772"/>
                  </a:lnTo>
                  <a:lnTo>
                    <a:pt x="2007242" y="431600"/>
                  </a:lnTo>
                  <a:lnTo>
                    <a:pt x="1999820" y="432050"/>
                  </a:lnTo>
                  <a:lnTo>
                    <a:pt x="219089" y="324038"/>
                  </a:lnTo>
                  <a:lnTo>
                    <a:pt x="1999820" y="216026"/>
                  </a:lnTo>
                  <a:lnTo>
                    <a:pt x="2016183" y="217019"/>
                  </a:lnTo>
                  <a:close/>
                  <a:moveTo>
                    <a:pt x="1999819" y="0"/>
                  </a:moveTo>
                  <a:cubicBezTo>
                    <a:pt x="2054061" y="0"/>
                    <a:pt x="2098032" y="48359"/>
                    <a:pt x="2098032" y="108012"/>
                  </a:cubicBezTo>
                  <a:cubicBezTo>
                    <a:pt x="2098032" y="167665"/>
                    <a:pt x="2054061" y="216024"/>
                    <a:pt x="1999819" y="216024"/>
                  </a:cubicBezTo>
                  <a:cubicBezTo>
                    <a:pt x="1945577" y="216024"/>
                    <a:pt x="1901606" y="167665"/>
                    <a:pt x="1901606" y="108012"/>
                  </a:cubicBezTo>
                  <a:cubicBezTo>
                    <a:pt x="1901606" y="48359"/>
                    <a:pt x="1945577" y="0"/>
                    <a:pt x="1999819" y="0"/>
                  </a:cubicBez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5" name="Groupe 24">
              <a:extLst>
                <a:ext uri="{FF2B5EF4-FFF2-40B4-BE49-F238E27FC236}">
                  <a16:creationId xmlns:a16="http://schemas.microsoft.com/office/drawing/2014/main" id="{A75C4CE1-5FED-6A78-AE65-ECF0820D2C67}"/>
                </a:ext>
              </a:extLst>
            </p:cNvPr>
            <p:cNvGrpSpPr/>
            <p:nvPr/>
          </p:nvGrpSpPr>
          <p:grpSpPr>
            <a:xfrm>
              <a:off x="2050776" y="1671298"/>
              <a:ext cx="5329536" cy="2693806"/>
              <a:chOff x="2050776" y="1671298"/>
              <a:chExt cx="5329536" cy="2693806"/>
            </a:xfrm>
          </p:grpSpPr>
          <p:sp>
            <p:nvSpPr>
              <p:cNvPr id="26" name="Organigramme : Extraire 25">
                <a:extLst>
                  <a:ext uri="{FF2B5EF4-FFF2-40B4-BE49-F238E27FC236}">
                    <a16:creationId xmlns:a16="http://schemas.microsoft.com/office/drawing/2014/main" id="{97581BB2-4B94-B431-781B-AF1F1BB4AD43}"/>
                  </a:ext>
                </a:extLst>
              </p:cNvPr>
              <p:cNvSpPr/>
              <p:nvPr/>
            </p:nvSpPr>
            <p:spPr>
              <a:xfrm>
                <a:off x="2051720"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 name="Organigramme : Extraire 26">
                <a:extLst>
                  <a:ext uri="{FF2B5EF4-FFF2-40B4-BE49-F238E27FC236}">
                    <a16:creationId xmlns:a16="http://schemas.microsoft.com/office/drawing/2014/main" id="{AF6741A3-A9D7-6452-C572-9CCCFFFC4FFB}"/>
                  </a:ext>
                </a:extLst>
              </p:cNvPr>
              <p:cNvSpPr/>
              <p:nvPr/>
            </p:nvSpPr>
            <p:spPr>
              <a:xfrm>
                <a:off x="5508104" y="1988840"/>
                <a:ext cx="1872208" cy="1872208"/>
              </a:xfrm>
              <a:prstGeom prst="flowChartExtract">
                <a:avLst/>
              </a:prstGeom>
              <a:no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8" name="Forme libre 26">
                <a:extLst>
                  <a:ext uri="{FF2B5EF4-FFF2-40B4-BE49-F238E27FC236}">
                    <a16:creationId xmlns:a16="http://schemas.microsoft.com/office/drawing/2014/main" id="{4EFCFB9A-9D30-7142-2996-1FADFFE8AD57}"/>
                  </a:ext>
                </a:extLst>
              </p:cNvPr>
              <p:cNvSpPr/>
              <p:nvPr/>
            </p:nvSpPr>
            <p:spPr>
              <a:xfrm flipV="1">
                <a:off x="2050776"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 name="Ellipse 28">
                <a:extLst>
                  <a:ext uri="{FF2B5EF4-FFF2-40B4-BE49-F238E27FC236}">
                    <a16:creationId xmlns:a16="http://schemas.microsoft.com/office/drawing/2014/main" id="{1F4C27D8-FAF8-E6D8-32DE-D777DE08ADA5}"/>
                  </a:ext>
                </a:extLst>
              </p:cNvPr>
              <p:cNvSpPr/>
              <p:nvPr/>
            </p:nvSpPr>
            <p:spPr>
              <a:xfrm>
                <a:off x="4769436" y="2132856"/>
                <a:ext cx="74236"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0" name="Ellipse 29">
                <a:extLst>
                  <a:ext uri="{FF2B5EF4-FFF2-40B4-BE49-F238E27FC236}">
                    <a16:creationId xmlns:a16="http://schemas.microsoft.com/office/drawing/2014/main" id="{7475FDFD-FB03-FCC5-6C97-A89081BAC582}"/>
                  </a:ext>
                </a:extLst>
              </p:cNvPr>
              <p:cNvSpPr/>
              <p:nvPr/>
            </p:nvSpPr>
            <p:spPr>
              <a:xfrm>
                <a:off x="4716016" y="1671298"/>
                <a:ext cx="45994"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1" name="Forme libre 29">
                <a:extLst>
                  <a:ext uri="{FF2B5EF4-FFF2-40B4-BE49-F238E27FC236}">
                    <a16:creationId xmlns:a16="http://schemas.microsoft.com/office/drawing/2014/main" id="{E817087A-41AB-E676-7CEF-44946A8F6A63}"/>
                  </a:ext>
                </a:extLst>
              </p:cNvPr>
              <p:cNvSpPr/>
              <p:nvPr/>
            </p:nvSpPr>
            <p:spPr>
              <a:xfrm flipV="1">
                <a:off x="5506952" y="3861048"/>
                <a:ext cx="1872000" cy="504056"/>
              </a:xfrm>
              <a:custGeom>
                <a:avLst/>
                <a:gdLst>
                  <a:gd name="connsiteX0" fmla="*/ 0 w 1872000"/>
                  <a:gd name="connsiteY0" fmla="*/ 504056 h 504056"/>
                  <a:gd name="connsiteX1" fmla="*/ 1872000 w 1872000"/>
                  <a:gd name="connsiteY1" fmla="*/ 504056 h 504056"/>
                  <a:gd name="connsiteX2" fmla="*/ 1799992 w 1872000"/>
                  <a:gd name="connsiteY2" fmla="*/ 216024 h 504056"/>
                  <a:gd name="connsiteX3" fmla="*/ 1790068 w 1872000"/>
                  <a:gd name="connsiteY3" fmla="*/ 216024 h 504056"/>
                  <a:gd name="connsiteX4" fmla="*/ 1782541 w 1872000"/>
                  <a:gd name="connsiteY4" fmla="*/ 194928 h 504056"/>
                  <a:gd name="connsiteX5" fmla="*/ 936000 w 1872000"/>
                  <a:gd name="connsiteY5" fmla="*/ 0 h 504056"/>
                  <a:gd name="connsiteX6" fmla="*/ 89460 w 1872000"/>
                  <a:gd name="connsiteY6" fmla="*/ 194928 h 504056"/>
                  <a:gd name="connsiteX7" fmla="*/ 81932 w 1872000"/>
                  <a:gd name="connsiteY7" fmla="*/ 216024 h 504056"/>
                  <a:gd name="connsiteX8" fmla="*/ 72008 w 1872000"/>
                  <a:gd name="connsiteY8"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00" h="504056">
                    <a:moveTo>
                      <a:pt x="0" y="504056"/>
                    </a:moveTo>
                    <a:lnTo>
                      <a:pt x="1872000" y="504056"/>
                    </a:lnTo>
                    <a:lnTo>
                      <a:pt x="1799992" y="216024"/>
                    </a:lnTo>
                    <a:lnTo>
                      <a:pt x="1790068" y="216024"/>
                    </a:lnTo>
                    <a:lnTo>
                      <a:pt x="1782541" y="194928"/>
                    </a:lnTo>
                    <a:cubicBezTo>
                      <a:pt x="1701967" y="83683"/>
                      <a:pt x="1353574" y="0"/>
                      <a:pt x="936000" y="0"/>
                    </a:cubicBezTo>
                    <a:cubicBezTo>
                      <a:pt x="518427" y="0"/>
                      <a:pt x="170033" y="83683"/>
                      <a:pt x="89460" y="194928"/>
                    </a:cubicBezTo>
                    <a:lnTo>
                      <a:pt x="81932" y="216024"/>
                    </a:lnTo>
                    <a:lnTo>
                      <a:pt x="72008" y="216024"/>
                    </a:lnTo>
                    <a:close/>
                  </a:path>
                </a:pathLst>
              </a:custGeom>
              <a:solidFill>
                <a:srgbClr val="BCBAB3"/>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spTree>
    <p:extLst>
      <p:ext uri="{BB962C8B-B14F-4D97-AF65-F5344CB8AC3E}">
        <p14:creationId xmlns:p14="http://schemas.microsoft.com/office/powerpoint/2010/main" val="427453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80">
                                          <p:stCondLst>
                                            <p:cond delay="0"/>
                                          </p:stCondLst>
                                        </p:cTn>
                                        <p:tgtEl>
                                          <p:spTgt spid="13"/>
                                        </p:tgtEl>
                                      </p:cBhvr>
                                    </p:animEffect>
                                    <p:anim calcmode="lin" valueType="num">
                                      <p:cBhvr>
                                        <p:cTn id="2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0" dur="26">
                                          <p:stCondLst>
                                            <p:cond delay="650"/>
                                          </p:stCondLst>
                                        </p:cTn>
                                        <p:tgtEl>
                                          <p:spTgt spid="13"/>
                                        </p:tgtEl>
                                      </p:cBhvr>
                                      <p:to x="100000" y="60000"/>
                                    </p:animScale>
                                    <p:animScale>
                                      <p:cBhvr>
                                        <p:cTn id="31" dur="166" decel="50000">
                                          <p:stCondLst>
                                            <p:cond delay="676"/>
                                          </p:stCondLst>
                                        </p:cTn>
                                        <p:tgtEl>
                                          <p:spTgt spid="13"/>
                                        </p:tgtEl>
                                      </p:cBhvr>
                                      <p:to x="100000" y="100000"/>
                                    </p:animScale>
                                    <p:animScale>
                                      <p:cBhvr>
                                        <p:cTn id="32" dur="26">
                                          <p:stCondLst>
                                            <p:cond delay="1312"/>
                                          </p:stCondLst>
                                        </p:cTn>
                                        <p:tgtEl>
                                          <p:spTgt spid="13"/>
                                        </p:tgtEl>
                                      </p:cBhvr>
                                      <p:to x="100000" y="80000"/>
                                    </p:animScale>
                                    <p:animScale>
                                      <p:cBhvr>
                                        <p:cTn id="33" dur="166" decel="50000">
                                          <p:stCondLst>
                                            <p:cond delay="1338"/>
                                          </p:stCondLst>
                                        </p:cTn>
                                        <p:tgtEl>
                                          <p:spTgt spid="13"/>
                                        </p:tgtEl>
                                      </p:cBhvr>
                                      <p:to x="100000" y="100000"/>
                                    </p:animScale>
                                    <p:animScale>
                                      <p:cBhvr>
                                        <p:cTn id="34" dur="26">
                                          <p:stCondLst>
                                            <p:cond delay="1642"/>
                                          </p:stCondLst>
                                        </p:cTn>
                                        <p:tgtEl>
                                          <p:spTgt spid="13"/>
                                        </p:tgtEl>
                                      </p:cBhvr>
                                      <p:to x="100000" y="90000"/>
                                    </p:animScale>
                                    <p:animScale>
                                      <p:cBhvr>
                                        <p:cTn id="35" dur="166" decel="50000">
                                          <p:stCondLst>
                                            <p:cond delay="1668"/>
                                          </p:stCondLst>
                                        </p:cTn>
                                        <p:tgtEl>
                                          <p:spTgt spid="13"/>
                                        </p:tgtEl>
                                      </p:cBhvr>
                                      <p:to x="100000" y="100000"/>
                                    </p:animScale>
                                    <p:animScale>
                                      <p:cBhvr>
                                        <p:cTn id="36" dur="26">
                                          <p:stCondLst>
                                            <p:cond delay="1808"/>
                                          </p:stCondLst>
                                        </p:cTn>
                                        <p:tgtEl>
                                          <p:spTgt spid="13"/>
                                        </p:tgtEl>
                                      </p:cBhvr>
                                      <p:to x="100000" y="95000"/>
                                    </p:animScale>
                                    <p:animScale>
                                      <p:cBhvr>
                                        <p:cTn id="37" dur="166" decel="50000">
                                          <p:stCondLst>
                                            <p:cond delay="1834"/>
                                          </p:stCondLst>
                                        </p:cTn>
                                        <p:tgtEl>
                                          <p:spTgt spid="13"/>
                                        </p:tgtEl>
                                      </p:cBhvr>
                                      <p:to x="100000" y="100000"/>
                                    </p:animScale>
                                  </p:childTnLst>
                                </p:cTn>
                              </p:par>
                            </p:childTnLst>
                          </p:cTn>
                        </p:par>
                        <p:par>
                          <p:cTn id="38" fill="hold">
                            <p:stCondLst>
                              <p:cond delay="4000"/>
                            </p:stCondLst>
                            <p:childTnLst>
                              <p:par>
                                <p:cTn id="39" presetID="26"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down)">
                                      <p:cBhvr>
                                        <p:cTn id="41" dur="580">
                                          <p:stCondLst>
                                            <p:cond delay="0"/>
                                          </p:stCondLst>
                                        </p:cTn>
                                        <p:tgtEl>
                                          <p:spTgt spid="23"/>
                                        </p:tgtEl>
                                      </p:cBhvr>
                                    </p:animEffect>
                                    <p:anim calcmode="lin" valueType="num">
                                      <p:cBhvr>
                                        <p:cTn id="42"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47" dur="26">
                                          <p:stCondLst>
                                            <p:cond delay="650"/>
                                          </p:stCondLst>
                                        </p:cTn>
                                        <p:tgtEl>
                                          <p:spTgt spid="23"/>
                                        </p:tgtEl>
                                      </p:cBhvr>
                                      <p:to x="100000" y="60000"/>
                                    </p:animScale>
                                    <p:animScale>
                                      <p:cBhvr>
                                        <p:cTn id="48" dur="166" decel="50000">
                                          <p:stCondLst>
                                            <p:cond delay="676"/>
                                          </p:stCondLst>
                                        </p:cTn>
                                        <p:tgtEl>
                                          <p:spTgt spid="23"/>
                                        </p:tgtEl>
                                      </p:cBhvr>
                                      <p:to x="100000" y="100000"/>
                                    </p:animScale>
                                    <p:animScale>
                                      <p:cBhvr>
                                        <p:cTn id="49" dur="26">
                                          <p:stCondLst>
                                            <p:cond delay="1312"/>
                                          </p:stCondLst>
                                        </p:cTn>
                                        <p:tgtEl>
                                          <p:spTgt spid="23"/>
                                        </p:tgtEl>
                                      </p:cBhvr>
                                      <p:to x="100000" y="80000"/>
                                    </p:animScale>
                                    <p:animScale>
                                      <p:cBhvr>
                                        <p:cTn id="50" dur="166" decel="50000">
                                          <p:stCondLst>
                                            <p:cond delay="1338"/>
                                          </p:stCondLst>
                                        </p:cTn>
                                        <p:tgtEl>
                                          <p:spTgt spid="23"/>
                                        </p:tgtEl>
                                      </p:cBhvr>
                                      <p:to x="100000" y="100000"/>
                                    </p:animScale>
                                    <p:animScale>
                                      <p:cBhvr>
                                        <p:cTn id="51" dur="26">
                                          <p:stCondLst>
                                            <p:cond delay="1642"/>
                                          </p:stCondLst>
                                        </p:cTn>
                                        <p:tgtEl>
                                          <p:spTgt spid="23"/>
                                        </p:tgtEl>
                                      </p:cBhvr>
                                      <p:to x="100000" y="90000"/>
                                    </p:animScale>
                                    <p:animScale>
                                      <p:cBhvr>
                                        <p:cTn id="52" dur="166" decel="50000">
                                          <p:stCondLst>
                                            <p:cond delay="1668"/>
                                          </p:stCondLst>
                                        </p:cTn>
                                        <p:tgtEl>
                                          <p:spTgt spid="23"/>
                                        </p:tgtEl>
                                      </p:cBhvr>
                                      <p:to x="100000" y="100000"/>
                                    </p:animScale>
                                    <p:animScale>
                                      <p:cBhvr>
                                        <p:cTn id="53" dur="26">
                                          <p:stCondLst>
                                            <p:cond delay="1808"/>
                                          </p:stCondLst>
                                        </p:cTn>
                                        <p:tgtEl>
                                          <p:spTgt spid="23"/>
                                        </p:tgtEl>
                                      </p:cBhvr>
                                      <p:to x="100000" y="95000"/>
                                    </p:animScale>
                                    <p:animScale>
                                      <p:cBhvr>
                                        <p:cTn id="54"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C670A11-F9D5-72BE-91AA-456087D39CB6}"/>
              </a:ext>
            </a:extLst>
          </p:cNvPr>
          <p:cNvSpPr>
            <a:spLocks noGrp="1"/>
          </p:cNvSpPr>
          <p:nvPr>
            <p:ph type="title"/>
          </p:nvPr>
        </p:nvSpPr>
        <p:spPr/>
        <p:txBody>
          <a:bodyPr/>
          <a:lstStyle/>
          <a:p>
            <a:r>
              <a:rPr lang="fr-CA" sz="4000" b="1" dirty="0">
                <a:solidFill>
                  <a:schemeClr val="accent1"/>
                </a:solidFill>
                <a:latin typeface="Arial" panose="020B0604020202020204" pitchFamily="34" charset="0"/>
                <a:cs typeface="Arial" panose="020B0604020202020204" pitchFamily="34" charset="0"/>
              </a:rPr>
              <a:t>1. </a:t>
            </a:r>
            <a:r>
              <a:rPr lang="fr-CA" sz="4000" b="1" dirty="0" err="1">
                <a:solidFill>
                  <a:schemeClr val="accent1"/>
                </a:solidFill>
                <a:latin typeface="Arial" panose="020B0604020202020204" pitchFamily="34" charset="0"/>
                <a:cs typeface="Arial" panose="020B0604020202020204" pitchFamily="34" charset="0"/>
              </a:rPr>
              <a:t>Legislative</a:t>
            </a:r>
            <a:r>
              <a:rPr lang="fr-CA" sz="4000" dirty="0">
                <a:solidFill>
                  <a:schemeClr val="accent1"/>
                </a:solidFill>
                <a:latin typeface="Arial" panose="020B0604020202020204" pitchFamily="34" charset="0"/>
                <a:cs typeface="Arial" panose="020B0604020202020204" pitchFamily="34" charset="0"/>
              </a:rPr>
              <a:t> Power</a:t>
            </a:r>
            <a:endParaRPr lang="fr-CA" sz="5400" i="1" dirty="0">
              <a:solidFill>
                <a:schemeClr val="accent1"/>
              </a:solidFill>
              <a:latin typeface="Arial" panose="020B0604020202020204" pitchFamily="34" charset="0"/>
              <a:cs typeface="Arial" panose="020B0604020202020204" pitchFamily="34" charset="0"/>
            </a:endParaRPr>
          </a:p>
        </p:txBody>
      </p:sp>
      <p:grpSp>
        <p:nvGrpSpPr>
          <p:cNvPr id="4" name="Groupe 3">
            <a:extLst>
              <a:ext uri="{FF2B5EF4-FFF2-40B4-BE49-F238E27FC236}">
                <a16:creationId xmlns:a16="http://schemas.microsoft.com/office/drawing/2014/main" id="{EBE11AD2-8BF8-8038-58FA-05ADB30FCF5F}"/>
              </a:ext>
            </a:extLst>
          </p:cNvPr>
          <p:cNvGrpSpPr/>
          <p:nvPr>
            <p:custDataLst>
              <p:tags r:id="rId1"/>
            </p:custDataLst>
          </p:nvPr>
        </p:nvGrpSpPr>
        <p:grpSpPr>
          <a:xfrm rot="16200000">
            <a:off x="5672676" y="-856600"/>
            <a:ext cx="846649" cy="7861726"/>
            <a:chOff x="755576" y="1628800"/>
            <a:chExt cx="720080" cy="4680520"/>
          </a:xfrm>
        </p:grpSpPr>
        <p:sp>
          <p:nvSpPr>
            <p:cNvPr id="5" name="Trapèze 4">
              <a:extLst>
                <a:ext uri="{FF2B5EF4-FFF2-40B4-BE49-F238E27FC236}">
                  <a16:creationId xmlns:a16="http://schemas.microsoft.com/office/drawing/2014/main" id="{16C86C03-503D-B9BD-A3CB-4F8EB9EFDEBC}"/>
                </a:ext>
              </a:extLst>
            </p:cNvPr>
            <p:cNvSpPr/>
            <p:nvPr/>
          </p:nvSpPr>
          <p:spPr>
            <a:xfrm>
              <a:off x="755576" y="1628800"/>
              <a:ext cx="720080" cy="216024"/>
            </a:xfrm>
            <a:prstGeom prst="trapezoid">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Rectangle 5">
              <a:extLst>
                <a:ext uri="{FF2B5EF4-FFF2-40B4-BE49-F238E27FC236}">
                  <a16:creationId xmlns:a16="http://schemas.microsoft.com/office/drawing/2014/main" id="{9E03CEB6-A659-06AE-81BC-6D83EDB53A32}"/>
                </a:ext>
              </a:extLst>
            </p:cNvPr>
            <p:cNvSpPr/>
            <p:nvPr/>
          </p:nvSpPr>
          <p:spPr>
            <a:xfrm>
              <a:off x="899592" y="1844824"/>
              <a:ext cx="423032"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Rectangle 6">
              <a:extLst>
                <a:ext uri="{FF2B5EF4-FFF2-40B4-BE49-F238E27FC236}">
                  <a16:creationId xmlns:a16="http://schemas.microsoft.com/office/drawing/2014/main" id="{C00CD19B-BD00-B76B-A5D4-7C82EFBDAF9F}"/>
                </a:ext>
              </a:extLst>
            </p:cNvPr>
            <p:cNvSpPr/>
            <p:nvPr/>
          </p:nvSpPr>
          <p:spPr>
            <a:xfrm>
              <a:off x="755576" y="1844824"/>
              <a:ext cx="144016"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Rectangle 7">
              <a:extLst>
                <a:ext uri="{FF2B5EF4-FFF2-40B4-BE49-F238E27FC236}">
                  <a16:creationId xmlns:a16="http://schemas.microsoft.com/office/drawing/2014/main" id="{40D16628-91FF-8071-A8DF-14BF1D262B0B}"/>
                </a:ext>
              </a:extLst>
            </p:cNvPr>
            <p:cNvSpPr/>
            <p:nvPr/>
          </p:nvSpPr>
          <p:spPr>
            <a:xfrm>
              <a:off x="1327130" y="1844823"/>
              <a:ext cx="144015" cy="3816424"/>
            </a:xfrm>
            <a:prstGeom prst="rect">
              <a:avLst/>
            </a:prstGeom>
            <a:solidFill>
              <a:srgbClr val="FF9900"/>
            </a:solidFill>
            <a:ln>
              <a:solidFill>
                <a:srgbClr val="E4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Triangle isocèle 8">
              <a:extLst>
                <a:ext uri="{FF2B5EF4-FFF2-40B4-BE49-F238E27FC236}">
                  <a16:creationId xmlns:a16="http://schemas.microsoft.com/office/drawing/2014/main" id="{CFB45660-C172-BC12-FA7A-945BE8E30E0C}"/>
                </a:ext>
              </a:extLst>
            </p:cNvPr>
            <p:cNvSpPr/>
            <p:nvPr/>
          </p:nvSpPr>
          <p:spPr>
            <a:xfrm flipV="1">
              <a:off x="755576" y="5661248"/>
              <a:ext cx="720080" cy="648072"/>
            </a:xfrm>
            <a:prstGeom prst="triangl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Triangle isocèle 9">
              <a:extLst>
                <a:ext uri="{FF2B5EF4-FFF2-40B4-BE49-F238E27FC236}">
                  <a16:creationId xmlns:a16="http://schemas.microsoft.com/office/drawing/2014/main" id="{AC480C94-F500-2A36-E89F-62B7E9F5D440}"/>
                </a:ext>
              </a:extLst>
            </p:cNvPr>
            <p:cNvSpPr/>
            <p:nvPr/>
          </p:nvSpPr>
          <p:spPr>
            <a:xfrm flipV="1">
              <a:off x="975792" y="6057637"/>
              <a:ext cx="279648" cy="251683"/>
            </a:xfrm>
            <a:prstGeom prst="triangle">
              <a:avLst/>
            </a:prstGeom>
            <a:solidFill>
              <a:srgbClr val="36424B"/>
            </a:solid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Rectangle 10">
              <a:extLst>
                <a:ext uri="{FF2B5EF4-FFF2-40B4-BE49-F238E27FC236}">
                  <a16:creationId xmlns:a16="http://schemas.microsoft.com/office/drawing/2014/main" id="{2953A2D8-4C83-2F58-0F30-9A4B82B974B3}"/>
                </a:ext>
              </a:extLst>
            </p:cNvPr>
            <p:cNvSpPr/>
            <p:nvPr/>
          </p:nvSpPr>
          <p:spPr>
            <a:xfrm>
              <a:off x="755576" y="1844824"/>
              <a:ext cx="720080" cy="533699"/>
            </a:xfrm>
            <a:prstGeom prst="rect">
              <a:avLst/>
            </a:prstGeom>
            <a:pattFill prst="ltHorz">
              <a:fgClr>
                <a:srgbClr val="36424B"/>
              </a:fgClr>
              <a:bgClr>
                <a:srgbClr val="BCBAB3"/>
              </a:bgClr>
            </a:pattFill>
            <a:ln>
              <a:solidFill>
                <a:srgbClr val="3642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2" name="ZoneTexte 11">
            <a:extLst>
              <a:ext uri="{FF2B5EF4-FFF2-40B4-BE49-F238E27FC236}">
                <a16:creationId xmlns:a16="http://schemas.microsoft.com/office/drawing/2014/main" id="{990C6460-EF31-D9CE-4223-6EC377F48165}"/>
              </a:ext>
            </a:extLst>
          </p:cNvPr>
          <p:cNvSpPr txBox="1"/>
          <p:nvPr>
            <p:custDataLst>
              <p:tags r:id="rId2"/>
            </p:custDataLst>
          </p:nvPr>
        </p:nvSpPr>
        <p:spPr>
          <a:xfrm>
            <a:off x="3775035" y="4402564"/>
            <a:ext cx="4322985" cy="1754326"/>
          </a:xfrm>
          <a:prstGeom prst="rect">
            <a:avLst/>
          </a:prstGeom>
          <a:noFill/>
        </p:spPr>
        <p:txBody>
          <a:bodyPr wrap="square" rtlCol="0">
            <a:spAutoFit/>
          </a:bodyPr>
          <a:lstStyle/>
          <a:p>
            <a:r>
              <a:rPr lang="fr-CA" sz="2800" dirty="0">
                <a:latin typeface="Arial"/>
                <a:cs typeface="Arial"/>
              </a:rPr>
              <a:t>Drafts </a:t>
            </a:r>
            <a:r>
              <a:rPr lang="fr-CA" sz="2800" dirty="0" err="1">
                <a:latin typeface="Arial"/>
                <a:cs typeface="Arial"/>
              </a:rPr>
              <a:t>laws</a:t>
            </a:r>
            <a:endParaRPr lang="fr-CA" sz="2800" dirty="0">
              <a:latin typeface="Arial"/>
              <a:cs typeface="Arial"/>
            </a:endParaRPr>
          </a:p>
          <a:p>
            <a:endParaRPr lang="fr-CA" sz="2400" dirty="0">
              <a:solidFill>
                <a:srgbClr val="36424B"/>
              </a:solidFill>
              <a:latin typeface="Arial" panose="020B0604020202020204" pitchFamily="34" charset="0"/>
              <a:cs typeface="Arial" panose="020B0604020202020204" pitchFamily="34" charset="0"/>
            </a:endParaRPr>
          </a:p>
          <a:p>
            <a:r>
              <a:rPr lang="fr-CA" sz="2800" dirty="0" err="1">
                <a:latin typeface="Arial"/>
                <a:cs typeface="Arial"/>
              </a:rPr>
              <a:t>Decides</a:t>
            </a:r>
            <a:r>
              <a:rPr lang="fr-CA" sz="2800" dirty="0">
                <a:latin typeface="Arial"/>
                <a:cs typeface="Arial"/>
              </a:rPr>
              <a:t> the </a:t>
            </a:r>
            <a:r>
              <a:rPr lang="fr-CA" sz="2800" dirty="0" err="1">
                <a:latin typeface="Arial"/>
                <a:cs typeface="Arial"/>
              </a:rPr>
              <a:t>rules</a:t>
            </a:r>
            <a:r>
              <a:rPr lang="fr-CA" sz="2800" dirty="0">
                <a:latin typeface="Arial"/>
                <a:cs typeface="Arial"/>
              </a:rPr>
              <a:t> of the </a:t>
            </a:r>
            <a:r>
              <a:rPr lang="fr-CA" sz="2800" dirty="0" err="1">
                <a:latin typeface="Arial"/>
                <a:cs typeface="Arial"/>
              </a:rPr>
              <a:t>game</a:t>
            </a:r>
            <a:endParaRPr lang="fr-CA" sz="2800" dirty="0">
              <a:latin typeface="Arial"/>
              <a:cs typeface="Arial"/>
            </a:endParaRPr>
          </a:p>
        </p:txBody>
      </p:sp>
      <p:pic>
        <p:nvPicPr>
          <p:cNvPr id="13" name="Graphique 12" descr="Hockey sur glace">
            <a:extLst>
              <a:ext uri="{FF2B5EF4-FFF2-40B4-BE49-F238E27FC236}">
                <a16:creationId xmlns:a16="http://schemas.microsoft.com/office/drawing/2014/main" id="{E5A3746E-AFED-B77A-B4AE-CDB10502093F}"/>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14028" y="5033506"/>
            <a:ext cx="793802" cy="793802"/>
          </a:xfrm>
          <a:prstGeom prst="rect">
            <a:avLst/>
          </a:prstGeom>
        </p:spPr>
      </p:pic>
      <p:pic>
        <p:nvPicPr>
          <p:cNvPr id="14" name="Graphique 13" descr="Livre ouvert">
            <a:extLst>
              <a:ext uri="{FF2B5EF4-FFF2-40B4-BE49-F238E27FC236}">
                <a16:creationId xmlns:a16="http://schemas.microsoft.com/office/drawing/2014/main" id="{4E891720-A71C-6639-22CF-D7D7E015493F}"/>
              </a:ext>
            </a:extLst>
          </p:cNvPr>
          <p:cNvPicPr>
            <a:picLocks noChangeAspect="1"/>
          </p:cNvPicPr>
          <p:nvPr>
            <p:custDataLst>
              <p:tags r:id="rId4"/>
            </p:custDataLst>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76205" y="4301398"/>
            <a:ext cx="669448" cy="669448"/>
          </a:xfrm>
          <a:prstGeom prst="rect">
            <a:avLst/>
          </a:prstGeom>
        </p:spPr>
      </p:pic>
    </p:spTree>
    <p:extLst>
      <p:ext uri="{BB962C8B-B14F-4D97-AF65-F5344CB8AC3E}">
        <p14:creationId xmlns:p14="http://schemas.microsoft.com/office/powerpoint/2010/main" val="199465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7"/>
</p:tagLst>
</file>

<file path=ppt/tags/tag10.xml><?xml version="1.0" encoding="utf-8"?>
<p:tagLst xmlns:a="http://schemas.openxmlformats.org/drawingml/2006/main" xmlns:r="http://schemas.openxmlformats.org/officeDocument/2006/relationships" xmlns:p="http://schemas.openxmlformats.org/presentationml/2006/main">
  <p:tag name="NUM" val="11"/>
</p:tagLst>
</file>

<file path=ppt/tags/tag100.xml><?xml version="1.0" encoding="utf-8"?>
<p:tagLst xmlns:a="http://schemas.openxmlformats.org/drawingml/2006/main" xmlns:r="http://schemas.openxmlformats.org/officeDocument/2006/relationships" xmlns:p="http://schemas.openxmlformats.org/presentationml/2006/main">
  <p:tag name="NUM" val="1"/>
</p:tagLst>
</file>

<file path=ppt/tags/tag101.xml><?xml version="1.0" encoding="utf-8"?>
<p:tagLst xmlns:a="http://schemas.openxmlformats.org/drawingml/2006/main" xmlns:r="http://schemas.openxmlformats.org/officeDocument/2006/relationships" xmlns:p="http://schemas.openxmlformats.org/presentationml/2006/main">
  <p:tag name="NUM" val="2"/>
</p:tagLst>
</file>

<file path=ppt/tags/tag102.xml><?xml version="1.0" encoding="utf-8"?>
<p:tagLst xmlns:a="http://schemas.openxmlformats.org/drawingml/2006/main" xmlns:r="http://schemas.openxmlformats.org/officeDocument/2006/relationships" xmlns:p="http://schemas.openxmlformats.org/presentationml/2006/main">
  <p:tag name="NUM" val="3"/>
</p:tagLst>
</file>

<file path=ppt/tags/tag103.xml><?xml version="1.0" encoding="utf-8"?>
<p:tagLst xmlns:a="http://schemas.openxmlformats.org/drawingml/2006/main" xmlns:r="http://schemas.openxmlformats.org/officeDocument/2006/relationships" xmlns:p="http://schemas.openxmlformats.org/presentationml/2006/main">
  <p:tag name="NUM" val="4"/>
</p:tagLst>
</file>

<file path=ppt/tags/tag104.xml><?xml version="1.0" encoding="utf-8"?>
<p:tagLst xmlns:a="http://schemas.openxmlformats.org/drawingml/2006/main" xmlns:r="http://schemas.openxmlformats.org/officeDocument/2006/relationships" xmlns:p="http://schemas.openxmlformats.org/presentationml/2006/main">
  <p:tag name="NUM" val="5"/>
</p:tagLst>
</file>

<file path=ppt/tags/tag105.xml><?xml version="1.0" encoding="utf-8"?>
<p:tagLst xmlns:a="http://schemas.openxmlformats.org/drawingml/2006/main" xmlns:r="http://schemas.openxmlformats.org/officeDocument/2006/relationships" xmlns:p="http://schemas.openxmlformats.org/presentationml/2006/main">
  <p:tag name="NUM" val="6"/>
</p:tagLst>
</file>

<file path=ppt/tags/tag106.xml><?xml version="1.0" encoding="utf-8"?>
<p:tagLst xmlns:a="http://schemas.openxmlformats.org/drawingml/2006/main" xmlns:r="http://schemas.openxmlformats.org/officeDocument/2006/relationships" xmlns:p="http://schemas.openxmlformats.org/presentationml/2006/main">
  <p:tag name="NUM" val="7"/>
</p:tagLst>
</file>

<file path=ppt/tags/tag107.xml><?xml version="1.0" encoding="utf-8"?>
<p:tagLst xmlns:a="http://schemas.openxmlformats.org/drawingml/2006/main" xmlns:r="http://schemas.openxmlformats.org/officeDocument/2006/relationships" xmlns:p="http://schemas.openxmlformats.org/presentationml/2006/main">
  <p:tag name="NUM" val="8"/>
</p:tagLst>
</file>

<file path=ppt/tags/tag108.xml><?xml version="1.0" encoding="utf-8"?>
<p:tagLst xmlns:a="http://schemas.openxmlformats.org/drawingml/2006/main" xmlns:r="http://schemas.openxmlformats.org/officeDocument/2006/relationships" xmlns:p="http://schemas.openxmlformats.org/presentationml/2006/main">
  <p:tag name="NUM" val="9"/>
</p:tagLst>
</file>

<file path=ppt/tags/tag109.xml><?xml version="1.0" encoding="utf-8"?>
<p:tagLst xmlns:a="http://schemas.openxmlformats.org/drawingml/2006/main" xmlns:r="http://schemas.openxmlformats.org/officeDocument/2006/relationships" xmlns:p="http://schemas.openxmlformats.org/presentationml/2006/main">
  <p:tag name="NUM" val="10"/>
</p:tagLst>
</file>

<file path=ppt/tags/tag11.xml><?xml version="1.0" encoding="utf-8"?>
<p:tagLst xmlns:a="http://schemas.openxmlformats.org/drawingml/2006/main" xmlns:r="http://schemas.openxmlformats.org/officeDocument/2006/relationships" xmlns:p="http://schemas.openxmlformats.org/presentationml/2006/main">
  <p:tag name="NUM" val="12"/>
</p:tagLst>
</file>

<file path=ppt/tags/tag110.xml><?xml version="1.0" encoding="utf-8"?>
<p:tagLst xmlns:a="http://schemas.openxmlformats.org/drawingml/2006/main" xmlns:r="http://schemas.openxmlformats.org/officeDocument/2006/relationships" xmlns:p="http://schemas.openxmlformats.org/presentationml/2006/main">
  <p:tag name="NUM" val="1"/>
</p:tagLst>
</file>

<file path=ppt/tags/tag111.xml><?xml version="1.0" encoding="utf-8"?>
<p:tagLst xmlns:a="http://schemas.openxmlformats.org/drawingml/2006/main" xmlns:r="http://schemas.openxmlformats.org/officeDocument/2006/relationships" xmlns:p="http://schemas.openxmlformats.org/presentationml/2006/main">
  <p:tag name="NUM" val="2"/>
</p:tagLst>
</file>

<file path=ppt/tags/tag112.xml><?xml version="1.0" encoding="utf-8"?>
<p:tagLst xmlns:a="http://schemas.openxmlformats.org/drawingml/2006/main" xmlns:r="http://schemas.openxmlformats.org/officeDocument/2006/relationships" xmlns:p="http://schemas.openxmlformats.org/presentationml/2006/main">
  <p:tag name="NUM" val="3"/>
</p:tagLst>
</file>

<file path=ppt/tags/tag113.xml><?xml version="1.0" encoding="utf-8"?>
<p:tagLst xmlns:a="http://schemas.openxmlformats.org/drawingml/2006/main" xmlns:r="http://schemas.openxmlformats.org/officeDocument/2006/relationships" xmlns:p="http://schemas.openxmlformats.org/presentationml/2006/main">
  <p:tag name="NUM" val="4"/>
</p:tagLst>
</file>

<file path=ppt/tags/tag114.xml><?xml version="1.0" encoding="utf-8"?>
<p:tagLst xmlns:a="http://schemas.openxmlformats.org/drawingml/2006/main" xmlns:r="http://schemas.openxmlformats.org/officeDocument/2006/relationships" xmlns:p="http://schemas.openxmlformats.org/presentationml/2006/main">
  <p:tag name="NUM" val="5"/>
</p:tagLst>
</file>

<file path=ppt/tags/tag115.xml><?xml version="1.0" encoding="utf-8"?>
<p:tagLst xmlns:a="http://schemas.openxmlformats.org/drawingml/2006/main" xmlns:r="http://schemas.openxmlformats.org/officeDocument/2006/relationships" xmlns:p="http://schemas.openxmlformats.org/presentationml/2006/main">
  <p:tag name="NUM" val="6"/>
</p:tagLst>
</file>

<file path=ppt/tags/tag116.xml><?xml version="1.0" encoding="utf-8"?>
<p:tagLst xmlns:a="http://schemas.openxmlformats.org/drawingml/2006/main" xmlns:r="http://schemas.openxmlformats.org/officeDocument/2006/relationships" xmlns:p="http://schemas.openxmlformats.org/presentationml/2006/main">
  <p:tag name="NUM" val="7"/>
</p:tagLst>
</file>

<file path=ppt/tags/tag117.xml><?xml version="1.0" encoding="utf-8"?>
<p:tagLst xmlns:a="http://schemas.openxmlformats.org/drawingml/2006/main" xmlns:r="http://schemas.openxmlformats.org/officeDocument/2006/relationships" xmlns:p="http://schemas.openxmlformats.org/presentationml/2006/main">
  <p:tag name="NUM" val="8"/>
</p:tagLst>
</file>

<file path=ppt/tags/tag118.xml><?xml version="1.0" encoding="utf-8"?>
<p:tagLst xmlns:a="http://schemas.openxmlformats.org/drawingml/2006/main" xmlns:r="http://schemas.openxmlformats.org/officeDocument/2006/relationships" xmlns:p="http://schemas.openxmlformats.org/presentationml/2006/main">
  <p:tag name="NUM" val="9"/>
</p:tagLst>
</file>

<file path=ppt/tags/tag119.xml><?xml version="1.0" encoding="utf-8"?>
<p:tagLst xmlns:a="http://schemas.openxmlformats.org/drawingml/2006/main" xmlns:r="http://schemas.openxmlformats.org/officeDocument/2006/relationships" xmlns:p="http://schemas.openxmlformats.org/presentationml/2006/main">
  <p:tag name="NUM" val="10"/>
</p:tagLst>
</file>

<file path=ppt/tags/tag12.xml><?xml version="1.0" encoding="utf-8"?>
<p:tagLst xmlns:a="http://schemas.openxmlformats.org/drawingml/2006/main" xmlns:r="http://schemas.openxmlformats.org/officeDocument/2006/relationships" xmlns:p="http://schemas.openxmlformats.org/presentationml/2006/main">
  <p:tag name="NUM" val="13"/>
</p:tagLst>
</file>

<file path=ppt/tags/tag120.xml><?xml version="1.0" encoding="utf-8"?>
<p:tagLst xmlns:a="http://schemas.openxmlformats.org/drawingml/2006/main" xmlns:r="http://schemas.openxmlformats.org/officeDocument/2006/relationships" xmlns:p="http://schemas.openxmlformats.org/presentationml/2006/main">
  <p:tag name="NUM" val="11"/>
</p:tagLst>
</file>

<file path=ppt/tags/tag121.xml><?xml version="1.0" encoding="utf-8"?>
<p:tagLst xmlns:a="http://schemas.openxmlformats.org/drawingml/2006/main" xmlns:r="http://schemas.openxmlformats.org/officeDocument/2006/relationships" xmlns:p="http://schemas.openxmlformats.org/presentationml/2006/main">
  <p:tag name="NUM" val="12"/>
</p:tagLst>
</file>

<file path=ppt/tags/tag122.xml><?xml version="1.0" encoding="utf-8"?>
<p:tagLst xmlns:a="http://schemas.openxmlformats.org/drawingml/2006/main" xmlns:r="http://schemas.openxmlformats.org/officeDocument/2006/relationships" xmlns:p="http://schemas.openxmlformats.org/presentationml/2006/main">
  <p:tag name="NUM" val="2"/>
</p:tagLst>
</file>

<file path=ppt/tags/tag123.xml><?xml version="1.0" encoding="utf-8"?>
<p:tagLst xmlns:a="http://schemas.openxmlformats.org/drawingml/2006/main" xmlns:r="http://schemas.openxmlformats.org/officeDocument/2006/relationships" xmlns:p="http://schemas.openxmlformats.org/presentationml/2006/main">
  <p:tag name="NUM" val="12"/>
</p:tagLst>
</file>

<file path=ppt/tags/tag124.xml><?xml version="1.0" encoding="utf-8"?>
<p:tagLst xmlns:a="http://schemas.openxmlformats.org/drawingml/2006/main" xmlns:r="http://schemas.openxmlformats.org/officeDocument/2006/relationships" xmlns:p="http://schemas.openxmlformats.org/presentationml/2006/main">
  <p:tag name="NUM" val="2"/>
</p:tagLst>
</file>

<file path=ppt/tags/tag125.xml><?xml version="1.0" encoding="utf-8"?>
<p:tagLst xmlns:a="http://schemas.openxmlformats.org/drawingml/2006/main" xmlns:r="http://schemas.openxmlformats.org/officeDocument/2006/relationships" xmlns:p="http://schemas.openxmlformats.org/presentationml/2006/main">
  <p:tag name="NUM" val="3"/>
</p:tagLst>
</file>

<file path=ppt/tags/tag126.xml><?xml version="1.0" encoding="utf-8"?>
<p:tagLst xmlns:a="http://schemas.openxmlformats.org/drawingml/2006/main" xmlns:r="http://schemas.openxmlformats.org/officeDocument/2006/relationships" xmlns:p="http://schemas.openxmlformats.org/presentationml/2006/main">
  <p:tag name="NUM" val="4"/>
</p:tagLst>
</file>

<file path=ppt/tags/tag127.xml><?xml version="1.0" encoding="utf-8"?>
<p:tagLst xmlns:a="http://schemas.openxmlformats.org/drawingml/2006/main" xmlns:r="http://schemas.openxmlformats.org/officeDocument/2006/relationships" xmlns:p="http://schemas.openxmlformats.org/presentationml/2006/main">
  <p:tag name="NUM" val="5"/>
</p:tagLst>
</file>

<file path=ppt/tags/tag128.xml><?xml version="1.0" encoding="utf-8"?>
<p:tagLst xmlns:a="http://schemas.openxmlformats.org/drawingml/2006/main" xmlns:r="http://schemas.openxmlformats.org/officeDocument/2006/relationships" xmlns:p="http://schemas.openxmlformats.org/presentationml/2006/main">
  <p:tag name="NUM" val="6"/>
</p:tagLst>
</file>

<file path=ppt/tags/tag129.xml><?xml version="1.0" encoding="utf-8"?>
<p:tagLst xmlns:a="http://schemas.openxmlformats.org/drawingml/2006/main" xmlns:r="http://schemas.openxmlformats.org/officeDocument/2006/relationships" xmlns:p="http://schemas.openxmlformats.org/presentationml/2006/main">
  <p:tag name="NUM" val="7"/>
</p:tagLst>
</file>

<file path=ppt/tags/tag13.xml><?xml version="1.0" encoding="utf-8"?>
<p:tagLst xmlns:a="http://schemas.openxmlformats.org/drawingml/2006/main" xmlns:r="http://schemas.openxmlformats.org/officeDocument/2006/relationships" xmlns:p="http://schemas.openxmlformats.org/presentationml/2006/main">
  <p:tag name="NUM" val="14"/>
</p:tagLst>
</file>

<file path=ppt/tags/tag130.xml><?xml version="1.0" encoding="utf-8"?>
<p:tagLst xmlns:a="http://schemas.openxmlformats.org/drawingml/2006/main" xmlns:r="http://schemas.openxmlformats.org/officeDocument/2006/relationships" xmlns:p="http://schemas.openxmlformats.org/presentationml/2006/main">
  <p:tag name="NUM" val="8"/>
</p:tagLst>
</file>

<file path=ppt/tags/tag131.xml><?xml version="1.0" encoding="utf-8"?>
<p:tagLst xmlns:a="http://schemas.openxmlformats.org/drawingml/2006/main" xmlns:r="http://schemas.openxmlformats.org/officeDocument/2006/relationships" xmlns:p="http://schemas.openxmlformats.org/presentationml/2006/main">
  <p:tag name="NUM" val="11"/>
</p:tagLst>
</file>

<file path=ppt/tags/tag132.xml><?xml version="1.0" encoding="utf-8"?>
<p:tagLst xmlns:a="http://schemas.openxmlformats.org/drawingml/2006/main" xmlns:r="http://schemas.openxmlformats.org/officeDocument/2006/relationships" xmlns:p="http://schemas.openxmlformats.org/presentationml/2006/main">
  <p:tag name="NUM" val="1"/>
</p:tagLst>
</file>

<file path=ppt/tags/tag133.xml><?xml version="1.0" encoding="utf-8"?>
<p:tagLst xmlns:a="http://schemas.openxmlformats.org/drawingml/2006/main" xmlns:r="http://schemas.openxmlformats.org/officeDocument/2006/relationships" xmlns:p="http://schemas.openxmlformats.org/presentationml/2006/main">
  <p:tag name="NUM" val="2"/>
</p:tagLst>
</file>

<file path=ppt/tags/tag134.xml><?xml version="1.0" encoding="utf-8"?>
<p:tagLst xmlns:a="http://schemas.openxmlformats.org/drawingml/2006/main" xmlns:r="http://schemas.openxmlformats.org/officeDocument/2006/relationships" xmlns:p="http://schemas.openxmlformats.org/presentationml/2006/main">
  <p:tag name="NUM" val="3"/>
</p:tagLst>
</file>

<file path=ppt/tags/tag135.xml><?xml version="1.0" encoding="utf-8"?>
<p:tagLst xmlns:a="http://schemas.openxmlformats.org/drawingml/2006/main" xmlns:r="http://schemas.openxmlformats.org/officeDocument/2006/relationships" xmlns:p="http://schemas.openxmlformats.org/presentationml/2006/main">
  <p:tag name="NUM" val="4"/>
</p:tagLst>
</file>

<file path=ppt/tags/tag136.xml><?xml version="1.0" encoding="utf-8"?>
<p:tagLst xmlns:a="http://schemas.openxmlformats.org/drawingml/2006/main" xmlns:r="http://schemas.openxmlformats.org/officeDocument/2006/relationships" xmlns:p="http://schemas.openxmlformats.org/presentationml/2006/main">
  <p:tag name="NUM" val="5"/>
</p:tagLst>
</file>

<file path=ppt/tags/tag137.xml><?xml version="1.0" encoding="utf-8"?>
<p:tagLst xmlns:a="http://schemas.openxmlformats.org/drawingml/2006/main" xmlns:r="http://schemas.openxmlformats.org/officeDocument/2006/relationships" xmlns:p="http://schemas.openxmlformats.org/presentationml/2006/main">
  <p:tag name="NUM" val="6"/>
</p:tagLst>
</file>

<file path=ppt/tags/tag138.xml><?xml version="1.0" encoding="utf-8"?>
<p:tagLst xmlns:a="http://schemas.openxmlformats.org/drawingml/2006/main" xmlns:r="http://schemas.openxmlformats.org/officeDocument/2006/relationships" xmlns:p="http://schemas.openxmlformats.org/presentationml/2006/main">
  <p:tag name="NUM" val="7"/>
</p:tagLst>
</file>

<file path=ppt/tags/tag139.xml><?xml version="1.0" encoding="utf-8"?>
<p:tagLst xmlns:a="http://schemas.openxmlformats.org/drawingml/2006/main" xmlns:r="http://schemas.openxmlformats.org/officeDocument/2006/relationships" xmlns:p="http://schemas.openxmlformats.org/presentationml/2006/main">
  <p:tag name="NUM" val="8"/>
</p:tagLst>
</file>

<file path=ppt/tags/tag14.xml><?xml version="1.0" encoding="utf-8"?>
<p:tagLst xmlns:a="http://schemas.openxmlformats.org/drawingml/2006/main" xmlns:r="http://schemas.openxmlformats.org/officeDocument/2006/relationships" xmlns:p="http://schemas.openxmlformats.org/presentationml/2006/main">
  <p:tag name="NUM" val="15"/>
</p:tagLst>
</file>

<file path=ppt/tags/tag140.xml><?xml version="1.0" encoding="utf-8"?>
<p:tagLst xmlns:a="http://schemas.openxmlformats.org/drawingml/2006/main" xmlns:r="http://schemas.openxmlformats.org/officeDocument/2006/relationships" xmlns:p="http://schemas.openxmlformats.org/presentationml/2006/main">
  <p:tag name="NUM" val="9"/>
</p:tagLst>
</file>

<file path=ppt/tags/tag141.xml><?xml version="1.0" encoding="utf-8"?>
<p:tagLst xmlns:a="http://schemas.openxmlformats.org/drawingml/2006/main" xmlns:r="http://schemas.openxmlformats.org/officeDocument/2006/relationships" xmlns:p="http://schemas.openxmlformats.org/presentationml/2006/main">
  <p:tag name="NUM" val="10"/>
</p:tagLst>
</file>

<file path=ppt/tags/tag142.xml><?xml version="1.0" encoding="utf-8"?>
<p:tagLst xmlns:a="http://schemas.openxmlformats.org/drawingml/2006/main" xmlns:r="http://schemas.openxmlformats.org/officeDocument/2006/relationships" xmlns:p="http://schemas.openxmlformats.org/presentationml/2006/main">
  <p:tag name="NUM" val="13"/>
</p:tagLst>
</file>

<file path=ppt/tags/tag143.xml><?xml version="1.0" encoding="utf-8"?>
<p:tagLst xmlns:a="http://schemas.openxmlformats.org/drawingml/2006/main" xmlns:r="http://schemas.openxmlformats.org/officeDocument/2006/relationships" xmlns:p="http://schemas.openxmlformats.org/presentationml/2006/main">
  <p:tag name="NUM" val="1"/>
</p:tagLst>
</file>

<file path=ppt/tags/tag144.xml><?xml version="1.0" encoding="utf-8"?>
<p:tagLst xmlns:a="http://schemas.openxmlformats.org/drawingml/2006/main" xmlns:r="http://schemas.openxmlformats.org/officeDocument/2006/relationships" xmlns:p="http://schemas.openxmlformats.org/presentationml/2006/main">
  <p:tag name="NUM" val="2"/>
</p:tagLst>
</file>

<file path=ppt/tags/tag145.xml><?xml version="1.0" encoding="utf-8"?>
<p:tagLst xmlns:a="http://schemas.openxmlformats.org/drawingml/2006/main" xmlns:r="http://schemas.openxmlformats.org/officeDocument/2006/relationships" xmlns:p="http://schemas.openxmlformats.org/presentationml/2006/main">
  <p:tag name="NUM" val="3"/>
</p:tagLst>
</file>

<file path=ppt/tags/tag146.xml><?xml version="1.0" encoding="utf-8"?>
<p:tagLst xmlns:a="http://schemas.openxmlformats.org/drawingml/2006/main" xmlns:r="http://schemas.openxmlformats.org/officeDocument/2006/relationships" xmlns:p="http://schemas.openxmlformats.org/presentationml/2006/main">
  <p:tag name="NUM" val="4"/>
</p:tagLst>
</file>

<file path=ppt/tags/tag147.xml><?xml version="1.0" encoding="utf-8"?>
<p:tagLst xmlns:a="http://schemas.openxmlformats.org/drawingml/2006/main" xmlns:r="http://schemas.openxmlformats.org/officeDocument/2006/relationships" xmlns:p="http://schemas.openxmlformats.org/presentationml/2006/main">
  <p:tag name="NUM" val="5"/>
</p:tagLst>
</file>

<file path=ppt/tags/tag148.xml><?xml version="1.0" encoding="utf-8"?>
<p:tagLst xmlns:a="http://schemas.openxmlformats.org/drawingml/2006/main" xmlns:r="http://schemas.openxmlformats.org/officeDocument/2006/relationships" xmlns:p="http://schemas.openxmlformats.org/presentationml/2006/main">
  <p:tag name="NUM" val="6"/>
</p:tagLst>
</file>

<file path=ppt/tags/tag149.xml><?xml version="1.0" encoding="utf-8"?>
<p:tagLst xmlns:a="http://schemas.openxmlformats.org/drawingml/2006/main" xmlns:r="http://schemas.openxmlformats.org/officeDocument/2006/relationships" xmlns:p="http://schemas.openxmlformats.org/presentationml/2006/main">
  <p:tag name="NUM" val="7"/>
</p:tagLst>
</file>

<file path=ppt/tags/tag15.xml><?xml version="1.0" encoding="utf-8"?>
<p:tagLst xmlns:a="http://schemas.openxmlformats.org/drawingml/2006/main" xmlns:r="http://schemas.openxmlformats.org/officeDocument/2006/relationships" xmlns:p="http://schemas.openxmlformats.org/presentationml/2006/main">
  <p:tag name="NUM" val="16"/>
</p:tagLst>
</file>

<file path=ppt/tags/tag150.xml><?xml version="1.0" encoding="utf-8"?>
<p:tagLst xmlns:a="http://schemas.openxmlformats.org/drawingml/2006/main" xmlns:r="http://schemas.openxmlformats.org/officeDocument/2006/relationships" xmlns:p="http://schemas.openxmlformats.org/presentationml/2006/main">
  <p:tag name="NUM" val="8"/>
</p:tagLst>
</file>

<file path=ppt/tags/tag151.xml><?xml version="1.0" encoding="utf-8"?>
<p:tagLst xmlns:a="http://schemas.openxmlformats.org/drawingml/2006/main" xmlns:r="http://schemas.openxmlformats.org/officeDocument/2006/relationships" xmlns:p="http://schemas.openxmlformats.org/presentationml/2006/main">
  <p:tag name="NUM" val="9"/>
</p:tagLst>
</file>

<file path=ppt/tags/tag152.xml><?xml version="1.0" encoding="utf-8"?>
<p:tagLst xmlns:a="http://schemas.openxmlformats.org/drawingml/2006/main" xmlns:r="http://schemas.openxmlformats.org/officeDocument/2006/relationships" xmlns:p="http://schemas.openxmlformats.org/presentationml/2006/main">
  <p:tag name="NUM" val="10"/>
</p:tagLst>
</file>

<file path=ppt/tags/tag153.xml><?xml version="1.0" encoding="utf-8"?>
<p:tagLst xmlns:a="http://schemas.openxmlformats.org/drawingml/2006/main" xmlns:r="http://schemas.openxmlformats.org/officeDocument/2006/relationships" xmlns:p="http://schemas.openxmlformats.org/presentationml/2006/main">
  <p:tag name="NUM" val="11"/>
</p:tagLst>
</file>

<file path=ppt/tags/tag154.xml><?xml version="1.0" encoding="utf-8"?>
<p:tagLst xmlns:a="http://schemas.openxmlformats.org/drawingml/2006/main" xmlns:r="http://schemas.openxmlformats.org/officeDocument/2006/relationships" xmlns:p="http://schemas.openxmlformats.org/presentationml/2006/main">
  <p:tag name="NUM" val="12"/>
</p:tagLst>
</file>

<file path=ppt/tags/tag155.xml><?xml version="1.0" encoding="utf-8"?>
<p:tagLst xmlns:a="http://schemas.openxmlformats.org/drawingml/2006/main" xmlns:r="http://schemas.openxmlformats.org/officeDocument/2006/relationships" xmlns:p="http://schemas.openxmlformats.org/presentationml/2006/main">
  <p:tag name="NUM" val="1"/>
</p:tagLst>
</file>

<file path=ppt/tags/tag156.xml><?xml version="1.0" encoding="utf-8"?>
<p:tagLst xmlns:a="http://schemas.openxmlformats.org/drawingml/2006/main" xmlns:r="http://schemas.openxmlformats.org/officeDocument/2006/relationships" xmlns:p="http://schemas.openxmlformats.org/presentationml/2006/main">
  <p:tag name="NUM" val="2"/>
</p:tagLst>
</file>

<file path=ppt/tags/tag157.xml><?xml version="1.0" encoding="utf-8"?>
<p:tagLst xmlns:a="http://schemas.openxmlformats.org/drawingml/2006/main" xmlns:r="http://schemas.openxmlformats.org/officeDocument/2006/relationships" xmlns:p="http://schemas.openxmlformats.org/presentationml/2006/main">
  <p:tag name="NUM" val="4"/>
</p:tagLst>
</file>

<file path=ppt/tags/tag158.xml><?xml version="1.0" encoding="utf-8"?>
<p:tagLst xmlns:a="http://schemas.openxmlformats.org/drawingml/2006/main" xmlns:r="http://schemas.openxmlformats.org/officeDocument/2006/relationships" xmlns:p="http://schemas.openxmlformats.org/presentationml/2006/main">
  <p:tag name="NUM" val="5"/>
</p:tagLst>
</file>

<file path=ppt/tags/tag159.xml><?xml version="1.0" encoding="utf-8"?>
<p:tagLst xmlns:a="http://schemas.openxmlformats.org/drawingml/2006/main" xmlns:r="http://schemas.openxmlformats.org/officeDocument/2006/relationships" xmlns:p="http://schemas.openxmlformats.org/presentationml/2006/main">
  <p:tag name="NUM" val="6"/>
</p:tagLst>
</file>

<file path=ppt/tags/tag16.xml><?xml version="1.0" encoding="utf-8"?>
<p:tagLst xmlns:a="http://schemas.openxmlformats.org/drawingml/2006/main" xmlns:r="http://schemas.openxmlformats.org/officeDocument/2006/relationships" xmlns:p="http://schemas.openxmlformats.org/presentationml/2006/main">
  <p:tag name="NUM" val="17"/>
</p:tagLst>
</file>

<file path=ppt/tags/tag17.xml><?xml version="1.0" encoding="utf-8"?>
<p:tagLst xmlns:a="http://schemas.openxmlformats.org/drawingml/2006/main" xmlns:r="http://schemas.openxmlformats.org/officeDocument/2006/relationships" xmlns:p="http://schemas.openxmlformats.org/presentationml/2006/main">
  <p:tag name="NUM" val="18"/>
</p:tagLst>
</file>

<file path=ppt/tags/tag18.xml><?xml version="1.0" encoding="utf-8"?>
<p:tagLst xmlns:a="http://schemas.openxmlformats.org/drawingml/2006/main" xmlns:r="http://schemas.openxmlformats.org/officeDocument/2006/relationships" xmlns:p="http://schemas.openxmlformats.org/presentationml/2006/main">
  <p:tag name="NUM" val="19"/>
</p:tagLst>
</file>

<file path=ppt/tags/tag19.xml><?xml version="1.0" encoding="utf-8"?>
<p:tagLst xmlns:a="http://schemas.openxmlformats.org/drawingml/2006/main" xmlns:r="http://schemas.openxmlformats.org/officeDocument/2006/relationships" xmlns:p="http://schemas.openxmlformats.org/presentationml/2006/main">
  <p:tag name="NUM" val="20"/>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21"/>
</p:tagLst>
</file>

<file path=ppt/tags/tag21.xml><?xml version="1.0" encoding="utf-8"?>
<p:tagLst xmlns:a="http://schemas.openxmlformats.org/drawingml/2006/main" xmlns:r="http://schemas.openxmlformats.org/officeDocument/2006/relationships" xmlns:p="http://schemas.openxmlformats.org/presentationml/2006/main">
  <p:tag name="NUM" val="22"/>
</p:tagLst>
</file>

<file path=ppt/tags/tag22.xml><?xml version="1.0" encoding="utf-8"?>
<p:tagLst xmlns:a="http://schemas.openxmlformats.org/drawingml/2006/main" xmlns:r="http://schemas.openxmlformats.org/officeDocument/2006/relationships" xmlns:p="http://schemas.openxmlformats.org/presentationml/2006/main">
  <p:tag name="NUM" val="23"/>
</p:tagLst>
</file>

<file path=ppt/tags/tag23.xml><?xml version="1.0" encoding="utf-8"?>
<p:tagLst xmlns:a="http://schemas.openxmlformats.org/drawingml/2006/main" xmlns:r="http://schemas.openxmlformats.org/officeDocument/2006/relationships" xmlns:p="http://schemas.openxmlformats.org/presentationml/2006/main">
  <p:tag name="NUM" val="24"/>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7.xml><?xml version="1.0" encoding="utf-8"?>
<p:tagLst xmlns:a="http://schemas.openxmlformats.org/drawingml/2006/main" xmlns:r="http://schemas.openxmlformats.org/officeDocument/2006/relationships" xmlns:p="http://schemas.openxmlformats.org/presentationml/2006/main">
  <p:tag name="NUM" val="5"/>
</p:tagLst>
</file>

<file path=ppt/tags/tag28.xml><?xml version="1.0" encoding="utf-8"?>
<p:tagLst xmlns:a="http://schemas.openxmlformats.org/drawingml/2006/main" xmlns:r="http://schemas.openxmlformats.org/officeDocument/2006/relationships" xmlns:p="http://schemas.openxmlformats.org/presentationml/2006/main">
  <p:tag name="NUM" val="6"/>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4"/>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4"/>
</p:tagLst>
</file>

<file path=ppt/tags/tag32.xml><?xml version="1.0" encoding="utf-8"?>
<p:tagLst xmlns:a="http://schemas.openxmlformats.org/drawingml/2006/main" xmlns:r="http://schemas.openxmlformats.org/officeDocument/2006/relationships" xmlns:p="http://schemas.openxmlformats.org/presentationml/2006/main">
  <p:tag name="NUM" val="6"/>
</p:tagLst>
</file>

<file path=ppt/tags/tag33.xml><?xml version="1.0" encoding="utf-8"?>
<p:tagLst xmlns:a="http://schemas.openxmlformats.org/drawingml/2006/main" xmlns:r="http://schemas.openxmlformats.org/officeDocument/2006/relationships" xmlns:p="http://schemas.openxmlformats.org/presentationml/2006/main">
  <p:tag name="NUM" val="5"/>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3"/>
</p:tagLst>
</file>

<file path=ppt/tags/tag36.xml><?xml version="1.0" encoding="utf-8"?>
<p:tagLst xmlns:a="http://schemas.openxmlformats.org/drawingml/2006/main" xmlns:r="http://schemas.openxmlformats.org/officeDocument/2006/relationships" xmlns:p="http://schemas.openxmlformats.org/presentationml/2006/main">
  <p:tag name="NUM" val="4"/>
</p:tagLst>
</file>

<file path=ppt/tags/tag37.xml><?xml version="1.0" encoding="utf-8"?>
<p:tagLst xmlns:a="http://schemas.openxmlformats.org/drawingml/2006/main" xmlns:r="http://schemas.openxmlformats.org/officeDocument/2006/relationships" xmlns:p="http://schemas.openxmlformats.org/presentationml/2006/main">
  <p:tag name="NUM" val="5"/>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5"/>
</p:tagLst>
</file>

<file path=ppt/tags/tag40.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5"/>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3"/>
</p:tagLst>
</file>

<file path=ppt/tags/tag44.xml><?xml version="1.0" encoding="utf-8"?>
<p:tagLst xmlns:a="http://schemas.openxmlformats.org/drawingml/2006/main" xmlns:r="http://schemas.openxmlformats.org/officeDocument/2006/relationships" xmlns:p="http://schemas.openxmlformats.org/presentationml/2006/main">
  <p:tag name="NUM" val="4"/>
</p:tagLst>
</file>

<file path=ppt/tags/tag45.xml><?xml version="1.0" encoding="utf-8"?>
<p:tagLst xmlns:a="http://schemas.openxmlformats.org/drawingml/2006/main" xmlns:r="http://schemas.openxmlformats.org/officeDocument/2006/relationships" xmlns:p="http://schemas.openxmlformats.org/presentationml/2006/main">
  <p:tag name="NUM" val="5"/>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3"/>
</p:tagLst>
</file>

<file path=ppt/tags/tag48.xml><?xml version="1.0" encoding="utf-8"?>
<p:tagLst xmlns:a="http://schemas.openxmlformats.org/drawingml/2006/main" xmlns:r="http://schemas.openxmlformats.org/officeDocument/2006/relationships" xmlns:p="http://schemas.openxmlformats.org/presentationml/2006/main">
  <p:tag name="NUM" val="4"/>
</p:tagLst>
</file>

<file path=ppt/tags/tag49.xml><?xml version="1.0" encoding="utf-8"?>
<p:tagLst xmlns:a="http://schemas.openxmlformats.org/drawingml/2006/main" xmlns:r="http://schemas.openxmlformats.org/officeDocument/2006/relationships" xmlns:p="http://schemas.openxmlformats.org/presentationml/2006/main">
  <p:tag name="NUM" val="5"/>
</p:tagLst>
</file>

<file path=ppt/tags/tag5.xml><?xml version="1.0" encoding="utf-8"?>
<p:tagLst xmlns:a="http://schemas.openxmlformats.org/drawingml/2006/main" xmlns:r="http://schemas.openxmlformats.org/officeDocument/2006/relationships" xmlns:p="http://schemas.openxmlformats.org/presentationml/2006/main">
  <p:tag name="NUM" val="6"/>
</p:tagLst>
</file>

<file path=ppt/tags/tag50.xml><?xml version="1.0" encoding="utf-8"?>
<p:tagLst xmlns:a="http://schemas.openxmlformats.org/drawingml/2006/main" xmlns:r="http://schemas.openxmlformats.org/officeDocument/2006/relationships" xmlns:p="http://schemas.openxmlformats.org/presentationml/2006/main">
  <p:tag name="NUM" val="6"/>
</p:tagLst>
</file>

<file path=ppt/tags/tag51.xml><?xml version="1.0" encoding="utf-8"?>
<p:tagLst xmlns:a="http://schemas.openxmlformats.org/drawingml/2006/main" xmlns:r="http://schemas.openxmlformats.org/officeDocument/2006/relationships" xmlns:p="http://schemas.openxmlformats.org/presentationml/2006/main">
  <p:tag name="NUM" val="4"/>
</p:tagLst>
</file>

<file path=ppt/tags/tag52.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5"/>
</p:tagLst>
</file>

<file path=ppt/tags/tag54.xml><?xml version="1.0" encoding="utf-8"?>
<p:tagLst xmlns:a="http://schemas.openxmlformats.org/drawingml/2006/main" xmlns:r="http://schemas.openxmlformats.org/officeDocument/2006/relationships" xmlns:p="http://schemas.openxmlformats.org/presentationml/2006/main">
  <p:tag name="NUM" val="4"/>
</p:tagLst>
</file>

<file path=ppt/tags/tag55.xml><?xml version="1.0" encoding="utf-8"?>
<p:tagLst xmlns:a="http://schemas.openxmlformats.org/drawingml/2006/main" xmlns:r="http://schemas.openxmlformats.org/officeDocument/2006/relationships" xmlns:p="http://schemas.openxmlformats.org/presentationml/2006/main">
  <p:tag name="NUM" val="1"/>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4"/>
</p:tagLst>
</file>

<file path=ppt/tags/tag59.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7"/>
</p:tagLst>
</file>

<file path=ppt/tags/tag60.xml><?xml version="1.0" encoding="utf-8"?>
<p:tagLst xmlns:a="http://schemas.openxmlformats.org/drawingml/2006/main" xmlns:r="http://schemas.openxmlformats.org/officeDocument/2006/relationships" xmlns:p="http://schemas.openxmlformats.org/presentationml/2006/main">
  <p:tag name="NUM" val="6"/>
</p:tagLst>
</file>

<file path=ppt/tags/tag61.xml><?xml version="1.0" encoding="utf-8"?>
<p:tagLst xmlns:a="http://schemas.openxmlformats.org/drawingml/2006/main" xmlns:r="http://schemas.openxmlformats.org/officeDocument/2006/relationships" xmlns:p="http://schemas.openxmlformats.org/presentationml/2006/main">
  <p:tag name="NUM" val="8"/>
</p:tagLst>
</file>

<file path=ppt/tags/tag62.xml><?xml version="1.0" encoding="utf-8"?>
<p:tagLst xmlns:a="http://schemas.openxmlformats.org/drawingml/2006/main" xmlns:r="http://schemas.openxmlformats.org/officeDocument/2006/relationships" xmlns:p="http://schemas.openxmlformats.org/presentationml/2006/main">
  <p:tag name="NUM" val="9"/>
</p:tagLst>
</file>

<file path=ppt/tags/tag63.xml><?xml version="1.0" encoding="utf-8"?>
<p:tagLst xmlns:a="http://schemas.openxmlformats.org/drawingml/2006/main" xmlns:r="http://schemas.openxmlformats.org/officeDocument/2006/relationships" xmlns:p="http://schemas.openxmlformats.org/presentationml/2006/main">
  <p:tag name="NUM" val="16"/>
</p:tagLst>
</file>

<file path=ppt/tags/tag64.xml><?xml version="1.0" encoding="utf-8"?>
<p:tagLst xmlns:a="http://schemas.openxmlformats.org/drawingml/2006/main" xmlns:r="http://schemas.openxmlformats.org/officeDocument/2006/relationships" xmlns:p="http://schemas.openxmlformats.org/presentationml/2006/main">
  <p:tag name="NUM" val="7"/>
</p:tagLst>
</file>

<file path=ppt/tags/tag65.xml><?xml version="1.0" encoding="utf-8"?>
<p:tagLst xmlns:a="http://schemas.openxmlformats.org/drawingml/2006/main" xmlns:r="http://schemas.openxmlformats.org/officeDocument/2006/relationships" xmlns:p="http://schemas.openxmlformats.org/presentationml/2006/main">
  <p:tag name="NUM" val="16"/>
</p:tagLst>
</file>

<file path=ppt/tags/tag66.xml><?xml version="1.0" encoding="utf-8"?>
<p:tagLst xmlns:a="http://schemas.openxmlformats.org/drawingml/2006/main" xmlns:r="http://schemas.openxmlformats.org/officeDocument/2006/relationships" xmlns:p="http://schemas.openxmlformats.org/presentationml/2006/main">
  <p:tag name="NUM" val="1"/>
</p:tagLst>
</file>

<file path=ppt/tags/tag67.xml><?xml version="1.0" encoding="utf-8"?>
<p:tagLst xmlns:a="http://schemas.openxmlformats.org/drawingml/2006/main" xmlns:r="http://schemas.openxmlformats.org/officeDocument/2006/relationships" xmlns:p="http://schemas.openxmlformats.org/presentationml/2006/main">
  <p:tag name="NUM" val="2"/>
</p:tagLst>
</file>

<file path=ppt/tags/tag68.xml><?xml version="1.0" encoding="utf-8"?>
<p:tagLst xmlns:a="http://schemas.openxmlformats.org/drawingml/2006/main" xmlns:r="http://schemas.openxmlformats.org/officeDocument/2006/relationships" xmlns:p="http://schemas.openxmlformats.org/presentationml/2006/main">
  <p:tag name="NUM" val="3"/>
</p:tagLst>
</file>

<file path=ppt/tags/tag69.xml><?xml version="1.0" encoding="utf-8"?>
<p:tagLst xmlns:a="http://schemas.openxmlformats.org/drawingml/2006/main" xmlns:r="http://schemas.openxmlformats.org/officeDocument/2006/relationships" xmlns:p="http://schemas.openxmlformats.org/presentationml/2006/main">
  <p:tag name="NUM" val="4"/>
</p:tagLst>
</file>

<file path=ppt/tags/tag7.xml><?xml version="1.0" encoding="utf-8"?>
<p:tagLst xmlns:a="http://schemas.openxmlformats.org/drawingml/2006/main" xmlns:r="http://schemas.openxmlformats.org/officeDocument/2006/relationships" xmlns:p="http://schemas.openxmlformats.org/presentationml/2006/main">
  <p:tag name="NUM" val="8"/>
</p:tagLst>
</file>

<file path=ppt/tags/tag70.xml><?xml version="1.0" encoding="utf-8"?>
<p:tagLst xmlns:a="http://schemas.openxmlformats.org/drawingml/2006/main" xmlns:r="http://schemas.openxmlformats.org/officeDocument/2006/relationships" xmlns:p="http://schemas.openxmlformats.org/presentationml/2006/main">
  <p:tag name="NUM" val="5"/>
</p:tagLst>
</file>

<file path=ppt/tags/tag71.xml><?xml version="1.0" encoding="utf-8"?>
<p:tagLst xmlns:a="http://schemas.openxmlformats.org/drawingml/2006/main" xmlns:r="http://schemas.openxmlformats.org/officeDocument/2006/relationships" xmlns:p="http://schemas.openxmlformats.org/presentationml/2006/main">
  <p:tag name="NUM" val="6"/>
</p:tagLst>
</file>

<file path=ppt/tags/tag72.xml><?xml version="1.0" encoding="utf-8"?>
<p:tagLst xmlns:a="http://schemas.openxmlformats.org/drawingml/2006/main" xmlns:r="http://schemas.openxmlformats.org/officeDocument/2006/relationships" xmlns:p="http://schemas.openxmlformats.org/presentationml/2006/main">
  <p:tag name="NUM" val="7"/>
</p:tagLst>
</file>

<file path=ppt/tags/tag73.xml><?xml version="1.0" encoding="utf-8"?>
<p:tagLst xmlns:a="http://schemas.openxmlformats.org/drawingml/2006/main" xmlns:r="http://schemas.openxmlformats.org/officeDocument/2006/relationships" xmlns:p="http://schemas.openxmlformats.org/presentationml/2006/main">
  <p:tag name="NUM" val="8"/>
</p:tagLst>
</file>

<file path=ppt/tags/tag74.xml><?xml version="1.0" encoding="utf-8"?>
<p:tagLst xmlns:a="http://schemas.openxmlformats.org/drawingml/2006/main" xmlns:r="http://schemas.openxmlformats.org/officeDocument/2006/relationships" xmlns:p="http://schemas.openxmlformats.org/presentationml/2006/main">
  <p:tag name="NUM" val="9"/>
</p:tagLst>
</file>

<file path=ppt/tags/tag75.xml><?xml version="1.0" encoding="utf-8"?>
<p:tagLst xmlns:a="http://schemas.openxmlformats.org/drawingml/2006/main" xmlns:r="http://schemas.openxmlformats.org/officeDocument/2006/relationships" xmlns:p="http://schemas.openxmlformats.org/presentationml/2006/main">
  <p:tag name="NUM" val="10"/>
</p:tagLst>
</file>

<file path=ppt/tags/tag76.xml><?xml version="1.0" encoding="utf-8"?>
<p:tagLst xmlns:a="http://schemas.openxmlformats.org/drawingml/2006/main" xmlns:r="http://schemas.openxmlformats.org/officeDocument/2006/relationships" xmlns:p="http://schemas.openxmlformats.org/presentationml/2006/main">
  <p:tag name="NUM" val="11"/>
</p:tagLst>
</file>

<file path=ppt/tags/tag77.xml><?xml version="1.0" encoding="utf-8"?>
<p:tagLst xmlns:a="http://schemas.openxmlformats.org/drawingml/2006/main" xmlns:r="http://schemas.openxmlformats.org/officeDocument/2006/relationships" xmlns:p="http://schemas.openxmlformats.org/presentationml/2006/main">
  <p:tag name="NUM" val="12"/>
</p:tagLst>
</file>

<file path=ppt/tags/tag78.xml><?xml version="1.0" encoding="utf-8"?>
<p:tagLst xmlns:a="http://schemas.openxmlformats.org/drawingml/2006/main" xmlns:r="http://schemas.openxmlformats.org/officeDocument/2006/relationships" xmlns:p="http://schemas.openxmlformats.org/presentationml/2006/main">
  <p:tag name="NUM" val="13"/>
</p:tagLst>
</file>

<file path=ppt/tags/tag79.xml><?xml version="1.0" encoding="utf-8"?>
<p:tagLst xmlns:a="http://schemas.openxmlformats.org/drawingml/2006/main" xmlns:r="http://schemas.openxmlformats.org/officeDocument/2006/relationships" xmlns:p="http://schemas.openxmlformats.org/presentationml/2006/main">
  <p:tag name="NUM" val="14"/>
</p:tagLst>
</file>

<file path=ppt/tags/tag8.xml><?xml version="1.0" encoding="utf-8"?>
<p:tagLst xmlns:a="http://schemas.openxmlformats.org/drawingml/2006/main" xmlns:r="http://schemas.openxmlformats.org/officeDocument/2006/relationships" xmlns:p="http://schemas.openxmlformats.org/presentationml/2006/main">
  <p:tag name="NUM" val="9"/>
</p:tagLst>
</file>

<file path=ppt/tags/tag80.xml><?xml version="1.0" encoding="utf-8"?>
<p:tagLst xmlns:a="http://schemas.openxmlformats.org/drawingml/2006/main" xmlns:r="http://schemas.openxmlformats.org/officeDocument/2006/relationships" xmlns:p="http://schemas.openxmlformats.org/presentationml/2006/main">
  <p:tag name="NUM" val="15"/>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2.xml><?xml version="1.0" encoding="utf-8"?>
<p:tagLst xmlns:a="http://schemas.openxmlformats.org/drawingml/2006/main" xmlns:r="http://schemas.openxmlformats.org/officeDocument/2006/relationships" xmlns:p="http://schemas.openxmlformats.org/presentationml/2006/main">
  <p:tag name="NUM" val="2"/>
</p:tagLst>
</file>

<file path=ppt/tags/tag83.xml><?xml version="1.0" encoding="utf-8"?>
<p:tagLst xmlns:a="http://schemas.openxmlformats.org/drawingml/2006/main" xmlns:r="http://schemas.openxmlformats.org/officeDocument/2006/relationships" xmlns:p="http://schemas.openxmlformats.org/presentationml/2006/main">
  <p:tag name="NUM" val="3"/>
</p:tagLst>
</file>

<file path=ppt/tags/tag84.xml><?xml version="1.0" encoding="utf-8"?>
<p:tagLst xmlns:a="http://schemas.openxmlformats.org/drawingml/2006/main" xmlns:r="http://schemas.openxmlformats.org/officeDocument/2006/relationships" xmlns:p="http://schemas.openxmlformats.org/presentationml/2006/main">
  <p:tag name="NUM" val="4"/>
</p:tagLst>
</file>

<file path=ppt/tags/tag85.xml><?xml version="1.0" encoding="utf-8"?>
<p:tagLst xmlns:a="http://schemas.openxmlformats.org/drawingml/2006/main" xmlns:r="http://schemas.openxmlformats.org/officeDocument/2006/relationships" xmlns:p="http://schemas.openxmlformats.org/presentationml/2006/main">
  <p:tag name="NUM" val="5"/>
</p:tagLst>
</file>

<file path=ppt/tags/tag86.xml><?xml version="1.0" encoding="utf-8"?>
<p:tagLst xmlns:a="http://schemas.openxmlformats.org/drawingml/2006/main" xmlns:r="http://schemas.openxmlformats.org/officeDocument/2006/relationships" xmlns:p="http://schemas.openxmlformats.org/presentationml/2006/main">
  <p:tag name="NUM" val="16"/>
</p:tagLst>
</file>

<file path=ppt/tags/tag87.xml><?xml version="1.0" encoding="utf-8"?>
<p:tagLst xmlns:a="http://schemas.openxmlformats.org/drawingml/2006/main" xmlns:r="http://schemas.openxmlformats.org/officeDocument/2006/relationships" xmlns:p="http://schemas.openxmlformats.org/presentationml/2006/main">
  <p:tag name="NUM" val="17"/>
</p:tagLst>
</file>

<file path=ppt/tags/tag88.xml><?xml version="1.0" encoding="utf-8"?>
<p:tagLst xmlns:a="http://schemas.openxmlformats.org/drawingml/2006/main" xmlns:r="http://schemas.openxmlformats.org/officeDocument/2006/relationships" xmlns:p="http://schemas.openxmlformats.org/presentationml/2006/main">
  <p:tag name="NUM" val="18"/>
</p:tagLst>
</file>

<file path=ppt/tags/tag89.xml><?xml version="1.0" encoding="utf-8"?>
<p:tagLst xmlns:a="http://schemas.openxmlformats.org/drawingml/2006/main" xmlns:r="http://schemas.openxmlformats.org/officeDocument/2006/relationships" xmlns:p="http://schemas.openxmlformats.org/presentationml/2006/main">
  <p:tag name="NUM" val="19"/>
</p:tagLst>
</file>

<file path=ppt/tags/tag9.xml><?xml version="1.0" encoding="utf-8"?>
<p:tagLst xmlns:a="http://schemas.openxmlformats.org/drawingml/2006/main" xmlns:r="http://schemas.openxmlformats.org/officeDocument/2006/relationships" xmlns:p="http://schemas.openxmlformats.org/presentationml/2006/main">
  <p:tag name="NUM" val="10"/>
</p:tagLst>
</file>

<file path=ppt/tags/tag90.xml><?xml version="1.0" encoding="utf-8"?>
<p:tagLst xmlns:a="http://schemas.openxmlformats.org/drawingml/2006/main" xmlns:r="http://schemas.openxmlformats.org/officeDocument/2006/relationships" xmlns:p="http://schemas.openxmlformats.org/presentationml/2006/main">
  <p:tag name="NUM" val="6"/>
</p:tagLst>
</file>

<file path=ppt/tags/tag91.xml><?xml version="1.0" encoding="utf-8"?>
<p:tagLst xmlns:a="http://schemas.openxmlformats.org/drawingml/2006/main" xmlns:r="http://schemas.openxmlformats.org/officeDocument/2006/relationships" xmlns:p="http://schemas.openxmlformats.org/presentationml/2006/main">
  <p:tag name="NUM" val="7"/>
</p:tagLst>
</file>

<file path=ppt/tags/tag92.xml><?xml version="1.0" encoding="utf-8"?>
<p:tagLst xmlns:a="http://schemas.openxmlformats.org/drawingml/2006/main" xmlns:r="http://schemas.openxmlformats.org/officeDocument/2006/relationships" xmlns:p="http://schemas.openxmlformats.org/presentationml/2006/main">
  <p:tag name="NUM" val="8"/>
</p:tagLst>
</file>

<file path=ppt/tags/tag93.xml><?xml version="1.0" encoding="utf-8"?>
<p:tagLst xmlns:a="http://schemas.openxmlformats.org/drawingml/2006/main" xmlns:r="http://schemas.openxmlformats.org/officeDocument/2006/relationships" xmlns:p="http://schemas.openxmlformats.org/presentationml/2006/main">
  <p:tag name="NUM" val="9"/>
</p:tagLst>
</file>

<file path=ppt/tags/tag94.xml><?xml version="1.0" encoding="utf-8"?>
<p:tagLst xmlns:a="http://schemas.openxmlformats.org/drawingml/2006/main" xmlns:r="http://schemas.openxmlformats.org/officeDocument/2006/relationships" xmlns:p="http://schemas.openxmlformats.org/presentationml/2006/main">
  <p:tag name="NUM" val="10"/>
</p:tagLst>
</file>

<file path=ppt/tags/tag95.xml><?xml version="1.0" encoding="utf-8"?>
<p:tagLst xmlns:a="http://schemas.openxmlformats.org/drawingml/2006/main" xmlns:r="http://schemas.openxmlformats.org/officeDocument/2006/relationships" xmlns:p="http://schemas.openxmlformats.org/presentationml/2006/main">
  <p:tag name="NUM" val="11"/>
</p:tagLst>
</file>

<file path=ppt/tags/tag96.xml><?xml version="1.0" encoding="utf-8"?>
<p:tagLst xmlns:a="http://schemas.openxmlformats.org/drawingml/2006/main" xmlns:r="http://schemas.openxmlformats.org/officeDocument/2006/relationships" xmlns:p="http://schemas.openxmlformats.org/presentationml/2006/main">
  <p:tag name="NUM" val="12"/>
</p:tagLst>
</file>

<file path=ppt/tags/tag97.xml><?xml version="1.0" encoding="utf-8"?>
<p:tagLst xmlns:a="http://schemas.openxmlformats.org/drawingml/2006/main" xmlns:r="http://schemas.openxmlformats.org/officeDocument/2006/relationships" xmlns:p="http://schemas.openxmlformats.org/presentationml/2006/main">
  <p:tag name="NUM" val="13"/>
</p:tagLst>
</file>

<file path=ppt/tags/tag98.xml><?xml version="1.0" encoding="utf-8"?>
<p:tagLst xmlns:a="http://schemas.openxmlformats.org/drawingml/2006/main" xmlns:r="http://schemas.openxmlformats.org/officeDocument/2006/relationships" xmlns:p="http://schemas.openxmlformats.org/presentationml/2006/main">
  <p:tag name="NUM" val="14"/>
</p:tagLst>
</file>

<file path=ppt/tags/tag99.xml><?xml version="1.0" encoding="utf-8"?>
<p:tagLst xmlns:a="http://schemas.openxmlformats.org/drawingml/2006/main" xmlns:r="http://schemas.openxmlformats.org/officeDocument/2006/relationships" xmlns:p="http://schemas.openxmlformats.org/presentationml/2006/main">
  <p:tag name="NUM" val="15"/>
</p:tagLst>
</file>

<file path=ppt/theme/theme1.xml><?xml version="1.0" encoding="utf-8"?>
<a:theme xmlns:a="http://schemas.openxmlformats.org/drawingml/2006/main" name="éducaloi - Atelier 2021">
  <a:themeElements>
    <a:clrScheme name="éducaloi">
      <a:dk1>
        <a:srgbClr val="212121"/>
      </a:dk1>
      <a:lt1>
        <a:srgbClr val="FFFFFF"/>
      </a:lt1>
      <a:dk2>
        <a:srgbClr val="000000"/>
      </a:dk2>
      <a:lt2>
        <a:srgbClr val="EAEAEA"/>
      </a:lt2>
      <a:accent1>
        <a:srgbClr val="F6891F"/>
      </a:accent1>
      <a:accent2>
        <a:srgbClr val="333F48"/>
      </a:accent2>
      <a:accent3>
        <a:srgbClr val="C1C6C8"/>
      </a:accent3>
      <a:accent4>
        <a:srgbClr val="919191"/>
      </a:accent4>
      <a:accent5>
        <a:srgbClr val="C0C0C0"/>
      </a:accent5>
      <a:accent6>
        <a:srgbClr val="EAEAEA"/>
      </a:accent6>
      <a:hlink>
        <a:srgbClr val="212121"/>
      </a:hlink>
      <a:folHlink>
        <a:srgbClr val="7979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éducaloi - Atelier 2021 - Anglais">
  <a:themeElements>
    <a:clrScheme name="éducaloi">
      <a:dk1>
        <a:srgbClr val="212121"/>
      </a:dk1>
      <a:lt1>
        <a:srgbClr val="FFFFFF"/>
      </a:lt1>
      <a:dk2>
        <a:srgbClr val="000000"/>
      </a:dk2>
      <a:lt2>
        <a:srgbClr val="EAEAEA"/>
      </a:lt2>
      <a:accent1>
        <a:srgbClr val="F6891F"/>
      </a:accent1>
      <a:accent2>
        <a:srgbClr val="333F48"/>
      </a:accent2>
      <a:accent3>
        <a:srgbClr val="C1C6C8"/>
      </a:accent3>
      <a:accent4>
        <a:srgbClr val="919191"/>
      </a:accent4>
      <a:accent5>
        <a:srgbClr val="C0C0C0"/>
      </a:accent5>
      <a:accent6>
        <a:srgbClr val="EAEAEA"/>
      </a:accent6>
      <a:hlink>
        <a:srgbClr val="212121"/>
      </a:hlink>
      <a:folHlink>
        <a:srgbClr val="7979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80a2e17-f139-49de-a9ea-8883fe6eb758">
      <Terms xmlns="http://schemas.microsoft.com/office/infopath/2007/PartnerControls"/>
    </lcf76f155ced4ddcb4097134ff3c332f>
    <TaxCatchAll xmlns="26cc9b95-bf92-4103-b8de-0e6845ac7fa9" xsi:nil="true"/>
    <EnLigneEN xmlns="26cc9b95-bf92-4103-b8de-0e6845ac7fa9">true</EnLigneEN>
    <Type_x0020_d_x0027_activité xmlns="26cc9b95-bf92-4103-b8de-0e6845ac7fa9">Trousse pédagogique</Type_x0020_d_x0027_activité>
    <Titre_x0020_anglais xmlns="26cc9b95-bf92-4103-b8de-0e6845ac7fa9">State and Justice throughout history</Titre_x0020_anglais>
    <MiseAJour xmlns="26cc9b95-bf92-4103-b8de-0e6845ac7fa9" xsi:nil="true"/>
    <Notes1 xmlns="26cc9b95-bf92-4103-b8de-0e6845ac7fa9" xsi:nil="true"/>
    <EnLigneFR xmlns="26cc9b95-bf92-4103-b8de-0e6845ac7fa9">true</EnLigneFR>
    <Date xmlns="580a2e17-f139-49de-a9ea-8883fe6eb758" xsi:nil="true"/>
    <Bilingue xmlns="26cc9b95-bf92-4103-b8de-0e6845ac7fa9">oui</Bilingue>
    <Disciplines_x0020_scolaires xmlns="26cc9b95-bf92-4103-b8de-0e6845ac7fa9" xsi:nil="true"/>
    <Niveau_x0020_suggéré xmlns="26cc9b95-bf92-4103-b8de-0e6845ac7fa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085B9818581084FA07A511A975E73B0" ma:contentTypeVersion="22" ma:contentTypeDescription="Crée un document." ma:contentTypeScope="" ma:versionID="2a90a7d543790f5e7d35d8ca0a75cce7">
  <xsd:schema xmlns:xsd="http://www.w3.org/2001/XMLSchema" xmlns:xs="http://www.w3.org/2001/XMLSchema" xmlns:p="http://schemas.microsoft.com/office/2006/metadata/properties" xmlns:ns2="26cc9b95-bf92-4103-b8de-0e6845ac7fa9" xmlns:ns3="580a2e17-f139-49de-a9ea-8883fe6eb758" targetNamespace="http://schemas.microsoft.com/office/2006/metadata/properties" ma:root="true" ma:fieldsID="5072e1084472b07420617fcb0cc818bc" ns2:_="" ns3:_="">
    <xsd:import namespace="26cc9b95-bf92-4103-b8de-0e6845ac7fa9"/>
    <xsd:import namespace="580a2e17-f139-49de-a9ea-8883fe6eb758"/>
    <xsd:element name="properties">
      <xsd:complexType>
        <xsd:sequence>
          <xsd:element name="documentManagement">
            <xsd:complexType>
              <xsd:all>
                <xsd:element ref="ns2:Titre_x0020_anglais" minOccurs="0"/>
                <xsd:element ref="ns2:MiseAJour" minOccurs="0"/>
                <xsd:element ref="ns3:MediaServiceMetadata" minOccurs="0"/>
                <xsd:element ref="ns3:MediaServiceFastMetadata" minOccurs="0"/>
                <xsd:element ref="ns3:MediaServiceDateTaken" minOccurs="0"/>
                <xsd:element ref="ns3:MediaServiceGenerationTime" minOccurs="0"/>
                <xsd:element ref="ns3:MediaServiceEventHashCode" minOccurs="0"/>
                <xsd:element ref="ns3:MediaServiceOCR" minOccurs="0"/>
                <xsd:element ref="ns2:Notes1" minOccurs="0"/>
                <xsd:element ref="ns2:Type_x0020_d_x0027_activité"/>
                <xsd:element ref="ns2:EnLigneEN" minOccurs="0"/>
                <xsd:element ref="ns2:EnLigneFR" minOccurs="0"/>
                <xsd:element ref="ns3:MediaServiceAutoKeyPoints" minOccurs="0"/>
                <xsd:element ref="ns3:MediaServiceKeyPoints" minOccurs="0"/>
                <xsd:element ref="ns3:MediaServiceLocation" minOccurs="0"/>
                <xsd:element ref="ns3:lcf76f155ced4ddcb4097134ff3c332f" minOccurs="0"/>
                <xsd:element ref="ns2:TaxCatchAll" minOccurs="0"/>
                <xsd:element ref="ns3:Date" minOccurs="0"/>
                <xsd:element ref="ns3:MediaServiceObjectDetectorVersions" minOccurs="0"/>
                <xsd:element ref="ns2:Disciplines_x0020_scolaires" minOccurs="0"/>
                <xsd:element ref="ns2:Bilingue" minOccurs="0"/>
                <xsd:element ref="ns2:Niveau_x0020_suggéré"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cc9b95-bf92-4103-b8de-0e6845ac7fa9" elementFormDefault="qualified">
    <xsd:import namespace="http://schemas.microsoft.com/office/2006/documentManagement/types"/>
    <xsd:import namespace="http://schemas.microsoft.com/office/infopath/2007/PartnerControls"/>
    <xsd:element name="Titre_x0020_anglais" ma:index="8" nillable="true" ma:displayName="Nom anglais" ma:internalName="Titre_x0020_anglais">
      <xsd:simpleType>
        <xsd:restriction base="dms:Text">
          <xsd:maxLength value="255"/>
        </xsd:restriction>
      </xsd:simpleType>
    </xsd:element>
    <xsd:element name="MiseAJour" ma:index="9" nillable="true" ma:displayName="Mise à jour" ma:format="DateOnly" ma:internalName="MiseAJour">
      <xsd:simpleType>
        <xsd:restriction base="dms:DateTime"/>
      </xsd:simpleType>
    </xsd:element>
    <xsd:element name="Notes1" ma:index="16" nillable="true" ma:displayName="Notes / Commentaires" ma:internalName="Notes1">
      <xsd:simpleType>
        <xsd:restriction base="dms:Note">
          <xsd:maxLength value="255"/>
        </xsd:restriction>
      </xsd:simpleType>
    </xsd:element>
    <xsd:element name="Type_x0020_d_x0027_activité" ma:index="17" ma:displayName="Type d'activité" ma:format="Dropdown" ma:indexed="true" ma:internalName="Type_x0020_d_x0027_activit_x00e9_">
      <xsd:simpleType>
        <xsd:restriction base="dms:Choice">
          <xsd:enumeration value="Atelier en classe"/>
          <xsd:enumeration value="Trousse pédagogique"/>
          <xsd:enumeration value="Textes pour Éducation financière"/>
          <xsd:enumeration value="Jeux-questionnaires interactifs"/>
          <xsd:enumeration value="Guides pour l'éducation aux adultes"/>
          <xsd:enumeration value="Video"/>
          <xsd:enumeration value="Contenus imprimables / autres"/>
        </xsd:restriction>
      </xsd:simpleType>
    </xsd:element>
    <xsd:element name="EnLigneEN" ma:index="18" nillable="true" ma:displayName="En ligne (ANG)" ma:default="0" ma:internalName="EnLigneEN">
      <xsd:simpleType>
        <xsd:restriction base="dms:Boolean"/>
      </xsd:simpleType>
    </xsd:element>
    <xsd:element name="EnLigneFR" ma:index="19" nillable="true" ma:displayName="En ligne (FR)" ma:default="0" ma:internalName="EnLigneFR">
      <xsd:simpleType>
        <xsd:restriction base="dms:Boolean"/>
      </xsd:simpleType>
    </xsd:element>
    <xsd:element name="TaxCatchAll" ma:index="25" nillable="true" ma:displayName="Taxonomy Catch All Column" ma:hidden="true" ma:list="{c6c74e4d-993a-416b-b18b-696c2c352dd1}" ma:internalName="TaxCatchAll" ma:showField="CatchAllData" ma:web="26cc9b95-bf92-4103-b8de-0e6845ac7fa9">
      <xsd:complexType>
        <xsd:complexContent>
          <xsd:extension base="dms:MultiChoiceLookup">
            <xsd:sequence>
              <xsd:element name="Value" type="dms:Lookup" maxOccurs="unbounded" minOccurs="0" nillable="true"/>
            </xsd:sequence>
          </xsd:extension>
        </xsd:complexContent>
      </xsd:complexType>
    </xsd:element>
    <xsd:element name="Disciplines_x0020_scolaires" ma:index="28" nillable="true" ma:displayName="Disciplines scolaires" ma:description="Disciplines scolaires affichés sur Educationjuridique.ca" ma:format="Dropdown" ma:internalName="Disciplines_x0020_scolaires">
      <xsd:simpleType>
        <xsd:restriction base="dms:Choice">
          <xsd:enumeration value="Anglais, langue seconde"/>
          <xsd:enumeration value="Droit"/>
          <xsd:enumeration value="Éducation aux adultes"/>
          <xsd:enumeration value="Éducation financière"/>
          <xsd:enumeration value="English, language arts"/>
          <xsd:enumeration value="Entrepreneuriat"/>
          <xsd:enumeration value="Éthique et culture religieuse"/>
          <xsd:enumeration value="Exploration de la formation professionnelle"/>
          <xsd:enumeration value="Formation axée sur l'emploi"/>
          <xsd:enumeration value="Français"/>
          <xsd:enumeration value="Français, langue seconde"/>
          <xsd:enumeration value="Histoire et éducation à la citoyenneté"/>
          <xsd:enumeration value="Histoire du Québec et du Canada"/>
          <xsd:enumeration value="Monde contemporain"/>
          <xsd:enumeration value="Projet personnel d'orientation"/>
          <xsd:enumeration value="Univers social (primaire)"/>
        </xsd:restriction>
      </xsd:simpleType>
    </xsd:element>
    <xsd:element name="Bilingue" ma:index="29" nillable="true" ma:displayName="Bilingue" ma:default="non" ma:description="Contenu bilingue?" ma:format="Dropdown" ma:internalName="Bilingue">
      <xsd:simpleType>
        <xsd:restriction base="dms:Choice">
          <xsd:enumeration value="non"/>
          <xsd:enumeration value="oui"/>
        </xsd:restriction>
      </xsd:simpleType>
    </xsd:element>
    <xsd:element name="Niveau_x0020_suggéré" ma:index="30" nillable="true" ma:displayName="Niveau suggéré" ma:description="Métadonnée qui appraît sur la page de la ressource sur le site EJ.ca (pas comme public-cible)" ma:format="Dropdown" ma:internalName="Niveau_x0020_sugg_x00e9_r_x00e9_">
      <xsd:simpleType>
        <xsd:restriction base="dms:Choice">
          <xsd:enumeration value="Primaire - Premier cycle"/>
          <xsd:enumeration value="Primaire - Deuxième cycle"/>
          <xsd:enumeration value="Primaire - Troisième cycle"/>
          <xsd:enumeration value="Secondaire - Premier cycle"/>
          <xsd:enumeration value="1re secondaire"/>
          <xsd:enumeration value="2e secondaire"/>
          <xsd:enumeration value="Secondaire - Deuxième cycle"/>
          <xsd:enumeration value="3e secondaire"/>
          <xsd:enumeration value="4e secondaire"/>
          <xsd:enumeration value="5e secondaire"/>
          <xsd:enumeration value="16-25 ans"/>
          <xsd:enumeration value="Cégep"/>
          <xsd:enumeration value="Éducation aux adultes"/>
        </xsd:restriction>
      </xsd:simpleType>
    </xsd:element>
  </xsd:schema>
  <xsd:schema xmlns:xsd="http://www.w3.org/2001/XMLSchema" xmlns:xs="http://www.w3.org/2001/XMLSchema" xmlns:dms="http://schemas.microsoft.com/office/2006/documentManagement/types" xmlns:pc="http://schemas.microsoft.com/office/infopath/2007/PartnerControls" targetNamespace="580a2e17-f139-49de-a9ea-8883fe6eb75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Date" ma:index="26" nillable="true" ma:displayName="Date" ma:format="DateTime" ma:internalName="Date">
      <xsd:simpleType>
        <xsd:restriction base="dms:DateTim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37B8FB-EB27-400B-9495-8EF1A31EAD1C}">
  <ds:schemaRefs>
    <ds:schemaRef ds:uri="http://schemas.microsoft.com/office/2006/metadata/properties"/>
    <ds:schemaRef ds:uri="26cc9b95-bf92-4103-b8de-0e6845ac7fa9"/>
    <ds:schemaRef ds:uri="http://www.w3.org/XML/1998/namespace"/>
    <ds:schemaRef ds:uri="http://purl.org/dc/terms/"/>
    <ds:schemaRef ds:uri="http://purl.org/dc/dcmitype/"/>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580a2e17-f139-49de-a9ea-8883fe6eb758"/>
  </ds:schemaRefs>
</ds:datastoreItem>
</file>

<file path=customXml/itemProps2.xml><?xml version="1.0" encoding="utf-8"?>
<ds:datastoreItem xmlns:ds="http://schemas.openxmlformats.org/officeDocument/2006/customXml" ds:itemID="{A7DB8ED9-BD7A-4829-916A-CD4153AAA2B2}">
  <ds:schemaRefs>
    <ds:schemaRef ds:uri="http://schemas.microsoft.com/sharepoint/v3/contenttype/forms"/>
  </ds:schemaRefs>
</ds:datastoreItem>
</file>

<file path=customXml/itemProps3.xml><?xml version="1.0" encoding="utf-8"?>
<ds:datastoreItem xmlns:ds="http://schemas.openxmlformats.org/officeDocument/2006/customXml" ds:itemID="{16D0B81E-B730-4358-8383-99DE30D4A6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cc9b95-bf92-4103-b8de-0e6845ac7fa9"/>
    <ds:schemaRef ds:uri="580a2e17-f139-49de-a9ea-8883fe6eb7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1034</TotalTime>
  <Words>7574</Words>
  <Application>Microsoft Office PowerPoint</Application>
  <PresentationFormat>Widescreen</PresentationFormat>
  <Paragraphs>589</Paragraphs>
  <Slides>28</Slides>
  <Notes>25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28</vt:i4>
      </vt:variant>
    </vt:vector>
  </HeadingPairs>
  <TitlesOfParts>
    <vt:vector size="40" baseType="lpstr">
      <vt:lpstr>Arial</vt:lpstr>
      <vt:lpstr>Arial,Sans-Serif</vt:lpstr>
      <vt:lpstr>Calibri</vt:lpstr>
      <vt:lpstr>Calibri Light</vt:lpstr>
      <vt:lpstr>Courier New</vt:lpstr>
      <vt:lpstr>Helvetica Light</vt:lpstr>
      <vt:lpstr>Police système</vt:lpstr>
      <vt:lpstr>Segoe UI</vt:lpstr>
      <vt:lpstr>Wingdings</vt:lpstr>
      <vt:lpstr>éducaloi - Atelier 2021</vt:lpstr>
      <vt:lpstr>Thème Office</vt:lpstr>
      <vt:lpstr>éducaloi - Atelier 2021 - Anglais</vt:lpstr>
      <vt:lpstr>The French Revolution</vt:lpstr>
      <vt:lpstr>PowerPoint Presentation</vt:lpstr>
      <vt:lpstr>PowerPoint Presentation</vt:lpstr>
      <vt:lpstr>PowerPoint Presentation</vt:lpstr>
      <vt:lpstr>PowerPoint Presentation</vt:lpstr>
      <vt:lpstr>PowerPoint Presentation</vt:lpstr>
      <vt:lpstr>PowerPoint Presentation</vt:lpstr>
      <vt:lpstr>1. Creation of a Modern State: The Separation of Powers</vt:lpstr>
      <vt:lpstr>1. Legislative Power</vt:lpstr>
      <vt:lpstr>2. Executive Power</vt:lpstr>
      <vt:lpstr>3. Judicial Power</vt:lpstr>
      <vt:lpstr>Equality Before the Law  (abolition of privileges of the nobility)</vt:lpstr>
      <vt:lpstr>Declaration of the Rights of Man and of the Citizen</vt:lpstr>
      <vt:lpstr>A First Constitution (1791)</vt:lpstr>
      <vt:lpstr>PowerPoint Presentation</vt:lpstr>
      <vt:lpstr>Separation of the Three Powers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or against?</vt:lpstr>
      <vt:lpstr>For or against?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Sophie Le Bigot</dc:creator>
  <cp:lastModifiedBy>Thais Cattani Perroni</cp:lastModifiedBy>
  <cp:revision>193</cp:revision>
  <dcterms:created xsi:type="dcterms:W3CDTF">2021-02-22T16:21:34Z</dcterms:created>
  <dcterms:modified xsi:type="dcterms:W3CDTF">2023-08-17T18:45:57Z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0x010100F085B9818581084FA07A511A975E73B0</vt:lpwstr>
  </property>
  <property fmtid="{D5CDD505-2E9C-101B-9397-08002B2CF9AE}" pid="3" name="_dlc_DocIdItemGuid">
    <vt:lpwstr>cc6c3195-a61f-4e42-8688-9d5b7ba09ede</vt:lpwstr>
  </property>
  <property fmtid="{D5CDD505-2E9C-101B-9397-08002B2CF9AE}" pid="4" name="MediaServiceImageTags">
    <vt:lpwstr/>
  </property>
  <property fmtid="{D5CDD505-2E9C-101B-9397-08002B2CF9AE}" pid="5" name="xd_ProgID">
    <vt:lpwstr/>
  </property>
  <property fmtid="{D5CDD505-2E9C-101B-9397-08002B2CF9AE}" pid="6" name="_dlc_DocId">
    <vt:lpwstr>EDUC-718269152-2041059</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_dlc_DocIdUrl">
    <vt:lpwstr>https://educaloi.sharepoint.com/ms/_layouts/15/DocIdRedir.aspx?ID=EDUC-718269152-2041059, EDUC-718269152-2041059</vt:lpwstr>
  </property>
  <property fmtid="{D5CDD505-2E9C-101B-9397-08002B2CF9AE}" pid="12" name="xd_Signature">
    <vt:bool>false</vt:bool>
  </property>
  <property fmtid="{D5CDD505-2E9C-101B-9397-08002B2CF9AE}" pid="13" name="_docset_NoMedatataSyncRequired">
    <vt:lpwstr>False</vt:lpwstr>
  </property>
  <property fmtid="{D5CDD505-2E9C-101B-9397-08002B2CF9AE}" pid="14" name="EnVeille">
    <vt:bool>true</vt:bool>
  </property>
</Properties>
</file>