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48" r:id="rId5"/>
    <p:sldMasterId id="2147483687" r:id="rId6"/>
  </p:sldMasterIdLst>
  <p:notesMasterIdLst>
    <p:notesMasterId r:id="rId26"/>
  </p:notesMasterIdLst>
  <p:sldIdLst>
    <p:sldId id="261" r:id="rId7"/>
    <p:sldId id="266" r:id="rId8"/>
    <p:sldId id="334" r:id="rId9"/>
    <p:sldId id="333" r:id="rId10"/>
    <p:sldId id="335" r:id="rId11"/>
    <p:sldId id="336" r:id="rId12"/>
    <p:sldId id="337" r:id="rId13"/>
    <p:sldId id="338" r:id="rId14"/>
    <p:sldId id="339" r:id="rId15"/>
    <p:sldId id="341" r:id="rId16"/>
    <p:sldId id="340" r:id="rId17"/>
    <p:sldId id="342" r:id="rId18"/>
    <p:sldId id="343" r:id="rId19"/>
    <p:sldId id="344" r:id="rId20"/>
    <p:sldId id="345" r:id="rId21"/>
    <p:sldId id="346" r:id="rId22"/>
    <p:sldId id="347" r:id="rId23"/>
    <p:sldId id="348" r:id="rId24"/>
    <p:sldId id="349" r:id="rId2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1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01"/>
    <p:restoredTop sz="60288" autoAdjust="0"/>
  </p:normalViewPr>
  <p:slideViewPr>
    <p:cSldViewPr snapToGrid="0" snapToObjects="1" showGuides="1">
      <p:cViewPr varScale="1">
        <p:scale>
          <a:sx n="68" d="100"/>
          <a:sy n="68" d="100"/>
        </p:scale>
        <p:origin x="2466" y="78"/>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 Bélanger-Baillargeon" userId="61e8c17a-4f44-4a20-848f-58a57c92f1ad" providerId="ADAL" clId="{07CD4C2D-96BE-4A99-9F7B-37479379EFD4}"/>
    <pc:docChg chg="undo custSel addSld delSld modSld">
      <pc:chgData name="Kim Bélanger-Baillargeon" userId="61e8c17a-4f44-4a20-848f-58a57c92f1ad" providerId="ADAL" clId="{07CD4C2D-96BE-4A99-9F7B-37479379EFD4}" dt="2023-01-06T22:22:33.413" v="470"/>
      <pc:docMkLst>
        <pc:docMk/>
      </pc:docMkLst>
      <pc:sldChg chg="del">
        <pc:chgData name="Kim Bélanger-Baillargeon" userId="61e8c17a-4f44-4a20-848f-58a57c92f1ad" providerId="ADAL" clId="{07CD4C2D-96BE-4A99-9F7B-37479379EFD4}" dt="2022-12-23T17:36:17.094" v="0" actId="2696"/>
        <pc:sldMkLst>
          <pc:docMk/>
          <pc:sldMk cId="1581538156" sldId="258"/>
        </pc:sldMkLst>
      </pc:sldChg>
      <pc:sldChg chg="addSp delSp modSp mod modNotesTx">
        <pc:chgData name="Kim Bélanger-Baillargeon" userId="61e8c17a-4f44-4a20-848f-58a57c92f1ad" providerId="ADAL" clId="{07CD4C2D-96BE-4A99-9F7B-37479379EFD4}" dt="2023-01-06T21:47:17.133" v="306"/>
        <pc:sldMkLst>
          <pc:docMk/>
          <pc:sldMk cId="387620748" sldId="261"/>
        </pc:sldMkLst>
        <pc:spChg chg="del">
          <ac:chgData name="Kim Bélanger-Baillargeon" userId="61e8c17a-4f44-4a20-848f-58a57c92f1ad" providerId="ADAL" clId="{07CD4C2D-96BE-4A99-9F7B-37479379EFD4}" dt="2022-12-23T17:37:00.683" v="57" actId="478"/>
          <ac:spMkLst>
            <pc:docMk/>
            <pc:sldMk cId="387620748" sldId="261"/>
            <ac:spMk id="3" creationId="{D5092838-4393-0744-83F8-A0F8497A27E1}"/>
          </ac:spMkLst>
        </pc:spChg>
        <pc:spChg chg="del">
          <ac:chgData name="Kim Bélanger-Baillargeon" userId="61e8c17a-4f44-4a20-848f-58a57c92f1ad" providerId="ADAL" clId="{07CD4C2D-96BE-4A99-9F7B-37479379EFD4}" dt="2022-12-23T18:00:45.324" v="58" actId="478"/>
          <ac:spMkLst>
            <pc:docMk/>
            <pc:sldMk cId="387620748" sldId="261"/>
            <ac:spMk id="4" creationId="{DD2B239E-1FDD-274F-8094-A964DF8F1BEC}"/>
          </ac:spMkLst>
        </pc:spChg>
        <pc:spChg chg="mod">
          <ac:chgData name="Kim Bélanger-Baillargeon" userId="61e8c17a-4f44-4a20-848f-58a57c92f1ad" providerId="ADAL" clId="{07CD4C2D-96BE-4A99-9F7B-37479379EFD4}" dt="2023-01-06T21:46:48.442" v="305" actId="1076"/>
          <ac:spMkLst>
            <pc:docMk/>
            <pc:sldMk cId="387620748" sldId="261"/>
            <ac:spMk id="8" creationId="{EB706226-4730-FA4D-ABEC-69D1B174C6AA}"/>
          </ac:spMkLst>
        </pc:spChg>
        <pc:picChg chg="add mod">
          <ac:chgData name="Kim Bélanger-Baillargeon" userId="61e8c17a-4f44-4a20-848f-58a57c92f1ad" providerId="ADAL" clId="{07CD4C2D-96BE-4A99-9F7B-37479379EFD4}" dt="2022-12-23T18:00:52.912" v="63" actId="27614"/>
          <ac:picMkLst>
            <pc:docMk/>
            <pc:sldMk cId="387620748" sldId="261"/>
            <ac:picMk id="5" creationId="{13DFC508-CC13-86D2-4877-B99053C8ACDF}"/>
          </ac:picMkLst>
        </pc:picChg>
      </pc:sldChg>
      <pc:sldChg chg="del">
        <pc:chgData name="Kim Bélanger-Baillargeon" userId="61e8c17a-4f44-4a20-848f-58a57c92f1ad" providerId="ADAL" clId="{07CD4C2D-96BE-4A99-9F7B-37479379EFD4}" dt="2022-12-23T17:36:22.657" v="1" actId="2696"/>
        <pc:sldMkLst>
          <pc:docMk/>
          <pc:sldMk cId="2826379576" sldId="263"/>
        </pc:sldMkLst>
      </pc:sldChg>
      <pc:sldChg chg="addSp delSp modSp mod modNotesTx">
        <pc:chgData name="Kim Bélanger-Baillargeon" userId="61e8c17a-4f44-4a20-848f-58a57c92f1ad" providerId="ADAL" clId="{07CD4C2D-96BE-4A99-9F7B-37479379EFD4}" dt="2023-01-06T21:48:38.719" v="315"/>
        <pc:sldMkLst>
          <pc:docMk/>
          <pc:sldMk cId="3697603542" sldId="266"/>
        </pc:sldMkLst>
        <pc:spChg chg="add del mod">
          <ac:chgData name="Kim Bélanger-Baillargeon" userId="61e8c17a-4f44-4a20-848f-58a57c92f1ad" providerId="ADAL" clId="{07CD4C2D-96BE-4A99-9F7B-37479379EFD4}" dt="2023-01-06T21:48:05.887" v="308" actId="478"/>
          <ac:spMkLst>
            <pc:docMk/>
            <pc:sldMk cId="3697603542" sldId="266"/>
            <ac:spMk id="3" creationId="{386DB276-E466-37AB-9057-86A8F6714B1F}"/>
          </ac:spMkLst>
        </pc:spChg>
        <pc:spChg chg="add del mod">
          <ac:chgData name="Kim Bélanger-Baillargeon" userId="61e8c17a-4f44-4a20-848f-58a57c92f1ad" providerId="ADAL" clId="{07CD4C2D-96BE-4A99-9F7B-37479379EFD4}" dt="2022-12-23T18:01:25.404" v="67" actId="478"/>
          <ac:spMkLst>
            <pc:docMk/>
            <pc:sldMk cId="3697603542" sldId="266"/>
            <ac:spMk id="3" creationId="{B0DA2AC9-566C-BECB-B483-A1B8C30555F6}"/>
          </ac:spMkLst>
        </pc:spChg>
        <pc:spChg chg="del">
          <ac:chgData name="Kim Bélanger-Baillargeon" userId="61e8c17a-4f44-4a20-848f-58a57c92f1ad" providerId="ADAL" clId="{07CD4C2D-96BE-4A99-9F7B-37479379EFD4}" dt="2022-12-23T18:01:23.879" v="66" actId="478"/>
          <ac:spMkLst>
            <pc:docMk/>
            <pc:sldMk cId="3697603542" sldId="266"/>
            <ac:spMk id="4" creationId="{3A788EAF-4D37-AF40-AE32-C0110FEB5D52}"/>
          </ac:spMkLst>
        </pc:spChg>
        <pc:spChg chg="add mod">
          <ac:chgData name="Kim Bélanger-Baillargeon" userId="61e8c17a-4f44-4a20-848f-58a57c92f1ad" providerId="ADAL" clId="{07CD4C2D-96BE-4A99-9F7B-37479379EFD4}" dt="2023-01-06T21:48:06.292" v="309"/>
          <ac:spMkLst>
            <pc:docMk/>
            <pc:sldMk cId="3697603542" sldId="266"/>
            <ac:spMk id="4" creationId="{AE6DA369-D590-8E28-0BB1-BE8978B04C8B}"/>
          </ac:spMkLst>
        </pc:spChg>
        <pc:spChg chg="del mod">
          <ac:chgData name="Kim Bélanger-Baillargeon" userId="61e8c17a-4f44-4a20-848f-58a57c92f1ad" providerId="ADAL" clId="{07CD4C2D-96BE-4A99-9F7B-37479379EFD4}" dt="2023-01-06T21:48:03.617" v="307" actId="478"/>
          <ac:spMkLst>
            <pc:docMk/>
            <pc:sldMk cId="3697603542" sldId="266"/>
            <ac:spMk id="5" creationId="{9E4C8C5E-B19D-204E-9453-97003A9D478D}"/>
          </ac:spMkLst>
        </pc:spChg>
        <pc:spChg chg="add mod">
          <ac:chgData name="Kim Bélanger-Baillargeon" userId="61e8c17a-4f44-4a20-848f-58a57c92f1ad" providerId="ADAL" clId="{07CD4C2D-96BE-4A99-9F7B-37479379EFD4}" dt="2023-01-06T21:48:06.292" v="309"/>
          <ac:spMkLst>
            <pc:docMk/>
            <pc:sldMk cId="3697603542" sldId="266"/>
            <ac:spMk id="13" creationId="{60EE69A3-0203-1C50-6A35-4DD8F219F84B}"/>
          </ac:spMkLst>
        </pc:spChg>
        <pc:spChg chg="add mod">
          <ac:chgData name="Kim Bélanger-Baillargeon" userId="61e8c17a-4f44-4a20-848f-58a57c92f1ad" providerId="ADAL" clId="{07CD4C2D-96BE-4A99-9F7B-37479379EFD4}" dt="2023-01-06T21:48:28.303" v="312" actId="5793"/>
          <ac:spMkLst>
            <pc:docMk/>
            <pc:sldMk cId="3697603542" sldId="266"/>
            <ac:spMk id="14" creationId="{84EA15EF-BE3A-6C9B-66A9-2FDA1E352C8F}"/>
          </ac:spMkLst>
        </pc:spChg>
        <pc:picChg chg="add del mod">
          <ac:chgData name="Kim Bélanger-Baillargeon" userId="61e8c17a-4f44-4a20-848f-58a57c92f1ad" providerId="ADAL" clId="{07CD4C2D-96BE-4A99-9F7B-37479379EFD4}" dt="2023-01-06T21:48:03.617" v="307" actId="478"/>
          <ac:picMkLst>
            <pc:docMk/>
            <pc:sldMk cId="3697603542" sldId="266"/>
            <ac:picMk id="6" creationId="{60CD6D60-9460-281B-88C9-70B0CE78C684}"/>
          </ac:picMkLst>
        </pc:picChg>
        <pc:picChg chg="add del mod">
          <ac:chgData name="Kim Bélanger-Baillargeon" userId="61e8c17a-4f44-4a20-848f-58a57c92f1ad" providerId="ADAL" clId="{07CD4C2D-96BE-4A99-9F7B-37479379EFD4}" dt="2023-01-06T21:48:03.617" v="307" actId="478"/>
          <ac:picMkLst>
            <pc:docMk/>
            <pc:sldMk cId="3697603542" sldId="266"/>
            <ac:picMk id="7" creationId="{8B4AD537-0B97-A1C9-0C79-E485C7E5BF77}"/>
          </ac:picMkLst>
        </pc:picChg>
        <pc:picChg chg="add del mod">
          <ac:chgData name="Kim Bélanger-Baillargeon" userId="61e8c17a-4f44-4a20-848f-58a57c92f1ad" providerId="ADAL" clId="{07CD4C2D-96BE-4A99-9F7B-37479379EFD4}" dt="2023-01-06T21:48:03.617" v="307" actId="478"/>
          <ac:picMkLst>
            <pc:docMk/>
            <pc:sldMk cId="3697603542" sldId="266"/>
            <ac:picMk id="8" creationId="{D6CC92D0-157C-36FC-2E9D-71F84A5569A8}"/>
          </ac:picMkLst>
        </pc:picChg>
        <pc:picChg chg="add del mod">
          <ac:chgData name="Kim Bélanger-Baillargeon" userId="61e8c17a-4f44-4a20-848f-58a57c92f1ad" providerId="ADAL" clId="{07CD4C2D-96BE-4A99-9F7B-37479379EFD4}" dt="2023-01-06T21:48:03.617" v="307" actId="478"/>
          <ac:picMkLst>
            <pc:docMk/>
            <pc:sldMk cId="3697603542" sldId="266"/>
            <ac:picMk id="9" creationId="{55AC5C86-15E2-6070-61DA-27397631CF1D}"/>
          </ac:picMkLst>
        </pc:picChg>
        <pc:picChg chg="add del mod">
          <ac:chgData name="Kim Bélanger-Baillargeon" userId="61e8c17a-4f44-4a20-848f-58a57c92f1ad" providerId="ADAL" clId="{07CD4C2D-96BE-4A99-9F7B-37479379EFD4}" dt="2023-01-06T21:48:03.617" v="307" actId="478"/>
          <ac:picMkLst>
            <pc:docMk/>
            <pc:sldMk cId="3697603542" sldId="266"/>
            <ac:picMk id="10" creationId="{C01B4037-0D6B-7DE1-2037-4DCA691F4DC6}"/>
          </ac:picMkLst>
        </pc:picChg>
        <pc:picChg chg="add del mod">
          <ac:chgData name="Kim Bélanger-Baillargeon" userId="61e8c17a-4f44-4a20-848f-58a57c92f1ad" providerId="ADAL" clId="{07CD4C2D-96BE-4A99-9F7B-37479379EFD4}" dt="2023-01-06T21:48:03.617" v="307" actId="478"/>
          <ac:picMkLst>
            <pc:docMk/>
            <pc:sldMk cId="3697603542" sldId="266"/>
            <ac:picMk id="11" creationId="{C0528F55-36CB-60C3-4B31-7EE0AA147F83}"/>
          </ac:picMkLst>
        </pc:picChg>
        <pc:picChg chg="add del mod">
          <ac:chgData name="Kim Bélanger-Baillargeon" userId="61e8c17a-4f44-4a20-848f-58a57c92f1ad" providerId="ADAL" clId="{07CD4C2D-96BE-4A99-9F7B-37479379EFD4}" dt="2023-01-06T21:48:03.617" v="307" actId="478"/>
          <ac:picMkLst>
            <pc:docMk/>
            <pc:sldMk cId="3697603542" sldId="266"/>
            <ac:picMk id="12" creationId="{BDC91098-4A22-40B1-FA9B-76B5DC523401}"/>
          </ac:picMkLst>
        </pc:picChg>
        <pc:picChg chg="add mod">
          <ac:chgData name="Kim Bélanger-Baillargeon" userId="61e8c17a-4f44-4a20-848f-58a57c92f1ad" providerId="ADAL" clId="{07CD4C2D-96BE-4A99-9F7B-37479379EFD4}" dt="2023-01-06T21:48:06.292" v="309"/>
          <ac:picMkLst>
            <pc:docMk/>
            <pc:sldMk cId="3697603542" sldId="266"/>
            <ac:picMk id="15" creationId="{F147C698-7869-F99B-AE1B-7D85FE7FF8CE}"/>
          </ac:picMkLst>
        </pc:picChg>
        <pc:picChg chg="add mod">
          <ac:chgData name="Kim Bélanger-Baillargeon" userId="61e8c17a-4f44-4a20-848f-58a57c92f1ad" providerId="ADAL" clId="{07CD4C2D-96BE-4A99-9F7B-37479379EFD4}" dt="2023-01-06T21:48:06.292" v="309"/>
          <ac:picMkLst>
            <pc:docMk/>
            <pc:sldMk cId="3697603542" sldId="266"/>
            <ac:picMk id="16" creationId="{C63397D7-A18A-44D7-81D0-767B6BA7FAB4}"/>
          </ac:picMkLst>
        </pc:picChg>
        <pc:picChg chg="add mod">
          <ac:chgData name="Kim Bélanger-Baillargeon" userId="61e8c17a-4f44-4a20-848f-58a57c92f1ad" providerId="ADAL" clId="{07CD4C2D-96BE-4A99-9F7B-37479379EFD4}" dt="2023-01-06T21:48:32.932" v="314" actId="1076"/>
          <ac:picMkLst>
            <pc:docMk/>
            <pc:sldMk cId="3697603542" sldId="266"/>
            <ac:picMk id="17" creationId="{1888183B-C64C-22D6-9BFB-D46CBC615978}"/>
          </ac:picMkLst>
        </pc:picChg>
        <pc:picChg chg="add mod">
          <ac:chgData name="Kim Bélanger-Baillargeon" userId="61e8c17a-4f44-4a20-848f-58a57c92f1ad" providerId="ADAL" clId="{07CD4C2D-96BE-4A99-9F7B-37479379EFD4}" dt="2023-01-06T21:48:06.292" v="309"/>
          <ac:picMkLst>
            <pc:docMk/>
            <pc:sldMk cId="3697603542" sldId="266"/>
            <ac:picMk id="18" creationId="{0177C962-F8B1-A3CD-D322-2F527008A633}"/>
          </ac:picMkLst>
        </pc:picChg>
        <pc:picChg chg="add mod">
          <ac:chgData name="Kim Bélanger-Baillargeon" userId="61e8c17a-4f44-4a20-848f-58a57c92f1ad" providerId="ADAL" clId="{07CD4C2D-96BE-4A99-9F7B-37479379EFD4}" dt="2023-01-06T21:48:06.292" v="309"/>
          <ac:picMkLst>
            <pc:docMk/>
            <pc:sldMk cId="3697603542" sldId="266"/>
            <ac:picMk id="19" creationId="{2F30C9E5-3E5E-9699-6515-016961885246}"/>
          </ac:picMkLst>
        </pc:picChg>
        <pc:picChg chg="add mod">
          <ac:chgData name="Kim Bélanger-Baillargeon" userId="61e8c17a-4f44-4a20-848f-58a57c92f1ad" providerId="ADAL" clId="{07CD4C2D-96BE-4A99-9F7B-37479379EFD4}" dt="2023-01-06T21:48:06.292" v="309"/>
          <ac:picMkLst>
            <pc:docMk/>
            <pc:sldMk cId="3697603542" sldId="266"/>
            <ac:picMk id="20" creationId="{1FDCB559-18DB-A681-877B-C093441FE446}"/>
          </ac:picMkLst>
        </pc:picChg>
        <pc:picChg chg="add mod">
          <ac:chgData name="Kim Bélanger-Baillargeon" userId="61e8c17a-4f44-4a20-848f-58a57c92f1ad" providerId="ADAL" clId="{07CD4C2D-96BE-4A99-9F7B-37479379EFD4}" dt="2023-01-06T21:48:29.899" v="313" actId="1076"/>
          <ac:picMkLst>
            <pc:docMk/>
            <pc:sldMk cId="3697603542" sldId="266"/>
            <ac:picMk id="21" creationId="{9F18CD19-566B-002E-F40C-2401663AC21F}"/>
          </ac:picMkLst>
        </pc:picChg>
      </pc:sldChg>
      <pc:sldChg chg="del">
        <pc:chgData name="Kim Bélanger-Baillargeon" userId="61e8c17a-4f44-4a20-848f-58a57c92f1ad" providerId="ADAL" clId="{07CD4C2D-96BE-4A99-9F7B-37479379EFD4}" dt="2022-12-23T17:36:22.657" v="1" actId="2696"/>
        <pc:sldMkLst>
          <pc:docMk/>
          <pc:sldMk cId="2761164563" sldId="267"/>
        </pc:sldMkLst>
      </pc:sldChg>
      <pc:sldChg chg="del">
        <pc:chgData name="Kim Bélanger-Baillargeon" userId="61e8c17a-4f44-4a20-848f-58a57c92f1ad" providerId="ADAL" clId="{07CD4C2D-96BE-4A99-9F7B-37479379EFD4}" dt="2022-12-23T17:36:22.657" v="1" actId="2696"/>
        <pc:sldMkLst>
          <pc:docMk/>
          <pc:sldMk cId="2710397120" sldId="268"/>
        </pc:sldMkLst>
      </pc:sldChg>
      <pc:sldChg chg="del">
        <pc:chgData name="Kim Bélanger-Baillargeon" userId="61e8c17a-4f44-4a20-848f-58a57c92f1ad" providerId="ADAL" clId="{07CD4C2D-96BE-4A99-9F7B-37479379EFD4}" dt="2022-12-23T17:36:22.657" v="1" actId="2696"/>
        <pc:sldMkLst>
          <pc:docMk/>
          <pc:sldMk cId="2421384270" sldId="269"/>
        </pc:sldMkLst>
      </pc:sldChg>
      <pc:sldChg chg="del">
        <pc:chgData name="Kim Bélanger-Baillargeon" userId="61e8c17a-4f44-4a20-848f-58a57c92f1ad" providerId="ADAL" clId="{07CD4C2D-96BE-4A99-9F7B-37479379EFD4}" dt="2022-12-23T17:36:22.657" v="1" actId="2696"/>
        <pc:sldMkLst>
          <pc:docMk/>
          <pc:sldMk cId="3633348750" sldId="270"/>
        </pc:sldMkLst>
      </pc:sldChg>
      <pc:sldChg chg="del">
        <pc:chgData name="Kim Bélanger-Baillargeon" userId="61e8c17a-4f44-4a20-848f-58a57c92f1ad" providerId="ADAL" clId="{07CD4C2D-96BE-4A99-9F7B-37479379EFD4}" dt="2022-12-23T17:36:17.094" v="0" actId="2696"/>
        <pc:sldMkLst>
          <pc:docMk/>
          <pc:sldMk cId="1521540336" sldId="271"/>
        </pc:sldMkLst>
      </pc:sldChg>
      <pc:sldChg chg="del">
        <pc:chgData name="Kim Bélanger-Baillargeon" userId="61e8c17a-4f44-4a20-848f-58a57c92f1ad" providerId="ADAL" clId="{07CD4C2D-96BE-4A99-9F7B-37479379EFD4}" dt="2022-12-23T17:36:17.094" v="0" actId="2696"/>
        <pc:sldMkLst>
          <pc:docMk/>
          <pc:sldMk cId="2236163849" sldId="272"/>
        </pc:sldMkLst>
      </pc:sldChg>
      <pc:sldChg chg="del">
        <pc:chgData name="Kim Bélanger-Baillargeon" userId="61e8c17a-4f44-4a20-848f-58a57c92f1ad" providerId="ADAL" clId="{07CD4C2D-96BE-4A99-9F7B-37479379EFD4}" dt="2022-12-23T17:36:17.094" v="0" actId="2696"/>
        <pc:sldMkLst>
          <pc:docMk/>
          <pc:sldMk cId="1237255691" sldId="273"/>
        </pc:sldMkLst>
      </pc:sldChg>
      <pc:sldChg chg="del">
        <pc:chgData name="Kim Bélanger-Baillargeon" userId="61e8c17a-4f44-4a20-848f-58a57c92f1ad" providerId="ADAL" clId="{07CD4C2D-96BE-4A99-9F7B-37479379EFD4}" dt="2022-12-23T17:36:17.094" v="0" actId="2696"/>
        <pc:sldMkLst>
          <pc:docMk/>
          <pc:sldMk cId="1481830264" sldId="274"/>
        </pc:sldMkLst>
      </pc:sldChg>
      <pc:sldChg chg="del">
        <pc:chgData name="Kim Bélanger-Baillargeon" userId="61e8c17a-4f44-4a20-848f-58a57c92f1ad" providerId="ADAL" clId="{07CD4C2D-96BE-4A99-9F7B-37479379EFD4}" dt="2022-12-23T17:36:17.094" v="0" actId="2696"/>
        <pc:sldMkLst>
          <pc:docMk/>
          <pc:sldMk cId="3037727270" sldId="275"/>
        </pc:sldMkLst>
      </pc:sldChg>
      <pc:sldChg chg="del">
        <pc:chgData name="Kim Bélanger-Baillargeon" userId="61e8c17a-4f44-4a20-848f-58a57c92f1ad" providerId="ADAL" clId="{07CD4C2D-96BE-4A99-9F7B-37479379EFD4}" dt="2022-12-23T17:36:17.094" v="0" actId="2696"/>
        <pc:sldMkLst>
          <pc:docMk/>
          <pc:sldMk cId="1664878773" sldId="276"/>
        </pc:sldMkLst>
      </pc:sldChg>
      <pc:sldChg chg="del">
        <pc:chgData name="Kim Bélanger-Baillargeon" userId="61e8c17a-4f44-4a20-848f-58a57c92f1ad" providerId="ADAL" clId="{07CD4C2D-96BE-4A99-9F7B-37479379EFD4}" dt="2022-12-23T17:36:17.094" v="0" actId="2696"/>
        <pc:sldMkLst>
          <pc:docMk/>
          <pc:sldMk cId="2193327019" sldId="277"/>
        </pc:sldMkLst>
      </pc:sldChg>
      <pc:sldChg chg="del">
        <pc:chgData name="Kim Bélanger-Baillargeon" userId="61e8c17a-4f44-4a20-848f-58a57c92f1ad" providerId="ADAL" clId="{07CD4C2D-96BE-4A99-9F7B-37479379EFD4}" dt="2022-12-23T17:36:17.094" v="0" actId="2696"/>
        <pc:sldMkLst>
          <pc:docMk/>
          <pc:sldMk cId="3905683981" sldId="278"/>
        </pc:sldMkLst>
      </pc:sldChg>
      <pc:sldChg chg="del">
        <pc:chgData name="Kim Bélanger-Baillargeon" userId="61e8c17a-4f44-4a20-848f-58a57c92f1ad" providerId="ADAL" clId="{07CD4C2D-96BE-4A99-9F7B-37479379EFD4}" dt="2022-12-23T17:36:17.094" v="0" actId="2696"/>
        <pc:sldMkLst>
          <pc:docMk/>
          <pc:sldMk cId="4150871822" sldId="280"/>
        </pc:sldMkLst>
      </pc:sldChg>
      <pc:sldChg chg="del">
        <pc:chgData name="Kim Bélanger-Baillargeon" userId="61e8c17a-4f44-4a20-848f-58a57c92f1ad" providerId="ADAL" clId="{07CD4C2D-96BE-4A99-9F7B-37479379EFD4}" dt="2022-12-23T17:36:17.094" v="0" actId="2696"/>
        <pc:sldMkLst>
          <pc:docMk/>
          <pc:sldMk cId="779627954" sldId="281"/>
        </pc:sldMkLst>
      </pc:sldChg>
      <pc:sldChg chg="del">
        <pc:chgData name="Kim Bélanger-Baillargeon" userId="61e8c17a-4f44-4a20-848f-58a57c92f1ad" providerId="ADAL" clId="{07CD4C2D-96BE-4A99-9F7B-37479379EFD4}" dt="2022-12-23T17:36:17.094" v="0" actId="2696"/>
        <pc:sldMkLst>
          <pc:docMk/>
          <pc:sldMk cId="1461120729" sldId="314"/>
        </pc:sldMkLst>
      </pc:sldChg>
      <pc:sldChg chg="del">
        <pc:chgData name="Kim Bélanger-Baillargeon" userId="61e8c17a-4f44-4a20-848f-58a57c92f1ad" providerId="ADAL" clId="{07CD4C2D-96BE-4A99-9F7B-37479379EFD4}" dt="2022-12-23T17:36:17.094" v="0" actId="2696"/>
        <pc:sldMkLst>
          <pc:docMk/>
          <pc:sldMk cId="3544659978" sldId="315"/>
        </pc:sldMkLst>
      </pc:sldChg>
      <pc:sldChg chg="del">
        <pc:chgData name="Kim Bélanger-Baillargeon" userId="61e8c17a-4f44-4a20-848f-58a57c92f1ad" providerId="ADAL" clId="{07CD4C2D-96BE-4A99-9F7B-37479379EFD4}" dt="2022-12-23T17:36:17.094" v="0" actId="2696"/>
        <pc:sldMkLst>
          <pc:docMk/>
          <pc:sldMk cId="4206589456" sldId="316"/>
        </pc:sldMkLst>
      </pc:sldChg>
      <pc:sldChg chg="del">
        <pc:chgData name="Kim Bélanger-Baillargeon" userId="61e8c17a-4f44-4a20-848f-58a57c92f1ad" providerId="ADAL" clId="{07CD4C2D-96BE-4A99-9F7B-37479379EFD4}" dt="2022-12-23T17:36:17.094" v="0" actId="2696"/>
        <pc:sldMkLst>
          <pc:docMk/>
          <pc:sldMk cId="1286252925" sldId="317"/>
        </pc:sldMkLst>
      </pc:sldChg>
      <pc:sldChg chg="del">
        <pc:chgData name="Kim Bélanger-Baillargeon" userId="61e8c17a-4f44-4a20-848f-58a57c92f1ad" providerId="ADAL" clId="{07CD4C2D-96BE-4A99-9F7B-37479379EFD4}" dt="2022-12-23T17:36:22.657" v="1" actId="2696"/>
        <pc:sldMkLst>
          <pc:docMk/>
          <pc:sldMk cId="4029774393" sldId="318"/>
        </pc:sldMkLst>
      </pc:sldChg>
      <pc:sldChg chg="del">
        <pc:chgData name="Kim Bélanger-Baillargeon" userId="61e8c17a-4f44-4a20-848f-58a57c92f1ad" providerId="ADAL" clId="{07CD4C2D-96BE-4A99-9F7B-37479379EFD4}" dt="2022-12-23T17:36:17.094" v="0" actId="2696"/>
        <pc:sldMkLst>
          <pc:docMk/>
          <pc:sldMk cId="3081994381" sldId="319"/>
        </pc:sldMkLst>
      </pc:sldChg>
      <pc:sldChg chg="del">
        <pc:chgData name="Kim Bélanger-Baillargeon" userId="61e8c17a-4f44-4a20-848f-58a57c92f1ad" providerId="ADAL" clId="{07CD4C2D-96BE-4A99-9F7B-37479379EFD4}" dt="2022-12-23T17:36:17.094" v="0" actId="2696"/>
        <pc:sldMkLst>
          <pc:docMk/>
          <pc:sldMk cId="836512014" sldId="333"/>
        </pc:sldMkLst>
      </pc:sldChg>
      <pc:sldChg chg="addSp delSp modSp new mod modNotesTx">
        <pc:chgData name="Kim Bélanger-Baillargeon" userId="61e8c17a-4f44-4a20-848f-58a57c92f1ad" providerId="ADAL" clId="{07CD4C2D-96BE-4A99-9F7B-37479379EFD4}" dt="2023-01-06T22:07:47.180" v="328"/>
        <pc:sldMkLst>
          <pc:docMk/>
          <pc:sldMk cId="2977577773" sldId="333"/>
        </pc:sldMkLst>
        <pc:spChg chg="del">
          <ac:chgData name="Kim Bélanger-Baillargeon" userId="61e8c17a-4f44-4a20-848f-58a57c92f1ad" providerId="ADAL" clId="{07CD4C2D-96BE-4A99-9F7B-37479379EFD4}" dt="2022-12-23T18:11:09.446" v="77" actId="478"/>
          <ac:spMkLst>
            <pc:docMk/>
            <pc:sldMk cId="2977577773" sldId="333"/>
            <ac:spMk id="2" creationId="{E94554DE-201F-738C-FC37-F7584B04EC54}"/>
          </ac:spMkLst>
        </pc:spChg>
        <pc:spChg chg="mod">
          <ac:chgData name="Kim Bélanger-Baillargeon" userId="61e8c17a-4f44-4a20-848f-58a57c92f1ad" providerId="ADAL" clId="{07CD4C2D-96BE-4A99-9F7B-37479379EFD4}" dt="2023-01-06T22:06:35.695" v="320" actId="14100"/>
          <ac:spMkLst>
            <pc:docMk/>
            <pc:sldMk cId="2977577773" sldId="333"/>
            <ac:spMk id="3" creationId="{D5F5077D-DC57-29B2-988B-64EC96E9B1FC}"/>
          </ac:spMkLst>
        </pc:spChg>
        <pc:graphicFrameChg chg="add mod modGraphic">
          <ac:chgData name="Kim Bélanger-Baillargeon" userId="61e8c17a-4f44-4a20-848f-58a57c92f1ad" providerId="ADAL" clId="{07CD4C2D-96BE-4A99-9F7B-37479379EFD4}" dt="2023-01-06T22:07:13.192" v="327" actId="20577"/>
          <ac:graphicFrameMkLst>
            <pc:docMk/>
            <pc:sldMk cId="2977577773" sldId="333"/>
            <ac:graphicFrameMk id="2" creationId="{9F354978-264C-CEAC-763E-57E9558EB923}"/>
          </ac:graphicFrameMkLst>
        </pc:graphicFrameChg>
        <pc:graphicFrameChg chg="add del mod modGraphic">
          <ac:chgData name="Kim Bélanger-Baillargeon" userId="61e8c17a-4f44-4a20-848f-58a57c92f1ad" providerId="ADAL" clId="{07CD4C2D-96BE-4A99-9F7B-37479379EFD4}" dt="2023-01-06T22:06:46.215" v="321" actId="478"/>
          <ac:graphicFrameMkLst>
            <pc:docMk/>
            <pc:sldMk cId="2977577773" sldId="333"/>
            <ac:graphicFrameMk id="4" creationId="{4984AB32-79CD-AFE9-2EDC-27769D7924F6}"/>
          </ac:graphicFrameMkLst>
        </pc:graphicFrameChg>
        <pc:picChg chg="add del mod">
          <ac:chgData name="Kim Bélanger-Baillargeon" userId="61e8c17a-4f44-4a20-848f-58a57c92f1ad" providerId="ADAL" clId="{07CD4C2D-96BE-4A99-9F7B-37479379EFD4}" dt="2023-01-06T22:06:46.215" v="321" actId="478"/>
          <ac:picMkLst>
            <pc:docMk/>
            <pc:sldMk cId="2977577773" sldId="333"/>
            <ac:picMk id="5" creationId="{864140BC-F25F-D5BE-1E4C-1F0219A1AE2C}"/>
          </ac:picMkLst>
        </pc:picChg>
        <pc:picChg chg="add mod">
          <ac:chgData name="Kim Bélanger-Baillargeon" userId="61e8c17a-4f44-4a20-848f-58a57c92f1ad" providerId="ADAL" clId="{07CD4C2D-96BE-4A99-9F7B-37479379EFD4}" dt="2022-12-23T18:11:38.992" v="85" actId="14100"/>
          <ac:picMkLst>
            <pc:docMk/>
            <pc:sldMk cId="2977577773" sldId="333"/>
            <ac:picMk id="6" creationId="{F3C2D435-A8CA-BB74-986B-9E60BD861BED}"/>
          </ac:picMkLst>
        </pc:picChg>
        <pc:picChg chg="add mod">
          <ac:chgData name="Kim Bélanger-Baillargeon" userId="61e8c17a-4f44-4a20-848f-58a57c92f1ad" providerId="ADAL" clId="{07CD4C2D-96BE-4A99-9F7B-37479379EFD4}" dt="2022-12-23T18:11:38.992" v="85" actId="14100"/>
          <ac:picMkLst>
            <pc:docMk/>
            <pc:sldMk cId="2977577773" sldId="333"/>
            <ac:picMk id="7" creationId="{955316BE-63B3-33E5-87D4-8F08690B6525}"/>
          </ac:picMkLst>
        </pc:picChg>
        <pc:picChg chg="add mod">
          <ac:chgData name="Kim Bélanger-Baillargeon" userId="61e8c17a-4f44-4a20-848f-58a57c92f1ad" providerId="ADAL" clId="{07CD4C2D-96BE-4A99-9F7B-37479379EFD4}" dt="2023-01-06T22:06:50.956" v="324" actId="1076"/>
          <ac:picMkLst>
            <pc:docMk/>
            <pc:sldMk cId="2977577773" sldId="333"/>
            <ac:picMk id="8" creationId="{7DCF800E-8BB8-5799-2949-2CD503CBC039}"/>
          </ac:picMkLst>
        </pc:picChg>
      </pc:sldChg>
      <pc:sldChg chg="addSp delSp modSp new mod">
        <pc:chgData name="Kim Bélanger-Baillargeon" userId="61e8c17a-4f44-4a20-848f-58a57c92f1ad" providerId="ADAL" clId="{07CD4C2D-96BE-4A99-9F7B-37479379EFD4}" dt="2023-01-06T21:51:50.177" v="318" actId="931"/>
        <pc:sldMkLst>
          <pc:docMk/>
          <pc:sldMk cId="3530769484" sldId="334"/>
        </pc:sldMkLst>
        <pc:spChg chg="mod">
          <ac:chgData name="Kim Bélanger-Baillargeon" userId="61e8c17a-4f44-4a20-848f-58a57c92f1ad" providerId="ADAL" clId="{07CD4C2D-96BE-4A99-9F7B-37479379EFD4}" dt="2023-01-06T21:49:00.341" v="317" actId="404"/>
          <ac:spMkLst>
            <pc:docMk/>
            <pc:sldMk cId="3530769484" sldId="334"/>
            <ac:spMk id="2" creationId="{70FE686A-761D-65EB-D294-250F812EFD33}"/>
          </ac:spMkLst>
        </pc:spChg>
        <pc:spChg chg="del">
          <ac:chgData name="Kim Bélanger-Baillargeon" userId="61e8c17a-4f44-4a20-848f-58a57c92f1ad" providerId="ADAL" clId="{07CD4C2D-96BE-4A99-9F7B-37479379EFD4}" dt="2023-01-06T21:51:50.177" v="318" actId="931"/>
          <ac:spMkLst>
            <pc:docMk/>
            <pc:sldMk cId="3530769484" sldId="334"/>
            <ac:spMk id="3" creationId="{87D4B051-F46B-81A5-1EB9-E02E21A36748}"/>
          </ac:spMkLst>
        </pc:spChg>
        <pc:picChg chg="add mod">
          <ac:chgData name="Kim Bélanger-Baillargeon" userId="61e8c17a-4f44-4a20-848f-58a57c92f1ad" providerId="ADAL" clId="{07CD4C2D-96BE-4A99-9F7B-37479379EFD4}" dt="2023-01-06T21:51:50.177" v="318" actId="931"/>
          <ac:picMkLst>
            <pc:docMk/>
            <pc:sldMk cId="3530769484" sldId="334"/>
            <ac:picMk id="5" creationId="{C9F1F71C-3CDE-9C68-2533-321C3888CBC7}"/>
          </ac:picMkLst>
        </pc:picChg>
      </pc:sldChg>
      <pc:sldChg chg="addSp delSp modSp new mod modNotesTx">
        <pc:chgData name="Kim Bélanger-Baillargeon" userId="61e8c17a-4f44-4a20-848f-58a57c92f1ad" providerId="ADAL" clId="{07CD4C2D-96BE-4A99-9F7B-37479379EFD4}" dt="2023-01-06T22:13:35.033" v="352" actId="208"/>
        <pc:sldMkLst>
          <pc:docMk/>
          <pc:sldMk cId="1726380221" sldId="335"/>
        </pc:sldMkLst>
        <pc:spChg chg="del">
          <ac:chgData name="Kim Bélanger-Baillargeon" userId="61e8c17a-4f44-4a20-848f-58a57c92f1ad" providerId="ADAL" clId="{07CD4C2D-96BE-4A99-9F7B-37479379EFD4}" dt="2022-12-23T18:26:21.825" v="96" actId="478"/>
          <ac:spMkLst>
            <pc:docMk/>
            <pc:sldMk cId="1726380221" sldId="335"/>
            <ac:spMk id="2" creationId="{2757C5F4-2DEF-D9ED-D32D-E7B5EC6EE1D6}"/>
          </ac:spMkLst>
        </pc:spChg>
        <pc:spChg chg="del mod">
          <ac:chgData name="Kim Bélanger-Baillargeon" userId="61e8c17a-4f44-4a20-848f-58a57c92f1ad" providerId="ADAL" clId="{07CD4C2D-96BE-4A99-9F7B-37479379EFD4}" dt="2023-01-06T22:09:17.931" v="329" actId="478"/>
          <ac:spMkLst>
            <pc:docMk/>
            <pc:sldMk cId="1726380221" sldId="335"/>
            <ac:spMk id="3" creationId="{9058627B-503F-4DD3-18D4-BE52850523EC}"/>
          </ac:spMkLst>
        </pc:spChg>
        <pc:spChg chg="add del mod">
          <ac:chgData name="Kim Bélanger-Baillargeon" userId="61e8c17a-4f44-4a20-848f-58a57c92f1ad" providerId="ADAL" clId="{07CD4C2D-96BE-4A99-9F7B-37479379EFD4}" dt="2023-01-06T22:09:17.931" v="329" actId="478"/>
          <ac:spMkLst>
            <pc:docMk/>
            <pc:sldMk cId="1726380221" sldId="335"/>
            <ac:spMk id="6" creationId="{55FE4483-46C5-883C-470E-4939DD4CD537}"/>
          </ac:spMkLst>
        </pc:spChg>
        <pc:spChg chg="add del mod">
          <ac:chgData name="Kim Bélanger-Baillargeon" userId="61e8c17a-4f44-4a20-848f-58a57c92f1ad" providerId="ADAL" clId="{07CD4C2D-96BE-4A99-9F7B-37479379EFD4}" dt="2023-01-06T22:09:17.931" v="329" actId="478"/>
          <ac:spMkLst>
            <pc:docMk/>
            <pc:sldMk cId="1726380221" sldId="335"/>
            <ac:spMk id="7" creationId="{A2DDAE0F-E264-0E3A-4814-48419A412725}"/>
          </ac:spMkLst>
        </pc:spChg>
        <pc:spChg chg="add del mod">
          <ac:chgData name="Kim Bélanger-Baillargeon" userId="61e8c17a-4f44-4a20-848f-58a57c92f1ad" providerId="ADAL" clId="{07CD4C2D-96BE-4A99-9F7B-37479379EFD4}" dt="2023-01-06T22:09:17.931" v="329" actId="478"/>
          <ac:spMkLst>
            <pc:docMk/>
            <pc:sldMk cId="1726380221" sldId="335"/>
            <ac:spMk id="8" creationId="{E7064901-F130-2548-E2A7-F58F748DF084}"/>
          </ac:spMkLst>
        </pc:spChg>
        <pc:spChg chg="add del mod">
          <ac:chgData name="Kim Bélanger-Baillargeon" userId="61e8c17a-4f44-4a20-848f-58a57c92f1ad" providerId="ADAL" clId="{07CD4C2D-96BE-4A99-9F7B-37479379EFD4}" dt="2023-01-06T22:09:17.931" v="329" actId="478"/>
          <ac:spMkLst>
            <pc:docMk/>
            <pc:sldMk cId="1726380221" sldId="335"/>
            <ac:spMk id="9" creationId="{E48177B5-C88D-6E76-F696-3A3CB3BC0E07}"/>
          </ac:spMkLst>
        </pc:spChg>
        <pc:spChg chg="add del mod">
          <ac:chgData name="Kim Bélanger-Baillargeon" userId="61e8c17a-4f44-4a20-848f-58a57c92f1ad" providerId="ADAL" clId="{07CD4C2D-96BE-4A99-9F7B-37479379EFD4}" dt="2023-01-06T22:09:17.931" v="329" actId="478"/>
          <ac:spMkLst>
            <pc:docMk/>
            <pc:sldMk cId="1726380221" sldId="335"/>
            <ac:spMk id="10" creationId="{28927E88-4AEF-9B75-26EB-014D95A51038}"/>
          </ac:spMkLst>
        </pc:spChg>
        <pc:spChg chg="add del mod">
          <ac:chgData name="Kim Bélanger-Baillargeon" userId="61e8c17a-4f44-4a20-848f-58a57c92f1ad" providerId="ADAL" clId="{07CD4C2D-96BE-4A99-9F7B-37479379EFD4}" dt="2023-01-06T22:09:17.931" v="329" actId="478"/>
          <ac:spMkLst>
            <pc:docMk/>
            <pc:sldMk cId="1726380221" sldId="335"/>
            <ac:spMk id="11" creationId="{E2F78193-2A8C-A757-4266-8B67FC31ECE9}"/>
          </ac:spMkLst>
        </pc:spChg>
        <pc:spChg chg="add del mod">
          <ac:chgData name="Kim Bélanger-Baillargeon" userId="61e8c17a-4f44-4a20-848f-58a57c92f1ad" providerId="ADAL" clId="{07CD4C2D-96BE-4A99-9F7B-37479379EFD4}" dt="2023-01-06T22:09:20.130" v="330" actId="478"/>
          <ac:spMkLst>
            <pc:docMk/>
            <pc:sldMk cId="1726380221" sldId="335"/>
            <ac:spMk id="21" creationId="{7E2866AA-4BF9-BB6D-636E-A8CA29453AB4}"/>
          </ac:spMkLst>
        </pc:spChg>
        <pc:spChg chg="add del mod">
          <ac:chgData name="Kim Bélanger-Baillargeon" userId="61e8c17a-4f44-4a20-848f-58a57c92f1ad" providerId="ADAL" clId="{07CD4C2D-96BE-4A99-9F7B-37479379EFD4}" dt="2023-01-06T22:09:22.377" v="331" actId="478"/>
          <ac:spMkLst>
            <pc:docMk/>
            <pc:sldMk cId="1726380221" sldId="335"/>
            <ac:spMk id="22" creationId="{FE443E68-DCAC-8FA1-1208-01FB5B22561D}"/>
          </ac:spMkLst>
        </pc:spChg>
        <pc:spChg chg="add mod">
          <ac:chgData name="Kim Bélanger-Baillargeon" userId="61e8c17a-4f44-4a20-848f-58a57c92f1ad" providerId="ADAL" clId="{07CD4C2D-96BE-4A99-9F7B-37479379EFD4}" dt="2023-01-06T22:09:23.342" v="332"/>
          <ac:spMkLst>
            <pc:docMk/>
            <pc:sldMk cId="1726380221" sldId="335"/>
            <ac:spMk id="23" creationId="{3A4B196F-0C8F-2CA0-CE05-FA1730C451B4}"/>
          </ac:spMkLst>
        </pc:spChg>
        <pc:spChg chg="add mod">
          <ac:chgData name="Kim Bélanger-Baillargeon" userId="61e8c17a-4f44-4a20-848f-58a57c92f1ad" providerId="ADAL" clId="{07CD4C2D-96BE-4A99-9F7B-37479379EFD4}" dt="2023-01-06T22:13:35.033" v="352" actId="208"/>
          <ac:spMkLst>
            <pc:docMk/>
            <pc:sldMk cId="1726380221" sldId="335"/>
            <ac:spMk id="24" creationId="{26E2FC57-12C6-6D3B-7CB5-FAAA6A60388E}"/>
          </ac:spMkLst>
        </pc:spChg>
        <pc:spChg chg="add mod">
          <ac:chgData name="Kim Bélanger-Baillargeon" userId="61e8c17a-4f44-4a20-848f-58a57c92f1ad" providerId="ADAL" clId="{07CD4C2D-96BE-4A99-9F7B-37479379EFD4}" dt="2023-01-06T22:13:31.439" v="351" actId="1076"/>
          <ac:spMkLst>
            <pc:docMk/>
            <pc:sldMk cId="1726380221" sldId="335"/>
            <ac:spMk id="25" creationId="{910AF1C5-71EC-D440-3A08-3CED967099ED}"/>
          </ac:spMkLst>
        </pc:spChg>
        <pc:spChg chg="add mod">
          <ac:chgData name="Kim Bélanger-Baillargeon" userId="61e8c17a-4f44-4a20-848f-58a57c92f1ad" providerId="ADAL" clId="{07CD4C2D-96BE-4A99-9F7B-37479379EFD4}" dt="2023-01-06T22:09:28.499" v="333" actId="14100"/>
          <ac:spMkLst>
            <pc:docMk/>
            <pc:sldMk cId="1726380221" sldId="335"/>
            <ac:spMk id="26" creationId="{40462D5F-6FCD-1CB3-9733-1A7D3502365F}"/>
          </ac:spMkLst>
        </pc:spChg>
        <pc:spChg chg="add mod">
          <ac:chgData name="Kim Bélanger-Baillargeon" userId="61e8c17a-4f44-4a20-848f-58a57c92f1ad" providerId="ADAL" clId="{07CD4C2D-96BE-4A99-9F7B-37479379EFD4}" dt="2023-01-06T22:09:30.620" v="334" actId="14100"/>
          <ac:spMkLst>
            <pc:docMk/>
            <pc:sldMk cId="1726380221" sldId="335"/>
            <ac:spMk id="27" creationId="{44D3C898-CE76-EFA9-0EAC-AD1D7BE6D300}"/>
          </ac:spMkLst>
        </pc:spChg>
        <pc:spChg chg="add mod">
          <ac:chgData name="Kim Bélanger-Baillargeon" userId="61e8c17a-4f44-4a20-848f-58a57c92f1ad" providerId="ADAL" clId="{07CD4C2D-96BE-4A99-9F7B-37479379EFD4}" dt="2023-01-06T22:09:32.789" v="335" actId="14100"/>
          <ac:spMkLst>
            <pc:docMk/>
            <pc:sldMk cId="1726380221" sldId="335"/>
            <ac:spMk id="28" creationId="{2FDB5EC8-0266-2D5F-6D17-5CAB9FBE2C8D}"/>
          </ac:spMkLst>
        </pc:spChg>
        <pc:spChg chg="add mod">
          <ac:chgData name="Kim Bélanger-Baillargeon" userId="61e8c17a-4f44-4a20-848f-58a57c92f1ad" providerId="ADAL" clId="{07CD4C2D-96BE-4A99-9F7B-37479379EFD4}" dt="2023-01-06T22:09:37.129" v="336" actId="14100"/>
          <ac:spMkLst>
            <pc:docMk/>
            <pc:sldMk cId="1726380221" sldId="335"/>
            <ac:spMk id="29" creationId="{FF27571D-DF0B-FED2-FBDC-3A95B44E7DFB}"/>
          </ac:spMkLst>
        </pc:spChg>
        <pc:spChg chg="add mod">
          <ac:chgData name="Kim Bélanger-Baillargeon" userId="61e8c17a-4f44-4a20-848f-58a57c92f1ad" providerId="ADAL" clId="{07CD4C2D-96BE-4A99-9F7B-37479379EFD4}" dt="2023-01-06T22:09:23.342" v="332"/>
          <ac:spMkLst>
            <pc:docMk/>
            <pc:sldMk cId="1726380221" sldId="335"/>
            <ac:spMk id="39" creationId="{7D64458F-64B1-856F-9609-CB38C005AE34}"/>
          </ac:spMkLst>
        </pc:spChg>
        <pc:picChg chg="add mod">
          <ac:chgData name="Kim Bélanger-Baillargeon" userId="61e8c17a-4f44-4a20-848f-58a57c92f1ad" providerId="ADAL" clId="{07CD4C2D-96BE-4A99-9F7B-37479379EFD4}" dt="2022-12-23T18:26:12.011" v="95"/>
          <ac:picMkLst>
            <pc:docMk/>
            <pc:sldMk cId="1726380221" sldId="335"/>
            <ac:picMk id="4" creationId="{BC375D2B-167D-F56C-2D73-2EAA2E7BE8DC}"/>
          </ac:picMkLst>
        </pc:picChg>
        <pc:picChg chg="add mod">
          <ac:chgData name="Kim Bélanger-Baillargeon" userId="61e8c17a-4f44-4a20-848f-58a57c92f1ad" providerId="ADAL" clId="{07CD4C2D-96BE-4A99-9F7B-37479379EFD4}" dt="2022-12-23T18:26:12.011" v="95"/>
          <ac:picMkLst>
            <pc:docMk/>
            <pc:sldMk cId="1726380221" sldId="335"/>
            <ac:picMk id="5" creationId="{0F30482F-447C-1404-5E32-E528F50BB307}"/>
          </ac:picMkLst>
        </pc:picChg>
        <pc:cxnChg chg="add del mod">
          <ac:chgData name="Kim Bélanger-Baillargeon" userId="61e8c17a-4f44-4a20-848f-58a57c92f1ad" providerId="ADAL" clId="{07CD4C2D-96BE-4A99-9F7B-37479379EFD4}" dt="2023-01-06T22:09:17.931" v="329" actId="478"/>
          <ac:cxnSpMkLst>
            <pc:docMk/>
            <pc:sldMk cId="1726380221" sldId="335"/>
            <ac:cxnSpMk id="12" creationId="{747163F6-FDED-214B-0BCF-212216B78D5F}"/>
          </ac:cxnSpMkLst>
        </pc:cxnChg>
        <pc:cxnChg chg="add del mod">
          <ac:chgData name="Kim Bélanger-Baillargeon" userId="61e8c17a-4f44-4a20-848f-58a57c92f1ad" providerId="ADAL" clId="{07CD4C2D-96BE-4A99-9F7B-37479379EFD4}" dt="2023-01-06T22:09:17.931" v="329" actId="478"/>
          <ac:cxnSpMkLst>
            <pc:docMk/>
            <pc:sldMk cId="1726380221" sldId="335"/>
            <ac:cxnSpMk id="13" creationId="{19246C73-1038-D451-E3C6-95A2E680624D}"/>
          </ac:cxnSpMkLst>
        </pc:cxnChg>
        <pc:cxnChg chg="add del mod">
          <ac:chgData name="Kim Bélanger-Baillargeon" userId="61e8c17a-4f44-4a20-848f-58a57c92f1ad" providerId="ADAL" clId="{07CD4C2D-96BE-4A99-9F7B-37479379EFD4}" dt="2023-01-06T22:09:17.931" v="329" actId="478"/>
          <ac:cxnSpMkLst>
            <pc:docMk/>
            <pc:sldMk cId="1726380221" sldId="335"/>
            <ac:cxnSpMk id="14" creationId="{F36DAE3E-F580-891C-3409-9632D5522BF3}"/>
          </ac:cxnSpMkLst>
        </pc:cxnChg>
        <pc:cxnChg chg="add del mod">
          <ac:chgData name="Kim Bélanger-Baillargeon" userId="61e8c17a-4f44-4a20-848f-58a57c92f1ad" providerId="ADAL" clId="{07CD4C2D-96BE-4A99-9F7B-37479379EFD4}" dt="2023-01-06T22:09:17.931" v="329" actId="478"/>
          <ac:cxnSpMkLst>
            <pc:docMk/>
            <pc:sldMk cId="1726380221" sldId="335"/>
            <ac:cxnSpMk id="15" creationId="{ACEF54DC-82F9-17E4-C5F3-674AC0330EA8}"/>
          </ac:cxnSpMkLst>
        </pc:cxnChg>
        <pc:cxnChg chg="add del mod">
          <ac:chgData name="Kim Bélanger-Baillargeon" userId="61e8c17a-4f44-4a20-848f-58a57c92f1ad" providerId="ADAL" clId="{07CD4C2D-96BE-4A99-9F7B-37479379EFD4}" dt="2023-01-06T22:09:17.931" v="329" actId="478"/>
          <ac:cxnSpMkLst>
            <pc:docMk/>
            <pc:sldMk cId="1726380221" sldId="335"/>
            <ac:cxnSpMk id="16" creationId="{FCAABC1F-E221-B784-79D4-727002E62AFC}"/>
          </ac:cxnSpMkLst>
        </pc:cxnChg>
        <pc:cxnChg chg="add del mod">
          <ac:chgData name="Kim Bélanger-Baillargeon" userId="61e8c17a-4f44-4a20-848f-58a57c92f1ad" providerId="ADAL" clId="{07CD4C2D-96BE-4A99-9F7B-37479379EFD4}" dt="2023-01-06T22:09:17.931" v="329" actId="478"/>
          <ac:cxnSpMkLst>
            <pc:docMk/>
            <pc:sldMk cId="1726380221" sldId="335"/>
            <ac:cxnSpMk id="17" creationId="{F9C1F017-BB18-2A46-351D-4FB4F781AF32}"/>
          </ac:cxnSpMkLst>
        </pc:cxnChg>
        <pc:cxnChg chg="add del mod">
          <ac:chgData name="Kim Bélanger-Baillargeon" userId="61e8c17a-4f44-4a20-848f-58a57c92f1ad" providerId="ADAL" clId="{07CD4C2D-96BE-4A99-9F7B-37479379EFD4}" dt="2023-01-06T22:09:17.931" v="329" actId="478"/>
          <ac:cxnSpMkLst>
            <pc:docMk/>
            <pc:sldMk cId="1726380221" sldId="335"/>
            <ac:cxnSpMk id="18" creationId="{50E0A1C2-3D76-F348-5456-37AB224855F9}"/>
          </ac:cxnSpMkLst>
        </pc:cxnChg>
        <pc:cxnChg chg="add del mod">
          <ac:chgData name="Kim Bélanger-Baillargeon" userId="61e8c17a-4f44-4a20-848f-58a57c92f1ad" providerId="ADAL" clId="{07CD4C2D-96BE-4A99-9F7B-37479379EFD4}" dt="2023-01-06T22:09:17.931" v="329" actId="478"/>
          <ac:cxnSpMkLst>
            <pc:docMk/>
            <pc:sldMk cId="1726380221" sldId="335"/>
            <ac:cxnSpMk id="19" creationId="{DCCAB94D-82E2-0065-9CD7-68AD6F070350}"/>
          </ac:cxnSpMkLst>
        </pc:cxnChg>
        <pc:cxnChg chg="add del mod">
          <ac:chgData name="Kim Bélanger-Baillargeon" userId="61e8c17a-4f44-4a20-848f-58a57c92f1ad" providerId="ADAL" clId="{07CD4C2D-96BE-4A99-9F7B-37479379EFD4}" dt="2023-01-06T22:09:17.931" v="329" actId="478"/>
          <ac:cxnSpMkLst>
            <pc:docMk/>
            <pc:sldMk cId="1726380221" sldId="335"/>
            <ac:cxnSpMk id="20" creationId="{47F0AF41-C4E7-BC35-C84C-1E098D50C083}"/>
          </ac:cxnSpMkLst>
        </pc:cxnChg>
        <pc:cxnChg chg="add mod">
          <ac:chgData name="Kim Bélanger-Baillargeon" userId="61e8c17a-4f44-4a20-848f-58a57c92f1ad" providerId="ADAL" clId="{07CD4C2D-96BE-4A99-9F7B-37479379EFD4}" dt="2023-01-06T22:09:23.342" v="332"/>
          <ac:cxnSpMkLst>
            <pc:docMk/>
            <pc:sldMk cId="1726380221" sldId="335"/>
            <ac:cxnSpMk id="30" creationId="{C54D8643-6AD9-95F3-9935-B84B6024FD7D}"/>
          </ac:cxnSpMkLst>
        </pc:cxnChg>
        <pc:cxnChg chg="add mod">
          <ac:chgData name="Kim Bélanger-Baillargeon" userId="61e8c17a-4f44-4a20-848f-58a57c92f1ad" providerId="ADAL" clId="{07CD4C2D-96BE-4A99-9F7B-37479379EFD4}" dt="2023-01-06T22:09:23.342" v="332"/>
          <ac:cxnSpMkLst>
            <pc:docMk/>
            <pc:sldMk cId="1726380221" sldId="335"/>
            <ac:cxnSpMk id="31" creationId="{0AC954B3-BB60-9E74-B469-CFDDD05FBCD3}"/>
          </ac:cxnSpMkLst>
        </pc:cxnChg>
        <pc:cxnChg chg="add mod">
          <ac:chgData name="Kim Bélanger-Baillargeon" userId="61e8c17a-4f44-4a20-848f-58a57c92f1ad" providerId="ADAL" clId="{07CD4C2D-96BE-4A99-9F7B-37479379EFD4}" dt="2023-01-06T22:09:23.342" v="332"/>
          <ac:cxnSpMkLst>
            <pc:docMk/>
            <pc:sldMk cId="1726380221" sldId="335"/>
            <ac:cxnSpMk id="32" creationId="{E048170A-D98A-ED05-A68D-823836E2DFA7}"/>
          </ac:cxnSpMkLst>
        </pc:cxnChg>
        <pc:cxnChg chg="add mod">
          <ac:chgData name="Kim Bélanger-Baillargeon" userId="61e8c17a-4f44-4a20-848f-58a57c92f1ad" providerId="ADAL" clId="{07CD4C2D-96BE-4A99-9F7B-37479379EFD4}" dt="2023-01-06T22:09:23.342" v="332"/>
          <ac:cxnSpMkLst>
            <pc:docMk/>
            <pc:sldMk cId="1726380221" sldId="335"/>
            <ac:cxnSpMk id="33" creationId="{DE8276E0-DC59-4A84-4385-96707214A358}"/>
          </ac:cxnSpMkLst>
        </pc:cxnChg>
        <pc:cxnChg chg="add mod">
          <ac:chgData name="Kim Bélanger-Baillargeon" userId="61e8c17a-4f44-4a20-848f-58a57c92f1ad" providerId="ADAL" clId="{07CD4C2D-96BE-4A99-9F7B-37479379EFD4}" dt="2023-01-06T22:09:23.342" v="332"/>
          <ac:cxnSpMkLst>
            <pc:docMk/>
            <pc:sldMk cId="1726380221" sldId="335"/>
            <ac:cxnSpMk id="34" creationId="{89FF31CC-A0B7-C061-7630-F53006BF438F}"/>
          </ac:cxnSpMkLst>
        </pc:cxnChg>
        <pc:cxnChg chg="add mod">
          <ac:chgData name="Kim Bélanger-Baillargeon" userId="61e8c17a-4f44-4a20-848f-58a57c92f1ad" providerId="ADAL" clId="{07CD4C2D-96BE-4A99-9F7B-37479379EFD4}" dt="2023-01-06T22:09:23.342" v="332"/>
          <ac:cxnSpMkLst>
            <pc:docMk/>
            <pc:sldMk cId="1726380221" sldId="335"/>
            <ac:cxnSpMk id="35" creationId="{59A8FB4E-02B4-CFEF-D3F5-B4B5BBE90E2B}"/>
          </ac:cxnSpMkLst>
        </pc:cxnChg>
        <pc:cxnChg chg="add mod">
          <ac:chgData name="Kim Bélanger-Baillargeon" userId="61e8c17a-4f44-4a20-848f-58a57c92f1ad" providerId="ADAL" clId="{07CD4C2D-96BE-4A99-9F7B-37479379EFD4}" dt="2023-01-06T22:09:23.342" v="332"/>
          <ac:cxnSpMkLst>
            <pc:docMk/>
            <pc:sldMk cId="1726380221" sldId="335"/>
            <ac:cxnSpMk id="36" creationId="{E143EB34-810D-453B-180B-B7A0E658AD3E}"/>
          </ac:cxnSpMkLst>
        </pc:cxnChg>
        <pc:cxnChg chg="add mod">
          <ac:chgData name="Kim Bélanger-Baillargeon" userId="61e8c17a-4f44-4a20-848f-58a57c92f1ad" providerId="ADAL" clId="{07CD4C2D-96BE-4A99-9F7B-37479379EFD4}" dt="2023-01-06T22:09:23.342" v="332"/>
          <ac:cxnSpMkLst>
            <pc:docMk/>
            <pc:sldMk cId="1726380221" sldId="335"/>
            <ac:cxnSpMk id="37" creationId="{D5A8E0D5-08B8-E762-AF54-7696BD9A3FB4}"/>
          </ac:cxnSpMkLst>
        </pc:cxnChg>
        <pc:cxnChg chg="add mod">
          <ac:chgData name="Kim Bélanger-Baillargeon" userId="61e8c17a-4f44-4a20-848f-58a57c92f1ad" providerId="ADAL" clId="{07CD4C2D-96BE-4A99-9F7B-37479379EFD4}" dt="2023-01-06T22:09:23.342" v="332"/>
          <ac:cxnSpMkLst>
            <pc:docMk/>
            <pc:sldMk cId="1726380221" sldId="335"/>
            <ac:cxnSpMk id="38" creationId="{C5AA2222-70D2-29E6-E0A5-C04081971C5A}"/>
          </ac:cxnSpMkLst>
        </pc:cxnChg>
      </pc:sldChg>
      <pc:sldChg chg="addSp delSp modSp new mod">
        <pc:chgData name="Kim Bélanger-Baillargeon" userId="61e8c17a-4f44-4a20-848f-58a57c92f1ad" providerId="ADAL" clId="{07CD4C2D-96BE-4A99-9F7B-37479379EFD4}" dt="2023-01-06T22:10:18.378" v="339" actId="931"/>
        <pc:sldMkLst>
          <pc:docMk/>
          <pc:sldMk cId="393553909" sldId="336"/>
        </pc:sldMkLst>
        <pc:spChg chg="mod">
          <ac:chgData name="Kim Bélanger-Baillargeon" userId="61e8c17a-4f44-4a20-848f-58a57c92f1ad" providerId="ADAL" clId="{07CD4C2D-96BE-4A99-9F7B-37479379EFD4}" dt="2022-12-23T18:41:09.912" v="108" actId="20577"/>
          <ac:spMkLst>
            <pc:docMk/>
            <pc:sldMk cId="393553909" sldId="336"/>
            <ac:spMk id="2" creationId="{85575924-A4A3-5331-35D8-CBCF4C0CE867}"/>
          </ac:spMkLst>
        </pc:spChg>
        <pc:spChg chg="del">
          <ac:chgData name="Kim Bélanger-Baillargeon" userId="61e8c17a-4f44-4a20-848f-58a57c92f1ad" providerId="ADAL" clId="{07CD4C2D-96BE-4A99-9F7B-37479379EFD4}" dt="2023-01-06T22:10:18.378" v="339" actId="931"/>
          <ac:spMkLst>
            <pc:docMk/>
            <pc:sldMk cId="393553909" sldId="336"/>
            <ac:spMk id="3" creationId="{5ADF6133-5713-A533-2DEC-054E80E7A070}"/>
          </ac:spMkLst>
        </pc:spChg>
        <pc:picChg chg="add mod">
          <ac:chgData name="Kim Bélanger-Baillargeon" userId="61e8c17a-4f44-4a20-848f-58a57c92f1ad" providerId="ADAL" clId="{07CD4C2D-96BE-4A99-9F7B-37479379EFD4}" dt="2023-01-06T22:10:18.378" v="339" actId="931"/>
          <ac:picMkLst>
            <pc:docMk/>
            <pc:sldMk cId="393553909" sldId="336"/>
            <ac:picMk id="5" creationId="{E191E2D0-3788-AE3A-A975-957DA7071722}"/>
          </ac:picMkLst>
        </pc:picChg>
      </pc:sldChg>
      <pc:sldChg chg="addSp delSp modSp new mod modNotesTx">
        <pc:chgData name="Kim Bélanger-Baillargeon" userId="61e8c17a-4f44-4a20-848f-58a57c92f1ad" providerId="ADAL" clId="{07CD4C2D-96BE-4A99-9F7B-37479379EFD4}" dt="2023-01-06T22:12:46.506" v="345"/>
        <pc:sldMkLst>
          <pc:docMk/>
          <pc:sldMk cId="3872624123" sldId="337"/>
        </pc:sldMkLst>
        <pc:spChg chg="del">
          <ac:chgData name="Kim Bélanger-Baillargeon" userId="61e8c17a-4f44-4a20-848f-58a57c92f1ad" providerId="ADAL" clId="{07CD4C2D-96BE-4A99-9F7B-37479379EFD4}" dt="2022-12-23T18:43:34.039" v="112" actId="478"/>
          <ac:spMkLst>
            <pc:docMk/>
            <pc:sldMk cId="3872624123" sldId="337"/>
            <ac:spMk id="2" creationId="{14E43D75-162B-80D8-254C-A683E338C390}"/>
          </ac:spMkLst>
        </pc:spChg>
        <pc:spChg chg="add del mod">
          <ac:chgData name="Kim Bélanger-Baillargeon" userId="61e8c17a-4f44-4a20-848f-58a57c92f1ad" providerId="ADAL" clId="{07CD4C2D-96BE-4A99-9F7B-37479379EFD4}" dt="2023-01-06T22:12:08.694" v="341" actId="478"/>
          <ac:spMkLst>
            <pc:docMk/>
            <pc:sldMk cId="3872624123" sldId="337"/>
            <ac:spMk id="2" creationId="{D4F06784-196E-08B9-3083-B406F489AAC6}"/>
          </ac:spMkLst>
        </pc:spChg>
        <pc:spChg chg="del mod">
          <ac:chgData name="Kim Bélanger-Baillargeon" userId="61e8c17a-4f44-4a20-848f-58a57c92f1ad" providerId="ADAL" clId="{07CD4C2D-96BE-4A99-9F7B-37479379EFD4}" dt="2023-01-06T22:12:05.099" v="340" actId="478"/>
          <ac:spMkLst>
            <pc:docMk/>
            <pc:sldMk cId="3872624123" sldId="337"/>
            <ac:spMk id="3" creationId="{15B229FF-324C-F63D-C7A2-C92FA59BFAD5}"/>
          </ac:spMkLst>
        </pc:spChg>
        <pc:spChg chg="add del mod">
          <ac:chgData name="Kim Bélanger-Baillargeon" userId="61e8c17a-4f44-4a20-848f-58a57c92f1ad" providerId="ADAL" clId="{07CD4C2D-96BE-4A99-9F7B-37479379EFD4}" dt="2023-01-06T22:12:05.099" v="340" actId="478"/>
          <ac:spMkLst>
            <pc:docMk/>
            <pc:sldMk cId="3872624123" sldId="337"/>
            <ac:spMk id="5" creationId="{E02C3720-59B4-F265-5411-A2FCB26DEA22}"/>
          </ac:spMkLst>
        </pc:spChg>
        <pc:spChg chg="add mod">
          <ac:chgData name="Kim Bélanger-Baillargeon" userId="61e8c17a-4f44-4a20-848f-58a57c92f1ad" providerId="ADAL" clId="{07CD4C2D-96BE-4A99-9F7B-37479379EFD4}" dt="2023-01-06T22:12:09.227" v="342"/>
          <ac:spMkLst>
            <pc:docMk/>
            <pc:sldMk cId="3872624123" sldId="337"/>
            <ac:spMk id="6" creationId="{2FE62F2A-11AA-505A-C5B6-EEC9686337DD}"/>
          </ac:spMkLst>
        </pc:spChg>
        <pc:spChg chg="add mod">
          <ac:chgData name="Kim Bélanger-Baillargeon" userId="61e8c17a-4f44-4a20-848f-58a57c92f1ad" providerId="ADAL" clId="{07CD4C2D-96BE-4A99-9F7B-37479379EFD4}" dt="2023-01-06T22:12:09.227" v="342"/>
          <ac:spMkLst>
            <pc:docMk/>
            <pc:sldMk cId="3872624123" sldId="337"/>
            <ac:spMk id="7" creationId="{148B66D4-12D5-9BF1-27F0-687BC50B1004}"/>
          </ac:spMkLst>
        </pc:spChg>
        <pc:spChg chg="add del mod">
          <ac:chgData name="Kim Bélanger-Baillargeon" userId="61e8c17a-4f44-4a20-848f-58a57c92f1ad" providerId="ADAL" clId="{07CD4C2D-96BE-4A99-9F7B-37479379EFD4}" dt="2022-12-23T18:43:46.132" v="115"/>
          <ac:spMkLst>
            <pc:docMk/>
            <pc:sldMk cId="3872624123" sldId="337"/>
            <ac:spMk id="7" creationId="{9E0C5994-1FE9-10AF-72D3-0DC1F5A03235}"/>
          </ac:spMkLst>
        </pc:spChg>
        <pc:spChg chg="add mod">
          <ac:chgData name="Kim Bélanger-Baillargeon" userId="61e8c17a-4f44-4a20-848f-58a57c92f1ad" providerId="ADAL" clId="{07CD4C2D-96BE-4A99-9F7B-37479379EFD4}" dt="2023-01-06T22:12:09.227" v="342"/>
          <ac:spMkLst>
            <pc:docMk/>
            <pc:sldMk cId="3872624123" sldId="337"/>
            <ac:spMk id="13" creationId="{03236611-8AE7-8950-828F-F27F4C2506FD}"/>
          </ac:spMkLst>
        </pc:spChg>
        <pc:graphicFrameChg chg="add del mod">
          <ac:chgData name="Kim Bélanger-Baillargeon" userId="61e8c17a-4f44-4a20-848f-58a57c92f1ad" providerId="ADAL" clId="{07CD4C2D-96BE-4A99-9F7B-37479379EFD4}" dt="2023-01-06T22:12:05.099" v="340" actId="478"/>
          <ac:graphicFrameMkLst>
            <pc:docMk/>
            <pc:sldMk cId="3872624123" sldId="337"/>
            <ac:graphicFrameMk id="8" creationId="{C5F765EE-E641-DA16-7C1B-67AA1E37570C}"/>
          </ac:graphicFrameMkLst>
        </pc:graphicFrameChg>
        <pc:graphicFrameChg chg="add mod modGraphic">
          <ac:chgData name="Kim Bélanger-Baillargeon" userId="61e8c17a-4f44-4a20-848f-58a57c92f1ad" providerId="ADAL" clId="{07CD4C2D-96BE-4A99-9F7B-37479379EFD4}" dt="2023-01-06T22:12:21.460" v="344" actId="207"/>
          <ac:graphicFrameMkLst>
            <pc:docMk/>
            <pc:sldMk cId="3872624123" sldId="337"/>
            <ac:graphicFrameMk id="11" creationId="{917D14D4-D360-2CCD-DF98-7EB5695D2B2D}"/>
          </ac:graphicFrameMkLst>
        </pc:graphicFrameChg>
        <pc:picChg chg="add del mod">
          <ac:chgData name="Kim Bélanger-Baillargeon" userId="61e8c17a-4f44-4a20-848f-58a57c92f1ad" providerId="ADAL" clId="{07CD4C2D-96BE-4A99-9F7B-37479379EFD4}" dt="2023-01-06T22:12:05.099" v="340" actId="478"/>
          <ac:picMkLst>
            <pc:docMk/>
            <pc:sldMk cId="3872624123" sldId="337"/>
            <ac:picMk id="4" creationId="{E1632889-DA3A-2D38-28EB-3857434D1067}"/>
          </ac:picMkLst>
        </pc:picChg>
        <pc:picChg chg="add del mod">
          <ac:chgData name="Kim Bélanger-Baillargeon" userId="61e8c17a-4f44-4a20-848f-58a57c92f1ad" providerId="ADAL" clId="{07CD4C2D-96BE-4A99-9F7B-37479379EFD4}" dt="2022-12-23T18:43:46.132" v="115"/>
          <ac:picMkLst>
            <pc:docMk/>
            <pc:sldMk cId="3872624123" sldId="337"/>
            <ac:picMk id="6" creationId="{E2BD1CCC-E73C-31EC-4242-92AC1469BB2C}"/>
          </ac:picMkLst>
        </pc:picChg>
        <pc:picChg chg="add mod">
          <ac:chgData name="Kim Bélanger-Baillargeon" userId="61e8c17a-4f44-4a20-848f-58a57c92f1ad" providerId="ADAL" clId="{07CD4C2D-96BE-4A99-9F7B-37479379EFD4}" dt="2022-12-23T18:44:12.407" v="121" actId="1076"/>
          <ac:picMkLst>
            <pc:docMk/>
            <pc:sldMk cId="3872624123" sldId="337"/>
            <ac:picMk id="9" creationId="{C3F74409-53D8-562C-CE10-4736A5CE3CB4}"/>
          </ac:picMkLst>
        </pc:picChg>
        <pc:picChg chg="add mod">
          <ac:chgData name="Kim Bélanger-Baillargeon" userId="61e8c17a-4f44-4a20-848f-58a57c92f1ad" providerId="ADAL" clId="{07CD4C2D-96BE-4A99-9F7B-37479379EFD4}" dt="2022-12-23T18:44:12.407" v="121" actId="1076"/>
          <ac:picMkLst>
            <pc:docMk/>
            <pc:sldMk cId="3872624123" sldId="337"/>
            <ac:picMk id="10" creationId="{1B1F1FC1-540D-EC1F-91CA-A102CFF2D4D5}"/>
          </ac:picMkLst>
        </pc:picChg>
        <pc:picChg chg="add mod">
          <ac:chgData name="Kim Bélanger-Baillargeon" userId="61e8c17a-4f44-4a20-848f-58a57c92f1ad" providerId="ADAL" clId="{07CD4C2D-96BE-4A99-9F7B-37479379EFD4}" dt="2023-01-06T22:12:09.227" v="342"/>
          <ac:picMkLst>
            <pc:docMk/>
            <pc:sldMk cId="3872624123" sldId="337"/>
            <ac:picMk id="12" creationId="{63DE2C3A-4D38-BA1F-65FB-D3C1CD36AE21}"/>
          </ac:picMkLst>
        </pc:picChg>
      </pc:sldChg>
      <pc:sldChg chg="addSp delSp modSp new mod modNotesTx">
        <pc:chgData name="Kim Bélanger-Baillargeon" userId="61e8c17a-4f44-4a20-848f-58a57c92f1ad" providerId="ADAL" clId="{07CD4C2D-96BE-4A99-9F7B-37479379EFD4}" dt="2023-01-06T22:13:49.575" v="354"/>
        <pc:sldMkLst>
          <pc:docMk/>
          <pc:sldMk cId="466277537" sldId="338"/>
        </pc:sldMkLst>
        <pc:spChg chg="del">
          <ac:chgData name="Kim Bélanger-Baillargeon" userId="61e8c17a-4f44-4a20-848f-58a57c92f1ad" providerId="ADAL" clId="{07CD4C2D-96BE-4A99-9F7B-37479379EFD4}" dt="2022-12-23T18:46:58.891" v="131" actId="478"/>
          <ac:spMkLst>
            <pc:docMk/>
            <pc:sldMk cId="466277537" sldId="338"/>
            <ac:spMk id="2" creationId="{83F1ACB1-C668-C087-D1C7-909A1B006765}"/>
          </ac:spMkLst>
        </pc:spChg>
        <pc:spChg chg="del mod">
          <ac:chgData name="Kim Bélanger-Baillargeon" userId="61e8c17a-4f44-4a20-848f-58a57c92f1ad" providerId="ADAL" clId="{07CD4C2D-96BE-4A99-9F7B-37479379EFD4}" dt="2023-01-06T22:12:58.715" v="346" actId="478"/>
          <ac:spMkLst>
            <pc:docMk/>
            <pc:sldMk cId="466277537" sldId="338"/>
            <ac:spMk id="3" creationId="{1C562F49-BE89-EBE1-5EFA-BF797C78A1E6}"/>
          </ac:spMkLst>
        </pc:spChg>
        <pc:spChg chg="add del mod">
          <ac:chgData name="Kim Bélanger-Baillargeon" userId="61e8c17a-4f44-4a20-848f-58a57c92f1ad" providerId="ADAL" clId="{07CD4C2D-96BE-4A99-9F7B-37479379EFD4}" dt="2023-01-06T22:12:58.715" v="346" actId="478"/>
          <ac:spMkLst>
            <pc:docMk/>
            <pc:sldMk cId="466277537" sldId="338"/>
            <ac:spMk id="6" creationId="{F642D382-EFC3-BC85-8DCD-05258A1140C8}"/>
          </ac:spMkLst>
        </pc:spChg>
        <pc:spChg chg="add del mod">
          <ac:chgData name="Kim Bélanger-Baillargeon" userId="61e8c17a-4f44-4a20-848f-58a57c92f1ad" providerId="ADAL" clId="{07CD4C2D-96BE-4A99-9F7B-37479379EFD4}" dt="2023-01-06T22:12:58.715" v="346" actId="478"/>
          <ac:spMkLst>
            <pc:docMk/>
            <pc:sldMk cId="466277537" sldId="338"/>
            <ac:spMk id="7" creationId="{681FEB60-D3EB-DDAA-7EE3-7FBF41491C84}"/>
          </ac:spMkLst>
        </pc:spChg>
        <pc:spChg chg="add del mod">
          <ac:chgData name="Kim Bélanger-Baillargeon" userId="61e8c17a-4f44-4a20-848f-58a57c92f1ad" providerId="ADAL" clId="{07CD4C2D-96BE-4A99-9F7B-37479379EFD4}" dt="2023-01-06T22:12:58.715" v="346" actId="478"/>
          <ac:spMkLst>
            <pc:docMk/>
            <pc:sldMk cId="466277537" sldId="338"/>
            <ac:spMk id="8" creationId="{CF74F113-6C1F-5D74-FA88-7351A7806B16}"/>
          </ac:spMkLst>
        </pc:spChg>
        <pc:spChg chg="add del mod">
          <ac:chgData name="Kim Bélanger-Baillargeon" userId="61e8c17a-4f44-4a20-848f-58a57c92f1ad" providerId="ADAL" clId="{07CD4C2D-96BE-4A99-9F7B-37479379EFD4}" dt="2023-01-06T22:12:58.715" v="346" actId="478"/>
          <ac:spMkLst>
            <pc:docMk/>
            <pc:sldMk cId="466277537" sldId="338"/>
            <ac:spMk id="9" creationId="{39EC5B48-FAB9-18A5-FE4C-7DAA60397166}"/>
          </ac:spMkLst>
        </pc:spChg>
        <pc:spChg chg="add del mod">
          <ac:chgData name="Kim Bélanger-Baillargeon" userId="61e8c17a-4f44-4a20-848f-58a57c92f1ad" providerId="ADAL" clId="{07CD4C2D-96BE-4A99-9F7B-37479379EFD4}" dt="2023-01-06T22:12:58.715" v="346" actId="478"/>
          <ac:spMkLst>
            <pc:docMk/>
            <pc:sldMk cId="466277537" sldId="338"/>
            <ac:spMk id="10" creationId="{237AF0BC-33A0-76F5-2942-3FB5D1F2A655}"/>
          </ac:spMkLst>
        </pc:spChg>
        <pc:spChg chg="add del mod">
          <ac:chgData name="Kim Bélanger-Baillargeon" userId="61e8c17a-4f44-4a20-848f-58a57c92f1ad" providerId="ADAL" clId="{07CD4C2D-96BE-4A99-9F7B-37479379EFD4}" dt="2023-01-06T22:12:58.715" v="346" actId="478"/>
          <ac:spMkLst>
            <pc:docMk/>
            <pc:sldMk cId="466277537" sldId="338"/>
            <ac:spMk id="11" creationId="{48D4A4F4-A879-D6E4-F527-244F020CC4DE}"/>
          </ac:spMkLst>
        </pc:spChg>
        <pc:spChg chg="add del mod">
          <ac:chgData name="Kim Bélanger-Baillargeon" userId="61e8c17a-4f44-4a20-848f-58a57c92f1ad" providerId="ADAL" clId="{07CD4C2D-96BE-4A99-9F7B-37479379EFD4}" dt="2023-01-06T22:12:58.715" v="346" actId="478"/>
          <ac:spMkLst>
            <pc:docMk/>
            <pc:sldMk cId="466277537" sldId="338"/>
            <ac:spMk id="12" creationId="{83BF781D-3F84-3952-C502-130EA43C1955}"/>
          </ac:spMkLst>
        </pc:spChg>
        <pc:spChg chg="add del mod">
          <ac:chgData name="Kim Bélanger-Baillargeon" userId="61e8c17a-4f44-4a20-848f-58a57c92f1ad" providerId="ADAL" clId="{07CD4C2D-96BE-4A99-9F7B-37479379EFD4}" dt="2023-01-06T22:12:58.715" v="346" actId="478"/>
          <ac:spMkLst>
            <pc:docMk/>
            <pc:sldMk cId="466277537" sldId="338"/>
            <ac:spMk id="13" creationId="{1E38D710-CFA3-B710-ADF4-DDD17A945ABA}"/>
          </ac:spMkLst>
        </pc:spChg>
        <pc:spChg chg="add del mod">
          <ac:chgData name="Kim Bélanger-Baillargeon" userId="61e8c17a-4f44-4a20-848f-58a57c92f1ad" providerId="ADAL" clId="{07CD4C2D-96BE-4A99-9F7B-37479379EFD4}" dt="2023-01-06T22:12:58.715" v="346" actId="478"/>
          <ac:spMkLst>
            <pc:docMk/>
            <pc:sldMk cId="466277537" sldId="338"/>
            <ac:spMk id="14" creationId="{88B3C161-6FFA-F03A-B5C1-F5AE63AC7146}"/>
          </ac:spMkLst>
        </pc:spChg>
        <pc:spChg chg="add del mod">
          <ac:chgData name="Kim Bélanger-Baillargeon" userId="61e8c17a-4f44-4a20-848f-58a57c92f1ad" providerId="ADAL" clId="{07CD4C2D-96BE-4A99-9F7B-37479379EFD4}" dt="2023-01-06T22:12:58.715" v="346" actId="478"/>
          <ac:spMkLst>
            <pc:docMk/>
            <pc:sldMk cId="466277537" sldId="338"/>
            <ac:spMk id="22" creationId="{26CEFE83-C17A-3C70-8462-FE2B38511F6D}"/>
          </ac:spMkLst>
        </pc:spChg>
        <pc:spChg chg="add del mod">
          <ac:chgData name="Kim Bélanger-Baillargeon" userId="61e8c17a-4f44-4a20-848f-58a57c92f1ad" providerId="ADAL" clId="{07CD4C2D-96BE-4A99-9F7B-37479379EFD4}" dt="2023-01-06T22:13:01.410" v="347" actId="478"/>
          <ac:spMkLst>
            <pc:docMk/>
            <pc:sldMk cId="466277537" sldId="338"/>
            <ac:spMk id="24" creationId="{D75DC347-7F4D-9DD6-0788-A85F117B9642}"/>
          </ac:spMkLst>
        </pc:spChg>
        <pc:spChg chg="add mod">
          <ac:chgData name="Kim Bélanger-Baillargeon" userId="61e8c17a-4f44-4a20-848f-58a57c92f1ad" providerId="ADAL" clId="{07CD4C2D-96BE-4A99-9F7B-37479379EFD4}" dt="2023-01-06T22:13:10.899" v="348"/>
          <ac:spMkLst>
            <pc:docMk/>
            <pc:sldMk cId="466277537" sldId="338"/>
            <ac:spMk id="25" creationId="{DD18F6CB-F6FB-ADC6-941F-A43706428CB9}"/>
          </ac:spMkLst>
        </pc:spChg>
        <pc:spChg chg="add mod">
          <ac:chgData name="Kim Bélanger-Baillargeon" userId="61e8c17a-4f44-4a20-848f-58a57c92f1ad" providerId="ADAL" clId="{07CD4C2D-96BE-4A99-9F7B-37479379EFD4}" dt="2023-01-06T22:13:10.899" v="348"/>
          <ac:spMkLst>
            <pc:docMk/>
            <pc:sldMk cId="466277537" sldId="338"/>
            <ac:spMk id="28" creationId="{89B3A729-78D0-0E49-64BC-9DC21A3B7B56}"/>
          </ac:spMkLst>
        </pc:spChg>
        <pc:spChg chg="add mod">
          <ac:chgData name="Kim Bélanger-Baillargeon" userId="61e8c17a-4f44-4a20-848f-58a57c92f1ad" providerId="ADAL" clId="{07CD4C2D-96BE-4A99-9F7B-37479379EFD4}" dt="2023-01-06T22:13:42.324" v="353" actId="208"/>
          <ac:spMkLst>
            <pc:docMk/>
            <pc:sldMk cId="466277537" sldId="338"/>
            <ac:spMk id="29" creationId="{E496E11A-11DF-A901-B947-4E351023C831}"/>
          </ac:spMkLst>
        </pc:spChg>
        <pc:spChg chg="add mod">
          <ac:chgData name="Kim Bélanger-Baillargeon" userId="61e8c17a-4f44-4a20-848f-58a57c92f1ad" providerId="ADAL" clId="{07CD4C2D-96BE-4A99-9F7B-37479379EFD4}" dt="2023-01-06T22:13:19.108" v="349" actId="207"/>
          <ac:spMkLst>
            <pc:docMk/>
            <pc:sldMk cId="466277537" sldId="338"/>
            <ac:spMk id="30" creationId="{4388F7AE-B54F-CC04-540F-DFC032F5D495}"/>
          </ac:spMkLst>
        </pc:spChg>
        <pc:spChg chg="add mod">
          <ac:chgData name="Kim Bélanger-Baillargeon" userId="61e8c17a-4f44-4a20-848f-58a57c92f1ad" providerId="ADAL" clId="{07CD4C2D-96BE-4A99-9F7B-37479379EFD4}" dt="2023-01-06T22:13:10.899" v="348"/>
          <ac:spMkLst>
            <pc:docMk/>
            <pc:sldMk cId="466277537" sldId="338"/>
            <ac:spMk id="31" creationId="{4E67F251-836C-84C8-FE71-8FD11B8F16ED}"/>
          </ac:spMkLst>
        </pc:spChg>
        <pc:spChg chg="add mod">
          <ac:chgData name="Kim Bélanger-Baillargeon" userId="61e8c17a-4f44-4a20-848f-58a57c92f1ad" providerId="ADAL" clId="{07CD4C2D-96BE-4A99-9F7B-37479379EFD4}" dt="2023-01-06T22:13:10.899" v="348"/>
          <ac:spMkLst>
            <pc:docMk/>
            <pc:sldMk cId="466277537" sldId="338"/>
            <ac:spMk id="32" creationId="{98EB696D-DC78-1CB2-3581-8D5AF436EA75}"/>
          </ac:spMkLst>
        </pc:spChg>
        <pc:spChg chg="add mod">
          <ac:chgData name="Kim Bélanger-Baillargeon" userId="61e8c17a-4f44-4a20-848f-58a57c92f1ad" providerId="ADAL" clId="{07CD4C2D-96BE-4A99-9F7B-37479379EFD4}" dt="2023-01-06T22:13:10.899" v="348"/>
          <ac:spMkLst>
            <pc:docMk/>
            <pc:sldMk cId="466277537" sldId="338"/>
            <ac:spMk id="33" creationId="{BCB1CD76-94D5-B62D-34D4-59AEC7ED7783}"/>
          </ac:spMkLst>
        </pc:spChg>
        <pc:spChg chg="add mod">
          <ac:chgData name="Kim Bélanger-Baillargeon" userId="61e8c17a-4f44-4a20-848f-58a57c92f1ad" providerId="ADAL" clId="{07CD4C2D-96BE-4A99-9F7B-37479379EFD4}" dt="2023-01-06T22:13:10.899" v="348"/>
          <ac:spMkLst>
            <pc:docMk/>
            <pc:sldMk cId="466277537" sldId="338"/>
            <ac:spMk id="34" creationId="{4A979485-423E-FA70-BC5A-B8582A667EDB}"/>
          </ac:spMkLst>
        </pc:spChg>
        <pc:spChg chg="add mod">
          <ac:chgData name="Kim Bélanger-Baillargeon" userId="61e8c17a-4f44-4a20-848f-58a57c92f1ad" providerId="ADAL" clId="{07CD4C2D-96BE-4A99-9F7B-37479379EFD4}" dt="2023-01-06T22:13:10.899" v="348"/>
          <ac:spMkLst>
            <pc:docMk/>
            <pc:sldMk cId="466277537" sldId="338"/>
            <ac:spMk id="35" creationId="{8973C999-2738-AEF9-41B8-49DB344DB747}"/>
          </ac:spMkLst>
        </pc:spChg>
        <pc:spChg chg="add mod">
          <ac:chgData name="Kim Bélanger-Baillargeon" userId="61e8c17a-4f44-4a20-848f-58a57c92f1ad" providerId="ADAL" clId="{07CD4C2D-96BE-4A99-9F7B-37479379EFD4}" dt="2023-01-06T22:13:10.899" v="348"/>
          <ac:spMkLst>
            <pc:docMk/>
            <pc:sldMk cId="466277537" sldId="338"/>
            <ac:spMk id="36" creationId="{E79E285D-917B-34C3-EAD3-7C472D394CCA}"/>
          </ac:spMkLst>
        </pc:spChg>
        <pc:spChg chg="add mod">
          <ac:chgData name="Kim Bélanger-Baillargeon" userId="61e8c17a-4f44-4a20-848f-58a57c92f1ad" providerId="ADAL" clId="{07CD4C2D-96BE-4A99-9F7B-37479379EFD4}" dt="2023-01-06T22:13:10.899" v="348"/>
          <ac:spMkLst>
            <pc:docMk/>
            <pc:sldMk cId="466277537" sldId="338"/>
            <ac:spMk id="37" creationId="{E8423EF1-114E-6382-D81B-F1C558483CA4}"/>
          </ac:spMkLst>
        </pc:spChg>
        <pc:spChg chg="add mod">
          <ac:chgData name="Kim Bélanger-Baillargeon" userId="61e8c17a-4f44-4a20-848f-58a57c92f1ad" providerId="ADAL" clId="{07CD4C2D-96BE-4A99-9F7B-37479379EFD4}" dt="2023-01-06T22:13:10.899" v="348"/>
          <ac:spMkLst>
            <pc:docMk/>
            <pc:sldMk cId="466277537" sldId="338"/>
            <ac:spMk id="45" creationId="{E6BD5FC5-AD53-EBCA-349E-BE8E8B3FFFB1}"/>
          </ac:spMkLst>
        </pc:spChg>
        <pc:picChg chg="add del mod">
          <ac:chgData name="Kim Bélanger-Baillargeon" userId="61e8c17a-4f44-4a20-848f-58a57c92f1ad" providerId="ADAL" clId="{07CD4C2D-96BE-4A99-9F7B-37479379EFD4}" dt="2023-01-06T22:12:58.715" v="346" actId="478"/>
          <ac:picMkLst>
            <pc:docMk/>
            <pc:sldMk cId="466277537" sldId="338"/>
            <ac:picMk id="4" creationId="{00191942-14D7-10E9-64CB-99ECF6328738}"/>
          </ac:picMkLst>
        </pc:picChg>
        <pc:picChg chg="add del mod">
          <ac:chgData name="Kim Bélanger-Baillargeon" userId="61e8c17a-4f44-4a20-848f-58a57c92f1ad" providerId="ADAL" clId="{07CD4C2D-96BE-4A99-9F7B-37479379EFD4}" dt="2023-01-06T22:12:58.715" v="346" actId="478"/>
          <ac:picMkLst>
            <pc:docMk/>
            <pc:sldMk cId="466277537" sldId="338"/>
            <ac:picMk id="5" creationId="{F9B6FC0A-D8AB-399A-7B7C-5D4B32EDEDD4}"/>
          </ac:picMkLst>
        </pc:picChg>
        <pc:picChg chg="add mod">
          <ac:chgData name="Kim Bélanger-Baillargeon" userId="61e8c17a-4f44-4a20-848f-58a57c92f1ad" providerId="ADAL" clId="{07CD4C2D-96BE-4A99-9F7B-37479379EFD4}" dt="2023-01-06T22:13:10.899" v="348"/>
          <ac:picMkLst>
            <pc:docMk/>
            <pc:sldMk cId="466277537" sldId="338"/>
            <ac:picMk id="26" creationId="{B5BB2C14-8FC1-4A6E-9453-F51B53253ED3}"/>
          </ac:picMkLst>
        </pc:picChg>
        <pc:picChg chg="add mod">
          <ac:chgData name="Kim Bélanger-Baillargeon" userId="61e8c17a-4f44-4a20-848f-58a57c92f1ad" providerId="ADAL" clId="{07CD4C2D-96BE-4A99-9F7B-37479379EFD4}" dt="2023-01-06T22:13:10.899" v="348"/>
          <ac:picMkLst>
            <pc:docMk/>
            <pc:sldMk cId="466277537" sldId="338"/>
            <ac:picMk id="27" creationId="{E54422F9-FB67-B0BD-D841-CBB46DBD54E7}"/>
          </ac:picMkLst>
        </pc:picChg>
        <pc:cxnChg chg="add del mod">
          <ac:chgData name="Kim Bélanger-Baillargeon" userId="61e8c17a-4f44-4a20-848f-58a57c92f1ad" providerId="ADAL" clId="{07CD4C2D-96BE-4A99-9F7B-37479379EFD4}" dt="2023-01-06T22:12:58.715" v="346" actId="478"/>
          <ac:cxnSpMkLst>
            <pc:docMk/>
            <pc:sldMk cId="466277537" sldId="338"/>
            <ac:cxnSpMk id="15" creationId="{A77A19C9-3928-9F61-5BA7-48178534495C}"/>
          </ac:cxnSpMkLst>
        </pc:cxnChg>
        <pc:cxnChg chg="add del mod">
          <ac:chgData name="Kim Bélanger-Baillargeon" userId="61e8c17a-4f44-4a20-848f-58a57c92f1ad" providerId="ADAL" clId="{07CD4C2D-96BE-4A99-9F7B-37479379EFD4}" dt="2023-01-06T22:12:58.715" v="346" actId="478"/>
          <ac:cxnSpMkLst>
            <pc:docMk/>
            <pc:sldMk cId="466277537" sldId="338"/>
            <ac:cxnSpMk id="16" creationId="{51A2C19D-5AC9-C2FB-C915-26784001792A}"/>
          </ac:cxnSpMkLst>
        </pc:cxnChg>
        <pc:cxnChg chg="add del mod">
          <ac:chgData name="Kim Bélanger-Baillargeon" userId="61e8c17a-4f44-4a20-848f-58a57c92f1ad" providerId="ADAL" clId="{07CD4C2D-96BE-4A99-9F7B-37479379EFD4}" dt="2023-01-06T22:12:58.715" v="346" actId="478"/>
          <ac:cxnSpMkLst>
            <pc:docMk/>
            <pc:sldMk cId="466277537" sldId="338"/>
            <ac:cxnSpMk id="17" creationId="{BAEFEE06-22E4-1C98-74CF-70ACAD98C83F}"/>
          </ac:cxnSpMkLst>
        </pc:cxnChg>
        <pc:cxnChg chg="add del mod">
          <ac:chgData name="Kim Bélanger-Baillargeon" userId="61e8c17a-4f44-4a20-848f-58a57c92f1ad" providerId="ADAL" clId="{07CD4C2D-96BE-4A99-9F7B-37479379EFD4}" dt="2023-01-06T22:12:58.715" v="346" actId="478"/>
          <ac:cxnSpMkLst>
            <pc:docMk/>
            <pc:sldMk cId="466277537" sldId="338"/>
            <ac:cxnSpMk id="18" creationId="{CFCAAB01-251F-EC52-13F7-5B0F3E42C0DC}"/>
          </ac:cxnSpMkLst>
        </pc:cxnChg>
        <pc:cxnChg chg="add del mod">
          <ac:chgData name="Kim Bélanger-Baillargeon" userId="61e8c17a-4f44-4a20-848f-58a57c92f1ad" providerId="ADAL" clId="{07CD4C2D-96BE-4A99-9F7B-37479379EFD4}" dt="2023-01-06T22:12:58.715" v="346" actId="478"/>
          <ac:cxnSpMkLst>
            <pc:docMk/>
            <pc:sldMk cId="466277537" sldId="338"/>
            <ac:cxnSpMk id="19" creationId="{7085DF69-6BA4-CAE0-7987-89451434E154}"/>
          </ac:cxnSpMkLst>
        </pc:cxnChg>
        <pc:cxnChg chg="add del mod">
          <ac:chgData name="Kim Bélanger-Baillargeon" userId="61e8c17a-4f44-4a20-848f-58a57c92f1ad" providerId="ADAL" clId="{07CD4C2D-96BE-4A99-9F7B-37479379EFD4}" dt="2023-01-06T22:12:58.715" v="346" actId="478"/>
          <ac:cxnSpMkLst>
            <pc:docMk/>
            <pc:sldMk cId="466277537" sldId="338"/>
            <ac:cxnSpMk id="20" creationId="{FC26953C-0B79-FFAE-B600-9A184CAD6B6F}"/>
          </ac:cxnSpMkLst>
        </pc:cxnChg>
        <pc:cxnChg chg="add del mod">
          <ac:chgData name="Kim Bélanger-Baillargeon" userId="61e8c17a-4f44-4a20-848f-58a57c92f1ad" providerId="ADAL" clId="{07CD4C2D-96BE-4A99-9F7B-37479379EFD4}" dt="2023-01-06T22:12:58.715" v="346" actId="478"/>
          <ac:cxnSpMkLst>
            <pc:docMk/>
            <pc:sldMk cId="466277537" sldId="338"/>
            <ac:cxnSpMk id="21" creationId="{5A025E96-FA3B-83D0-2778-B5C9FDB7EC4A}"/>
          </ac:cxnSpMkLst>
        </pc:cxnChg>
        <pc:cxnChg chg="add del mod">
          <ac:chgData name="Kim Bélanger-Baillargeon" userId="61e8c17a-4f44-4a20-848f-58a57c92f1ad" providerId="ADAL" clId="{07CD4C2D-96BE-4A99-9F7B-37479379EFD4}" dt="2023-01-06T22:12:58.715" v="346" actId="478"/>
          <ac:cxnSpMkLst>
            <pc:docMk/>
            <pc:sldMk cId="466277537" sldId="338"/>
            <ac:cxnSpMk id="23" creationId="{A4A8B239-93BC-5DCC-AFA8-ED78064BCBED}"/>
          </ac:cxnSpMkLst>
        </pc:cxnChg>
        <pc:cxnChg chg="add mod">
          <ac:chgData name="Kim Bélanger-Baillargeon" userId="61e8c17a-4f44-4a20-848f-58a57c92f1ad" providerId="ADAL" clId="{07CD4C2D-96BE-4A99-9F7B-37479379EFD4}" dt="2023-01-06T22:13:10.899" v="348"/>
          <ac:cxnSpMkLst>
            <pc:docMk/>
            <pc:sldMk cId="466277537" sldId="338"/>
            <ac:cxnSpMk id="38" creationId="{9CA75672-C380-9E0F-1085-A7E9F3B54D10}"/>
          </ac:cxnSpMkLst>
        </pc:cxnChg>
        <pc:cxnChg chg="add mod">
          <ac:chgData name="Kim Bélanger-Baillargeon" userId="61e8c17a-4f44-4a20-848f-58a57c92f1ad" providerId="ADAL" clId="{07CD4C2D-96BE-4A99-9F7B-37479379EFD4}" dt="2023-01-06T22:13:10.899" v="348"/>
          <ac:cxnSpMkLst>
            <pc:docMk/>
            <pc:sldMk cId="466277537" sldId="338"/>
            <ac:cxnSpMk id="39" creationId="{4F49D263-B0A0-E7A2-1083-0B6323767FDD}"/>
          </ac:cxnSpMkLst>
        </pc:cxnChg>
        <pc:cxnChg chg="add mod">
          <ac:chgData name="Kim Bélanger-Baillargeon" userId="61e8c17a-4f44-4a20-848f-58a57c92f1ad" providerId="ADAL" clId="{07CD4C2D-96BE-4A99-9F7B-37479379EFD4}" dt="2023-01-06T22:13:10.899" v="348"/>
          <ac:cxnSpMkLst>
            <pc:docMk/>
            <pc:sldMk cId="466277537" sldId="338"/>
            <ac:cxnSpMk id="40" creationId="{1F6AA8AB-5728-4F07-AF4C-5EE146048D65}"/>
          </ac:cxnSpMkLst>
        </pc:cxnChg>
        <pc:cxnChg chg="add mod">
          <ac:chgData name="Kim Bélanger-Baillargeon" userId="61e8c17a-4f44-4a20-848f-58a57c92f1ad" providerId="ADAL" clId="{07CD4C2D-96BE-4A99-9F7B-37479379EFD4}" dt="2023-01-06T22:13:10.899" v="348"/>
          <ac:cxnSpMkLst>
            <pc:docMk/>
            <pc:sldMk cId="466277537" sldId="338"/>
            <ac:cxnSpMk id="41" creationId="{82E6A190-FAD0-3196-742D-B3AAAE13B26E}"/>
          </ac:cxnSpMkLst>
        </pc:cxnChg>
        <pc:cxnChg chg="add mod">
          <ac:chgData name="Kim Bélanger-Baillargeon" userId="61e8c17a-4f44-4a20-848f-58a57c92f1ad" providerId="ADAL" clId="{07CD4C2D-96BE-4A99-9F7B-37479379EFD4}" dt="2023-01-06T22:13:10.899" v="348"/>
          <ac:cxnSpMkLst>
            <pc:docMk/>
            <pc:sldMk cId="466277537" sldId="338"/>
            <ac:cxnSpMk id="42" creationId="{C45826C6-0541-E3B1-5721-EA84948D5A3F}"/>
          </ac:cxnSpMkLst>
        </pc:cxnChg>
        <pc:cxnChg chg="add mod">
          <ac:chgData name="Kim Bélanger-Baillargeon" userId="61e8c17a-4f44-4a20-848f-58a57c92f1ad" providerId="ADAL" clId="{07CD4C2D-96BE-4A99-9F7B-37479379EFD4}" dt="2023-01-06T22:13:10.899" v="348"/>
          <ac:cxnSpMkLst>
            <pc:docMk/>
            <pc:sldMk cId="466277537" sldId="338"/>
            <ac:cxnSpMk id="43" creationId="{D4914233-AF2F-854D-5E41-806BA1D0F375}"/>
          </ac:cxnSpMkLst>
        </pc:cxnChg>
        <pc:cxnChg chg="add mod">
          <ac:chgData name="Kim Bélanger-Baillargeon" userId="61e8c17a-4f44-4a20-848f-58a57c92f1ad" providerId="ADAL" clId="{07CD4C2D-96BE-4A99-9F7B-37479379EFD4}" dt="2023-01-06T22:13:10.899" v="348"/>
          <ac:cxnSpMkLst>
            <pc:docMk/>
            <pc:sldMk cId="466277537" sldId="338"/>
            <ac:cxnSpMk id="44" creationId="{191AA35D-731A-D1F2-D66B-E0DF3C518A91}"/>
          </ac:cxnSpMkLst>
        </pc:cxnChg>
        <pc:cxnChg chg="add mod">
          <ac:chgData name="Kim Bélanger-Baillargeon" userId="61e8c17a-4f44-4a20-848f-58a57c92f1ad" providerId="ADAL" clId="{07CD4C2D-96BE-4A99-9F7B-37479379EFD4}" dt="2023-01-06T22:13:10.899" v="348"/>
          <ac:cxnSpMkLst>
            <pc:docMk/>
            <pc:sldMk cId="466277537" sldId="338"/>
            <ac:cxnSpMk id="46" creationId="{9A78AF81-07EE-905F-9804-674C01FFB141}"/>
          </ac:cxnSpMkLst>
        </pc:cxnChg>
      </pc:sldChg>
      <pc:sldChg chg="new del">
        <pc:chgData name="Kim Bélanger-Baillargeon" userId="61e8c17a-4f44-4a20-848f-58a57c92f1ad" providerId="ADAL" clId="{07CD4C2D-96BE-4A99-9F7B-37479379EFD4}" dt="2022-12-23T18:44:45.837" v="125" actId="680"/>
        <pc:sldMkLst>
          <pc:docMk/>
          <pc:sldMk cId="1706898840" sldId="338"/>
        </pc:sldMkLst>
      </pc:sldChg>
      <pc:sldChg chg="addSp delSp modSp new mod modNotesTx">
        <pc:chgData name="Kim Bélanger-Baillargeon" userId="61e8c17a-4f44-4a20-848f-58a57c92f1ad" providerId="ADAL" clId="{07CD4C2D-96BE-4A99-9F7B-37479379EFD4}" dt="2023-01-06T22:14:52.736" v="373" actId="20577"/>
        <pc:sldMkLst>
          <pc:docMk/>
          <pc:sldMk cId="3813285674" sldId="339"/>
        </pc:sldMkLst>
        <pc:spChg chg="del">
          <ac:chgData name="Kim Bélanger-Baillargeon" userId="61e8c17a-4f44-4a20-848f-58a57c92f1ad" providerId="ADAL" clId="{07CD4C2D-96BE-4A99-9F7B-37479379EFD4}" dt="2022-12-23T18:49:46.216" v="142" actId="478"/>
          <ac:spMkLst>
            <pc:docMk/>
            <pc:sldMk cId="3813285674" sldId="339"/>
            <ac:spMk id="2" creationId="{53D0267A-F5FC-5C17-D93F-2E536F4FB5C5}"/>
          </ac:spMkLst>
        </pc:spChg>
        <pc:spChg chg="del mod">
          <ac:chgData name="Kim Bélanger-Baillargeon" userId="61e8c17a-4f44-4a20-848f-58a57c92f1ad" providerId="ADAL" clId="{07CD4C2D-96BE-4A99-9F7B-37479379EFD4}" dt="2023-01-06T22:14:22.893" v="356" actId="478"/>
          <ac:spMkLst>
            <pc:docMk/>
            <pc:sldMk cId="3813285674" sldId="339"/>
            <ac:spMk id="3" creationId="{52511778-9FA5-A256-040D-ABF9F6BDF138}"/>
          </ac:spMkLst>
        </pc:spChg>
        <pc:spChg chg="add del mod">
          <ac:chgData name="Kim Bélanger-Baillargeon" userId="61e8c17a-4f44-4a20-848f-58a57c92f1ad" providerId="ADAL" clId="{07CD4C2D-96BE-4A99-9F7B-37479379EFD4}" dt="2023-01-06T22:14:20.671" v="355" actId="478"/>
          <ac:spMkLst>
            <pc:docMk/>
            <pc:sldMk cId="3813285674" sldId="339"/>
            <ac:spMk id="6" creationId="{5174A98E-B5A4-F10C-068F-A8BDE811EC14}"/>
          </ac:spMkLst>
        </pc:spChg>
        <pc:spChg chg="add del mod">
          <ac:chgData name="Kim Bélanger-Baillargeon" userId="61e8c17a-4f44-4a20-848f-58a57c92f1ad" providerId="ADAL" clId="{07CD4C2D-96BE-4A99-9F7B-37479379EFD4}" dt="2023-01-06T22:14:25.495" v="357" actId="478"/>
          <ac:spMkLst>
            <pc:docMk/>
            <pc:sldMk cId="3813285674" sldId="339"/>
            <ac:spMk id="7" creationId="{D27DD7C0-520A-5B7A-4B70-7934FBFFB03F}"/>
          </ac:spMkLst>
        </pc:spChg>
        <pc:spChg chg="add mod">
          <ac:chgData name="Kim Bélanger-Baillargeon" userId="61e8c17a-4f44-4a20-848f-58a57c92f1ad" providerId="ADAL" clId="{07CD4C2D-96BE-4A99-9F7B-37479379EFD4}" dt="2023-01-06T22:14:25.982" v="358"/>
          <ac:spMkLst>
            <pc:docMk/>
            <pc:sldMk cId="3813285674" sldId="339"/>
            <ac:spMk id="8" creationId="{E2951788-1DA8-4250-C5F9-0DF6FC4EC99C}"/>
          </ac:spMkLst>
        </pc:spChg>
        <pc:spChg chg="add mod">
          <ac:chgData name="Kim Bélanger-Baillargeon" userId="61e8c17a-4f44-4a20-848f-58a57c92f1ad" providerId="ADAL" clId="{07CD4C2D-96BE-4A99-9F7B-37479379EFD4}" dt="2023-01-06T22:14:40.768" v="368" actId="20577"/>
          <ac:spMkLst>
            <pc:docMk/>
            <pc:sldMk cId="3813285674" sldId="339"/>
            <ac:spMk id="9" creationId="{B207B6AF-B271-4A4E-8976-36B53CBA7B8E}"/>
          </ac:spMkLst>
        </pc:spChg>
        <pc:spChg chg="add mod">
          <ac:chgData name="Kim Bélanger-Baillargeon" userId="61e8c17a-4f44-4a20-848f-58a57c92f1ad" providerId="ADAL" clId="{07CD4C2D-96BE-4A99-9F7B-37479379EFD4}" dt="2023-01-06T22:14:35.388" v="360" actId="5793"/>
          <ac:spMkLst>
            <pc:docMk/>
            <pc:sldMk cId="3813285674" sldId="339"/>
            <ac:spMk id="12" creationId="{7B26FEAB-8BF5-E67F-98E9-B23F4BE5B68D}"/>
          </ac:spMkLst>
        </pc:spChg>
        <pc:picChg chg="add del mod">
          <ac:chgData name="Kim Bélanger-Baillargeon" userId="61e8c17a-4f44-4a20-848f-58a57c92f1ad" providerId="ADAL" clId="{07CD4C2D-96BE-4A99-9F7B-37479379EFD4}" dt="2023-01-06T22:14:22.893" v="356" actId="478"/>
          <ac:picMkLst>
            <pc:docMk/>
            <pc:sldMk cId="3813285674" sldId="339"/>
            <ac:picMk id="4" creationId="{2F0FD419-3A69-5F1F-F033-EF0B3F249F0D}"/>
          </ac:picMkLst>
        </pc:picChg>
        <pc:picChg chg="add del mod">
          <ac:chgData name="Kim Bélanger-Baillargeon" userId="61e8c17a-4f44-4a20-848f-58a57c92f1ad" providerId="ADAL" clId="{07CD4C2D-96BE-4A99-9F7B-37479379EFD4}" dt="2023-01-06T22:14:20.671" v="355" actId="478"/>
          <ac:picMkLst>
            <pc:docMk/>
            <pc:sldMk cId="3813285674" sldId="339"/>
            <ac:picMk id="5" creationId="{F8E35E3D-4E98-5723-AFA4-F85FCCCF2133}"/>
          </ac:picMkLst>
        </pc:picChg>
        <pc:picChg chg="add mod">
          <ac:chgData name="Kim Bélanger-Baillargeon" userId="61e8c17a-4f44-4a20-848f-58a57c92f1ad" providerId="ADAL" clId="{07CD4C2D-96BE-4A99-9F7B-37479379EFD4}" dt="2023-01-06T22:14:25.982" v="358"/>
          <ac:picMkLst>
            <pc:docMk/>
            <pc:sldMk cId="3813285674" sldId="339"/>
            <ac:picMk id="10" creationId="{D14CCEC3-2ED2-3E8C-1390-CB769ADA5810}"/>
          </ac:picMkLst>
        </pc:picChg>
        <pc:picChg chg="add mod">
          <ac:chgData name="Kim Bélanger-Baillargeon" userId="61e8c17a-4f44-4a20-848f-58a57c92f1ad" providerId="ADAL" clId="{07CD4C2D-96BE-4A99-9F7B-37479379EFD4}" dt="2023-01-06T22:14:25.982" v="358"/>
          <ac:picMkLst>
            <pc:docMk/>
            <pc:sldMk cId="3813285674" sldId="339"/>
            <ac:picMk id="11" creationId="{50E306CD-C25B-EB84-7AC9-FB996BF6BDF0}"/>
          </ac:picMkLst>
        </pc:picChg>
      </pc:sldChg>
      <pc:sldChg chg="addSp delSp modSp new mod modNotesTx">
        <pc:chgData name="Kim Bélanger-Baillargeon" userId="61e8c17a-4f44-4a20-848f-58a57c92f1ad" providerId="ADAL" clId="{07CD4C2D-96BE-4A99-9F7B-37479379EFD4}" dt="2023-01-06T22:17:10.865" v="398" actId="20577"/>
        <pc:sldMkLst>
          <pc:docMk/>
          <pc:sldMk cId="3467982392" sldId="340"/>
        </pc:sldMkLst>
        <pc:spChg chg="add mod">
          <ac:chgData name="Kim Bélanger-Baillargeon" userId="61e8c17a-4f44-4a20-848f-58a57c92f1ad" providerId="ADAL" clId="{07CD4C2D-96BE-4A99-9F7B-37479379EFD4}" dt="2023-01-06T22:16:42.881" v="392" actId="1076"/>
          <ac:spMkLst>
            <pc:docMk/>
            <pc:sldMk cId="3467982392" sldId="340"/>
            <ac:spMk id="2" creationId="{1CB8ACE2-BE9C-54DD-18E7-B5F528E5E43F}"/>
          </ac:spMkLst>
        </pc:spChg>
        <pc:spChg chg="del mod">
          <ac:chgData name="Kim Bélanger-Baillargeon" userId="61e8c17a-4f44-4a20-848f-58a57c92f1ad" providerId="ADAL" clId="{07CD4C2D-96BE-4A99-9F7B-37479379EFD4}" dt="2022-12-23T18:58:14.354" v="195" actId="478"/>
          <ac:spMkLst>
            <pc:docMk/>
            <pc:sldMk cId="3467982392" sldId="340"/>
            <ac:spMk id="2" creationId="{75CD69A9-0827-932D-6076-ADE61D067844}"/>
          </ac:spMkLst>
        </pc:spChg>
        <pc:spChg chg="mod">
          <ac:chgData name="Kim Bélanger-Baillargeon" userId="61e8c17a-4f44-4a20-848f-58a57c92f1ad" providerId="ADAL" clId="{07CD4C2D-96BE-4A99-9F7B-37479379EFD4}" dt="2022-12-23T18:58:36.258" v="201" actId="1076"/>
          <ac:spMkLst>
            <pc:docMk/>
            <pc:sldMk cId="3467982392" sldId="340"/>
            <ac:spMk id="3" creationId="{2761D028-CCF1-2224-B4FD-5CB2959A02F3}"/>
          </ac:spMkLst>
        </pc:spChg>
        <pc:spChg chg="add del mod">
          <ac:chgData name="Kim Bélanger-Baillargeon" userId="61e8c17a-4f44-4a20-848f-58a57c92f1ad" providerId="ADAL" clId="{07CD4C2D-96BE-4A99-9F7B-37479379EFD4}" dt="2023-01-06T22:16:52.734" v="395" actId="478"/>
          <ac:spMkLst>
            <pc:docMk/>
            <pc:sldMk cId="3467982392" sldId="340"/>
            <ac:spMk id="5" creationId="{DEA45712-CCD3-9DD3-25FC-6E6666FD2A8C}"/>
          </ac:spMkLst>
        </pc:spChg>
        <pc:spChg chg="add del mod">
          <ac:chgData name="Kim Bélanger-Baillargeon" userId="61e8c17a-4f44-4a20-848f-58a57c92f1ad" providerId="ADAL" clId="{07CD4C2D-96BE-4A99-9F7B-37479379EFD4}" dt="2022-12-23T18:58:20.921" v="196" actId="478"/>
          <ac:spMkLst>
            <pc:docMk/>
            <pc:sldMk cId="3467982392" sldId="340"/>
            <ac:spMk id="6" creationId="{672FCF20-CEAF-E62C-E4F8-D823CEFC0D1F}"/>
          </ac:spMkLst>
        </pc:spChg>
        <pc:spChg chg="add mod">
          <ac:chgData name="Kim Bélanger-Baillargeon" userId="61e8c17a-4f44-4a20-848f-58a57c92f1ad" providerId="ADAL" clId="{07CD4C2D-96BE-4A99-9F7B-37479379EFD4}" dt="2022-12-23T18:58:21.874" v="197"/>
          <ac:spMkLst>
            <pc:docMk/>
            <pc:sldMk cId="3467982392" sldId="340"/>
            <ac:spMk id="7" creationId="{B2D54E34-2556-BD9B-6847-C45E84D75D41}"/>
          </ac:spMkLst>
        </pc:spChg>
        <pc:spChg chg="add mod">
          <ac:chgData name="Kim Bélanger-Baillargeon" userId="61e8c17a-4f44-4a20-848f-58a57c92f1ad" providerId="ADAL" clId="{07CD4C2D-96BE-4A99-9F7B-37479379EFD4}" dt="2022-12-23T18:58:21.874" v="197"/>
          <ac:spMkLst>
            <pc:docMk/>
            <pc:sldMk cId="3467982392" sldId="340"/>
            <ac:spMk id="8" creationId="{05C139B4-8E5A-DE70-E275-1578692BADC3}"/>
          </ac:spMkLst>
        </pc:spChg>
        <pc:spChg chg="add mod">
          <ac:chgData name="Kim Bélanger-Baillargeon" userId="61e8c17a-4f44-4a20-848f-58a57c92f1ad" providerId="ADAL" clId="{07CD4C2D-96BE-4A99-9F7B-37479379EFD4}" dt="2022-12-23T18:58:21.874" v="197"/>
          <ac:spMkLst>
            <pc:docMk/>
            <pc:sldMk cId="3467982392" sldId="340"/>
            <ac:spMk id="9" creationId="{1536FA9A-86CB-6E5E-DC2A-14974292A42D}"/>
          </ac:spMkLst>
        </pc:spChg>
        <pc:spChg chg="add mod">
          <ac:chgData name="Kim Bélanger-Baillargeon" userId="61e8c17a-4f44-4a20-848f-58a57c92f1ad" providerId="ADAL" clId="{07CD4C2D-96BE-4A99-9F7B-37479379EFD4}" dt="2022-12-23T18:58:21.874" v="197"/>
          <ac:spMkLst>
            <pc:docMk/>
            <pc:sldMk cId="3467982392" sldId="340"/>
            <ac:spMk id="10" creationId="{FD68E0E8-E559-A022-A662-8410B2F9B1A7}"/>
          </ac:spMkLst>
        </pc:spChg>
        <pc:spChg chg="add mod">
          <ac:chgData name="Kim Bélanger-Baillargeon" userId="61e8c17a-4f44-4a20-848f-58a57c92f1ad" providerId="ADAL" clId="{07CD4C2D-96BE-4A99-9F7B-37479379EFD4}" dt="2023-01-06T22:16:10.104" v="378"/>
          <ac:spMkLst>
            <pc:docMk/>
            <pc:sldMk cId="3467982392" sldId="340"/>
            <ac:spMk id="11" creationId="{86605B60-CE8B-0E67-5B02-830392C1491A}"/>
          </ac:spMkLst>
        </pc:spChg>
        <pc:spChg chg="add mod">
          <ac:chgData name="Kim Bélanger-Baillargeon" userId="61e8c17a-4f44-4a20-848f-58a57c92f1ad" providerId="ADAL" clId="{07CD4C2D-96BE-4A99-9F7B-37479379EFD4}" dt="2022-12-23T18:58:29.949" v="199" actId="14100"/>
          <ac:spMkLst>
            <pc:docMk/>
            <pc:sldMk cId="3467982392" sldId="340"/>
            <ac:spMk id="12" creationId="{8A255F31-14B0-DCFE-6B0C-1DCCEC269BF8}"/>
          </ac:spMkLst>
        </pc:spChg>
        <pc:spChg chg="add mod">
          <ac:chgData name="Kim Bélanger-Baillargeon" userId="61e8c17a-4f44-4a20-848f-58a57c92f1ad" providerId="ADAL" clId="{07CD4C2D-96BE-4A99-9F7B-37479379EFD4}" dt="2022-12-23T18:58:27.298" v="198" actId="14100"/>
          <ac:spMkLst>
            <pc:docMk/>
            <pc:sldMk cId="3467982392" sldId="340"/>
            <ac:spMk id="13" creationId="{513D0694-1487-6BBC-BC9F-DF955BD1B8ED}"/>
          </ac:spMkLst>
        </pc:spChg>
        <pc:spChg chg="add mod">
          <ac:chgData name="Kim Bélanger-Baillargeon" userId="61e8c17a-4f44-4a20-848f-58a57c92f1ad" providerId="ADAL" clId="{07CD4C2D-96BE-4A99-9F7B-37479379EFD4}" dt="2022-12-23T18:58:21.874" v="197"/>
          <ac:spMkLst>
            <pc:docMk/>
            <pc:sldMk cId="3467982392" sldId="340"/>
            <ac:spMk id="14" creationId="{902174D0-89F5-EB6D-7A62-A9187EA6214A}"/>
          </ac:spMkLst>
        </pc:spChg>
        <pc:spChg chg="add mod">
          <ac:chgData name="Kim Bélanger-Baillargeon" userId="61e8c17a-4f44-4a20-848f-58a57c92f1ad" providerId="ADAL" clId="{07CD4C2D-96BE-4A99-9F7B-37479379EFD4}" dt="2023-01-06T22:16:24.095" v="379"/>
          <ac:spMkLst>
            <pc:docMk/>
            <pc:sldMk cId="3467982392" sldId="340"/>
            <ac:spMk id="15" creationId="{D1428518-B4B8-1607-4F55-977FEF91456A}"/>
          </ac:spMkLst>
        </pc:spChg>
        <pc:picChg chg="add mod">
          <ac:chgData name="Kim Bélanger-Baillargeon" userId="61e8c17a-4f44-4a20-848f-58a57c92f1ad" providerId="ADAL" clId="{07CD4C2D-96BE-4A99-9F7B-37479379EFD4}" dt="2022-12-23T18:58:10.734" v="194"/>
          <ac:picMkLst>
            <pc:docMk/>
            <pc:sldMk cId="3467982392" sldId="340"/>
            <ac:picMk id="4" creationId="{B7F9BFB7-61E2-EB3B-61E8-9F136D649304}"/>
          </ac:picMkLst>
        </pc:picChg>
      </pc:sldChg>
      <pc:sldChg chg="addSp delSp modSp new mod">
        <pc:chgData name="Kim Bélanger-Baillargeon" userId="61e8c17a-4f44-4a20-848f-58a57c92f1ad" providerId="ADAL" clId="{07CD4C2D-96BE-4A99-9F7B-37479379EFD4}" dt="2023-01-06T22:15:49.621" v="377" actId="931"/>
        <pc:sldMkLst>
          <pc:docMk/>
          <pc:sldMk cId="2484414868" sldId="341"/>
        </pc:sldMkLst>
        <pc:spChg chg="mod">
          <ac:chgData name="Kim Bélanger-Baillargeon" userId="61e8c17a-4f44-4a20-848f-58a57c92f1ad" providerId="ADAL" clId="{07CD4C2D-96BE-4A99-9F7B-37479379EFD4}" dt="2023-01-06T22:15:07.446" v="376" actId="20577"/>
          <ac:spMkLst>
            <pc:docMk/>
            <pc:sldMk cId="2484414868" sldId="341"/>
            <ac:spMk id="2" creationId="{169AEB5A-73A3-529B-8C2C-897C56BE4A8B}"/>
          </ac:spMkLst>
        </pc:spChg>
        <pc:spChg chg="del">
          <ac:chgData name="Kim Bélanger-Baillargeon" userId="61e8c17a-4f44-4a20-848f-58a57c92f1ad" providerId="ADAL" clId="{07CD4C2D-96BE-4A99-9F7B-37479379EFD4}" dt="2023-01-06T22:15:49.621" v="377" actId="931"/>
          <ac:spMkLst>
            <pc:docMk/>
            <pc:sldMk cId="2484414868" sldId="341"/>
            <ac:spMk id="3" creationId="{586CEC08-A0D0-F026-280B-4B6B52263666}"/>
          </ac:spMkLst>
        </pc:spChg>
        <pc:picChg chg="add mod">
          <ac:chgData name="Kim Bélanger-Baillargeon" userId="61e8c17a-4f44-4a20-848f-58a57c92f1ad" providerId="ADAL" clId="{07CD4C2D-96BE-4A99-9F7B-37479379EFD4}" dt="2023-01-06T22:15:49.621" v="377" actId="931"/>
          <ac:picMkLst>
            <pc:docMk/>
            <pc:sldMk cId="2484414868" sldId="341"/>
            <ac:picMk id="5" creationId="{A97C70E2-C068-F544-9198-DC73C1441015}"/>
          </ac:picMkLst>
        </pc:picChg>
      </pc:sldChg>
      <pc:sldChg chg="addSp delSp modSp new mod modNotesTx">
        <pc:chgData name="Kim Bélanger-Baillargeon" userId="61e8c17a-4f44-4a20-848f-58a57c92f1ad" providerId="ADAL" clId="{07CD4C2D-96BE-4A99-9F7B-37479379EFD4}" dt="2023-01-06T22:18:06.897" v="410" actId="20577"/>
        <pc:sldMkLst>
          <pc:docMk/>
          <pc:sldMk cId="1035356521" sldId="342"/>
        </pc:sldMkLst>
        <pc:spChg chg="del mod">
          <ac:chgData name="Kim Bélanger-Baillargeon" userId="61e8c17a-4f44-4a20-848f-58a57c92f1ad" providerId="ADAL" clId="{07CD4C2D-96BE-4A99-9F7B-37479379EFD4}" dt="2022-12-23T19:05:15.878" v="228" actId="478"/>
          <ac:spMkLst>
            <pc:docMk/>
            <pc:sldMk cId="1035356521" sldId="342"/>
            <ac:spMk id="2" creationId="{EE26ACB6-5115-1973-13E3-AE1B14125A50}"/>
          </ac:spMkLst>
        </pc:spChg>
        <pc:spChg chg="mod">
          <ac:chgData name="Kim Bélanger-Baillargeon" userId="61e8c17a-4f44-4a20-848f-58a57c92f1ad" providerId="ADAL" clId="{07CD4C2D-96BE-4A99-9F7B-37479379EFD4}" dt="2023-01-06T22:17:27.913" v="400" actId="113"/>
          <ac:spMkLst>
            <pc:docMk/>
            <pc:sldMk cId="1035356521" sldId="342"/>
            <ac:spMk id="3" creationId="{3CF54757-352A-A16A-D78A-DE90F48D12E3}"/>
          </ac:spMkLst>
        </pc:spChg>
        <pc:spChg chg="add mod">
          <ac:chgData name="Kim Bélanger-Baillargeon" userId="61e8c17a-4f44-4a20-848f-58a57c92f1ad" providerId="ADAL" clId="{07CD4C2D-96BE-4A99-9F7B-37479379EFD4}" dt="2023-01-06T22:17:58.446" v="406" actId="20577"/>
          <ac:spMkLst>
            <pc:docMk/>
            <pc:sldMk cId="1035356521" sldId="342"/>
            <ac:spMk id="6" creationId="{F02C7DBC-1E09-B7B9-A17A-0243FA8B6D45}"/>
          </ac:spMkLst>
        </pc:spChg>
        <pc:spChg chg="add mod">
          <ac:chgData name="Kim Bélanger-Baillargeon" userId="61e8c17a-4f44-4a20-848f-58a57c92f1ad" providerId="ADAL" clId="{07CD4C2D-96BE-4A99-9F7B-37479379EFD4}" dt="2023-01-06T22:18:02.128" v="408" actId="1076"/>
          <ac:spMkLst>
            <pc:docMk/>
            <pc:sldMk cId="1035356521" sldId="342"/>
            <ac:spMk id="7" creationId="{BBC808E5-E75F-FC28-DAC7-982B02E2F947}"/>
          </ac:spMkLst>
        </pc:spChg>
        <pc:picChg chg="add mod">
          <ac:chgData name="Kim Bélanger-Baillargeon" userId="61e8c17a-4f44-4a20-848f-58a57c92f1ad" providerId="ADAL" clId="{07CD4C2D-96BE-4A99-9F7B-37479379EFD4}" dt="2022-12-23T19:01:27.607" v="212" actId="1076"/>
          <ac:picMkLst>
            <pc:docMk/>
            <pc:sldMk cId="1035356521" sldId="342"/>
            <ac:picMk id="4" creationId="{EC26C37D-5A6E-653B-C9CF-9DBBC13F3406}"/>
          </ac:picMkLst>
        </pc:picChg>
      </pc:sldChg>
      <pc:sldChg chg="addSp delSp modSp new mod modNotesTx">
        <pc:chgData name="Kim Bélanger-Baillargeon" userId="61e8c17a-4f44-4a20-848f-58a57c92f1ad" providerId="ADAL" clId="{07CD4C2D-96BE-4A99-9F7B-37479379EFD4}" dt="2023-01-06T22:18:39.900" v="420" actId="20577"/>
        <pc:sldMkLst>
          <pc:docMk/>
          <pc:sldMk cId="3379916400" sldId="343"/>
        </pc:sldMkLst>
        <pc:spChg chg="del">
          <ac:chgData name="Kim Bélanger-Baillargeon" userId="61e8c17a-4f44-4a20-848f-58a57c92f1ad" providerId="ADAL" clId="{07CD4C2D-96BE-4A99-9F7B-37479379EFD4}" dt="2022-12-23T19:20:31.849" v="238" actId="478"/>
          <ac:spMkLst>
            <pc:docMk/>
            <pc:sldMk cId="3379916400" sldId="343"/>
            <ac:spMk id="2" creationId="{CE71BC46-FEB3-5C66-CC44-A1945F452546}"/>
          </ac:spMkLst>
        </pc:spChg>
        <pc:spChg chg="del mod">
          <ac:chgData name="Kim Bélanger-Baillargeon" userId="61e8c17a-4f44-4a20-848f-58a57c92f1ad" providerId="ADAL" clId="{07CD4C2D-96BE-4A99-9F7B-37479379EFD4}" dt="2023-01-06T22:18:22.393" v="411" actId="478"/>
          <ac:spMkLst>
            <pc:docMk/>
            <pc:sldMk cId="3379916400" sldId="343"/>
            <ac:spMk id="3" creationId="{41707ACF-701B-5735-6783-11E4D20A8982}"/>
          </ac:spMkLst>
        </pc:spChg>
        <pc:spChg chg="add del mod">
          <ac:chgData name="Kim Bélanger-Baillargeon" userId="61e8c17a-4f44-4a20-848f-58a57c92f1ad" providerId="ADAL" clId="{07CD4C2D-96BE-4A99-9F7B-37479379EFD4}" dt="2023-01-06T22:18:22.393" v="411" actId="478"/>
          <ac:spMkLst>
            <pc:docMk/>
            <pc:sldMk cId="3379916400" sldId="343"/>
            <ac:spMk id="5" creationId="{E8CF386F-1535-FBE9-F75F-9BF007D737D2}"/>
          </ac:spMkLst>
        </pc:spChg>
        <pc:spChg chg="add del mod">
          <ac:chgData name="Kim Bélanger-Baillargeon" userId="61e8c17a-4f44-4a20-848f-58a57c92f1ad" providerId="ADAL" clId="{07CD4C2D-96BE-4A99-9F7B-37479379EFD4}" dt="2023-01-06T22:18:22.393" v="411" actId="478"/>
          <ac:spMkLst>
            <pc:docMk/>
            <pc:sldMk cId="3379916400" sldId="343"/>
            <ac:spMk id="6" creationId="{11BC7D23-1463-187B-960E-AE5F0E834CD9}"/>
          </ac:spMkLst>
        </pc:spChg>
        <pc:spChg chg="add del mod">
          <ac:chgData name="Kim Bélanger-Baillargeon" userId="61e8c17a-4f44-4a20-848f-58a57c92f1ad" providerId="ADAL" clId="{07CD4C2D-96BE-4A99-9F7B-37479379EFD4}" dt="2023-01-06T22:18:22.393" v="411" actId="478"/>
          <ac:spMkLst>
            <pc:docMk/>
            <pc:sldMk cId="3379916400" sldId="343"/>
            <ac:spMk id="7" creationId="{E827A368-A073-16BA-B8D9-B372DF76A277}"/>
          </ac:spMkLst>
        </pc:spChg>
        <pc:spChg chg="add del mod">
          <ac:chgData name="Kim Bélanger-Baillargeon" userId="61e8c17a-4f44-4a20-848f-58a57c92f1ad" providerId="ADAL" clId="{07CD4C2D-96BE-4A99-9F7B-37479379EFD4}" dt="2023-01-06T22:18:22.393" v="411" actId="478"/>
          <ac:spMkLst>
            <pc:docMk/>
            <pc:sldMk cId="3379916400" sldId="343"/>
            <ac:spMk id="8" creationId="{313C07A3-21E8-497B-5A1D-E9BB7AF53365}"/>
          </ac:spMkLst>
        </pc:spChg>
        <pc:spChg chg="add del mod">
          <ac:chgData name="Kim Bélanger-Baillargeon" userId="61e8c17a-4f44-4a20-848f-58a57c92f1ad" providerId="ADAL" clId="{07CD4C2D-96BE-4A99-9F7B-37479379EFD4}" dt="2023-01-06T22:18:22.393" v="411" actId="478"/>
          <ac:spMkLst>
            <pc:docMk/>
            <pc:sldMk cId="3379916400" sldId="343"/>
            <ac:spMk id="9" creationId="{21878CF7-1EC7-70D1-3B9F-561DC6E83D55}"/>
          </ac:spMkLst>
        </pc:spChg>
        <pc:spChg chg="add del mod">
          <ac:chgData name="Kim Bélanger-Baillargeon" userId="61e8c17a-4f44-4a20-848f-58a57c92f1ad" providerId="ADAL" clId="{07CD4C2D-96BE-4A99-9F7B-37479379EFD4}" dt="2023-01-06T22:18:22.393" v="411" actId="478"/>
          <ac:spMkLst>
            <pc:docMk/>
            <pc:sldMk cId="3379916400" sldId="343"/>
            <ac:spMk id="10" creationId="{A3F70DF8-E659-A455-FB5A-D4C7921DDD1C}"/>
          </ac:spMkLst>
        </pc:spChg>
        <pc:spChg chg="add del mod">
          <ac:chgData name="Kim Bélanger-Baillargeon" userId="61e8c17a-4f44-4a20-848f-58a57c92f1ad" providerId="ADAL" clId="{07CD4C2D-96BE-4A99-9F7B-37479379EFD4}" dt="2023-01-06T22:18:22.393" v="411" actId="478"/>
          <ac:spMkLst>
            <pc:docMk/>
            <pc:sldMk cId="3379916400" sldId="343"/>
            <ac:spMk id="11" creationId="{8A0DC8B5-B887-1CEE-5B8F-5CB83F2FF3DE}"/>
          </ac:spMkLst>
        </pc:spChg>
        <pc:spChg chg="add del mod">
          <ac:chgData name="Kim Bélanger-Baillargeon" userId="61e8c17a-4f44-4a20-848f-58a57c92f1ad" providerId="ADAL" clId="{07CD4C2D-96BE-4A99-9F7B-37479379EFD4}" dt="2023-01-06T22:18:22.393" v="411" actId="478"/>
          <ac:spMkLst>
            <pc:docMk/>
            <pc:sldMk cId="3379916400" sldId="343"/>
            <ac:spMk id="12" creationId="{F18ACE19-7643-22BA-E8B3-C7D88F12EE9D}"/>
          </ac:spMkLst>
        </pc:spChg>
        <pc:spChg chg="add del mod">
          <ac:chgData name="Kim Bélanger-Baillargeon" userId="61e8c17a-4f44-4a20-848f-58a57c92f1ad" providerId="ADAL" clId="{07CD4C2D-96BE-4A99-9F7B-37479379EFD4}" dt="2023-01-06T22:18:22.393" v="411" actId="478"/>
          <ac:spMkLst>
            <pc:docMk/>
            <pc:sldMk cId="3379916400" sldId="343"/>
            <ac:spMk id="13" creationId="{8BAB9475-3AFE-66EC-74A1-A132D44B19F6}"/>
          </ac:spMkLst>
        </pc:spChg>
        <pc:spChg chg="add del mod">
          <ac:chgData name="Kim Bélanger-Baillargeon" userId="61e8c17a-4f44-4a20-848f-58a57c92f1ad" providerId="ADAL" clId="{07CD4C2D-96BE-4A99-9F7B-37479379EFD4}" dt="2023-01-06T22:18:22.393" v="411" actId="478"/>
          <ac:spMkLst>
            <pc:docMk/>
            <pc:sldMk cId="3379916400" sldId="343"/>
            <ac:spMk id="14" creationId="{39D915BB-5A45-18CC-01FB-0E833D634C08}"/>
          </ac:spMkLst>
        </pc:spChg>
        <pc:spChg chg="add del mod">
          <ac:chgData name="Kim Bélanger-Baillargeon" userId="61e8c17a-4f44-4a20-848f-58a57c92f1ad" providerId="ADAL" clId="{07CD4C2D-96BE-4A99-9F7B-37479379EFD4}" dt="2023-01-06T22:18:22.393" v="411" actId="478"/>
          <ac:spMkLst>
            <pc:docMk/>
            <pc:sldMk cId="3379916400" sldId="343"/>
            <ac:spMk id="15" creationId="{9BDF03ED-7176-0C8F-C0C4-7523972B5B60}"/>
          </ac:spMkLst>
        </pc:spChg>
        <pc:spChg chg="add del mod">
          <ac:chgData name="Kim Bélanger-Baillargeon" userId="61e8c17a-4f44-4a20-848f-58a57c92f1ad" providerId="ADAL" clId="{07CD4C2D-96BE-4A99-9F7B-37479379EFD4}" dt="2023-01-06T22:18:22.393" v="411" actId="478"/>
          <ac:spMkLst>
            <pc:docMk/>
            <pc:sldMk cId="3379916400" sldId="343"/>
            <ac:spMk id="16" creationId="{61DD134E-7EC2-2751-4345-7B3D9C1B68F9}"/>
          </ac:spMkLst>
        </pc:spChg>
        <pc:spChg chg="add del mod">
          <ac:chgData name="Kim Bélanger-Baillargeon" userId="61e8c17a-4f44-4a20-848f-58a57c92f1ad" providerId="ADAL" clId="{07CD4C2D-96BE-4A99-9F7B-37479379EFD4}" dt="2023-01-06T22:18:25.818" v="412" actId="478"/>
          <ac:spMkLst>
            <pc:docMk/>
            <pc:sldMk cId="3379916400" sldId="343"/>
            <ac:spMk id="17" creationId="{BEB8BAC1-329A-EB87-B498-82D9152BEA8E}"/>
          </ac:spMkLst>
        </pc:spChg>
        <pc:spChg chg="add mod">
          <ac:chgData name="Kim Bélanger-Baillargeon" userId="61e8c17a-4f44-4a20-848f-58a57c92f1ad" providerId="ADAL" clId="{07CD4C2D-96BE-4A99-9F7B-37479379EFD4}" dt="2023-01-06T22:18:26.278" v="413"/>
          <ac:spMkLst>
            <pc:docMk/>
            <pc:sldMk cId="3379916400" sldId="343"/>
            <ac:spMk id="18" creationId="{40E84A5A-D4B1-BAC0-2CD6-525F861D06D9}"/>
          </ac:spMkLst>
        </pc:spChg>
        <pc:spChg chg="add mod">
          <ac:chgData name="Kim Bélanger-Baillargeon" userId="61e8c17a-4f44-4a20-848f-58a57c92f1ad" providerId="ADAL" clId="{07CD4C2D-96BE-4A99-9F7B-37479379EFD4}" dt="2023-01-06T22:18:26.278" v="413"/>
          <ac:spMkLst>
            <pc:docMk/>
            <pc:sldMk cId="3379916400" sldId="343"/>
            <ac:spMk id="19" creationId="{6B754AD5-5618-F6DE-D0FD-47B6B253027B}"/>
          </ac:spMkLst>
        </pc:spChg>
        <pc:spChg chg="add mod">
          <ac:chgData name="Kim Bélanger-Baillargeon" userId="61e8c17a-4f44-4a20-848f-58a57c92f1ad" providerId="ADAL" clId="{07CD4C2D-96BE-4A99-9F7B-37479379EFD4}" dt="2023-01-06T22:18:26.278" v="413"/>
          <ac:spMkLst>
            <pc:docMk/>
            <pc:sldMk cId="3379916400" sldId="343"/>
            <ac:spMk id="20" creationId="{AD01D672-B589-87AB-DC73-2B6814549937}"/>
          </ac:spMkLst>
        </pc:spChg>
        <pc:spChg chg="add mod">
          <ac:chgData name="Kim Bélanger-Baillargeon" userId="61e8c17a-4f44-4a20-848f-58a57c92f1ad" providerId="ADAL" clId="{07CD4C2D-96BE-4A99-9F7B-37479379EFD4}" dt="2023-01-06T22:18:26.278" v="413"/>
          <ac:spMkLst>
            <pc:docMk/>
            <pc:sldMk cId="3379916400" sldId="343"/>
            <ac:spMk id="21" creationId="{1A177394-2FFC-282B-C99D-4D1185C34210}"/>
          </ac:spMkLst>
        </pc:spChg>
        <pc:spChg chg="add mod">
          <ac:chgData name="Kim Bélanger-Baillargeon" userId="61e8c17a-4f44-4a20-848f-58a57c92f1ad" providerId="ADAL" clId="{07CD4C2D-96BE-4A99-9F7B-37479379EFD4}" dt="2023-01-06T22:18:26.278" v="413"/>
          <ac:spMkLst>
            <pc:docMk/>
            <pc:sldMk cId="3379916400" sldId="343"/>
            <ac:spMk id="22" creationId="{A3EB0F80-3ED7-244C-7896-9F1A15584BE0}"/>
          </ac:spMkLst>
        </pc:spChg>
        <pc:spChg chg="add mod">
          <ac:chgData name="Kim Bélanger-Baillargeon" userId="61e8c17a-4f44-4a20-848f-58a57c92f1ad" providerId="ADAL" clId="{07CD4C2D-96BE-4A99-9F7B-37479379EFD4}" dt="2023-01-06T22:18:26.278" v="413"/>
          <ac:spMkLst>
            <pc:docMk/>
            <pc:sldMk cId="3379916400" sldId="343"/>
            <ac:spMk id="23" creationId="{9CA577BD-89CB-4569-92AC-2298BB5DF6A1}"/>
          </ac:spMkLst>
        </pc:spChg>
        <pc:spChg chg="add mod">
          <ac:chgData name="Kim Bélanger-Baillargeon" userId="61e8c17a-4f44-4a20-848f-58a57c92f1ad" providerId="ADAL" clId="{07CD4C2D-96BE-4A99-9F7B-37479379EFD4}" dt="2023-01-06T22:18:26.278" v="413"/>
          <ac:spMkLst>
            <pc:docMk/>
            <pc:sldMk cId="3379916400" sldId="343"/>
            <ac:spMk id="24" creationId="{38229068-0A82-2B91-D77A-53D4173ED953}"/>
          </ac:spMkLst>
        </pc:spChg>
        <pc:spChg chg="add mod">
          <ac:chgData name="Kim Bélanger-Baillargeon" userId="61e8c17a-4f44-4a20-848f-58a57c92f1ad" providerId="ADAL" clId="{07CD4C2D-96BE-4A99-9F7B-37479379EFD4}" dt="2023-01-06T22:18:26.278" v="413"/>
          <ac:spMkLst>
            <pc:docMk/>
            <pc:sldMk cId="3379916400" sldId="343"/>
            <ac:spMk id="25" creationId="{D660082B-795D-60BF-08AE-F23F6E2FE0CE}"/>
          </ac:spMkLst>
        </pc:spChg>
        <pc:spChg chg="add mod">
          <ac:chgData name="Kim Bélanger-Baillargeon" userId="61e8c17a-4f44-4a20-848f-58a57c92f1ad" providerId="ADAL" clId="{07CD4C2D-96BE-4A99-9F7B-37479379EFD4}" dt="2023-01-06T22:18:26.278" v="413"/>
          <ac:spMkLst>
            <pc:docMk/>
            <pc:sldMk cId="3379916400" sldId="343"/>
            <ac:spMk id="26" creationId="{3ADC64A8-0DF1-E6A6-BC44-4A10493FEC86}"/>
          </ac:spMkLst>
        </pc:spChg>
        <pc:spChg chg="add mod">
          <ac:chgData name="Kim Bélanger-Baillargeon" userId="61e8c17a-4f44-4a20-848f-58a57c92f1ad" providerId="ADAL" clId="{07CD4C2D-96BE-4A99-9F7B-37479379EFD4}" dt="2023-01-06T22:18:26.278" v="413"/>
          <ac:spMkLst>
            <pc:docMk/>
            <pc:sldMk cId="3379916400" sldId="343"/>
            <ac:spMk id="27" creationId="{9420134B-FA6A-3163-BFDA-DB49C20E9FBE}"/>
          </ac:spMkLst>
        </pc:spChg>
        <pc:spChg chg="add mod">
          <ac:chgData name="Kim Bélanger-Baillargeon" userId="61e8c17a-4f44-4a20-848f-58a57c92f1ad" providerId="ADAL" clId="{07CD4C2D-96BE-4A99-9F7B-37479379EFD4}" dt="2023-01-06T22:18:26.278" v="413"/>
          <ac:spMkLst>
            <pc:docMk/>
            <pc:sldMk cId="3379916400" sldId="343"/>
            <ac:spMk id="28" creationId="{20F5F790-8549-6764-D92D-EB8DD205278A}"/>
          </ac:spMkLst>
        </pc:spChg>
        <pc:spChg chg="add mod">
          <ac:chgData name="Kim Bélanger-Baillargeon" userId="61e8c17a-4f44-4a20-848f-58a57c92f1ad" providerId="ADAL" clId="{07CD4C2D-96BE-4A99-9F7B-37479379EFD4}" dt="2023-01-06T22:18:26.278" v="413"/>
          <ac:spMkLst>
            <pc:docMk/>
            <pc:sldMk cId="3379916400" sldId="343"/>
            <ac:spMk id="29" creationId="{DD7DBC14-ED96-7786-8DF1-513327E7CDD7}"/>
          </ac:spMkLst>
        </pc:spChg>
        <pc:spChg chg="add mod">
          <ac:chgData name="Kim Bélanger-Baillargeon" userId="61e8c17a-4f44-4a20-848f-58a57c92f1ad" providerId="ADAL" clId="{07CD4C2D-96BE-4A99-9F7B-37479379EFD4}" dt="2023-01-06T22:18:26.278" v="413"/>
          <ac:spMkLst>
            <pc:docMk/>
            <pc:sldMk cId="3379916400" sldId="343"/>
            <ac:spMk id="30" creationId="{FCB7F222-BD22-E1FE-4759-A9E506EB2E79}"/>
          </ac:spMkLst>
        </pc:spChg>
        <pc:picChg chg="add del mod">
          <ac:chgData name="Kim Bélanger-Baillargeon" userId="61e8c17a-4f44-4a20-848f-58a57c92f1ad" providerId="ADAL" clId="{07CD4C2D-96BE-4A99-9F7B-37479379EFD4}" dt="2023-01-06T22:18:22.393" v="411" actId="478"/>
          <ac:picMkLst>
            <pc:docMk/>
            <pc:sldMk cId="3379916400" sldId="343"/>
            <ac:picMk id="4" creationId="{07E0E085-61AE-F73F-FFAE-E61EB1852B8D}"/>
          </ac:picMkLst>
        </pc:picChg>
        <pc:picChg chg="add mod">
          <ac:chgData name="Kim Bélanger-Baillargeon" userId="61e8c17a-4f44-4a20-848f-58a57c92f1ad" providerId="ADAL" clId="{07CD4C2D-96BE-4A99-9F7B-37479379EFD4}" dt="2023-01-06T22:18:26.278" v="413"/>
          <ac:picMkLst>
            <pc:docMk/>
            <pc:sldMk cId="3379916400" sldId="343"/>
            <ac:picMk id="31" creationId="{5AEFDC46-4B96-5AF3-2627-A5395A3DE45F}"/>
          </ac:picMkLst>
        </pc:picChg>
      </pc:sldChg>
      <pc:sldChg chg="addSp delSp modSp new mod modNotesTx">
        <pc:chgData name="Kim Bélanger-Baillargeon" userId="61e8c17a-4f44-4a20-848f-58a57c92f1ad" providerId="ADAL" clId="{07CD4C2D-96BE-4A99-9F7B-37479379EFD4}" dt="2023-01-06T22:20:09.631" v="441" actId="20577"/>
        <pc:sldMkLst>
          <pc:docMk/>
          <pc:sldMk cId="1687417739" sldId="344"/>
        </pc:sldMkLst>
        <pc:spChg chg="add mod">
          <ac:chgData name="Kim Bélanger-Baillargeon" userId="61e8c17a-4f44-4a20-848f-58a57c92f1ad" providerId="ADAL" clId="{07CD4C2D-96BE-4A99-9F7B-37479379EFD4}" dt="2023-01-06T22:19:53.691" v="436" actId="1076"/>
          <ac:spMkLst>
            <pc:docMk/>
            <pc:sldMk cId="1687417739" sldId="344"/>
            <ac:spMk id="2" creationId="{5D8A0B97-EC37-C4B4-2F6C-2D8F4BE86455}"/>
          </ac:spMkLst>
        </pc:spChg>
        <pc:spChg chg="del">
          <ac:chgData name="Kim Bélanger-Baillargeon" userId="61e8c17a-4f44-4a20-848f-58a57c92f1ad" providerId="ADAL" clId="{07CD4C2D-96BE-4A99-9F7B-37479379EFD4}" dt="2022-12-23T19:21:32.257" v="253" actId="478"/>
          <ac:spMkLst>
            <pc:docMk/>
            <pc:sldMk cId="1687417739" sldId="344"/>
            <ac:spMk id="2" creationId="{9B7E9B5D-6494-C8D5-1353-5B5FD560359E}"/>
          </ac:spMkLst>
        </pc:spChg>
        <pc:spChg chg="del">
          <ac:chgData name="Kim Bélanger-Baillargeon" userId="61e8c17a-4f44-4a20-848f-58a57c92f1ad" providerId="ADAL" clId="{07CD4C2D-96BE-4A99-9F7B-37479379EFD4}" dt="2022-12-23T19:21:23.857" v="251"/>
          <ac:spMkLst>
            <pc:docMk/>
            <pc:sldMk cId="1687417739" sldId="344"/>
            <ac:spMk id="3" creationId="{2A8D6967-6F27-A73A-A84F-3226EDFF5BDD}"/>
          </ac:spMkLst>
        </pc:spChg>
        <pc:spChg chg="add del mod">
          <ac:chgData name="Kim Bélanger-Baillargeon" userId="61e8c17a-4f44-4a20-848f-58a57c92f1ad" providerId="ADAL" clId="{07CD4C2D-96BE-4A99-9F7B-37479379EFD4}" dt="2023-01-06T22:19:49.278" v="434" actId="478"/>
          <ac:spMkLst>
            <pc:docMk/>
            <pc:sldMk cId="1687417739" sldId="344"/>
            <ac:spMk id="4" creationId="{46F0B2F8-AEF3-1F50-CDB7-D3B9D7128AB0}"/>
          </ac:spMkLst>
        </pc:spChg>
        <pc:spChg chg="add del mod">
          <ac:chgData name="Kim Bélanger-Baillargeon" userId="61e8c17a-4f44-4a20-848f-58a57c92f1ad" providerId="ADAL" clId="{07CD4C2D-96BE-4A99-9F7B-37479379EFD4}" dt="2023-01-06T22:19:43.333" v="431" actId="478"/>
          <ac:spMkLst>
            <pc:docMk/>
            <pc:sldMk cId="1687417739" sldId="344"/>
            <ac:spMk id="7" creationId="{B2349816-A047-07D1-0CF2-759E6A049352}"/>
          </ac:spMkLst>
        </pc:spChg>
        <pc:spChg chg="add del mod">
          <ac:chgData name="Kim Bélanger-Baillargeon" userId="61e8c17a-4f44-4a20-848f-58a57c92f1ad" providerId="ADAL" clId="{07CD4C2D-96BE-4A99-9F7B-37479379EFD4}" dt="2023-01-06T22:19:44.972" v="432" actId="1076"/>
          <ac:spMkLst>
            <pc:docMk/>
            <pc:sldMk cId="1687417739" sldId="344"/>
            <ac:spMk id="8" creationId="{636F0274-7CB6-557F-AF44-48DE4A370BEA}"/>
          </ac:spMkLst>
        </pc:spChg>
        <pc:spChg chg="add del mod">
          <ac:chgData name="Kim Bélanger-Baillargeon" userId="61e8c17a-4f44-4a20-848f-58a57c92f1ad" providerId="ADAL" clId="{07CD4C2D-96BE-4A99-9F7B-37479379EFD4}" dt="2023-01-06T22:19:50.746" v="435" actId="478"/>
          <ac:spMkLst>
            <pc:docMk/>
            <pc:sldMk cId="1687417739" sldId="344"/>
            <ac:spMk id="10" creationId="{CB1CE668-E44E-F6BC-E91E-C722EF562D0F}"/>
          </ac:spMkLst>
        </pc:spChg>
        <pc:graphicFrameChg chg="add mod modGraphic">
          <ac:chgData name="Kim Bélanger-Baillargeon" userId="61e8c17a-4f44-4a20-848f-58a57c92f1ad" providerId="ADAL" clId="{07CD4C2D-96BE-4A99-9F7B-37479379EFD4}" dt="2023-01-06T22:20:01.569" v="438" actId="207"/>
          <ac:graphicFrameMkLst>
            <pc:docMk/>
            <pc:sldMk cId="1687417739" sldId="344"/>
            <ac:graphicFrameMk id="3" creationId="{AB6A7EA7-C595-DBD8-1740-2BB881EEE672}"/>
          </ac:graphicFrameMkLst>
        </pc:graphicFrameChg>
        <pc:graphicFrameChg chg="add del mod modGraphic">
          <ac:chgData name="Kim Bélanger-Baillargeon" userId="61e8c17a-4f44-4a20-848f-58a57c92f1ad" providerId="ADAL" clId="{07CD4C2D-96BE-4A99-9F7B-37479379EFD4}" dt="2023-01-06T22:19:36.305" v="427" actId="478"/>
          <ac:graphicFrameMkLst>
            <pc:docMk/>
            <pc:sldMk cId="1687417739" sldId="344"/>
            <ac:graphicFrameMk id="5" creationId="{0F0CD3B1-499A-4A23-60D9-02043B1BE159}"/>
          </ac:graphicFrameMkLst>
        </pc:graphicFrameChg>
        <pc:picChg chg="add mod">
          <ac:chgData name="Kim Bélanger-Baillargeon" userId="61e8c17a-4f44-4a20-848f-58a57c92f1ad" providerId="ADAL" clId="{07CD4C2D-96BE-4A99-9F7B-37479379EFD4}" dt="2023-01-06T22:19:07.238" v="421"/>
          <ac:picMkLst>
            <pc:docMk/>
            <pc:sldMk cId="1687417739" sldId="344"/>
            <ac:picMk id="6" creationId="{76A2EB04-384C-98BA-6F65-C3B65DBBFF93}"/>
          </ac:picMkLst>
        </pc:picChg>
      </pc:sldChg>
      <pc:sldChg chg="addSp delSp modSp new mod">
        <pc:chgData name="Kim Bélanger-Baillargeon" userId="61e8c17a-4f44-4a20-848f-58a57c92f1ad" providerId="ADAL" clId="{07CD4C2D-96BE-4A99-9F7B-37479379EFD4}" dt="2023-01-06T22:21:18.445" v="456" actId="931"/>
        <pc:sldMkLst>
          <pc:docMk/>
          <pc:sldMk cId="4265563979" sldId="345"/>
        </pc:sldMkLst>
        <pc:spChg chg="mod">
          <ac:chgData name="Kim Bélanger-Baillargeon" userId="61e8c17a-4f44-4a20-848f-58a57c92f1ad" providerId="ADAL" clId="{07CD4C2D-96BE-4A99-9F7B-37479379EFD4}" dt="2023-01-06T22:20:36.111" v="455" actId="20577"/>
          <ac:spMkLst>
            <pc:docMk/>
            <pc:sldMk cId="4265563979" sldId="345"/>
            <ac:spMk id="2" creationId="{62F4823C-6226-8B10-03D4-A7A6578115C7}"/>
          </ac:spMkLst>
        </pc:spChg>
        <pc:spChg chg="del">
          <ac:chgData name="Kim Bélanger-Baillargeon" userId="61e8c17a-4f44-4a20-848f-58a57c92f1ad" providerId="ADAL" clId="{07CD4C2D-96BE-4A99-9F7B-37479379EFD4}" dt="2023-01-06T22:21:18.445" v="456" actId="931"/>
          <ac:spMkLst>
            <pc:docMk/>
            <pc:sldMk cId="4265563979" sldId="345"/>
            <ac:spMk id="3" creationId="{9FCDF8D0-5C56-CADC-5A17-03AD5F840C8E}"/>
          </ac:spMkLst>
        </pc:spChg>
        <pc:picChg chg="add mod">
          <ac:chgData name="Kim Bélanger-Baillargeon" userId="61e8c17a-4f44-4a20-848f-58a57c92f1ad" providerId="ADAL" clId="{07CD4C2D-96BE-4A99-9F7B-37479379EFD4}" dt="2023-01-06T22:21:18.445" v="456" actId="931"/>
          <ac:picMkLst>
            <pc:docMk/>
            <pc:sldMk cId="4265563979" sldId="345"/>
            <ac:picMk id="5" creationId="{85657814-1D31-8228-5331-A6B42CA11125}"/>
          </ac:picMkLst>
        </pc:picChg>
      </pc:sldChg>
      <pc:sldChg chg="addSp modSp new mod modAnim modNotesTx">
        <pc:chgData name="Kim Bélanger-Baillargeon" userId="61e8c17a-4f44-4a20-848f-58a57c92f1ad" providerId="ADAL" clId="{07CD4C2D-96BE-4A99-9F7B-37479379EFD4}" dt="2023-01-06T22:22:06.984" v="466"/>
        <pc:sldMkLst>
          <pc:docMk/>
          <pc:sldMk cId="2407830351" sldId="346"/>
        </pc:sldMkLst>
        <pc:spChg chg="mod">
          <ac:chgData name="Kim Bélanger-Baillargeon" userId="61e8c17a-4f44-4a20-848f-58a57c92f1ad" providerId="ADAL" clId="{07CD4C2D-96BE-4A99-9F7B-37479379EFD4}" dt="2023-01-06T22:21:56.745" v="465" actId="14100"/>
          <ac:spMkLst>
            <pc:docMk/>
            <pc:sldMk cId="2407830351" sldId="346"/>
            <ac:spMk id="2" creationId="{054C1CC7-DEB6-A9E3-F7FB-8FCAF2EC0E86}"/>
          </ac:spMkLst>
        </pc:spChg>
        <pc:spChg chg="mod">
          <ac:chgData name="Kim Bélanger-Baillargeon" userId="61e8c17a-4f44-4a20-848f-58a57c92f1ad" providerId="ADAL" clId="{07CD4C2D-96BE-4A99-9F7B-37479379EFD4}" dt="2023-01-06T22:21:49.113" v="463" actId="113"/>
          <ac:spMkLst>
            <pc:docMk/>
            <pc:sldMk cId="2407830351" sldId="346"/>
            <ac:spMk id="3" creationId="{5D024FFB-8BF9-2517-AB7D-30BC64B72F94}"/>
          </ac:spMkLst>
        </pc:spChg>
        <pc:spChg chg="mod">
          <ac:chgData name="Kim Bélanger-Baillargeon" userId="61e8c17a-4f44-4a20-848f-58a57c92f1ad" providerId="ADAL" clId="{07CD4C2D-96BE-4A99-9F7B-37479379EFD4}" dt="2022-12-23T19:24:26.825" v="291"/>
          <ac:spMkLst>
            <pc:docMk/>
            <pc:sldMk cId="2407830351" sldId="346"/>
            <ac:spMk id="35" creationId="{D07F985E-789D-58E7-373A-2E7FBFA5AB2D}"/>
          </ac:spMkLst>
        </pc:spChg>
        <pc:spChg chg="mod">
          <ac:chgData name="Kim Bélanger-Baillargeon" userId="61e8c17a-4f44-4a20-848f-58a57c92f1ad" providerId="ADAL" clId="{07CD4C2D-96BE-4A99-9F7B-37479379EFD4}" dt="2022-12-23T19:24:26.825" v="291"/>
          <ac:spMkLst>
            <pc:docMk/>
            <pc:sldMk cId="2407830351" sldId="346"/>
            <ac:spMk id="36" creationId="{79E975BF-59E1-48A2-032D-B8CBD3D42035}"/>
          </ac:spMkLst>
        </pc:spChg>
        <pc:spChg chg="mod">
          <ac:chgData name="Kim Bélanger-Baillargeon" userId="61e8c17a-4f44-4a20-848f-58a57c92f1ad" providerId="ADAL" clId="{07CD4C2D-96BE-4A99-9F7B-37479379EFD4}" dt="2022-12-23T19:24:26.825" v="291"/>
          <ac:spMkLst>
            <pc:docMk/>
            <pc:sldMk cId="2407830351" sldId="346"/>
            <ac:spMk id="37" creationId="{1BA3411F-C02D-F602-78F1-678EE1E22348}"/>
          </ac:spMkLst>
        </pc:spChg>
        <pc:spChg chg="mod">
          <ac:chgData name="Kim Bélanger-Baillargeon" userId="61e8c17a-4f44-4a20-848f-58a57c92f1ad" providerId="ADAL" clId="{07CD4C2D-96BE-4A99-9F7B-37479379EFD4}" dt="2022-12-23T19:24:26.825" v="291"/>
          <ac:spMkLst>
            <pc:docMk/>
            <pc:sldMk cId="2407830351" sldId="346"/>
            <ac:spMk id="38" creationId="{1CDAAD70-999C-58DF-5415-FC32E299EBD5}"/>
          </ac:spMkLst>
        </pc:spChg>
        <pc:spChg chg="mod">
          <ac:chgData name="Kim Bélanger-Baillargeon" userId="61e8c17a-4f44-4a20-848f-58a57c92f1ad" providerId="ADAL" clId="{07CD4C2D-96BE-4A99-9F7B-37479379EFD4}" dt="2022-12-23T19:24:26.825" v="291"/>
          <ac:spMkLst>
            <pc:docMk/>
            <pc:sldMk cId="2407830351" sldId="346"/>
            <ac:spMk id="39" creationId="{CF2B0DAC-EF37-CF12-B317-C77279E089F3}"/>
          </ac:spMkLst>
        </pc:spChg>
        <pc:spChg chg="mod">
          <ac:chgData name="Kim Bélanger-Baillargeon" userId="61e8c17a-4f44-4a20-848f-58a57c92f1ad" providerId="ADAL" clId="{07CD4C2D-96BE-4A99-9F7B-37479379EFD4}" dt="2022-12-23T19:24:26.825" v="291"/>
          <ac:spMkLst>
            <pc:docMk/>
            <pc:sldMk cId="2407830351" sldId="346"/>
            <ac:spMk id="40" creationId="{9A1D99D3-55FF-8ADB-15B7-1ABB7DABEB15}"/>
          </ac:spMkLst>
        </pc:spChg>
        <pc:spChg chg="mod">
          <ac:chgData name="Kim Bélanger-Baillargeon" userId="61e8c17a-4f44-4a20-848f-58a57c92f1ad" providerId="ADAL" clId="{07CD4C2D-96BE-4A99-9F7B-37479379EFD4}" dt="2022-12-23T19:24:26.825" v="291"/>
          <ac:spMkLst>
            <pc:docMk/>
            <pc:sldMk cId="2407830351" sldId="346"/>
            <ac:spMk id="41" creationId="{A297B45C-CBFF-E1EA-483D-957D4A8AD686}"/>
          </ac:spMkLst>
        </pc:spChg>
        <pc:spChg chg="mod">
          <ac:chgData name="Kim Bélanger-Baillargeon" userId="61e8c17a-4f44-4a20-848f-58a57c92f1ad" providerId="ADAL" clId="{07CD4C2D-96BE-4A99-9F7B-37479379EFD4}" dt="2022-12-23T19:24:26.825" v="291"/>
          <ac:spMkLst>
            <pc:docMk/>
            <pc:sldMk cId="2407830351" sldId="346"/>
            <ac:spMk id="42" creationId="{AB6B1EC9-1441-D104-C2C4-EFEECBC0DE50}"/>
          </ac:spMkLst>
        </pc:spChg>
        <pc:spChg chg="mod">
          <ac:chgData name="Kim Bélanger-Baillargeon" userId="61e8c17a-4f44-4a20-848f-58a57c92f1ad" providerId="ADAL" clId="{07CD4C2D-96BE-4A99-9F7B-37479379EFD4}" dt="2022-12-23T19:24:26.825" v="291"/>
          <ac:spMkLst>
            <pc:docMk/>
            <pc:sldMk cId="2407830351" sldId="346"/>
            <ac:spMk id="43" creationId="{A5659F25-923E-7FE2-E788-078EA817014A}"/>
          </ac:spMkLst>
        </pc:spChg>
        <pc:spChg chg="mod">
          <ac:chgData name="Kim Bélanger-Baillargeon" userId="61e8c17a-4f44-4a20-848f-58a57c92f1ad" providerId="ADAL" clId="{07CD4C2D-96BE-4A99-9F7B-37479379EFD4}" dt="2022-12-23T19:24:26.825" v="291"/>
          <ac:spMkLst>
            <pc:docMk/>
            <pc:sldMk cId="2407830351" sldId="346"/>
            <ac:spMk id="44" creationId="{47B1B0B3-B418-8C0A-D448-AC8A85ECAC9C}"/>
          </ac:spMkLst>
        </pc:spChg>
        <pc:spChg chg="mod">
          <ac:chgData name="Kim Bélanger-Baillargeon" userId="61e8c17a-4f44-4a20-848f-58a57c92f1ad" providerId="ADAL" clId="{07CD4C2D-96BE-4A99-9F7B-37479379EFD4}" dt="2022-12-23T19:24:26.825" v="291"/>
          <ac:spMkLst>
            <pc:docMk/>
            <pc:sldMk cId="2407830351" sldId="346"/>
            <ac:spMk id="45" creationId="{F37797E7-8502-8DAA-18B5-DFD1E9FB5E00}"/>
          </ac:spMkLst>
        </pc:spChg>
        <pc:spChg chg="mod">
          <ac:chgData name="Kim Bélanger-Baillargeon" userId="61e8c17a-4f44-4a20-848f-58a57c92f1ad" providerId="ADAL" clId="{07CD4C2D-96BE-4A99-9F7B-37479379EFD4}" dt="2022-12-23T19:24:26.825" v="291"/>
          <ac:spMkLst>
            <pc:docMk/>
            <pc:sldMk cId="2407830351" sldId="346"/>
            <ac:spMk id="46" creationId="{19AA97C5-0EAA-9DEF-4037-FA4B6F53FB5F}"/>
          </ac:spMkLst>
        </pc:spChg>
        <pc:spChg chg="mod">
          <ac:chgData name="Kim Bélanger-Baillargeon" userId="61e8c17a-4f44-4a20-848f-58a57c92f1ad" providerId="ADAL" clId="{07CD4C2D-96BE-4A99-9F7B-37479379EFD4}" dt="2022-12-23T19:24:26.825" v="291"/>
          <ac:spMkLst>
            <pc:docMk/>
            <pc:sldMk cId="2407830351" sldId="346"/>
            <ac:spMk id="47" creationId="{4505C6B4-CF4F-A029-4F27-170CF5C7B790}"/>
          </ac:spMkLst>
        </pc:spChg>
        <pc:spChg chg="mod">
          <ac:chgData name="Kim Bélanger-Baillargeon" userId="61e8c17a-4f44-4a20-848f-58a57c92f1ad" providerId="ADAL" clId="{07CD4C2D-96BE-4A99-9F7B-37479379EFD4}" dt="2022-12-23T19:24:26.825" v="291"/>
          <ac:spMkLst>
            <pc:docMk/>
            <pc:sldMk cId="2407830351" sldId="346"/>
            <ac:spMk id="48" creationId="{180CC2DB-C501-46AE-28D4-D14501E7F513}"/>
          </ac:spMkLst>
        </pc:spChg>
        <pc:spChg chg="mod">
          <ac:chgData name="Kim Bélanger-Baillargeon" userId="61e8c17a-4f44-4a20-848f-58a57c92f1ad" providerId="ADAL" clId="{07CD4C2D-96BE-4A99-9F7B-37479379EFD4}" dt="2022-12-23T19:24:26.825" v="291"/>
          <ac:spMkLst>
            <pc:docMk/>
            <pc:sldMk cId="2407830351" sldId="346"/>
            <ac:spMk id="49" creationId="{DEEE6C87-B58D-AA64-1CA7-AC26791F5B08}"/>
          </ac:spMkLst>
        </pc:spChg>
        <pc:spChg chg="mod">
          <ac:chgData name="Kim Bélanger-Baillargeon" userId="61e8c17a-4f44-4a20-848f-58a57c92f1ad" providerId="ADAL" clId="{07CD4C2D-96BE-4A99-9F7B-37479379EFD4}" dt="2022-12-23T19:24:26.825" v="291"/>
          <ac:spMkLst>
            <pc:docMk/>
            <pc:sldMk cId="2407830351" sldId="346"/>
            <ac:spMk id="50" creationId="{524BC784-A630-C47A-4841-31A83D540B0C}"/>
          </ac:spMkLst>
        </pc:spChg>
        <pc:spChg chg="mod">
          <ac:chgData name="Kim Bélanger-Baillargeon" userId="61e8c17a-4f44-4a20-848f-58a57c92f1ad" providerId="ADAL" clId="{07CD4C2D-96BE-4A99-9F7B-37479379EFD4}" dt="2022-12-23T19:24:26.825" v="291"/>
          <ac:spMkLst>
            <pc:docMk/>
            <pc:sldMk cId="2407830351" sldId="346"/>
            <ac:spMk id="51" creationId="{0A5C8F3D-0C10-8C22-BA5E-8B0A10ADDD5D}"/>
          </ac:spMkLst>
        </pc:spChg>
        <pc:spChg chg="mod">
          <ac:chgData name="Kim Bélanger-Baillargeon" userId="61e8c17a-4f44-4a20-848f-58a57c92f1ad" providerId="ADAL" clId="{07CD4C2D-96BE-4A99-9F7B-37479379EFD4}" dt="2022-12-23T19:24:26.825" v="291"/>
          <ac:spMkLst>
            <pc:docMk/>
            <pc:sldMk cId="2407830351" sldId="346"/>
            <ac:spMk id="52" creationId="{F6E77E97-CBC6-6458-B479-364A9EC3D3F1}"/>
          </ac:spMkLst>
        </pc:spChg>
        <pc:spChg chg="mod">
          <ac:chgData name="Kim Bélanger-Baillargeon" userId="61e8c17a-4f44-4a20-848f-58a57c92f1ad" providerId="ADAL" clId="{07CD4C2D-96BE-4A99-9F7B-37479379EFD4}" dt="2022-12-23T19:24:26.825" v="291"/>
          <ac:spMkLst>
            <pc:docMk/>
            <pc:sldMk cId="2407830351" sldId="346"/>
            <ac:spMk id="53" creationId="{9D58E57C-4091-E3A6-BE47-7013AB9B9994}"/>
          </ac:spMkLst>
        </pc:spChg>
        <pc:spChg chg="mod">
          <ac:chgData name="Kim Bélanger-Baillargeon" userId="61e8c17a-4f44-4a20-848f-58a57c92f1ad" providerId="ADAL" clId="{07CD4C2D-96BE-4A99-9F7B-37479379EFD4}" dt="2022-12-23T19:24:26.825" v="291"/>
          <ac:spMkLst>
            <pc:docMk/>
            <pc:sldMk cId="2407830351" sldId="346"/>
            <ac:spMk id="54" creationId="{71F232EE-1C0F-1433-3477-21BC36BCE353}"/>
          </ac:spMkLst>
        </pc:spChg>
        <pc:spChg chg="mod">
          <ac:chgData name="Kim Bélanger-Baillargeon" userId="61e8c17a-4f44-4a20-848f-58a57c92f1ad" providerId="ADAL" clId="{07CD4C2D-96BE-4A99-9F7B-37479379EFD4}" dt="2022-12-23T19:24:26.825" v="291"/>
          <ac:spMkLst>
            <pc:docMk/>
            <pc:sldMk cId="2407830351" sldId="346"/>
            <ac:spMk id="55" creationId="{8C8F1840-A3EA-9B2D-C327-B417FC8545A1}"/>
          </ac:spMkLst>
        </pc:spChg>
        <pc:spChg chg="mod">
          <ac:chgData name="Kim Bélanger-Baillargeon" userId="61e8c17a-4f44-4a20-848f-58a57c92f1ad" providerId="ADAL" clId="{07CD4C2D-96BE-4A99-9F7B-37479379EFD4}" dt="2022-12-23T19:24:26.825" v="291"/>
          <ac:spMkLst>
            <pc:docMk/>
            <pc:sldMk cId="2407830351" sldId="346"/>
            <ac:spMk id="56" creationId="{35C9708A-1326-AF18-620B-86AA86F513A1}"/>
          </ac:spMkLst>
        </pc:spChg>
        <pc:spChg chg="mod">
          <ac:chgData name="Kim Bélanger-Baillargeon" userId="61e8c17a-4f44-4a20-848f-58a57c92f1ad" providerId="ADAL" clId="{07CD4C2D-96BE-4A99-9F7B-37479379EFD4}" dt="2022-12-23T19:24:26.825" v="291"/>
          <ac:spMkLst>
            <pc:docMk/>
            <pc:sldMk cId="2407830351" sldId="346"/>
            <ac:spMk id="57" creationId="{187E06A0-8754-4C18-E67C-9AA1F06133B6}"/>
          </ac:spMkLst>
        </pc:spChg>
        <pc:spChg chg="mod">
          <ac:chgData name="Kim Bélanger-Baillargeon" userId="61e8c17a-4f44-4a20-848f-58a57c92f1ad" providerId="ADAL" clId="{07CD4C2D-96BE-4A99-9F7B-37479379EFD4}" dt="2022-12-23T19:24:26.825" v="291"/>
          <ac:spMkLst>
            <pc:docMk/>
            <pc:sldMk cId="2407830351" sldId="346"/>
            <ac:spMk id="58" creationId="{8B2B37D1-FAEE-AE3D-74C6-52C5DDF881E0}"/>
          </ac:spMkLst>
        </pc:spChg>
        <pc:spChg chg="mod">
          <ac:chgData name="Kim Bélanger-Baillargeon" userId="61e8c17a-4f44-4a20-848f-58a57c92f1ad" providerId="ADAL" clId="{07CD4C2D-96BE-4A99-9F7B-37479379EFD4}" dt="2022-12-23T19:24:26.825" v="291"/>
          <ac:spMkLst>
            <pc:docMk/>
            <pc:sldMk cId="2407830351" sldId="346"/>
            <ac:spMk id="59" creationId="{D86921E5-F644-E754-F1D4-77857F3C909D}"/>
          </ac:spMkLst>
        </pc:spChg>
        <pc:spChg chg="mod">
          <ac:chgData name="Kim Bélanger-Baillargeon" userId="61e8c17a-4f44-4a20-848f-58a57c92f1ad" providerId="ADAL" clId="{07CD4C2D-96BE-4A99-9F7B-37479379EFD4}" dt="2022-12-23T19:24:26.825" v="291"/>
          <ac:spMkLst>
            <pc:docMk/>
            <pc:sldMk cId="2407830351" sldId="346"/>
            <ac:spMk id="60" creationId="{2C460020-3F16-B0A7-624D-017C6834FEA3}"/>
          </ac:spMkLst>
        </pc:spChg>
        <pc:spChg chg="mod">
          <ac:chgData name="Kim Bélanger-Baillargeon" userId="61e8c17a-4f44-4a20-848f-58a57c92f1ad" providerId="ADAL" clId="{07CD4C2D-96BE-4A99-9F7B-37479379EFD4}" dt="2022-12-23T19:24:26.825" v="291"/>
          <ac:spMkLst>
            <pc:docMk/>
            <pc:sldMk cId="2407830351" sldId="346"/>
            <ac:spMk id="61" creationId="{EBA5B429-0472-C975-5983-749067159E9C}"/>
          </ac:spMkLst>
        </pc:spChg>
        <pc:spChg chg="mod">
          <ac:chgData name="Kim Bélanger-Baillargeon" userId="61e8c17a-4f44-4a20-848f-58a57c92f1ad" providerId="ADAL" clId="{07CD4C2D-96BE-4A99-9F7B-37479379EFD4}" dt="2022-12-23T19:24:26.825" v="291"/>
          <ac:spMkLst>
            <pc:docMk/>
            <pc:sldMk cId="2407830351" sldId="346"/>
            <ac:spMk id="62" creationId="{72216117-01A4-0B56-4C48-8D3123783595}"/>
          </ac:spMkLst>
        </pc:spChg>
        <pc:spChg chg="mod">
          <ac:chgData name="Kim Bélanger-Baillargeon" userId="61e8c17a-4f44-4a20-848f-58a57c92f1ad" providerId="ADAL" clId="{07CD4C2D-96BE-4A99-9F7B-37479379EFD4}" dt="2022-12-23T19:24:26.825" v="291"/>
          <ac:spMkLst>
            <pc:docMk/>
            <pc:sldMk cId="2407830351" sldId="346"/>
            <ac:spMk id="63" creationId="{B5C99486-7A2A-5762-EFA3-6A7D37E1585E}"/>
          </ac:spMkLst>
        </pc:spChg>
        <pc:spChg chg="mod">
          <ac:chgData name="Kim Bélanger-Baillargeon" userId="61e8c17a-4f44-4a20-848f-58a57c92f1ad" providerId="ADAL" clId="{07CD4C2D-96BE-4A99-9F7B-37479379EFD4}" dt="2022-12-23T19:24:26.825" v="291"/>
          <ac:spMkLst>
            <pc:docMk/>
            <pc:sldMk cId="2407830351" sldId="346"/>
            <ac:spMk id="64" creationId="{33DA1E7E-73F8-9A18-FC83-0ADA51727D1E}"/>
          </ac:spMkLst>
        </pc:spChg>
        <pc:spChg chg="mod">
          <ac:chgData name="Kim Bélanger-Baillargeon" userId="61e8c17a-4f44-4a20-848f-58a57c92f1ad" providerId="ADAL" clId="{07CD4C2D-96BE-4A99-9F7B-37479379EFD4}" dt="2022-12-23T19:24:26.825" v="291"/>
          <ac:spMkLst>
            <pc:docMk/>
            <pc:sldMk cId="2407830351" sldId="346"/>
            <ac:spMk id="65" creationId="{1AAE9B1A-B9EB-6F70-944D-1115AAE5106C}"/>
          </ac:spMkLst>
        </pc:spChg>
        <pc:spChg chg="mod">
          <ac:chgData name="Kim Bélanger-Baillargeon" userId="61e8c17a-4f44-4a20-848f-58a57c92f1ad" providerId="ADAL" clId="{07CD4C2D-96BE-4A99-9F7B-37479379EFD4}" dt="2022-12-23T19:24:26.825" v="291"/>
          <ac:spMkLst>
            <pc:docMk/>
            <pc:sldMk cId="2407830351" sldId="346"/>
            <ac:spMk id="66" creationId="{82FDC077-996D-C16F-5688-B10999CCAA39}"/>
          </ac:spMkLst>
        </pc:spChg>
        <pc:spChg chg="mod">
          <ac:chgData name="Kim Bélanger-Baillargeon" userId="61e8c17a-4f44-4a20-848f-58a57c92f1ad" providerId="ADAL" clId="{07CD4C2D-96BE-4A99-9F7B-37479379EFD4}" dt="2022-12-23T19:24:26.825" v="291"/>
          <ac:spMkLst>
            <pc:docMk/>
            <pc:sldMk cId="2407830351" sldId="346"/>
            <ac:spMk id="67" creationId="{8303E451-20DF-8727-1C6C-27CCAEFA37CC}"/>
          </ac:spMkLst>
        </pc:spChg>
        <pc:spChg chg="mod">
          <ac:chgData name="Kim Bélanger-Baillargeon" userId="61e8c17a-4f44-4a20-848f-58a57c92f1ad" providerId="ADAL" clId="{07CD4C2D-96BE-4A99-9F7B-37479379EFD4}" dt="2022-12-23T19:24:26.825" v="291"/>
          <ac:spMkLst>
            <pc:docMk/>
            <pc:sldMk cId="2407830351" sldId="346"/>
            <ac:spMk id="68" creationId="{3CE0C9A0-891F-8295-94DC-FD3B06CE97A3}"/>
          </ac:spMkLst>
        </pc:spChg>
        <pc:spChg chg="mod">
          <ac:chgData name="Kim Bélanger-Baillargeon" userId="61e8c17a-4f44-4a20-848f-58a57c92f1ad" providerId="ADAL" clId="{07CD4C2D-96BE-4A99-9F7B-37479379EFD4}" dt="2022-12-23T19:24:26.825" v="291"/>
          <ac:spMkLst>
            <pc:docMk/>
            <pc:sldMk cId="2407830351" sldId="346"/>
            <ac:spMk id="69" creationId="{305E74F8-ACDE-CA84-81CD-8952F4604176}"/>
          </ac:spMkLst>
        </pc:spChg>
        <pc:spChg chg="mod">
          <ac:chgData name="Kim Bélanger-Baillargeon" userId="61e8c17a-4f44-4a20-848f-58a57c92f1ad" providerId="ADAL" clId="{07CD4C2D-96BE-4A99-9F7B-37479379EFD4}" dt="2022-12-23T19:24:26.825" v="291"/>
          <ac:spMkLst>
            <pc:docMk/>
            <pc:sldMk cId="2407830351" sldId="346"/>
            <ac:spMk id="70" creationId="{3A4B40A7-5E24-F672-DFAD-E6356B3D9D0D}"/>
          </ac:spMkLst>
        </pc:spChg>
        <pc:spChg chg="mod">
          <ac:chgData name="Kim Bélanger-Baillargeon" userId="61e8c17a-4f44-4a20-848f-58a57c92f1ad" providerId="ADAL" clId="{07CD4C2D-96BE-4A99-9F7B-37479379EFD4}" dt="2022-12-23T19:24:26.825" v="291"/>
          <ac:spMkLst>
            <pc:docMk/>
            <pc:sldMk cId="2407830351" sldId="346"/>
            <ac:spMk id="71" creationId="{E7EECEDF-59F5-E080-22EE-2B5AE2171E54}"/>
          </ac:spMkLst>
        </pc:spChg>
        <pc:spChg chg="mod">
          <ac:chgData name="Kim Bélanger-Baillargeon" userId="61e8c17a-4f44-4a20-848f-58a57c92f1ad" providerId="ADAL" clId="{07CD4C2D-96BE-4A99-9F7B-37479379EFD4}" dt="2022-12-23T19:24:26.825" v="291"/>
          <ac:spMkLst>
            <pc:docMk/>
            <pc:sldMk cId="2407830351" sldId="346"/>
            <ac:spMk id="72" creationId="{4A14D4E1-B863-5C8A-D383-405F2D69439A}"/>
          </ac:spMkLst>
        </pc:spChg>
        <pc:spChg chg="mod">
          <ac:chgData name="Kim Bélanger-Baillargeon" userId="61e8c17a-4f44-4a20-848f-58a57c92f1ad" providerId="ADAL" clId="{07CD4C2D-96BE-4A99-9F7B-37479379EFD4}" dt="2022-12-23T19:24:26.825" v="291"/>
          <ac:spMkLst>
            <pc:docMk/>
            <pc:sldMk cId="2407830351" sldId="346"/>
            <ac:spMk id="73" creationId="{57215C6F-BF5D-8B89-C4E7-C64752665BDA}"/>
          </ac:spMkLst>
        </pc:spChg>
        <pc:spChg chg="mod">
          <ac:chgData name="Kim Bélanger-Baillargeon" userId="61e8c17a-4f44-4a20-848f-58a57c92f1ad" providerId="ADAL" clId="{07CD4C2D-96BE-4A99-9F7B-37479379EFD4}" dt="2022-12-23T19:24:26.825" v="291"/>
          <ac:spMkLst>
            <pc:docMk/>
            <pc:sldMk cId="2407830351" sldId="346"/>
            <ac:spMk id="74" creationId="{ED12B0C2-E93D-49EC-AEA0-6501BF2E9AA9}"/>
          </ac:spMkLst>
        </pc:spChg>
        <pc:spChg chg="mod">
          <ac:chgData name="Kim Bélanger-Baillargeon" userId="61e8c17a-4f44-4a20-848f-58a57c92f1ad" providerId="ADAL" clId="{07CD4C2D-96BE-4A99-9F7B-37479379EFD4}" dt="2022-12-23T19:24:26.825" v="291"/>
          <ac:spMkLst>
            <pc:docMk/>
            <pc:sldMk cId="2407830351" sldId="346"/>
            <ac:spMk id="75" creationId="{57666C1E-976A-F9A1-23FF-BA321C20EA2B}"/>
          </ac:spMkLst>
        </pc:spChg>
        <pc:spChg chg="mod">
          <ac:chgData name="Kim Bélanger-Baillargeon" userId="61e8c17a-4f44-4a20-848f-58a57c92f1ad" providerId="ADAL" clId="{07CD4C2D-96BE-4A99-9F7B-37479379EFD4}" dt="2022-12-23T19:24:26.825" v="291"/>
          <ac:spMkLst>
            <pc:docMk/>
            <pc:sldMk cId="2407830351" sldId="346"/>
            <ac:spMk id="76" creationId="{FCDD104E-CE4B-7CFC-0C47-3CD474931F0F}"/>
          </ac:spMkLst>
        </pc:spChg>
        <pc:spChg chg="mod">
          <ac:chgData name="Kim Bélanger-Baillargeon" userId="61e8c17a-4f44-4a20-848f-58a57c92f1ad" providerId="ADAL" clId="{07CD4C2D-96BE-4A99-9F7B-37479379EFD4}" dt="2022-12-23T19:24:26.825" v="291"/>
          <ac:spMkLst>
            <pc:docMk/>
            <pc:sldMk cId="2407830351" sldId="346"/>
            <ac:spMk id="77" creationId="{E1370FBB-4FAA-5C17-89DF-73FC12C4605B}"/>
          </ac:spMkLst>
        </pc:spChg>
        <pc:spChg chg="mod">
          <ac:chgData name="Kim Bélanger-Baillargeon" userId="61e8c17a-4f44-4a20-848f-58a57c92f1ad" providerId="ADAL" clId="{07CD4C2D-96BE-4A99-9F7B-37479379EFD4}" dt="2022-12-23T19:24:26.825" v="291"/>
          <ac:spMkLst>
            <pc:docMk/>
            <pc:sldMk cId="2407830351" sldId="346"/>
            <ac:spMk id="78" creationId="{84C6C42A-8746-9696-7926-0E959B2FF82D}"/>
          </ac:spMkLst>
        </pc:spChg>
        <pc:spChg chg="mod">
          <ac:chgData name="Kim Bélanger-Baillargeon" userId="61e8c17a-4f44-4a20-848f-58a57c92f1ad" providerId="ADAL" clId="{07CD4C2D-96BE-4A99-9F7B-37479379EFD4}" dt="2022-12-23T19:24:26.825" v="291"/>
          <ac:spMkLst>
            <pc:docMk/>
            <pc:sldMk cId="2407830351" sldId="346"/>
            <ac:spMk id="79" creationId="{4FE133FD-2DA6-DA44-24D4-A895B80C3054}"/>
          </ac:spMkLst>
        </pc:spChg>
        <pc:spChg chg="mod">
          <ac:chgData name="Kim Bélanger-Baillargeon" userId="61e8c17a-4f44-4a20-848f-58a57c92f1ad" providerId="ADAL" clId="{07CD4C2D-96BE-4A99-9F7B-37479379EFD4}" dt="2022-12-23T19:24:26.825" v="291"/>
          <ac:spMkLst>
            <pc:docMk/>
            <pc:sldMk cId="2407830351" sldId="346"/>
            <ac:spMk id="80" creationId="{B3AA6648-254F-0E1D-428D-FDAD7D4CEF10}"/>
          </ac:spMkLst>
        </pc:spChg>
        <pc:spChg chg="mod">
          <ac:chgData name="Kim Bélanger-Baillargeon" userId="61e8c17a-4f44-4a20-848f-58a57c92f1ad" providerId="ADAL" clId="{07CD4C2D-96BE-4A99-9F7B-37479379EFD4}" dt="2022-12-23T19:24:26.825" v="291"/>
          <ac:spMkLst>
            <pc:docMk/>
            <pc:sldMk cId="2407830351" sldId="346"/>
            <ac:spMk id="81" creationId="{99AB1C98-5A8B-ADA8-BC95-647D1F6BAD13}"/>
          </ac:spMkLst>
        </pc:spChg>
        <pc:spChg chg="mod">
          <ac:chgData name="Kim Bélanger-Baillargeon" userId="61e8c17a-4f44-4a20-848f-58a57c92f1ad" providerId="ADAL" clId="{07CD4C2D-96BE-4A99-9F7B-37479379EFD4}" dt="2022-12-23T19:24:26.825" v="291"/>
          <ac:spMkLst>
            <pc:docMk/>
            <pc:sldMk cId="2407830351" sldId="346"/>
            <ac:spMk id="82" creationId="{DD7A0C5A-1989-118F-2D64-623CB486017E}"/>
          </ac:spMkLst>
        </pc:spChg>
        <pc:spChg chg="mod">
          <ac:chgData name="Kim Bélanger-Baillargeon" userId="61e8c17a-4f44-4a20-848f-58a57c92f1ad" providerId="ADAL" clId="{07CD4C2D-96BE-4A99-9F7B-37479379EFD4}" dt="2022-12-23T19:24:26.825" v="291"/>
          <ac:spMkLst>
            <pc:docMk/>
            <pc:sldMk cId="2407830351" sldId="346"/>
            <ac:spMk id="83" creationId="{4C72D3A8-3195-9CCA-131B-3AF00B0C7367}"/>
          </ac:spMkLst>
        </pc:spChg>
        <pc:spChg chg="mod">
          <ac:chgData name="Kim Bélanger-Baillargeon" userId="61e8c17a-4f44-4a20-848f-58a57c92f1ad" providerId="ADAL" clId="{07CD4C2D-96BE-4A99-9F7B-37479379EFD4}" dt="2022-12-23T19:24:26.825" v="291"/>
          <ac:spMkLst>
            <pc:docMk/>
            <pc:sldMk cId="2407830351" sldId="346"/>
            <ac:spMk id="84" creationId="{FF1932A4-1596-A7C8-151D-39CBB044E8F4}"/>
          </ac:spMkLst>
        </pc:spChg>
        <pc:spChg chg="mod">
          <ac:chgData name="Kim Bélanger-Baillargeon" userId="61e8c17a-4f44-4a20-848f-58a57c92f1ad" providerId="ADAL" clId="{07CD4C2D-96BE-4A99-9F7B-37479379EFD4}" dt="2022-12-23T19:24:26.825" v="291"/>
          <ac:spMkLst>
            <pc:docMk/>
            <pc:sldMk cId="2407830351" sldId="346"/>
            <ac:spMk id="85" creationId="{88515717-6589-D2A4-777D-21AE6A115684}"/>
          </ac:spMkLst>
        </pc:spChg>
        <pc:spChg chg="mod">
          <ac:chgData name="Kim Bélanger-Baillargeon" userId="61e8c17a-4f44-4a20-848f-58a57c92f1ad" providerId="ADAL" clId="{07CD4C2D-96BE-4A99-9F7B-37479379EFD4}" dt="2022-12-23T19:24:26.825" v="291"/>
          <ac:spMkLst>
            <pc:docMk/>
            <pc:sldMk cId="2407830351" sldId="346"/>
            <ac:spMk id="86" creationId="{F9A8D2FE-DBDF-90CC-2462-0867B58A3010}"/>
          </ac:spMkLst>
        </pc:spChg>
        <pc:spChg chg="mod">
          <ac:chgData name="Kim Bélanger-Baillargeon" userId="61e8c17a-4f44-4a20-848f-58a57c92f1ad" providerId="ADAL" clId="{07CD4C2D-96BE-4A99-9F7B-37479379EFD4}" dt="2022-12-23T19:24:26.825" v="291"/>
          <ac:spMkLst>
            <pc:docMk/>
            <pc:sldMk cId="2407830351" sldId="346"/>
            <ac:spMk id="87" creationId="{5B87D44A-19DC-9459-DE69-669739AD194F}"/>
          </ac:spMkLst>
        </pc:spChg>
        <pc:spChg chg="mod">
          <ac:chgData name="Kim Bélanger-Baillargeon" userId="61e8c17a-4f44-4a20-848f-58a57c92f1ad" providerId="ADAL" clId="{07CD4C2D-96BE-4A99-9F7B-37479379EFD4}" dt="2022-12-23T19:24:26.825" v="291"/>
          <ac:spMkLst>
            <pc:docMk/>
            <pc:sldMk cId="2407830351" sldId="346"/>
            <ac:spMk id="88" creationId="{44207AC9-236D-304C-5328-D56447889C00}"/>
          </ac:spMkLst>
        </pc:spChg>
        <pc:spChg chg="mod">
          <ac:chgData name="Kim Bélanger-Baillargeon" userId="61e8c17a-4f44-4a20-848f-58a57c92f1ad" providerId="ADAL" clId="{07CD4C2D-96BE-4A99-9F7B-37479379EFD4}" dt="2022-12-23T19:24:26.825" v="291"/>
          <ac:spMkLst>
            <pc:docMk/>
            <pc:sldMk cId="2407830351" sldId="346"/>
            <ac:spMk id="89" creationId="{DBF1A9D0-6B3C-39E3-5EEE-D03F4F1E5717}"/>
          </ac:spMkLst>
        </pc:spChg>
        <pc:spChg chg="mod">
          <ac:chgData name="Kim Bélanger-Baillargeon" userId="61e8c17a-4f44-4a20-848f-58a57c92f1ad" providerId="ADAL" clId="{07CD4C2D-96BE-4A99-9F7B-37479379EFD4}" dt="2022-12-23T19:24:26.825" v="291"/>
          <ac:spMkLst>
            <pc:docMk/>
            <pc:sldMk cId="2407830351" sldId="346"/>
            <ac:spMk id="90" creationId="{CC14F452-208F-C37E-95FA-1F7613F380FC}"/>
          </ac:spMkLst>
        </pc:spChg>
        <pc:spChg chg="mod">
          <ac:chgData name="Kim Bélanger-Baillargeon" userId="61e8c17a-4f44-4a20-848f-58a57c92f1ad" providerId="ADAL" clId="{07CD4C2D-96BE-4A99-9F7B-37479379EFD4}" dt="2022-12-23T19:24:26.825" v="291"/>
          <ac:spMkLst>
            <pc:docMk/>
            <pc:sldMk cId="2407830351" sldId="346"/>
            <ac:spMk id="91" creationId="{4EC366C5-6AAC-6217-029C-000A63488C51}"/>
          </ac:spMkLst>
        </pc:spChg>
        <pc:spChg chg="mod">
          <ac:chgData name="Kim Bélanger-Baillargeon" userId="61e8c17a-4f44-4a20-848f-58a57c92f1ad" providerId="ADAL" clId="{07CD4C2D-96BE-4A99-9F7B-37479379EFD4}" dt="2022-12-23T19:24:26.825" v="291"/>
          <ac:spMkLst>
            <pc:docMk/>
            <pc:sldMk cId="2407830351" sldId="346"/>
            <ac:spMk id="92" creationId="{E0F6497D-8F16-9557-99F1-961DD45D4C07}"/>
          </ac:spMkLst>
        </pc:spChg>
        <pc:spChg chg="mod">
          <ac:chgData name="Kim Bélanger-Baillargeon" userId="61e8c17a-4f44-4a20-848f-58a57c92f1ad" providerId="ADAL" clId="{07CD4C2D-96BE-4A99-9F7B-37479379EFD4}" dt="2022-12-23T19:24:26.825" v="291"/>
          <ac:spMkLst>
            <pc:docMk/>
            <pc:sldMk cId="2407830351" sldId="346"/>
            <ac:spMk id="93" creationId="{C09D3280-D04E-90AE-36A9-47C71978B9B0}"/>
          </ac:spMkLst>
        </pc:spChg>
        <pc:spChg chg="mod">
          <ac:chgData name="Kim Bélanger-Baillargeon" userId="61e8c17a-4f44-4a20-848f-58a57c92f1ad" providerId="ADAL" clId="{07CD4C2D-96BE-4A99-9F7B-37479379EFD4}" dt="2022-12-23T19:24:26.825" v="291"/>
          <ac:spMkLst>
            <pc:docMk/>
            <pc:sldMk cId="2407830351" sldId="346"/>
            <ac:spMk id="94" creationId="{B80B1618-C221-A6EF-338D-F91F2F1796BC}"/>
          </ac:spMkLst>
        </pc:spChg>
        <pc:spChg chg="mod">
          <ac:chgData name="Kim Bélanger-Baillargeon" userId="61e8c17a-4f44-4a20-848f-58a57c92f1ad" providerId="ADAL" clId="{07CD4C2D-96BE-4A99-9F7B-37479379EFD4}" dt="2022-12-23T19:24:26.825" v="291"/>
          <ac:spMkLst>
            <pc:docMk/>
            <pc:sldMk cId="2407830351" sldId="346"/>
            <ac:spMk id="95" creationId="{72137742-992C-0182-9F6C-C2F8027C659B}"/>
          </ac:spMkLst>
        </pc:spChg>
        <pc:spChg chg="mod">
          <ac:chgData name="Kim Bélanger-Baillargeon" userId="61e8c17a-4f44-4a20-848f-58a57c92f1ad" providerId="ADAL" clId="{07CD4C2D-96BE-4A99-9F7B-37479379EFD4}" dt="2022-12-23T19:24:26.825" v="291"/>
          <ac:spMkLst>
            <pc:docMk/>
            <pc:sldMk cId="2407830351" sldId="346"/>
            <ac:spMk id="96" creationId="{B9465750-3616-3FEC-BD39-470B6F5679BA}"/>
          </ac:spMkLst>
        </pc:spChg>
        <pc:spChg chg="mod">
          <ac:chgData name="Kim Bélanger-Baillargeon" userId="61e8c17a-4f44-4a20-848f-58a57c92f1ad" providerId="ADAL" clId="{07CD4C2D-96BE-4A99-9F7B-37479379EFD4}" dt="2022-12-23T19:24:26.825" v="291"/>
          <ac:spMkLst>
            <pc:docMk/>
            <pc:sldMk cId="2407830351" sldId="346"/>
            <ac:spMk id="97" creationId="{C71E5EB5-E064-9E33-C0F5-9FE8734F9C31}"/>
          </ac:spMkLst>
        </pc:spChg>
        <pc:spChg chg="mod">
          <ac:chgData name="Kim Bélanger-Baillargeon" userId="61e8c17a-4f44-4a20-848f-58a57c92f1ad" providerId="ADAL" clId="{07CD4C2D-96BE-4A99-9F7B-37479379EFD4}" dt="2022-12-23T19:24:26.825" v="291"/>
          <ac:spMkLst>
            <pc:docMk/>
            <pc:sldMk cId="2407830351" sldId="346"/>
            <ac:spMk id="98" creationId="{73513E3F-42FF-39FB-2595-ED17B21BAD77}"/>
          </ac:spMkLst>
        </pc:spChg>
        <pc:spChg chg="mod">
          <ac:chgData name="Kim Bélanger-Baillargeon" userId="61e8c17a-4f44-4a20-848f-58a57c92f1ad" providerId="ADAL" clId="{07CD4C2D-96BE-4A99-9F7B-37479379EFD4}" dt="2022-12-23T19:24:26.825" v="291"/>
          <ac:spMkLst>
            <pc:docMk/>
            <pc:sldMk cId="2407830351" sldId="346"/>
            <ac:spMk id="99" creationId="{BFDE2B9E-BED9-26EA-7F3D-E4D90C4A3A09}"/>
          </ac:spMkLst>
        </pc:spChg>
        <pc:spChg chg="mod">
          <ac:chgData name="Kim Bélanger-Baillargeon" userId="61e8c17a-4f44-4a20-848f-58a57c92f1ad" providerId="ADAL" clId="{07CD4C2D-96BE-4A99-9F7B-37479379EFD4}" dt="2022-12-23T19:24:26.825" v="291"/>
          <ac:spMkLst>
            <pc:docMk/>
            <pc:sldMk cId="2407830351" sldId="346"/>
            <ac:spMk id="100" creationId="{E97F7052-BB28-A068-B609-6CD6ABD9D3F9}"/>
          </ac:spMkLst>
        </pc:spChg>
        <pc:spChg chg="mod">
          <ac:chgData name="Kim Bélanger-Baillargeon" userId="61e8c17a-4f44-4a20-848f-58a57c92f1ad" providerId="ADAL" clId="{07CD4C2D-96BE-4A99-9F7B-37479379EFD4}" dt="2022-12-23T19:24:26.825" v="291"/>
          <ac:spMkLst>
            <pc:docMk/>
            <pc:sldMk cId="2407830351" sldId="346"/>
            <ac:spMk id="101" creationId="{A7B28DBA-2387-2031-153A-520E394E8761}"/>
          </ac:spMkLst>
        </pc:spChg>
        <pc:spChg chg="mod">
          <ac:chgData name="Kim Bélanger-Baillargeon" userId="61e8c17a-4f44-4a20-848f-58a57c92f1ad" providerId="ADAL" clId="{07CD4C2D-96BE-4A99-9F7B-37479379EFD4}" dt="2022-12-23T19:24:26.825" v="291"/>
          <ac:spMkLst>
            <pc:docMk/>
            <pc:sldMk cId="2407830351" sldId="346"/>
            <ac:spMk id="102" creationId="{EB8DDBC5-8807-431B-7226-2DF3A0685B8D}"/>
          </ac:spMkLst>
        </pc:spChg>
        <pc:spChg chg="mod">
          <ac:chgData name="Kim Bélanger-Baillargeon" userId="61e8c17a-4f44-4a20-848f-58a57c92f1ad" providerId="ADAL" clId="{07CD4C2D-96BE-4A99-9F7B-37479379EFD4}" dt="2022-12-23T19:24:26.825" v="291"/>
          <ac:spMkLst>
            <pc:docMk/>
            <pc:sldMk cId="2407830351" sldId="346"/>
            <ac:spMk id="103" creationId="{A24E46C8-9D87-1033-6EC3-4DE7D8F59A1B}"/>
          </ac:spMkLst>
        </pc:spChg>
        <pc:spChg chg="mod">
          <ac:chgData name="Kim Bélanger-Baillargeon" userId="61e8c17a-4f44-4a20-848f-58a57c92f1ad" providerId="ADAL" clId="{07CD4C2D-96BE-4A99-9F7B-37479379EFD4}" dt="2022-12-23T19:24:26.825" v="291"/>
          <ac:spMkLst>
            <pc:docMk/>
            <pc:sldMk cId="2407830351" sldId="346"/>
            <ac:spMk id="104" creationId="{163685DC-1170-CB1F-C925-14DB22A650FB}"/>
          </ac:spMkLst>
        </pc:spChg>
        <pc:spChg chg="mod">
          <ac:chgData name="Kim Bélanger-Baillargeon" userId="61e8c17a-4f44-4a20-848f-58a57c92f1ad" providerId="ADAL" clId="{07CD4C2D-96BE-4A99-9F7B-37479379EFD4}" dt="2022-12-23T19:24:26.825" v="291"/>
          <ac:spMkLst>
            <pc:docMk/>
            <pc:sldMk cId="2407830351" sldId="346"/>
            <ac:spMk id="105" creationId="{D2C79275-46CB-07AC-F9B8-75D75F64E743}"/>
          </ac:spMkLst>
        </pc:spChg>
        <pc:spChg chg="mod">
          <ac:chgData name="Kim Bélanger-Baillargeon" userId="61e8c17a-4f44-4a20-848f-58a57c92f1ad" providerId="ADAL" clId="{07CD4C2D-96BE-4A99-9F7B-37479379EFD4}" dt="2022-12-23T19:24:26.825" v="291"/>
          <ac:spMkLst>
            <pc:docMk/>
            <pc:sldMk cId="2407830351" sldId="346"/>
            <ac:spMk id="106" creationId="{AA89F9B4-6717-E47C-B134-06C170F9D2D5}"/>
          </ac:spMkLst>
        </pc:spChg>
        <pc:spChg chg="mod">
          <ac:chgData name="Kim Bélanger-Baillargeon" userId="61e8c17a-4f44-4a20-848f-58a57c92f1ad" providerId="ADAL" clId="{07CD4C2D-96BE-4A99-9F7B-37479379EFD4}" dt="2022-12-23T19:24:26.825" v="291"/>
          <ac:spMkLst>
            <pc:docMk/>
            <pc:sldMk cId="2407830351" sldId="346"/>
            <ac:spMk id="107" creationId="{A9E63F43-399B-DB99-397E-7503134DBBBE}"/>
          </ac:spMkLst>
        </pc:spChg>
        <pc:spChg chg="mod">
          <ac:chgData name="Kim Bélanger-Baillargeon" userId="61e8c17a-4f44-4a20-848f-58a57c92f1ad" providerId="ADAL" clId="{07CD4C2D-96BE-4A99-9F7B-37479379EFD4}" dt="2022-12-23T19:24:26.825" v="291"/>
          <ac:spMkLst>
            <pc:docMk/>
            <pc:sldMk cId="2407830351" sldId="346"/>
            <ac:spMk id="108" creationId="{05C941D6-5E37-499F-B062-7DF528985CD3}"/>
          </ac:spMkLst>
        </pc:spChg>
        <pc:spChg chg="mod">
          <ac:chgData name="Kim Bélanger-Baillargeon" userId="61e8c17a-4f44-4a20-848f-58a57c92f1ad" providerId="ADAL" clId="{07CD4C2D-96BE-4A99-9F7B-37479379EFD4}" dt="2022-12-23T19:24:26.825" v="291"/>
          <ac:spMkLst>
            <pc:docMk/>
            <pc:sldMk cId="2407830351" sldId="346"/>
            <ac:spMk id="109" creationId="{D6620DF5-8A56-78E4-3602-A88D1E77D7C0}"/>
          </ac:spMkLst>
        </pc:spChg>
        <pc:spChg chg="mod">
          <ac:chgData name="Kim Bélanger-Baillargeon" userId="61e8c17a-4f44-4a20-848f-58a57c92f1ad" providerId="ADAL" clId="{07CD4C2D-96BE-4A99-9F7B-37479379EFD4}" dt="2022-12-23T19:24:26.825" v="291"/>
          <ac:spMkLst>
            <pc:docMk/>
            <pc:sldMk cId="2407830351" sldId="346"/>
            <ac:spMk id="110" creationId="{7BBB30D8-6B47-C6C6-10AC-90098741DD7A}"/>
          </ac:spMkLst>
        </pc:spChg>
        <pc:spChg chg="mod">
          <ac:chgData name="Kim Bélanger-Baillargeon" userId="61e8c17a-4f44-4a20-848f-58a57c92f1ad" providerId="ADAL" clId="{07CD4C2D-96BE-4A99-9F7B-37479379EFD4}" dt="2022-12-23T19:24:26.825" v="291"/>
          <ac:spMkLst>
            <pc:docMk/>
            <pc:sldMk cId="2407830351" sldId="346"/>
            <ac:spMk id="111" creationId="{623626BF-140A-AF7B-0114-BF9831E5B201}"/>
          </ac:spMkLst>
        </pc:spChg>
        <pc:spChg chg="mod">
          <ac:chgData name="Kim Bélanger-Baillargeon" userId="61e8c17a-4f44-4a20-848f-58a57c92f1ad" providerId="ADAL" clId="{07CD4C2D-96BE-4A99-9F7B-37479379EFD4}" dt="2022-12-23T19:24:26.825" v="291"/>
          <ac:spMkLst>
            <pc:docMk/>
            <pc:sldMk cId="2407830351" sldId="346"/>
            <ac:spMk id="112" creationId="{F651C3CE-67DD-BE08-558A-80F04F56D27F}"/>
          </ac:spMkLst>
        </pc:spChg>
        <pc:spChg chg="mod">
          <ac:chgData name="Kim Bélanger-Baillargeon" userId="61e8c17a-4f44-4a20-848f-58a57c92f1ad" providerId="ADAL" clId="{07CD4C2D-96BE-4A99-9F7B-37479379EFD4}" dt="2022-12-23T19:24:26.825" v="291"/>
          <ac:spMkLst>
            <pc:docMk/>
            <pc:sldMk cId="2407830351" sldId="346"/>
            <ac:spMk id="113" creationId="{D633AD95-3715-BCC4-4ED2-C0550BF3E546}"/>
          </ac:spMkLst>
        </pc:spChg>
        <pc:spChg chg="mod">
          <ac:chgData name="Kim Bélanger-Baillargeon" userId="61e8c17a-4f44-4a20-848f-58a57c92f1ad" providerId="ADAL" clId="{07CD4C2D-96BE-4A99-9F7B-37479379EFD4}" dt="2022-12-23T19:24:26.825" v="291"/>
          <ac:spMkLst>
            <pc:docMk/>
            <pc:sldMk cId="2407830351" sldId="346"/>
            <ac:spMk id="114" creationId="{0D691A1C-74AF-4962-7202-90410B8EB908}"/>
          </ac:spMkLst>
        </pc:spChg>
        <pc:spChg chg="mod">
          <ac:chgData name="Kim Bélanger-Baillargeon" userId="61e8c17a-4f44-4a20-848f-58a57c92f1ad" providerId="ADAL" clId="{07CD4C2D-96BE-4A99-9F7B-37479379EFD4}" dt="2022-12-23T19:24:26.825" v="291"/>
          <ac:spMkLst>
            <pc:docMk/>
            <pc:sldMk cId="2407830351" sldId="346"/>
            <ac:spMk id="115" creationId="{A9B398AD-3EFD-6C07-47BA-DC225ADBCEB2}"/>
          </ac:spMkLst>
        </pc:spChg>
        <pc:spChg chg="mod">
          <ac:chgData name="Kim Bélanger-Baillargeon" userId="61e8c17a-4f44-4a20-848f-58a57c92f1ad" providerId="ADAL" clId="{07CD4C2D-96BE-4A99-9F7B-37479379EFD4}" dt="2022-12-23T19:24:26.825" v="291"/>
          <ac:spMkLst>
            <pc:docMk/>
            <pc:sldMk cId="2407830351" sldId="346"/>
            <ac:spMk id="116" creationId="{74CCC3A1-F10E-AB16-CE9A-5AB8502CE33C}"/>
          </ac:spMkLst>
        </pc:spChg>
        <pc:spChg chg="mod">
          <ac:chgData name="Kim Bélanger-Baillargeon" userId="61e8c17a-4f44-4a20-848f-58a57c92f1ad" providerId="ADAL" clId="{07CD4C2D-96BE-4A99-9F7B-37479379EFD4}" dt="2022-12-23T19:24:26.825" v="291"/>
          <ac:spMkLst>
            <pc:docMk/>
            <pc:sldMk cId="2407830351" sldId="346"/>
            <ac:spMk id="117" creationId="{D66EAF2B-8C8F-F59C-C634-0BC9FF311811}"/>
          </ac:spMkLst>
        </pc:spChg>
        <pc:spChg chg="mod">
          <ac:chgData name="Kim Bélanger-Baillargeon" userId="61e8c17a-4f44-4a20-848f-58a57c92f1ad" providerId="ADAL" clId="{07CD4C2D-96BE-4A99-9F7B-37479379EFD4}" dt="2022-12-23T19:24:26.825" v="291"/>
          <ac:spMkLst>
            <pc:docMk/>
            <pc:sldMk cId="2407830351" sldId="346"/>
            <ac:spMk id="118" creationId="{CD9D2381-1762-BE16-DC29-471C4F06C3A2}"/>
          </ac:spMkLst>
        </pc:spChg>
        <pc:spChg chg="mod">
          <ac:chgData name="Kim Bélanger-Baillargeon" userId="61e8c17a-4f44-4a20-848f-58a57c92f1ad" providerId="ADAL" clId="{07CD4C2D-96BE-4A99-9F7B-37479379EFD4}" dt="2022-12-23T19:24:26.825" v="291"/>
          <ac:spMkLst>
            <pc:docMk/>
            <pc:sldMk cId="2407830351" sldId="346"/>
            <ac:spMk id="119" creationId="{0385F02A-1C89-06DD-EF03-9931D7155BED}"/>
          </ac:spMkLst>
        </pc:spChg>
        <pc:spChg chg="mod">
          <ac:chgData name="Kim Bélanger-Baillargeon" userId="61e8c17a-4f44-4a20-848f-58a57c92f1ad" providerId="ADAL" clId="{07CD4C2D-96BE-4A99-9F7B-37479379EFD4}" dt="2022-12-23T19:24:26.825" v="291"/>
          <ac:spMkLst>
            <pc:docMk/>
            <pc:sldMk cId="2407830351" sldId="346"/>
            <ac:spMk id="120" creationId="{277BAAF3-149E-834D-6605-373E7F0CE8C4}"/>
          </ac:spMkLst>
        </pc:spChg>
        <pc:spChg chg="mod">
          <ac:chgData name="Kim Bélanger-Baillargeon" userId="61e8c17a-4f44-4a20-848f-58a57c92f1ad" providerId="ADAL" clId="{07CD4C2D-96BE-4A99-9F7B-37479379EFD4}" dt="2022-12-23T19:24:26.825" v="291"/>
          <ac:spMkLst>
            <pc:docMk/>
            <pc:sldMk cId="2407830351" sldId="346"/>
            <ac:spMk id="121" creationId="{A4A0D794-BB36-5039-1663-35104C4CE5D2}"/>
          </ac:spMkLst>
        </pc:spChg>
        <pc:spChg chg="add mod">
          <ac:chgData name="Kim Bélanger-Baillargeon" userId="61e8c17a-4f44-4a20-848f-58a57c92f1ad" providerId="ADAL" clId="{07CD4C2D-96BE-4A99-9F7B-37479379EFD4}" dt="2022-12-23T19:24:26.825" v="291"/>
          <ac:spMkLst>
            <pc:docMk/>
            <pc:sldMk cId="2407830351" sldId="346"/>
            <ac:spMk id="122" creationId="{F4A7E893-A32E-10E7-5764-22ACA3372B2E}"/>
          </ac:spMkLst>
        </pc:spChg>
        <pc:spChg chg="mod">
          <ac:chgData name="Kim Bélanger-Baillargeon" userId="61e8c17a-4f44-4a20-848f-58a57c92f1ad" providerId="ADAL" clId="{07CD4C2D-96BE-4A99-9F7B-37479379EFD4}" dt="2022-12-23T19:24:26.825" v="291"/>
          <ac:spMkLst>
            <pc:docMk/>
            <pc:sldMk cId="2407830351" sldId="346"/>
            <ac:spMk id="124" creationId="{CA7BB0F6-5990-99E9-BA7E-C80D8C56EAA4}"/>
          </ac:spMkLst>
        </pc:spChg>
        <pc:spChg chg="mod">
          <ac:chgData name="Kim Bélanger-Baillargeon" userId="61e8c17a-4f44-4a20-848f-58a57c92f1ad" providerId="ADAL" clId="{07CD4C2D-96BE-4A99-9F7B-37479379EFD4}" dt="2022-12-23T19:24:26.825" v="291"/>
          <ac:spMkLst>
            <pc:docMk/>
            <pc:sldMk cId="2407830351" sldId="346"/>
            <ac:spMk id="125" creationId="{C6B80ADC-7E15-4574-25BB-A0AE601060E7}"/>
          </ac:spMkLst>
        </pc:spChg>
        <pc:spChg chg="mod">
          <ac:chgData name="Kim Bélanger-Baillargeon" userId="61e8c17a-4f44-4a20-848f-58a57c92f1ad" providerId="ADAL" clId="{07CD4C2D-96BE-4A99-9F7B-37479379EFD4}" dt="2022-12-23T19:24:26.825" v="291"/>
          <ac:spMkLst>
            <pc:docMk/>
            <pc:sldMk cId="2407830351" sldId="346"/>
            <ac:spMk id="126" creationId="{166A8036-99F7-C4B2-63BC-84C2B3A7925F}"/>
          </ac:spMkLst>
        </pc:spChg>
        <pc:spChg chg="add mod">
          <ac:chgData name="Kim Bélanger-Baillargeon" userId="61e8c17a-4f44-4a20-848f-58a57c92f1ad" providerId="ADAL" clId="{07CD4C2D-96BE-4A99-9F7B-37479379EFD4}" dt="2022-12-23T19:24:26.825" v="291"/>
          <ac:spMkLst>
            <pc:docMk/>
            <pc:sldMk cId="2407830351" sldId="346"/>
            <ac:spMk id="127" creationId="{118D907E-20F6-5E6D-7C1E-D4EF0C98F99C}"/>
          </ac:spMkLst>
        </pc:spChg>
        <pc:spChg chg="add mod">
          <ac:chgData name="Kim Bélanger-Baillargeon" userId="61e8c17a-4f44-4a20-848f-58a57c92f1ad" providerId="ADAL" clId="{07CD4C2D-96BE-4A99-9F7B-37479379EFD4}" dt="2023-01-06T22:21:39.744" v="461" actId="1076"/>
          <ac:spMkLst>
            <pc:docMk/>
            <pc:sldMk cId="2407830351" sldId="346"/>
            <ac:spMk id="128" creationId="{650DC607-959F-3193-534C-0B11660B88AE}"/>
          </ac:spMkLst>
        </pc:spChg>
        <pc:spChg chg="add mod">
          <ac:chgData name="Kim Bélanger-Baillargeon" userId="61e8c17a-4f44-4a20-848f-58a57c92f1ad" providerId="ADAL" clId="{07CD4C2D-96BE-4A99-9F7B-37479379EFD4}" dt="2023-01-06T22:21:27.542" v="459" actId="20577"/>
          <ac:spMkLst>
            <pc:docMk/>
            <pc:sldMk cId="2407830351" sldId="346"/>
            <ac:spMk id="129" creationId="{6DD20437-4E40-D6A2-87AE-6717D828EB7E}"/>
          </ac:spMkLst>
        </pc:spChg>
        <pc:grpChg chg="add mod">
          <ac:chgData name="Kim Bélanger-Baillargeon" userId="61e8c17a-4f44-4a20-848f-58a57c92f1ad" providerId="ADAL" clId="{07CD4C2D-96BE-4A99-9F7B-37479379EFD4}" dt="2022-12-23T19:24:26.825" v="291"/>
          <ac:grpSpMkLst>
            <pc:docMk/>
            <pc:sldMk cId="2407830351" sldId="346"/>
            <ac:grpSpMk id="4" creationId="{90088600-7FF6-28E5-61D3-2123E2AB2627}"/>
          </ac:grpSpMkLst>
        </pc:grpChg>
        <pc:grpChg chg="mod">
          <ac:chgData name="Kim Bélanger-Baillargeon" userId="61e8c17a-4f44-4a20-848f-58a57c92f1ad" providerId="ADAL" clId="{07CD4C2D-96BE-4A99-9F7B-37479379EFD4}" dt="2022-12-23T19:24:26.825" v="291"/>
          <ac:grpSpMkLst>
            <pc:docMk/>
            <pc:sldMk cId="2407830351" sldId="346"/>
            <ac:grpSpMk id="5" creationId="{09481F15-E758-DC0D-FEE8-4065E86EDAD9}"/>
          </ac:grpSpMkLst>
        </pc:grpChg>
        <pc:grpChg chg="mod">
          <ac:chgData name="Kim Bélanger-Baillargeon" userId="61e8c17a-4f44-4a20-848f-58a57c92f1ad" providerId="ADAL" clId="{07CD4C2D-96BE-4A99-9F7B-37479379EFD4}" dt="2022-12-23T19:24:26.825" v="291"/>
          <ac:grpSpMkLst>
            <pc:docMk/>
            <pc:sldMk cId="2407830351" sldId="346"/>
            <ac:grpSpMk id="6" creationId="{F49937DF-526E-F8EF-952F-6CB804CF124C}"/>
          </ac:grpSpMkLst>
        </pc:grpChg>
        <pc:grpChg chg="mod">
          <ac:chgData name="Kim Bélanger-Baillargeon" userId="61e8c17a-4f44-4a20-848f-58a57c92f1ad" providerId="ADAL" clId="{07CD4C2D-96BE-4A99-9F7B-37479379EFD4}" dt="2022-12-23T19:24:26.825" v="291"/>
          <ac:grpSpMkLst>
            <pc:docMk/>
            <pc:sldMk cId="2407830351" sldId="346"/>
            <ac:grpSpMk id="7" creationId="{A4C92344-DE54-B24E-125E-A88B0CC578D3}"/>
          </ac:grpSpMkLst>
        </pc:grpChg>
        <pc:grpChg chg="mod">
          <ac:chgData name="Kim Bélanger-Baillargeon" userId="61e8c17a-4f44-4a20-848f-58a57c92f1ad" providerId="ADAL" clId="{07CD4C2D-96BE-4A99-9F7B-37479379EFD4}" dt="2022-12-23T19:24:26.825" v="291"/>
          <ac:grpSpMkLst>
            <pc:docMk/>
            <pc:sldMk cId="2407830351" sldId="346"/>
            <ac:grpSpMk id="8" creationId="{093D4AD6-E363-144F-1F1D-07E554654059}"/>
          </ac:grpSpMkLst>
        </pc:grpChg>
        <pc:grpChg chg="mod">
          <ac:chgData name="Kim Bélanger-Baillargeon" userId="61e8c17a-4f44-4a20-848f-58a57c92f1ad" providerId="ADAL" clId="{07CD4C2D-96BE-4A99-9F7B-37479379EFD4}" dt="2022-12-23T19:24:26.825" v="291"/>
          <ac:grpSpMkLst>
            <pc:docMk/>
            <pc:sldMk cId="2407830351" sldId="346"/>
            <ac:grpSpMk id="9" creationId="{6C228051-097C-7721-CF27-C0D331169FDC}"/>
          </ac:grpSpMkLst>
        </pc:grpChg>
        <pc:grpChg chg="mod">
          <ac:chgData name="Kim Bélanger-Baillargeon" userId="61e8c17a-4f44-4a20-848f-58a57c92f1ad" providerId="ADAL" clId="{07CD4C2D-96BE-4A99-9F7B-37479379EFD4}" dt="2022-12-23T19:24:26.825" v="291"/>
          <ac:grpSpMkLst>
            <pc:docMk/>
            <pc:sldMk cId="2407830351" sldId="346"/>
            <ac:grpSpMk id="10" creationId="{ED68AC62-4E71-E266-F5ED-0686D16C2EF1}"/>
          </ac:grpSpMkLst>
        </pc:grpChg>
        <pc:grpChg chg="mod">
          <ac:chgData name="Kim Bélanger-Baillargeon" userId="61e8c17a-4f44-4a20-848f-58a57c92f1ad" providerId="ADAL" clId="{07CD4C2D-96BE-4A99-9F7B-37479379EFD4}" dt="2022-12-23T19:24:26.825" v="291"/>
          <ac:grpSpMkLst>
            <pc:docMk/>
            <pc:sldMk cId="2407830351" sldId="346"/>
            <ac:grpSpMk id="11" creationId="{733C3080-6EBF-05CE-857C-8DE4A3E7CF09}"/>
          </ac:grpSpMkLst>
        </pc:grpChg>
        <pc:grpChg chg="mod">
          <ac:chgData name="Kim Bélanger-Baillargeon" userId="61e8c17a-4f44-4a20-848f-58a57c92f1ad" providerId="ADAL" clId="{07CD4C2D-96BE-4A99-9F7B-37479379EFD4}" dt="2022-12-23T19:24:26.825" v="291"/>
          <ac:grpSpMkLst>
            <pc:docMk/>
            <pc:sldMk cId="2407830351" sldId="346"/>
            <ac:grpSpMk id="12" creationId="{EDFDB018-7A2F-FB3F-4119-0FF9953B4F9B}"/>
          </ac:grpSpMkLst>
        </pc:grpChg>
        <pc:grpChg chg="mod">
          <ac:chgData name="Kim Bélanger-Baillargeon" userId="61e8c17a-4f44-4a20-848f-58a57c92f1ad" providerId="ADAL" clId="{07CD4C2D-96BE-4A99-9F7B-37479379EFD4}" dt="2022-12-23T19:24:26.825" v="291"/>
          <ac:grpSpMkLst>
            <pc:docMk/>
            <pc:sldMk cId="2407830351" sldId="346"/>
            <ac:grpSpMk id="13" creationId="{2FFD2606-24F9-D31F-1ECD-C34FAFFA9409}"/>
          </ac:grpSpMkLst>
        </pc:grpChg>
        <pc:grpChg chg="mod">
          <ac:chgData name="Kim Bélanger-Baillargeon" userId="61e8c17a-4f44-4a20-848f-58a57c92f1ad" providerId="ADAL" clId="{07CD4C2D-96BE-4A99-9F7B-37479379EFD4}" dt="2022-12-23T19:24:26.825" v="291"/>
          <ac:grpSpMkLst>
            <pc:docMk/>
            <pc:sldMk cId="2407830351" sldId="346"/>
            <ac:grpSpMk id="14" creationId="{8D7D37C4-137A-5DDF-3314-9880442044D8}"/>
          </ac:grpSpMkLst>
        </pc:grpChg>
        <pc:grpChg chg="mod">
          <ac:chgData name="Kim Bélanger-Baillargeon" userId="61e8c17a-4f44-4a20-848f-58a57c92f1ad" providerId="ADAL" clId="{07CD4C2D-96BE-4A99-9F7B-37479379EFD4}" dt="2022-12-23T19:24:26.825" v="291"/>
          <ac:grpSpMkLst>
            <pc:docMk/>
            <pc:sldMk cId="2407830351" sldId="346"/>
            <ac:grpSpMk id="15" creationId="{F367E768-C946-3F85-4E65-A4C6F5E4C455}"/>
          </ac:grpSpMkLst>
        </pc:grpChg>
        <pc:grpChg chg="mod">
          <ac:chgData name="Kim Bélanger-Baillargeon" userId="61e8c17a-4f44-4a20-848f-58a57c92f1ad" providerId="ADAL" clId="{07CD4C2D-96BE-4A99-9F7B-37479379EFD4}" dt="2022-12-23T19:24:26.825" v="291"/>
          <ac:grpSpMkLst>
            <pc:docMk/>
            <pc:sldMk cId="2407830351" sldId="346"/>
            <ac:grpSpMk id="16" creationId="{1176351D-B7A3-196B-01FE-97E0368483B0}"/>
          </ac:grpSpMkLst>
        </pc:grpChg>
        <pc:grpChg chg="mod">
          <ac:chgData name="Kim Bélanger-Baillargeon" userId="61e8c17a-4f44-4a20-848f-58a57c92f1ad" providerId="ADAL" clId="{07CD4C2D-96BE-4A99-9F7B-37479379EFD4}" dt="2022-12-23T19:24:26.825" v="291"/>
          <ac:grpSpMkLst>
            <pc:docMk/>
            <pc:sldMk cId="2407830351" sldId="346"/>
            <ac:grpSpMk id="17" creationId="{C9197C0D-8681-03C6-0D2D-BC38922F6521}"/>
          </ac:grpSpMkLst>
        </pc:grpChg>
        <pc:grpChg chg="mod">
          <ac:chgData name="Kim Bélanger-Baillargeon" userId="61e8c17a-4f44-4a20-848f-58a57c92f1ad" providerId="ADAL" clId="{07CD4C2D-96BE-4A99-9F7B-37479379EFD4}" dt="2022-12-23T19:24:26.825" v="291"/>
          <ac:grpSpMkLst>
            <pc:docMk/>
            <pc:sldMk cId="2407830351" sldId="346"/>
            <ac:grpSpMk id="18" creationId="{6AD5C42D-2441-D03F-208D-E43949EA7310}"/>
          </ac:grpSpMkLst>
        </pc:grpChg>
        <pc:grpChg chg="mod">
          <ac:chgData name="Kim Bélanger-Baillargeon" userId="61e8c17a-4f44-4a20-848f-58a57c92f1ad" providerId="ADAL" clId="{07CD4C2D-96BE-4A99-9F7B-37479379EFD4}" dt="2022-12-23T19:24:26.825" v="291"/>
          <ac:grpSpMkLst>
            <pc:docMk/>
            <pc:sldMk cId="2407830351" sldId="346"/>
            <ac:grpSpMk id="19" creationId="{05452513-D902-FC46-06D9-B3C938926626}"/>
          </ac:grpSpMkLst>
        </pc:grpChg>
        <pc:grpChg chg="mod">
          <ac:chgData name="Kim Bélanger-Baillargeon" userId="61e8c17a-4f44-4a20-848f-58a57c92f1ad" providerId="ADAL" clId="{07CD4C2D-96BE-4A99-9F7B-37479379EFD4}" dt="2022-12-23T19:24:26.825" v="291"/>
          <ac:grpSpMkLst>
            <pc:docMk/>
            <pc:sldMk cId="2407830351" sldId="346"/>
            <ac:grpSpMk id="20" creationId="{DD4048E9-950C-9B0B-71A9-D0A643073864}"/>
          </ac:grpSpMkLst>
        </pc:grpChg>
        <pc:grpChg chg="mod">
          <ac:chgData name="Kim Bélanger-Baillargeon" userId="61e8c17a-4f44-4a20-848f-58a57c92f1ad" providerId="ADAL" clId="{07CD4C2D-96BE-4A99-9F7B-37479379EFD4}" dt="2022-12-23T19:24:26.825" v="291"/>
          <ac:grpSpMkLst>
            <pc:docMk/>
            <pc:sldMk cId="2407830351" sldId="346"/>
            <ac:grpSpMk id="21" creationId="{E4C6F64C-8A30-6685-88C6-561F7864E102}"/>
          </ac:grpSpMkLst>
        </pc:grpChg>
        <pc:grpChg chg="mod">
          <ac:chgData name="Kim Bélanger-Baillargeon" userId="61e8c17a-4f44-4a20-848f-58a57c92f1ad" providerId="ADAL" clId="{07CD4C2D-96BE-4A99-9F7B-37479379EFD4}" dt="2022-12-23T19:24:26.825" v="291"/>
          <ac:grpSpMkLst>
            <pc:docMk/>
            <pc:sldMk cId="2407830351" sldId="346"/>
            <ac:grpSpMk id="22" creationId="{FBD702EE-D12B-3FA5-6D5C-A6762D6D9DF8}"/>
          </ac:grpSpMkLst>
        </pc:grpChg>
        <pc:grpChg chg="mod">
          <ac:chgData name="Kim Bélanger-Baillargeon" userId="61e8c17a-4f44-4a20-848f-58a57c92f1ad" providerId="ADAL" clId="{07CD4C2D-96BE-4A99-9F7B-37479379EFD4}" dt="2022-12-23T19:24:26.825" v="291"/>
          <ac:grpSpMkLst>
            <pc:docMk/>
            <pc:sldMk cId="2407830351" sldId="346"/>
            <ac:grpSpMk id="23" creationId="{156410A3-B0C3-9159-217D-33A7CA41EFBB}"/>
          </ac:grpSpMkLst>
        </pc:grpChg>
        <pc:grpChg chg="mod">
          <ac:chgData name="Kim Bélanger-Baillargeon" userId="61e8c17a-4f44-4a20-848f-58a57c92f1ad" providerId="ADAL" clId="{07CD4C2D-96BE-4A99-9F7B-37479379EFD4}" dt="2022-12-23T19:24:26.825" v="291"/>
          <ac:grpSpMkLst>
            <pc:docMk/>
            <pc:sldMk cId="2407830351" sldId="346"/>
            <ac:grpSpMk id="24" creationId="{77301D47-6660-8CD9-3ACB-B7D74F21C2AB}"/>
          </ac:grpSpMkLst>
        </pc:grpChg>
        <pc:grpChg chg="mod">
          <ac:chgData name="Kim Bélanger-Baillargeon" userId="61e8c17a-4f44-4a20-848f-58a57c92f1ad" providerId="ADAL" clId="{07CD4C2D-96BE-4A99-9F7B-37479379EFD4}" dt="2022-12-23T19:24:26.825" v="291"/>
          <ac:grpSpMkLst>
            <pc:docMk/>
            <pc:sldMk cId="2407830351" sldId="346"/>
            <ac:grpSpMk id="25" creationId="{CBD9DC15-D8E9-9E69-7079-0CD47C835640}"/>
          </ac:grpSpMkLst>
        </pc:grpChg>
        <pc:grpChg chg="mod">
          <ac:chgData name="Kim Bélanger-Baillargeon" userId="61e8c17a-4f44-4a20-848f-58a57c92f1ad" providerId="ADAL" clId="{07CD4C2D-96BE-4A99-9F7B-37479379EFD4}" dt="2022-12-23T19:24:26.825" v="291"/>
          <ac:grpSpMkLst>
            <pc:docMk/>
            <pc:sldMk cId="2407830351" sldId="346"/>
            <ac:grpSpMk id="26" creationId="{55C9366B-7F8F-DA91-F7C2-3D2D1706EFD4}"/>
          </ac:grpSpMkLst>
        </pc:grpChg>
        <pc:grpChg chg="mod">
          <ac:chgData name="Kim Bélanger-Baillargeon" userId="61e8c17a-4f44-4a20-848f-58a57c92f1ad" providerId="ADAL" clId="{07CD4C2D-96BE-4A99-9F7B-37479379EFD4}" dt="2022-12-23T19:24:26.825" v="291"/>
          <ac:grpSpMkLst>
            <pc:docMk/>
            <pc:sldMk cId="2407830351" sldId="346"/>
            <ac:grpSpMk id="27" creationId="{B83CC85C-7DA6-35BC-DB0E-9FB6F4029DC0}"/>
          </ac:grpSpMkLst>
        </pc:grpChg>
        <pc:grpChg chg="mod">
          <ac:chgData name="Kim Bélanger-Baillargeon" userId="61e8c17a-4f44-4a20-848f-58a57c92f1ad" providerId="ADAL" clId="{07CD4C2D-96BE-4A99-9F7B-37479379EFD4}" dt="2022-12-23T19:24:26.825" v="291"/>
          <ac:grpSpMkLst>
            <pc:docMk/>
            <pc:sldMk cId="2407830351" sldId="346"/>
            <ac:grpSpMk id="28" creationId="{4FC61DDD-C6D3-5A07-54FF-0725E602FFFF}"/>
          </ac:grpSpMkLst>
        </pc:grpChg>
        <pc:grpChg chg="mod">
          <ac:chgData name="Kim Bélanger-Baillargeon" userId="61e8c17a-4f44-4a20-848f-58a57c92f1ad" providerId="ADAL" clId="{07CD4C2D-96BE-4A99-9F7B-37479379EFD4}" dt="2022-12-23T19:24:26.825" v="291"/>
          <ac:grpSpMkLst>
            <pc:docMk/>
            <pc:sldMk cId="2407830351" sldId="346"/>
            <ac:grpSpMk id="29" creationId="{9A976EF7-E6D7-E8C2-3998-D7AE9594DAF2}"/>
          </ac:grpSpMkLst>
        </pc:grpChg>
        <pc:grpChg chg="mod">
          <ac:chgData name="Kim Bélanger-Baillargeon" userId="61e8c17a-4f44-4a20-848f-58a57c92f1ad" providerId="ADAL" clId="{07CD4C2D-96BE-4A99-9F7B-37479379EFD4}" dt="2022-12-23T19:24:26.825" v="291"/>
          <ac:grpSpMkLst>
            <pc:docMk/>
            <pc:sldMk cId="2407830351" sldId="346"/>
            <ac:grpSpMk id="30" creationId="{539930FC-414C-BCEA-F001-C1299616D13D}"/>
          </ac:grpSpMkLst>
        </pc:grpChg>
        <pc:grpChg chg="mod">
          <ac:chgData name="Kim Bélanger-Baillargeon" userId="61e8c17a-4f44-4a20-848f-58a57c92f1ad" providerId="ADAL" clId="{07CD4C2D-96BE-4A99-9F7B-37479379EFD4}" dt="2022-12-23T19:24:26.825" v="291"/>
          <ac:grpSpMkLst>
            <pc:docMk/>
            <pc:sldMk cId="2407830351" sldId="346"/>
            <ac:grpSpMk id="31" creationId="{6810A78A-042D-E59D-BDA1-3040A96CC1F1}"/>
          </ac:grpSpMkLst>
        </pc:grpChg>
        <pc:grpChg chg="mod">
          <ac:chgData name="Kim Bélanger-Baillargeon" userId="61e8c17a-4f44-4a20-848f-58a57c92f1ad" providerId="ADAL" clId="{07CD4C2D-96BE-4A99-9F7B-37479379EFD4}" dt="2022-12-23T19:24:26.825" v="291"/>
          <ac:grpSpMkLst>
            <pc:docMk/>
            <pc:sldMk cId="2407830351" sldId="346"/>
            <ac:grpSpMk id="32" creationId="{D8853844-1B31-EAB1-4DE9-0D518A34CB85}"/>
          </ac:grpSpMkLst>
        </pc:grpChg>
        <pc:grpChg chg="mod">
          <ac:chgData name="Kim Bélanger-Baillargeon" userId="61e8c17a-4f44-4a20-848f-58a57c92f1ad" providerId="ADAL" clId="{07CD4C2D-96BE-4A99-9F7B-37479379EFD4}" dt="2022-12-23T19:24:26.825" v="291"/>
          <ac:grpSpMkLst>
            <pc:docMk/>
            <pc:sldMk cId="2407830351" sldId="346"/>
            <ac:grpSpMk id="33" creationId="{DC853A54-60CC-476A-053C-50E704BFA6B7}"/>
          </ac:grpSpMkLst>
        </pc:grpChg>
        <pc:grpChg chg="mod">
          <ac:chgData name="Kim Bélanger-Baillargeon" userId="61e8c17a-4f44-4a20-848f-58a57c92f1ad" providerId="ADAL" clId="{07CD4C2D-96BE-4A99-9F7B-37479379EFD4}" dt="2022-12-23T19:24:26.825" v="291"/>
          <ac:grpSpMkLst>
            <pc:docMk/>
            <pc:sldMk cId="2407830351" sldId="346"/>
            <ac:grpSpMk id="34" creationId="{08FF6679-07CE-8AEA-707B-293BCD77017C}"/>
          </ac:grpSpMkLst>
        </pc:grpChg>
        <pc:grpChg chg="add mod">
          <ac:chgData name="Kim Bélanger-Baillargeon" userId="61e8c17a-4f44-4a20-848f-58a57c92f1ad" providerId="ADAL" clId="{07CD4C2D-96BE-4A99-9F7B-37479379EFD4}" dt="2022-12-23T19:24:26.825" v="291"/>
          <ac:grpSpMkLst>
            <pc:docMk/>
            <pc:sldMk cId="2407830351" sldId="346"/>
            <ac:grpSpMk id="123" creationId="{A53F40B4-A851-D015-0B77-90B6D07F790E}"/>
          </ac:grpSpMkLst>
        </pc:grpChg>
      </pc:sldChg>
      <pc:sldChg chg="addSp delSp modSp new mod modNotesTx">
        <pc:chgData name="Kim Bélanger-Baillargeon" userId="61e8c17a-4f44-4a20-848f-58a57c92f1ad" providerId="ADAL" clId="{07CD4C2D-96BE-4A99-9F7B-37479379EFD4}" dt="2023-01-06T22:22:33.413" v="470"/>
        <pc:sldMkLst>
          <pc:docMk/>
          <pc:sldMk cId="3141655594" sldId="347"/>
        </pc:sldMkLst>
        <pc:spChg chg="del">
          <ac:chgData name="Kim Bélanger-Baillargeon" userId="61e8c17a-4f44-4a20-848f-58a57c92f1ad" providerId="ADAL" clId="{07CD4C2D-96BE-4A99-9F7B-37479379EFD4}" dt="2022-12-23T19:26:02.966" v="297" actId="478"/>
          <ac:spMkLst>
            <pc:docMk/>
            <pc:sldMk cId="3141655594" sldId="347"/>
            <ac:spMk id="2" creationId="{A4B05708-B5B5-07F6-CB7D-7E3143EF12CF}"/>
          </ac:spMkLst>
        </pc:spChg>
        <pc:spChg chg="del mod">
          <ac:chgData name="Kim Bélanger-Baillargeon" userId="61e8c17a-4f44-4a20-848f-58a57c92f1ad" providerId="ADAL" clId="{07CD4C2D-96BE-4A99-9F7B-37479379EFD4}" dt="2023-01-06T22:22:24.504" v="467" actId="478"/>
          <ac:spMkLst>
            <pc:docMk/>
            <pc:sldMk cId="3141655594" sldId="347"/>
            <ac:spMk id="3" creationId="{D6B511EC-929C-3973-995C-61C7ECB30666}"/>
          </ac:spMkLst>
        </pc:spChg>
        <pc:spChg chg="add del mod">
          <ac:chgData name="Kim Bélanger-Baillargeon" userId="61e8c17a-4f44-4a20-848f-58a57c92f1ad" providerId="ADAL" clId="{07CD4C2D-96BE-4A99-9F7B-37479379EFD4}" dt="2023-01-06T22:22:24.504" v="467" actId="478"/>
          <ac:spMkLst>
            <pc:docMk/>
            <pc:sldMk cId="3141655594" sldId="347"/>
            <ac:spMk id="4" creationId="{3F0E4A79-7C73-D512-DCCA-4C6D92AA48C3}"/>
          </ac:spMkLst>
        </pc:spChg>
        <pc:spChg chg="add del mod">
          <ac:chgData name="Kim Bélanger-Baillargeon" userId="61e8c17a-4f44-4a20-848f-58a57c92f1ad" providerId="ADAL" clId="{07CD4C2D-96BE-4A99-9F7B-37479379EFD4}" dt="2023-01-06T22:22:24.504" v="467" actId="478"/>
          <ac:spMkLst>
            <pc:docMk/>
            <pc:sldMk cId="3141655594" sldId="347"/>
            <ac:spMk id="5" creationId="{0ACD5A46-69FC-8F50-D103-733177E471D8}"/>
          </ac:spMkLst>
        </pc:spChg>
        <pc:spChg chg="add del mod">
          <ac:chgData name="Kim Bélanger-Baillargeon" userId="61e8c17a-4f44-4a20-848f-58a57c92f1ad" providerId="ADAL" clId="{07CD4C2D-96BE-4A99-9F7B-37479379EFD4}" dt="2023-01-06T22:22:24.504" v="467" actId="478"/>
          <ac:spMkLst>
            <pc:docMk/>
            <pc:sldMk cId="3141655594" sldId="347"/>
            <ac:spMk id="6" creationId="{D70B4D33-1CAD-71B1-F22B-16E19E46803A}"/>
          </ac:spMkLst>
        </pc:spChg>
        <pc:spChg chg="add del mod">
          <ac:chgData name="Kim Bélanger-Baillargeon" userId="61e8c17a-4f44-4a20-848f-58a57c92f1ad" providerId="ADAL" clId="{07CD4C2D-96BE-4A99-9F7B-37479379EFD4}" dt="2023-01-06T22:22:24.504" v="467" actId="478"/>
          <ac:spMkLst>
            <pc:docMk/>
            <pc:sldMk cId="3141655594" sldId="347"/>
            <ac:spMk id="7" creationId="{24F587BD-8481-9DC6-FCF6-532B2ECFF7A7}"/>
          </ac:spMkLst>
        </pc:spChg>
        <pc:spChg chg="add del mod">
          <ac:chgData name="Kim Bélanger-Baillargeon" userId="61e8c17a-4f44-4a20-848f-58a57c92f1ad" providerId="ADAL" clId="{07CD4C2D-96BE-4A99-9F7B-37479379EFD4}" dt="2023-01-06T22:22:24.504" v="467" actId="478"/>
          <ac:spMkLst>
            <pc:docMk/>
            <pc:sldMk cId="3141655594" sldId="347"/>
            <ac:spMk id="8" creationId="{2537C942-2AD4-E6ED-5F6B-4DED0F1C9C1E}"/>
          </ac:spMkLst>
        </pc:spChg>
        <pc:spChg chg="add del mod">
          <ac:chgData name="Kim Bélanger-Baillargeon" userId="61e8c17a-4f44-4a20-848f-58a57c92f1ad" providerId="ADAL" clId="{07CD4C2D-96BE-4A99-9F7B-37479379EFD4}" dt="2023-01-06T22:22:24.504" v="467" actId="478"/>
          <ac:spMkLst>
            <pc:docMk/>
            <pc:sldMk cId="3141655594" sldId="347"/>
            <ac:spMk id="9" creationId="{7FD047D5-53D9-B721-BCE9-5FFB8AA46C89}"/>
          </ac:spMkLst>
        </pc:spChg>
        <pc:spChg chg="add del mod">
          <ac:chgData name="Kim Bélanger-Baillargeon" userId="61e8c17a-4f44-4a20-848f-58a57c92f1ad" providerId="ADAL" clId="{07CD4C2D-96BE-4A99-9F7B-37479379EFD4}" dt="2023-01-06T22:22:24.504" v="467" actId="478"/>
          <ac:spMkLst>
            <pc:docMk/>
            <pc:sldMk cId="3141655594" sldId="347"/>
            <ac:spMk id="10" creationId="{95C36817-764C-C63C-80CE-BC69BA1F595A}"/>
          </ac:spMkLst>
        </pc:spChg>
        <pc:spChg chg="add del mod">
          <ac:chgData name="Kim Bélanger-Baillargeon" userId="61e8c17a-4f44-4a20-848f-58a57c92f1ad" providerId="ADAL" clId="{07CD4C2D-96BE-4A99-9F7B-37479379EFD4}" dt="2023-01-06T22:22:24.504" v="467" actId="478"/>
          <ac:spMkLst>
            <pc:docMk/>
            <pc:sldMk cId="3141655594" sldId="347"/>
            <ac:spMk id="11" creationId="{FF161453-460E-DD53-AD71-1771384CCA44}"/>
          </ac:spMkLst>
        </pc:spChg>
        <pc:spChg chg="add del mod">
          <ac:chgData name="Kim Bélanger-Baillargeon" userId="61e8c17a-4f44-4a20-848f-58a57c92f1ad" providerId="ADAL" clId="{07CD4C2D-96BE-4A99-9F7B-37479379EFD4}" dt="2023-01-06T22:22:24.504" v="467" actId="478"/>
          <ac:spMkLst>
            <pc:docMk/>
            <pc:sldMk cId="3141655594" sldId="347"/>
            <ac:spMk id="12" creationId="{F39A6959-D248-834B-A7E5-6704DA50B872}"/>
          </ac:spMkLst>
        </pc:spChg>
        <pc:spChg chg="add del mod">
          <ac:chgData name="Kim Bélanger-Baillargeon" userId="61e8c17a-4f44-4a20-848f-58a57c92f1ad" providerId="ADAL" clId="{07CD4C2D-96BE-4A99-9F7B-37479379EFD4}" dt="2023-01-06T22:22:24.504" v="467" actId="478"/>
          <ac:spMkLst>
            <pc:docMk/>
            <pc:sldMk cId="3141655594" sldId="347"/>
            <ac:spMk id="13" creationId="{932425A6-FDD5-540E-FE5C-F96E9BF2CE75}"/>
          </ac:spMkLst>
        </pc:spChg>
        <pc:spChg chg="add del mod">
          <ac:chgData name="Kim Bélanger-Baillargeon" userId="61e8c17a-4f44-4a20-848f-58a57c92f1ad" providerId="ADAL" clId="{07CD4C2D-96BE-4A99-9F7B-37479379EFD4}" dt="2023-01-06T22:22:24.504" v="467" actId="478"/>
          <ac:spMkLst>
            <pc:docMk/>
            <pc:sldMk cId="3141655594" sldId="347"/>
            <ac:spMk id="14" creationId="{5D98F9F0-3859-FB25-42B8-556C99016E4D}"/>
          </ac:spMkLst>
        </pc:spChg>
        <pc:spChg chg="add del mod">
          <ac:chgData name="Kim Bélanger-Baillargeon" userId="61e8c17a-4f44-4a20-848f-58a57c92f1ad" providerId="ADAL" clId="{07CD4C2D-96BE-4A99-9F7B-37479379EFD4}" dt="2023-01-06T22:22:24.504" v="467" actId="478"/>
          <ac:spMkLst>
            <pc:docMk/>
            <pc:sldMk cId="3141655594" sldId="347"/>
            <ac:spMk id="17" creationId="{44A82965-F6A2-8FFA-2814-BD37575DF179}"/>
          </ac:spMkLst>
        </pc:spChg>
        <pc:spChg chg="add del mod">
          <ac:chgData name="Kim Bélanger-Baillargeon" userId="61e8c17a-4f44-4a20-848f-58a57c92f1ad" providerId="ADAL" clId="{07CD4C2D-96BE-4A99-9F7B-37479379EFD4}" dt="2023-01-06T22:22:24.504" v="467" actId="478"/>
          <ac:spMkLst>
            <pc:docMk/>
            <pc:sldMk cId="3141655594" sldId="347"/>
            <ac:spMk id="18" creationId="{A5CDE560-5165-96D8-A108-DDB31982D14B}"/>
          </ac:spMkLst>
        </pc:spChg>
        <pc:spChg chg="add del mod">
          <ac:chgData name="Kim Bélanger-Baillargeon" userId="61e8c17a-4f44-4a20-848f-58a57c92f1ad" providerId="ADAL" clId="{07CD4C2D-96BE-4A99-9F7B-37479379EFD4}" dt="2023-01-06T22:22:24.504" v="467" actId="478"/>
          <ac:spMkLst>
            <pc:docMk/>
            <pc:sldMk cId="3141655594" sldId="347"/>
            <ac:spMk id="19" creationId="{F634510A-F6B5-0B0F-0C5D-841846E57F44}"/>
          </ac:spMkLst>
        </pc:spChg>
        <pc:spChg chg="add del mod">
          <ac:chgData name="Kim Bélanger-Baillargeon" userId="61e8c17a-4f44-4a20-848f-58a57c92f1ad" providerId="ADAL" clId="{07CD4C2D-96BE-4A99-9F7B-37479379EFD4}" dt="2023-01-06T22:22:24.504" v="467" actId="478"/>
          <ac:spMkLst>
            <pc:docMk/>
            <pc:sldMk cId="3141655594" sldId="347"/>
            <ac:spMk id="20" creationId="{3CEC3731-E327-B9EF-FE5B-49D9D8D0700C}"/>
          </ac:spMkLst>
        </pc:spChg>
        <pc:spChg chg="add del mod">
          <ac:chgData name="Kim Bélanger-Baillargeon" userId="61e8c17a-4f44-4a20-848f-58a57c92f1ad" providerId="ADAL" clId="{07CD4C2D-96BE-4A99-9F7B-37479379EFD4}" dt="2023-01-06T22:22:24.504" v="467" actId="478"/>
          <ac:spMkLst>
            <pc:docMk/>
            <pc:sldMk cId="3141655594" sldId="347"/>
            <ac:spMk id="21" creationId="{67C3242B-2B85-637D-C5F4-0A71FFAC146C}"/>
          </ac:spMkLst>
        </pc:spChg>
        <pc:spChg chg="add del mod">
          <ac:chgData name="Kim Bélanger-Baillargeon" userId="61e8c17a-4f44-4a20-848f-58a57c92f1ad" providerId="ADAL" clId="{07CD4C2D-96BE-4A99-9F7B-37479379EFD4}" dt="2023-01-06T22:22:24.504" v="467" actId="478"/>
          <ac:spMkLst>
            <pc:docMk/>
            <pc:sldMk cId="3141655594" sldId="347"/>
            <ac:spMk id="22" creationId="{7BBD759F-7D0E-7165-86C3-85C877DBB574}"/>
          </ac:spMkLst>
        </pc:spChg>
        <pc:spChg chg="add del mod">
          <ac:chgData name="Kim Bélanger-Baillargeon" userId="61e8c17a-4f44-4a20-848f-58a57c92f1ad" providerId="ADAL" clId="{07CD4C2D-96BE-4A99-9F7B-37479379EFD4}" dt="2023-01-06T22:22:24.504" v="467" actId="478"/>
          <ac:spMkLst>
            <pc:docMk/>
            <pc:sldMk cId="3141655594" sldId="347"/>
            <ac:spMk id="23" creationId="{3CC6742B-AA30-7AEA-819D-8DFF22765EC1}"/>
          </ac:spMkLst>
        </pc:spChg>
        <pc:spChg chg="add del mod">
          <ac:chgData name="Kim Bélanger-Baillargeon" userId="61e8c17a-4f44-4a20-848f-58a57c92f1ad" providerId="ADAL" clId="{07CD4C2D-96BE-4A99-9F7B-37479379EFD4}" dt="2023-01-06T22:22:24.504" v="467" actId="478"/>
          <ac:spMkLst>
            <pc:docMk/>
            <pc:sldMk cId="3141655594" sldId="347"/>
            <ac:spMk id="24" creationId="{40BE8712-A7B6-2667-1E45-DDC3CD9E547C}"/>
          </ac:spMkLst>
        </pc:spChg>
        <pc:spChg chg="add del mod">
          <ac:chgData name="Kim Bélanger-Baillargeon" userId="61e8c17a-4f44-4a20-848f-58a57c92f1ad" providerId="ADAL" clId="{07CD4C2D-96BE-4A99-9F7B-37479379EFD4}" dt="2023-01-06T22:22:24.504" v="467" actId="478"/>
          <ac:spMkLst>
            <pc:docMk/>
            <pc:sldMk cId="3141655594" sldId="347"/>
            <ac:spMk id="25" creationId="{C3CB607F-C6F8-A0FD-F6AF-89E18761477B}"/>
          </ac:spMkLst>
        </pc:spChg>
        <pc:spChg chg="add del mod">
          <ac:chgData name="Kim Bélanger-Baillargeon" userId="61e8c17a-4f44-4a20-848f-58a57c92f1ad" providerId="ADAL" clId="{07CD4C2D-96BE-4A99-9F7B-37479379EFD4}" dt="2023-01-06T22:22:24.504" v="467" actId="478"/>
          <ac:spMkLst>
            <pc:docMk/>
            <pc:sldMk cId="3141655594" sldId="347"/>
            <ac:spMk id="26" creationId="{F1CB0CC4-B54F-12FC-A4D9-08C2F48C8D28}"/>
          </ac:spMkLst>
        </pc:spChg>
        <pc:spChg chg="add del mod">
          <ac:chgData name="Kim Bélanger-Baillargeon" userId="61e8c17a-4f44-4a20-848f-58a57c92f1ad" providerId="ADAL" clId="{07CD4C2D-96BE-4A99-9F7B-37479379EFD4}" dt="2023-01-06T22:22:24.504" v="467" actId="478"/>
          <ac:spMkLst>
            <pc:docMk/>
            <pc:sldMk cId="3141655594" sldId="347"/>
            <ac:spMk id="27" creationId="{076CF0B3-5D22-145A-B5B3-CA6490CAA0A5}"/>
          </ac:spMkLst>
        </pc:spChg>
        <pc:spChg chg="add del mod">
          <ac:chgData name="Kim Bélanger-Baillargeon" userId="61e8c17a-4f44-4a20-848f-58a57c92f1ad" providerId="ADAL" clId="{07CD4C2D-96BE-4A99-9F7B-37479379EFD4}" dt="2023-01-06T22:22:24.504" v="467" actId="478"/>
          <ac:spMkLst>
            <pc:docMk/>
            <pc:sldMk cId="3141655594" sldId="347"/>
            <ac:spMk id="28" creationId="{A3BD04D9-7D2D-9AD3-0FCC-00CF4A05D03A}"/>
          </ac:spMkLst>
        </pc:spChg>
        <pc:spChg chg="add del mod">
          <ac:chgData name="Kim Bélanger-Baillargeon" userId="61e8c17a-4f44-4a20-848f-58a57c92f1ad" providerId="ADAL" clId="{07CD4C2D-96BE-4A99-9F7B-37479379EFD4}" dt="2023-01-06T22:22:24.504" v="467" actId="478"/>
          <ac:spMkLst>
            <pc:docMk/>
            <pc:sldMk cId="3141655594" sldId="347"/>
            <ac:spMk id="29" creationId="{8E371BAB-9C2C-527D-9B03-4A763A07B6BB}"/>
          </ac:spMkLst>
        </pc:spChg>
        <pc:spChg chg="add del mod">
          <ac:chgData name="Kim Bélanger-Baillargeon" userId="61e8c17a-4f44-4a20-848f-58a57c92f1ad" providerId="ADAL" clId="{07CD4C2D-96BE-4A99-9F7B-37479379EFD4}" dt="2023-01-06T22:22:26.538" v="468" actId="478"/>
          <ac:spMkLst>
            <pc:docMk/>
            <pc:sldMk cId="3141655594" sldId="347"/>
            <ac:spMk id="30" creationId="{B3C8056B-CE0E-523C-CC3A-F91B081D974E}"/>
          </ac:spMkLst>
        </pc:spChg>
        <pc:spChg chg="add mod">
          <ac:chgData name="Kim Bélanger-Baillargeon" userId="61e8c17a-4f44-4a20-848f-58a57c92f1ad" providerId="ADAL" clId="{07CD4C2D-96BE-4A99-9F7B-37479379EFD4}" dt="2023-01-06T22:22:26.961" v="469"/>
          <ac:spMkLst>
            <pc:docMk/>
            <pc:sldMk cId="3141655594" sldId="347"/>
            <ac:spMk id="31" creationId="{C695DEBB-68B2-80A5-64BD-B474CBE886A5}"/>
          </ac:spMkLst>
        </pc:spChg>
        <pc:spChg chg="add mod">
          <ac:chgData name="Kim Bélanger-Baillargeon" userId="61e8c17a-4f44-4a20-848f-58a57c92f1ad" providerId="ADAL" clId="{07CD4C2D-96BE-4A99-9F7B-37479379EFD4}" dt="2023-01-06T22:22:26.961" v="469"/>
          <ac:spMkLst>
            <pc:docMk/>
            <pc:sldMk cId="3141655594" sldId="347"/>
            <ac:spMk id="32" creationId="{0E3C757E-D514-2045-FA34-C6903F63146E}"/>
          </ac:spMkLst>
        </pc:spChg>
        <pc:spChg chg="add mod">
          <ac:chgData name="Kim Bélanger-Baillargeon" userId="61e8c17a-4f44-4a20-848f-58a57c92f1ad" providerId="ADAL" clId="{07CD4C2D-96BE-4A99-9F7B-37479379EFD4}" dt="2023-01-06T22:22:26.961" v="469"/>
          <ac:spMkLst>
            <pc:docMk/>
            <pc:sldMk cId="3141655594" sldId="347"/>
            <ac:spMk id="33" creationId="{B6AC7B28-1126-7CDD-88F8-96FBCCB18927}"/>
          </ac:spMkLst>
        </pc:spChg>
        <pc:spChg chg="add mod">
          <ac:chgData name="Kim Bélanger-Baillargeon" userId="61e8c17a-4f44-4a20-848f-58a57c92f1ad" providerId="ADAL" clId="{07CD4C2D-96BE-4A99-9F7B-37479379EFD4}" dt="2023-01-06T22:22:26.961" v="469"/>
          <ac:spMkLst>
            <pc:docMk/>
            <pc:sldMk cId="3141655594" sldId="347"/>
            <ac:spMk id="34" creationId="{F0C86C42-63A4-AAF3-D345-89D6D8B9C7DE}"/>
          </ac:spMkLst>
        </pc:spChg>
        <pc:spChg chg="add mod">
          <ac:chgData name="Kim Bélanger-Baillargeon" userId="61e8c17a-4f44-4a20-848f-58a57c92f1ad" providerId="ADAL" clId="{07CD4C2D-96BE-4A99-9F7B-37479379EFD4}" dt="2023-01-06T22:22:26.961" v="469"/>
          <ac:spMkLst>
            <pc:docMk/>
            <pc:sldMk cId="3141655594" sldId="347"/>
            <ac:spMk id="35" creationId="{CAAC3392-43C0-AF36-CF59-C5D6937DD81F}"/>
          </ac:spMkLst>
        </pc:spChg>
        <pc:spChg chg="add mod">
          <ac:chgData name="Kim Bélanger-Baillargeon" userId="61e8c17a-4f44-4a20-848f-58a57c92f1ad" providerId="ADAL" clId="{07CD4C2D-96BE-4A99-9F7B-37479379EFD4}" dt="2023-01-06T22:22:26.961" v="469"/>
          <ac:spMkLst>
            <pc:docMk/>
            <pc:sldMk cId="3141655594" sldId="347"/>
            <ac:spMk id="36" creationId="{57E18EF5-C6B8-EFCC-99C8-6EB2A9785F41}"/>
          </ac:spMkLst>
        </pc:spChg>
        <pc:spChg chg="add mod">
          <ac:chgData name="Kim Bélanger-Baillargeon" userId="61e8c17a-4f44-4a20-848f-58a57c92f1ad" providerId="ADAL" clId="{07CD4C2D-96BE-4A99-9F7B-37479379EFD4}" dt="2023-01-06T22:22:26.961" v="469"/>
          <ac:spMkLst>
            <pc:docMk/>
            <pc:sldMk cId="3141655594" sldId="347"/>
            <ac:spMk id="37" creationId="{C312DB1F-601C-536E-C31E-F536E9EF7FA5}"/>
          </ac:spMkLst>
        </pc:spChg>
        <pc:spChg chg="add mod">
          <ac:chgData name="Kim Bélanger-Baillargeon" userId="61e8c17a-4f44-4a20-848f-58a57c92f1ad" providerId="ADAL" clId="{07CD4C2D-96BE-4A99-9F7B-37479379EFD4}" dt="2023-01-06T22:22:26.961" v="469"/>
          <ac:spMkLst>
            <pc:docMk/>
            <pc:sldMk cId="3141655594" sldId="347"/>
            <ac:spMk id="38" creationId="{F1BB87B4-69D5-7866-5A50-4CF8FD83ABFC}"/>
          </ac:spMkLst>
        </pc:spChg>
        <pc:spChg chg="add mod">
          <ac:chgData name="Kim Bélanger-Baillargeon" userId="61e8c17a-4f44-4a20-848f-58a57c92f1ad" providerId="ADAL" clId="{07CD4C2D-96BE-4A99-9F7B-37479379EFD4}" dt="2023-01-06T22:22:26.961" v="469"/>
          <ac:spMkLst>
            <pc:docMk/>
            <pc:sldMk cId="3141655594" sldId="347"/>
            <ac:spMk id="39" creationId="{BAF23349-A274-AA56-CC19-A9F0DCBBD8CE}"/>
          </ac:spMkLst>
        </pc:spChg>
        <pc:spChg chg="add mod">
          <ac:chgData name="Kim Bélanger-Baillargeon" userId="61e8c17a-4f44-4a20-848f-58a57c92f1ad" providerId="ADAL" clId="{07CD4C2D-96BE-4A99-9F7B-37479379EFD4}" dt="2023-01-06T22:22:26.961" v="469"/>
          <ac:spMkLst>
            <pc:docMk/>
            <pc:sldMk cId="3141655594" sldId="347"/>
            <ac:spMk id="40" creationId="{D6FA6947-FBE5-75BE-7368-8D7D8709A737}"/>
          </ac:spMkLst>
        </pc:spChg>
        <pc:spChg chg="add mod">
          <ac:chgData name="Kim Bélanger-Baillargeon" userId="61e8c17a-4f44-4a20-848f-58a57c92f1ad" providerId="ADAL" clId="{07CD4C2D-96BE-4A99-9F7B-37479379EFD4}" dt="2023-01-06T22:22:26.961" v="469"/>
          <ac:spMkLst>
            <pc:docMk/>
            <pc:sldMk cId="3141655594" sldId="347"/>
            <ac:spMk id="41" creationId="{29572530-F708-FDF4-7F8F-6BF77B9502CB}"/>
          </ac:spMkLst>
        </pc:spChg>
        <pc:spChg chg="add mod">
          <ac:chgData name="Kim Bélanger-Baillargeon" userId="61e8c17a-4f44-4a20-848f-58a57c92f1ad" providerId="ADAL" clId="{07CD4C2D-96BE-4A99-9F7B-37479379EFD4}" dt="2023-01-06T22:22:26.961" v="469"/>
          <ac:spMkLst>
            <pc:docMk/>
            <pc:sldMk cId="3141655594" sldId="347"/>
            <ac:spMk id="42" creationId="{0D40CAEB-5F88-EF6B-DE18-64D146644367}"/>
          </ac:spMkLst>
        </pc:spChg>
        <pc:spChg chg="add mod">
          <ac:chgData name="Kim Bélanger-Baillargeon" userId="61e8c17a-4f44-4a20-848f-58a57c92f1ad" providerId="ADAL" clId="{07CD4C2D-96BE-4A99-9F7B-37479379EFD4}" dt="2023-01-06T22:22:26.961" v="469"/>
          <ac:spMkLst>
            <pc:docMk/>
            <pc:sldMk cId="3141655594" sldId="347"/>
            <ac:spMk id="45" creationId="{F0BDCDE0-C2CA-163A-1E4E-0CFE65172E73}"/>
          </ac:spMkLst>
        </pc:spChg>
        <pc:spChg chg="add mod">
          <ac:chgData name="Kim Bélanger-Baillargeon" userId="61e8c17a-4f44-4a20-848f-58a57c92f1ad" providerId="ADAL" clId="{07CD4C2D-96BE-4A99-9F7B-37479379EFD4}" dt="2023-01-06T22:22:26.961" v="469"/>
          <ac:spMkLst>
            <pc:docMk/>
            <pc:sldMk cId="3141655594" sldId="347"/>
            <ac:spMk id="46" creationId="{7D2EBB78-79EC-8026-1DD5-72231ACE9995}"/>
          </ac:spMkLst>
        </pc:spChg>
        <pc:spChg chg="add mod">
          <ac:chgData name="Kim Bélanger-Baillargeon" userId="61e8c17a-4f44-4a20-848f-58a57c92f1ad" providerId="ADAL" clId="{07CD4C2D-96BE-4A99-9F7B-37479379EFD4}" dt="2023-01-06T22:22:26.961" v="469"/>
          <ac:spMkLst>
            <pc:docMk/>
            <pc:sldMk cId="3141655594" sldId="347"/>
            <ac:spMk id="47" creationId="{8B09B7D3-F83D-DEBA-8918-69BC98280A9A}"/>
          </ac:spMkLst>
        </pc:spChg>
        <pc:spChg chg="add mod">
          <ac:chgData name="Kim Bélanger-Baillargeon" userId="61e8c17a-4f44-4a20-848f-58a57c92f1ad" providerId="ADAL" clId="{07CD4C2D-96BE-4A99-9F7B-37479379EFD4}" dt="2023-01-06T22:22:26.961" v="469"/>
          <ac:spMkLst>
            <pc:docMk/>
            <pc:sldMk cId="3141655594" sldId="347"/>
            <ac:spMk id="48" creationId="{490E8492-00D9-8B44-6E9F-9C407E2FF267}"/>
          </ac:spMkLst>
        </pc:spChg>
        <pc:spChg chg="add mod">
          <ac:chgData name="Kim Bélanger-Baillargeon" userId="61e8c17a-4f44-4a20-848f-58a57c92f1ad" providerId="ADAL" clId="{07CD4C2D-96BE-4A99-9F7B-37479379EFD4}" dt="2023-01-06T22:22:26.961" v="469"/>
          <ac:spMkLst>
            <pc:docMk/>
            <pc:sldMk cId="3141655594" sldId="347"/>
            <ac:spMk id="49" creationId="{2E8880C7-82E3-9CE4-81B1-4E95D6B0C407}"/>
          </ac:spMkLst>
        </pc:spChg>
        <pc:spChg chg="add mod">
          <ac:chgData name="Kim Bélanger-Baillargeon" userId="61e8c17a-4f44-4a20-848f-58a57c92f1ad" providerId="ADAL" clId="{07CD4C2D-96BE-4A99-9F7B-37479379EFD4}" dt="2023-01-06T22:22:26.961" v="469"/>
          <ac:spMkLst>
            <pc:docMk/>
            <pc:sldMk cId="3141655594" sldId="347"/>
            <ac:spMk id="50" creationId="{4FC96BC9-B544-DAB6-AAFC-98228F4B384A}"/>
          </ac:spMkLst>
        </pc:spChg>
        <pc:spChg chg="add mod">
          <ac:chgData name="Kim Bélanger-Baillargeon" userId="61e8c17a-4f44-4a20-848f-58a57c92f1ad" providerId="ADAL" clId="{07CD4C2D-96BE-4A99-9F7B-37479379EFD4}" dt="2023-01-06T22:22:26.961" v="469"/>
          <ac:spMkLst>
            <pc:docMk/>
            <pc:sldMk cId="3141655594" sldId="347"/>
            <ac:spMk id="51" creationId="{15FB6B41-67F3-A5E0-DAE7-B1C95F82D6D9}"/>
          </ac:spMkLst>
        </pc:spChg>
        <pc:spChg chg="add mod">
          <ac:chgData name="Kim Bélanger-Baillargeon" userId="61e8c17a-4f44-4a20-848f-58a57c92f1ad" providerId="ADAL" clId="{07CD4C2D-96BE-4A99-9F7B-37479379EFD4}" dt="2023-01-06T22:22:26.961" v="469"/>
          <ac:spMkLst>
            <pc:docMk/>
            <pc:sldMk cId="3141655594" sldId="347"/>
            <ac:spMk id="52" creationId="{022A8575-164F-E406-742A-6E7DCB44F8FD}"/>
          </ac:spMkLst>
        </pc:spChg>
        <pc:spChg chg="add mod">
          <ac:chgData name="Kim Bélanger-Baillargeon" userId="61e8c17a-4f44-4a20-848f-58a57c92f1ad" providerId="ADAL" clId="{07CD4C2D-96BE-4A99-9F7B-37479379EFD4}" dt="2023-01-06T22:22:26.961" v="469"/>
          <ac:spMkLst>
            <pc:docMk/>
            <pc:sldMk cId="3141655594" sldId="347"/>
            <ac:spMk id="53" creationId="{083F4EE9-8FF2-ABC9-75AC-3FD35D952C36}"/>
          </ac:spMkLst>
        </pc:spChg>
        <pc:spChg chg="add mod">
          <ac:chgData name="Kim Bélanger-Baillargeon" userId="61e8c17a-4f44-4a20-848f-58a57c92f1ad" providerId="ADAL" clId="{07CD4C2D-96BE-4A99-9F7B-37479379EFD4}" dt="2023-01-06T22:22:26.961" v="469"/>
          <ac:spMkLst>
            <pc:docMk/>
            <pc:sldMk cId="3141655594" sldId="347"/>
            <ac:spMk id="54" creationId="{40547E8F-BEC0-ADD0-5A52-0B0D7E126EC1}"/>
          </ac:spMkLst>
        </pc:spChg>
        <pc:spChg chg="add mod">
          <ac:chgData name="Kim Bélanger-Baillargeon" userId="61e8c17a-4f44-4a20-848f-58a57c92f1ad" providerId="ADAL" clId="{07CD4C2D-96BE-4A99-9F7B-37479379EFD4}" dt="2023-01-06T22:22:26.961" v="469"/>
          <ac:spMkLst>
            <pc:docMk/>
            <pc:sldMk cId="3141655594" sldId="347"/>
            <ac:spMk id="55" creationId="{94C565C7-696F-59D1-27EB-7232151C9EF7}"/>
          </ac:spMkLst>
        </pc:spChg>
        <pc:spChg chg="add mod">
          <ac:chgData name="Kim Bélanger-Baillargeon" userId="61e8c17a-4f44-4a20-848f-58a57c92f1ad" providerId="ADAL" clId="{07CD4C2D-96BE-4A99-9F7B-37479379EFD4}" dt="2023-01-06T22:22:26.961" v="469"/>
          <ac:spMkLst>
            <pc:docMk/>
            <pc:sldMk cId="3141655594" sldId="347"/>
            <ac:spMk id="56" creationId="{B24E76CF-E565-6585-2362-71C64DE750DE}"/>
          </ac:spMkLst>
        </pc:spChg>
        <pc:spChg chg="add mod">
          <ac:chgData name="Kim Bélanger-Baillargeon" userId="61e8c17a-4f44-4a20-848f-58a57c92f1ad" providerId="ADAL" clId="{07CD4C2D-96BE-4A99-9F7B-37479379EFD4}" dt="2023-01-06T22:22:26.961" v="469"/>
          <ac:spMkLst>
            <pc:docMk/>
            <pc:sldMk cId="3141655594" sldId="347"/>
            <ac:spMk id="57" creationId="{090B3672-45E5-BED4-2A0B-883190A81CE7}"/>
          </ac:spMkLst>
        </pc:spChg>
        <pc:cxnChg chg="add del mod">
          <ac:chgData name="Kim Bélanger-Baillargeon" userId="61e8c17a-4f44-4a20-848f-58a57c92f1ad" providerId="ADAL" clId="{07CD4C2D-96BE-4A99-9F7B-37479379EFD4}" dt="2023-01-06T22:22:24.504" v="467" actId="478"/>
          <ac:cxnSpMkLst>
            <pc:docMk/>
            <pc:sldMk cId="3141655594" sldId="347"/>
            <ac:cxnSpMk id="15" creationId="{EEDA9B3B-100C-AAC8-E3B9-08DDA21C8F70}"/>
          </ac:cxnSpMkLst>
        </pc:cxnChg>
        <pc:cxnChg chg="add del mod">
          <ac:chgData name="Kim Bélanger-Baillargeon" userId="61e8c17a-4f44-4a20-848f-58a57c92f1ad" providerId="ADAL" clId="{07CD4C2D-96BE-4A99-9F7B-37479379EFD4}" dt="2023-01-06T22:22:24.504" v="467" actId="478"/>
          <ac:cxnSpMkLst>
            <pc:docMk/>
            <pc:sldMk cId="3141655594" sldId="347"/>
            <ac:cxnSpMk id="16" creationId="{93AB9207-6995-389B-995F-FD3A38C3E6B1}"/>
          </ac:cxnSpMkLst>
        </pc:cxnChg>
        <pc:cxnChg chg="add mod">
          <ac:chgData name="Kim Bélanger-Baillargeon" userId="61e8c17a-4f44-4a20-848f-58a57c92f1ad" providerId="ADAL" clId="{07CD4C2D-96BE-4A99-9F7B-37479379EFD4}" dt="2023-01-06T22:22:26.961" v="469"/>
          <ac:cxnSpMkLst>
            <pc:docMk/>
            <pc:sldMk cId="3141655594" sldId="347"/>
            <ac:cxnSpMk id="43" creationId="{24012A13-ECF5-911D-D5F8-73DCDEA2C4DD}"/>
          </ac:cxnSpMkLst>
        </pc:cxnChg>
        <pc:cxnChg chg="add mod">
          <ac:chgData name="Kim Bélanger-Baillargeon" userId="61e8c17a-4f44-4a20-848f-58a57c92f1ad" providerId="ADAL" clId="{07CD4C2D-96BE-4A99-9F7B-37479379EFD4}" dt="2023-01-06T22:22:26.961" v="469"/>
          <ac:cxnSpMkLst>
            <pc:docMk/>
            <pc:sldMk cId="3141655594" sldId="347"/>
            <ac:cxnSpMk id="44" creationId="{A4F549E6-FB7B-91E2-5E2A-FE8758649B49}"/>
          </ac:cxnSpMkLst>
        </pc:cxnChg>
      </pc:sldChg>
    </pc:docChg>
  </pc:docChgLst>
  <pc:docChgLst>
    <pc:chgData name="Thais Cattani Perroni" userId="cfd5eeab-e9e1-4b2a-b5a4-3d687f911c86" providerId="ADAL" clId="{8FC7B20A-CA81-4A8C-A4AA-04FA3A639EF7}"/>
    <pc:docChg chg="addSld delSld modSld addMainMaster">
      <pc:chgData name="Thais Cattani Perroni" userId="cfd5eeab-e9e1-4b2a-b5a4-3d687f911c86" providerId="ADAL" clId="{8FC7B20A-CA81-4A8C-A4AA-04FA3A639EF7}" dt="2023-08-17T18:53:14.718" v="5" actId="47"/>
      <pc:docMkLst>
        <pc:docMk/>
      </pc:docMkLst>
      <pc:sldChg chg="del">
        <pc:chgData name="Thais Cattani Perroni" userId="cfd5eeab-e9e1-4b2a-b5a4-3d687f911c86" providerId="ADAL" clId="{8FC7B20A-CA81-4A8C-A4AA-04FA3A639EF7}" dt="2023-08-17T18:53:14.179" v="4" actId="47"/>
        <pc:sldMkLst>
          <pc:docMk/>
          <pc:sldMk cId="103938082" sldId="326"/>
        </pc:sldMkLst>
      </pc:sldChg>
      <pc:sldChg chg="del">
        <pc:chgData name="Thais Cattani Perroni" userId="cfd5eeab-e9e1-4b2a-b5a4-3d687f911c86" providerId="ADAL" clId="{8FC7B20A-CA81-4A8C-A4AA-04FA3A639EF7}" dt="2023-08-17T18:53:14.718" v="5" actId="47"/>
        <pc:sldMkLst>
          <pc:docMk/>
          <pc:sldMk cId="2303950096" sldId="332"/>
        </pc:sldMkLst>
      </pc:sldChg>
      <pc:sldChg chg="add">
        <pc:chgData name="Thais Cattani Perroni" userId="cfd5eeab-e9e1-4b2a-b5a4-3d687f911c86" providerId="ADAL" clId="{8FC7B20A-CA81-4A8C-A4AA-04FA3A639EF7}" dt="2023-08-17T18:53:06.966" v="1"/>
        <pc:sldMkLst>
          <pc:docMk/>
          <pc:sldMk cId="1497452260" sldId="348"/>
        </pc:sldMkLst>
      </pc:sldChg>
      <pc:sldChg chg="add">
        <pc:chgData name="Thais Cattani Perroni" userId="cfd5eeab-e9e1-4b2a-b5a4-3d687f911c86" providerId="ADAL" clId="{8FC7B20A-CA81-4A8C-A4AA-04FA3A639EF7}" dt="2023-08-17T18:53:07.552" v="3"/>
        <pc:sldMkLst>
          <pc:docMk/>
          <pc:sldMk cId="336480826" sldId="349"/>
        </pc:sldMkLst>
      </pc:sldChg>
      <pc:sldMasterChg chg="add addSldLayout">
        <pc:chgData name="Thais Cattani Perroni" userId="cfd5eeab-e9e1-4b2a-b5a4-3d687f911c86" providerId="ADAL" clId="{8FC7B20A-CA81-4A8C-A4AA-04FA3A639EF7}" dt="2023-08-17T18:53:07.552" v="2" actId="27028"/>
        <pc:sldMasterMkLst>
          <pc:docMk/>
          <pc:sldMasterMk cId="3025158510" sldId="2147483687"/>
        </pc:sldMasterMkLst>
        <pc:sldLayoutChg chg="add">
          <pc:chgData name="Thais Cattani Perroni" userId="cfd5eeab-e9e1-4b2a-b5a4-3d687f911c86" providerId="ADAL" clId="{8FC7B20A-CA81-4A8C-A4AA-04FA3A639EF7}" dt="2023-08-17T18:53:07.552" v="2" actId="27028"/>
          <pc:sldLayoutMkLst>
            <pc:docMk/>
            <pc:sldMasterMk cId="3025158510" sldId="2147483687"/>
            <pc:sldLayoutMk cId="3705162789" sldId="2147483713"/>
          </pc:sldLayoutMkLst>
        </pc:sldLayoutChg>
      </pc:sldMasterChg>
      <pc:sldMasterChg chg="add addSldLayout">
        <pc:chgData name="Thais Cattani Perroni" userId="cfd5eeab-e9e1-4b2a-b5a4-3d687f911c86" providerId="ADAL" clId="{8FC7B20A-CA81-4A8C-A4AA-04FA3A639EF7}" dt="2023-08-17T18:53:06.966" v="0" actId="27028"/>
        <pc:sldMasterMkLst>
          <pc:docMk/>
          <pc:sldMasterMk cId="2268999798" sldId="2147483748"/>
        </pc:sldMasterMkLst>
        <pc:sldLayoutChg chg="add">
          <pc:chgData name="Thais Cattani Perroni" userId="cfd5eeab-e9e1-4b2a-b5a4-3d687f911c86" providerId="ADAL" clId="{8FC7B20A-CA81-4A8C-A4AA-04FA3A639EF7}" dt="2023-08-17T18:53:06.966" v="0" actId="27028"/>
          <pc:sldLayoutMkLst>
            <pc:docMk/>
            <pc:sldMasterMk cId="2268999798" sldId="2147483748"/>
            <pc:sldLayoutMk cId="1383557213" sldId="214748374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A0BE27-EFB7-4059-A908-C341E38E05F0}" type="datetimeFigureOut">
              <a:rPr lang="fr-CA" smtClean="0"/>
              <a:t>2023-08-17</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AAD449-21B3-4812-862D-FDC77BCE2255}" type="slidenum">
              <a:rPr lang="fr-CA" smtClean="0"/>
              <a:t>‹#›</a:t>
            </a:fld>
            <a:endParaRPr lang="fr-CA"/>
          </a:p>
        </p:txBody>
      </p:sp>
    </p:spTree>
    <p:extLst>
      <p:ext uri="{BB962C8B-B14F-4D97-AF65-F5344CB8AC3E}">
        <p14:creationId xmlns:p14="http://schemas.microsoft.com/office/powerpoint/2010/main" val="1395063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legisquebec.gouv.qc.ca/en/document/cs/C-12"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educaloi.qc.ca/en/capsules/laws-of-quebec-and-canada/"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dpdj.qc.ca/fr/formation/accommodement/Pages/html/motifs-discrimination.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lop.parl.ca/sites/PublicWebsite/default/fr_CA/ResearchPublications/201825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assnat.qc.ca/fr/deputes/index.html?appelant=MC"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8ryy7eP0kk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sz="1200" dirty="0">
                <a:effectLst/>
                <a:latin typeface="Calibri" panose="020F0502020204030204" pitchFamily="34" charset="0"/>
                <a:ea typeface="Calibri" panose="020F0502020204030204" pitchFamily="34" charset="0"/>
                <a:cs typeface="Times New Roman" panose="02020603050405020304" pitchFamily="18" charset="0"/>
              </a:rPr>
              <a:t>NOTES FOR THE TEACHER</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200" dirty="0">
                <a:effectLst/>
                <a:latin typeface="Calibri" panose="020F0502020204030204" pitchFamily="34" charset="0"/>
                <a:ea typeface="Calibri" panose="020F0502020204030204" pitchFamily="34" charset="0"/>
                <a:cs typeface="Times New Roman" panose="02020603050405020304" pitchFamily="18" charset="0"/>
              </a:rPr>
              <a:t>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200" dirty="0">
                <a:effectLst/>
                <a:latin typeface="Calibri" panose="020F0502020204030204" pitchFamily="34" charset="0"/>
                <a:ea typeface="Calibri" panose="020F0502020204030204" pitchFamily="34" charset="0"/>
                <a:cs typeface="Times New Roman" panose="02020603050405020304" pitchFamily="18" charset="0"/>
              </a:rPr>
              <a:t>This teaching kit was developed to be used with the History and Citizenship Education course (Secondary 2). This PowerPoint document covers the legal aspects of the “Winning of civil rights and freedoms” chapter.</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200" dirty="0">
                <a:effectLst/>
                <a:latin typeface="Calibri" panose="020F0502020204030204" pitchFamily="34" charset="0"/>
                <a:ea typeface="Calibri" panose="020F0502020204030204" pitchFamily="34" charset="0"/>
                <a:cs typeface="Times New Roman" panose="02020603050405020304" pitchFamily="18" charset="0"/>
              </a:rPr>
              <a:t>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200" dirty="0">
                <a:effectLst/>
                <a:latin typeface="Calibri" panose="020F0502020204030204" pitchFamily="34" charset="0"/>
                <a:ea typeface="Calibri" panose="020F0502020204030204" pitchFamily="34" charset="0"/>
                <a:cs typeface="Times New Roman" panose="02020603050405020304" pitchFamily="18" charset="0"/>
              </a:rPr>
              <a:t>The “Notes” section accompanying each slide provides additional information you can pass along to students, as well as questions if you wish to expand upon certain topics.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200" dirty="0">
                <a:effectLst/>
                <a:latin typeface="Calibri" panose="020F0502020204030204" pitchFamily="34" charset="0"/>
                <a:ea typeface="Calibri" panose="020F0502020204030204" pitchFamily="34" charset="0"/>
                <a:cs typeface="Times New Roman" panose="02020603050405020304" pitchFamily="18" charset="0"/>
              </a:rPr>
              <a:t>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200" dirty="0">
                <a:effectLst/>
                <a:latin typeface="Calibri" panose="020F0502020204030204" pitchFamily="34" charset="0"/>
                <a:ea typeface="Calibri" panose="020F0502020204030204" pitchFamily="34" charset="0"/>
                <a:cs typeface="Times New Roman" panose="02020603050405020304" pitchFamily="18" charset="0"/>
              </a:rPr>
              <a:t>The “Sources” section provides legal and other sources supporting the information in the slides and notes.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84AAD449-21B3-4812-862D-FDC77BCE2255}" type="slidenum">
              <a:rPr lang="fr-CA" smtClean="0"/>
              <a:t>1</a:t>
            </a:fld>
            <a:endParaRPr lang="fr-CA"/>
          </a:p>
        </p:txBody>
      </p:sp>
    </p:spTree>
    <p:extLst>
      <p:ext uri="{BB962C8B-B14F-4D97-AF65-F5344CB8AC3E}">
        <p14:creationId xmlns:p14="http://schemas.microsoft.com/office/powerpoint/2010/main" val="1381348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84AAD449-21B3-4812-862D-FDC77BCE2255}" type="slidenum">
              <a:rPr lang="fr-CA" smtClean="0"/>
              <a:t>10</a:t>
            </a:fld>
            <a:endParaRPr lang="fr-CA"/>
          </a:p>
        </p:txBody>
      </p:sp>
    </p:spTree>
    <p:extLst>
      <p:ext uri="{BB962C8B-B14F-4D97-AF65-F5344CB8AC3E}">
        <p14:creationId xmlns:p14="http://schemas.microsoft.com/office/powerpoint/2010/main" val="2963465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sz="1200" dirty="0">
                <a:effectLst/>
                <a:latin typeface="Calibri" panose="020F0502020204030204" pitchFamily="34" charset="0"/>
                <a:ea typeface="Calibri" panose="020F0502020204030204" pitchFamily="34" charset="0"/>
                <a:cs typeface="Times New Roman" panose="02020603050405020304" pitchFamily="18" charset="0"/>
              </a:rPr>
              <a:t>INFORMATION FOR STUDENTS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200" dirty="0">
                <a:effectLst/>
                <a:latin typeface="Calibri" panose="020F0502020204030204" pitchFamily="34" charset="0"/>
                <a:ea typeface="Calibri" panose="020F0502020204030204" pitchFamily="34" charset="0"/>
                <a:cs typeface="Times New Roman" panose="02020603050405020304" pitchFamily="18" charset="0"/>
              </a:rPr>
              <a:t>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200" dirty="0">
                <a:effectLst/>
                <a:latin typeface="Calibri" panose="020F0502020204030204" pitchFamily="34" charset="0"/>
                <a:ea typeface="Calibri" panose="020F0502020204030204" pitchFamily="34" charset="0"/>
                <a:cs typeface="Times New Roman" panose="02020603050405020304" pitchFamily="18" charset="0"/>
              </a:rPr>
              <a:t>Despite what many people believe, </a:t>
            </a:r>
            <a:r>
              <a:rPr lang="en-CA" sz="1200" b="1" dirty="0">
                <a:effectLst/>
                <a:latin typeface="Calibri" panose="020F0502020204030204" pitchFamily="34" charset="0"/>
                <a:ea typeface="Calibri" panose="020F0502020204030204" pitchFamily="34" charset="0"/>
                <a:cs typeface="Times New Roman" panose="02020603050405020304" pitchFamily="18" charset="0"/>
              </a:rPr>
              <a:t>discriminating against a person is not a crime</a:t>
            </a:r>
            <a:r>
              <a:rPr lang="en-CA" sz="1200" dirty="0">
                <a:effectLst/>
                <a:latin typeface="Calibri" panose="020F0502020204030204" pitchFamily="34" charset="0"/>
                <a:ea typeface="Calibri" panose="020F0502020204030204" pitchFamily="34" charset="0"/>
                <a:cs typeface="Times New Roman" panose="02020603050405020304" pitchFamily="18" charset="0"/>
              </a:rPr>
              <a:t>. It is a prohibited behaviour that can lead to consequences, but a person can’t be jailed for discriminating against someone.</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200" dirty="0">
                <a:effectLst/>
                <a:latin typeface="Calibri" panose="020F0502020204030204" pitchFamily="34" charset="0"/>
                <a:ea typeface="Calibri" panose="020F0502020204030204" pitchFamily="34" charset="0"/>
                <a:cs typeface="Times New Roman" panose="02020603050405020304" pitchFamily="18" charset="0"/>
              </a:rPr>
              <a:t>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200" dirty="0">
                <a:effectLst/>
                <a:latin typeface="Calibri" panose="020F0502020204030204" pitchFamily="34" charset="0"/>
                <a:ea typeface="Calibri" panose="020F0502020204030204" pitchFamily="34" charset="0"/>
                <a:cs typeface="Times New Roman" panose="02020603050405020304" pitchFamily="18" charset="0"/>
              </a:rPr>
              <a:t>A crime is a very well-defined category of prohibited behaviours. Students should be able to understand the following distinction: you can ask them whether it’s a situation where they would call the police. For example, if another student insults them, they wouldn’t call the police but they would speak to a member of the school staff instead.</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200" dirty="0">
                <a:effectLst/>
                <a:latin typeface="Calibri" panose="020F0502020204030204" pitchFamily="34" charset="0"/>
                <a:ea typeface="Calibri" panose="020F0502020204030204" pitchFamily="34" charset="0"/>
                <a:cs typeface="Times New Roman" panose="02020603050405020304" pitchFamily="18" charset="0"/>
              </a:rPr>
              <a:t>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200" dirty="0">
                <a:effectLst/>
                <a:latin typeface="Calibri" panose="020F0502020204030204" pitchFamily="34" charset="0"/>
                <a:ea typeface="Calibri" panose="020F0502020204030204" pitchFamily="34" charset="0"/>
                <a:cs typeface="Times New Roman" panose="02020603050405020304" pitchFamily="18" charset="0"/>
              </a:rPr>
              <a:t>However, if this same student follows them home every night (criminal harassment or stalking), sends them death threats or steals their property, this is a crime and they can call the police. The government determines what behaviour is acceptable and what is not. This is written in a law called the </a:t>
            </a:r>
            <a:r>
              <a:rPr lang="en-CA" sz="1200" i="1" dirty="0">
                <a:effectLst/>
                <a:latin typeface="Calibri" panose="020F0502020204030204" pitchFamily="34" charset="0"/>
                <a:ea typeface="Calibri" panose="020F0502020204030204" pitchFamily="34" charset="0"/>
                <a:cs typeface="Times New Roman" panose="02020603050405020304" pitchFamily="18" charset="0"/>
              </a:rPr>
              <a:t>Criminal Code</a:t>
            </a:r>
            <a:r>
              <a:rPr lang="en-CA" sz="1200" dirty="0">
                <a:effectLst/>
                <a:latin typeface="Calibri" panose="020F0502020204030204" pitchFamily="34" charset="0"/>
                <a:ea typeface="Calibri" panose="020F0502020204030204" pitchFamily="34" charset="0"/>
                <a:cs typeface="Times New Roman" panose="02020603050405020304" pitchFamily="18" charset="0"/>
              </a:rPr>
              <a:t>, which defines all crimes and punishments (prison, fines, etc.).</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200" dirty="0">
                <a:effectLst/>
                <a:latin typeface="Calibri" panose="020F0502020204030204" pitchFamily="34" charset="0"/>
                <a:ea typeface="Calibri" panose="020F0502020204030204" pitchFamily="34" charset="0"/>
                <a:cs typeface="Times New Roman" panose="02020603050405020304" pitchFamily="18" charset="0"/>
              </a:rPr>
              <a:t>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CA" sz="1200" b="1" dirty="0">
                <a:effectLst/>
                <a:latin typeface="Calibri" panose="020F0502020204030204" pitchFamily="34" charset="0"/>
                <a:ea typeface="Calibri" panose="020F0502020204030204" pitchFamily="34" charset="0"/>
                <a:cs typeface="Times New Roman" panose="02020603050405020304" pitchFamily="18" charset="0"/>
              </a:rPr>
              <a:t>Crimes</a:t>
            </a:r>
            <a:r>
              <a:rPr lang="en-CA" sz="1200" dirty="0">
                <a:effectLst/>
                <a:latin typeface="Calibri" panose="020F0502020204030204" pitchFamily="34" charset="0"/>
                <a:ea typeface="Calibri" panose="020F0502020204030204" pitchFamily="34" charset="0"/>
                <a:cs typeface="Times New Roman" panose="02020603050405020304" pitchFamily="18" charset="0"/>
              </a:rPr>
              <a:t> are generally behaviours that go against the values of society. Crimes can be committed against people (e.g., murder, physical violence, sexual assault, terrorism) or against things (e.g., theft, vandalism, fraud, forced entry). Crimes also include other behaviours that are prohibited in society, such as drug trafficking. A person who commits a crime can be charged. They will go to trial and will be prosecuted by a criminal and penal prosecuting attorney (formerly called a crown prosecutor), who represents the government. If the accused is found guilty, a judge will decide on a sentence. Most crimes are defined in the </a:t>
            </a:r>
            <a:r>
              <a:rPr lang="en-CA" sz="1200" i="1" dirty="0">
                <a:effectLst/>
                <a:latin typeface="Calibri" panose="020F0502020204030204" pitchFamily="34" charset="0"/>
                <a:ea typeface="Calibri" panose="020F0502020204030204" pitchFamily="34" charset="0"/>
                <a:cs typeface="Times New Roman" panose="02020603050405020304" pitchFamily="18" charset="0"/>
              </a:rPr>
              <a:t>Criminal Code</a:t>
            </a:r>
            <a:r>
              <a:rPr lang="en-CA" sz="1200" dirty="0">
                <a:effectLst/>
                <a:latin typeface="Calibri" panose="020F0502020204030204" pitchFamily="34" charset="0"/>
                <a:ea typeface="Calibri" panose="020F0502020204030204" pitchFamily="34" charset="0"/>
                <a:cs typeface="Times New Roman" panose="02020603050405020304" pitchFamily="18" charset="0"/>
              </a:rPr>
              <a:t>, which is a federal law that applies all over Canada.</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CA" sz="1200" dirty="0">
                <a:effectLst/>
                <a:latin typeface="Calibri" panose="020F0502020204030204" pitchFamily="34" charset="0"/>
                <a:ea typeface="Calibri" panose="020F0502020204030204" pitchFamily="34" charset="0"/>
                <a:cs typeface="Times New Roman" panose="02020603050405020304" pitchFamily="18" charset="0"/>
              </a:rPr>
              <a:t>In other situations, a person may be </a:t>
            </a:r>
            <a:r>
              <a:rPr lang="en-CA" sz="1200" b="1" dirty="0">
                <a:effectLst/>
                <a:latin typeface="Calibri" panose="020F0502020204030204" pitchFamily="34" charset="0"/>
                <a:ea typeface="Calibri" panose="020F0502020204030204" pitchFamily="34" charset="0"/>
                <a:cs typeface="Times New Roman" panose="02020603050405020304" pitchFamily="18" charset="0"/>
              </a:rPr>
              <a:t>fined if they do something that is prohibited. </a:t>
            </a:r>
            <a:r>
              <a:rPr lang="en-CA" sz="1200" dirty="0">
                <a:effectLst/>
                <a:latin typeface="Calibri" panose="020F0502020204030204" pitchFamily="34" charset="0"/>
                <a:ea typeface="Calibri" panose="020F0502020204030204" pitchFamily="34" charset="0"/>
                <a:cs typeface="Times New Roman" panose="02020603050405020304" pitchFamily="18" charset="0"/>
              </a:rPr>
              <a:t>Examples include speeding, being in a park after it’s closed, smoking in places where it’s not allowed, painting graffiti, destroying city property (bus shelters, trash cans, park facilities, etc.). Tickets can be issued to people 14 years old and up.</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CA" sz="1200" dirty="0">
                <a:effectLst/>
                <a:latin typeface="Calibri" panose="020F0502020204030204" pitchFamily="34" charset="0"/>
                <a:ea typeface="Calibri" panose="020F0502020204030204" pitchFamily="34" charset="0"/>
                <a:cs typeface="Times New Roman" panose="02020603050405020304" pitchFamily="18" charset="0"/>
              </a:rPr>
              <a:t>Other behaviours are also covered by the law but don’t have the same consequences. In other situations where people do something wrong, they may have to compensate the person who was harmed (pay them money), for example, in copyright, defamation and image rights cases. In these situations, </a:t>
            </a:r>
            <a:r>
              <a:rPr lang="en-CA" sz="1200" b="1" dirty="0">
                <a:effectLst/>
                <a:latin typeface="Calibri" panose="020F0502020204030204" pitchFamily="34" charset="0"/>
                <a:ea typeface="Calibri" panose="020F0502020204030204" pitchFamily="34" charset="0"/>
                <a:cs typeface="Times New Roman" panose="02020603050405020304" pitchFamily="18" charset="0"/>
              </a:rPr>
              <a:t>the person who claims they were harmed takes legal action in a civil case against the person they believe is responsible for the damage.</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200" b="1" dirty="0">
                <a:effectLst/>
                <a:latin typeface="Calibri" panose="020F0502020204030204" pitchFamily="34" charset="0"/>
                <a:ea typeface="Calibri" panose="020F0502020204030204" pitchFamily="34" charset="0"/>
                <a:cs typeface="Times New Roman" panose="02020603050405020304" pitchFamily="18" charset="0"/>
              </a:rPr>
              <a:t>RESOURCES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200" u="sng" dirty="0" err="1">
                <a:effectLst/>
                <a:latin typeface="Calibri" panose="020F0502020204030204" pitchFamily="34" charset="0"/>
                <a:ea typeface="Calibri" panose="020F0502020204030204" pitchFamily="34" charset="0"/>
                <a:cs typeface="Times New Roman" panose="02020603050405020304" pitchFamily="18" charset="0"/>
              </a:rPr>
              <a:t>Éducaloi’s</a:t>
            </a:r>
            <a:r>
              <a:rPr lang="en-CA" sz="1200" u="sng" dirty="0">
                <a:effectLst/>
                <a:latin typeface="Calibri" panose="020F0502020204030204" pitchFamily="34" charset="0"/>
                <a:ea typeface="Calibri" panose="020F0502020204030204" pitchFamily="34" charset="0"/>
                <a:cs typeface="Times New Roman" panose="02020603050405020304" pitchFamily="18" charset="0"/>
              </a:rPr>
              <a:t> articles on these topics: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CA" sz="1200" dirty="0">
                <a:effectLst/>
                <a:latin typeface="Calibri" panose="020F0502020204030204" pitchFamily="34" charset="0"/>
                <a:ea typeface="Calibri" panose="020F0502020204030204" pitchFamily="34" charset="0"/>
                <a:cs typeface="Times New Roman" panose="02020603050405020304" pitchFamily="18" charset="0"/>
              </a:rPr>
              <a:t>Laws of Quebec and Canada: https://educaloi.qc.ca/en/capsules/laws-of-quebec-and-canada/</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CA" sz="1200" dirty="0">
                <a:effectLst/>
                <a:latin typeface="Calibri" panose="020F0502020204030204" pitchFamily="34" charset="0"/>
                <a:ea typeface="Calibri" panose="020F0502020204030204" pitchFamily="34" charset="0"/>
                <a:cs typeface="Times New Roman" panose="02020603050405020304" pitchFamily="18" charset="0"/>
              </a:rPr>
              <a:t>Understanding Criminal Law: https://educaloi.qc.ca/en/capsules/understanding-criminal-law/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CA" sz="1200" dirty="0">
                <a:effectLst/>
                <a:latin typeface="Calibri" panose="020F0502020204030204" pitchFamily="34" charset="0"/>
                <a:ea typeface="Calibri" panose="020F0502020204030204" pitchFamily="34" charset="0"/>
                <a:cs typeface="Times New Roman" panose="02020603050405020304" pitchFamily="18" charset="0"/>
              </a:rPr>
              <a:t>Understanding “Civil” law: https://educaloi.qc.ca/en/capsules/understanding-civil-law/</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fr-CA" b="1" i="1" dirty="0">
              <a:cs typeface="Calibri" panose="020F0502020204030204"/>
            </a:endParaRPr>
          </a:p>
          <a:p>
            <a:r>
              <a:rPr lang="fr-CA" b="1" i="0" dirty="0">
                <a:cs typeface="Calibri" panose="020F0502020204030204"/>
              </a:rPr>
              <a:t>SOURCES </a:t>
            </a:r>
          </a:p>
          <a:p>
            <a:endParaRPr lang="fr-CA" b="1" i="0" dirty="0">
              <a:cs typeface="Calibri" panose="020F0502020204030204"/>
            </a:endParaRPr>
          </a:p>
          <a:p>
            <a:r>
              <a:rPr lang="fr-CA" b="0" i="0" u="sng" dirty="0">
                <a:cs typeface="Calibri" panose="020F0502020204030204"/>
              </a:rPr>
              <a:t>Discrimination : définition et recours</a:t>
            </a:r>
          </a:p>
          <a:p>
            <a:endParaRPr lang="fr-CA" b="0" i="0" dirty="0">
              <a:cs typeface="Calibri" panose="020F0502020204030204"/>
            </a:endParaRPr>
          </a:p>
          <a:p>
            <a:pPr marL="171450" indent="-171450">
              <a:buFont typeface="Arial" panose="020B0604020202020204" pitchFamily="34" charset="0"/>
              <a:buChar char="•"/>
            </a:pPr>
            <a:r>
              <a:rPr lang="fr-CA" b="0" i="1" u="none" dirty="0">
                <a:effectLst/>
              </a:rPr>
              <a:t>Charte des droits et libertés de la personne, </a:t>
            </a:r>
            <a:r>
              <a:rPr lang="fr-CA" b="0" i="0" u="none" dirty="0">
                <a:effectLst/>
              </a:rPr>
              <a:t>RLRQ c C-12,</a:t>
            </a:r>
            <a:r>
              <a:rPr lang="fr-CA" b="0" i="1" u="none" dirty="0">
                <a:effectLst/>
              </a:rPr>
              <a:t> </a:t>
            </a:r>
            <a:r>
              <a:rPr lang="fr-CA" b="0" i="0" u="none" dirty="0">
                <a:effectLst/>
              </a:rPr>
              <a:t>art. 10 (définition et interdiction de la discrimination)</a:t>
            </a:r>
          </a:p>
          <a:p>
            <a:pPr marL="171450" indent="-171450">
              <a:buFont typeface="Arial" panose="020B0604020202020204" pitchFamily="34" charset="0"/>
              <a:buChar char="•"/>
            </a:pPr>
            <a:r>
              <a:rPr lang="fr-CA" b="0" i="1" u="none" dirty="0">
                <a:effectLst/>
              </a:rPr>
              <a:t>Charte des droits et libertés de la personne, </a:t>
            </a:r>
            <a:r>
              <a:rPr lang="fr-CA" b="0" i="0" u="none" dirty="0">
                <a:effectLst/>
              </a:rPr>
              <a:t>RLRQ c C-12,</a:t>
            </a:r>
            <a:r>
              <a:rPr lang="fr-CA" b="0" i="1" u="none" dirty="0">
                <a:effectLst/>
              </a:rPr>
              <a:t> </a:t>
            </a:r>
            <a:r>
              <a:rPr lang="fr-CA" b="0" i="0" u="none" dirty="0">
                <a:effectLst/>
              </a:rPr>
              <a:t>arts 49, 130 (recours en cas de discrimination et conséquences d’une décision du Tribunal des droits de la personne)</a:t>
            </a:r>
          </a:p>
          <a:p>
            <a:pPr marL="171450" indent="-171450">
              <a:buFont typeface="Arial" panose="020B0604020202020204" pitchFamily="34" charset="0"/>
              <a:buChar char="•"/>
            </a:pPr>
            <a:r>
              <a:rPr lang="fr-CA" sz="1200" i="1" dirty="0">
                <a:effectLst/>
                <a:latin typeface="Calibri" panose="020F0502020204030204" pitchFamily="34" charset="0"/>
                <a:ea typeface="Times New Roman" panose="02020603050405020304" pitchFamily="18" charset="0"/>
              </a:rPr>
              <a:t>Charte canadienne des droits et libertés, Loi de 1982 sur le Canada</a:t>
            </a:r>
            <a:r>
              <a:rPr lang="fr-CA" sz="1200" dirty="0">
                <a:effectLst/>
                <a:latin typeface="Calibri" panose="020F0502020204030204" pitchFamily="34" charset="0"/>
                <a:ea typeface="Times New Roman" panose="02020603050405020304" pitchFamily="18" charset="0"/>
              </a:rPr>
              <a:t>, Annexe B, 1982 (R-U), c 11, arts 15, 24 (droits à l’égalité, recours en cas d’atteinte au droit à l’égalité) </a:t>
            </a:r>
            <a:endParaRPr lang="fr-CA" b="0" i="0" dirty="0">
              <a:cs typeface="Calibri" panose="020F0502020204030204"/>
            </a:endParaRPr>
          </a:p>
          <a:p>
            <a:endParaRPr lang="fr-CA" b="1" i="0" dirty="0">
              <a:cs typeface="Calibri" panose="020F0502020204030204"/>
            </a:endParaRPr>
          </a:p>
          <a:p>
            <a:r>
              <a:rPr lang="fr-CA" b="0" i="0" u="sng" dirty="0">
                <a:cs typeface="Calibri" panose="020F0502020204030204"/>
              </a:rPr>
              <a:t>Infractions prévues au Code criminel et dans d’autres lois</a:t>
            </a:r>
          </a:p>
          <a:p>
            <a:endParaRPr lang="fr-CA" b="1" i="0" dirty="0">
              <a:cs typeface="Calibri" panose="020F0502020204030204"/>
            </a:endParaRPr>
          </a:p>
          <a:p>
            <a:pPr marL="171450" indent="-171450">
              <a:buFont typeface="Arial" panose="020B0604020202020204" pitchFamily="34" charset="0"/>
              <a:buChar char="•"/>
            </a:pPr>
            <a:r>
              <a:rPr lang="fr-CA" b="0" i="1" u="none" dirty="0">
                <a:effectLst/>
              </a:rPr>
              <a:t>Code criminel, </a:t>
            </a:r>
            <a:r>
              <a:rPr lang="fr-CA" b="0" i="0" u="none" dirty="0">
                <a:effectLst/>
              </a:rPr>
              <a:t>LRC 1985, c C-46, </a:t>
            </a:r>
            <a:r>
              <a:rPr lang="fr-CA" dirty="0">
                <a:cs typeface="Calibri" panose="020F0502020204030204"/>
              </a:rPr>
              <a:t>art. 21 (modes de participation à une infraction)</a:t>
            </a:r>
          </a:p>
          <a:p>
            <a:pPr marL="171450" indent="-171450">
              <a:buFont typeface="Arial" panose="020B0604020202020204" pitchFamily="34" charset="0"/>
              <a:buChar char="•"/>
            </a:pPr>
            <a:r>
              <a:rPr lang="fr-CA" b="0" i="1" u="none" dirty="0">
                <a:effectLst/>
              </a:rPr>
              <a:t>Code criminel, </a:t>
            </a:r>
            <a:r>
              <a:rPr lang="fr-CA" b="0" i="0" u="none" dirty="0">
                <a:effectLst/>
              </a:rPr>
              <a:t>LRC 1985, c C-46, art. 264 (harcèlement criminel)</a:t>
            </a:r>
          </a:p>
          <a:p>
            <a:pPr marL="171450" indent="-171450">
              <a:buFont typeface="Arial" panose="020B0604020202020204" pitchFamily="34" charset="0"/>
              <a:buChar char="•"/>
            </a:pPr>
            <a:r>
              <a:rPr lang="fr-CA" b="0" i="1" u="none" dirty="0">
                <a:effectLst/>
              </a:rPr>
              <a:t>Code criminel, </a:t>
            </a:r>
            <a:r>
              <a:rPr lang="fr-CA" b="0" i="0" u="none" dirty="0">
                <a:effectLst/>
              </a:rPr>
              <a:t>LRC 1985, c C-46, art. 222 (homicide) </a:t>
            </a:r>
          </a:p>
          <a:p>
            <a:pPr marL="171450" indent="-171450">
              <a:buFont typeface="Arial" panose="020B0604020202020204" pitchFamily="34" charset="0"/>
              <a:buChar char="•"/>
            </a:pPr>
            <a:r>
              <a:rPr lang="fr-CA" b="0" i="1" u="none" dirty="0">
                <a:effectLst/>
              </a:rPr>
              <a:t>Code criminel, </a:t>
            </a:r>
            <a:r>
              <a:rPr lang="fr-CA" b="0" i="0" u="none" dirty="0">
                <a:effectLst/>
              </a:rPr>
              <a:t>LRC 1985, c C-46, arts 264.1, 265 (voies de fait)</a:t>
            </a:r>
          </a:p>
          <a:p>
            <a:pPr marL="171450" indent="-171450">
              <a:buFont typeface="Arial" panose="020B0604020202020204" pitchFamily="34" charset="0"/>
              <a:buChar char="•"/>
            </a:pPr>
            <a:r>
              <a:rPr lang="fr-CA" b="0" i="1" u="none" dirty="0">
                <a:effectLst/>
              </a:rPr>
              <a:t>Code criminel, </a:t>
            </a:r>
            <a:r>
              <a:rPr lang="fr-CA" b="0" i="0" u="none" dirty="0">
                <a:effectLst/>
              </a:rPr>
              <a:t>LRC 1985, c C-46, arts 83.01 et suivants (terrorisme)</a:t>
            </a:r>
            <a:endParaRPr lang="fr-CA" dirty="0">
              <a:cs typeface="Calibri" panose="020F0502020204030204"/>
            </a:endParaRPr>
          </a:p>
          <a:p>
            <a:pPr marL="171450" indent="-171450">
              <a:buFont typeface="Arial" panose="020B0604020202020204" pitchFamily="34" charset="0"/>
              <a:buChar char="•"/>
            </a:pPr>
            <a:r>
              <a:rPr lang="fr-CA" b="0" i="1" u="none" dirty="0">
                <a:effectLst/>
              </a:rPr>
              <a:t>Code criminel, </a:t>
            </a:r>
            <a:r>
              <a:rPr lang="fr-CA" b="0" i="0" u="none" dirty="0">
                <a:effectLst/>
              </a:rPr>
              <a:t>LRC 1985, c C-46, arts 318, 319</a:t>
            </a:r>
            <a:r>
              <a:rPr lang="fr-CA" b="0" i="0" u="none" dirty="0">
                <a:effectLst/>
                <a:latin typeface="+mn-lt"/>
                <a:cs typeface="Calibri" panose="020F0502020204030204"/>
              </a:rPr>
              <a:t> </a:t>
            </a:r>
            <a:r>
              <a:rPr lang="fr-CA" dirty="0">
                <a:latin typeface="Calibri"/>
                <a:cs typeface="Calibri"/>
              </a:rPr>
              <a:t>(crime de propagande haineuse) :</a:t>
            </a:r>
          </a:p>
          <a:p>
            <a:pPr marL="171450" indent="-171450">
              <a:buFont typeface="Arial" panose="020B0604020202020204" pitchFamily="34" charset="0"/>
              <a:buChar char="•"/>
            </a:pPr>
            <a:r>
              <a:rPr lang="fr-CA" b="0" i="1" u="none" dirty="0">
                <a:effectLst/>
              </a:rPr>
              <a:t>Code criminel, </a:t>
            </a:r>
            <a:r>
              <a:rPr lang="fr-CA" b="0" i="0" u="none" dirty="0">
                <a:effectLst/>
              </a:rPr>
              <a:t>LRC 1985, c C-46, art. 322 (vol)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0" i="1" u="none" dirty="0">
                <a:effectLst/>
              </a:rPr>
              <a:t>Code criminel, </a:t>
            </a:r>
            <a:r>
              <a:rPr lang="fr-CA" b="0" i="0" u="none" dirty="0">
                <a:effectLst/>
              </a:rPr>
              <a:t>LRC 1985, c C-46, art. 380 (fraude)</a:t>
            </a:r>
          </a:p>
          <a:p>
            <a:pPr marL="171450" indent="-171450">
              <a:buFont typeface="Arial" panose="020B0604020202020204" pitchFamily="34" charset="0"/>
              <a:buChar char="•"/>
            </a:pPr>
            <a:r>
              <a:rPr lang="fr-CA" b="0" i="1" u="none" dirty="0">
                <a:effectLst/>
              </a:rPr>
              <a:t>Code criminel, </a:t>
            </a:r>
            <a:r>
              <a:rPr lang="fr-CA" b="0" i="0" u="none" dirty="0">
                <a:effectLst/>
              </a:rPr>
              <a:t>LRC 1985, c C-46, art. 348 (introduction par effraction)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i="1" dirty="0">
                <a:effectLst/>
              </a:rPr>
              <a:t>Loi réglementant certaines drogues et autres substances</a:t>
            </a:r>
            <a:r>
              <a:rPr lang="fr-CA" dirty="0">
                <a:effectLst/>
              </a:rPr>
              <a:t>, LC 1996, c 19, art. 5 (trafic de drogues)</a:t>
            </a:r>
            <a:endParaRPr lang="fr-CA" b="0" i="0" u="none" dirty="0">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i="1" kern="1200" dirty="0" err="1">
                <a:solidFill>
                  <a:schemeClr val="tx1"/>
                </a:solidFill>
                <a:effectLst/>
                <a:latin typeface="+mn-lt"/>
                <a:ea typeface="+mn-ea"/>
                <a:cs typeface="+mn-cs"/>
              </a:rPr>
              <a:t>Loi</a:t>
            </a:r>
            <a:r>
              <a:rPr lang="en-US" sz="1000" i="1" kern="1200" dirty="0">
                <a:solidFill>
                  <a:schemeClr val="tx1"/>
                </a:solidFill>
                <a:effectLst/>
                <a:latin typeface="+mn-lt"/>
                <a:ea typeface="+mn-ea"/>
                <a:cs typeface="+mn-cs"/>
              </a:rPr>
              <a:t> sur le </a:t>
            </a:r>
            <a:r>
              <a:rPr lang="en-US" sz="1000" i="1" kern="1200" dirty="0" err="1">
                <a:solidFill>
                  <a:schemeClr val="tx1"/>
                </a:solidFill>
                <a:effectLst/>
                <a:latin typeface="+mn-lt"/>
                <a:ea typeface="+mn-ea"/>
                <a:cs typeface="+mn-cs"/>
              </a:rPr>
              <a:t>directeur</a:t>
            </a:r>
            <a:r>
              <a:rPr lang="en-US" sz="1000" i="1" kern="1200" dirty="0">
                <a:solidFill>
                  <a:schemeClr val="tx1"/>
                </a:solidFill>
                <a:effectLst/>
                <a:latin typeface="+mn-lt"/>
                <a:ea typeface="+mn-ea"/>
                <a:cs typeface="+mn-cs"/>
              </a:rPr>
              <a:t> des </a:t>
            </a:r>
            <a:r>
              <a:rPr lang="en-US" sz="1000" i="1" kern="1200" dirty="0" err="1">
                <a:solidFill>
                  <a:schemeClr val="tx1"/>
                </a:solidFill>
                <a:effectLst/>
                <a:latin typeface="+mn-lt"/>
                <a:ea typeface="+mn-ea"/>
                <a:cs typeface="+mn-cs"/>
              </a:rPr>
              <a:t>poursuites</a:t>
            </a:r>
            <a:r>
              <a:rPr lang="en-US" sz="1000" i="1" kern="1200" dirty="0">
                <a:solidFill>
                  <a:schemeClr val="tx1"/>
                </a:solidFill>
                <a:effectLst/>
                <a:latin typeface="+mn-lt"/>
                <a:ea typeface="+mn-ea"/>
                <a:cs typeface="+mn-cs"/>
              </a:rPr>
              <a:t> </a:t>
            </a:r>
            <a:r>
              <a:rPr lang="en-US" sz="1000" i="1" kern="1200" dirty="0" err="1">
                <a:solidFill>
                  <a:schemeClr val="tx1"/>
                </a:solidFill>
                <a:effectLst/>
                <a:latin typeface="+mn-lt"/>
                <a:ea typeface="+mn-ea"/>
                <a:cs typeface="+mn-cs"/>
              </a:rPr>
              <a:t>criminelles</a:t>
            </a:r>
            <a:r>
              <a:rPr lang="en-US" sz="1000" i="1" kern="1200" dirty="0">
                <a:solidFill>
                  <a:schemeClr val="tx1"/>
                </a:solidFill>
                <a:effectLst/>
                <a:latin typeface="+mn-lt"/>
                <a:ea typeface="+mn-ea"/>
                <a:cs typeface="+mn-cs"/>
              </a:rPr>
              <a:t> et </a:t>
            </a:r>
            <a:r>
              <a:rPr lang="en-US" sz="1000" i="1" kern="1200" dirty="0" err="1">
                <a:solidFill>
                  <a:schemeClr val="tx1"/>
                </a:solidFill>
                <a:effectLst/>
                <a:latin typeface="+mn-lt"/>
                <a:ea typeface="+mn-ea"/>
                <a:cs typeface="+mn-cs"/>
              </a:rPr>
              <a:t>pénales</a:t>
            </a:r>
            <a:r>
              <a:rPr lang="en-US" sz="1000" kern="1200" dirty="0">
                <a:solidFill>
                  <a:schemeClr val="tx1"/>
                </a:solidFill>
                <a:effectLst/>
                <a:latin typeface="+mn-lt"/>
                <a:ea typeface="+mn-ea"/>
                <a:cs typeface="+mn-cs"/>
              </a:rPr>
              <a:t>, RLRQ c D-911, art. 13</a:t>
            </a:r>
            <a:r>
              <a:rPr lang="fr-CA" sz="1000" kern="1200" dirty="0">
                <a:solidFill>
                  <a:schemeClr val="tx1"/>
                </a:solidFill>
                <a:effectLst/>
                <a:latin typeface="+mn-lt"/>
                <a:ea typeface="+mn-ea"/>
                <a:cs typeface="+mn-cs"/>
              </a:rPr>
              <a:t>.</a:t>
            </a:r>
            <a:endParaRPr lang="fr-CA"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i="1" dirty="0">
                <a:effectLst/>
              </a:rPr>
              <a:t>Code civil du Québec</a:t>
            </a:r>
            <a:r>
              <a:rPr lang="fr-CA" dirty="0">
                <a:effectLst/>
              </a:rPr>
              <a:t>, RLRQ c CCQ-1991, art. 1457 (principe général)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0" i="1" u="none" dirty="0">
                <a:effectLst/>
              </a:rPr>
              <a:t>Aubry c. Éditions Vice-Versa</a:t>
            </a:r>
            <a:r>
              <a:rPr lang="fr-CA" b="0" i="0" u="none" dirty="0">
                <a:effectLst/>
              </a:rPr>
              <a:t>,</a:t>
            </a:r>
            <a:r>
              <a:rPr lang="fr-CA" b="0" i="1" u="none" dirty="0">
                <a:effectLst/>
              </a:rPr>
              <a:t> </a:t>
            </a:r>
            <a:r>
              <a:rPr lang="fr-CA" b="0" i="0" u="none" dirty="0">
                <a:effectLst/>
              </a:rPr>
              <a:t>[1998] 1 RCS 591 (droit à l’image)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0" i="1" u="none" dirty="0">
                <a:effectLst/>
              </a:rPr>
              <a:t>Prud’homme c. Prud’homme,</a:t>
            </a:r>
            <a:r>
              <a:rPr lang="fr-CA" b="0" i="0" u="none" dirty="0">
                <a:effectLst/>
              </a:rPr>
              <a:t> 2002 CSC 85 (diffamation)</a:t>
            </a:r>
          </a:p>
        </p:txBody>
      </p:sp>
      <p:sp>
        <p:nvSpPr>
          <p:cNvPr id="4" name="Espace réservé du numéro de diapositive 3"/>
          <p:cNvSpPr>
            <a:spLocks noGrp="1"/>
          </p:cNvSpPr>
          <p:nvPr>
            <p:ph type="sldNum" sz="quarter" idx="5"/>
          </p:nvPr>
        </p:nvSpPr>
        <p:spPr/>
        <p:txBody>
          <a:bodyPr/>
          <a:lstStyle/>
          <a:p>
            <a:fld id="{84AAD449-21B3-4812-862D-FDC77BCE2255}" type="slidenum">
              <a:rPr lang="fr-CA" smtClean="0"/>
              <a:t>11</a:t>
            </a:fld>
            <a:endParaRPr lang="fr-CA"/>
          </a:p>
        </p:txBody>
      </p:sp>
    </p:spTree>
    <p:extLst>
      <p:ext uri="{BB962C8B-B14F-4D97-AF65-F5344CB8AC3E}">
        <p14:creationId xmlns:p14="http://schemas.microsoft.com/office/powerpoint/2010/main" val="104785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sz="1200" dirty="0">
                <a:effectLst/>
                <a:latin typeface="Calibri" panose="020F0502020204030204" pitchFamily="34" charset="0"/>
                <a:ea typeface="Calibri" panose="020F0502020204030204" pitchFamily="34" charset="0"/>
                <a:cs typeface="Times New Roman" panose="02020603050405020304" pitchFamily="18" charset="0"/>
              </a:rPr>
              <a:t>INFORMATION FOR STUDENTS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200" dirty="0">
                <a:effectLst/>
                <a:latin typeface="Calibri" panose="020F0502020204030204" pitchFamily="34" charset="0"/>
                <a:ea typeface="Calibri" panose="020F0502020204030204" pitchFamily="34" charset="0"/>
                <a:cs typeface="Times New Roman" panose="02020603050405020304" pitchFamily="18" charset="0"/>
              </a:rPr>
              <a:t>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200" b="1" dirty="0">
                <a:effectLst/>
                <a:latin typeface="Calibri" panose="020F0502020204030204" pitchFamily="34" charset="0"/>
                <a:ea typeface="Calibri" panose="020F0502020204030204" pitchFamily="34" charset="0"/>
                <a:cs typeface="Times New Roman" panose="02020603050405020304" pitchFamily="18" charset="0"/>
              </a:rPr>
              <a:t>Write down students’ answers in the orange square. The next slide provides the answers, along with additional explanations in the notes.</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200" dirty="0">
                <a:effectLst/>
                <a:latin typeface="Calibri" panose="020F0502020204030204" pitchFamily="34" charset="0"/>
                <a:ea typeface="Calibri" panose="020F0502020204030204" pitchFamily="34" charset="0"/>
                <a:cs typeface="Times New Roman" panose="02020603050405020304" pitchFamily="18" charset="0"/>
              </a:rPr>
              <a:t>Two charters protect people’s rights and freedoms in Quebec: the </a:t>
            </a:r>
            <a:r>
              <a:rPr lang="en-CA" sz="1200" i="1" dirty="0">
                <a:effectLst/>
                <a:latin typeface="Calibri" panose="020F0502020204030204" pitchFamily="34" charset="0"/>
                <a:ea typeface="Calibri" panose="020F0502020204030204" pitchFamily="34" charset="0"/>
                <a:cs typeface="Times New Roman" panose="02020603050405020304" pitchFamily="18" charset="0"/>
              </a:rPr>
              <a:t>Canadian Charter of Rights and Freedoms </a:t>
            </a:r>
            <a:r>
              <a:rPr lang="en-CA" sz="1200" dirty="0">
                <a:effectLst/>
                <a:latin typeface="Calibri" panose="020F0502020204030204" pitchFamily="34" charset="0"/>
                <a:ea typeface="Calibri" panose="020F0502020204030204" pitchFamily="34" charset="0"/>
                <a:cs typeface="Times New Roman" panose="02020603050405020304" pitchFamily="18" charset="0"/>
              </a:rPr>
              <a:t>and Quebec’s </a:t>
            </a:r>
            <a:r>
              <a:rPr lang="en-CA" sz="1200" i="1" dirty="0">
                <a:effectLst/>
                <a:latin typeface="Calibri" panose="020F0502020204030204" pitchFamily="34" charset="0"/>
                <a:ea typeface="Calibri" panose="020F0502020204030204" pitchFamily="34" charset="0"/>
                <a:cs typeface="Times New Roman" panose="02020603050405020304" pitchFamily="18" charset="0"/>
              </a:rPr>
              <a:t>Charter of Human Rights and Freedoms </a:t>
            </a:r>
            <a:r>
              <a:rPr lang="en-CA" sz="1200" dirty="0">
                <a:effectLst/>
                <a:latin typeface="Calibri" panose="020F0502020204030204" pitchFamily="34" charset="0"/>
                <a:ea typeface="Calibri" panose="020F0502020204030204" pitchFamily="34" charset="0"/>
                <a:cs typeface="Times New Roman" panose="02020603050405020304" pitchFamily="18" charset="0"/>
              </a:rPr>
              <a:t>(also called the “Quebec Charter”). These two laws have a special status, which means it’s difficult for the House of Commons or the National Assembly to amend them.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200" dirty="0">
                <a:effectLst/>
                <a:latin typeface="Calibri" panose="020F0502020204030204" pitchFamily="34" charset="0"/>
                <a:ea typeface="Calibri" panose="020F0502020204030204" pitchFamily="34" charset="0"/>
                <a:cs typeface="Times New Roman" panose="02020603050405020304" pitchFamily="18" charset="0"/>
              </a:rPr>
              <a:t>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200" i="1" dirty="0">
                <a:effectLst/>
                <a:latin typeface="Calibri" panose="020F0502020204030204" pitchFamily="34" charset="0"/>
                <a:ea typeface="Calibri" panose="020F0502020204030204" pitchFamily="34" charset="0"/>
                <a:cs typeface="Times New Roman" panose="02020603050405020304" pitchFamily="18" charset="0"/>
              </a:rPr>
              <a:t>Charter of Human Rights and Freedoms</a:t>
            </a:r>
            <a:r>
              <a:rPr lang="en-CA" sz="1200" dirty="0">
                <a:effectLst/>
                <a:latin typeface="Calibri" panose="020F0502020204030204" pitchFamily="34" charset="0"/>
                <a:ea typeface="Calibri" panose="020F0502020204030204" pitchFamily="34" charset="0"/>
                <a:cs typeface="Times New Roman" panose="02020603050405020304" pitchFamily="18" charset="0"/>
              </a:rPr>
              <a:t>: </a:t>
            </a:r>
            <a:r>
              <a:rPr lang="en-CA"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https://www.legisquebec.gouv.qc.ca/en/document/cs/C-12</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200" dirty="0">
                <a:effectLst/>
                <a:latin typeface="Calibri" panose="020F0502020204030204" pitchFamily="34" charset="0"/>
                <a:ea typeface="Calibri" panose="020F0502020204030204" pitchFamily="34" charset="0"/>
                <a:cs typeface="Times New Roman" panose="02020603050405020304" pitchFamily="18" charset="0"/>
              </a:rPr>
              <a:t>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200" dirty="0">
                <a:effectLst/>
                <a:latin typeface="Calibri" panose="020F0502020204030204" pitchFamily="34" charset="0"/>
                <a:ea typeface="Calibri" panose="020F0502020204030204" pitchFamily="34" charset="0"/>
                <a:cs typeface="Times New Roman" panose="02020603050405020304" pitchFamily="18" charset="0"/>
              </a:rPr>
              <a:t>“The </a:t>
            </a:r>
            <a:r>
              <a:rPr lang="en-CA" sz="1200" i="1" dirty="0">
                <a:effectLst/>
                <a:latin typeface="Calibri" panose="020F0502020204030204" pitchFamily="34" charset="0"/>
                <a:ea typeface="Calibri" panose="020F0502020204030204" pitchFamily="34" charset="0"/>
                <a:cs typeface="Times New Roman" panose="02020603050405020304" pitchFamily="18" charset="0"/>
              </a:rPr>
              <a:t>Charter of Human Rights and Freedoms </a:t>
            </a:r>
            <a:r>
              <a:rPr lang="en-CA" sz="1200" dirty="0">
                <a:effectLst/>
                <a:latin typeface="Calibri" panose="020F0502020204030204" pitchFamily="34" charset="0"/>
                <a:ea typeface="Calibri" panose="020F0502020204030204" pitchFamily="34" charset="0"/>
                <a:cs typeface="Times New Roman" panose="02020603050405020304" pitchFamily="18" charset="0"/>
              </a:rPr>
              <a:t>Made Easy”: https://www.cdpdj.qc.ca/storage/app/media/publications/Charte_simplifiee_EN.pdf</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q"/>
              <a:tabLst>
                <a:tab pos="457200" algn="l"/>
              </a:tabLst>
            </a:pPr>
            <a:r>
              <a:rPr lang="en-CA" sz="1200" dirty="0">
                <a:effectLst/>
                <a:latin typeface="Calibri" panose="020F0502020204030204" pitchFamily="34" charset="0"/>
                <a:ea typeface="Calibri" panose="020F0502020204030204" pitchFamily="34" charset="0"/>
                <a:cs typeface="Times New Roman" panose="02020603050405020304" pitchFamily="18" charset="0"/>
              </a:rPr>
              <a:t>We recommend that you provide additional examples of rights and freedoms guaranteed by the Charter. For example, the Quebec Charter states that all Quebecers have the right to life, personal security, inviolability, freedom and the right to the respect of their dignity, honour, reputation and privacy. It also guarantees several freedoms, such as freedom of religion, conscience and opinion.</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en-CA" sz="1200" dirty="0">
                <a:effectLst/>
                <a:latin typeface="Calibri" panose="020F0502020204030204" pitchFamily="34" charset="0"/>
                <a:ea typeface="Calibri" panose="020F0502020204030204" pitchFamily="34" charset="0"/>
                <a:cs typeface="Times New Roman" panose="02020603050405020304" pitchFamily="18" charset="0"/>
              </a:rPr>
              <a:t>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200" dirty="0" err="1">
                <a:effectLst/>
                <a:latin typeface="Calibri" panose="020F0502020204030204" pitchFamily="34" charset="0"/>
                <a:ea typeface="Calibri" panose="020F0502020204030204" pitchFamily="34" charset="0"/>
                <a:cs typeface="Times New Roman" panose="02020603050405020304" pitchFamily="18" charset="0"/>
              </a:rPr>
              <a:t>Éducaloi’s</a:t>
            </a:r>
            <a:r>
              <a:rPr lang="en-CA" sz="1200" dirty="0">
                <a:effectLst/>
                <a:latin typeface="Calibri" panose="020F0502020204030204" pitchFamily="34" charset="0"/>
                <a:ea typeface="Calibri" panose="020F0502020204030204" pitchFamily="34" charset="0"/>
                <a:cs typeface="Times New Roman" panose="02020603050405020304" pitchFamily="18" charset="0"/>
              </a:rPr>
              <a:t> article on the Charters and different types of laws: </a:t>
            </a:r>
            <a:r>
              <a:rPr lang="en-CA"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https://educaloi.qc.ca/en/capsules/laws-of-quebec-and-canada/</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r>
              <a:rPr lang="en-CA" b="1" i="0" dirty="0"/>
              <a:t>SOURCES </a:t>
            </a:r>
          </a:p>
          <a:p>
            <a:endParaRPr lang="en-CA" b="1" i="0" dirty="0">
              <a:cs typeface="Calibri" panose="020F0502020204030204"/>
            </a:endParaRPr>
          </a:p>
          <a:p>
            <a:pPr marL="171450" indent="-171450">
              <a:buFont typeface="Arial" panose="020B0604020202020204" pitchFamily="34" charset="0"/>
              <a:buChar char="•"/>
            </a:pPr>
            <a:r>
              <a:rPr lang="fr-CA" b="0" i="1" u="none" dirty="0">
                <a:effectLst/>
              </a:rPr>
              <a:t>Charte des droits et libertés de la personne, </a:t>
            </a:r>
            <a:r>
              <a:rPr lang="fr-CA" b="0" i="0" u="none" dirty="0">
                <a:effectLst/>
              </a:rPr>
              <a:t>RLRQ c C-12,</a:t>
            </a:r>
            <a:r>
              <a:rPr lang="fr-CA" b="0" i="1" u="none" dirty="0">
                <a:effectLst/>
              </a:rPr>
              <a:t> </a:t>
            </a:r>
            <a:r>
              <a:rPr lang="fr-CA" b="0" i="0" u="none" dirty="0">
                <a:effectLst/>
              </a:rPr>
              <a:t>art. 10 (définition et interdiction de la discrimination)</a:t>
            </a:r>
          </a:p>
          <a:p>
            <a:pPr marL="171450" indent="-171450">
              <a:buFont typeface="Arial" panose="020B0604020202020204" pitchFamily="34" charset="0"/>
              <a:buChar char="•"/>
            </a:pPr>
            <a:r>
              <a:rPr lang="fr-CA" sz="1000" i="1" dirty="0">
                <a:effectLst/>
                <a:latin typeface="Calibri"/>
                <a:ea typeface="Times New Roman" panose="02020603050405020304" pitchFamily="18" charset="0"/>
                <a:cs typeface="Calibri"/>
              </a:rPr>
              <a:t>Charte canadienne des droits et libertés</a:t>
            </a:r>
            <a:r>
              <a:rPr lang="fr-CA" sz="1000" dirty="0">
                <a:effectLst/>
                <a:latin typeface="Calibri"/>
                <a:ea typeface="Times New Roman" panose="02020603050405020304" pitchFamily="18" charset="0"/>
                <a:cs typeface="Calibri"/>
              </a:rPr>
              <a:t>, Loi de 1982 sur le Canada, Annexe B, 1982 (R-U), ch11, arts 15, 24 (droits à l’égalité, recours en cas d’atteinte au droit à l’égalité)</a:t>
            </a:r>
            <a:r>
              <a:rPr lang="fr-CA" dirty="0">
                <a:latin typeface="Calibri"/>
                <a:ea typeface="Times New Roman" panose="02020603050405020304" pitchFamily="18" charset="0"/>
                <a:cs typeface="Calibri"/>
              </a:rPr>
              <a:t> </a:t>
            </a:r>
            <a:endParaRPr lang="fr-CA" dirty="0">
              <a:cs typeface="Calibri" panose="020F0502020204030204"/>
            </a:endParaRPr>
          </a:p>
        </p:txBody>
      </p:sp>
      <p:sp>
        <p:nvSpPr>
          <p:cNvPr id="4" name="Espace réservé du numéro de diapositive 3"/>
          <p:cNvSpPr>
            <a:spLocks noGrp="1"/>
          </p:cNvSpPr>
          <p:nvPr>
            <p:ph type="sldNum" sz="quarter" idx="5"/>
          </p:nvPr>
        </p:nvSpPr>
        <p:spPr/>
        <p:txBody>
          <a:bodyPr/>
          <a:lstStyle/>
          <a:p>
            <a:fld id="{84AAD449-21B3-4812-862D-FDC77BCE2255}" type="slidenum">
              <a:rPr lang="fr-CA" smtClean="0"/>
              <a:t>12</a:t>
            </a:fld>
            <a:endParaRPr lang="fr-CA"/>
          </a:p>
        </p:txBody>
      </p:sp>
    </p:spTree>
    <p:extLst>
      <p:ext uri="{BB962C8B-B14F-4D97-AF65-F5344CB8AC3E}">
        <p14:creationId xmlns:p14="http://schemas.microsoft.com/office/powerpoint/2010/main" val="2400467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sz="1200" dirty="0">
                <a:effectLst/>
                <a:latin typeface="Calibri" panose="020F0502020204030204" pitchFamily="34" charset="0"/>
                <a:ea typeface="Calibri" panose="020F0502020204030204" pitchFamily="34" charset="0"/>
                <a:cs typeface="Times New Roman" panose="02020603050405020304" pitchFamily="18" charset="0"/>
              </a:rPr>
              <a:t>INFORMATION FOR STUDENTS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200" dirty="0">
                <a:effectLst/>
                <a:latin typeface="Calibri" panose="020F0502020204030204" pitchFamily="34" charset="0"/>
                <a:ea typeface="Calibri" panose="020F0502020204030204" pitchFamily="34" charset="0"/>
                <a:cs typeface="Times New Roman" panose="02020603050405020304" pitchFamily="18" charset="0"/>
              </a:rPr>
              <a:t>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200" dirty="0">
                <a:effectLst/>
                <a:latin typeface="Calibri" panose="020F0502020204030204" pitchFamily="34" charset="0"/>
                <a:ea typeface="Calibri" panose="020F0502020204030204" pitchFamily="34" charset="0"/>
                <a:cs typeface="Times New Roman" panose="02020603050405020304" pitchFamily="18" charset="0"/>
              </a:rPr>
              <a:t>Some of these grounds for discrimination have been grouped into categories.</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200" dirty="0">
                <a:effectLst/>
                <a:latin typeface="Calibri" panose="020F0502020204030204" pitchFamily="34" charset="0"/>
                <a:ea typeface="Calibri" panose="020F0502020204030204" pitchFamily="34" charset="0"/>
                <a:cs typeface="Times New Roman" panose="02020603050405020304" pitchFamily="18" charset="0"/>
              </a:rPr>
              <a:t>If time permits, you can also talk about the freedoms guaranteed under the Charter. Here are a few:</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CA" sz="1200" b="1" dirty="0">
                <a:effectLst/>
                <a:latin typeface="Calibri" panose="020F0502020204030204" pitchFamily="34" charset="0"/>
                <a:ea typeface="Calibri" panose="020F0502020204030204" pitchFamily="34" charset="0"/>
                <a:cs typeface="Times New Roman" panose="02020603050405020304" pitchFamily="18" charset="0"/>
              </a:rPr>
              <a:t>You have the right to life, personal security, inviolability and freedom. </a:t>
            </a:r>
            <a:r>
              <a:rPr lang="en-CA" sz="1200" dirty="0">
                <a:effectLst/>
                <a:latin typeface="Calibri" panose="020F0502020204030204" pitchFamily="34" charset="0"/>
                <a:ea typeface="Calibri" panose="020F0502020204030204" pitchFamily="34" charset="0"/>
                <a:cs typeface="Times New Roman" panose="02020603050405020304" pitchFamily="18" charset="0"/>
              </a:rPr>
              <a:t>For example, you have the right to protection against threats of violence and against physical or psychological violence.</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CA" sz="1200" b="1" dirty="0">
                <a:effectLst/>
                <a:latin typeface="Calibri" panose="020F0502020204030204" pitchFamily="34" charset="0"/>
                <a:ea typeface="Calibri" panose="020F0502020204030204" pitchFamily="34" charset="0"/>
                <a:cs typeface="Times New Roman" panose="02020603050405020304" pitchFamily="18" charset="0"/>
              </a:rPr>
              <a:t>You have the right to freedom of conscience and freedom of religion. </a:t>
            </a:r>
            <a:r>
              <a:rPr lang="en-CA" sz="1200" dirty="0">
                <a:effectLst/>
                <a:latin typeface="Calibri" panose="020F0502020204030204" pitchFamily="34" charset="0"/>
                <a:ea typeface="Calibri" panose="020F0502020204030204" pitchFamily="34" charset="0"/>
                <a:cs typeface="Times New Roman" panose="02020603050405020304" pitchFamily="18" charset="0"/>
              </a:rPr>
              <a:t>For example, you have the right to practise whatever religion you choose or to not follow any beliefs or religion. Freedom of religion means that the government can’t force a religion on the population or favour one religion over another.</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CA" sz="1200" b="1" dirty="0">
                <a:effectLst/>
                <a:latin typeface="Calibri" panose="020F0502020204030204" pitchFamily="34" charset="0"/>
                <a:ea typeface="Calibri" panose="020F0502020204030204" pitchFamily="34" charset="0"/>
                <a:cs typeface="Times New Roman" panose="02020603050405020304" pitchFamily="18" charset="0"/>
              </a:rPr>
              <a:t>You have the right to freedom of peaceful assembly and association. </a:t>
            </a:r>
            <a:r>
              <a:rPr lang="en-CA" sz="1200" dirty="0">
                <a:effectLst/>
                <a:latin typeface="Calibri" panose="020F0502020204030204" pitchFamily="34" charset="0"/>
                <a:ea typeface="Calibri" panose="020F0502020204030204" pitchFamily="34" charset="0"/>
                <a:cs typeface="Times New Roman" panose="02020603050405020304" pitchFamily="18" charset="0"/>
              </a:rPr>
              <a:t>For example, you have the right to take part in a peaceful assembly, and you have the right to be a member of a union or association.</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CA" sz="1200" b="1" dirty="0">
                <a:effectLst/>
                <a:latin typeface="Calibri" panose="020F0502020204030204" pitchFamily="34" charset="0"/>
                <a:ea typeface="Calibri" panose="020F0502020204030204" pitchFamily="34" charset="0"/>
                <a:cs typeface="Times New Roman" panose="02020603050405020304" pitchFamily="18" charset="0"/>
              </a:rPr>
              <a:t>You have the right to respect for your dignity, honour and reputation.</a:t>
            </a:r>
            <a:br>
              <a:rPr lang="en-CA" sz="1200" b="1" dirty="0">
                <a:effectLst/>
                <a:latin typeface="Calibri" panose="020F0502020204030204" pitchFamily="34" charset="0"/>
                <a:ea typeface="Calibri" panose="020F0502020204030204" pitchFamily="34" charset="0"/>
                <a:cs typeface="Times New Roman" panose="02020603050405020304" pitchFamily="18" charset="0"/>
              </a:rPr>
            </a:br>
            <a:r>
              <a:rPr lang="en-CA" sz="1200" dirty="0">
                <a:effectLst/>
                <a:latin typeface="Calibri" panose="020F0502020204030204" pitchFamily="34" charset="0"/>
                <a:ea typeface="Calibri" panose="020F0502020204030204" pitchFamily="34" charset="0"/>
                <a:cs typeface="Times New Roman" panose="02020603050405020304" pitchFamily="18" charset="0"/>
              </a:rPr>
              <a:t>For example, a person isn’t allowed to publish false information about you.</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CA" sz="1200" b="1" dirty="0">
                <a:effectLst/>
                <a:latin typeface="Calibri" panose="020F0502020204030204" pitchFamily="34" charset="0"/>
                <a:ea typeface="Calibri" panose="020F0502020204030204" pitchFamily="34" charset="0"/>
                <a:cs typeface="Times New Roman" panose="02020603050405020304" pitchFamily="18" charset="0"/>
              </a:rPr>
              <a:t>You have the right to respect for your private life. </a:t>
            </a:r>
            <a:r>
              <a:rPr lang="en-CA" sz="1200" dirty="0">
                <a:effectLst/>
                <a:latin typeface="Calibri" panose="020F0502020204030204" pitchFamily="34" charset="0"/>
                <a:ea typeface="Calibri" panose="020F0502020204030204" pitchFamily="34" charset="0"/>
                <a:cs typeface="Times New Roman" panose="02020603050405020304" pitchFamily="18" charset="0"/>
              </a:rPr>
              <a:t>For example, you have the right to protect your privacy, which includes your privacy at home and your physical integrity, (such as protection against </a:t>
            </a:r>
            <a:r>
              <a:rPr lang="en-CA"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unauthorized</a:t>
            </a:r>
            <a:r>
              <a:rPr lang="en-CA" sz="1200" dirty="0">
                <a:effectLst/>
                <a:latin typeface="Calibri" panose="020F0502020204030204" pitchFamily="34" charset="0"/>
                <a:ea typeface="Calibri" panose="020F0502020204030204" pitchFamily="34" charset="0"/>
                <a:cs typeface="Times New Roman" panose="02020603050405020304" pitchFamily="18" charset="0"/>
              </a:rPr>
              <a:t>  searches of your home or taking blood samples without your consent).</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CA" sz="1200" b="1" dirty="0">
                <a:effectLst/>
                <a:latin typeface="Calibri" panose="020F0502020204030204" pitchFamily="34" charset="0"/>
                <a:ea typeface="Calibri" panose="020F0502020204030204" pitchFamily="34" charset="0"/>
                <a:cs typeface="Times New Roman" panose="02020603050405020304" pitchFamily="18" charset="0"/>
              </a:rPr>
              <a:t>You have the right to the confidentiality of information you provide to certain professionals as part of their job.</a:t>
            </a:r>
            <a:br>
              <a:rPr lang="en-CA" sz="1200" b="1" dirty="0">
                <a:effectLst/>
                <a:latin typeface="Calibri" panose="020F0502020204030204" pitchFamily="34" charset="0"/>
                <a:ea typeface="Calibri" panose="020F0502020204030204" pitchFamily="34" charset="0"/>
                <a:cs typeface="Times New Roman" panose="02020603050405020304" pitchFamily="18" charset="0"/>
              </a:rPr>
            </a:br>
            <a:r>
              <a:rPr lang="en-CA" sz="1200" dirty="0">
                <a:effectLst/>
                <a:latin typeface="Calibri" panose="020F0502020204030204" pitchFamily="34" charset="0"/>
                <a:ea typeface="Calibri" panose="020F0502020204030204" pitchFamily="34" charset="0"/>
                <a:cs typeface="Times New Roman" panose="02020603050405020304" pitchFamily="18" charset="0"/>
              </a:rPr>
              <a:t>For example, information that you provide to your doctor during a medical visit are protected by their duty of confidentiality.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sz="1200" b="1" dirty="0">
              <a:effectLst/>
              <a:latin typeface="Calibri" panose="020F0502020204030204" pitchFamily="34" charset="0"/>
              <a:ea typeface="Calibri" panose="020F0502020204030204" pitchFamily="34" charset="0"/>
              <a:cs typeface="Times New Roman" panose="02020603050405020304" pitchFamily="18" charset="0"/>
            </a:endParaRPr>
          </a:p>
          <a:p>
            <a:r>
              <a:rPr lang="en-CA" sz="1200" b="1" dirty="0">
                <a:effectLst/>
                <a:latin typeface="Calibri" panose="020F0502020204030204" pitchFamily="34" charset="0"/>
                <a:ea typeface="Calibri" panose="020F0502020204030204" pitchFamily="34" charset="0"/>
                <a:cs typeface="Times New Roman" panose="02020603050405020304" pitchFamily="18" charset="0"/>
              </a:rPr>
              <a:t>RESOURCES </a:t>
            </a:r>
          </a:p>
          <a:p>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fr-CA" sz="1200" dirty="0" err="1">
                <a:effectLst/>
                <a:latin typeface="Calibri" panose="020F0502020204030204" pitchFamily="34" charset="0"/>
                <a:ea typeface="Calibri" panose="020F0502020204030204" pitchFamily="34" charset="0"/>
                <a:cs typeface="Times New Roman" panose="02020603050405020304" pitchFamily="18" charset="0"/>
              </a:rPr>
              <a:t>Website</a:t>
            </a:r>
            <a:r>
              <a:rPr lang="fr-CA" sz="1200" dirty="0">
                <a:effectLst/>
                <a:latin typeface="Calibri" panose="020F0502020204030204" pitchFamily="34" charset="0"/>
                <a:ea typeface="Calibri" panose="020F0502020204030204" pitchFamily="34" charset="0"/>
                <a:cs typeface="Times New Roman" panose="02020603050405020304" pitchFamily="18" charset="0"/>
              </a:rPr>
              <a:t> of the Commission des droits de la personne et des droits de la jeunesse (</a:t>
            </a:r>
            <a:r>
              <a:rPr lang="fr-CA" sz="1200" dirty="0" err="1">
                <a:effectLst/>
                <a:latin typeface="Calibri" panose="020F0502020204030204" pitchFamily="34" charset="0"/>
                <a:ea typeface="Calibri" panose="020F0502020204030204" pitchFamily="34" charset="0"/>
                <a:cs typeface="Times New Roman" panose="02020603050405020304" pitchFamily="18" charset="0"/>
              </a:rPr>
              <a:t>human</a:t>
            </a:r>
            <a:r>
              <a:rPr lang="fr-CA" sz="1200" dirty="0">
                <a:effectLst/>
                <a:latin typeface="Calibri" panose="020F0502020204030204" pitchFamily="34" charset="0"/>
                <a:ea typeface="Calibri" panose="020F0502020204030204" pitchFamily="34" charset="0"/>
                <a:cs typeface="Times New Roman" panose="02020603050405020304" pitchFamily="18" charset="0"/>
              </a:rPr>
              <a:t> </a:t>
            </a:r>
            <a:r>
              <a:rPr lang="fr-CA" sz="1200" dirty="0" err="1">
                <a:effectLst/>
                <a:latin typeface="Calibri" panose="020F0502020204030204" pitchFamily="34" charset="0"/>
                <a:ea typeface="Calibri" panose="020F0502020204030204" pitchFamily="34" charset="0"/>
                <a:cs typeface="Times New Roman" panose="02020603050405020304" pitchFamily="18" charset="0"/>
              </a:rPr>
              <a:t>rights</a:t>
            </a:r>
            <a:r>
              <a:rPr lang="fr-CA" sz="1200" dirty="0">
                <a:effectLst/>
                <a:latin typeface="Calibri" panose="020F0502020204030204" pitchFamily="34" charset="0"/>
                <a:ea typeface="Calibri" panose="020F0502020204030204" pitchFamily="34" charset="0"/>
                <a:cs typeface="Times New Roman" panose="02020603050405020304" pitchFamily="18" charset="0"/>
              </a:rPr>
              <a:t> commission) </a:t>
            </a:r>
            <a:r>
              <a:rPr lang="fr-CA" sz="1200" dirty="0" err="1">
                <a:effectLst/>
                <a:latin typeface="Calibri" panose="020F0502020204030204" pitchFamily="34" charset="0"/>
                <a:ea typeface="Calibri" panose="020F0502020204030204" pitchFamily="34" charset="0"/>
                <a:cs typeface="Times New Roman" panose="02020603050405020304" pitchFamily="18" charset="0"/>
              </a:rPr>
              <a:t>concerning</a:t>
            </a:r>
            <a:r>
              <a:rPr lang="fr-CA" sz="1200" dirty="0">
                <a:effectLst/>
                <a:latin typeface="Calibri" panose="020F0502020204030204" pitchFamily="34" charset="0"/>
                <a:ea typeface="Calibri" panose="020F0502020204030204" pitchFamily="34" charset="0"/>
                <a:cs typeface="Times New Roman" panose="02020603050405020304" pitchFamily="18" charset="0"/>
              </a:rPr>
              <a:t> discrimination: </a:t>
            </a:r>
            <a:r>
              <a:rPr lang="fr-CA"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https://www.cdpdj.qc.ca/fr/formation/accommodement/Pages/html/motifs-discrimination.html</a:t>
            </a:r>
            <a:r>
              <a:rPr lang="en-CA" sz="12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200" dirty="0">
                <a:effectLst/>
                <a:latin typeface="Calibri" panose="020F0502020204030204" pitchFamily="34" charset="0"/>
                <a:ea typeface="Calibri" panose="020F0502020204030204" pitchFamily="34" charset="0"/>
                <a:cs typeface="Times New Roman" panose="02020603050405020304" pitchFamily="18" charset="0"/>
              </a:rPr>
              <a:t>https://cdpdj.qc.ca/en/your-rights/what-is/right-equality</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Sans-Serif" panose="020B0604020202020204" pitchFamily="34" charset="0"/>
              <a:buNone/>
            </a:pPr>
            <a:endParaRPr lang="fr-CA" dirty="0"/>
          </a:p>
          <a:p>
            <a:endParaRPr lang="en-CA" dirty="0">
              <a:cs typeface="Calibri"/>
            </a:endParaRPr>
          </a:p>
          <a:p>
            <a:r>
              <a:rPr lang="en-CA" b="1" dirty="0"/>
              <a:t>SOURCES</a:t>
            </a:r>
          </a:p>
          <a:p>
            <a:endParaRPr lang="en-CA"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0" i="1" u="none" dirty="0">
                <a:effectLst/>
              </a:rPr>
              <a:t>Charte des droits et libertés de la personne, </a:t>
            </a:r>
            <a:r>
              <a:rPr lang="fr-CA" b="0" i="0" u="none" dirty="0">
                <a:effectLst/>
              </a:rPr>
              <a:t>RLRQ c C-12,</a:t>
            </a:r>
            <a:r>
              <a:rPr lang="fr-CA" b="0" i="1" u="none" dirty="0">
                <a:effectLst/>
              </a:rPr>
              <a:t> </a:t>
            </a:r>
            <a:r>
              <a:rPr lang="fr-CA" b="0" i="0" u="none" dirty="0">
                <a:effectLst/>
              </a:rPr>
              <a:t>art. 10 (motifs de discrimination et interdiction de la discrimination)</a:t>
            </a:r>
          </a:p>
        </p:txBody>
      </p:sp>
      <p:sp>
        <p:nvSpPr>
          <p:cNvPr id="4" name="Espace réservé du numéro de diapositive 3"/>
          <p:cNvSpPr>
            <a:spLocks noGrp="1"/>
          </p:cNvSpPr>
          <p:nvPr>
            <p:ph type="sldNum" sz="quarter" idx="5"/>
          </p:nvPr>
        </p:nvSpPr>
        <p:spPr/>
        <p:txBody>
          <a:bodyPr/>
          <a:lstStyle/>
          <a:p>
            <a:fld id="{84AAD449-21B3-4812-862D-FDC77BCE2255}" type="slidenum">
              <a:rPr lang="fr-CA" smtClean="0"/>
              <a:t>13</a:t>
            </a:fld>
            <a:endParaRPr lang="fr-CA"/>
          </a:p>
        </p:txBody>
      </p:sp>
    </p:spTree>
    <p:extLst>
      <p:ext uri="{BB962C8B-B14F-4D97-AF65-F5344CB8AC3E}">
        <p14:creationId xmlns:p14="http://schemas.microsoft.com/office/powerpoint/2010/main" val="3357254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sz="1200" dirty="0">
                <a:effectLst/>
                <a:latin typeface="Calibri" panose="020F0502020204030204" pitchFamily="34" charset="0"/>
                <a:ea typeface="Calibri" panose="020F0502020204030204" pitchFamily="34" charset="0"/>
                <a:cs typeface="Times New Roman" panose="02020603050405020304" pitchFamily="18" charset="0"/>
              </a:rPr>
              <a:t>Discrimination might not be a crime, but it is prohibited and there are resources to help people who have been discriminated against. </a:t>
            </a:r>
          </a:p>
          <a:p>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200" dirty="0">
                <a:effectLst/>
                <a:latin typeface="Calibri" panose="020F0502020204030204" pitchFamily="34" charset="0"/>
                <a:ea typeface="Calibri" panose="020F0502020204030204" pitchFamily="34" charset="0"/>
                <a:cs typeface="Times New Roman" panose="02020603050405020304" pitchFamily="18" charset="0"/>
              </a:rPr>
              <a:t>The courts have had many opportunities to address the issue of limits to freedom of expression. They have concluded that </a:t>
            </a:r>
            <a:r>
              <a:rPr lang="en-CA" sz="1200" b="1" dirty="0">
                <a:effectLst/>
                <a:latin typeface="Calibri" panose="020F0502020204030204" pitchFamily="34" charset="0"/>
                <a:ea typeface="Calibri" panose="020F0502020204030204" pitchFamily="34" charset="0"/>
                <a:cs typeface="Times New Roman" panose="02020603050405020304" pitchFamily="18" charset="0"/>
              </a:rPr>
              <a:t>it is possible to limit freedom of expression if the words used promote hatred of certain identifiable groups of people.</a:t>
            </a:r>
          </a:p>
          <a:p>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200" dirty="0">
                <a:effectLst/>
                <a:latin typeface="Calibri" panose="020F0502020204030204" pitchFamily="34" charset="0"/>
                <a:ea typeface="Calibri" panose="020F0502020204030204" pitchFamily="34" charset="0"/>
                <a:cs typeface="Times New Roman" panose="02020603050405020304" pitchFamily="18" charset="0"/>
              </a:rPr>
              <a:t>This might be a sensitive topic. However, students must understand that freedom of expression is not absolute.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q"/>
              <a:tabLst>
                <a:tab pos="457200" algn="l"/>
              </a:tabLst>
            </a:pPr>
            <a:r>
              <a:rPr lang="en-CA" sz="1200" dirty="0">
                <a:effectLst/>
                <a:latin typeface="Calibri" panose="020F0502020204030204" pitchFamily="34" charset="0"/>
                <a:ea typeface="Calibri" panose="020F0502020204030204" pitchFamily="34" charset="0"/>
                <a:cs typeface="Times New Roman" panose="02020603050405020304" pitchFamily="18" charset="0"/>
              </a:rPr>
              <a:t>Important! The legal definition of hate speech (or hate propaganda) might not be what students imagine. It is not simply hating a person and expressing that hate. The hate speech must target a group of identifiable people and must have the potential to lead to a “breach of the peace.” An “identifiable group” is a group that is distinguished from others by colour, race, religion, national or ethnic origin, age, sex, sexual orientation, gender identity or expression, or mental or physical disability.</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200" dirty="0">
                <a:effectLst/>
                <a:latin typeface="Calibri" panose="020F0502020204030204" pitchFamily="34" charset="0"/>
                <a:ea typeface="Calibri" panose="020F0502020204030204" pitchFamily="34" charset="0"/>
                <a:cs typeface="Times New Roman" panose="02020603050405020304" pitchFamily="18" charset="0"/>
              </a:rPr>
              <a:t>A few examples of hate speech:</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CA" sz="1200" dirty="0">
                <a:effectLst/>
                <a:latin typeface="Calibri" panose="020F0502020204030204" pitchFamily="34" charset="0"/>
                <a:ea typeface="Calibri" panose="020F0502020204030204" pitchFamily="34" charset="0"/>
                <a:cs typeface="Times New Roman" panose="02020603050405020304" pitchFamily="18" charset="0"/>
              </a:rPr>
              <a:t>Blaming a problem on an ethnic or religious group and suggesting that people in this group be eliminated to settle the problem.</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CA" sz="1200" dirty="0">
                <a:effectLst/>
                <a:latin typeface="Calibri" panose="020F0502020204030204" pitchFamily="34" charset="0"/>
                <a:ea typeface="Calibri" panose="020F0502020204030204" pitchFamily="34" charset="0"/>
                <a:cs typeface="Times New Roman" panose="02020603050405020304" pitchFamily="18" charset="0"/>
              </a:rPr>
              <a:t>Threatening to injure, kill or destroy the property of people belonging to an identifiable group simply because they belong to that group.</a:t>
            </a:r>
          </a:p>
          <a:p>
            <a:pPr marL="0" lvl="0" indent="0">
              <a:buFont typeface="Arial" panose="020B0604020202020204" pitchFamily="34" charset="0"/>
              <a:buNone/>
              <a:tabLst>
                <a:tab pos="457200" algn="l"/>
              </a:tabLst>
            </a:pP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200" b="1" dirty="0">
                <a:effectLst/>
                <a:latin typeface="Calibri" panose="020F0502020204030204" pitchFamily="34" charset="0"/>
                <a:ea typeface="Calibri" panose="020F0502020204030204" pitchFamily="34" charset="0"/>
                <a:cs typeface="Times New Roman" panose="02020603050405020304" pitchFamily="18" charset="0"/>
              </a:rPr>
              <a:t>Additional questions:</a:t>
            </a:r>
          </a:p>
          <a:p>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q"/>
              <a:tabLst>
                <a:tab pos="457200" algn="l"/>
              </a:tabLst>
            </a:pPr>
            <a:r>
              <a:rPr lang="en-CA" sz="1200" dirty="0">
                <a:effectLst/>
                <a:latin typeface="Calibri" panose="020F0502020204030204" pitchFamily="34" charset="0"/>
                <a:ea typeface="Calibri" panose="020F0502020204030204" pitchFamily="34" charset="0"/>
                <a:cs typeface="Times New Roman" panose="02020603050405020304" pitchFamily="18" charset="0"/>
              </a:rPr>
              <a:t>Do you agree that freedom of expression should have certain limits?</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q"/>
              <a:tabLst>
                <a:tab pos="457200" algn="l"/>
              </a:tabLst>
            </a:pPr>
            <a:r>
              <a:rPr lang="en-CA" sz="1200" dirty="0">
                <a:effectLst/>
                <a:latin typeface="Calibri" panose="020F0502020204030204" pitchFamily="34" charset="0"/>
                <a:ea typeface="Calibri" panose="020F0502020204030204" pitchFamily="34" charset="0"/>
                <a:cs typeface="Times New Roman" panose="02020603050405020304" pitchFamily="18" charset="0"/>
              </a:rPr>
              <a:t>Do you agree with the limits on freedom of expression that the law now provides?</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q"/>
              <a:tabLst>
                <a:tab pos="457200" algn="l"/>
              </a:tabLst>
            </a:pPr>
            <a:r>
              <a:rPr lang="en-CA" sz="1200" dirty="0">
                <a:effectLst/>
                <a:latin typeface="Calibri" panose="020F0502020204030204" pitchFamily="34" charset="0"/>
                <a:ea typeface="Calibri" panose="020F0502020204030204" pitchFamily="34" charset="0"/>
                <a:cs typeface="Times New Roman" panose="02020603050405020304" pitchFamily="18" charset="0"/>
              </a:rPr>
              <a:t>In your opinion, are there other limits to freedom of expression that should be put into place?</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200" dirty="0">
                <a:effectLst/>
                <a:latin typeface="Calibri" panose="020F0502020204030204" pitchFamily="34" charset="0"/>
                <a:ea typeface="Calibri" panose="020F0502020204030204" pitchFamily="34" charset="0"/>
                <a:cs typeface="Times New Roman" panose="02020603050405020304" pitchFamily="18" charset="0"/>
              </a:rPr>
              <a:t>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200" dirty="0">
                <a:effectLst/>
                <a:latin typeface="Calibri" panose="020F0502020204030204" pitchFamily="34" charset="0"/>
                <a:ea typeface="Calibri" panose="020F0502020204030204" pitchFamily="34" charset="0"/>
                <a:cs typeface="Times New Roman" panose="02020603050405020304" pitchFamily="18" charset="0"/>
              </a:rPr>
              <a:t>To </a:t>
            </a:r>
            <a:r>
              <a:rPr lang="en-CA" sz="1200" b="1" dirty="0">
                <a:effectLst/>
                <a:latin typeface="Calibri" panose="020F0502020204030204" pitchFamily="34" charset="0"/>
                <a:ea typeface="Calibri" panose="020F0502020204030204" pitchFamily="34" charset="0"/>
                <a:cs typeface="Times New Roman" panose="02020603050405020304" pitchFamily="18" charset="0"/>
              </a:rPr>
              <a:t>file a complaint </a:t>
            </a:r>
            <a:r>
              <a:rPr lang="en-CA" sz="1200" dirty="0">
                <a:effectLst/>
                <a:latin typeface="Calibri" panose="020F0502020204030204" pitchFamily="34" charset="0"/>
                <a:ea typeface="Calibri" panose="020F0502020204030204" pitchFamily="34" charset="0"/>
                <a:cs typeface="Times New Roman" panose="02020603050405020304" pitchFamily="18" charset="0"/>
              </a:rPr>
              <a:t>with the Commission des droits de la </a:t>
            </a:r>
            <a:r>
              <a:rPr lang="en-CA" sz="1200" dirty="0" err="1">
                <a:effectLst/>
                <a:latin typeface="Calibri" panose="020F0502020204030204" pitchFamily="34" charset="0"/>
                <a:ea typeface="Calibri" panose="020F0502020204030204" pitchFamily="34" charset="0"/>
                <a:cs typeface="Times New Roman" panose="02020603050405020304" pitchFamily="18" charset="0"/>
              </a:rPr>
              <a:t>personne</a:t>
            </a:r>
            <a:r>
              <a:rPr lang="en-CA" sz="1200" dirty="0">
                <a:effectLst/>
                <a:latin typeface="Calibri" panose="020F0502020204030204" pitchFamily="34" charset="0"/>
                <a:ea typeface="Calibri" panose="020F0502020204030204" pitchFamily="34" charset="0"/>
                <a:cs typeface="Times New Roman" panose="02020603050405020304" pitchFamily="18" charset="0"/>
              </a:rPr>
              <a:t> et des droits de la jeunesse: https://www.cdpdj.qc.ca/en/file-a-complaint/i-want-to/file-complaint-discrimination-or-harassment</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200" dirty="0">
                <a:effectLst/>
                <a:latin typeface="Calibri" panose="020F0502020204030204" pitchFamily="34" charset="0"/>
                <a:ea typeface="Calibri" panose="020F0502020204030204" pitchFamily="34" charset="0"/>
                <a:cs typeface="Times New Roman" panose="02020603050405020304" pitchFamily="18" charset="0"/>
              </a:rPr>
              <a:t>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Wingdings" panose="05000000000000000000" pitchFamily="2" charset="2"/>
              <a:buNone/>
            </a:pPr>
            <a:endParaRPr lang="fr-CA" b="0" dirty="0">
              <a:cs typeface="Calibri"/>
            </a:endParaRPr>
          </a:p>
          <a:p>
            <a:r>
              <a:rPr lang="fr-CA" b="1" i="0" dirty="0"/>
              <a:t>SOURCES </a:t>
            </a:r>
          </a:p>
          <a:p>
            <a:endParaRPr lang="fr-CA" b="1" i="0" dirty="0">
              <a:cs typeface="Calibri"/>
            </a:endParaRPr>
          </a:p>
          <a:p>
            <a:pPr marL="171450" indent="-171450">
              <a:buFont typeface="Arial" panose="020B0604020202020204" pitchFamily="34" charset="0"/>
              <a:buChar char="•"/>
            </a:pPr>
            <a:r>
              <a:rPr lang="fr-CA" b="0" i="1" u="none" dirty="0">
                <a:effectLst/>
              </a:rPr>
              <a:t>Code criminel, </a:t>
            </a:r>
            <a:r>
              <a:rPr lang="fr-CA" b="0" i="0" u="none" dirty="0">
                <a:effectLst/>
              </a:rPr>
              <a:t>LRC 1985, c C-46, </a:t>
            </a:r>
            <a:r>
              <a:rPr lang="fr-CA" dirty="0">
                <a:cs typeface="Calibri" panose="020F0502020204030204"/>
              </a:rPr>
              <a:t>arts 318(4), 319 (propagande haineuse)</a:t>
            </a:r>
          </a:p>
          <a:p>
            <a:pPr marL="171450" indent="-171450">
              <a:buFont typeface="Arial" panose="020B0604020202020204" pitchFamily="34" charset="0"/>
              <a:buChar char="•"/>
            </a:pPr>
            <a:r>
              <a:rPr lang="fr-CA" b="0" i="1" u="none" dirty="0">
                <a:effectLst/>
              </a:rPr>
              <a:t>R c Keegstra, </a:t>
            </a:r>
            <a:r>
              <a:rPr lang="fr-CA" b="0" i="0" u="none" dirty="0">
                <a:effectLst/>
              </a:rPr>
              <a:t>[1990] 3 RCS 697 (limites à la liberté d’expression : interdiction de la propagande haineuse)</a:t>
            </a:r>
            <a:endParaRPr lang="fr-CA" dirty="0">
              <a:cs typeface="Calibri" panose="020F0502020204030204"/>
            </a:endParaRPr>
          </a:p>
          <a:p>
            <a:pPr marL="171450" indent="-171450">
              <a:buFont typeface="Arial" panose="020B0604020202020204" pitchFamily="34" charset="0"/>
              <a:buChar char="•"/>
            </a:pPr>
            <a:r>
              <a:rPr lang="fr-CA" i="1" dirty="0">
                <a:cs typeface="Calibri" panose="020F0502020204030204"/>
              </a:rPr>
              <a:t>R</a:t>
            </a:r>
            <a:r>
              <a:rPr lang="fr-CA" dirty="0">
                <a:cs typeface="Calibri" panose="020F0502020204030204"/>
              </a:rPr>
              <a:t>. c. </a:t>
            </a:r>
            <a:r>
              <a:rPr lang="fr-CA" i="1" dirty="0">
                <a:cs typeface="Calibri" panose="020F0502020204030204"/>
              </a:rPr>
              <a:t>Zundel</a:t>
            </a:r>
            <a:r>
              <a:rPr lang="fr-CA" dirty="0">
                <a:cs typeface="Calibri" panose="020F0502020204030204"/>
              </a:rPr>
              <a:t>, </a:t>
            </a:r>
            <a:r>
              <a:rPr lang="fr-CA" dirty="0"/>
              <a:t>[1992] 2 R.C.S. 731 (liberté d’expression)</a:t>
            </a:r>
          </a:p>
          <a:p>
            <a:pPr marL="171450" indent="-171450">
              <a:buFont typeface="Arial" panose="020B0604020202020204" pitchFamily="34" charset="0"/>
              <a:buChar char="•"/>
            </a:pPr>
            <a:r>
              <a:rPr lang="fr-FR" sz="1200" i="1" dirty="0">
                <a:effectLst/>
                <a:latin typeface="Calibri" panose="020F0502020204030204" pitchFamily="34" charset="0"/>
                <a:ea typeface="Calibri" panose="020F0502020204030204" pitchFamily="34" charset="0"/>
                <a:cs typeface="Times New Roman" panose="02020603050405020304" pitchFamily="18" charset="0"/>
              </a:rPr>
              <a:t>Charte des droits et libertés de la personne, </a:t>
            </a:r>
            <a:r>
              <a:rPr lang="fr-FR" sz="1200" dirty="0">
                <a:effectLst/>
                <a:latin typeface="Calibri" panose="020F0502020204030204" pitchFamily="34" charset="0"/>
                <a:ea typeface="Calibri" panose="020F0502020204030204" pitchFamily="34" charset="0"/>
                <a:cs typeface="Times New Roman" panose="02020603050405020304" pitchFamily="18" charset="0"/>
              </a:rPr>
              <a:t>RLRQ c C-12,</a:t>
            </a:r>
            <a:r>
              <a:rPr lang="fr-FR" sz="1200" i="1" dirty="0">
                <a:effectLst/>
                <a:latin typeface="Calibri" panose="020F0502020204030204" pitchFamily="34" charset="0"/>
                <a:ea typeface="Calibri" panose="020F0502020204030204" pitchFamily="34" charset="0"/>
                <a:cs typeface="Times New Roman" panose="02020603050405020304" pitchFamily="18" charset="0"/>
              </a:rPr>
              <a:t> </a:t>
            </a:r>
            <a:r>
              <a:rPr lang="fr-FR" sz="1200" dirty="0">
                <a:effectLst/>
                <a:latin typeface="Calibri" panose="020F0502020204030204" pitchFamily="34" charset="0"/>
                <a:ea typeface="Calibri" panose="020F0502020204030204" pitchFamily="34" charset="0"/>
                <a:cs typeface="Times New Roman" panose="02020603050405020304" pitchFamily="18" charset="0"/>
              </a:rPr>
              <a:t>art. 74 (plainte à la Commission des droits de la personne et des droits de la jeunesse).</a:t>
            </a:r>
            <a:endParaRPr lang="fr-CA" dirty="0">
              <a:cs typeface="Calibri" panose="020F0502020204030204"/>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0" u="none" dirty="0">
                <a:hlinkClick r:id="rId3"/>
              </a:rPr>
              <a:t>Julian Walker, Discours haineux et liberté d’expression: balises légales au Canada, en ligne: </a:t>
            </a:r>
            <a:r>
              <a:rPr lang="fr-CA" dirty="0">
                <a:hlinkClick r:id="rId3"/>
              </a:rPr>
              <a:t>https://lop.parl.ca/sites/PublicWebsite/default/fr_CA/ResearchPublications/201825</a:t>
            </a:r>
            <a:r>
              <a:rPr lang="fr-CA" baseline="30000" dirty="0">
                <a:hlinkClick r:id="rId3"/>
              </a:rPr>
              <a:t>E</a:t>
            </a:r>
            <a:endParaRPr lang="fr-CA" dirty="0"/>
          </a:p>
        </p:txBody>
      </p:sp>
      <p:sp>
        <p:nvSpPr>
          <p:cNvPr id="4" name="Espace réservé du numéro de diapositive 3"/>
          <p:cNvSpPr>
            <a:spLocks noGrp="1"/>
          </p:cNvSpPr>
          <p:nvPr>
            <p:ph type="sldNum" sz="quarter" idx="5"/>
          </p:nvPr>
        </p:nvSpPr>
        <p:spPr/>
        <p:txBody>
          <a:bodyPr/>
          <a:lstStyle/>
          <a:p>
            <a:fld id="{84AAD449-21B3-4812-862D-FDC77BCE2255}" type="slidenum">
              <a:rPr lang="fr-CA" smtClean="0"/>
              <a:t>14</a:t>
            </a:fld>
            <a:endParaRPr lang="fr-CA"/>
          </a:p>
        </p:txBody>
      </p:sp>
    </p:spTree>
    <p:extLst>
      <p:ext uri="{BB962C8B-B14F-4D97-AF65-F5344CB8AC3E}">
        <p14:creationId xmlns:p14="http://schemas.microsoft.com/office/powerpoint/2010/main" val="140948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84AAD449-21B3-4812-862D-FDC77BCE2255}" type="slidenum">
              <a:rPr lang="fr-CA" smtClean="0"/>
              <a:t>15</a:t>
            </a:fld>
            <a:endParaRPr lang="fr-CA"/>
          </a:p>
        </p:txBody>
      </p:sp>
    </p:spTree>
    <p:extLst>
      <p:ext uri="{BB962C8B-B14F-4D97-AF65-F5344CB8AC3E}">
        <p14:creationId xmlns:p14="http://schemas.microsoft.com/office/powerpoint/2010/main" val="29032259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sz="1200" dirty="0">
                <a:effectLst/>
                <a:latin typeface="Calibri" panose="020F0502020204030204" pitchFamily="34" charset="0"/>
                <a:ea typeface="Calibri" panose="020F0502020204030204" pitchFamily="34" charset="0"/>
                <a:cs typeface="Times New Roman" panose="02020603050405020304" pitchFamily="18" charset="0"/>
              </a:rPr>
              <a:t>INFORMATION FOR STUDENTS </a:t>
            </a:r>
          </a:p>
          <a:p>
            <a:r>
              <a:rPr lang="en-CA" sz="1200" dirty="0">
                <a:effectLst/>
                <a:latin typeface="Calibri" panose="020F0502020204030204" pitchFamily="34" charset="0"/>
                <a:ea typeface="Calibri" panose="020F0502020204030204" pitchFamily="34" charset="0"/>
                <a:cs typeface="Times New Roman" panose="02020603050405020304" pitchFamily="18" charset="0"/>
              </a:rPr>
              <a:t>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q"/>
              <a:tabLst>
                <a:tab pos="457200" algn="l"/>
              </a:tabLst>
            </a:pPr>
            <a:r>
              <a:rPr lang="en-CA" sz="1200" dirty="0">
                <a:effectLst/>
                <a:latin typeface="Calibri" panose="020F0502020204030204" pitchFamily="34" charset="0"/>
                <a:ea typeface="Calibri" panose="020F0502020204030204" pitchFamily="34" charset="0"/>
                <a:cs typeface="Times New Roman" panose="02020603050405020304" pitchFamily="18" charset="0"/>
              </a:rPr>
              <a:t>In an indirect democracy like ours, people don’t vote directly for or against a bill. They vote for a representative called a “Member of the National Assembly” (MNA) in Quebec or a “Member of Parliament” (MP) at the federal level. MNAs and MPs represent the people of their riding (district), vote for or against bills, and can also introduce bills.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b="1" cap="small" noProof="0" dirty="0">
              <a:latin typeface="Arial" panose="020B0604020202020204" pitchFamily="34" charset="0"/>
              <a:ea typeface="Times New Roman" panose="02020603050405020304" pitchFamily="18" charset="0"/>
              <a:cs typeface="Arial" panose="020B0604020202020204" pitchFamily="34" charset="0"/>
            </a:endParaRPr>
          </a:p>
          <a:p>
            <a:endParaRPr lang="fr-CA" b="1" cap="small" dirty="0">
              <a:latin typeface="Arial"/>
              <a:cs typeface="Arial"/>
            </a:endParaRPr>
          </a:p>
          <a:p>
            <a:r>
              <a:rPr lang="en-US" b="1" dirty="0">
                <a:cs typeface="Calibri"/>
              </a:rPr>
              <a:t>SOURCES</a:t>
            </a:r>
          </a:p>
          <a:p>
            <a:endParaRPr lang="en-US" b="1" dirty="0">
              <a:cs typeface="Calibri"/>
            </a:endParaRPr>
          </a:p>
          <a:p>
            <a:r>
              <a:rPr lang="en-US" b="0" u="sng" dirty="0" err="1">
                <a:cs typeface="Calibri"/>
              </a:rPr>
              <a:t>Députés</a:t>
            </a:r>
            <a:endParaRPr lang="en-US" b="0" u="sng" dirty="0">
              <a:cs typeface="Calibri"/>
            </a:endParaRPr>
          </a:p>
          <a:p>
            <a:endParaRPr lang="en-US" b="0" u="sng" dirty="0">
              <a:cs typeface="Calibri"/>
            </a:endParaRPr>
          </a:p>
          <a:p>
            <a:pPr marL="171450" indent="-171450">
              <a:buFont typeface="Arial" panose="020B0604020202020204" pitchFamily="34" charset="0"/>
              <a:buChar char="•"/>
            </a:pPr>
            <a:r>
              <a:rPr lang="fr-FR" dirty="0"/>
              <a:t>Assemblée nationale du Québec, « Députés » : </a:t>
            </a:r>
            <a:r>
              <a:rPr lang="en-CA" dirty="0">
                <a:hlinkClick r:id="rId3"/>
              </a:rPr>
              <a:t>http://www.assnat.qc.ca/fr/deputes/index.html?appelant=MC</a:t>
            </a:r>
            <a:r>
              <a:rPr lang="en-CA" dirty="0"/>
              <a:t> (</a:t>
            </a:r>
            <a:r>
              <a:rPr lang="en-CA" dirty="0" err="1"/>
              <a:t>Consulté</a:t>
            </a:r>
            <a:r>
              <a:rPr lang="en-CA" dirty="0"/>
              <a:t> le 5 </a:t>
            </a:r>
            <a:r>
              <a:rPr lang="en-CA" dirty="0" err="1"/>
              <a:t>avril</a:t>
            </a:r>
            <a:r>
              <a:rPr lang="en-CA" dirty="0"/>
              <a:t> 2022)</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i="0" u="sng" dirty="0"/>
              <a:t>Pouvoir législatif des députés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i="0" u="sng"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i="1" dirty="0">
                <a:effectLst/>
              </a:rPr>
              <a:t>Loi constitutionnelle de 1867</a:t>
            </a:r>
            <a:r>
              <a:rPr lang="fr-CA" dirty="0">
                <a:effectLst/>
              </a:rPr>
              <a:t>, 30 &amp; 31 </a:t>
            </a:r>
            <a:r>
              <a:rPr lang="fr-CA" dirty="0" err="1">
                <a:effectLst/>
              </a:rPr>
              <a:t>Vict</a:t>
            </a:r>
            <a:r>
              <a:rPr lang="fr-CA" dirty="0">
                <a:effectLst/>
              </a:rPr>
              <a:t>, c3, art. 71. </a:t>
            </a:r>
            <a:endParaRPr lang="fr-FR" i="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i="1" dirty="0"/>
              <a:t>Loi sur l’Assemblée nationale, </a:t>
            </a:r>
            <a:r>
              <a:rPr lang="fr-FR" i="0" dirty="0"/>
              <a:t>RLRQ c A-23.1</a:t>
            </a:r>
            <a:r>
              <a:rPr lang="fr-FR" i="1" dirty="0"/>
              <a:t>, </a:t>
            </a:r>
            <a:r>
              <a:rPr lang="fr-FR" i="0" dirty="0"/>
              <a:t>art. 2, 3</a:t>
            </a:r>
            <a:endParaRPr lang="en-US" dirty="0">
              <a:cs typeface="Calibri"/>
            </a:endParaRPr>
          </a:p>
          <a:p>
            <a:endParaRPr lang="en-CA" dirty="0">
              <a:cs typeface="Calibri" panose="020F0502020204030204"/>
            </a:endParaRPr>
          </a:p>
        </p:txBody>
      </p:sp>
      <p:sp>
        <p:nvSpPr>
          <p:cNvPr id="4" name="Espace réservé du numéro de diapositive 3"/>
          <p:cNvSpPr>
            <a:spLocks noGrp="1"/>
          </p:cNvSpPr>
          <p:nvPr>
            <p:ph type="sldNum" sz="quarter" idx="5"/>
          </p:nvPr>
        </p:nvSpPr>
        <p:spPr/>
        <p:txBody>
          <a:bodyPr/>
          <a:lstStyle/>
          <a:p>
            <a:fld id="{84AAD449-21B3-4812-862D-FDC77BCE2255}" type="slidenum">
              <a:rPr lang="fr-CA" smtClean="0"/>
              <a:t>16</a:t>
            </a:fld>
            <a:endParaRPr lang="fr-CA"/>
          </a:p>
        </p:txBody>
      </p:sp>
    </p:spTree>
    <p:extLst>
      <p:ext uri="{BB962C8B-B14F-4D97-AF65-F5344CB8AC3E}">
        <p14:creationId xmlns:p14="http://schemas.microsoft.com/office/powerpoint/2010/main" val="31010074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a:p>
            <a:r>
              <a:rPr lang="en-CA" sz="1200" dirty="0">
                <a:effectLst/>
                <a:latin typeface="Calibri" panose="020F0502020204030204" pitchFamily="34" charset="0"/>
                <a:ea typeface="Calibri" panose="020F0502020204030204" pitchFamily="34" charset="0"/>
                <a:cs typeface="Times New Roman" panose="02020603050405020304" pitchFamily="18" charset="0"/>
              </a:rPr>
              <a:t>The following diagram is based mainly on the one in </a:t>
            </a:r>
            <a:r>
              <a:rPr lang="fr-CA" sz="1200" i="1" dirty="0">
                <a:effectLst/>
                <a:latin typeface="Calibri" panose="020F0502020204030204" pitchFamily="34" charset="0"/>
                <a:ea typeface="Calibri" panose="020F0502020204030204" pitchFamily="34" charset="0"/>
                <a:cs typeface="Times New Roman" panose="02020603050405020304" pitchFamily="18" charset="0"/>
              </a:rPr>
              <a:t>Par ici la démocratie </a:t>
            </a:r>
            <a:r>
              <a:rPr lang="en-CA" sz="1200" dirty="0">
                <a:effectLst/>
                <a:latin typeface="Calibri" panose="020F0502020204030204" pitchFamily="34" charset="0"/>
                <a:ea typeface="Calibri" panose="020F0502020204030204" pitchFamily="34" charset="0"/>
                <a:cs typeface="Times New Roman" panose="02020603050405020304" pitchFamily="18" charset="0"/>
              </a:rPr>
              <a:t>(see resources below) and summarizes the legislative process at the provincial level.</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200" b="1" dirty="0">
                <a:effectLst/>
                <a:latin typeface="Calibri" panose="020F0502020204030204" pitchFamily="34" charset="0"/>
                <a:ea typeface="Calibri" panose="020F0502020204030204" pitchFamily="34" charset="0"/>
                <a:cs typeface="Times New Roman" panose="02020603050405020304" pitchFamily="18" charset="0"/>
              </a:rPr>
              <a:t>RESOURCES:</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CA" sz="1200" dirty="0">
                <a:effectLst/>
                <a:latin typeface="Calibri" panose="020F0502020204030204" pitchFamily="34" charset="0"/>
                <a:ea typeface="Calibri" panose="020F0502020204030204" pitchFamily="34" charset="0"/>
                <a:cs typeface="Times New Roman" panose="02020603050405020304" pitchFamily="18" charset="0"/>
              </a:rPr>
              <a:t>National Assembly, Par </a:t>
            </a:r>
            <a:r>
              <a:rPr lang="en-CA" sz="1200" dirty="0" err="1">
                <a:effectLst/>
                <a:latin typeface="Calibri" panose="020F0502020204030204" pitchFamily="34" charset="0"/>
                <a:ea typeface="Calibri" panose="020F0502020204030204" pitchFamily="34" charset="0"/>
                <a:cs typeface="Times New Roman" panose="02020603050405020304" pitchFamily="18" charset="0"/>
              </a:rPr>
              <a:t>ici</a:t>
            </a:r>
            <a:r>
              <a:rPr lang="en-CA" sz="1200" dirty="0">
                <a:effectLst/>
                <a:latin typeface="Calibri" panose="020F0502020204030204" pitchFamily="34" charset="0"/>
                <a:ea typeface="Calibri" panose="020F0502020204030204" pitchFamily="34" charset="0"/>
                <a:cs typeface="Times New Roman" panose="02020603050405020304" pitchFamily="18" charset="0"/>
              </a:rPr>
              <a:t> la </a:t>
            </a:r>
            <a:r>
              <a:rPr lang="en-CA" sz="1200" dirty="0" err="1">
                <a:effectLst/>
                <a:latin typeface="Calibri" panose="020F0502020204030204" pitchFamily="34" charset="0"/>
                <a:ea typeface="Calibri" panose="020F0502020204030204" pitchFamily="34" charset="0"/>
                <a:cs typeface="Times New Roman" panose="02020603050405020304" pitchFamily="18" charset="0"/>
              </a:rPr>
              <a:t>démocratie</a:t>
            </a:r>
            <a:r>
              <a:rPr lang="en-CA" sz="1200" dirty="0">
                <a:effectLst/>
                <a:latin typeface="Calibri" panose="020F0502020204030204" pitchFamily="34" charset="0"/>
                <a:ea typeface="Calibri" panose="020F0502020204030204" pitchFamily="34" charset="0"/>
                <a:cs typeface="Times New Roman" panose="02020603050405020304" pitchFamily="18" charset="0"/>
              </a:rPr>
              <a:t>, </a:t>
            </a:r>
            <a:r>
              <a:rPr lang="en-CA" sz="1200" i="1" dirty="0">
                <a:effectLst/>
                <a:latin typeface="Calibri" panose="020F0502020204030204" pitchFamily="34" charset="0"/>
                <a:ea typeface="Calibri" panose="020F0502020204030204" pitchFamily="34" charset="0"/>
                <a:cs typeface="Times New Roman" panose="02020603050405020304" pitchFamily="18" charset="0"/>
              </a:rPr>
              <a:t>Le </a:t>
            </a:r>
            <a:r>
              <a:rPr lang="en-CA" sz="1200" i="1" dirty="0" err="1">
                <a:effectLst/>
                <a:latin typeface="Calibri" panose="020F0502020204030204" pitchFamily="34" charset="0"/>
                <a:ea typeface="Calibri" panose="020F0502020204030204" pitchFamily="34" charset="0"/>
                <a:cs typeface="Times New Roman" panose="02020603050405020304" pitchFamily="18" charset="0"/>
              </a:rPr>
              <a:t>processus</a:t>
            </a:r>
            <a:r>
              <a:rPr lang="en-CA" sz="1200" i="1" dirty="0">
                <a:effectLst/>
                <a:latin typeface="Calibri" panose="020F0502020204030204" pitchFamily="34" charset="0"/>
                <a:ea typeface="Calibri" panose="020F0502020204030204" pitchFamily="34" charset="0"/>
                <a:cs typeface="Times New Roman" panose="02020603050405020304" pitchFamily="18" charset="0"/>
              </a:rPr>
              <a:t> </a:t>
            </a:r>
            <a:r>
              <a:rPr lang="en-CA" sz="1200" i="1" dirty="0" err="1">
                <a:effectLst/>
                <a:latin typeface="Calibri" panose="020F0502020204030204" pitchFamily="34" charset="0"/>
                <a:ea typeface="Calibri" panose="020F0502020204030204" pitchFamily="34" charset="0"/>
                <a:cs typeface="Times New Roman" panose="02020603050405020304" pitchFamily="18" charset="0"/>
              </a:rPr>
              <a:t>d’adoption</a:t>
            </a:r>
            <a:r>
              <a:rPr lang="en-CA" sz="1200" i="1" dirty="0">
                <a:effectLst/>
                <a:latin typeface="Calibri" panose="020F0502020204030204" pitchFamily="34" charset="0"/>
                <a:ea typeface="Calibri" panose="020F0502020204030204" pitchFamily="34" charset="0"/>
                <a:cs typeface="Times New Roman" panose="02020603050405020304" pitchFamily="18" charset="0"/>
              </a:rPr>
              <a:t> </a:t>
            </a:r>
            <a:r>
              <a:rPr lang="en-CA" sz="1200" i="1" dirty="0" err="1">
                <a:effectLst/>
                <a:latin typeface="Calibri" panose="020F0502020204030204" pitchFamily="34" charset="0"/>
                <a:ea typeface="Calibri" panose="020F0502020204030204" pitchFamily="34" charset="0"/>
                <a:cs typeface="Times New Roman" panose="02020603050405020304" pitchFamily="18" charset="0"/>
              </a:rPr>
              <a:t>d’une</a:t>
            </a:r>
            <a:r>
              <a:rPr lang="en-CA" sz="1200" i="1" dirty="0">
                <a:effectLst/>
                <a:latin typeface="Calibri" panose="020F0502020204030204" pitchFamily="34" charset="0"/>
                <a:ea typeface="Calibri" panose="020F0502020204030204" pitchFamily="34" charset="0"/>
                <a:cs typeface="Times New Roman" panose="02020603050405020304" pitchFamily="18" charset="0"/>
              </a:rPr>
              <a:t> </a:t>
            </a:r>
            <a:r>
              <a:rPr lang="en-CA" sz="1200" i="1" dirty="0" err="1">
                <a:effectLst/>
                <a:latin typeface="Calibri" panose="020F0502020204030204" pitchFamily="34" charset="0"/>
                <a:ea typeface="Calibri" panose="020F0502020204030204" pitchFamily="34" charset="0"/>
                <a:cs typeface="Times New Roman" panose="02020603050405020304" pitchFamily="18" charset="0"/>
              </a:rPr>
              <a:t>loi</a:t>
            </a:r>
            <a:r>
              <a:rPr lang="en-CA" sz="1200" i="1" dirty="0">
                <a:effectLst/>
                <a:latin typeface="Calibri" panose="020F0502020204030204" pitchFamily="34" charset="0"/>
                <a:ea typeface="Calibri" panose="020F0502020204030204" pitchFamily="34" charset="0"/>
                <a:cs typeface="Times New Roman" panose="02020603050405020304" pitchFamily="18" charset="0"/>
              </a:rPr>
              <a:t>:</a:t>
            </a:r>
            <a:r>
              <a:rPr lang="en-CA" sz="1200" dirty="0">
                <a:effectLst/>
                <a:latin typeface="Calibri" panose="020F0502020204030204" pitchFamily="34" charset="0"/>
                <a:ea typeface="Calibri" panose="020F0502020204030204" pitchFamily="34" charset="0"/>
                <a:cs typeface="Times New Roman" panose="02020603050405020304" pitchFamily="18" charset="0"/>
              </a:rPr>
              <a:t> http://www.paricilademocratie.com/approfondir/parlementarisme-et-elections/685-le-processus-d-adoption-d-une-loi [consulted on April 5, 2022]</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84AAD449-21B3-4812-862D-FDC77BCE2255}" type="slidenum">
              <a:rPr lang="fr-CA" smtClean="0"/>
              <a:t>17</a:t>
            </a:fld>
            <a:endParaRPr lang="fr-CA"/>
          </a:p>
        </p:txBody>
      </p:sp>
    </p:spTree>
    <p:extLst>
      <p:ext uri="{BB962C8B-B14F-4D97-AF65-F5344CB8AC3E}">
        <p14:creationId xmlns:p14="http://schemas.microsoft.com/office/powerpoint/2010/main" val="28302386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cs typeface="Calibri"/>
            </a:endParaRPr>
          </a:p>
          <a:p>
            <a:endParaRPr lang="fr-CA" dirty="0">
              <a:cs typeface="Calibri"/>
            </a:endParaRPr>
          </a:p>
          <a:p>
            <a:endParaRPr lang="fr-CA">
              <a:cs typeface="Calibri"/>
            </a:endParaRPr>
          </a:p>
          <a:p>
            <a:endParaRPr lang="fr-CA"/>
          </a:p>
        </p:txBody>
      </p:sp>
      <p:sp>
        <p:nvSpPr>
          <p:cNvPr id="4" name="Slide Number Placeholder 3"/>
          <p:cNvSpPr>
            <a:spLocks noGrp="1"/>
          </p:cNvSpPr>
          <p:nvPr>
            <p:ph type="sldNum" sz="quarter" idx="5"/>
          </p:nvPr>
        </p:nvSpPr>
        <p:spPr/>
        <p:txBody>
          <a:bodyPr/>
          <a:lstStyle/>
          <a:p>
            <a:fld id="{D35C624B-F79C-4787-B116-28D6CD5E02DB}" type="slidenum">
              <a:rPr lang="fr-CA" smtClean="0"/>
              <a:t>18</a:t>
            </a:fld>
            <a:endParaRPr lang="fr-CA"/>
          </a:p>
        </p:txBody>
      </p:sp>
    </p:spTree>
    <p:extLst>
      <p:ext uri="{BB962C8B-B14F-4D97-AF65-F5344CB8AC3E}">
        <p14:creationId xmlns:p14="http://schemas.microsoft.com/office/powerpoint/2010/main" val="3804326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spcBef>
                <a:spcPct val="30000"/>
              </a:spcBef>
              <a:spcAft>
                <a:spcPct val="0"/>
              </a:spcAft>
            </a:pPr>
            <a:endParaRPr lang="fr-FR" dirty="0"/>
          </a:p>
          <a:p>
            <a:endParaRPr lang="en-US" dirty="0"/>
          </a:p>
          <a:p>
            <a:endParaRPr lang="en-US" dirty="0">
              <a:cs typeface="Calibri"/>
            </a:endParaRPr>
          </a:p>
        </p:txBody>
      </p:sp>
      <p:sp>
        <p:nvSpPr>
          <p:cNvPr id="4" name="Espace réservé du numéro de diapositive 3"/>
          <p:cNvSpPr>
            <a:spLocks noGrp="1"/>
          </p:cNvSpPr>
          <p:nvPr>
            <p:ph type="sldNum" sz="quarter" idx="5"/>
          </p:nvPr>
        </p:nvSpPr>
        <p:spPr/>
        <p:txBody>
          <a:bodyPr/>
          <a:lstStyle/>
          <a:p>
            <a:fld id="{7F032627-CDED-4B74-8175-2FC5BD909872}" type="slidenum">
              <a:rPr lang="fr-FR"/>
              <a:t>19</a:t>
            </a:fld>
            <a:endParaRPr lang="fr-FR"/>
          </a:p>
        </p:txBody>
      </p:sp>
    </p:spTree>
    <p:extLst>
      <p:ext uri="{BB962C8B-B14F-4D97-AF65-F5344CB8AC3E}">
        <p14:creationId xmlns:p14="http://schemas.microsoft.com/office/powerpoint/2010/main" val="3042766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sz="1200" dirty="0">
                <a:effectLst/>
                <a:latin typeface="Calibri" panose="020F0502020204030204" pitchFamily="34" charset="0"/>
                <a:ea typeface="Calibri" panose="020F0502020204030204" pitchFamily="34" charset="0"/>
                <a:cs typeface="Times New Roman" panose="02020603050405020304" pitchFamily="18" charset="0"/>
              </a:rPr>
              <a:t>NOTES FOR THE TEACHER</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200" dirty="0">
                <a:effectLst/>
                <a:latin typeface="Calibri" panose="020F0502020204030204" pitchFamily="34" charset="0"/>
                <a:ea typeface="Calibri" panose="020F0502020204030204" pitchFamily="34" charset="0"/>
                <a:cs typeface="Times New Roman" panose="02020603050405020304" pitchFamily="18" charset="0"/>
              </a:rPr>
              <a:t>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200" dirty="0">
                <a:effectLst/>
                <a:latin typeface="Calibri" panose="020F0502020204030204" pitchFamily="34" charset="0"/>
                <a:ea typeface="Calibri" panose="020F0502020204030204" pitchFamily="34" charset="0"/>
                <a:cs typeface="Times New Roman" panose="02020603050405020304" pitchFamily="18" charset="0"/>
              </a:rPr>
              <a:t>This teaching kit was developed to be used with the History and Citizenship Education course (Secondary 2). This PowerPoint document covers the legal aspects of the “Winning of civil rights and freedoms” chapter.</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200" dirty="0">
                <a:effectLst/>
                <a:latin typeface="Calibri" panose="020F0502020204030204" pitchFamily="34" charset="0"/>
                <a:ea typeface="Calibri" panose="020F0502020204030204" pitchFamily="34" charset="0"/>
                <a:cs typeface="Times New Roman" panose="02020603050405020304" pitchFamily="18" charset="0"/>
              </a:rPr>
              <a:t>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200" dirty="0">
                <a:effectLst/>
                <a:latin typeface="Calibri" panose="020F0502020204030204" pitchFamily="34" charset="0"/>
                <a:ea typeface="Calibri" panose="020F0502020204030204" pitchFamily="34" charset="0"/>
                <a:cs typeface="Times New Roman" panose="02020603050405020304" pitchFamily="18" charset="0"/>
              </a:rPr>
              <a:t>The “Notes” section accompanying each slide provides additional information you can pass along to students, as well as questions if you wish to expand upon certain topics.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200" dirty="0">
                <a:effectLst/>
                <a:latin typeface="Calibri" panose="020F0502020204030204" pitchFamily="34" charset="0"/>
                <a:ea typeface="Calibri" panose="020F0502020204030204" pitchFamily="34" charset="0"/>
                <a:cs typeface="Times New Roman" panose="02020603050405020304" pitchFamily="18" charset="0"/>
              </a:rPr>
              <a:t>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200" dirty="0">
                <a:effectLst/>
                <a:latin typeface="Calibri" panose="020F0502020204030204" pitchFamily="34" charset="0"/>
                <a:ea typeface="Calibri" panose="020F0502020204030204" pitchFamily="34" charset="0"/>
                <a:cs typeface="Times New Roman" panose="02020603050405020304" pitchFamily="18" charset="0"/>
              </a:rPr>
              <a:t>The “Sources” section provides legal and other sources supporting the information in the slides and notes.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fr-CA" dirty="0"/>
          </a:p>
        </p:txBody>
      </p:sp>
      <p:sp>
        <p:nvSpPr>
          <p:cNvPr id="4" name="Espace réservé du numéro de diapositive 3"/>
          <p:cNvSpPr>
            <a:spLocks noGrp="1"/>
          </p:cNvSpPr>
          <p:nvPr>
            <p:ph type="sldNum" sz="quarter" idx="5"/>
          </p:nvPr>
        </p:nvSpPr>
        <p:spPr/>
        <p:txBody>
          <a:bodyPr/>
          <a:lstStyle/>
          <a:p>
            <a:fld id="{84AAD449-21B3-4812-862D-FDC77BCE2255}" type="slidenum">
              <a:rPr lang="fr-CA" smtClean="0"/>
              <a:t>2</a:t>
            </a:fld>
            <a:endParaRPr lang="fr-CA"/>
          </a:p>
        </p:txBody>
      </p:sp>
    </p:spTree>
    <p:extLst>
      <p:ext uri="{BB962C8B-B14F-4D97-AF65-F5344CB8AC3E}">
        <p14:creationId xmlns:p14="http://schemas.microsoft.com/office/powerpoint/2010/main" val="609812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84AAD449-21B3-4812-862D-FDC77BCE2255}" type="slidenum">
              <a:rPr lang="fr-CA" smtClean="0"/>
              <a:t>3</a:t>
            </a:fld>
            <a:endParaRPr lang="fr-CA"/>
          </a:p>
        </p:txBody>
      </p:sp>
    </p:spTree>
    <p:extLst>
      <p:ext uri="{BB962C8B-B14F-4D97-AF65-F5344CB8AC3E}">
        <p14:creationId xmlns:p14="http://schemas.microsoft.com/office/powerpoint/2010/main" val="1600250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sz="1200" dirty="0">
                <a:effectLst/>
                <a:latin typeface="Calibri" panose="020F0502020204030204" pitchFamily="34" charset="0"/>
                <a:ea typeface="Calibri" panose="020F0502020204030204" pitchFamily="34" charset="0"/>
                <a:cs typeface="Times New Roman" panose="02020603050405020304" pitchFamily="18" charset="0"/>
              </a:rPr>
              <a:t>INFORMATION FOR STUDENTS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200" dirty="0">
                <a:effectLst/>
                <a:latin typeface="Calibri" panose="020F0502020204030204" pitchFamily="34" charset="0"/>
                <a:ea typeface="Calibri" panose="020F0502020204030204" pitchFamily="34" charset="0"/>
                <a:cs typeface="Times New Roman" panose="02020603050405020304" pitchFamily="18" charset="0"/>
              </a:rPr>
              <a:t>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200" dirty="0">
                <a:effectLst/>
                <a:latin typeface="Calibri" panose="020F0502020204030204" pitchFamily="34" charset="0"/>
                <a:ea typeface="Calibri" panose="020F0502020204030204" pitchFamily="34" charset="0"/>
                <a:cs typeface="Times New Roman" panose="02020603050405020304" pitchFamily="18" charset="0"/>
              </a:rPr>
              <a:t>Segregation of services and public places systematically resulted in lower quality services for black people. In Florida, for example, white men and women had separate washrooms, but black men and women had to use the same ones.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200" dirty="0">
                <a:effectLst/>
                <a:latin typeface="Calibri" panose="020F0502020204030204" pitchFamily="34" charset="0"/>
                <a:ea typeface="Calibri" panose="020F0502020204030204" pitchFamily="34" charset="0"/>
                <a:cs typeface="Times New Roman" panose="02020603050405020304" pitchFamily="18" charset="0"/>
              </a:rPr>
              <a:t>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200" dirty="0">
                <a:effectLst/>
                <a:latin typeface="Calibri" panose="020F0502020204030204" pitchFamily="34" charset="0"/>
                <a:ea typeface="Calibri" panose="020F0502020204030204" pitchFamily="34" charset="0"/>
                <a:cs typeface="Times New Roman" panose="02020603050405020304" pitchFamily="18" charset="0"/>
              </a:rPr>
              <a:t>In certain states like Georgia, it was illegal for a white person to marry anyone who wasn’t white. The state did not recognize marriages that did not follow this rule.</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200" dirty="0">
                <a:effectLst/>
                <a:latin typeface="Calibri" panose="020F0502020204030204" pitchFamily="34" charset="0"/>
                <a:ea typeface="Calibri" panose="020F0502020204030204" pitchFamily="34" charset="0"/>
                <a:cs typeface="Times New Roman" panose="02020603050405020304" pitchFamily="18" charset="0"/>
              </a:rPr>
              <a:t>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200" dirty="0">
                <a:effectLst/>
                <a:latin typeface="Calibri" panose="020F0502020204030204" pitchFamily="34" charset="0"/>
                <a:ea typeface="Calibri" panose="020F0502020204030204" pitchFamily="34" charset="0"/>
                <a:cs typeface="Times New Roman" panose="02020603050405020304" pitchFamily="18" charset="0"/>
              </a:rPr>
              <a:t>The definition of a black person varied among states. In Maryland, for example, a person was considered black up to three generations later. (Therefore, if a person had one black great-grandparent out of eight, they were considered black even if it didn’t really show in their physical appearance.)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fr-CA" dirty="0">
              <a:cs typeface="Calibri"/>
            </a:endParaRPr>
          </a:p>
          <a:p>
            <a:endParaRPr lang="en-CA" dirty="0">
              <a:cs typeface="Calibri"/>
            </a:endParaRPr>
          </a:p>
          <a:p>
            <a:r>
              <a:rPr lang="en-CA" b="1" dirty="0"/>
              <a:t>Sources :</a:t>
            </a:r>
            <a:endParaRPr lang="en-CA" b="1"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University of central Florida, </a:t>
            </a:r>
            <a:r>
              <a:rPr lang="en-CA" i="1" dirty="0"/>
              <a:t>A History of central Florida, The Podcast Project, Episode 42 : Jim Crow signs</a:t>
            </a:r>
            <a:r>
              <a:rPr lang="en-CA" dirty="0"/>
              <a:t>, </a:t>
            </a:r>
            <a:r>
              <a:rPr lang="en-US" i="0" dirty="0">
                <a:latin typeface="Arial"/>
                <a:cs typeface="Arial"/>
              </a:rPr>
              <a:t>[</a:t>
            </a:r>
            <a:r>
              <a:rPr lang="en-US" i="0" dirty="0" err="1">
                <a:latin typeface="Arial"/>
                <a:cs typeface="Arial"/>
              </a:rPr>
              <a:t>consulté</a:t>
            </a:r>
            <a:r>
              <a:rPr lang="en-US" i="0" dirty="0">
                <a:latin typeface="Arial"/>
                <a:cs typeface="Arial"/>
              </a:rPr>
              <a:t> le 24 mars 2021]</a:t>
            </a:r>
            <a:endParaRPr lang="en-CA" dirty="0">
              <a:latin typeface="Arial"/>
              <a:cs typeface="Arial"/>
            </a:endParaRPr>
          </a:p>
          <a:p>
            <a:pPr marL="171450" indent="-171450">
              <a:buFont typeface="Arial" panose="020B0604020202020204" pitchFamily="34" charset="0"/>
              <a:buChar char="•"/>
            </a:pPr>
            <a:r>
              <a:rPr lang="en-CA" dirty="0"/>
              <a:t>Ferris State University, « </a:t>
            </a:r>
            <a:r>
              <a:rPr lang="en-CA" i="1" dirty="0"/>
              <a:t>The Origins of Jim Crow », </a:t>
            </a:r>
            <a:r>
              <a:rPr lang="en-CA" i="0" dirty="0"/>
              <a:t>https://www.ferris.edu/HTMLS/news/jimcrow/origins.htm, </a:t>
            </a:r>
            <a:r>
              <a:rPr lang="en-US" i="0" dirty="0">
                <a:latin typeface="Arial"/>
                <a:cs typeface="Arial"/>
              </a:rPr>
              <a:t>[</a:t>
            </a:r>
            <a:r>
              <a:rPr lang="en-US" i="0" dirty="0" err="1">
                <a:latin typeface="Arial"/>
                <a:cs typeface="Arial"/>
              </a:rPr>
              <a:t>consulté</a:t>
            </a:r>
            <a:r>
              <a:rPr lang="en-US" i="0" dirty="0">
                <a:latin typeface="Arial"/>
                <a:cs typeface="Arial"/>
              </a:rPr>
              <a:t> le 24 mars 2021]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Ferris State University, </a:t>
            </a:r>
            <a:r>
              <a:rPr lang="en-CA" i="1" dirty="0"/>
              <a:t>Jim Crow Laws, https://www.ferris.edu/HTMLS/news/jimcrow/pdfs-docs/origins/jimcrowlaws.pdf</a:t>
            </a:r>
            <a:r>
              <a:rPr lang="en-CA" i="0" dirty="0"/>
              <a:t>, </a:t>
            </a:r>
            <a:r>
              <a:rPr lang="en-US" i="0" dirty="0">
                <a:latin typeface="Arial"/>
                <a:cs typeface="Arial"/>
              </a:rPr>
              <a:t>[</a:t>
            </a:r>
            <a:r>
              <a:rPr lang="en-US" i="0" dirty="0" err="1">
                <a:latin typeface="Arial"/>
                <a:cs typeface="Arial"/>
              </a:rPr>
              <a:t>consulté</a:t>
            </a:r>
            <a:r>
              <a:rPr lang="en-US" i="0" dirty="0">
                <a:latin typeface="Arial"/>
                <a:cs typeface="Arial"/>
              </a:rPr>
              <a:t> le 24 mars 2021]</a:t>
            </a:r>
          </a:p>
          <a:p>
            <a:pPr marL="171450" indent="-171450">
              <a:buFont typeface="Arial" panose="020B0604020202020204" pitchFamily="34" charset="0"/>
              <a:buChar char="•"/>
            </a:pPr>
            <a:r>
              <a:rPr lang="en-US" dirty="0" err="1">
                <a:latin typeface="Arial"/>
                <a:cs typeface="Arial"/>
              </a:rPr>
              <a:t>Encyclopédie</a:t>
            </a:r>
            <a:r>
              <a:rPr lang="en-US" dirty="0">
                <a:latin typeface="Arial"/>
                <a:cs typeface="Arial"/>
              </a:rPr>
              <a:t> Universalis, </a:t>
            </a:r>
            <a:r>
              <a:rPr lang="en-US" dirty="0" err="1">
                <a:latin typeface="Arial"/>
                <a:cs typeface="Arial"/>
              </a:rPr>
              <a:t>en</a:t>
            </a:r>
            <a:r>
              <a:rPr lang="en-US" dirty="0">
                <a:latin typeface="Arial"/>
                <a:cs typeface="Arial"/>
              </a:rPr>
              <a:t> </a:t>
            </a:r>
            <a:r>
              <a:rPr lang="en-US" dirty="0" err="1">
                <a:latin typeface="Arial"/>
                <a:cs typeface="Arial"/>
              </a:rPr>
              <a:t>ligne</a:t>
            </a:r>
            <a:r>
              <a:rPr lang="en-US" dirty="0">
                <a:latin typeface="Arial"/>
                <a:cs typeface="Arial"/>
              </a:rPr>
              <a:t> : &lt;</a:t>
            </a:r>
            <a:r>
              <a:rPr lang="en-US" dirty="0"/>
              <a:t>http://www.universalis-edu.com/encyclopedie/noirs-americains/&gt; [</a:t>
            </a:r>
            <a:r>
              <a:rPr lang="en-US" dirty="0" err="1"/>
              <a:t>consulté</a:t>
            </a:r>
            <a:r>
              <a:rPr lang="en-US" dirty="0"/>
              <a:t> le 25 </a:t>
            </a:r>
            <a:r>
              <a:rPr lang="en-US" dirty="0" err="1"/>
              <a:t>mai</a:t>
            </a:r>
            <a:r>
              <a:rPr lang="en-US" dirty="0"/>
              <a:t> 2021]</a:t>
            </a:r>
            <a:endParaRPr lang="en-US" i="0" dirty="0">
              <a:latin typeface="Calibri"/>
              <a:cs typeface="Calibri"/>
            </a:endParaRPr>
          </a:p>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a:p>
            <a:pPr marL="171450" indent="-171450">
              <a:buFontTx/>
              <a:buChar char="•"/>
            </a:pPr>
            <a:endParaRPr lang="en-US"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1" i="0" dirty="0">
                <a:latin typeface="Arial"/>
                <a:cs typeface="Arial"/>
              </a:rPr>
              <a:t>Source </a:t>
            </a:r>
            <a:r>
              <a:rPr lang="en-US" b="1" i="0" dirty="0" err="1">
                <a:latin typeface="Arial"/>
                <a:cs typeface="Arial"/>
              </a:rPr>
              <a:t>iconographique</a:t>
            </a:r>
            <a:r>
              <a:rPr lang="en-US" b="1" i="0" dirty="0">
                <a:latin typeface="Arial"/>
                <a:cs typeface="Arial"/>
              </a:rPr>
              <a:t> </a:t>
            </a:r>
            <a:r>
              <a:rPr lang="en-US" i="0" dirty="0">
                <a:latin typeface="Arial"/>
                <a:cs typeface="Arial"/>
              </a:rPr>
              <a:t>:</a:t>
            </a:r>
          </a:p>
          <a:p>
            <a:pPr marL="171450" indent="-171450">
              <a:buFont typeface="Arial" panose="020B0604020202020204" pitchFamily="34" charset="0"/>
              <a:buChar char="•"/>
            </a:pPr>
            <a:r>
              <a:rPr lang="en-US" dirty="0">
                <a:latin typeface="Arial"/>
                <a:cs typeface="Arial"/>
              </a:rPr>
              <a:t> </a:t>
            </a:r>
            <a:r>
              <a:rPr lang="en-US" sz="1000" b="0" i="0" kern="1200" dirty="0">
                <a:solidFill>
                  <a:schemeClr val="tx1"/>
                </a:solidFill>
                <a:effectLst/>
                <a:latin typeface="+mn-lt"/>
                <a:ea typeface="+mn-ea"/>
                <a:cs typeface="+mn-cs"/>
              </a:rPr>
              <a:t>"</a:t>
            </a:r>
            <a:r>
              <a:rPr lang="en-US" sz="1000" b="0" i="1" kern="1200" dirty="0">
                <a:solidFill>
                  <a:schemeClr val="tx1"/>
                </a:solidFill>
                <a:effectLst/>
                <a:latin typeface="+mn-lt"/>
                <a:ea typeface="+mn-ea"/>
                <a:cs typeface="+mn-cs"/>
              </a:rPr>
              <a:t>At the bus station in Durham, North Carolina." </a:t>
            </a:r>
            <a:r>
              <a:rPr lang="en-US" sz="1000" b="0" i="0" kern="1200" dirty="0">
                <a:solidFill>
                  <a:schemeClr val="tx1"/>
                </a:solidFill>
                <a:effectLst/>
                <a:latin typeface="+mn-lt"/>
                <a:ea typeface="+mn-ea"/>
                <a:cs typeface="+mn-cs"/>
              </a:rPr>
              <a:t>May 1940, Jack Delano. </a:t>
            </a:r>
            <a:r>
              <a:rPr lang="en-US" sz="1000" b="0" i="0" kern="1200" dirty="0" err="1">
                <a:solidFill>
                  <a:schemeClr val="tx1"/>
                </a:solidFill>
                <a:effectLst/>
                <a:latin typeface="+mn-lt"/>
                <a:ea typeface="+mn-ea"/>
                <a:cs typeface="+mn-cs"/>
              </a:rPr>
              <a:t>Cette</a:t>
            </a:r>
            <a:r>
              <a:rPr lang="en-US" sz="1000" b="0" i="0" kern="1200" dirty="0">
                <a:solidFill>
                  <a:schemeClr val="tx1"/>
                </a:solidFill>
                <a:effectLst/>
                <a:latin typeface="+mn-lt"/>
                <a:ea typeface="+mn-ea"/>
                <a:cs typeface="+mn-cs"/>
              </a:rPr>
              <a:t> image fait </a:t>
            </a:r>
            <a:r>
              <a:rPr lang="en-US" sz="1000" b="0" i="0" kern="1200" dirty="0" err="1">
                <a:solidFill>
                  <a:schemeClr val="tx1"/>
                </a:solidFill>
                <a:effectLst/>
                <a:latin typeface="+mn-lt"/>
                <a:ea typeface="+mn-ea"/>
                <a:cs typeface="+mn-cs"/>
              </a:rPr>
              <a:t>partie</a:t>
            </a:r>
            <a:r>
              <a:rPr lang="en-US" sz="1000" b="0" i="0" kern="1200" dirty="0">
                <a:solidFill>
                  <a:schemeClr val="tx1"/>
                </a:solidFill>
                <a:effectLst/>
                <a:latin typeface="+mn-lt"/>
                <a:ea typeface="+mn-ea"/>
                <a:cs typeface="+mn-cs"/>
              </a:rPr>
              <a:t> du </a:t>
            </a:r>
            <a:r>
              <a:rPr lang="en-US" sz="1000" b="0" i="0" kern="1200" dirty="0" err="1">
                <a:solidFill>
                  <a:schemeClr val="tx1"/>
                </a:solidFill>
                <a:effectLst/>
                <a:latin typeface="+mn-lt"/>
                <a:ea typeface="+mn-ea"/>
                <a:cs typeface="+mn-cs"/>
              </a:rPr>
              <a:t>domaine</a:t>
            </a:r>
            <a:r>
              <a:rPr lang="en-US" sz="1000" b="0" i="0" kern="1200" dirty="0">
                <a:solidFill>
                  <a:schemeClr val="tx1"/>
                </a:solidFill>
                <a:effectLst/>
                <a:latin typeface="+mn-lt"/>
                <a:ea typeface="+mn-ea"/>
                <a:cs typeface="+mn-cs"/>
              </a:rPr>
              <a:t> public.</a:t>
            </a:r>
            <a:r>
              <a:rPr lang="en-US" dirty="0"/>
              <a:t> </a:t>
            </a:r>
            <a:endParaRPr lang="en-CA" i="0" dirty="0"/>
          </a:p>
        </p:txBody>
      </p:sp>
      <p:sp>
        <p:nvSpPr>
          <p:cNvPr id="4" name="Espace réservé du numéro de diapositive 3"/>
          <p:cNvSpPr>
            <a:spLocks noGrp="1"/>
          </p:cNvSpPr>
          <p:nvPr>
            <p:ph type="sldNum" sz="quarter" idx="5"/>
          </p:nvPr>
        </p:nvSpPr>
        <p:spPr/>
        <p:txBody>
          <a:bodyPr/>
          <a:lstStyle/>
          <a:p>
            <a:fld id="{84AAD449-21B3-4812-862D-FDC77BCE2255}" type="slidenum">
              <a:rPr lang="fr-CA" smtClean="0"/>
              <a:t>4</a:t>
            </a:fld>
            <a:endParaRPr lang="fr-CA"/>
          </a:p>
        </p:txBody>
      </p:sp>
    </p:spTree>
    <p:extLst>
      <p:ext uri="{BB962C8B-B14F-4D97-AF65-F5344CB8AC3E}">
        <p14:creationId xmlns:p14="http://schemas.microsoft.com/office/powerpoint/2010/main" val="3060552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sz="1200" dirty="0">
                <a:effectLst/>
                <a:latin typeface="Calibri" panose="020F0502020204030204" pitchFamily="34" charset="0"/>
                <a:ea typeface="Calibri" panose="020F0502020204030204" pitchFamily="34" charset="0"/>
                <a:cs typeface="Times New Roman" panose="02020603050405020304" pitchFamily="18" charset="0"/>
              </a:rPr>
              <a:t>INFORMATION FOR STUDENTS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200" dirty="0">
                <a:effectLst/>
                <a:latin typeface="Calibri" panose="020F0502020204030204" pitchFamily="34" charset="0"/>
                <a:ea typeface="Calibri" panose="020F0502020204030204" pitchFamily="34" charset="0"/>
                <a:cs typeface="Times New Roman" panose="02020603050405020304" pitchFamily="18" charset="0"/>
              </a:rPr>
              <a:t>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200" b="1" dirty="0">
                <a:effectLst/>
                <a:latin typeface="Calibri" panose="020F0502020204030204" pitchFamily="34" charset="0"/>
                <a:ea typeface="Calibri" panose="020F0502020204030204" pitchFamily="34" charset="0"/>
                <a:cs typeface="Times New Roman" panose="02020603050405020304" pitchFamily="18" charset="0"/>
              </a:rPr>
              <a:t>1868, 14th Amendment to the United States Constitution: </a:t>
            </a:r>
            <a:r>
              <a:rPr lang="en-CA" sz="1200" dirty="0">
                <a:effectLst/>
                <a:latin typeface="Calibri" panose="020F0502020204030204" pitchFamily="34" charset="0"/>
                <a:ea typeface="Calibri" panose="020F0502020204030204" pitchFamily="34" charset="0"/>
                <a:cs typeface="Times New Roman" panose="02020603050405020304" pitchFamily="18" charset="0"/>
              </a:rPr>
              <a:t>The 14th Amendment granted US citizenship to all recently freed slaves. It also required each state to offer the same legal protections to all male citizens. Unfortunately, some southern state did not apply the amendment.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200" dirty="0">
                <a:effectLst/>
                <a:latin typeface="Calibri" panose="020F0502020204030204" pitchFamily="34" charset="0"/>
                <a:ea typeface="Calibri" panose="020F0502020204030204" pitchFamily="34" charset="0"/>
                <a:cs typeface="Times New Roman" panose="02020603050405020304" pitchFamily="18" charset="0"/>
              </a:rPr>
              <a:t>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200" b="1" dirty="0">
                <a:effectLst/>
                <a:latin typeface="Calibri" panose="020F0502020204030204" pitchFamily="34" charset="0"/>
                <a:ea typeface="Calibri" panose="020F0502020204030204" pitchFamily="34" charset="0"/>
                <a:cs typeface="Times New Roman" panose="02020603050405020304" pitchFamily="18" charset="0"/>
              </a:rPr>
              <a:t>1963, speech of Martin Luther King Jr.</a:t>
            </a:r>
            <a:r>
              <a:rPr lang="en-CA" sz="1200" dirty="0">
                <a:effectLst/>
                <a:latin typeface="Calibri" panose="020F0502020204030204" pitchFamily="34" charset="0"/>
                <a:ea typeface="Calibri" panose="020F0502020204030204" pitchFamily="34" charset="0"/>
                <a:cs typeface="Times New Roman" panose="02020603050405020304" pitchFamily="18" charset="0"/>
              </a:rPr>
              <a:t>: Over 250,000 people gathered at the Lincoln Memorial to hear one of history’s most famous speeches. Dr, King described his dream of black people and white people living in harmony, and where individuals will “not be judged by the colour of their skin but by the content of their character.” The speech was the culmination of the March on Washington, which increased pressure on the Kennedy administration to pass the </a:t>
            </a:r>
            <a:r>
              <a:rPr lang="en-CA" sz="1200" i="1" dirty="0">
                <a:effectLst/>
                <a:latin typeface="Calibri" panose="020F0502020204030204" pitchFamily="34" charset="0"/>
                <a:ea typeface="Calibri" panose="020F0502020204030204" pitchFamily="34" charset="0"/>
                <a:cs typeface="Times New Roman" panose="02020603050405020304" pitchFamily="18" charset="0"/>
              </a:rPr>
              <a:t>Civil Rights Act</a:t>
            </a:r>
            <a:r>
              <a:rPr lang="en-CA" sz="1200" dirty="0">
                <a:effectLst/>
                <a:latin typeface="Calibri" panose="020F0502020204030204" pitchFamily="34" charset="0"/>
                <a:ea typeface="Calibri" panose="020F0502020204030204" pitchFamily="34" charset="0"/>
                <a:cs typeface="Times New Roman" panose="02020603050405020304" pitchFamily="18" charset="0"/>
              </a:rPr>
              <a:t>, which was finally enacted after Dr. King’s death in 1964.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200" dirty="0">
                <a:effectLst/>
                <a:latin typeface="Calibri" panose="020F0502020204030204" pitchFamily="34" charset="0"/>
                <a:ea typeface="Calibri" panose="020F0502020204030204" pitchFamily="34" charset="0"/>
                <a:cs typeface="Times New Roman" panose="02020603050405020304" pitchFamily="18" charset="0"/>
              </a:rPr>
              <a:t>Video of the speech (with French subtitles): </a:t>
            </a:r>
            <a:r>
              <a:rPr lang="en-CA"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https://www.youtube.com/watch?v=8ryy7eP0kks</a:t>
            </a:r>
            <a:r>
              <a:rPr lang="en-CA" sz="1200" dirty="0">
                <a:effectLst/>
                <a:latin typeface="Calibri" panose="020F0502020204030204" pitchFamily="34" charset="0"/>
                <a:ea typeface="Calibri" panose="020F0502020204030204" pitchFamily="34" charset="0"/>
                <a:cs typeface="Times New Roman" panose="02020603050405020304" pitchFamily="18" charset="0"/>
              </a:rPr>
              <a:t>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200" b="1" dirty="0">
                <a:effectLst/>
                <a:latin typeface="Calibri" panose="020F0502020204030204" pitchFamily="34" charset="0"/>
                <a:ea typeface="Calibri" panose="020F0502020204030204" pitchFamily="34" charset="0"/>
                <a:cs typeface="Times New Roman" panose="02020603050405020304" pitchFamily="18" charset="0"/>
              </a:rPr>
              <a:t>1964, </a:t>
            </a:r>
            <a:r>
              <a:rPr lang="en-CA" sz="1200" b="1" i="1" dirty="0">
                <a:effectLst/>
                <a:latin typeface="Calibri" panose="020F0502020204030204" pitchFamily="34" charset="0"/>
                <a:ea typeface="Calibri" panose="020F0502020204030204" pitchFamily="34" charset="0"/>
                <a:cs typeface="Times New Roman" panose="02020603050405020304" pitchFamily="18" charset="0"/>
              </a:rPr>
              <a:t>Civil Rights Act</a:t>
            </a:r>
            <a:r>
              <a:rPr lang="en-CA" sz="1200" dirty="0">
                <a:effectLst/>
                <a:latin typeface="Calibri" panose="020F0502020204030204" pitchFamily="34" charset="0"/>
                <a:ea typeface="Calibri" panose="020F0502020204030204" pitchFamily="34" charset="0"/>
                <a:cs typeface="Times New Roman" panose="02020603050405020304" pitchFamily="18" charset="0"/>
              </a:rPr>
              <a:t>: When this law was enacted, its objective was to stop discrimination based on race, ethnic background and religion. Its broad scope prohibited discrimination concerning voting rights, in public places, in certain job sectors, in business and in schools.</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200" dirty="0">
                <a:effectLst/>
                <a:latin typeface="Calibri" panose="020F0502020204030204" pitchFamily="34" charset="0"/>
                <a:ea typeface="Calibri" panose="020F0502020204030204" pitchFamily="34" charset="0"/>
                <a:cs typeface="Times New Roman" panose="02020603050405020304" pitchFamily="18" charset="0"/>
              </a:rPr>
              <a:t>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200" b="1" dirty="0">
                <a:effectLst/>
                <a:latin typeface="Calibri" panose="020F0502020204030204" pitchFamily="34" charset="0"/>
                <a:ea typeface="Calibri" panose="020F0502020204030204" pitchFamily="34" charset="0"/>
                <a:cs typeface="Times New Roman" panose="02020603050405020304" pitchFamily="18" charset="0"/>
              </a:rPr>
              <a:t>1965, </a:t>
            </a:r>
            <a:r>
              <a:rPr lang="en-CA" sz="1200" b="1" i="1" dirty="0">
                <a:effectLst/>
                <a:latin typeface="Calibri" panose="020F0502020204030204" pitchFamily="34" charset="0"/>
                <a:ea typeface="Calibri" panose="020F0502020204030204" pitchFamily="34" charset="0"/>
                <a:cs typeface="Times New Roman" panose="02020603050405020304" pitchFamily="18" charset="0"/>
              </a:rPr>
              <a:t>Voting Rights Act</a:t>
            </a:r>
            <a:r>
              <a:rPr lang="en-CA" sz="1200" dirty="0">
                <a:effectLst/>
                <a:latin typeface="Calibri" panose="020F0502020204030204" pitchFamily="34" charset="0"/>
                <a:ea typeface="Calibri" panose="020F0502020204030204" pitchFamily="34" charset="0"/>
                <a:cs typeface="Times New Roman" panose="02020603050405020304" pitchFamily="18" charset="0"/>
              </a:rPr>
              <a:t>: Despite the enactment of the </a:t>
            </a:r>
            <a:r>
              <a:rPr lang="en-CA" sz="1200" i="1" dirty="0">
                <a:effectLst/>
                <a:latin typeface="Calibri" panose="020F0502020204030204" pitchFamily="34" charset="0"/>
                <a:ea typeface="Calibri" panose="020F0502020204030204" pitchFamily="34" charset="0"/>
                <a:cs typeface="Times New Roman" panose="02020603050405020304" pitchFamily="18" charset="0"/>
              </a:rPr>
              <a:t>Civil Rights Act</a:t>
            </a:r>
            <a:r>
              <a:rPr lang="en-CA" sz="1200" dirty="0">
                <a:effectLst/>
                <a:latin typeface="Calibri" panose="020F0502020204030204" pitchFamily="34" charset="0"/>
                <a:ea typeface="Calibri" panose="020F0502020204030204" pitchFamily="34" charset="0"/>
                <a:cs typeface="Times New Roman" panose="02020603050405020304" pitchFamily="18" charset="0"/>
              </a:rPr>
              <a:t> barely a year earlier, certain southern states (where slavery used to be legal) continued to place indirect obstacles in the way of black people’s voting rights. Though these states could no longer directly stop black people from voting, some had put literacy tests in place. Since black Americans were generally less educated than white Americans, more of them failed the tests and therefore fewer of them were able to vote. The </a:t>
            </a:r>
            <a:r>
              <a:rPr lang="en-CA" sz="1200" i="1" dirty="0">
                <a:effectLst/>
                <a:latin typeface="Calibri" panose="020F0502020204030204" pitchFamily="34" charset="0"/>
                <a:ea typeface="Calibri" panose="020F0502020204030204" pitchFamily="34" charset="0"/>
                <a:cs typeface="Times New Roman" panose="02020603050405020304" pitchFamily="18" charset="0"/>
              </a:rPr>
              <a:t>Voting Rights Act</a:t>
            </a:r>
            <a:r>
              <a:rPr lang="en-CA" sz="1200" dirty="0">
                <a:effectLst/>
                <a:latin typeface="Calibri" panose="020F0502020204030204" pitchFamily="34" charset="0"/>
                <a:ea typeface="Calibri" panose="020F0502020204030204" pitchFamily="34" charset="0"/>
                <a:cs typeface="Times New Roman" panose="02020603050405020304" pitchFamily="18" charset="0"/>
              </a:rPr>
              <a:t> put an end to these practices.</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fr-CA" dirty="0">
              <a:latin typeface="Arial" panose="020B0604020202020204" pitchFamily="34" charset="0"/>
              <a:cs typeface="Arial" panose="020B0604020202020204" pitchFamily="34" charset="0"/>
            </a:endParaRPr>
          </a:p>
          <a:p>
            <a:endParaRPr lang="fr-CA" dirty="0">
              <a:latin typeface="Arial" panose="020B0604020202020204" pitchFamily="34" charset="0"/>
              <a:cs typeface="Arial" panose="020B0604020202020204" pitchFamily="34" charset="0"/>
            </a:endParaRPr>
          </a:p>
          <a:p>
            <a:r>
              <a:rPr lang="fr-CA" b="1" dirty="0">
                <a:latin typeface="Arial"/>
                <a:cs typeface="Arial"/>
              </a:rPr>
              <a:t>Sources :</a:t>
            </a:r>
            <a:r>
              <a:rPr lang="fr-CA" dirty="0">
                <a:latin typeface="Arial"/>
                <a:cs typeface="Arial"/>
              </a:rPr>
              <a:t> </a:t>
            </a:r>
            <a:endParaRPr lang="fr-CA"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fr-CA" dirty="0">
                <a:latin typeface="Arial"/>
                <a:cs typeface="Arial"/>
              </a:rPr>
              <a:t>Library of </a:t>
            </a:r>
            <a:r>
              <a:rPr lang="fr-CA" dirty="0" err="1">
                <a:latin typeface="Arial"/>
                <a:cs typeface="Arial"/>
              </a:rPr>
              <a:t>congress</a:t>
            </a:r>
            <a:r>
              <a:rPr lang="fr-CA" dirty="0">
                <a:latin typeface="Arial"/>
                <a:cs typeface="Arial"/>
              </a:rPr>
              <a:t> online, </a:t>
            </a:r>
            <a:r>
              <a:rPr lang="en-US" i="1" dirty="0">
                <a:latin typeface="Arial"/>
                <a:cs typeface="Arial"/>
              </a:rPr>
              <a:t>14th Amendment to the U.S. Constitution</a:t>
            </a:r>
            <a:r>
              <a:rPr lang="en-US" i="0" dirty="0">
                <a:latin typeface="Arial"/>
                <a:cs typeface="Arial"/>
              </a:rPr>
              <a:t>, https://guides.loc.gov/14th-amendment, [</a:t>
            </a:r>
            <a:r>
              <a:rPr lang="en-US" i="0" dirty="0" err="1">
                <a:latin typeface="Arial"/>
                <a:cs typeface="Arial"/>
              </a:rPr>
              <a:t>consulté</a:t>
            </a:r>
            <a:r>
              <a:rPr lang="en-US" i="0" dirty="0">
                <a:latin typeface="Arial"/>
                <a:cs typeface="Arial"/>
              </a:rPr>
              <a:t> le 24 mars 2021]</a:t>
            </a:r>
          </a:p>
          <a:p>
            <a:pPr marL="171450" indent="-171450">
              <a:buFont typeface="Arial" panose="020B0604020202020204" pitchFamily="34" charset="0"/>
              <a:buChar char="•"/>
            </a:pPr>
            <a:r>
              <a:rPr lang="en-US" dirty="0" err="1"/>
              <a:t>Encyclopédie</a:t>
            </a:r>
            <a:r>
              <a:rPr lang="en-US" dirty="0"/>
              <a:t> Universalis, </a:t>
            </a:r>
            <a:r>
              <a:rPr lang="en-US" dirty="0" err="1"/>
              <a:t>en</a:t>
            </a:r>
            <a:r>
              <a:rPr lang="en-US" dirty="0"/>
              <a:t> </a:t>
            </a:r>
            <a:r>
              <a:rPr lang="en-US" dirty="0" err="1"/>
              <a:t>ligne</a:t>
            </a:r>
            <a:r>
              <a:rPr lang="en-US" dirty="0"/>
              <a:t> : &lt;http://www.universalis-edu.com/encyclopedie/noirs-americains/&gt; [</a:t>
            </a:r>
            <a:r>
              <a:rPr lang="en-US" dirty="0" err="1"/>
              <a:t>consulté</a:t>
            </a:r>
            <a:r>
              <a:rPr lang="en-US" dirty="0"/>
              <a:t> le 25 </a:t>
            </a:r>
            <a:r>
              <a:rPr lang="en-US" dirty="0" err="1"/>
              <a:t>mai</a:t>
            </a:r>
            <a:r>
              <a:rPr lang="en-US" dirty="0"/>
              <a:t> 2021] </a:t>
            </a:r>
          </a:p>
          <a:p>
            <a:pPr marL="171450" indent="-171450">
              <a:buFont typeface="Arial" panose="020B0604020202020204" pitchFamily="34" charset="0"/>
              <a:buChar char="•"/>
            </a:pPr>
            <a:r>
              <a:rPr lang="en-US" dirty="0" err="1">
                <a:latin typeface="Arial"/>
                <a:cs typeface="Arial"/>
              </a:rPr>
              <a:t>Encyclopédie</a:t>
            </a:r>
            <a:r>
              <a:rPr lang="en-US" dirty="0">
                <a:latin typeface="Arial"/>
                <a:cs typeface="Arial"/>
              </a:rPr>
              <a:t> Britannica, </a:t>
            </a:r>
            <a:r>
              <a:rPr lang="en-US" dirty="0" err="1">
                <a:latin typeface="Arial"/>
                <a:cs typeface="Arial"/>
              </a:rPr>
              <a:t>en</a:t>
            </a:r>
            <a:r>
              <a:rPr lang="en-US" dirty="0">
                <a:latin typeface="Arial"/>
                <a:cs typeface="Arial"/>
              </a:rPr>
              <a:t> </a:t>
            </a:r>
            <a:r>
              <a:rPr lang="en-US" dirty="0" err="1">
                <a:latin typeface="Arial"/>
                <a:cs typeface="Arial"/>
              </a:rPr>
              <a:t>ligne</a:t>
            </a:r>
            <a:r>
              <a:rPr lang="en-US" dirty="0">
                <a:latin typeface="Arial"/>
                <a:cs typeface="Arial"/>
              </a:rPr>
              <a:t> : &lt;</a:t>
            </a:r>
            <a:r>
              <a:rPr lang="en-US" dirty="0"/>
              <a:t>https://www.britannica.com/event/Civil-Rights-Act-United-States-1964&gt;</a:t>
            </a:r>
            <a:endParaRPr lang="en-US" dirty="0">
              <a:cs typeface="Calibri"/>
            </a:endParaRPr>
          </a:p>
          <a:p>
            <a:pPr marL="171450" indent="-171450">
              <a:buFont typeface="Arial" panose="020B0604020202020204" pitchFamily="34" charset="0"/>
              <a:buChar char="•"/>
            </a:pPr>
            <a:r>
              <a:rPr lang="en-US" dirty="0" err="1">
                <a:latin typeface="Calibri"/>
                <a:cs typeface="Calibri"/>
              </a:rPr>
              <a:t>Encyclopédie</a:t>
            </a:r>
            <a:r>
              <a:rPr lang="en-US" dirty="0">
                <a:latin typeface="Calibri"/>
                <a:cs typeface="Calibri"/>
              </a:rPr>
              <a:t> Britannica, </a:t>
            </a:r>
            <a:r>
              <a:rPr lang="en-US" dirty="0" err="1">
                <a:latin typeface="Calibri"/>
                <a:cs typeface="Calibri"/>
              </a:rPr>
              <a:t>en</a:t>
            </a:r>
            <a:r>
              <a:rPr lang="en-US" dirty="0">
                <a:latin typeface="Calibri"/>
                <a:cs typeface="Calibri"/>
              </a:rPr>
              <a:t> </a:t>
            </a:r>
            <a:r>
              <a:rPr lang="en-US" dirty="0" err="1">
                <a:latin typeface="Calibri"/>
                <a:cs typeface="Calibri"/>
              </a:rPr>
              <a:t>ligne</a:t>
            </a:r>
            <a:r>
              <a:rPr lang="en-US" dirty="0">
                <a:latin typeface="Calibri"/>
                <a:cs typeface="Calibri"/>
              </a:rPr>
              <a:t> : &lt;</a:t>
            </a:r>
            <a:r>
              <a:rPr lang="en-US" dirty="0"/>
              <a:t>https://www.britannica.com/event/Voting-Rights-Act&gt; </a:t>
            </a:r>
            <a:endParaRPr lang="en-US" dirty="0">
              <a:latin typeface="Calibri"/>
              <a:cs typeface="Calibri"/>
            </a:endParaRPr>
          </a:p>
          <a:p>
            <a:pPr marL="171450" indent="-171450">
              <a:buFont typeface="Arial" panose="020B0604020202020204" pitchFamily="34" charset="0"/>
              <a:buChar char="•"/>
            </a:pPr>
            <a:r>
              <a:rPr lang="en-US" dirty="0">
                <a:latin typeface="Calibri"/>
                <a:cs typeface="Calibri"/>
              </a:rPr>
              <a:t>Université de Sherbrooke, Perspective Monde, </a:t>
            </a:r>
            <a:r>
              <a:rPr lang="en-US" dirty="0" err="1">
                <a:latin typeface="Calibri"/>
                <a:cs typeface="Calibri"/>
              </a:rPr>
              <a:t>en</a:t>
            </a:r>
            <a:r>
              <a:rPr lang="en-US" dirty="0">
                <a:latin typeface="Calibri"/>
                <a:cs typeface="Calibri"/>
              </a:rPr>
              <a:t> </a:t>
            </a:r>
            <a:r>
              <a:rPr lang="en-US" dirty="0" err="1">
                <a:latin typeface="Calibri"/>
                <a:cs typeface="Calibri"/>
              </a:rPr>
              <a:t>ligne</a:t>
            </a:r>
            <a:r>
              <a:rPr lang="en-US" dirty="0">
                <a:latin typeface="Calibri"/>
                <a:cs typeface="Calibri"/>
              </a:rPr>
              <a:t> : &lt;</a:t>
            </a:r>
            <a:r>
              <a:rPr lang="en-US" dirty="0"/>
              <a:t>https://perspective.usherbrooke.ca/bilan/servlet/BMEve/1025&gt;. </a:t>
            </a:r>
          </a:p>
        </p:txBody>
      </p:sp>
      <p:sp>
        <p:nvSpPr>
          <p:cNvPr id="4" name="Espace réservé du numéro de diapositive 3"/>
          <p:cNvSpPr>
            <a:spLocks noGrp="1"/>
          </p:cNvSpPr>
          <p:nvPr>
            <p:ph type="sldNum" sz="quarter" idx="5"/>
          </p:nvPr>
        </p:nvSpPr>
        <p:spPr/>
        <p:txBody>
          <a:bodyPr/>
          <a:lstStyle/>
          <a:p>
            <a:fld id="{84AAD449-21B3-4812-862D-FDC77BCE2255}" type="slidenum">
              <a:rPr lang="fr-CA" smtClean="0"/>
              <a:t>5</a:t>
            </a:fld>
            <a:endParaRPr lang="fr-CA"/>
          </a:p>
        </p:txBody>
      </p:sp>
    </p:spTree>
    <p:extLst>
      <p:ext uri="{BB962C8B-B14F-4D97-AF65-F5344CB8AC3E}">
        <p14:creationId xmlns:p14="http://schemas.microsoft.com/office/powerpoint/2010/main" val="1176283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84AAD449-21B3-4812-862D-FDC77BCE2255}" type="slidenum">
              <a:rPr lang="fr-CA" smtClean="0"/>
              <a:t>6</a:t>
            </a:fld>
            <a:endParaRPr lang="fr-CA"/>
          </a:p>
        </p:txBody>
      </p:sp>
    </p:spTree>
    <p:extLst>
      <p:ext uri="{BB962C8B-B14F-4D97-AF65-F5344CB8AC3E}">
        <p14:creationId xmlns:p14="http://schemas.microsoft.com/office/powerpoint/2010/main" val="1182749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sz="1200" dirty="0">
                <a:effectLst/>
                <a:latin typeface="Calibri" panose="020F0502020204030204" pitchFamily="34" charset="0"/>
                <a:ea typeface="Calibri" panose="020F0502020204030204" pitchFamily="34" charset="0"/>
                <a:cs typeface="Times New Roman" panose="02020603050405020304" pitchFamily="18" charset="0"/>
              </a:rPr>
              <a:t>INFORMATION FOR STUDENTS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200" dirty="0">
                <a:effectLst/>
                <a:latin typeface="Calibri" panose="020F0502020204030204" pitchFamily="34" charset="0"/>
                <a:ea typeface="Calibri" panose="020F0502020204030204" pitchFamily="34" charset="0"/>
                <a:cs typeface="Times New Roman" panose="02020603050405020304" pitchFamily="18" charset="0"/>
              </a:rPr>
              <a:t>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200" b="1" dirty="0">
                <a:effectLst/>
                <a:latin typeface="Calibri" panose="020F0502020204030204" pitchFamily="34" charset="0"/>
                <a:ea typeface="Calibri" panose="020F0502020204030204" pitchFamily="34" charset="0"/>
                <a:cs typeface="Times New Roman" panose="02020603050405020304" pitchFamily="18" charset="0"/>
              </a:rPr>
              <a:t>1866</a:t>
            </a:r>
            <a:r>
              <a:rPr lang="en-CA" sz="1200" dirty="0">
                <a:effectLst/>
                <a:latin typeface="Calibri" panose="020F0502020204030204" pitchFamily="34" charset="0"/>
                <a:ea typeface="Calibri" panose="020F0502020204030204" pitchFamily="34" charset="0"/>
                <a:cs typeface="Times New Roman" panose="02020603050405020304" pitchFamily="18" charset="0"/>
              </a:rPr>
              <a:t>: The </a:t>
            </a:r>
            <a:r>
              <a:rPr lang="en-CA" sz="1200" i="1" dirty="0">
                <a:effectLst/>
                <a:latin typeface="Calibri" panose="020F0502020204030204" pitchFamily="34" charset="0"/>
                <a:ea typeface="Calibri" panose="020F0502020204030204" pitchFamily="34" charset="0"/>
                <a:cs typeface="Times New Roman" panose="02020603050405020304" pitchFamily="18" charset="0"/>
              </a:rPr>
              <a:t>Civil Code of Quebec</a:t>
            </a:r>
            <a:r>
              <a:rPr lang="en-CA" sz="1200" dirty="0">
                <a:effectLst/>
                <a:latin typeface="Calibri" panose="020F0502020204030204" pitchFamily="34" charset="0"/>
                <a:ea typeface="Calibri" panose="020F0502020204030204" pitchFamily="34" charset="0"/>
                <a:cs typeface="Times New Roman" panose="02020603050405020304" pitchFamily="18" charset="0"/>
              </a:rPr>
              <a:t> confirmed women’s legal incapacity . In the eyes of the law, their status was very similar to that of minors.</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200" dirty="0">
                <a:effectLst/>
                <a:latin typeface="Calibri" panose="020F0502020204030204" pitchFamily="34" charset="0"/>
                <a:ea typeface="Calibri" panose="020F0502020204030204" pitchFamily="34" charset="0"/>
                <a:cs typeface="Times New Roman" panose="02020603050405020304" pitchFamily="18" charset="0"/>
              </a:rPr>
              <a:t> Note to revisor: Please confirm my adaptation (“</a:t>
            </a:r>
            <a:r>
              <a:rPr lang="en-CA" sz="1200" dirty="0" err="1">
                <a:effectLst/>
                <a:latin typeface="Calibri" panose="020F0502020204030204" pitchFamily="34" charset="0"/>
                <a:ea typeface="Calibri" panose="020F0502020204030204" pitchFamily="34" charset="0"/>
                <a:cs typeface="Times New Roman" panose="02020603050405020304" pitchFamily="18" charset="0"/>
              </a:rPr>
              <a:t>déchéance</a:t>
            </a:r>
            <a:r>
              <a:rPr lang="en-CA" sz="1200" dirty="0">
                <a:effectLst/>
                <a:latin typeface="Calibri" panose="020F0502020204030204" pitchFamily="34" charset="0"/>
                <a:ea typeface="Calibri" panose="020F0502020204030204" pitchFamily="34" charset="0"/>
                <a:cs typeface="Times New Roman" panose="02020603050405020304" pitchFamily="18" charset="0"/>
              </a:rPr>
              <a:t> </a:t>
            </a:r>
            <a:r>
              <a:rPr lang="en-CA" sz="1200" dirty="0" err="1">
                <a:effectLst/>
                <a:latin typeface="Calibri" panose="020F0502020204030204" pitchFamily="34" charset="0"/>
                <a:ea typeface="Calibri" panose="020F0502020204030204" pitchFamily="34" charset="0"/>
                <a:cs typeface="Times New Roman" panose="02020603050405020304" pitchFamily="18" charset="0"/>
              </a:rPr>
              <a:t>légale</a:t>
            </a:r>
            <a:r>
              <a:rPr lang="en-CA" sz="1200" dirty="0">
                <a:effectLst/>
                <a:latin typeface="Calibri" panose="020F0502020204030204" pitchFamily="34" charset="0"/>
                <a:ea typeface="Calibri" panose="020F0502020204030204" pitchFamily="34" charset="0"/>
                <a:cs typeface="Times New Roman" panose="02020603050405020304" pitchFamily="18" charset="0"/>
              </a:rPr>
              <a:t>” in source text).</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fr-CA" dirty="0">
              <a:latin typeface="Arial" panose="020B0604020202020204" pitchFamily="34" charset="0"/>
              <a:cs typeface="Arial" panose="020B0604020202020204" pitchFamily="34" charset="0"/>
            </a:endParaRPr>
          </a:p>
          <a:p>
            <a:endParaRPr lang="fr-CA" dirty="0">
              <a:latin typeface="Arial" panose="020B0604020202020204" pitchFamily="34" charset="0"/>
              <a:cs typeface="Arial" panose="020B0604020202020204" pitchFamily="34" charset="0"/>
            </a:endParaRPr>
          </a:p>
          <a:p>
            <a:r>
              <a:rPr lang="fr-CA" b="1" dirty="0">
                <a:latin typeface="Arial" panose="020B0604020202020204" pitchFamily="34" charset="0"/>
                <a:cs typeface="Arial" panose="020B0604020202020204" pitchFamily="34" charset="0"/>
              </a:rPr>
              <a:t>Source iconographique </a:t>
            </a:r>
            <a:r>
              <a:rPr lang="fr-CA"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fr-CA" dirty="0">
                <a:latin typeface="Arial" panose="020B0604020202020204" pitchFamily="34" charset="0"/>
                <a:cs typeface="Arial" panose="020B0604020202020204" pitchFamily="34" charset="0"/>
              </a:rPr>
              <a:t>Répertoire du patrimoine culturel du Québec, en ligne : https://www.patrimoine-culturel.gouv.qc.ca/rpcq/detail.do?methode=consulter&amp;id=26964&amp;type=pge#.WPk07v9vqhB (domaine public)</a:t>
            </a:r>
          </a:p>
        </p:txBody>
      </p:sp>
      <p:sp>
        <p:nvSpPr>
          <p:cNvPr id="4" name="Espace réservé du numéro de diapositive 3"/>
          <p:cNvSpPr>
            <a:spLocks noGrp="1"/>
          </p:cNvSpPr>
          <p:nvPr>
            <p:ph type="sldNum" sz="quarter" idx="5"/>
          </p:nvPr>
        </p:nvSpPr>
        <p:spPr/>
        <p:txBody>
          <a:bodyPr/>
          <a:lstStyle/>
          <a:p>
            <a:fld id="{84AAD449-21B3-4812-862D-FDC77BCE2255}" type="slidenum">
              <a:rPr lang="fr-CA" smtClean="0"/>
              <a:t>7</a:t>
            </a:fld>
            <a:endParaRPr lang="fr-CA"/>
          </a:p>
        </p:txBody>
      </p:sp>
    </p:spTree>
    <p:extLst>
      <p:ext uri="{BB962C8B-B14F-4D97-AF65-F5344CB8AC3E}">
        <p14:creationId xmlns:p14="http://schemas.microsoft.com/office/powerpoint/2010/main" val="2379436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sz="1200" dirty="0">
                <a:effectLst/>
                <a:latin typeface="Calibri" panose="020F0502020204030204" pitchFamily="34" charset="0"/>
                <a:ea typeface="Calibri" panose="020F0502020204030204" pitchFamily="34" charset="0"/>
                <a:cs typeface="Times New Roman" panose="02020603050405020304" pitchFamily="18" charset="0"/>
              </a:rPr>
              <a:t>INFORMATION FOR STUDENTS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200" dirty="0">
                <a:effectLst/>
                <a:latin typeface="Calibri" panose="020F0502020204030204" pitchFamily="34" charset="0"/>
                <a:ea typeface="Calibri" panose="020F0502020204030204" pitchFamily="34" charset="0"/>
                <a:cs typeface="Times New Roman" panose="02020603050405020304" pitchFamily="18" charset="0"/>
              </a:rPr>
              <a:t>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200" b="1" dirty="0">
                <a:effectLst/>
                <a:latin typeface="Calibri" panose="020F0502020204030204" pitchFamily="34" charset="0"/>
                <a:ea typeface="Calibri" panose="020F0502020204030204" pitchFamily="34" charset="0"/>
                <a:cs typeface="Times New Roman" panose="02020603050405020304" pitchFamily="18" charset="0"/>
              </a:rPr>
              <a:t>1917: </a:t>
            </a:r>
            <a:r>
              <a:rPr lang="en-CA" sz="1200" dirty="0">
                <a:effectLst/>
                <a:latin typeface="Calibri" panose="020F0502020204030204" pitchFamily="34" charset="0"/>
                <a:ea typeface="Calibri" panose="020F0502020204030204" pitchFamily="34" charset="0"/>
                <a:cs typeface="Times New Roman" panose="02020603050405020304" pitchFamily="18" charset="0"/>
              </a:rPr>
              <a:t>Women related to military personnel could vote in federal elections. Ontario and British Columbia granted women the right to vote in provincial elections. The right to vote in federal elections was extended to all women soon afterward (in 1918). They were allowed to vote for the first time in the 1921 federal election.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200" b="1" dirty="0">
                <a:effectLst/>
                <a:latin typeface="Calibri" panose="020F0502020204030204" pitchFamily="34" charset="0"/>
                <a:ea typeface="Calibri" panose="020F0502020204030204" pitchFamily="34" charset="0"/>
                <a:cs typeface="Times New Roman" panose="02020603050405020304" pitchFamily="18" charset="0"/>
              </a:rPr>
              <a:t>1927:</a:t>
            </a:r>
            <a:r>
              <a:rPr lang="en-CA" sz="1200" dirty="0">
                <a:effectLst/>
                <a:latin typeface="Calibri" panose="020F0502020204030204" pitchFamily="34" charset="0"/>
                <a:ea typeface="Calibri" panose="020F0502020204030204" pitchFamily="34" charset="0"/>
                <a:cs typeface="Times New Roman" panose="02020603050405020304" pitchFamily="18" charset="0"/>
              </a:rPr>
              <a:t> Idola Saint-Jean founded the Canadian Alliance for Women’s Vote in Quebec. This same year, the initiative was followed by the introduction of a bill giving women the right to vote in Quebec. 80% of the Members of the National Assembly (all men) voted against the bill.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200" b="1" dirty="0">
                <a:effectLst/>
                <a:latin typeface="Calibri" panose="020F0502020204030204" pitchFamily="34" charset="0"/>
                <a:ea typeface="Calibri" panose="020F0502020204030204" pitchFamily="34" charset="0"/>
                <a:cs typeface="Times New Roman" panose="02020603050405020304" pitchFamily="18" charset="0"/>
              </a:rPr>
              <a:t>1941: </a:t>
            </a:r>
            <a:r>
              <a:rPr lang="en-CA" sz="1200" dirty="0">
                <a:effectLst/>
                <a:latin typeface="Calibri" panose="020F0502020204030204" pitchFamily="34" charset="0"/>
                <a:ea typeface="Calibri" panose="020F0502020204030204" pitchFamily="34" charset="0"/>
                <a:cs typeface="Times New Roman" panose="02020603050405020304" pitchFamily="18" charset="0"/>
              </a:rPr>
              <a:t>Women were allowed to practise law. Interestingly, the first woman was admitted into McGill University’s faculty of law in 1911. The </a:t>
            </a:r>
            <a:r>
              <a:rPr lang="en-CA" sz="1200" dirty="0" err="1">
                <a:effectLst/>
                <a:latin typeface="Calibri" panose="020F0502020204030204" pitchFamily="34" charset="0"/>
                <a:ea typeface="Calibri" panose="020F0502020204030204" pitchFamily="34" charset="0"/>
                <a:cs typeface="Times New Roman" panose="02020603050405020304" pitchFamily="18" charset="0"/>
              </a:rPr>
              <a:t>Barreau</a:t>
            </a:r>
            <a:r>
              <a:rPr lang="en-CA" sz="1200" dirty="0">
                <a:effectLst/>
                <a:latin typeface="Calibri" panose="020F0502020204030204" pitchFamily="34" charset="0"/>
                <a:ea typeface="Calibri" panose="020F0502020204030204" pitchFamily="34" charset="0"/>
                <a:cs typeface="Times New Roman" panose="02020603050405020304" pitchFamily="18" charset="0"/>
              </a:rPr>
              <a:t> du Québec (Quebec bar) did not allow female law graduates to practise law until 1941.</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200" b="1" dirty="0">
                <a:effectLst/>
                <a:latin typeface="Calibri" panose="020F0502020204030204" pitchFamily="34" charset="0"/>
                <a:ea typeface="Calibri" panose="020F0502020204030204" pitchFamily="34" charset="0"/>
                <a:cs typeface="Times New Roman" panose="02020603050405020304" pitchFamily="18" charset="0"/>
              </a:rPr>
              <a:t>1961</a:t>
            </a:r>
            <a:r>
              <a:rPr lang="en-CA" sz="1200" dirty="0">
                <a:effectLst/>
                <a:latin typeface="Calibri" panose="020F0502020204030204" pitchFamily="34" charset="0"/>
                <a:ea typeface="Calibri" panose="020F0502020204030204" pitchFamily="34" charset="0"/>
                <a:cs typeface="Times New Roman" panose="02020603050405020304" pitchFamily="18" charset="0"/>
              </a:rPr>
              <a:t>: Marie-Claire Kirkland-</a:t>
            </a:r>
            <a:r>
              <a:rPr lang="en-CA" sz="1200" dirty="0" err="1">
                <a:effectLst/>
                <a:latin typeface="Calibri" panose="020F0502020204030204" pitchFamily="34" charset="0"/>
                <a:ea typeface="Calibri" panose="020F0502020204030204" pitchFamily="34" charset="0"/>
                <a:cs typeface="Times New Roman" panose="02020603050405020304" pitchFamily="18" charset="0"/>
              </a:rPr>
              <a:t>Casgrain</a:t>
            </a:r>
            <a:r>
              <a:rPr lang="en-CA" sz="1200" dirty="0">
                <a:effectLst/>
                <a:latin typeface="Calibri" panose="020F0502020204030204" pitchFamily="34" charset="0"/>
                <a:ea typeface="Calibri" panose="020F0502020204030204" pitchFamily="34" charset="0"/>
                <a:cs typeface="Times New Roman" panose="02020603050405020304" pitchFamily="18" charset="0"/>
              </a:rPr>
              <a:t> became the first female Member of the National Assembly in Quebec for the riding of Jacques-Cartier (in Montreal’s West Island).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200" b="1" dirty="0">
                <a:effectLst/>
                <a:latin typeface="Calibri" panose="020F0502020204030204" pitchFamily="34" charset="0"/>
                <a:ea typeface="Calibri" panose="020F0502020204030204" pitchFamily="34" charset="0"/>
                <a:cs typeface="Times New Roman" panose="02020603050405020304" pitchFamily="18" charset="0"/>
              </a:rPr>
              <a:t>1964</a:t>
            </a:r>
            <a:r>
              <a:rPr lang="en-CA" sz="1200" dirty="0">
                <a:effectLst/>
                <a:latin typeface="Calibri" panose="020F0502020204030204" pitchFamily="34" charset="0"/>
                <a:ea typeface="Calibri" panose="020F0502020204030204" pitchFamily="34" charset="0"/>
                <a:cs typeface="Times New Roman" panose="02020603050405020304" pitchFamily="18" charset="0"/>
              </a:rPr>
              <a:t>: The </a:t>
            </a:r>
            <a:r>
              <a:rPr lang="en-CA" sz="1200" i="1" dirty="0">
                <a:effectLst/>
                <a:latin typeface="Calibri" panose="020F0502020204030204" pitchFamily="34" charset="0"/>
                <a:ea typeface="Calibri" panose="020F0502020204030204" pitchFamily="34" charset="0"/>
                <a:cs typeface="Times New Roman" panose="02020603050405020304" pitchFamily="18" charset="0"/>
              </a:rPr>
              <a:t>Act respecting the legal capacity of married women </a:t>
            </a:r>
            <a:r>
              <a:rPr lang="en-CA" sz="1200" dirty="0">
                <a:effectLst/>
                <a:latin typeface="Calibri" panose="020F0502020204030204" pitchFamily="34" charset="0"/>
                <a:ea typeface="Calibri" panose="020F0502020204030204" pitchFamily="34" charset="0"/>
                <a:cs typeface="Times New Roman" panose="02020603050405020304" pitchFamily="18" charset="0"/>
              </a:rPr>
              <a:t>was introduced by Claire Kirkland-</a:t>
            </a:r>
            <a:r>
              <a:rPr lang="en-CA" sz="1200" dirty="0" err="1">
                <a:effectLst/>
                <a:latin typeface="Calibri" panose="020F0502020204030204" pitchFamily="34" charset="0"/>
                <a:ea typeface="Calibri" panose="020F0502020204030204" pitchFamily="34" charset="0"/>
                <a:cs typeface="Times New Roman" panose="02020603050405020304" pitchFamily="18" charset="0"/>
              </a:rPr>
              <a:t>Casgrain</a:t>
            </a:r>
            <a:r>
              <a:rPr lang="en-CA" sz="1200" dirty="0">
                <a:effectLst/>
                <a:latin typeface="Calibri" panose="020F0502020204030204" pitchFamily="34" charset="0"/>
                <a:ea typeface="Calibri" panose="020F0502020204030204" pitchFamily="34" charset="0"/>
                <a:cs typeface="Times New Roman" panose="02020603050405020304" pitchFamily="18" charset="0"/>
              </a:rPr>
              <a:t>, the first female Member of the National Assembly. This law brought about major changes for Quebec women by abolishing a wife’s duty to obey her husband and by giving women full legal capacity concerning their civil rights.</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200" b="1" dirty="0">
                <a:effectLst/>
                <a:latin typeface="Calibri" panose="020F0502020204030204" pitchFamily="34" charset="0"/>
                <a:ea typeface="Calibri" panose="020F0502020204030204" pitchFamily="34" charset="0"/>
                <a:cs typeface="Times New Roman" panose="02020603050405020304" pitchFamily="18" charset="0"/>
              </a:rPr>
              <a:t>1975: </a:t>
            </a:r>
            <a:r>
              <a:rPr lang="en-CA" sz="1200" dirty="0">
                <a:effectLst/>
                <a:latin typeface="Calibri" panose="020F0502020204030204" pitchFamily="34" charset="0"/>
                <a:ea typeface="Calibri" panose="020F0502020204030204" pitchFamily="34" charset="0"/>
                <a:cs typeface="Times New Roman" panose="02020603050405020304" pitchFamily="18" charset="0"/>
              </a:rPr>
              <a:t>The </a:t>
            </a:r>
            <a:r>
              <a:rPr lang="en-CA" sz="1200" i="1" dirty="0">
                <a:effectLst/>
                <a:latin typeface="Calibri" panose="020F0502020204030204" pitchFamily="34" charset="0"/>
                <a:ea typeface="Calibri" panose="020F0502020204030204" pitchFamily="34" charset="0"/>
                <a:cs typeface="Times New Roman" panose="02020603050405020304" pitchFamily="18" charset="0"/>
              </a:rPr>
              <a:t>Charter of Human Rights and Freedoms </a:t>
            </a:r>
            <a:r>
              <a:rPr lang="en-CA" sz="1200" dirty="0">
                <a:effectLst/>
                <a:latin typeface="Calibri" panose="020F0502020204030204" pitchFamily="34" charset="0"/>
                <a:ea typeface="Calibri" panose="020F0502020204030204" pitchFamily="34" charset="0"/>
                <a:cs typeface="Times New Roman" panose="02020603050405020304" pitchFamily="18" charset="0"/>
              </a:rPr>
              <a:t>guaranteed  the equality of men and women by prohibiting discrimination based on sex.</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200" dirty="0">
                <a:effectLst/>
                <a:latin typeface="Calibri" panose="020F0502020204030204" pitchFamily="34" charset="0"/>
                <a:ea typeface="Calibri" panose="020F0502020204030204" pitchFamily="34" charset="0"/>
                <a:cs typeface="Times New Roman" panose="02020603050405020304" pitchFamily="18" charset="0"/>
              </a:rPr>
              <a:t> Note to revisor: I realize that “entrenched” or “enshrined” would be a more accurate translation, but neither is very “plain language.”</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fr-CA" b="0" u="none" noProof="0" dirty="0">
              <a:latin typeface="Arial" panose="020B0604020202020204" pitchFamily="34" charset="0"/>
              <a:cs typeface="Arial" panose="020B0604020202020204" pitchFamily="34" charset="0"/>
            </a:endParaRPr>
          </a:p>
          <a:p>
            <a:endParaRPr lang="fr-CA" b="0" u="none" noProof="0" dirty="0">
              <a:latin typeface="Arial" panose="020B0604020202020204" pitchFamily="34" charset="0"/>
              <a:cs typeface="Arial" panose="020B0604020202020204" pitchFamily="34" charset="0"/>
            </a:endParaRPr>
          </a:p>
          <a:p>
            <a:r>
              <a:rPr lang="fr-CA" b="1" u="none" noProof="0" dirty="0">
                <a:latin typeface="Arial" panose="020B0604020202020204" pitchFamily="34" charset="0"/>
                <a:cs typeface="Arial" panose="020B0604020202020204" pitchFamily="34" charset="0"/>
              </a:rPr>
              <a:t>À consulter : </a:t>
            </a:r>
            <a:r>
              <a:rPr lang="fr-CA" b="0" u="none" noProof="0" dirty="0">
                <a:latin typeface="Arial" panose="020B0604020202020204" pitchFamily="34" charset="0"/>
                <a:cs typeface="Arial" panose="020B0604020202020204" pitchFamily="34" charset="0"/>
              </a:rPr>
              <a:t>Le dossier « Vers le suffrage féminin » de Par ici la démocratie. </a:t>
            </a:r>
          </a:p>
          <a:p>
            <a:r>
              <a:rPr lang="fr-CA" b="0" u="none" noProof="0" dirty="0">
                <a:latin typeface="Arial" panose="020B0604020202020204" pitchFamily="34" charset="0"/>
                <a:cs typeface="Arial" panose="020B0604020202020204" pitchFamily="34" charset="0"/>
              </a:rPr>
              <a:t>http://www.paricilademocratie.com/approfondir/femmes-societe-et-politique/874-vers-le-suffrage-feminin-au-quebec</a:t>
            </a:r>
            <a:endParaRPr lang="fr-CA" b="1" u="none" noProof="0" dirty="0">
              <a:latin typeface="Arial" panose="020B0604020202020204" pitchFamily="34" charset="0"/>
              <a:cs typeface="Arial" panose="020B0604020202020204" pitchFamily="34" charset="0"/>
            </a:endParaRPr>
          </a:p>
          <a:p>
            <a:endParaRPr lang="fr-CA" noProof="0" dirty="0">
              <a:latin typeface="Arial" panose="020B0604020202020204" pitchFamily="34" charset="0"/>
              <a:cs typeface="Arial" panose="020B0604020202020204" pitchFamily="34" charset="0"/>
            </a:endParaRPr>
          </a:p>
          <a:p>
            <a:endParaRPr lang="fr-CA" noProof="0" dirty="0">
              <a:solidFill>
                <a:schemeClr val="tx1"/>
              </a:solidFill>
              <a:latin typeface="Arial" panose="020B0604020202020204" pitchFamily="34" charset="0"/>
              <a:cs typeface="Arial" panose="020B0604020202020204" pitchFamily="34" charset="0"/>
            </a:endParaRPr>
          </a:p>
          <a:p>
            <a:r>
              <a:rPr lang="fr-CA" b="1" noProof="0" dirty="0">
                <a:solidFill>
                  <a:schemeClr val="tx1"/>
                </a:solidFill>
                <a:latin typeface="Arial" panose="020B0604020202020204" pitchFamily="34" charset="0"/>
                <a:cs typeface="Arial" panose="020B0604020202020204" pitchFamily="34" charset="0"/>
              </a:rPr>
              <a:t>Sources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solidFill>
                  <a:schemeClr val="tx1"/>
                </a:solidFill>
                <a:latin typeface="Arial" panose="020B0604020202020204" pitchFamily="34" charset="0"/>
                <a:cs typeface="Arial" panose="020B0604020202020204" pitchFamily="34" charset="0"/>
              </a:rPr>
              <a:t>DESCARRIES, F, </a:t>
            </a:r>
            <a:r>
              <a:rPr lang="fr-CA" i="1" noProof="0" dirty="0">
                <a:solidFill>
                  <a:schemeClr val="tx1"/>
                </a:solidFill>
              </a:rPr>
              <a:t>Chronologie de l’histoire des femmes au Québec et rappel d’événements marquants à travers le monde, </a:t>
            </a:r>
            <a:r>
              <a:rPr lang="fr-CA" noProof="0" dirty="0">
                <a:solidFill>
                  <a:schemeClr val="tx1"/>
                </a:solidFill>
              </a:rPr>
              <a:t>Institut de recherches et d’études féministes (IREF), </a:t>
            </a:r>
            <a:r>
              <a:rPr lang="fr-CA" i="0" noProof="0" dirty="0">
                <a:solidFill>
                  <a:schemeClr val="tx1"/>
                </a:solidFill>
              </a:rPr>
              <a:t>UQAM, 2006-2007.  Pour consultation en ligne : https://unites.uqam.ca/arir/pdf/chronologieNouvelleVersionJuin2007_old.pdf </a:t>
            </a:r>
            <a:r>
              <a:rPr lang="fr-CA" i="0" noProof="0" dirty="0">
                <a:solidFill>
                  <a:schemeClr val="tx1"/>
                </a:solidFill>
                <a:latin typeface="Arial" panose="020B0604020202020204" pitchFamily="34" charset="0"/>
                <a:cs typeface="Arial" panose="020B0604020202020204" pitchFamily="34" charset="0"/>
              </a:rPr>
              <a:t>[consulté le 26 mars 2021]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i="0" noProof="0" dirty="0">
                <a:solidFill>
                  <a:schemeClr val="tx1"/>
                </a:solidFill>
                <a:latin typeface="Arial" panose="020B0604020202020204" pitchFamily="34" charset="0"/>
                <a:cs typeface="Arial" panose="020B0604020202020204" pitchFamily="34" charset="0"/>
              </a:rPr>
              <a:t>POULIN, A, </a:t>
            </a:r>
            <a:r>
              <a:rPr lang="fr-CA" i="1" noProof="0" dirty="0">
                <a:solidFill>
                  <a:schemeClr val="tx1"/>
                </a:solidFill>
                <a:latin typeface="Arial" panose="020B0604020202020204" pitchFamily="34" charset="0"/>
                <a:cs typeface="Arial" panose="020B0604020202020204" pitchFamily="34" charset="0"/>
              </a:rPr>
              <a:t>Évolution du statut de la femme au Québec, </a:t>
            </a:r>
            <a:r>
              <a:rPr lang="fr-CA" i="0" noProof="0" dirty="0">
                <a:solidFill>
                  <a:schemeClr val="tx1"/>
                </a:solidFill>
                <a:latin typeface="Arial" panose="020B0604020202020204" pitchFamily="34" charset="0"/>
                <a:cs typeface="Arial" panose="020B0604020202020204" pitchFamily="34" charset="0"/>
              </a:rPr>
              <a:t>SOQUIJ</a:t>
            </a:r>
            <a:r>
              <a:rPr lang="fr-CA" i="1" noProof="0" dirty="0">
                <a:solidFill>
                  <a:schemeClr val="tx1"/>
                </a:solidFill>
                <a:latin typeface="Arial" panose="020B0604020202020204" pitchFamily="34" charset="0"/>
                <a:cs typeface="Arial" panose="020B0604020202020204" pitchFamily="34" charset="0"/>
              </a:rPr>
              <a:t>, 2018. </a:t>
            </a:r>
            <a:r>
              <a:rPr lang="fr-CA" i="0" noProof="0" dirty="0">
                <a:solidFill>
                  <a:schemeClr val="tx1"/>
                </a:solidFill>
              </a:rPr>
              <a:t>Pour consultation en ligne : https://blogue.soquij.qc.ca/2018/03/08/evolution-statut-de-femme-quebec/ </a:t>
            </a:r>
            <a:r>
              <a:rPr lang="fr-CA" i="0" noProof="0" dirty="0">
                <a:solidFill>
                  <a:schemeClr val="tx1"/>
                </a:solidFill>
                <a:latin typeface="Arial" panose="020B0604020202020204" pitchFamily="34" charset="0"/>
                <a:cs typeface="Arial" panose="020B0604020202020204" pitchFamily="34" charset="0"/>
              </a:rPr>
              <a:t>[consulté le 26 mars 2021]</a:t>
            </a:r>
          </a:p>
          <a:p>
            <a:pPr marL="171450" indent="-171450">
              <a:buFont typeface="Arial" panose="020B0604020202020204" pitchFamily="34" charset="0"/>
              <a:buChar char="•"/>
            </a:pPr>
            <a:r>
              <a:rPr lang="fr-CA" i="0" noProof="0" dirty="0">
                <a:solidFill>
                  <a:schemeClr val="tx1"/>
                </a:solidFill>
                <a:latin typeface="Arial" panose="020B0604020202020204" pitchFamily="34" charset="0"/>
                <a:cs typeface="Arial" panose="020B0604020202020204" pitchFamily="34" charset="0"/>
              </a:rPr>
              <a:t>L’encyclopédie canadienne en ligne, </a:t>
            </a:r>
            <a:r>
              <a:rPr lang="fr-CA" i="1" noProof="0" dirty="0">
                <a:solidFill>
                  <a:schemeClr val="tx1"/>
                </a:solidFill>
                <a:latin typeface="Arial" panose="020B0604020202020204" pitchFamily="34" charset="0"/>
                <a:cs typeface="Arial" panose="020B0604020202020204" pitchFamily="34" charset="0"/>
              </a:rPr>
              <a:t>Claire Kirkland-Casgrain, </a:t>
            </a:r>
            <a:endParaRPr lang="fr-CA" i="0" noProof="0" dirty="0">
              <a:solidFill>
                <a:schemeClr val="tx1"/>
              </a:solidFill>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84AAD449-21B3-4812-862D-FDC77BCE2255}" type="slidenum">
              <a:rPr lang="fr-CA" smtClean="0"/>
              <a:t>8</a:t>
            </a:fld>
            <a:endParaRPr lang="fr-CA"/>
          </a:p>
        </p:txBody>
      </p:sp>
    </p:spTree>
    <p:extLst>
      <p:ext uri="{BB962C8B-B14F-4D97-AF65-F5344CB8AC3E}">
        <p14:creationId xmlns:p14="http://schemas.microsoft.com/office/powerpoint/2010/main" val="1548767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sz="1200" dirty="0">
                <a:effectLst/>
                <a:latin typeface="Calibri" panose="020F0502020204030204" pitchFamily="34" charset="0"/>
                <a:ea typeface="Calibri" panose="020F0502020204030204" pitchFamily="34" charset="0"/>
                <a:cs typeface="Times New Roman" panose="02020603050405020304" pitchFamily="18" charset="0"/>
              </a:rPr>
              <a:t>INFORMATION FOR STUDENTS </a:t>
            </a:r>
          </a:p>
          <a:p>
            <a:r>
              <a:rPr lang="en-CA" sz="1200" dirty="0">
                <a:effectLst/>
                <a:latin typeface="Calibri" panose="020F0502020204030204" pitchFamily="34" charset="0"/>
                <a:ea typeface="Calibri" panose="020F0502020204030204" pitchFamily="34" charset="0"/>
                <a:cs typeface="Times New Roman" panose="02020603050405020304" pitchFamily="18" charset="0"/>
              </a:rPr>
              <a:t>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200" dirty="0">
                <a:effectLst/>
                <a:latin typeface="Calibri" panose="020F0502020204030204" pitchFamily="34" charset="0"/>
                <a:ea typeface="Calibri" panose="020F0502020204030204" pitchFamily="34" charset="0"/>
                <a:cs typeface="Times New Roman" panose="02020603050405020304" pitchFamily="18" charset="0"/>
              </a:rPr>
              <a:t>The Gender Inequality Index is a measurement developed by the United Nations Development Program (UNDP) in 2010. It is calculated every year. The following information will help better understand the map and the legend:</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q"/>
              <a:tabLst>
                <a:tab pos="457200" algn="l"/>
              </a:tabLst>
            </a:pPr>
            <a:r>
              <a:rPr lang="en-CA" sz="1200" dirty="0">
                <a:effectLst/>
                <a:latin typeface="Calibri" panose="020F0502020204030204" pitchFamily="34" charset="0"/>
                <a:ea typeface="Calibri" panose="020F0502020204030204" pitchFamily="34" charset="0"/>
                <a:cs typeface="Times New Roman" panose="02020603050405020304" pitchFamily="18" charset="0"/>
              </a:rPr>
              <a:t>An index of 0 would mean full equality between men and women. No country has reached full equality.</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q"/>
              <a:tabLst>
                <a:tab pos="457200" algn="l"/>
              </a:tabLst>
            </a:pPr>
            <a:r>
              <a:rPr lang="en-CA" sz="1200" dirty="0">
                <a:effectLst/>
                <a:latin typeface="Calibri" panose="020F0502020204030204" pitchFamily="34" charset="0"/>
                <a:ea typeface="Calibri" panose="020F0502020204030204" pitchFamily="34" charset="0"/>
                <a:cs typeface="Times New Roman" panose="02020603050405020304" pitchFamily="18" charset="0"/>
              </a:rPr>
              <a:t>These are some of the statistics used to calculate the Gender Inequality Index: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tabLst>
                <a:tab pos="914400" algn="l"/>
              </a:tabLst>
            </a:pPr>
            <a:r>
              <a:rPr lang="en-CA" sz="1200" dirty="0">
                <a:effectLst/>
                <a:latin typeface="Calibri" panose="020F0502020204030204" pitchFamily="34" charset="0"/>
                <a:ea typeface="Calibri" panose="020F0502020204030204" pitchFamily="34" charset="0"/>
                <a:cs typeface="Times New Roman" panose="02020603050405020304" pitchFamily="18" charset="0"/>
              </a:rPr>
              <a:t>The difference between men and women is calculated for:</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buFont typeface="Arial" panose="020B0604020202020204" pitchFamily="34" charset="0"/>
              <a:buChar char="•"/>
              <a:tabLst>
                <a:tab pos="1371600" algn="l"/>
              </a:tabLst>
            </a:pPr>
            <a:r>
              <a:rPr lang="en-CA" sz="1200" dirty="0">
                <a:effectLst/>
                <a:latin typeface="Calibri" panose="020F0502020204030204" pitchFamily="34" charset="0"/>
                <a:ea typeface="Calibri" panose="020F0502020204030204" pitchFamily="34" charset="0"/>
                <a:cs typeface="Times New Roman" panose="02020603050405020304" pitchFamily="18" charset="0"/>
              </a:rPr>
              <a:t>rate of high school graduation (or equivalent)</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buFont typeface="Arial" panose="020B0604020202020204" pitchFamily="34" charset="0"/>
              <a:buChar char="•"/>
              <a:tabLst>
                <a:tab pos="1371600" algn="l"/>
              </a:tabLst>
            </a:pPr>
            <a:r>
              <a:rPr lang="en-CA" sz="1200" dirty="0">
                <a:effectLst/>
                <a:latin typeface="Calibri" panose="020F0502020204030204" pitchFamily="34" charset="0"/>
                <a:ea typeface="Calibri" panose="020F0502020204030204" pitchFamily="34" charset="0"/>
                <a:cs typeface="Times New Roman" panose="02020603050405020304" pitchFamily="18" charset="0"/>
              </a:rPr>
              <a:t>rate of employment</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buFont typeface="Arial" panose="020B0604020202020204" pitchFamily="34" charset="0"/>
              <a:buChar char="•"/>
              <a:tabLst>
                <a:tab pos="1371600" algn="l"/>
              </a:tabLst>
            </a:pPr>
            <a:r>
              <a:rPr lang="en-CA" sz="1200" dirty="0">
                <a:effectLst/>
                <a:latin typeface="Calibri" panose="020F0502020204030204" pitchFamily="34" charset="0"/>
                <a:ea typeface="Calibri" panose="020F0502020204030204" pitchFamily="34" charset="0"/>
                <a:cs typeface="Times New Roman" panose="02020603050405020304" pitchFamily="18" charset="0"/>
              </a:rPr>
              <a:t>share of female managers</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buFont typeface="Arial" panose="020B0604020202020204" pitchFamily="34" charset="0"/>
              <a:buChar char="•"/>
              <a:tabLst>
                <a:tab pos="1371600" algn="l"/>
              </a:tabLst>
            </a:pPr>
            <a:r>
              <a:rPr lang="en-CA" sz="1200" dirty="0">
                <a:effectLst/>
                <a:latin typeface="Calibri" panose="020F0502020204030204" pitchFamily="34" charset="0"/>
                <a:ea typeface="Calibri" panose="020F0502020204030204" pitchFamily="34" charset="0"/>
                <a:cs typeface="Times New Roman" panose="02020603050405020304" pitchFamily="18" charset="0"/>
              </a:rPr>
              <a:t>share of parliamentary seats</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tabLst>
                <a:tab pos="914400" algn="l"/>
              </a:tabLst>
            </a:pPr>
            <a:r>
              <a:rPr lang="en-CA" sz="1200" dirty="0">
                <a:effectLst/>
                <a:latin typeface="Calibri" panose="020F0502020204030204" pitchFamily="34" charset="0"/>
                <a:ea typeface="Calibri" panose="020F0502020204030204" pitchFamily="34" charset="0"/>
                <a:cs typeface="Times New Roman" panose="02020603050405020304" pitchFamily="18" charset="0"/>
              </a:rPr>
              <a:t>Reproductive health: maternal mortality ratio and adolescent birth rates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Font typeface="Arial" panose="020B0604020202020204" pitchFamily="34" charset="0"/>
              <a:buNone/>
            </a:pPr>
            <a:endParaRPr lang="fr-CA" dirty="0">
              <a:latin typeface="Arial" panose="020B0604020202020204" pitchFamily="34" charset="0"/>
              <a:cs typeface="Arial" panose="020B0604020202020204" pitchFamily="34" charset="0"/>
            </a:endParaRPr>
          </a:p>
          <a:p>
            <a:pPr marL="0" lvl="0" indent="0">
              <a:buFont typeface="Arial" panose="020B0604020202020204" pitchFamily="34" charset="0"/>
              <a:buNone/>
            </a:pPr>
            <a:r>
              <a:rPr lang="fr-CA" b="1" dirty="0">
                <a:latin typeface="Arial" panose="020B0604020202020204" pitchFamily="34" charset="0"/>
                <a:cs typeface="Arial" panose="020B0604020202020204" pitchFamily="34" charset="0"/>
              </a:rPr>
              <a:t>Source :</a:t>
            </a:r>
          </a:p>
          <a:p>
            <a:pPr marL="0" lvl="0" indent="0">
              <a:buFont typeface="Arial" panose="020B0604020202020204" pitchFamily="34" charset="0"/>
              <a:buNone/>
            </a:pPr>
            <a:r>
              <a:rPr lang="fr-CA" dirty="0">
                <a:latin typeface="Arial" panose="020B0604020202020204" pitchFamily="34" charset="0"/>
                <a:cs typeface="Arial" panose="020B0604020202020204" pitchFamily="34" charset="0"/>
              </a:rPr>
              <a:t>La carte est tirée du site suivant : https://www.arcgis.com/apps/Cascade/index.html?appid=a06bb4f423df453baf11ab7bbcae51f2 (ANGLAIS SEULEMENT)</a:t>
            </a:r>
          </a:p>
          <a:p>
            <a:pPr marL="0" lvl="0" indent="0">
              <a:buFont typeface="Arial" panose="020B0604020202020204" pitchFamily="34" charset="0"/>
              <a:buNone/>
            </a:pPr>
            <a:r>
              <a:rPr lang="fr-CA" dirty="0">
                <a:latin typeface="Arial" panose="020B0604020202020204" pitchFamily="34" charset="0"/>
                <a:cs typeface="Arial" panose="020B0604020202020204" pitchFamily="34" charset="0"/>
              </a:rPr>
              <a:t>Vous y trouverez beaucoup d’explications, de statistiques intéressantes et de pistes de discussion. </a:t>
            </a:r>
          </a:p>
        </p:txBody>
      </p:sp>
      <p:sp>
        <p:nvSpPr>
          <p:cNvPr id="4" name="Espace réservé du numéro de diapositive 3"/>
          <p:cNvSpPr>
            <a:spLocks noGrp="1"/>
          </p:cNvSpPr>
          <p:nvPr>
            <p:ph type="sldNum" sz="quarter" idx="5"/>
          </p:nvPr>
        </p:nvSpPr>
        <p:spPr/>
        <p:txBody>
          <a:bodyPr/>
          <a:lstStyle/>
          <a:p>
            <a:fld id="{84AAD449-21B3-4812-862D-FDC77BCE2255}" type="slidenum">
              <a:rPr lang="fr-CA" smtClean="0"/>
              <a:t>9</a:t>
            </a:fld>
            <a:endParaRPr lang="fr-CA"/>
          </a:p>
        </p:txBody>
      </p:sp>
    </p:spTree>
    <p:extLst>
      <p:ext uri="{BB962C8B-B14F-4D97-AF65-F5344CB8AC3E}">
        <p14:creationId xmlns:p14="http://schemas.microsoft.com/office/powerpoint/2010/main" val="28981821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22.svg"/><Relationship Id="rId4" Type="http://schemas.openxmlformats.org/officeDocument/2006/relationships/image" Target="../media/image2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hyperlink" Target="https://www.facebook.com/educaloi/?ref=page_internal" TargetMode="External"/><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hyperlink" Target="https://www.youtube.com/c/educaloi/videos" TargetMode="External"/><Relationship Id="rId2" Type="http://schemas.openxmlformats.org/officeDocument/2006/relationships/hyperlink" Target="https://educaloi.qc.ca/" TargetMode="External"/><Relationship Id="rId1" Type="http://schemas.openxmlformats.org/officeDocument/2006/relationships/slideMaster" Target="../slideMasters/slideMaster1.xml"/><Relationship Id="rId6" Type="http://schemas.openxmlformats.org/officeDocument/2006/relationships/image" Target="../media/image28.png"/><Relationship Id="rId11" Type="http://schemas.openxmlformats.org/officeDocument/2006/relationships/hyperlink" Target="https://www.instagram.com/educaloi/?hl=fr-ca" TargetMode="External"/><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svg"/><Relationship Id="rId9" Type="http://schemas.openxmlformats.org/officeDocument/2006/relationships/image" Target="../media/image31.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s://www.youtube.com/c/educaloi/videos" TargetMode="External"/><Relationship Id="rId7" Type="http://schemas.openxmlformats.org/officeDocument/2006/relationships/hyperlink" Target="https://www.instagram.com/educaloi/?hl=fr-ca" TargetMode="External"/><Relationship Id="rId2" Type="http://schemas.openxmlformats.org/officeDocument/2006/relationships/hyperlink" Target="https://www.facebook.com/educaloi/?ref=page_internal" TargetMode="External"/><Relationship Id="rId1" Type="http://schemas.openxmlformats.org/officeDocument/2006/relationships/slideMaster" Target="../slideMasters/slideMaster1.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hyperlink" Target="https://educaloi.qc.ca/" TargetMode="External"/><Relationship Id="rId9" Type="http://schemas.openxmlformats.org/officeDocument/2006/relationships/hyperlink" Target="http://educationjuridique.ca/" TargetMode="Externa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0" name="Espace réservé pour une image  6">
            <a:extLst>
              <a:ext uri="{FF2B5EF4-FFF2-40B4-BE49-F238E27FC236}">
                <a16:creationId xmlns:a16="http://schemas.microsoft.com/office/drawing/2014/main" id="{8BB11DE4-7B1C-5745-875F-4B1CF8BB0E73}"/>
              </a:ext>
            </a:extLst>
          </p:cNvPr>
          <p:cNvSpPr>
            <a:spLocks noGrp="1"/>
          </p:cNvSpPr>
          <p:nvPr>
            <p:ph type="pic" sz="quarter" idx="13" hasCustomPrompt="1"/>
          </p:nvPr>
        </p:nvSpPr>
        <p:spPr>
          <a:xfrm>
            <a:off x="6213764" y="1818409"/>
            <a:ext cx="5978236" cy="5039591"/>
          </a:xfrm>
        </p:spPr>
        <p:txBody>
          <a:bodyPr/>
          <a:lstStyle>
            <a:lvl1pPr>
              <a:defRPr sz="1600"/>
            </a:lvl1pPr>
          </a:lstStyle>
          <a:p>
            <a:r>
              <a:rPr lang="fr-CA" dirty="0"/>
              <a:t>Cliquez sur l’icône au centre de la boîte pour insérer une image</a:t>
            </a:r>
          </a:p>
        </p:txBody>
      </p:sp>
      <p:sp>
        <p:nvSpPr>
          <p:cNvPr id="2" name="Titre 1">
            <a:extLst>
              <a:ext uri="{FF2B5EF4-FFF2-40B4-BE49-F238E27FC236}">
                <a16:creationId xmlns:a16="http://schemas.microsoft.com/office/drawing/2014/main" id="{364707A6-5057-B34A-B28C-0064B6651917}"/>
              </a:ext>
            </a:extLst>
          </p:cNvPr>
          <p:cNvSpPr>
            <a:spLocks noGrp="1"/>
          </p:cNvSpPr>
          <p:nvPr>
            <p:ph type="ctrTitle" hasCustomPrompt="1"/>
          </p:nvPr>
        </p:nvSpPr>
        <p:spPr>
          <a:xfrm>
            <a:off x="882650" y="2469790"/>
            <a:ext cx="5212080" cy="2377440"/>
          </a:xfrm>
        </p:spPr>
        <p:txBody>
          <a:bodyPr lIns="0" tIns="0" rIns="0" bIns="0" anchor="t"/>
          <a:lstStyle>
            <a:lvl1pPr algn="l">
              <a:defRPr sz="6000" b="1"/>
            </a:lvl1pPr>
          </a:lstStyle>
          <a:p>
            <a:r>
              <a:rPr lang="fr-CA" dirty="0"/>
              <a:t>Cliquez pour insérer le titre</a:t>
            </a:r>
          </a:p>
        </p:txBody>
      </p:sp>
      <p:sp>
        <p:nvSpPr>
          <p:cNvPr id="3" name="Sous-titre 2">
            <a:extLst>
              <a:ext uri="{FF2B5EF4-FFF2-40B4-BE49-F238E27FC236}">
                <a16:creationId xmlns:a16="http://schemas.microsoft.com/office/drawing/2014/main" id="{58C64A91-32F2-D14C-83A1-9E02AA1DFD21}"/>
              </a:ext>
            </a:extLst>
          </p:cNvPr>
          <p:cNvSpPr>
            <a:spLocks noGrp="1"/>
          </p:cNvSpPr>
          <p:nvPr>
            <p:ph type="subTitle" idx="1" hasCustomPrompt="1"/>
          </p:nvPr>
        </p:nvSpPr>
        <p:spPr>
          <a:xfrm>
            <a:off x="882650" y="5105328"/>
            <a:ext cx="5212080" cy="1188720"/>
          </a:xfrm>
        </p:spPr>
        <p:txBody>
          <a:bodyPr lIns="0" tIns="0" rIns="0" bIns="0">
            <a:noAutofit/>
          </a:bodyPr>
          <a:lstStyle>
            <a:lvl1pPr marL="0" indent="0" algn="l">
              <a:lnSpc>
                <a:spcPct val="100000"/>
              </a:lnSpc>
              <a:spcBef>
                <a:spcPts val="0"/>
              </a:spcBef>
              <a:buNone/>
              <a:tabLst/>
              <a:defRPr sz="2000" b="0">
                <a:solidFill>
                  <a:schemeClr val="tx1"/>
                </a:solidFill>
              </a:defRPr>
            </a:lvl1pPr>
            <a:lvl2pPr marL="0" indent="0" algn="l">
              <a:lnSpc>
                <a:spcPct val="100000"/>
              </a:lnSpc>
              <a:spcBef>
                <a:spcPts val="0"/>
              </a:spcBef>
              <a:buNone/>
              <a:tabLst/>
              <a:defRPr sz="2000" b="0">
                <a:solidFill>
                  <a:schemeClr val="tx1"/>
                </a:solidFill>
              </a:defRPr>
            </a:lvl2pPr>
            <a:lvl3pPr marL="0" indent="0" algn="l">
              <a:lnSpc>
                <a:spcPct val="100000"/>
              </a:lnSpc>
              <a:spcBef>
                <a:spcPts val="0"/>
              </a:spcBef>
              <a:buNone/>
              <a:tabLst/>
              <a:defRPr sz="2000" b="0">
                <a:solidFill>
                  <a:schemeClr val="tx1"/>
                </a:solidFill>
              </a:defRPr>
            </a:lvl3pPr>
            <a:lvl4pPr marL="0" indent="0" algn="l">
              <a:lnSpc>
                <a:spcPct val="100000"/>
              </a:lnSpc>
              <a:spcBef>
                <a:spcPts val="0"/>
              </a:spcBef>
              <a:buNone/>
              <a:tabLst/>
              <a:defRPr sz="2000" b="0">
                <a:solidFill>
                  <a:schemeClr val="tx1"/>
                </a:solidFill>
              </a:defRPr>
            </a:lvl4pPr>
            <a:lvl5pPr marL="0" indent="0" algn="l">
              <a:lnSpc>
                <a:spcPct val="100000"/>
              </a:lnSpc>
              <a:spcBef>
                <a:spcPts val="0"/>
              </a:spcBef>
              <a:buNone/>
              <a:tabLst/>
              <a:defRPr sz="2000" b="0">
                <a:solidFill>
                  <a:schemeClr val="tx1"/>
                </a:solidFill>
              </a:defRPr>
            </a:lvl5pPr>
            <a:lvl6pPr marL="0" indent="0" algn="l">
              <a:lnSpc>
                <a:spcPct val="100000"/>
              </a:lnSpc>
              <a:spcBef>
                <a:spcPts val="0"/>
              </a:spcBef>
              <a:buNone/>
              <a:tabLst/>
              <a:defRPr sz="2000" b="0">
                <a:solidFill>
                  <a:schemeClr val="tx1"/>
                </a:solidFill>
              </a:defRPr>
            </a:lvl6pPr>
            <a:lvl7pPr marL="0" indent="0" algn="l">
              <a:lnSpc>
                <a:spcPct val="100000"/>
              </a:lnSpc>
              <a:spcBef>
                <a:spcPts val="0"/>
              </a:spcBef>
              <a:buNone/>
              <a:tabLst/>
              <a:defRPr sz="2000" b="0">
                <a:solidFill>
                  <a:schemeClr val="tx1"/>
                </a:solidFill>
              </a:defRPr>
            </a:lvl7pPr>
            <a:lvl8pPr marL="0" indent="0" algn="l">
              <a:lnSpc>
                <a:spcPct val="100000"/>
              </a:lnSpc>
              <a:spcBef>
                <a:spcPts val="0"/>
              </a:spcBef>
              <a:buNone/>
              <a:tabLst/>
              <a:defRPr sz="2000" b="0">
                <a:solidFill>
                  <a:schemeClr val="tx1"/>
                </a:solidFill>
              </a:defRPr>
            </a:lvl8pPr>
            <a:lvl9pPr marL="0" indent="0" algn="l">
              <a:lnSpc>
                <a:spcPct val="100000"/>
              </a:lnSpc>
              <a:spcBef>
                <a:spcPts val="0"/>
              </a:spcBef>
              <a:buNone/>
              <a:tabLst/>
              <a:defRPr sz="2000" b="0">
                <a:solidFill>
                  <a:schemeClr val="tx1"/>
                </a:solidFill>
              </a:defRPr>
            </a:lvl9pPr>
          </a:lstStyle>
          <a:p>
            <a:pPr lvl="0"/>
            <a:r>
              <a:rPr lang="fr-CA" dirty="0"/>
              <a:t>Cliquez pour insérer le sous-titre ou la date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pic>
        <p:nvPicPr>
          <p:cNvPr id="13" name="Image 12">
            <a:extLst>
              <a:ext uri="{FF2B5EF4-FFF2-40B4-BE49-F238E27FC236}">
                <a16:creationId xmlns:a16="http://schemas.microsoft.com/office/drawing/2014/main" id="{8C123502-005E-8440-BFE0-D1A1E88F1163}"/>
              </a:ext>
            </a:extLst>
          </p:cNvPr>
          <p:cNvPicPr>
            <a:picLocks noChangeAspect="1"/>
          </p:cNvPicPr>
          <p:nvPr userDrawn="1"/>
        </p:nvPicPr>
        <p:blipFill>
          <a:blip r:embed="rId2"/>
          <a:stretch>
            <a:fillRect/>
          </a:stretch>
        </p:blipFill>
        <p:spPr>
          <a:xfrm>
            <a:off x="882649" y="904567"/>
            <a:ext cx="2685225" cy="648930"/>
          </a:xfrm>
          <a:prstGeom prst="rect">
            <a:avLst/>
          </a:prstGeom>
        </p:spPr>
      </p:pic>
    </p:spTree>
    <p:extLst>
      <p:ext uri="{BB962C8B-B14F-4D97-AF65-F5344CB8AC3E}">
        <p14:creationId xmlns:p14="http://schemas.microsoft.com/office/powerpoint/2010/main" val="2093411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iz - question / gris">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dirty="0"/>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3">
              <a:alpha val="2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grpSp>
        <p:nvGrpSpPr>
          <p:cNvPr id="2" name="Groupe 1">
            <a:extLst>
              <a:ext uri="{FF2B5EF4-FFF2-40B4-BE49-F238E27FC236}">
                <a16:creationId xmlns:a16="http://schemas.microsoft.com/office/drawing/2014/main" id="{418669CF-8A1F-9F48-B924-C241EACDD350}"/>
              </a:ext>
            </a:extLst>
          </p:cNvPr>
          <p:cNvGrpSpPr/>
          <p:nvPr userDrawn="1"/>
        </p:nvGrpSpPr>
        <p:grpSpPr>
          <a:xfrm>
            <a:off x="8640689" y="2800350"/>
            <a:ext cx="2286000" cy="2286000"/>
            <a:chOff x="8640689" y="2800350"/>
            <a:chExt cx="2286000" cy="2286000"/>
          </a:xfrm>
        </p:grpSpPr>
        <p:sp>
          <p:nvSpPr>
            <p:cNvPr id="6" name="Ellipse 5">
              <a:extLst>
                <a:ext uri="{FF2B5EF4-FFF2-40B4-BE49-F238E27FC236}">
                  <a16:creationId xmlns:a16="http://schemas.microsoft.com/office/drawing/2014/main" id="{E418B851-5B25-EA46-86B8-E4CD19A51D2A}"/>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dirty="0">
                <a:solidFill>
                  <a:srgbClr val="F6891F"/>
                </a:solidFill>
              </a:endParaRPr>
            </a:p>
          </p:txBody>
        </p:sp>
        <p:pic>
          <p:nvPicPr>
            <p:cNvPr id="9" name="Graphique 8">
              <a:extLst>
                <a:ext uri="{FF2B5EF4-FFF2-40B4-BE49-F238E27FC236}">
                  <a16:creationId xmlns:a16="http://schemas.microsoft.com/office/drawing/2014/main" id="{EED37363-B633-F040-ADBF-275A6B2C71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57383" y="3017044"/>
              <a:ext cx="1852613" cy="1852613"/>
            </a:xfrm>
            <a:prstGeom prst="rect">
              <a:avLst/>
            </a:prstGeom>
          </p:spPr>
        </p:pic>
      </p:grpSp>
      <p:sp>
        <p:nvSpPr>
          <p:cNvPr id="11" name="Espace réservé du texte 7">
            <a:extLst>
              <a:ext uri="{FF2B5EF4-FFF2-40B4-BE49-F238E27FC236}">
                <a16:creationId xmlns:a16="http://schemas.microsoft.com/office/drawing/2014/main" id="{FD54183E-6A40-2844-A85F-0190EFB88B05}"/>
              </a:ext>
            </a:extLst>
          </p:cNvPr>
          <p:cNvSpPr>
            <a:spLocks noGrp="1"/>
          </p:cNvSpPr>
          <p:nvPr>
            <p:ph type="body" sz="quarter" idx="15"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
        <p:nvSpPr>
          <p:cNvPr id="12" name="Espace réservé du texte 7">
            <a:extLst>
              <a:ext uri="{FF2B5EF4-FFF2-40B4-BE49-F238E27FC236}">
                <a16:creationId xmlns:a16="http://schemas.microsoft.com/office/drawing/2014/main" id="{7D2C9C14-1D2E-474A-8CD7-AB4EF3B43A15}"/>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Tree>
    <p:extLst>
      <p:ext uri="{BB962C8B-B14F-4D97-AF65-F5344CB8AC3E}">
        <p14:creationId xmlns:p14="http://schemas.microsoft.com/office/powerpoint/2010/main" val="1312756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iz - réponse lettre / gris">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dirty="0"/>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3">
              <a:alpha val="2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10" name="Espace réservé du contenu 2">
            <a:extLst>
              <a:ext uri="{FF2B5EF4-FFF2-40B4-BE49-F238E27FC236}">
                <a16:creationId xmlns:a16="http://schemas.microsoft.com/office/drawing/2014/main" id="{FD76EB83-B508-2F47-8614-B981BBC860F3}"/>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dirty="0">
                <a:solidFill>
                  <a:schemeClr val="tx1"/>
                </a:solidFill>
              </a:rPr>
              <a:t>Réponse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dirty="0">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13800" b="1" cap="all" baseline="0">
                <a:solidFill>
                  <a:schemeClr val="bg1"/>
                </a:solidFill>
              </a:defRPr>
            </a:lvl1pPr>
            <a:lvl2pPr marL="0" indent="0" algn="ctr">
              <a:lnSpc>
                <a:spcPct val="100000"/>
              </a:lnSpc>
              <a:spcBef>
                <a:spcPts val="0"/>
              </a:spcBef>
              <a:buNone/>
              <a:tabLst/>
              <a:defRPr sz="13800" b="1" cap="all" baseline="0">
                <a:solidFill>
                  <a:schemeClr val="bg1"/>
                </a:solidFill>
              </a:defRPr>
            </a:lvl2pPr>
            <a:lvl3pPr marL="0" indent="0" algn="ctr">
              <a:lnSpc>
                <a:spcPct val="100000"/>
              </a:lnSpc>
              <a:spcBef>
                <a:spcPts val="0"/>
              </a:spcBef>
              <a:buNone/>
              <a:tabLst/>
              <a:defRPr sz="13800" b="1" cap="all" baseline="0">
                <a:solidFill>
                  <a:schemeClr val="bg1"/>
                </a:solidFill>
              </a:defRPr>
            </a:lvl3pPr>
            <a:lvl4pPr marL="0" indent="0" algn="ctr">
              <a:lnSpc>
                <a:spcPct val="100000"/>
              </a:lnSpc>
              <a:spcBef>
                <a:spcPts val="0"/>
              </a:spcBef>
              <a:buNone/>
              <a:tabLst/>
              <a:defRPr sz="13800" b="1" cap="all" baseline="0">
                <a:solidFill>
                  <a:schemeClr val="bg1"/>
                </a:solidFill>
              </a:defRPr>
            </a:lvl4pPr>
            <a:lvl5pPr marL="0" indent="0" algn="ctr">
              <a:lnSpc>
                <a:spcPct val="100000"/>
              </a:lnSpc>
              <a:spcBef>
                <a:spcPts val="0"/>
              </a:spcBef>
              <a:buFont typeface="Arial" panose="020B0604020202020204" pitchFamily="34" charset="0"/>
              <a:buNone/>
              <a:tabLst/>
              <a:defRPr sz="13800" b="1" cap="all" baseline="0">
                <a:solidFill>
                  <a:schemeClr val="bg1"/>
                </a:solidFill>
              </a:defRPr>
            </a:lvl5pPr>
            <a:lvl6pPr marL="0" indent="0" algn="ctr">
              <a:lnSpc>
                <a:spcPct val="100000"/>
              </a:lnSpc>
              <a:spcBef>
                <a:spcPts val="0"/>
              </a:spcBef>
              <a:buFont typeface="Arial" panose="020B0604020202020204" pitchFamily="34" charset="0"/>
              <a:buNone/>
              <a:tabLst/>
              <a:defRPr sz="13800" b="1" cap="all" baseline="0">
                <a:solidFill>
                  <a:schemeClr val="bg1"/>
                </a:solidFill>
              </a:defRPr>
            </a:lvl6pPr>
            <a:lvl7pPr marL="0" indent="0" algn="ctr">
              <a:lnSpc>
                <a:spcPct val="100000"/>
              </a:lnSpc>
              <a:spcBef>
                <a:spcPts val="0"/>
              </a:spcBef>
              <a:buFont typeface="Arial" panose="020B0604020202020204" pitchFamily="34" charset="0"/>
              <a:buNone/>
              <a:tabLst/>
              <a:defRPr sz="13800" b="1" cap="all" baseline="0">
                <a:solidFill>
                  <a:schemeClr val="bg1"/>
                </a:solidFill>
              </a:defRPr>
            </a:lvl7pPr>
            <a:lvl8pPr marL="0" indent="0" algn="ctr">
              <a:lnSpc>
                <a:spcPct val="100000"/>
              </a:lnSpc>
              <a:spcBef>
                <a:spcPts val="0"/>
              </a:spcBef>
              <a:buFont typeface="Arial" panose="020B0604020202020204" pitchFamily="34" charset="0"/>
              <a:buNone/>
              <a:tabLst/>
              <a:defRPr sz="13800" b="1" cap="all" baseline="0">
                <a:solidFill>
                  <a:schemeClr val="bg1"/>
                </a:solidFill>
              </a:defRPr>
            </a:lvl8pPr>
            <a:lvl9pPr marL="0" indent="0" algn="ctr">
              <a:lnSpc>
                <a:spcPct val="100000"/>
              </a:lnSpc>
              <a:spcBef>
                <a:spcPts val="0"/>
              </a:spcBef>
              <a:buFont typeface="Arial" panose="020B0604020202020204" pitchFamily="34" charset="0"/>
              <a:buNone/>
              <a:tabLst/>
              <a:defRPr sz="13800" b="1" cap="all" baseline="0">
                <a:solidFill>
                  <a:schemeClr val="bg1"/>
                </a:solidFill>
              </a:defRPr>
            </a:lvl9pPr>
          </a:lstStyle>
          <a:p>
            <a:pPr lvl="0"/>
            <a:r>
              <a:rPr lang="fr-CA" dirty="0"/>
              <a:t>#</a:t>
            </a:r>
          </a:p>
        </p:txBody>
      </p:sp>
      <p:sp>
        <p:nvSpPr>
          <p:cNvPr id="14" name="Espace réservé du texte 7">
            <a:extLst>
              <a:ext uri="{FF2B5EF4-FFF2-40B4-BE49-F238E27FC236}">
                <a16:creationId xmlns:a16="http://schemas.microsoft.com/office/drawing/2014/main" id="{6E7A4988-F649-3544-9BA1-103FF83B4984}"/>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
        <p:nvSpPr>
          <p:cNvPr id="13" name="Espace réservé du texte 7">
            <a:extLst>
              <a:ext uri="{FF2B5EF4-FFF2-40B4-BE49-F238E27FC236}">
                <a16:creationId xmlns:a16="http://schemas.microsoft.com/office/drawing/2014/main" id="{F67251FC-5D44-2B45-8825-2E3752AFEB9B}"/>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Tree>
    <p:extLst>
      <p:ext uri="{BB962C8B-B14F-4D97-AF65-F5344CB8AC3E}">
        <p14:creationId xmlns:p14="http://schemas.microsoft.com/office/powerpoint/2010/main" val="244095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iz - réponse mot / gris">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dirty="0"/>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3">
              <a:alpha val="2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10" name="Espace réservé du contenu 2">
            <a:extLst>
              <a:ext uri="{FF2B5EF4-FFF2-40B4-BE49-F238E27FC236}">
                <a16:creationId xmlns:a16="http://schemas.microsoft.com/office/drawing/2014/main" id="{FD76EB83-B508-2F47-8614-B981BBC860F3}"/>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dirty="0">
                <a:solidFill>
                  <a:schemeClr val="tx1"/>
                </a:solidFill>
              </a:rPr>
              <a:t>Réponse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dirty="0">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5400" b="1" cap="all" baseline="0">
                <a:solidFill>
                  <a:schemeClr val="bg1"/>
                </a:solidFill>
              </a:defRPr>
            </a:lvl1pPr>
            <a:lvl2pPr marL="0" indent="0" algn="ctr">
              <a:lnSpc>
                <a:spcPct val="100000"/>
              </a:lnSpc>
              <a:spcBef>
                <a:spcPts val="0"/>
              </a:spcBef>
              <a:buNone/>
              <a:tabLst/>
              <a:defRPr sz="5400" b="1" cap="all" baseline="0">
                <a:solidFill>
                  <a:schemeClr val="bg1"/>
                </a:solidFill>
              </a:defRPr>
            </a:lvl2pPr>
            <a:lvl3pPr marL="0" indent="0" algn="ctr">
              <a:lnSpc>
                <a:spcPct val="100000"/>
              </a:lnSpc>
              <a:spcBef>
                <a:spcPts val="0"/>
              </a:spcBef>
              <a:buNone/>
              <a:tabLst/>
              <a:defRPr sz="5400" b="1" cap="all" baseline="0">
                <a:solidFill>
                  <a:schemeClr val="bg1"/>
                </a:solidFill>
              </a:defRPr>
            </a:lvl3pPr>
            <a:lvl4pPr marL="0" indent="0" algn="ctr">
              <a:lnSpc>
                <a:spcPct val="100000"/>
              </a:lnSpc>
              <a:spcBef>
                <a:spcPts val="0"/>
              </a:spcBef>
              <a:buNone/>
              <a:tabLst/>
              <a:defRPr sz="5400" b="1" cap="all" baseline="0">
                <a:solidFill>
                  <a:schemeClr val="bg1"/>
                </a:solidFill>
              </a:defRPr>
            </a:lvl4pPr>
            <a:lvl5pPr marL="0" indent="0" algn="ctr">
              <a:lnSpc>
                <a:spcPct val="100000"/>
              </a:lnSpc>
              <a:spcBef>
                <a:spcPts val="0"/>
              </a:spcBef>
              <a:buFont typeface="Arial" panose="020B0604020202020204" pitchFamily="34" charset="0"/>
              <a:buNone/>
              <a:tabLst/>
              <a:defRPr sz="5400" b="1" cap="all" baseline="0">
                <a:solidFill>
                  <a:schemeClr val="bg1"/>
                </a:solidFill>
              </a:defRPr>
            </a:lvl5pPr>
            <a:lvl6pPr marL="0" indent="0" algn="ctr">
              <a:lnSpc>
                <a:spcPct val="100000"/>
              </a:lnSpc>
              <a:spcBef>
                <a:spcPts val="0"/>
              </a:spcBef>
              <a:buFont typeface="Arial" panose="020B0604020202020204" pitchFamily="34" charset="0"/>
              <a:buNone/>
              <a:tabLst/>
              <a:defRPr sz="5400" b="1" cap="all" baseline="0">
                <a:solidFill>
                  <a:schemeClr val="bg1"/>
                </a:solidFill>
              </a:defRPr>
            </a:lvl6pPr>
            <a:lvl7pPr marL="0" indent="0" algn="ctr">
              <a:lnSpc>
                <a:spcPct val="100000"/>
              </a:lnSpc>
              <a:spcBef>
                <a:spcPts val="0"/>
              </a:spcBef>
              <a:buFont typeface="Arial" panose="020B0604020202020204" pitchFamily="34" charset="0"/>
              <a:buNone/>
              <a:tabLst/>
              <a:defRPr sz="5400" b="1" cap="all" baseline="0">
                <a:solidFill>
                  <a:schemeClr val="bg1"/>
                </a:solidFill>
              </a:defRPr>
            </a:lvl7pPr>
            <a:lvl8pPr marL="0" indent="0" algn="ctr">
              <a:lnSpc>
                <a:spcPct val="100000"/>
              </a:lnSpc>
              <a:spcBef>
                <a:spcPts val="0"/>
              </a:spcBef>
              <a:buFont typeface="Arial" panose="020B0604020202020204" pitchFamily="34" charset="0"/>
              <a:buNone/>
              <a:tabLst/>
              <a:defRPr sz="5400" b="1" cap="all" baseline="0">
                <a:solidFill>
                  <a:schemeClr val="bg1"/>
                </a:solidFill>
              </a:defRPr>
            </a:lvl8pPr>
            <a:lvl9pPr marL="0" indent="0" algn="ctr">
              <a:lnSpc>
                <a:spcPct val="100000"/>
              </a:lnSpc>
              <a:spcBef>
                <a:spcPts val="0"/>
              </a:spcBef>
              <a:buFont typeface="Arial" panose="020B0604020202020204" pitchFamily="34" charset="0"/>
              <a:buNone/>
              <a:tabLst/>
              <a:defRPr sz="5400" b="1" cap="all" baseline="0">
                <a:solidFill>
                  <a:schemeClr val="bg1"/>
                </a:solidFill>
              </a:defRPr>
            </a:lvl9pPr>
          </a:lstStyle>
          <a:p>
            <a:pPr lvl="0"/>
            <a:r>
              <a:rPr lang="fr-CA" dirty="0"/>
              <a:t>mot</a:t>
            </a:r>
          </a:p>
        </p:txBody>
      </p:sp>
      <p:sp>
        <p:nvSpPr>
          <p:cNvPr id="9" name="Espace réservé du texte 7">
            <a:extLst>
              <a:ext uri="{FF2B5EF4-FFF2-40B4-BE49-F238E27FC236}">
                <a16:creationId xmlns:a16="http://schemas.microsoft.com/office/drawing/2014/main" id="{EF60DAA7-573E-574D-B359-854194939CE9}"/>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
        <p:nvSpPr>
          <p:cNvPr id="13" name="Espace réservé du texte 7">
            <a:extLst>
              <a:ext uri="{FF2B5EF4-FFF2-40B4-BE49-F238E27FC236}">
                <a16:creationId xmlns:a16="http://schemas.microsoft.com/office/drawing/2014/main" id="{1F966F6A-2654-544A-99CC-79734BEBD9BC}"/>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Tree>
    <p:extLst>
      <p:ext uri="{BB962C8B-B14F-4D97-AF65-F5344CB8AC3E}">
        <p14:creationId xmlns:p14="http://schemas.microsoft.com/office/powerpoint/2010/main" val="107673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éparateur de section / anthracite">
    <p:bg>
      <p:bgPr>
        <a:solidFill>
          <a:schemeClr val="accent2"/>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1AF5E7B-AC20-5646-BAAC-75D7FABE8CA0}"/>
              </a:ext>
            </a:extLst>
          </p:cNvPr>
          <p:cNvSpPr>
            <a:spLocks noGrp="1"/>
          </p:cNvSpPr>
          <p:nvPr>
            <p:ph type="body" idx="1" hasCustomPrompt="1"/>
          </p:nvPr>
        </p:nvSpPr>
        <p:spPr>
          <a:xfrm>
            <a:off x="859535" y="1143000"/>
            <a:ext cx="5669280" cy="4572000"/>
          </a:xfrm>
        </p:spPr>
        <p:txBody>
          <a:bodyPr anchor="ctr">
            <a:noAutofit/>
          </a:bodyPr>
          <a:lstStyle>
            <a:lvl1pPr marL="0" indent="0">
              <a:buNone/>
              <a:defRPr sz="6000" b="1">
                <a:solidFill>
                  <a:schemeClr val="bg1"/>
                </a:solidFill>
              </a:defRPr>
            </a:lvl1pPr>
            <a:lvl2pPr marL="0" indent="0">
              <a:buNone/>
              <a:defRPr sz="2400" b="1">
                <a:solidFill>
                  <a:schemeClr val="bg1"/>
                </a:solidFill>
              </a:defRPr>
            </a:lvl2pPr>
            <a:lvl3pPr marL="0" indent="0">
              <a:buNone/>
              <a:defRPr sz="2400" b="0">
                <a:solidFill>
                  <a:schemeClr val="bg1"/>
                </a:solidFill>
              </a:defRPr>
            </a:lvl3pPr>
            <a:lvl4pPr marL="0" indent="0">
              <a:buNone/>
              <a:defRPr sz="2400" b="0">
                <a:solidFill>
                  <a:schemeClr val="bg1"/>
                </a:solidFill>
              </a:defRPr>
            </a:lvl4pPr>
            <a:lvl5pPr marL="0" indent="0">
              <a:buNone/>
              <a:defRPr sz="2400" b="0">
                <a:solidFill>
                  <a:schemeClr val="bg1"/>
                </a:solidFill>
              </a:defRPr>
            </a:lvl5pPr>
            <a:lvl6pPr marL="0" indent="0">
              <a:buNone/>
              <a:tabLst/>
              <a:defRPr sz="2400" b="0">
                <a:solidFill>
                  <a:schemeClr val="bg1"/>
                </a:solidFill>
              </a:defRPr>
            </a:lvl6pPr>
            <a:lvl7pPr marL="0" indent="0">
              <a:buNone/>
              <a:tabLst/>
              <a:defRPr sz="2400" b="0">
                <a:solidFill>
                  <a:schemeClr val="bg1"/>
                </a:solidFill>
              </a:defRPr>
            </a:lvl7pPr>
            <a:lvl8pPr marL="0" indent="0">
              <a:buNone/>
              <a:tabLst/>
              <a:defRPr sz="2400" b="0">
                <a:solidFill>
                  <a:schemeClr val="bg1"/>
                </a:solidFill>
              </a:defRPr>
            </a:lvl8pPr>
            <a:lvl9pPr marL="0" indent="0">
              <a:buNone/>
              <a:tabLst/>
              <a:defRPr sz="2400" b="0">
                <a:solidFill>
                  <a:schemeClr val="bg1"/>
                </a:solidFill>
              </a:defRPr>
            </a:lvl9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
        <p:nvSpPr>
          <p:cNvPr id="8" name="Picture Placeholder 21">
            <a:extLst>
              <a:ext uri="{FF2B5EF4-FFF2-40B4-BE49-F238E27FC236}">
                <a16:creationId xmlns:a16="http://schemas.microsoft.com/office/drawing/2014/main" id="{EA9B13A4-29EA-9A4B-9C30-85FE70160812}"/>
              </a:ext>
            </a:extLst>
          </p:cNvPr>
          <p:cNvSpPr>
            <a:spLocks noGrp="1" noChangeAspect="1"/>
          </p:cNvSpPr>
          <p:nvPr>
            <p:ph type="pic" sz="quarter" idx="16" hasCustomPrompt="1"/>
          </p:nvPr>
        </p:nvSpPr>
        <p:spPr>
          <a:xfrm>
            <a:off x="6976872" y="1416462"/>
            <a:ext cx="4023360" cy="402336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543778 w 9144000"/>
              <a:gd name="connsiteY2" fmla="*/ 2589389 h 5143500"/>
              <a:gd name="connsiteX3" fmla="*/ 0 w 9144000"/>
              <a:gd name="connsiteY3" fmla="*/ 5143500 h 5143500"/>
              <a:gd name="connsiteX4" fmla="*/ 0 w 9144000"/>
              <a:gd name="connsiteY4" fmla="*/ 0 h 5143500"/>
              <a:gd name="connsiteX0" fmla="*/ 0 w 9165413"/>
              <a:gd name="connsiteY0" fmla="*/ 0 h 5143500"/>
              <a:gd name="connsiteX1" fmla="*/ 9144000 w 9165413"/>
              <a:gd name="connsiteY1" fmla="*/ 0 h 5143500"/>
              <a:gd name="connsiteX2" fmla="*/ 9165413 w 9165413"/>
              <a:gd name="connsiteY2" fmla="*/ 5138416 h 5143500"/>
              <a:gd name="connsiteX3" fmla="*/ 0 w 9165413"/>
              <a:gd name="connsiteY3" fmla="*/ 5143500 h 5143500"/>
              <a:gd name="connsiteX4" fmla="*/ 0 w 9165413"/>
              <a:gd name="connsiteY4" fmla="*/ 0 h 5143500"/>
              <a:gd name="connsiteX0" fmla="*/ 0 w 9174229"/>
              <a:gd name="connsiteY0" fmla="*/ 2519064 h 5143500"/>
              <a:gd name="connsiteX1" fmla="*/ 9152816 w 9174229"/>
              <a:gd name="connsiteY1" fmla="*/ 0 h 5143500"/>
              <a:gd name="connsiteX2" fmla="*/ 9174229 w 9174229"/>
              <a:gd name="connsiteY2" fmla="*/ 5138416 h 5143500"/>
              <a:gd name="connsiteX3" fmla="*/ 8816 w 9174229"/>
              <a:gd name="connsiteY3" fmla="*/ 5143500 h 5143500"/>
              <a:gd name="connsiteX4" fmla="*/ 0 w 9174229"/>
              <a:gd name="connsiteY4" fmla="*/ 2519064 h 5143500"/>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30151"/>
              <a:gd name="connsiteY0" fmla="*/ 2504188 h 5128624"/>
              <a:gd name="connsiteX1" fmla="*/ 4374748 w 9130151"/>
              <a:gd name="connsiteY1" fmla="*/ 0 h 5128624"/>
              <a:gd name="connsiteX2" fmla="*/ 9130151 w 9130151"/>
              <a:gd name="connsiteY2" fmla="*/ 2589599 h 5128624"/>
              <a:gd name="connsiteX3" fmla="*/ 8816 w 9130151"/>
              <a:gd name="connsiteY3" fmla="*/ 5128624 h 5128624"/>
              <a:gd name="connsiteX4" fmla="*/ 0 w 9130151"/>
              <a:gd name="connsiteY4" fmla="*/ 2504188 h 5128624"/>
              <a:gd name="connsiteX0" fmla="*/ 0 w 9130151"/>
              <a:gd name="connsiteY0" fmla="*/ 2504188 h 5103830"/>
              <a:gd name="connsiteX1" fmla="*/ 4374748 w 9130151"/>
              <a:gd name="connsiteY1" fmla="*/ 0 h 5103830"/>
              <a:gd name="connsiteX2" fmla="*/ 9130151 w 9130151"/>
              <a:gd name="connsiteY2" fmla="*/ 2589599 h 5103830"/>
              <a:gd name="connsiteX3" fmla="*/ 4707543 w 9130151"/>
              <a:gd name="connsiteY3" fmla="*/ 5103830 h 5103830"/>
              <a:gd name="connsiteX4" fmla="*/ 0 w 9130151"/>
              <a:gd name="connsiteY4" fmla="*/ 2504188 h 5103830"/>
              <a:gd name="connsiteX0" fmla="*/ 0 w 9130151"/>
              <a:gd name="connsiteY0" fmla="*/ 2112444 h 4712086"/>
              <a:gd name="connsiteX1" fmla="*/ 4559876 w 9130151"/>
              <a:gd name="connsiteY1" fmla="*/ 0 h 4712086"/>
              <a:gd name="connsiteX2" fmla="*/ 9130151 w 9130151"/>
              <a:gd name="connsiteY2" fmla="*/ 2197855 h 4712086"/>
              <a:gd name="connsiteX3" fmla="*/ 4707543 w 9130151"/>
              <a:gd name="connsiteY3" fmla="*/ 4712086 h 4712086"/>
              <a:gd name="connsiteX4" fmla="*/ 0 w 9130151"/>
              <a:gd name="connsiteY4" fmla="*/ 2112444 h 4712086"/>
              <a:gd name="connsiteX0" fmla="*/ 0 w 9086073"/>
              <a:gd name="connsiteY0" fmla="*/ 2112444 h 4712086"/>
              <a:gd name="connsiteX1" fmla="*/ 4559876 w 9086073"/>
              <a:gd name="connsiteY1" fmla="*/ 0 h 4712086"/>
              <a:gd name="connsiteX2" fmla="*/ 9086073 w 9086073"/>
              <a:gd name="connsiteY2" fmla="*/ 2173061 h 4712086"/>
              <a:gd name="connsiteX3" fmla="*/ 4707543 w 9086073"/>
              <a:gd name="connsiteY3" fmla="*/ 4712086 h 4712086"/>
              <a:gd name="connsiteX4" fmla="*/ 0 w 9086073"/>
              <a:gd name="connsiteY4" fmla="*/ 2112444 h 4712086"/>
              <a:gd name="connsiteX0" fmla="*/ 0 w 9059626"/>
              <a:gd name="connsiteY0" fmla="*/ 2166991 h 4712086"/>
              <a:gd name="connsiteX1" fmla="*/ 4533429 w 9059626"/>
              <a:gd name="connsiteY1" fmla="*/ 0 h 4712086"/>
              <a:gd name="connsiteX2" fmla="*/ 9059626 w 9059626"/>
              <a:gd name="connsiteY2" fmla="*/ 2173061 h 4712086"/>
              <a:gd name="connsiteX3" fmla="*/ 4681096 w 9059626"/>
              <a:gd name="connsiteY3" fmla="*/ 4712086 h 4712086"/>
              <a:gd name="connsiteX4" fmla="*/ 0 w 9059626"/>
              <a:gd name="connsiteY4" fmla="*/ 2166991 h 4712086"/>
              <a:gd name="connsiteX0" fmla="*/ 0 w 9059626"/>
              <a:gd name="connsiteY0" fmla="*/ 2166991 h 5143501"/>
              <a:gd name="connsiteX1" fmla="*/ 4533429 w 9059626"/>
              <a:gd name="connsiteY1" fmla="*/ 0 h 5143501"/>
              <a:gd name="connsiteX2" fmla="*/ 9059626 w 9059626"/>
              <a:gd name="connsiteY2" fmla="*/ 2173061 h 5143501"/>
              <a:gd name="connsiteX3" fmla="*/ 4540046 w 9059626"/>
              <a:gd name="connsiteY3" fmla="*/ 5143501 h 5143501"/>
              <a:gd name="connsiteX4" fmla="*/ 0 w 9059626"/>
              <a:gd name="connsiteY4" fmla="*/ 2166991 h 5143501"/>
              <a:gd name="connsiteX0" fmla="*/ 0 w 9112520"/>
              <a:gd name="connsiteY0" fmla="*/ 2166991 h 5143501"/>
              <a:gd name="connsiteX1" fmla="*/ 4533429 w 9112520"/>
              <a:gd name="connsiteY1" fmla="*/ 0 h 5143501"/>
              <a:gd name="connsiteX2" fmla="*/ 9112520 w 9112520"/>
              <a:gd name="connsiteY2" fmla="*/ 2619353 h 5143501"/>
              <a:gd name="connsiteX3" fmla="*/ 4540046 w 9112520"/>
              <a:gd name="connsiteY3" fmla="*/ 5143501 h 5143501"/>
              <a:gd name="connsiteX4" fmla="*/ 0 w 9112520"/>
              <a:gd name="connsiteY4" fmla="*/ 2166991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205 w 9156803"/>
              <a:gd name="connsiteY0" fmla="*/ 2628158 h 5143501"/>
              <a:gd name="connsiteX1" fmla="*/ 4577712 w 9156803"/>
              <a:gd name="connsiteY1" fmla="*/ 0 h 5143501"/>
              <a:gd name="connsiteX2" fmla="*/ 9156803 w 9156803"/>
              <a:gd name="connsiteY2" fmla="*/ 2619353 h 5143501"/>
              <a:gd name="connsiteX3" fmla="*/ 4584329 w 9156803"/>
              <a:gd name="connsiteY3" fmla="*/ 5143501 h 5143501"/>
              <a:gd name="connsiteX4" fmla="*/ 205 w 9156803"/>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720"/>
              <a:gd name="connsiteY0" fmla="*/ 2628158 h 5143501"/>
              <a:gd name="connsiteX1" fmla="*/ 4577507 w 9156720"/>
              <a:gd name="connsiteY1" fmla="*/ 0 h 5143501"/>
              <a:gd name="connsiteX2" fmla="*/ 9156598 w 9156720"/>
              <a:gd name="connsiteY2" fmla="*/ 2619353 h 5143501"/>
              <a:gd name="connsiteX3" fmla="*/ 4584124 w 9156720"/>
              <a:gd name="connsiteY3" fmla="*/ 5143501 h 5143501"/>
              <a:gd name="connsiteX4" fmla="*/ 0 w 9156720"/>
              <a:gd name="connsiteY4" fmla="*/ 2628158 h 5143501"/>
              <a:gd name="connsiteX0" fmla="*/ 0 w 9157531"/>
              <a:gd name="connsiteY0" fmla="*/ 2628158 h 5143501"/>
              <a:gd name="connsiteX1" fmla="*/ 4577507 w 9157531"/>
              <a:gd name="connsiteY1" fmla="*/ 0 h 5143501"/>
              <a:gd name="connsiteX2" fmla="*/ 9156598 w 9157531"/>
              <a:gd name="connsiteY2" fmla="*/ 2619353 h 5143501"/>
              <a:gd name="connsiteX3" fmla="*/ 4584124 w 9157531"/>
              <a:gd name="connsiteY3" fmla="*/ 5143501 h 5143501"/>
              <a:gd name="connsiteX4" fmla="*/ 0 w 9157531"/>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7"/>
              <a:gd name="connsiteX1" fmla="*/ 4577507 w 9157859"/>
              <a:gd name="connsiteY1" fmla="*/ 0 h 5143507"/>
              <a:gd name="connsiteX2" fmla="*/ 9156598 w 9157859"/>
              <a:gd name="connsiteY2" fmla="*/ 2619353 h 5143507"/>
              <a:gd name="connsiteX3" fmla="*/ 4584124 w 9157859"/>
              <a:gd name="connsiteY3" fmla="*/ 5143501 h 5143507"/>
              <a:gd name="connsiteX4" fmla="*/ 0 w 9157859"/>
              <a:gd name="connsiteY4" fmla="*/ 2628158 h 5143507"/>
              <a:gd name="connsiteX0" fmla="*/ 0 w 9156846"/>
              <a:gd name="connsiteY0" fmla="*/ 2628158 h 5143509"/>
              <a:gd name="connsiteX1" fmla="*/ 4577507 w 9156846"/>
              <a:gd name="connsiteY1" fmla="*/ 0 h 5143509"/>
              <a:gd name="connsiteX2" fmla="*/ 9156598 w 9156846"/>
              <a:gd name="connsiteY2" fmla="*/ 2619353 h 5143509"/>
              <a:gd name="connsiteX3" fmla="*/ 4584124 w 9156846"/>
              <a:gd name="connsiteY3" fmla="*/ 5143501 h 5143509"/>
              <a:gd name="connsiteX4" fmla="*/ 0 w 9156846"/>
              <a:gd name="connsiteY4" fmla="*/ 2628158 h 5143509"/>
              <a:gd name="connsiteX0" fmla="*/ 0 w 9156718"/>
              <a:gd name="connsiteY0" fmla="*/ 2628158 h 5143507"/>
              <a:gd name="connsiteX1" fmla="*/ 4577507 w 9156718"/>
              <a:gd name="connsiteY1" fmla="*/ 0 h 5143507"/>
              <a:gd name="connsiteX2" fmla="*/ 9156598 w 9156718"/>
              <a:gd name="connsiteY2" fmla="*/ 2619353 h 5143507"/>
              <a:gd name="connsiteX3" fmla="*/ 4584124 w 9156718"/>
              <a:gd name="connsiteY3" fmla="*/ 5143501 h 5143507"/>
              <a:gd name="connsiteX4" fmla="*/ 0 w 9156718"/>
              <a:gd name="connsiteY4" fmla="*/ 2628158 h 5143507"/>
              <a:gd name="connsiteX0" fmla="*/ 0 w 9156599"/>
              <a:gd name="connsiteY0" fmla="*/ 2628158 h 5143509"/>
              <a:gd name="connsiteX1" fmla="*/ 4577507 w 9156599"/>
              <a:gd name="connsiteY1" fmla="*/ 0 h 5143509"/>
              <a:gd name="connsiteX2" fmla="*/ 9156598 w 9156599"/>
              <a:gd name="connsiteY2" fmla="*/ 2619353 h 5143509"/>
              <a:gd name="connsiteX3" fmla="*/ 4584124 w 9156599"/>
              <a:gd name="connsiteY3" fmla="*/ 5143501 h 5143509"/>
              <a:gd name="connsiteX4" fmla="*/ 0 w 9156599"/>
              <a:gd name="connsiteY4" fmla="*/ 2628158 h 5143509"/>
              <a:gd name="connsiteX0" fmla="*/ 0 w 9156599"/>
              <a:gd name="connsiteY0" fmla="*/ 2628158 h 5143507"/>
              <a:gd name="connsiteX1" fmla="*/ 4577507 w 9156599"/>
              <a:gd name="connsiteY1" fmla="*/ 0 h 5143507"/>
              <a:gd name="connsiteX2" fmla="*/ 9156598 w 9156599"/>
              <a:gd name="connsiteY2" fmla="*/ 2619353 h 5143507"/>
              <a:gd name="connsiteX3" fmla="*/ 4584124 w 9156599"/>
              <a:gd name="connsiteY3" fmla="*/ 5143501 h 5143507"/>
              <a:gd name="connsiteX4" fmla="*/ 0 w 9156599"/>
              <a:gd name="connsiteY4" fmla="*/ 2628158 h 5143507"/>
              <a:gd name="connsiteX0" fmla="*/ 0 w 9156599"/>
              <a:gd name="connsiteY0" fmla="*/ 2628158 h 5143551"/>
              <a:gd name="connsiteX1" fmla="*/ 4577507 w 9156599"/>
              <a:gd name="connsiteY1" fmla="*/ 0 h 5143551"/>
              <a:gd name="connsiteX2" fmla="*/ 9156598 w 9156599"/>
              <a:gd name="connsiteY2" fmla="*/ 2619353 h 5143551"/>
              <a:gd name="connsiteX3" fmla="*/ 4584124 w 9156599"/>
              <a:gd name="connsiteY3" fmla="*/ 5143501 h 5143551"/>
              <a:gd name="connsiteX4" fmla="*/ 0 w 9156599"/>
              <a:gd name="connsiteY4" fmla="*/ 2628158 h 5143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599" h="5143551">
                <a:moveTo>
                  <a:pt x="0" y="2628158"/>
                </a:moveTo>
                <a:cubicBezTo>
                  <a:pt x="733" y="983493"/>
                  <a:pt x="2364053" y="13224"/>
                  <a:pt x="4577507" y="0"/>
                </a:cubicBezTo>
                <a:cubicBezTo>
                  <a:pt x="6897908" y="17911"/>
                  <a:pt x="9149460" y="1030517"/>
                  <a:pt x="9156598" y="2619353"/>
                </a:cubicBezTo>
                <a:cubicBezTo>
                  <a:pt x="9131096" y="4090503"/>
                  <a:pt x="6936952" y="5140154"/>
                  <a:pt x="4584124" y="5143501"/>
                </a:cubicBezTo>
                <a:cubicBezTo>
                  <a:pt x="2527144" y="5151354"/>
                  <a:pt x="82278" y="4217035"/>
                  <a:pt x="0" y="2628158"/>
                </a:cubicBezTo>
                <a:close/>
              </a:path>
            </a:pathLst>
          </a:custGeom>
          <a:solidFill>
            <a:schemeClr val="bg1"/>
          </a:solidFill>
        </p:spPr>
        <p:txBody>
          <a:bodyPr anchor="t"/>
          <a:lstStyle>
            <a:lvl1pPr marL="0" indent="0" algn="ctr">
              <a:buNone/>
              <a:defRPr sz="1600" b="0">
                <a:solidFill>
                  <a:schemeClr val="tx2"/>
                </a:solidFill>
                <a:latin typeface="Arial"/>
                <a:cs typeface="Arial"/>
              </a:defRPr>
            </a:lvl1pPr>
          </a:lstStyle>
          <a:p>
            <a:r>
              <a:rPr lang="fr-CA" dirty="0"/>
              <a:t>Cliquez sur l’icône au centre de la boîte pour insérer une image</a:t>
            </a:r>
          </a:p>
        </p:txBody>
      </p:sp>
      <p:pic>
        <p:nvPicPr>
          <p:cNvPr id="4" name="Graphique 3">
            <a:extLst>
              <a:ext uri="{FF2B5EF4-FFF2-40B4-BE49-F238E27FC236}">
                <a16:creationId xmlns:a16="http://schemas.microsoft.com/office/drawing/2014/main" id="{3773A9A5-1F9B-7641-872E-5DC27922428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0800000" flipH="1" flipV="1">
            <a:off x="8512069" y="-13252"/>
            <a:ext cx="2912883" cy="1783237"/>
          </a:xfrm>
          <a:prstGeom prst="rect">
            <a:avLst/>
          </a:prstGeom>
        </p:spPr>
      </p:pic>
      <p:pic>
        <p:nvPicPr>
          <p:cNvPr id="5" name="Graphique 4">
            <a:extLst>
              <a:ext uri="{FF2B5EF4-FFF2-40B4-BE49-F238E27FC236}">
                <a16:creationId xmlns:a16="http://schemas.microsoft.com/office/drawing/2014/main" id="{1B4919AE-C47E-EE43-8CF7-A7E4B867C7C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451" t="10266"/>
          <a:stretch/>
        </p:blipFill>
        <p:spPr>
          <a:xfrm flipH="1">
            <a:off x="10151991" y="331304"/>
            <a:ext cx="2053261" cy="2345635"/>
          </a:xfrm>
          <a:prstGeom prst="rect">
            <a:avLst/>
          </a:prstGeom>
        </p:spPr>
      </p:pic>
      <p:pic>
        <p:nvPicPr>
          <p:cNvPr id="9" name="Graphique 8">
            <a:extLst>
              <a:ext uri="{FF2B5EF4-FFF2-40B4-BE49-F238E27FC236}">
                <a16:creationId xmlns:a16="http://schemas.microsoft.com/office/drawing/2014/main" id="{2768AE2C-F429-C541-93EB-5CC7D84891B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9844120" y="4828172"/>
            <a:ext cx="2228610" cy="2228610"/>
          </a:xfrm>
          <a:prstGeom prst="rect">
            <a:avLst/>
          </a:prstGeom>
        </p:spPr>
      </p:pic>
    </p:spTree>
    <p:extLst>
      <p:ext uri="{BB962C8B-B14F-4D97-AF65-F5344CB8AC3E}">
        <p14:creationId xmlns:p14="http://schemas.microsoft.com/office/powerpoint/2010/main" val="1367873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iz - question / anthracite">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dirty="0"/>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grpSp>
        <p:nvGrpSpPr>
          <p:cNvPr id="2" name="Groupe 1">
            <a:extLst>
              <a:ext uri="{FF2B5EF4-FFF2-40B4-BE49-F238E27FC236}">
                <a16:creationId xmlns:a16="http://schemas.microsoft.com/office/drawing/2014/main" id="{418669CF-8A1F-9F48-B924-C241EACDD350}"/>
              </a:ext>
            </a:extLst>
          </p:cNvPr>
          <p:cNvGrpSpPr/>
          <p:nvPr userDrawn="1"/>
        </p:nvGrpSpPr>
        <p:grpSpPr>
          <a:xfrm>
            <a:off x="8640689" y="2800350"/>
            <a:ext cx="2286000" cy="2286000"/>
            <a:chOff x="8640689" y="2800350"/>
            <a:chExt cx="2286000" cy="2286000"/>
          </a:xfrm>
        </p:grpSpPr>
        <p:sp>
          <p:nvSpPr>
            <p:cNvPr id="6" name="Ellipse 5">
              <a:extLst>
                <a:ext uri="{FF2B5EF4-FFF2-40B4-BE49-F238E27FC236}">
                  <a16:creationId xmlns:a16="http://schemas.microsoft.com/office/drawing/2014/main" id="{E418B851-5B25-EA46-86B8-E4CD19A51D2A}"/>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dirty="0">
                <a:solidFill>
                  <a:srgbClr val="F6891F"/>
                </a:solidFill>
              </a:endParaRPr>
            </a:p>
          </p:txBody>
        </p:sp>
        <p:pic>
          <p:nvPicPr>
            <p:cNvPr id="9" name="Graphique 8">
              <a:extLst>
                <a:ext uri="{FF2B5EF4-FFF2-40B4-BE49-F238E27FC236}">
                  <a16:creationId xmlns:a16="http://schemas.microsoft.com/office/drawing/2014/main" id="{EED37363-B633-F040-ADBF-275A6B2C71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57383" y="3017044"/>
              <a:ext cx="1852613" cy="1852613"/>
            </a:xfrm>
            <a:prstGeom prst="rect">
              <a:avLst/>
            </a:prstGeom>
          </p:spPr>
        </p:pic>
      </p:grpSp>
      <p:sp>
        <p:nvSpPr>
          <p:cNvPr id="11" name="Espace réservé du texte 7">
            <a:extLst>
              <a:ext uri="{FF2B5EF4-FFF2-40B4-BE49-F238E27FC236}">
                <a16:creationId xmlns:a16="http://schemas.microsoft.com/office/drawing/2014/main" id="{FD54183E-6A40-2844-A85F-0190EFB88B05}"/>
              </a:ext>
            </a:extLst>
          </p:cNvPr>
          <p:cNvSpPr>
            <a:spLocks noGrp="1"/>
          </p:cNvSpPr>
          <p:nvPr>
            <p:ph type="body" sz="quarter" idx="15"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
        <p:nvSpPr>
          <p:cNvPr id="12" name="Espace réservé du texte 7">
            <a:extLst>
              <a:ext uri="{FF2B5EF4-FFF2-40B4-BE49-F238E27FC236}">
                <a16:creationId xmlns:a16="http://schemas.microsoft.com/office/drawing/2014/main" id="{7D2C9C14-1D2E-474A-8CD7-AB4EF3B43A15}"/>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Tree>
    <p:extLst>
      <p:ext uri="{BB962C8B-B14F-4D97-AF65-F5344CB8AC3E}">
        <p14:creationId xmlns:p14="http://schemas.microsoft.com/office/powerpoint/2010/main" val="4215250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 réponse lettre / anthracite">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dirty="0"/>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10" name="Espace réservé du contenu 2">
            <a:extLst>
              <a:ext uri="{FF2B5EF4-FFF2-40B4-BE49-F238E27FC236}">
                <a16:creationId xmlns:a16="http://schemas.microsoft.com/office/drawing/2014/main" id="{FD76EB83-B508-2F47-8614-B981BBC860F3}"/>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dirty="0">
                <a:solidFill>
                  <a:schemeClr val="bg1"/>
                </a:solidFill>
              </a:rPr>
              <a:t>Réponse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dirty="0">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13800" b="1" cap="all" baseline="0">
                <a:solidFill>
                  <a:schemeClr val="bg1"/>
                </a:solidFill>
              </a:defRPr>
            </a:lvl1pPr>
            <a:lvl2pPr marL="0" indent="0" algn="ctr">
              <a:lnSpc>
                <a:spcPct val="100000"/>
              </a:lnSpc>
              <a:spcBef>
                <a:spcPts val="0"/>
              </a:spcBef>
              <a:buNone/>
              <a:tabLst/>
              <a:defRPr sz="13800" b="1" cap="all" baseline="0">
                <a:solidFill>
                  <a:schemeClr val="bg1"/>
                </a:solidFill>
              </a:defRPr>
            </a:lvl2pPr>
            <a:lvl3pPr marL="0" indent="0" algn="ctr">
              <a:lnSpc>
                <a:spcPct val="100000"/>
              </a:lnSpc>
              <a:spcBef>
                <a:spcPts val="0"/>
              </a:spcBef>
              <a:buNone/>
              <a:tabLst/>
              <a:defRPr sz="13800" b="1" cap="all" baseline="0">
                <a:solidFill>
                  <a:schemeClr val="bg1"/>
                </a:solidFill>
              </a:defRPr>
            </a:lvl3pPr>
            <a:lvl4pPr marL="0" indent="0" algn="ctr">
              <a:lnSpc>
                <a:spcPct val="100000"/>
              </a:lnSpc>
              <a:spcBef>
                <a:spcPts val="0"/>
              </a:spcBef>
              <a:buNone/>
              <a:tabLst/>
              <a:defRPr sz="13800" b="1" cap="all" baseline="0">
                <a:solidFill>
                  <a:schemeClr val="bg1"/>
                </a:solidFill>
              </a:defRPr>
            </a:lvl4pPr>
            <a:lvl5pPr marL="0" indent="0" algn="ctr">
              <a:lnSpc>
                <a:spcPct val="100000"/>
              </a:lnSpc>
              <a:spcBef>
                <a:spcPts val="0"/>
              </a:spcBef>
              <a:buFont typeface="Arial" panose="020B0604020202020204" pitchFamily="34" charset="0"/>
              <a:buNone/>
              <a:tabLst/>
              <a:defRPr sz="13800" b="1" cap="all" baseline="0">
                <a:solidFill>
                  <a:schemeClr val="bg1"/>
                </a:solidFill>
              </a:defRPr>
            </a:lvl5pPr>
            <a:lvl6pPr marL="0" indent="0" algn="ctr">
              <a:lnSpc>
                <a:spcPct val="100000"/>
              </a:lnSpc>
              <a:spcBef>
                <a:spcPts val="0"/>
              </a:spcBef>
              <a:buFont typeface="Arial" panose="020B0604020202020204" pitchFamily="34" charset="0"/>
              <a:buNone/>
              <a:tabLst/>
              <a:defRPr sz="13800" b="1" cap="all" baseline="0">
                <a:solidFill>
                  <a:schemeClr val="bg1"/>
                </a:solidFill>
              </a:defRPr>
            </a:lvl6pPr>
            <a:lvl7pPr marL="0" indent="0" algn="ctr">
              <a:lnSpc>
                <a:spcPct val="100000"/>
              </a:lnSpc>
              <a:spcBef>
                <a:spcPts val="0"/>
              </a:spcBef>
              <a:buFont typeface="Arial" panose="020B0604020202020204" pitchFamily="34" charset="0"/>
              <a:buNone/>
              <a:tabLst/>
              <a:defRPr sz="13800" b="1" cap="all" baseline="0">
                <a:solidFill>
                  <a:schemeClr val="bg1"/>
                </a:solidFill>
              </a:defRPr>
            </a:lvl7pPr>
            <a:lvl8pPr marL="0" indent="0" algn="ctr">
              <a:lnSpc>
                <a:spcPct val="100000"/>
              </a:lnSpc>
              <a:spcBef>
                <a:spcPts val="0"/>
              </a:spcBef>
              <a:buFont typeface="Arial" panose="020B0604020202020204" pitchFamily="34" charset="0"/>
              <a:buNone/>
              <a:tabLst/>
              <a:defRPr sz="13800" b="1" cap="all" baseline="0">
                <a:solidFill>
                  <a:schemeClr val="bg1"/>
                </a:solidFill>
              </a:defRPr>
            </a:lvl8pPr>
            <a:lvl9pPr marL="0" indent="0" algn="ctr">
              <a:lnSpc>
                <a:spcPct val="100000"/>
              </a:lnSpc>
              <a:spcBef>
                <a:spcPts val="0"/>
              </a:spcBef>
              <a:buFont typeface="Arial" panose="020B0604020202020204" pitchFamily="34" charset="0"/>
              <a:buNone/>
              <a:tabLst/>
              <a:defRPr sz="13800" b="1" cap="all" baseline="0">
                <a:solidFill>
                  <a:schemeClr val="bg1"/>
                </a:solidFill>
              </a:defRPr>
            </a:lvl9pPr>
          </a:lstStyle>
          <a:p>
            <a:pPr lvl="0"/>
            <a:r>
              <a:rPr lang="fr-CA" dirty="0"/>
              <a:t>#</a:t>
            </a:r>
          </a:p>
        </p:txBody>
      </p:sp>
      <p:sp>
        <p:nvSpPr>
          <p:cNvPr id="14" name="Espace réservé du texte 7">
            <a:extLst>
              <a:ext uri="{FF2B5EF4-FFF2-40B4-BE49-F238E27FC236}">
                <a16:creationId xmlns:a16="http://schemas.microsoft.com/office/drawing/2014/main" id="{6E7A4988-F649-3544-9BA1-103FF83B4984}"/>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
        <p:nvSpPr>
          <p:cNvPr id="13" name="Espace réservé du texte 7">
            <a:extLst>
              <a:ext uri="{FF2B5EF4-FFF2-40B4-BE49-F238E27FC236}">
                <a16:creationId xmlns:a16="http://schemas.microsoft.com/office/drawing/2014/main" id="{F67251FC-5D44-2B45-8825-2E3752AFEB9B}"/>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Tree>
    <p:extLst>
      <p:ext uri="{BB962C8B-B14F-4D97-AF65-F5344CB8AC3E}">
        <p14:creationId xmlns:p14="http://schemas.microsoft.com/office/powerpoint/2010/main" val="513654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iz - réponse mot / anthracite">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dirty="0"/>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10" name="Espace réservé du contenu 2">
            <a:extLst>
              <a:ext uri="{FF2B5EF4-FFF2-40B4-BE49-F238E27FC236}">
                <a16:creationId xmlns:a16="http://schemas.microsoft.com/office/drawing/2014/main" id="{FD76EB83-B508-2F47-8614-B981BBC860F3}"/>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dirty="0">
                <a:solidFill>
                  <a:schemeClr val="bg1"/>
                </a:solidFill>
              </a:rPr>
              <a:t>Réponse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dirty="0">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5400" b="1" cap="all" baseline="0">
                <a:solidFill>
                  <a:schemeClr val="bg1"/>
                </a:solidFill>
              </a:defRPr>
            </a:lvl1pPr>
            <a:lvl2pPr marL="0" indent="0" algn="ctr">
              <a:lnSpc>
                <a:spcPct val="100000"/>
              </a:lnSpc>
              <a:spcBef>
                <a:spcPts val="0"/>
              </a:spcBef>
              <a:buNone/>
              <a:tabLst/>
              <a:defRPr sz="5400" b="1" cap="all" baseline="0">
                <a:solidFill>
                  <a:schemeClr val="bg1"/>
                </a:solidFill>
              </a:defRPr>
            </a:lvl2pPr>
            <a:lvl3pPr marL="0" indent="0" algn="ctr">
              <a:lnSpc>
                <a:spcPct val="100000"/>
              </a:lnSpc>
              <a:spcBef>
                <a:spcPts val="0"/>
              </a:spcBef>
              <a:buNone/>
              <a:tabLst/>
              <a:defRPr sz="5400" b="1" cap="all" baseline="0">
                <a:solidFill>
                  <a:schemeClr val="bg1"/>
                </a:solidFill>
              </a:defRPr>
            </a:lvl3pPr>
            <a:lvl4pPr marL="0" indent="0" algn="ctr">
              <a:lnSpc>
                <a:spcPct val="100000"/>
              </a:lnSpc>
              <a:spcBef>
                <a:spcPts val="0"/>
              </a:spcBef>
              <a:buNone/>
              <a:tabLst/>
              <a:defRPr sz="5400" b="1" cap="all" baseline="0">
                <a:solidFill>
                  <a:schemeClr val="bg1"/>
                </a:solidFill>
              </a:defRPr>
            </a:lvl4pPr>
            <a:lvl5pPr marL="0" indent="0" algn="ctr">
              <a:lnSpc>
                <a:spcPct val="100000"/>
              </a:lnSpc>
              <a:spcBef>
                <a:spcPts val="0"/>
              </a:spcBef>
              <a:buFont typeface="Arial" panose="020B0604020202020204" pitchFamily="34" charset="0"/>
              <a:buNone/>
              <a:tabLst/>
              <a:defRPr sz="5400" b="1" cap="all" baseline="0">
                <a:solidFill>
                  <a:schemeClr val="bg1"/>
                </a:solidFill>
              </a:defRPr>
            </a:lvl5pPr>
            <a:lvl6pPr marL="0" indent="0" algn="ctr">
              <a:lnSpc>
                <a:spcPct val="100000"/>
              </a:lnSpc>
              <a:spcBef>
                <a:spcPts val="0"/>
              </a:spcBef>
              <a:buFont typeface="Arial" panose="020B0604020202020204" pitchFamily="34" charset="0"/>
              <a:buNone/>
              <a:tabLst/>
              <a:defRPr sz="5400" b="1" cap="all" baseline="0">
                <a:solidFill>
                  <a:schemeClr val="bg1"/>
                </a:solidFill>
              </a:defRPr>
            </a:lvl6pPr>
            <a:lvl7pPr marL="0" indent="0" algn="ctr">
              <a:lnSpc>
                <a:spcPct val="100000"/>
              </a:lnSpc>
              <a:spcBef>
                <a:spcPts val="0"/>
              </a:spcBef>
              <a:buFont typeface="Arial" panose="020B0604020202020204" pitchFamily="34" charset="0"/>
              <a:buNone/>
              <a:tabLst/>
              <a:defRPr sz="5400" b="1" cap="all" baseline="0">
                <a:solidFill>
                  <a:schemeClr val="bg1"/>
                </a:solidFill>
              </a:defRPr>
            </a:lvl7pPr>
            <a:lvl8pPr marL="0" indent="0" algn="ctr">
              <a:lnSpc>
                <a:spcPct val="100000"/>
              </a:lnSpc>
              <a:spcBef>
                <a:spcPts val="0"/>
              </a:spcBef>
              <a:buFont typeface="Arial" panose="020B0604020202020204" pitchFamily="34" charset="0"/>
              <a:buNone/>
              <a:tabLst/>
              <a:defRPr sz="5400" b="1" cap="all" baseline="0">
                <a:solidFill>
                  <a:schemeClr val="bg1"/>
                </a:solidFill>
              </a:defRPr>
            </a:lvl8pPr>
            <a:lvl9pPr marL="0" indent="0" algn="ctr">
              <a:lnSpc>
                <a:spcPct val="100000"/>
              </a:lnSpc>
              <a:spcBef>
                <a:spcPts val="0"/>
              </a:spcBef>
              <a:buFont typeface="Arial" panose="020B0604020202020204" pitchFamily="34" charset="0"/>
              <a:buNone/>
              <a:tabLst/>
              <a:defRPr sz="5400" b="1" cap="all" baseline="0">
                <a:solidFill>
                  <a:schemeClr val="bg1"/>
                </a:solidFill>
              </a:defRPr>
            </a:lvl9pPr>
          </a:lstStyle>
          <a:p>
            <a:pPr lvl="0"/>
            <a:r>
              <a:rPr lang="fr-CA" dirty="0"/>
              <a:t>mot</a:t>
            </a:r>
          </a:p>
        </p:txBody>
      </p:sp>
      <p:sp>
        <p:nvSpPr>
          <p:cNvPr id="9" name="Espace réservé du texte 7">
            <a:extLst>
              <a:ext uri="{FF2B5EF4-FFF2-40B4-BE49-F238E27FC236}">
                <a16:creationId xmlns:a16="http://schemas.microsoft.com/office/drawing/2014/main" id="{EF60DAA7-573E-574D-B359-854194939CE9}"/>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
        <p:nvSpPr>
          <p:cNvPr id="13" name="Espace réservé du texte 7">
            <a:extLst>
              <a:ext uri="{FF2B5EF4-FFF2-40B4-BE49-F238E27FC236}">
                <a16:creationId xmlns:a16="http://schemas.microsoft.com/office/drawing/2014/main" id="{1F966F6A-2654-544A-99CC-79734BEBD9BC}"/>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Tree>
    <p:extLst>
      <p:ext uri="{BB962C8B-B14F-4D97-AF65-F5344CB8AC3E}">
        <p14:creationId xmlns:p14="http://schemas.microsoft.com/office/powerpoint/2010/main" val="2239960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éparateur de section / orange">
    <p:bg>
      <p:bgPr>
        <a:solidFill>
          <a:schemeClr val="accent1"/>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1AF5E7B-AC20-5646-BAAC-75D7FABE8CA0}"/>
              </a:ext>
            </a:extLst>
          </p:cNvPr>
          <p:cNvSpPr>
            <a:spLocks noGrp="1"/>
          </p:cNvSpPr>
          <p:nvPr>
            <p:ph type="body" idx="1" hasCustomPrompt="1"/>
          </p:nvPr>
        </p:nvSpPr>
        <p:spPr>
          <a:xfrm>
            <a:off x="859535" y="1143000"/>
            <a:ext cx="5669280" cy="4572000"/>
          </a:xfrm>
        </p:spPr>
        <p:txBody>
          <a:bodyPr anchor="ctr">
            <a:noAutofit/>
          </a:bodyPr>
          <a:lstStyle>
            <a:lvl1pPr marL="0" indent="0">
              <a:buNone/>
              <a:defRPr sz="6000" b="1">
                <a:solidFill>
                  <a:schemeClr val="bg1"/>
                </a:solidFill>
              </a:defRPr>
            </a:lvl1pPr>
            <a:lvl2pPr marL="0" indent="0">
              <a:buNone/>
              <a:defRPr sz="2400" b="1">
                <a:solidFill>
                  <a:schemeClr val="tx2"/>
                </a:solidFill>
              </a:defRPr>
            </a:lvl2pPr>
            <a:lvl3pPr marL="0" indent="0">
              <a:buNone/>
              <a:defRPr sz="2400" b="0">
                <a:solidFill>
                  <a:schemeClr val="tx2"/>
                </a:solidFill>
              </a:defRPr>
            </a:lvl3pPr>
            <a:lvl4pPr marL="0" indent="0">
              <a:buNone/>
              <a:defRPr sz="2400" b="0">
                <a:solidFill>
                  <a:schemeClr val="tx2"/>
                </a:solidFill>
              </a:defRPr>
            </a:lvl4pPr>
            <a:lvl5pPr marL="0" indent="0">
              <a:buNone/>
              <a:defRPr sz="2400" b="0">
                <a:solidFill>
                  <a:schemeClr val="tx2"/>
                </a:solidFill>
              </a:defRPr>
            </a:lvl5pPr>
            <a:lvl6pPr marL="0" indent="0">
              <a:buNone/>
              <a:tabLst/>
              <a:defRPr sz="2400" b="0">
                <a:solidFill>
                  <a:schemeClr val="tx2"/>
                </a:solidFill>
              </a:defRPr>
            </a:lvl6pPr>
            <a:lvl7pPr marL="0" indent="0">
              <a:buNone/>
              <a:tabLst/>
              <a:defRPr sz="2400" b="0">
                <a:solidFill>
                  <a:schemeClr val="tx2"/>
                </a:solidFill>
              </a:defRPr>
            </a:lvl7pPr>
            <a:lvl8pPr marL="0" indent="0">
              <a:buNone/>
              <a:tabLst/>
              <a:defRPr sz="2400" b="0">
                <a:solidFill>
                  <a:schemeClr val="tx2"/>
                </a:solidFill>
              </a:defRPr>
            </a:lvl8pPr>
            <a:lvl9pPr marL="0" indent="0">
              <a:buNone/>
              <a:tabLst/>
              <a:defRPr sz="2400" b="0">
                <a:solidFill>
                  <a:schemeClr val="tx2"/>
                </a:solidFill>
              </a:defRPr>
            </a:lvl9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pic>
        <p:nvPicPr>
          <p:cNvPr id="4" name="Graphique 3">
            <a:extLst>
              <a:ext uri="{FF2B5EF4-FFF2-40B4-BE49-F238E27FC236}">
                <a16:creationId xmlns:a16="http://schemas.microsoft.com/office/drawing/2014/main" id="{FBC07757-77C5-524C-B910-557C8E959EE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6200000" flipH="1" flipV="1">
            <a:off x="9848146" y="3511825"/>
            <a:ext cx="2912883" cy="1783237"/>
          </a:xfrm>
          <a:prstGeom prst="rect">
            <a:avLst/>
          </a:prstGeom>
        </p:spPr>
      </p:pic>
      <p:pic>
        <p:nvPicPr>
          <p:cNvPr id="6" name="Graphique 5">
            <a:extLst>
              <a:ext uri="{FF2B5EF4-FFF2-40B4-BE49-F238E27FC236}">
                <a16:creationId xmlns:a16="http://schemas.microsoft.com/office/drawing/2014/main" id="{A70DBE9A-782A-CA47-8C6B-15DF0D3C441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0800000" flipH="1">
            <a:off x="9279117" y="5088014"/>
            <a:ext cx="2912883" cy="1783237"/>
          </a:xfrm>
          <a:prstGeom prst="rect">
            <a:avLst/>
          </a:prstGeom>
        </p:spPr>
      </p:pic>
      <p:pic>
        <p:nvPicPr>
          <p:cNvPr id="9" name="Graphique 8">
            <a:extLst>
              <a:ext uri="{FF2B5EF4-FFF2-40B4-BE49-F238E27FC236}">
                <a16:creationId xmlns:a16="http://schemas.microsoft.com/office/drawing/2014/main" id="{DE36D25E-AC8F-D64E-9495-A3A4FD879929}"/>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4114" t="13955" r="21853"/>
          <a:stretch/>
        </p:blipFill>
        <p:spPr>
          <a:xfrm>
            <a:off x="10588487" y="0"/>
            <a:ext cx="1603514" cy="2553528"/>
          </a:xfrm>
          <a:prstGeom prst="rect">
            <a:avLst/>
          </a:prstGeom>
        </p:spPr>
      </p:pic>
      <p:pic>
        <p:nvPicPr>
          <p:cNvPr id="10" name="Graphique 9">
            <a:extLst>
              <a:ext uri="{FF2B5EF4-FFF2-40B4-BE49-F238E27FC236}">
                <a16:creationId xmlns:a16="http://schemas.microsoft.com/office/drawing/2014/main" id="{ABB79D62-4DCF-1B4E-B374-A67D985758A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0800000" flipH="1" flipV="1">
            <a:off x="8512069" y="-13252"/>
            <a:ext cx="2912883" cy="1783237"/>
          </a:xfrm>
          <a:prstGeom prst="rect">
            <a:avLst/>
          </a:prstGeom>
        </p:spPr>
      </p:pic>
      <p:sp>
        <p:nvSpPr>
          <p:cNvPr id="8" name="Picture Placeholder 21">
            <a:extLst>
              <a:ext uri="{FF2B5EF4-FFF2-40B4-BE49-F238E27FC236}">
                <a16:creationId xmlns:a16="http://schemas.microsoft.com/office/drawing/2014/main" id="{EA9B13A4-29EA-9A4B-9C30-85FE70160812}"/>
              </a:ext>
            </a:extLst>
          </p:cNvPr>
          <p:cNvSpPr>
            <a:spLocks noGrp="1" noChangeAspect="1"/>
          </p:cNvSpPr>
          <p:nvPr>
            <p:ph type="pic" sz="quarter" idx="16" hasCustomPrompt="1"/>
          </p:nvPr>
        </p:nvSpPr>
        <p:spPr>
          <a:xfrm>
            <a:off x="6976872" y="1416462"/>
            <a:ext cx="4023360" cy="402336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543778 w 9144000"/>
              <a:gd name="connsiteY2" fmla="*/ 2589389 h 5143500"/>
              <a:gd name="connsiteX3" fmla="*/ 0 w 9144000"/>
              <a:gd name="connsiteY3" fmla="*/ 5143500 h 5143500"/>
              <a:gd name="connsiteX4" fmla="*/ 0 w 9144000"/>
              <a:gd name="connsiteY4" fmla="*/ 0 h 5143500"/>
              <a:gd name="connsiteX0" fmla="*/ 0 w 9165413"/>
              <a:gd name="connsiteY0" fmla="*/ 0 h 5143500"/>
              <a:gd name="connsiteX1" fmla="*/ 9144000 w 9165413"/>
              <a:gd name="connsiteY1" fmla="*/ 0 h 5143500"/>
              <a:gd name="connsiteX2" fmla="*/ 9165413 w 9165413"/>
              <a:gd name="connsiteY2" fmla="*/ 5138416 h 5143500"/>
              <a:gd name="connsiteX3" fmla="*/ 0 w 9165413"/>
              <a:gd name="connsiteY3" fmla="*/ 5143500 h 5143500"/>
              <a:gd name="connsiteX4" fmla="*/ 0 w 9165413"/>
              <a:gd name="connsiteY4" fmla="*/ 0 h 5143500"/>
              <a:gd name="connsiteX0" fmla="*/ 0 w 9174229"/>
              <a:gd name="connsiteY0" fmla="*/ 2519064 h 5143500"/>
              <a:gd name="connsiteX1" fmla="*/ 9152816 w 9174229"/>
              <a:gd name="connsiteY1" fmla="*/ 0 h 5143500"/>
              <a:gd name="connsiteX2" fmla="*/ 9174229 w 9174229"/>
              <a:gd name="connsiteY2" fmla="*/ 5138416 h 5143500"/>
              <a:gd name="connsiteX3" fmla="*/ 8816 w 9174229"/>
              <a:gd name="connsiteY3" fmla="*/ 5143500 h 5143500"/>
              <a:gd name="connsiteX4" fmla="*/ 0 w 9174229"/>
              <a:gd name="connsiteY4" fmla="*/ 2519064 h 5143500"/>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30151"/>
              <a:gd name="connsiteY0" fmla="*/ 2504188 h 5128624"/>
              <a:gd name="connsiteX1" fmla="*/ 4374748 w 9130151"/>
              <a:gd name="connsiteY1" fmla="*/ 0 h 5128624"/>
              <a:gd name="connsiteX2" fmla="*/ 9130151 w 9130151"/>
              <a:gd name="connsiteY2" fmla="*/ 2589599 h 5128624"/>
              <a:gd name="connsiteX3" fmla="*/ 8816 w 9130151"/>
              <a:gd name="connsiteY3" fmla="*/ 5128624 h 5128624"/>
              <a:gd name="connsiteX4" fmla="*/ 0 w 9130151"/>
              <a:gd name="connsiteY4" fmla="*/ 2504188 h 5128624"/>
              <a:gd name="connsiteX0" fmla="*/ 0 w 9130151"/>
              <a:gd name="connsiteY0" fmla="*/ 2504188 h 5103830"/>
              <a:gd name="connsiteX1" fmla="*/ 4374748 w 9130151"/>
              <a:gd name="connsiteY1" fmla="*/ 0 h 5103830"/>
              <a:gd name="connsiteX2" fmla="*/ 9130151 w 9130151"/>
              <a:gd name="connsiteY2" fmla="*/ 2589599 h 5103830"/>
              <a:gd name="connsiteX3" fmla="*/ 4707543 w 9130151"/>
              <a:gd name="connsiteY3" fmla="*/ 5103830 h 5103830"/>
              <a:gd name="connsiteX4" fmla="*/ 0 w 9130151"/>
              <a:gd name="connsiteY4" fmla="*/ 2504188 h 5103830"/>
              <a:gd name="connsiteX0" fmla="*/ 0 w 9130151"/>
              <a:gd name="connsiteY0" fmla="*/ 2112444 h 4712086"/>
              <a:gd name="connsiteX1" fmla="*/ 4559876 w 9130151"/>
              <a:gd name="connsiteY1" fmla="*/ 0 h 4712086"/>
              <a:gd name="connsiteX2" fmla="*/ 9130151 w 9130151"/>
              <a:gd name="connsiteY2" fmla="*/ 2197855 h 4712086"/>
              <a:gd name="connsiteX3" fmla="*/ 4707543 w 9130151"/>
              <a:gd name="connsiteY3" fmla="*/ 4712086 h 4712086"/>
              <a:gd name="connsiteX4" fmla="*/ 0 w 9130151"/>
              <a:gd name="connsiteY4" fmla="*/ 2112444 h 4712086"/>
              <a:gd name="connsiteX0" fmla="*/ 0 w 9086073"/>
              <a:gd name="connsiteY0" fmla="*/ 2112444 h 4712086"/>
              <a:gd name="connsiteX1" fmla="*/ 4559876 w 9086073"/>
              <a:gd name="connsiteY1" fmla="*/ 0 h 4712086"/>
              <a:gd name="connsiteX2" fmla="*/ 9086073 w 9086073"/>
              <a:gd name="connsiteY2" fmla="*/ 2173061 h 4712086"/>
              <a:gd name="connsiteX3" fmla="*/ 4707543 w 9086073"/>
              <a:gd name="connsiteY3" fmla="*/ 4712086 h 4712086"/>
              <a:gd name="connsiteX4" fmla="*/ 0 w 9086073"/>
              <a:gd name="connsiteY4" fmla="*/ 2112444 h 4712086"/>
              <a:gd name="connsiteX0" fmla="*/ 0 w 9059626"/>
              <a:gd name="connsiteY0" fmla="*/ 2166991 h 4712086"/>
              <a:gd name="connsiteX1" fmla="*/ 4533429 w 9059626"/>
              <a:gd name="connsiteY1" fmla="*/ 0 h 4712086"/>
              <a:gd name="connsiteX2" fmla="*/ 9059626 w 9059626"/>
              <a:gd name="connsiteY2" fmla="*/ 2173061 h 4712086"/>
              <a:gd name="connsiteX3" fmla="*/ 4681096 w 9059626"/>
              <a:gd name="connsiteY3" fmla="*/ 4712086 h 4712086"/>
              <a:gd name="connsiteX4" fmla="*/ 0 w 9059626"/>
              <a:gd name="connsiteY4" fmla="*/ 2166991 h 4712086"/>
              <a:gd name="connsiteX0" fmla="*/ 0 w 9059626"/>
              <a:gd name="connsiteY0" fmla="*/ 2166991 h 5143501"/>
              <a:gd name="connsiteX1" fmla="*/ 4533429 w 9059626"/>
              <a:gd name="connsiteY1" fmla="*/ 0 h 5143501"/>
              <a:gd name="connsiteX2" fmla="*/ 9059626 w 9059626"/>
              <a:gd name="connsiteY2" fmla="*/ 2173061 h 5143501"/>
              <a:gd name="connsiteX3" fmla="*/ 4540046 w 9059626"/>
              <a:gd name="connsiteY3" fmla="*/ 5143501 h 5143501"/>
              <a:gd name="connsiteX4" fmla="*/ 0 w 9059626"/>
              <a:gd name="connsiteY4" fmla="*/ 2166991 h 5143501"/>
              <a:gd name="connsiteX0" fmla="*/ 0 w 9112520"/>
              <a:gd name="connsiteY0" fmla="*/ 2166991 h 5143501"/>
              <a:gd name="connsiteX1" fmla="*/ 4533429 w 9112520"/>
              <a:gd name="connsiteY1" fmla="*/ 0 h 5143501"/>
              <a:gd name="connsiteX2" fmla="*/ 9112520 w 9112520"/>
              <a:gd name="connsiteY2" fmla="*/ 2619353 h 5143501"/>
              <a:gd name="connsiteX3" fmla="*/ 4540046 w 9112520"/>
              <a:gd name="connsiteY3" fmla="*/ 5143501 h 5143501"/>
              <a:gd name="connsiteX4" fmla="*/ 0 w 9112520"/>
              <a:gd name="connsiteY4" fmla="*/ 2166991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205 w 9156803"/>
              <a:gd name="connsiteY0" fmla="*/ 2628158 h 5143501"/>
              <a:gd name="connsiteX1" fmla="*/ 4577712 w 9156803"/>
              <a:gd name="connsiteY1" fmla="*/ 0 h 5143501"/>
              <a:gd name="connsiteX2" fmla="*/ 9156803 w 9156803"/>
              <a:gd name="connsiteY2" fmla="*/ 2619353 h 5143501"/>
              <a:gd name="connsiteX3" fmla="*/ 4584329 w 9156803"/>
              <a:gd name="connsiteY3" fmla="*/ 5143501 h 5143501"/>
              <a:gd name="connsiteX4" fmla="*/ 205 w 9156803"/>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720"/>
              <a:gd name="connsiteY0" fmla="*/ 2628158 h 5143501"/>
              <a:gd name="connsiteX1" fmla="*/ 4577507 w 9156720"/>
              <a:gd name="connsiteY1" fmla="*/ 0 h 5143501"/>
              <a:gd name="connsiteX2" fmla="*/ 9156598 w 9156720"/>
              <a:gd name="connsiteY2" fmla="*/ 2619353 h 5143501"/>
              <a:gd name="connsiteX3" fmla="*/ 4584124 w 9156720"/>
              <a:gd name="connsiteY3" fmla="*/ 5143501 h 5143501"/>
              <a:gd name="connsiteX4" fmla="*/ 0 w 9156720"/>
              <a:gd name="connsiteY4" fmla="*/ 2628158 h 5143501"/>
              <a:gd name="connsiteX0" fmla="*/ 0 w 9157531"/>
              <a:gd name="connsiteY0" fmla="*/ 2628158 h 5143501"/>
              <a:gd name="connsiteX1" fmla="*/ 4577507 w 9157531"/>
              <a:gd name="connsiteY1" fmla="*/ 0 h 5143501"/>
              <a:gd name="connsiteX2" fmla="*/ 9156598 w 9157531"/>
              <a:gd name="connsiteY2" fmla="*/ 2619353 h 5143501"/>
              <a:gd name="connsiteX3" fmla="*/ 4584124 w 9157531"/>
              <a:gd name="connsiteY3" fmla="*/ 5143501 h 5143501"/>
              <a:gd name="connsiteX4" fmla="*/ 0 w 9157531"/>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7"/>
              <a:gd name="connsiteX1" fmla="*/ 4577507 w 9157859"/>
              <a:gd name="connsiteY1" fmla="*/ 0 h 5143507"/>
              <a:gd name="connsiteX2" fmla="*/ 9156598 w 9157859"/>
              <a:gd name="connsiteY2" fmla="*/ 2619353 h 5143507"/>
              <a:gd name="connsiteX3" fmla="*/ 4584124 w 9157859"/>
              <a:gd name="connsiteY3" fmla="*/ 5143501 h 5143507"/>
              <a:gd name="connsiteX4" fmla="*/ 0 w 9157859"/>
              <a:gd name="connsiteY4" fmla="*/ 2628158 h 5143507"/>
              <a:gd name="connsiteX0" fmla="*/ 0 w 9156846"/>
              <a:gd name="connsiteY0" fmla="*/ 2628158 h 5143509"/>
              <a:gd name="connsiteX1" fmla="*/ 4577507 w 9156846"/>
              <a:gd name="connsiteY1" fmla="*/ 0 h 5143509"/>
              <a:gd name="connsiteX2" fmla="*/ 9156598 w 9156846"/>
              <a:gd name="connsiteY2" fmla="*/ 2619353 h 5143509"/>
              <a:gd name="connsiteX3" fmla="*/ 4584124 w 9156846"/>
              <a:gd name="connsiteY3" fmla="*/ 5143501 h 5143509"/>
              <a:gd name="connsiteX4" fmla="*/ 0 w 9156846"/>
              <a:gd name="connsiteY4" fmla="*/ 2628158 h 5143509"/>
              <a:gd name="connsiteX0" fmla="*/ 0 w 9156718"/>
              <a:gd name="connsiteY0" fmla="*/ 2628158 h 5143507"/>
              <a:gd name="connsiteX1" fmla="*/ 4577507 w 9156718"/>
              <a:gd name="connsiteY1" fmla="*/ 0 h 5143507"/>
              <a:gd name="connsiteX2" fmla="*/ 9156598 w 9156718"/>
              <a:gd name="connsiteY2" fmla="*/ 2619353 h 5143507"/>
              <a:gd name="connsiteX3" fmla="*/ 4584124 w 9156718"/>
              <a:gd name="connsiteY3" fmla="*/ 5143501 h 5143507"/>
              <a:gd name="connsiteX4" fmla="*/ 0 w 9156718"/>
              <a:gd name="connsiteY4" fmla="*/ 2628158 h 5143507"/>
              <a:gd name="connsiteX0" fmla="*/ 0 w 9156599"/>
              <a:gd name="connsiteY0" fmla="*/ 2628158 h 5143509"/>
              <a:gd name="connsiteX1" fmla="*/ 4577507 w 9156599"/>
              <a:gd name="connsiteY1" fmla="*/ 0 h 5143509"/>
              <a:gd name="connsiteX2" fmla="*/ 9156598 w 9156599"/>
              <a:gd name="connsiteY2" fmla="*/ 2619353 h 5143509"/>
              <a:gd name="connsiteX3" fmla="*/ 4584124 w 9156599"/>
              <a:gd name="connsiteY3" fmla="*/ 5143501 h 5143509"/>
              <a:gd name="connsiteX4" fmla="*/ 0 w 9156599"/>
              <a:gd name="connsiteY4" fmla="*/ 2628158 h 5143509"/>
              <a:gd name="connsiteX0" fmla="*/ 0 w 9156599"/>
              <a:gd name="connsiteY0" fmla="*/ 2628158 h 5143507"/>
              <a:gd name="connsiteX1" fmla="*/ 4577507 w 9156599"/>
              <a:gd name="connsiteY1" fmla="*/ 0 h 5143507"/>
              <a:gd name="connsiteX2" fmla="*/ 9156598 w 9156599"/>
              <a:gd name="connsiteY2" fmla="*/ 2619353 h 5143507"/>
              <a:gd name="connsiteX3" fmla="*/ 4584124 w 9156599"/>
              <a:gd name="connsiteY3" fmla="*/ 5143501 h 5143507"/>
              <a:gd name="connsiteX4" fmla="*/ 0 w 9156599"/>
              <a:gd name="connsiteY4" fmla="*/ 2628158 h 5143507"/>
              <a:gd name="connsiteX0" fmla="*/ 0 w 9156599"/>
              <a:gd name="connsiteY0" fmla="*/ 2628158 h 5143551"/>
              <a:gd name="connsiteX1" fmla="*/ 4577507 w 9156599"/>
              <a:gd name="connsiteY1" fmla="*/ 0 h 5143551"/>
              <a:gd name="connsiteX2" fmla="*/ 9156598 w 9156599"/>
              <a:gd name="connsiteY2" fmla="*/ 2619353 h 5143551"/>
              <a:gd name="connsiteX3" fmla="*/ 4584124 w 9156599"/>
              <a:gd name="connsiteY3" fmla="*/ 5143501 h 5143551"/>
              <a:gd name="connsiteX4" fmla="*/ 0 w 9156599"/>
              <a:gd name="connsiteY4" fmla="*/ 2628158 h 5143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599" h="5143551">
                <a:moveTo>
                  <a:pt x="0" y="2628158"/>
                </a:moveTo>
                <a:cubicBezTo>
                  <a:pt x="733" y="983493"/>
                  <a:pt x="2364053" y="13224"/>
                  <a:pt x="4577507" y="0"/>
                </a:cubicBezTo>
                <a:cubicBezTo>
                  <a:pt x="6897908" y="17911"/>
                  <a:pt x="9149460" y="1030517"/>
                  <a:pt x="9156598" y="2619353"/>
                </a:cubicBezTo>
                <a:cubicBezTo>
                  <a:pt x="9131096" y="4090503"/>
                  <a:pt x="6936952" y="5140154"/>
                  <a:pt x="4584124" y="5143501"/>
                </a:cubicBezTo>
                <a:cubicBezTo>
                  <a:pt x="2527144" y="5151354"/>
                  <a:pt x="82278" y="4217035"/>
                  <a:pt x="0" y="2628158"/>
                </a:cubicBezTo>
                <a:close/>
              </a:path>
            </a:pathLst>
          </a:custGeom>
          <a:solidFill>
            <a:schemeClr val="bg1"/>
          </a:solidFill>
        </p:spPr>
        <p:txBody>
          <a:bodyPr anchor="t"/>
          <a:lstStyle>
            <a:lvl1pPr marL="0" indent="0" algn="ctr">
              <a:buNone/>
              <a:defRPr sz="1600" b="0">
                <a:solidFill>
                  <a:schemeClr val="tx2"/>
                </a:solidFill>
                <a:latin typeface="Arial"/>
                <a:cs typeface="Arial"/>
              </a:defRPr>
            </a:lvl1pPr>
          </a:lstStyle>
          <a:p>
            <a:r>
              <a:rPr lang="fr-CA" dirty="0"/>
              <a:t>Cliquez sur l’icône au centre de la boîte pour insérer une image</a:t>
            </a:r>
          </a:p>
        </p:txBody>
      </p:sp>
    </p:spTree>
    <p:extLst>
      <p:ext uri="{BB962C8B-B14F-4D97-AF65-F5344CB8AC3E}">
        <p14:creationId xmlns:p14="http://schemas.microsoft.com/office/powerpoint/2010/main" val="3178516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iz - question / orange">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dirty="0"/>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grpSp>
        <p:nvGrpSpPr>
          <p:cNvPr id="2" name="Groupe 1">
            <a:extLst>
              <a:ext uri="{FF2B5EF4-FFF2-40B4-BE49-F238E27FC236}">
                <a16:creationId xmlns:a16="http://schemas.microsoft.com/office/drawing/2014/main" id="{418669CF-8A1F-9F48-B924-C241EACDD350}"/>
              </a:ext>
            </a:extLst>
          </p:cNvPr>
          <p:cNvGrpSpPr/>
          <p:nvPr userDrawn="1"/>
        </p:nvGrpSpPr>
        <p:grpSpPr>
          <a:xfrm>
            <a:off x="8640689" y="2800350"/>
            <a:ext cx="2286000" cy="2286000"/>
            <a:chOff x="8640689" y="2800350"/>
            <a:chExt cx="2286000" cy="2286000"/>
          </a:xfrm>
        </p:grpSpPr>
        <p:sp>
          <p:nvSpPr>
            <p:cNvPr id="6" name="Ellipse 5">
              <a:extLst>
                <a:ext uri="{FF2B5EF4-FFF2-40B4-BE49-F238E27FC236}">
                  <a16:creationId xmlns:a16="http://schemas.microsoft.com/office/drawing/2014/main" id="{E418B851-5B25-EA46-86B8-E4CD19A51D2A}"/>
                </a:ext>
              </a:extLst>
            </p:cNvPr>
            <p:cNvSpPr>
              <a:spLocks noChangeAspect="1"/>
            </p:cNvSpPr>
            <p:nvPr userDrawn="1"/>
          </p:nvSpPr>
          <p:spPr>
            <a:xfrm>
              <a:off x="8640689" y="2800350"/>
              <a:ext cx="2286000" cy="228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dirty="0">
                <a:solidFill>
                  <a:srgbClr val="F6891F"/>
                </a:solidFill>
              </a:endParaRPr>
            </a:p>
          </p:txBody>
        </p:sp>
        <p:pic>
          <p:nvPicPr>
            <p:cNvPr id="9" name="Graphique 8">
              <a:extLst>
                <a:ext uri="{FF2B5EF4-FFF2-40B4-BE49-F238E27FC236}">
                  <a16:creationId xmlns:a16="http://schemas.microsoft.com/office/drawing/2014/main" id="{EED37363-B633-F040-ADBF-275A6B2C71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57383" y="3017044"/>
              <a:ext cx="1852613" cy="1852613"/>
            </a:xfrm>
            <a:prstGeom prst="rect">
              <a:avLst/>
            </a:prstGeom>
          </p:spPr>
        </p:pic>
      </p:grpSp>
      <p:sp>
        <p:nvSpPr>
          <p:cNvPr id="11" name="Espace réservé du texte 7">
            <a:extLst>
              <a:ext uri="{FF2B5EF4-FFF2-40B4-BE49-F238E27FC236}">
                <a16:creationId xmlns:a16="http://schemas.microsoft.com/office/drawing/2014/main" id="{FD54183E-6A40-2844-A85F-0190EFB88B05}"/>
              </a:ext>
            </a:extLst>
          </p:cNvPr>
          <p:cNvSpPr>
            <a:spLocks noGrp="1"/>
          </p:cNvSpPr>
          <p:nvPr>
            <p:ph type="body" sz="quarter" idx="15"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
        <p:nvSpPr>
          <p:cNvPr id="12" name="Espace réservé du texte 7">
            <a:extLst>
              <a:ext uri="{FF2B5EF4-FFF2-40B4-BE49-F238E27FC236}">
                <a16:creationId xmlns:a16="http://schemas.microsoft.com/office/drawing/2014/main" id="{05F9F066-A229-1841-8330-31E3CF8FE9AD}"/>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Tree>
    <p:extLst>
      <p:ext uri="{BB962C8B-B14F-4D97-AF65-F5344CB8AC3E}">
        <p14:creationId xmlns:p14="http://schemas.microsoft.com/office/powerpoint/2010/main" val="826655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iz - réponse lettre / orange">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422FAE47-1892-8943-BEA1-E81D2268A2AB}"/>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dirty="0"/>
              <a:t>Cliquez pour insérer le titre</a:t>
            </a:r>
          </a:p>
        </p:txBody>
      </p:sp>
      <p:sp>
        <p:nvSpPr>
          <p:cNvPr id="10" name="Espace réservé du contenu 2">
            <a:extLst>
              <a:ext uri="{FF2B5EF4-FFF2-40B4-BE49-F238E27FC236}">
                <a16:creationId xmlns:a16="http://schemas.microsoft.com/office/drawing/2014/main" id="{FD76EB83-B508-2F47-8614-B981BBC860F3}"/>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dirty="0">
                <a:solidFill>
                  <a:schemeClr val="bg1"/>
                </a:solidFill>
              </a:rPr>
              <a:t>Réponse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dirty="0">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13800" b="1">
                <a:solidFill>
                  <a:schemeClr val="accent1"/>
                </a:solidFill>
              </a:defRPr>
            </a:lvl1pPr>
            <a:lvl2pPr marL="0" indent="0" algn="ctr">
              <a:lnSpc>
                <a:spcPct val="100000"/>
              </a:lnSpc>
              <a:spcBef>
                <a:spcPts val="0"/>
              </a:spcBef>
              <a:buNone/>
              <a:tabLst/>
              <a:defRPr sz="13800" b="1">
                <a:solidFill>
                  <a:schemeClr val="accent1"/>
                </a:solidFill>
              </a:defRPr>
            </a:lvl2pPr>
            <a:lvl3pPr marL="0" indent="0" algn="ctr">
              <a:lnSpc>
                <a:spcPct val="100000"/>
              </a:lnSpc>
              <a:spcBef>
                <a:spcPts val="0"/>
              </a:spcBef>
              <a:buNone/>
              <a:tabLst/>
              <a:defRPr sz="13800" b="1">
                <a:solidFill>
                  <a:schemeClr val="accent1"/>
                </a:solidFill>
              </a:defRPr>
            </a:lvl3pPr>
            <a:lvl4pPr marL="0" indent="0" algn="ctr">
              <a:lnSpc>
                <a:spcPct val="100000"/>
              </a:lnSpc>
              <a:spcBef>
                <a:spcPts val="0"/>
              </a:spcBef>
              <a:buNone/>
              <a:tabLst/>
              <a:defRPr sz="13800" b="1">
                <a:solidFill>
                  <a:schemeClr val="accent1"/>
                </a:solidFill>
              </a:defRPr>
            </a:lvl4pPr>
            <a:lvl5pPr marL="0" indent="0" algn="ctr">
              <a:lnSpc>
                <a:spcPct val="100000"/>
              </a:lnSpc>
              <a:spcBef>
                <a:spcPts val="0"/>
              </a:spcBef>
              <a:buFont typeface="Arial" panose="020B0604020202020204" pitchFamily="34" charset="0"/>
              <a:buNone/>
              <a:tabLst/>
              <a:defRPr sz="13800" b="1">
                <a:solidFill>
                  <a:schemeClr val="accent1"/>
                </a:solidFill>
              </a:defRPr>
            </a:lvl5pPr>
            <a:lvl6pPr marL="0" indent="0" algn="ctr">
              <a:lnSpc>
                <a:spcPct val="100000"/>
              </a:lnSpc>
              <a:spcBef>
                <a:spcPts val="0"/>
              </a:spcBef>
              <a:buFont typeface="Arial" panose="020B0604020202020204" pitchFamily="34" charset="0"/>
              <a:buNone/>
              <a:tabLst/>
              <a:defRPr sz="13800" b="1">
                <a:solidFill>
                  <a:schemeClr val="accent1"/>
                </a:solidFill>
              </a:defRPr>
            </a:lvl6pPr>
            <a:lvl7pPr marL="0" indent="0" algn="ctr">
              <a:lnSpc>
                <a:spcPct val="100000"/>
              </a:lnSpc>
              <a:spcBef>
                <a:spcPts val="0"/>
              </a:spcBef>
              <a:buFont typeface="Arial" panose="020B0604020202020204" pitchFamily="34" charset="0"/>
              <a:buNone/>
              <a:tabLst/>
              <a:defRPr sz="13800" b="1">
                <a:solidFill>
                  <a:schemeClr val="accent1"/>
                </a:solidFill>
              </a:defRPr>
            </a:lvl7pPr>
            <a:lvl8pPr marL="0" indent="0" algn="ctr">
              <a:lnSpc>
                <a:spcPct val="100000"/>
              </a:lnSpc>
              <a:spcBef>
                <a:spcPts val="0"/>
              </a:spcBef>
              <a:buFont typeface="Arial" panose="020B0604020202020204" pitchFamily="34" charset="0"/>
              <a:buNone/>
              <a:tabLst/>
              <a:defRPr sz="13800" b="1">
                <a:solidFill>
                  <a:schemeClr val="accent1"/>
                </a:solidFill>
              </a:defRPr>
            </a:lvl8pPr>
            <a:lvl9pPr marL="0" indent="0" algn="ctr">
              <a:lnSpc>
                <a:spcPct val="100000"/>
              </a:lnSpc>
              <a:spcBef>
                <a:spcPts val="0"/>
              </a:spcBef>
              <a:buFont typeface="Arial" panose="020B0604020202020204" pitchFamily="34" charset="0"/>
              <a:buNone/>
              <a:tabLst/>
              <a:defRPr sz="13800" b="1">
                <a:solidFill>
                  <a:schemeClr val="accent1"/>
                </a:solidFill>
              </a:defRPr>
            </a:lvl9pPr>
          </a:lstStyle>
          <a:p>
            <a:pPr lvl="0"/>
            <a:r>
              <a:rPr lang="fr-CA" dirty="0"/>
              <a:t>#</a:t>
            </a:r>
          </a:p>
        </p:txBody>
      </p:sp>
      <p:sp>
        <p:nvSpPr>
          <p:cNvPr id="14" name="Espace réservé du texte 7">
            <a:extLst>
              <a:ext uri="{FF2B5EF4-FFF2-40B4-BE49-F238E27FC236}">
                <a16:creationId xmlns:a16="http://schemas.microsoft.com/office/drawing/2014/main" id="{6E7A4988-F649-3544-9BA1-103FF83B4984}"/>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
        <p:nvSpPr>
          <p:cNvPr id="9" name="Espace réservé du texte 7">
            <a:extLst>
              <a:ext uri="{FF2B5EF4-FFF2-40B4-BE49-F238E27FC236}">
                <a16:creationId xmlns:a16="http://schemas.microsoft.com/office/drawing/2014/main" id="{3D857F2C-2621-2942-BB12-8087BAB5C918}"/>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Tree>
    <p:extLst>
      <p:ext uri="{BB962C8B-B14F-4D97-AF65-F5344CB8AC3E}">
        <p14:creationId xmlns:p14="http://schemas.microsoft.com/office/powerpoint/2010/main" val="13767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CBF79E40-2683-E740-91F9-4B83FF6834B2}"/>
              </a:ext>
            </a:extLst>
          </p:cNvPr>
          <p:cNvSpPr>
            <a:spLocks noGrp="1"/>
          </p:cNvSpPr>
          <p:nvPr>
            <p:ph type="body" sz="quarter" idx="14" hasCustomPrompt="1"/>
          </p:nvPr>
        </p:nvSpPr>
        <p:spPr>
          <a:xfrm>
            <a:off x="886968" y="2103120"/>
            <a:ext cx="10424160" cy="4114800"/>
          </a:xfrm>
        </p:spPr>
        <p:txBody>
          <a:body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
        <p:nvSpPr>
          <p:cNvPr id="3" name="Titre 2">
            <a:extLst>
              <a:ext uri="{FF2B5EF4-FFF2-40B4-BE49-F238E27FC236}">
                <a16:creationId xmlns:a16="http://schemas.microsoft.com/office/drawing/2014/main" id="{6F252C05-B1C9-664B-A45A-1EB08547D55B}"/>
              </a:ext>
            </a:extLst>
          </p:cNvPr>
          <p:cNvSpPr>
            <a:spLocks noGrp="1"/>
          </p:cNvSpPr>
          <p:nvPr>
            <p:ph type="title" hasCustomPrompt="1"/>
          </p:nvPr>
        </p:nvSpPr>
        <p:spPr/>
        <p:txBody>
          <a:bodyPr/>
          <a:lstStyle/>
          <a:p>
            <a:r>
              <a:rPr lang="fr-CA" dirty="0"/>
              <a:t>Cliquez pour insérer le titre</a:t>
            </a:r>
          </a:p>
        </p:txBody>
      </p:sp>
    </p:spTree>
    <p:extLst>
      <p:ext uri="{BB962C8B-B14F-4D97-AF65-F5344CB8AC3E}">
        <p14:creationId xmlns:p14="http://schemas.microsoft.com/office/powerpoint/2010/main" val="254046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iz - réponse mot / orange">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DD54FE87-F6BD-184C-AE34-D3CF8F33B340}"/>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14" name="Espace réservé du contenu 2">
            <a:extLst>
              <a:ext uri="{FF2B5EF4-FFF2-40B4-BE49-F238E27FC236}">
                <a16:creationId xmlns:a16="http://schemas.microsoft.com/office/drawing/2014/main" id="{20C74F3D-AD78-C648-A693-2FFD0CBA8809}"/>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dirty="0">
                <a:solidFill>
                  <a:schemeClr val="bg1"/>
                </a:solidFill>
              </a:rPr>
              <a:t>Réponse</a:t>
            </a: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dirty="0"/>
              <a:t>Cliquez pour insérer le titre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dirty="0">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5400" b="1" cap="all" baseline="0">
                <a:solidFill>
                  <a:schemeClr val="accent1"/>
                </a:solidFill>
              </a:defRPr>
            </a:lvl1pPr>
            <a:lvl2pPr marL="0" indent="0" algn="ctr">
              <a:lnSpc>
                <a:spcPct val="100000"/>
              </a:lnSpc>
              <a:spcBef>
                <a:spcPts val="0"/>
              </a:spcBef>
              <a:buNone/>
              <a:tabLst/>
              <a:defRPr sz="5400" b="1" cap="all" baseline="0">
                <a:solidFill>
                  <a:schemeClr val="accent1"/>
                </a:solidFill>
              </a:defRPr>
            </a:lvl2pPr>
            <a:lvl3pPr marL="0" indent="0" algn="ctr">
              <a:lnSpc>
                <a:spcPct val="100000"/>
              </a:lnSpc>
              <a:spcBef>
                <a:spcPts val="0"/>
              </a:spcBef>
              <a:buNone/>
              <a:tabLst/>
              <a:defRPr sz="5400" b="1" cap="all" baseline="0">
                <a:solidFill>
                  <a:schemeClr val="accent1"/>
                </a:solidFill>
              </a:defRPr>
            </a:lvl3pPr>
            <a:lvl4pPr marL="0" indent="0" algn="ctr">
              <a:lnSpc>
                <a:spcPct val="100000"/>
              </a:lnSpc>
              <a:spcBef>
                <a:spcPts val="0"/>
              </a:spcBef>
              <a:buNone/>
              <a:tabLst/>
              <a:defRPr sz="5400" b="1" cap="all" baseline="0">
                <a:solidFill>
                  <a:schemeClr val="accent1"/>
                </a:solidFill>
              </a:defRPr>
            </a:lvl4pPr>
            <a:lvl5pPr marL="0" indent="0" algn="ctr">
              <a:lnSpc>
                <a:spcPct val="100000"/>
              </a:lnSpc>
              <a:spcBef>
                <a:spcPts val="0"/>
              </a:spcBef>
              <a:buFont typeface="Arial" panose="020B0604020202020204" pitchFamily="34" charset="0"/>
              <a:buNone/>
              <a:tabLst/>
              <a:defRPr sz="5400" b="1" cap="all" baseline="0">
                <a:solidFill>
                  <a:schemeClr val="accent1"/>
                </a:solidFill>
              </a:defRPr>
            </a:lvl5pPr>
            <a:lvl6pPr marL="0" indent="0" algn="ctr">
              <a:lnSpc>
                <a:spcPct val="100000"/>
              </a:lnSpc>
              <a:spcBef>
                <a:spcPts val="0"/>
              </a:spcBef>
              <a:buFont typeface="Arial" panose="020B0604020202020204" pitchFamily="34" charset="0"/>
              <a:buNone/>
              <a:tabLst/>
              <a:defRPr sz="5400" b="1" cap="all" baseline="0">
                <a:solidFill>
                  <a:schemeClr val="accent1"/>
                </a:solidFill>
              </a:defRPr>
            </a:lvl6pPr>
            <a:lvl7pPr marL="0" indent="0" algn="ctr">
              <a:lnSpc>
                <a:spcPct val="100000"/>
              </a:lnSpc>
              <a:spcBef>
                <a:spcPts val="0"/>
              </a:spcBef>
              <a:buFont typeface="Arial" panose="020B0604020202020204" pitchFamily="34" charset="0"/>
              <a:buNone/>
              <a:tabLst/>
              <a:defRPr sz="5400" b="1" cap="all" baseline="0">
                <a:solidFill>
                  <a:schemeClr val="accent1"/>
                </a:solidFill>
              </a:defRPr>
            </a:lvl7pPr>
            <a:lvl8pPr marL="0" indent="0" algn="ctr">
              <a:lnSpc>
                <a:spcPct val="100000"/>
              </a:lnSpc>
              <a:spcBef>
                <a:spcPts val="0"/>
              </a:spcBef>
              <a:buFont typeface="Arial" panose="020B0604020202020204" pitchFamily="34" charset="0"/>
              <a:buNone/>
              <a:tabLst/>
              <a:defRPr sz="5400" b="1" cap="all" baseline="0">
                <a:solidFill>
                  <a:schemeClr val="accent1"/>
                </a:solidFill>
              </a:defRPr>
            </a:lvl8pPr>
            <a:lvl9pPr marL="0" indent="0" algn="ctr">
              <a:lnSpc>
                <a:spcPct val="100000"/>
              </a:lnSpc>
              <a:spcBef>
                <a:spcPts val="0"/>
              </a:spcBef>
              <a:buFont typeface="Arial" panose="020B0604020202020204" pitchFamily="34" charset="0"/>
              <a:buNone/>
              <a:tabLst/>
              <a:defRPr sz="5400" b="1" cap="all" baseline="0">
                <a:solidFill>
                  <a:schemeClr val="accent1"/>
                </a:solidFill>
              </a:defRPr>
            </a:lvl9pPr>
          </a:lstStyle>
          <a:p>
            <a:pPr lvl="0"/>
            <a:r>
              <a:rPr lang="fr-CA" dirty="0"/>
              <a:t>mot</a:t>
            </a:r>
          </a:p>
        </p:txBody>
      </p:sp>
      <p:sp>
        <p:nvSpPr>
          <p:cNvPr id="9" name="Espace réservé du texte 7">
            <a:extLst>
              <a:ext uri="{FF2B5EF4-FFF2-40B4-BE49-F238E27FC236}">
                <a16:creationId xmlns:a16="http://schemas.microsoft.com/office/drawing/2014/main" id="{EF60DAA7-573E-574D-B359-854194939CE9}"/>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
        <p:nvSpPr>
          <p:cNvPr id="10" name="Espace réservé du texte 7">
            <a:extLst>
              <a:ext uri="{FF2B5EF4-FFF2-40B4-BE49-F238E27FC236}">
                <a16:creationId xmlns:a16="http://schemas.microsoft.com/office/drawing/2014/main" id="{A95D3B80-EAB2-E94F-A60E-4363FCD9E2A8}"/>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Tree>
    <p:extLst>
      <p:ext uri="{BB962C8B-B14F-4D97-AF65-F5344CB8AC3E}">
        <p14:creationId xmlns:p14="http://schemas.microsoft.com/office/powerpoint/2010/main" val="2729742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avais-tu que">
    <p:bg>
      <p:bgPr>
        <a:solidFill>
          <a:schemeClr val="accent3">
            <a:alpha val="25000"/>
          </a:schemeClr>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5B37150C-4EAD-8E42-BC7E-4793A12643F9}"/>
              </a:ext>
            </a:extLst>
          </p:cNvPr>
          <p:cNvSpPr/>
          <p:nvPr userDrawn="1"/>
        </p:nvSpPr>
        <p:spPr>
          <a:xfrm>
            <a:off x="-6962" y="-3176"/>
            <a:ext cx="6078950" cy="6861175"/>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224 w 16575152"/>
              <a:gd name="connsiteY0" fmla="*/ 3997 h 13739070"/>
              <a:gd name="connsiteX1" fmla="*/ 10374207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224 w 16575152"/>
              <a:gd name="connsiteY0" fmla="*/ 3997 h 13739070"/>
              <a:gd name="connsiteX1" fmla="*/ 10383663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19229 w 16594157"/>
              <a:gd name="connsiteY0" fmla="*/ 3997 h 13739070"/>
              <a:gd name="connsiteX1" fmla="*/ 10402668 w 16594157"/>
              <a:gd name="connsiteY1" fmla="*/ 0 h 13739070"/>
              <a:gd name="connsiteX2" fmla="*/ 16594157 w 16594157"/>
              <a:gd name="connsiteY2" fmla="*/ 13739070 h 13739070"/>
              <a:gd name="connsiteX3" fmla="*/ 0 w 16594157"/>
              <a:gd name="connsiteY3" fmla="*/ 13739070 h 13739070"/>
              <a:gd name="connsiteX4" fmla="*/ 19229 w 16594157"/>
              <a:gd name="connsiteY4" fmla="*/ 3997 h 13739070"/>
              <a:gd name="connsiteX0" fmla="*/ 10561 w 16594157"/>
              <a:gd name="connsiteY0" fmla="*/ 10355 h 13739070"/>
              <a:gd name="connsiteX1" fmla="*/ 10402668 w 16594157"/>
              <a:gd name="connsiteY1" fmla="*/ 0 h 13739070"/>
              <a:gd name="connsiteX2" fmla="*/ 16594157 w 16594157"/>
              <a:gd name="connsiteY2" fmla="*/ 13739070 h 13739070"/>
              <a:gd name="connsiteX3" fmla="*/ 0 w 16594157"/>
              <a:gd name="connsiteY3" fmla="*/ 13739070 h 13739070"/>
              <a:gd name="connsiteX4" fmla="*/ 10561 w 16594157"/>
              <a:gd name="connsiteY4" fmla="*/ 10355 h 13739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157" h="13739070">
                <a:moveTo>
                  <a:pt x="10561" y="10355"/>
                </a:moveTo>
                <a:lnTo>
                  <a:pt x="10402668" y="0"/>
                </a:lnTo>
                <a:lnTo>
                  <a:pt x="16594157" y="13739070"/>
                </a:lnTo>
                <a:lnTo>
                  <a:pt x="0" y="13739070"/>
                </a:lnTo>
                <a:cubicBezTo>
                  <a:pt x="2573" y="9160712"/>
                  <a:pt x="7988" y="4588713"/>
                  <a:pt x="10561" y="10355"/>
                </a:cubicBezTo>
                <a:close/>
              </a:path>
            </a:pathLst>
          </a:cu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6092508" y="822960"/>
            <a:ext cx="5212080" cy="914400"/>
          </a:xfrm>
        </p:spPr>
        <p:txBody>
          <a:bodyPr/>
          <a:lstStyle/>
          <a:p>
            <a:r>
              <a:rPr lang="fr-CA" dirty="0"/>
              <a:t>Cliquez pour insérer le titre</a:t>
            </a: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6092508" y="2103120"/>
            <a:ext cx="5212080" cy="4114800"/>
          </a:xfrm>
        </p:spPr>
        <p:txBody>
          <a:bodyPr/>
          <a:lstStyle>
            <a:lvl1pPr>
              <a:defRPr sz="2400">
                <a:solidFill>
                  <a:schemeClr val="tx1"/>
                </a:solidFill>
              </a:defRPr>
            </a:lvl1pPr>
            <a:lvl2pPr>
              <a:defRPr sz="2400">
                <a:solidFill>
                  <a:schemeClr val="tx1"/>
                </a:solidFill>
              </a:defRPr>
            </a:lvl2pPr>
            <a:lvl3pPr>
              <a:defRPr sz="2000">
                <a:solidFill>
                  <a:schemeClr val="tx1"/>
                </a:solidFill>
              </a:defRPr>
            </a:lvl3pPr>
            <a:lvl4pPr>
              <a:defRPr sz="2000">
                <a:solidFill>
                  <a:schemeClr val="tx1"/>
                </a:solidFill>
              </a:defRPr>
            </a:lvl4pPr>
            <a:lvl5pPr>
              <a:defRPr sz="2400">
                <a:solidFill>
                  <a:schemeClr val="tx1"/>
                </a:solidFill>
              </a:defRPr>
            </a:lvl5pPr>
            <a:lvl6pPr>
              <a:defRPr sz="2400">
                <a:solidFill>
                  <a:schemeClr val="tx1"/>
                </a:solidFill>
              </a:defRPr>
            </a:lvl6pPr>
            <a:lvl7pPr>
              <a:defRPr sz="2400">
                <a:solidFill>
                  <a:schemeClr val="tx1"/>
                </a:solidFill>
              </a:defRPr>
            </a:lvl7pPr>
            <a:lvl8pPr>
              <a:defRPr sz="2400"/>
            </a:lvl8pPr>
            <a:lvl9pPr>
              <a:defRPr sz="3200"/>
            </a:lvl9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6092508" y="353290"/>
            <a:ext cx="521208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
        <p:nvSpPr>
          <p:cNvPr id="2" name="ZoneTexte 1">
            <a:extLst>
              <a:ext uri="{FF2B5EF4-FFF2-40B4-BE49-F238E27FC236}">
                <a16:creationId xmlns:a16="http://schemas.microsoft.com/office/drawing/2014/main" id="{B3F45794-60D9-5642-AF8F-713E9AC801C9}"/>
              </a:ext>
            </a:extLst>
          </p:cNvPr>
          <p:cNvSpPr txBox="1"/>
          <p:nvPr userDrawn="1"/>
        </p:nvSpPr>
        <p:spPr>
          <a:xfrm>
            <a:off x="859536" y="3393485"/>
            <a:ext cx="3674364" cy="1661993"/>
          </a:xfrm>
          <a:prstGeom prst="rect">
            <a:avLst/>
          </a:prstGeom>
          <a:noFill/>
        </p:spPr>
        <p:txBody>
          <a:bodyPr wrap="square" lIns="0" tIns="0" rIns="0" bIns="0" rtlCol="0" anchor="ctr">
            <a:spAutoFit/>
          </a:bodyPr>
          <a:lstStyle/>
          <a:p>
            <a:pPr algn="l">
              <a:lnSpc>
                <a:spcPct val="90000"/>
              </a:lnSpc>
            </a:pPr>
            <a:r>
              <a:rPr lang="fr-CA" sz="6000" b="1" dirty="0">
                <a:solidFill>
                  <a:schemeClr val="bg1"/>
                </a:solidFill>
              </a:rPr>
              <a:t>Savais-tu </a:t>
            </a:r>
            <a:br>
              <a:rPr lang="fr-CA" sz="6000" b="1" dirty="0">
                <a:solidFill>
                  <a:schemeClr val="bg1"/>
                </a:solidFill>
              </a:rPr>
            </a:br>
            <a:r>
              <a:rPr lang="fr-CA" sz="6000" b="1" dirty="0">
                <a:solidFill>
                  <a:schemeClr val="bg1"/>
                </a:solidFill>
              </a:rPr>
              <a:t>que…</a:t>
            </a:r>
          </a:p>
        </p:txBody>
      </p:sp>
      <p:grpSp>
        <p:nvGrpSpPr>
          <p:cNvPr id="22" name="Groupe 21">
            <a:extLst>
              <a:ext uri="{FF2B5EF4-FFF2-40B4-BE49-F238E27FC236}">
                <a16:creationId xmlns:a16="http://schemas.microsoft.com/office/drawing/2014/main" id="{5C8690AE-0572-364A-BC26-3AA4F97ECBF1}"/>
              </a:ext>
            </a:extLst>
          </p:cNvPr>
          <p:cNvGrpSpPr/>
          <p:nvPr userDrawn="1"/>
        </p:nvGrpSpPr>
        <p:grpSpPr>
          <a:xfrm>
            <a:off x="882650" y="1005911"/>
            <a:ext cx="1828800" cy="1828800"/>
            <a:chOff x="1502135" y="-168262"/>
            <a:chExt cx="1828800" cy="1828800"/>
          </a:xfrm>
        </p:grpSpPr>
        <p:sp>
          <p:nvSpPr>
            <p:cNvPr id="21" name="Ellipse 20">
              <a:extLst>
                <a:ext uri="{FF2B5EF4-FFF2-40B4-BE49-F238E27FC236}">
                  <a16:creationId xmlns:a16="http://schemas.microsoft.com/office/drawing/2014/main" id="{9906F414-5953-7D44-871B-08FF034A7639}"/>
                </a:ext>
              </a:extLst>
            </p:cNvPr>
            <p:cNvSpPr>
              <a:spLocks noChangeAspect="1"/>
            </p:cNvSpPr>
            <p:nvPr userDrawn="1"/>
          </p:nvSpPr>
          <p:spPr>
            <a:xfrm>
              <a:off x="1502135" y="-168262"/>
              <a:ext cx="1828800" cy="18288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dirty="0">
                <a:solidFill>
                  <a:srgbClr val="F6891F"/>
                </a:solidFill>
              </a:endParaRPr>
            </a:p>
          </p:txBody>
        </p:sp>
        <p:grpSp>
          <p:nvGrpSpPr>
            <p:cNvPr id="19" name="Groupe 18">
              <a:extLst>
                <a:ext uri="{FF2B5EF4-FFF2-40B4-BE49-F238E27FC236}">
                  <a16:creationId xmlns:a16="http://schemas.microsoft.com/office/drawing/2014/main" id="{1340F2A1-7DB6-A047-8E68-FD22421DE4D4}"/>
                </a:ext>
              </a:extLst>
            </p:cNvPr>
            <p:cNvGrpSpPr/>
            <p:nvPr userDrawn="1"/>
          </p:nvGrpSpPr>
          <p:grpSpPr>
            <a:xfrm>
              <a:off x="2104879" y="207068"/>
              <a:ext cx="623318" cy="1078122"/>
              <a:chOff x="2124558" y="2121296"/>
              <a:chExt cx="260737" cy="450987"/>
            </a:xfrm>
          </p:grpSpPr>
          <p:sp>
            <p:nvSpPr>
              <p:cNvPr id="12" name="Graphique 14">
                <a:extLst>
                  <a:ext uri="{FF2B5EF4-FFF2-40B4-BE49-F238E27FC236}">
                    <a16:creationId xmlns:a16="http://schemas.microsoft.com/office/drawing/2014/main" id="{1680013A-09F4-6745-AB75-BC0D52C7F227}"/>
                  </a:ext>
                </a:extLst>
              </p:cNvPr>
              <p:cNvSpPr/>
              <p:nvPr userDrawn="1"/>
            </p:nvSpPr>
            <p:spPr>
              <a:xfrm>
                <a:off x="2237943" y="2514815"/>
                <a:ext cx="53418" cy="57468"/>
              </a:xfrm>
              <a:custGeom>
                <a:avLst/>
                <a:gdLst>
                  <a:gd name="connsiteX0" fmla="*/ 0 w 53418"/>
                  <a:gd name="connsiteY0" fmla="*/ 34220 h 57468"/>
                  <a:gd name="connsiteX1" fmla="*/ 0 w 53418"/>
                  <a:gd name="connsiteY1" fmla="*/ 22743 h 57468"/>
                  <a:gd name="connsiteX2" fmla="*/ 7268 w 53418"/>
                  <a:gd name="connsiteY2" fmla="*/ 6094 h 57468"/>
                  <a:gd name="connsiteX3" fmla="*/ 26641 w 53418"/>
                  <a:gd name="connsiteY3" fmla="*/ 0 h 57468"/>
                  <a:gd name="connsiteX4" fmla="*/ 46128 w 53418"/>
                  <a:gd name="connsiteY4" fmla="*/ 6266 h 57468"/>
                  <a:gd name="connsiteX5" fmla="*/ 53418 w 53418"/>
                  <a:gd name="connsiteY5" fmla="*/ 22743 h 57468"/>
                  <a:gd name="connsiteX6" fmla="*/ 53418 w 53418"/>
                  <a:gd name="connsiteY6" fmla="*/ 34220 h 57468"/>
                  <a:gd name="connsiteX7" fmla="*/ 46043 w 53418"/>
                  <a:gd name="connsiteY7" fmla="*/ 51145 h 57468"/>
                  <a:gd name="connsiteX8" fmla="*/ 26641 w 53418"/>
                  <a:gd name="connsiteY8" fmla="*/ 57468 h 57468"/>
                  <a:gd name="connsiteX9" fmla="*/ 7355 w 53418"/>
                  <a:gd name="connsiteY9" fmla="*/ 51318 h 57468"/>
                  <a:gd name="connsiteX10" fmla="*/ 0 w 53418"/>
                  <a:gd name="connsiteY10" fmla="*/ 34220 h 57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418" h="57468">
                    <a:moveTo>
                      <a:pt x="0" y="34220"/>
                    </a:moveTo>
                    <a:lnTo>
                      <a:pt x="0" y="22743"/>
                    </a:lnTo>
                    <a:cubicBezTo>
                      <a:pt x="0" y="14517"/>
                      <a:pt x="3111" y="9462"/>
                      <a:pt x="7268" y="6094"/>
                    </a:cubicBezTo>
                    <a:cubicBezTo>
                      <a:pt x="11890" y="2351"/>
                      <a:pt x="18845" y="-29"/>
                      <a:pt x="26641" y="0"/>
                    </a:cubicBezTo>
                    <a:cubicBezTo>
                      <a:pt x="34435" y="30"/>
                      <a:pt x="41447" y="2464"/>
                      <a:pt x="46128" y="6266"/>
                    </a:cubicBezTo>
                    <a:cubicBezTo>
                      <a:pt x="50361" y="9704"/>
                      <a:pt x="53418" y="14758"/>
                      <a:pt x="53418" y="22743"/>
                    </a:cubicBezTo>
                    <a:lnTo>
                      <a:pt x="53418" y="34220"/>
                    </a:lnTo>
                    <a:cubicBezTo>
                      <a:pt x="53418" y="42460"/>
                      <a:pt x="50289" y="47653"/>
                      <a:pt x="46043" y="51145"/>
                    </a:cubicBezTo>
                    <a:cubicBezTo>
                      <a:pt x="41361" y="54995"/>
                      <a:pt x="34381" y="57439"/>
                      <a:pt x="26641" y="57468"/>
                    </a:cubicBezTo>
                    <a:cubicBezTo>
                      <a:pt x="18900" y="57498"/>
                      <a:pt x="11977" y="55106"/>
                      <a:pt x="7355" y="51318"/>
                    </a:cubicBezTo>
                    <a:cubicBezTo>
                      <a:pt x="3181" y="47898"/>
                      <a:pt x="0" y="42699"/>
                      <a:pt x="0" y="34220"/>
                    </a:cubicBezTo>
                    <a:close/>
                  </a:path>
                </a:pathLst>
              </a:custGeom>
              <a:solidFill>
                <a:schemeClr val="bg1"/>
              </a:solidFill>
              <a:ln w="18479" cap="flat">
                <a:noFill/>
                <a:prstDash val="solid"/>
                <a:miter/>
              </a:ln>
            </p:spPr>
            <p:txBody>
              <a:bodyPr rtlCol="0" anchor="ctr"/>
              <a:lstStyle/>
              <a:p>
                <a:endParaRPr lang="fr-CA"/>
              </a:p>
            </p:txBody>
          </p:sp>
          <p:sp>
            <p:nvSpPr>
              <p:cNvPr id="16" name="Graphique 14">
                <a:extLst>
                  <a:ext uri="{FF2B5EF4-FFF2-40B4-BE49-F238E27FC236}">
                    <a16:creationId xmlns:a16="http://schemas.microsoft.com/office/drawing/2014/main" id="{1680013A-09F4-6745-AB75-BC0D52C7F227}"/>
                  </a:ext>
                </a:extLst>
              </p:cNvPr>
              <p:cNvSpPr/>
              <p:nvPr userDrawn="1"/>
            </p:nvSpPr>
            <p:spPr>
              <a:xfrm>
                <a:off x="2124565" y="2121289"/>
                <a:ext cx="260738" cy="319689"/>
              </a:xfrm>
              <a:custGeom>
                <a:avLst/>
                <a:gdLst>
                  <a:gd name="connsiteX0" fmla="*/ 130635 w 260738"/>
                  <a:gd name="connsiteY0" fmla="*/ 0 h 319689"/>
                  <a:gd name="connsiteX1" fmla="*/ 260056 w 260738"/>
                  <a:gd name="connsiteY1" fmla="*/ 109552 h 319689"/>
                  <a:gd name="connsiteX2" fmla="*/ 260071 w 260738"/>
                  <a:gd name="connsiteY2" fmla="*/ 109701 h 319689"/>
                  <a:gd name="connsiteX3" fmla="*/ 175851 w 260738"/>
                  <a:gd name="connsiteY3" fmla="*/ 242390 h 319689"/>
                  <a:gd name="connsiteX4" fmla="*/ 164095 w 260738"/>
                  <a:gd name="connsiteY4" fmla="*/ 247005 h 319689"/>
                  <a:gd name="connsiteX5" fmla="*/ 164095 w 260738"/>
                  <a:gd name="connsiteY5" fmla="*/ 295418 h 319689"/>
                  <a:gd name="connsiteX6" fmla="*/ 138381 w 260738"/>
                  <a:gd name="connsiteY6" fmla="*/ 319683 h 319689"/>
                  <a:gd name="connsiteX7" fmla="*/ 120647 w 260738"/>
                  <a:gd name="connsiteY7" fmla="*/ 313938 h 319689"/>
                  <a:gd name="connsiteX8" fmla="*/ 113378 w 260738"/>
                  <a:gd name="connsiteY8" fmla="*/ 295418 h 319689"/>
                  <a:gd name="connsiteX9" fmla="*/ 113378 w 260738"/>
                  <a:gd name="connsiteY9" fmla="*/ 236004 h 319689"/>
                  <a:gd name="connsiteX10" fmla="*/ 118133 w 260738"/>
                  <a:gd name="connsiteY10" fmla="*/ 218766 h 319689"/>
                  <a:gd name="connsiteX11" fmla="*/ 130798 w 260738"/>
                  <a:gd name="connsiteY11" fmla="*/ 210240 h 319689"/>
                  <a:gd name="connsiteX12" fmla="*/ 186528 w 260738"/>
                  <a:gd name="connsiteY12" fmla="*/ 179892 h 319689"/>
                  <a:gd name="connsiteX13" fmla="*/ 209925 w 260738"/>
                  <a:gd name="connsiteY13" fmla="*/ 120555 h 319689"/>
                  <a:gd name="connsiteX14" fmla="*/ 184423 w 260738"/>
                  <a:gd name="connsiteY14" fmla="*/ 68052 h 319689"/>
                  <a:gd name="connsiteX15" fmla="*/ 130635 w 260738"/>
                  <a:gd name="connsiteY15" fmla="*/ 48016 h 319689"/>
                  <a:gd name="connsiteX16" fmla="*/ 82572 w 260738"/>
                  <a:gd name="connsiteY16" fmla="*/ 57837 h 319689"/>
                  <a:gd name="connsiteX17" fmla="*/ 42817 w 260738"/>
                  <a:gd name="connsiteY17" fmla="*/ 95663 h 319689"/>
                  <a:gd name="connsiteX18" fmla="*/ 29191 w 260738"/>
                  <a:gd name="connsiteY18" fmla="*/ 104858 h 319689"/>
                  <a:gd name="connsiteX19" fmla="*/ 12755 w 260738"/>
                  <a:gd name="connsiteY19" fmla="*/ 100639 h 319689"/>
                  <a:gd name="connsiteX20" fmla="*/ 2284 w 260738"/>
                  <a:gd name="connsiteY20" fmla="*/ 69655 h 319689"/>
                  <a:gd name="connsiteX21" fmla="*/ 44370 w 260738"/>
                  <a:gd name="connsiteY21" fmla="*/ 22287 h 319689"/>
                  <a:gd name="connsiteX22" fmla="*/ 130635 w 260738"/>
                  <a:gd name="connsiteY22" fmla="*/ 0 h 31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0738" h="319689">
                    <a:moveTo>
                      <a:pt x="130635" y="0"/>
                    </a:moveTo>
                    <a:cubicBezTo>
                      <a:pt x="207453" y="0"/>
                      <a:pt x="254236" y="50765"/>
                      <a:pt x="260056" y="109552"/>
                    </a:cubicBezTo>
                    <a:lnTo>
                      <a:pt x="260071" y="109701"/>
                    </a:lnTo>
                    <a:cubicBezTo>
                      <a:pt x="265338" y="158862"/>
                      <a:pt x="239644" y="217350"/>
                      <a:pt x="175851" y="242390"/>
                    </a:cubicBezTo>
                    <a:lnTo>
                      <a:pt x="164095" y="247005"/>
                    </a:lnTo>
                    <a:lnTo>
                      <a:pt x="164095" y="295418"/>
                    </a:lnTo>
                    <a:cubicBezTo>
                      <a:pt x="164095" y="310440"/>
                      <a:pt x="153009" y="319402"/>
                      <a:pt x="138381" y="319683"/>
                    </a:cubicBezTo>
                    <a:cubicBezTo>
                      <a:pt x="131231" y="319820"/>
                      <a:pt x="124903" y="317599"/>
                      <a:pt x="120647" y="313938"/>
                    </a:cubicBezTo>
                    <a:cubicBezTo>
                      <a:pt x="116783" y="310613"/>
                      <a:pt x="113378" y="305075"/>
                      <a:pt x="113378" y="295418"/>
                    </a:cubicBezTo>
                    <a:lnTo>
                      <a:pt x="113378" y="236004"/>
                    </a:lnTo>
                    <a:cubicBezTo>
                      <a:pt x="113378" y="227273"/>
                      <a:pt x="115614" y="222084"/>
                      <a:pt x="118133" y="218766"/>
                    </a:cubicBezTo>
                    <a:cubicBezTo>
                      <a:pt x="120760" y="215303"/>
                      <a:pt x="124840" y="212391"/>
                      <a:pt x="130798" y="210240"/>
                    </a:cubicBezTo>
                    <a:cubicBezTo>
                      <a:pt x="152042" y="202698"/>
                      <a:pt x="172011" y="193876"/>
                      <a:pt x="186528" y="179892"/>
                    </a:cubicBezTo>
                    <a:cubicBezTo>
                      <a:pt x="202081" y="164910"/>
                      <a:pt x="209925" y="145519"/>
                      <a:pt x="209925" y="120555"/>
                    </a:cubicBezTo>
                    <a:cubicBezTo>
                      <a:pt x="209925" y="98876"/>
                      <a:pt x="199068" y="80528"/>
                      <a:pt x="184423" y="68052"/>
                    </a:cubicBezTo>
                    <a:cubicBezTo>
                      <a:pt x="169849" y="55638"/>
                      <a:pt x="150448" y="48016"/>
                      <a:pt x="130635" y="48016"/>
                    </a:cubicBezTo>
                    <a:cubicBezTo>
                      <a:pt x="114480" y="48016"/>
                      <a:pt x="98058" y="50256"/>
                      <a:pt x="82572" y="57837"/>
                    </a:cubicBezTo>
                    <a:cubicBezTo>
                      <a:pt x="66983" y="65468"/>
                      <a:pt x="53773" y="77804"/>
                      <a:pt x="42817" y="95663"/>
                    </a:cubicBezTo>
                    <a:cubicBezTo>
                      <a:pt x="38464" y="101996"/>
                      <a:pt x="33597" y="104274"/>
                      <a:pt x="29191" y="104858"/>
                    </a:cubicBezTo>
                    <a:cubicBezTo>
                      <a:pt x="24243" y="105516"/>
                      <a:pt x="18309" y="104189"/>
                      <a:pt x="12755" y="100639"/>
                    </a:cubicBezTo>
                    <a:cubicBezTo>
                      <a:pt x="1622" y="93525"/>
                      <a:pt x="-3231" y="81465"/>
                      <a:pt x="2284" y="69655"/>
                    </a:cubicBezTo>
                    <a:cubicBezTo>
                      <a:pt x="14146" y="51579"/>
                      <a:pt x="26058" y="34940"/>
                      <a:pt x="44370" y="22287"/>
                    </a:cubicBezTo>
                    <a:cubicBezTo>
                      <a:pt x="62609" y="9680"/>
                      <a:pt x="88812" y="0"/>
                      <a:pt x="130635" y="0"/>
                    </a:cubicBezTo>
                    <a:close/>
                  </a:path>
                </a:pathLst>
              </a:custGeom>
              <a:solidFill>
                <a:schemeClr val="bg1"/>
              </a:solidFill>
              <a:ln w="18479" cap="flat">
                <a:noFill/>
                <a:prstDash val="solid"/>
                <a:miter/>
              </a:ln>
            </p:spPr>
            <p:txBody>
              <a:bodyPr rtlCol="0" anchor="ctr"/>
              <a:lstStyle/>
              <a:p>
                <a:endParaRPr lang="fr-CA"/>
              </a:p>
            </p:txBody>
          </p:sp>
        </p:grpSp>
      </p:grpSp>
      <p:pic>
        <p:nvPicPr>
          <p:cNvPr id="5" name="Graphique 4">
            <a:extLst>
              <a:ext uri="{FF2B5EF4-FFF2-40B4-BE49-F238E27FC236}">
                <a16:creationId xmlns:a16="http://schemas.microsoft.com/office/drawing/2014/main" id="{4EE5D742-50E6-9C4A-BA4C-5CCFFAFD70E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636" t="35801" r="10402" b="21376"/>
          <a:stretch/>
        </p:blipFill>
        <p:spPr>
          <a:xfrm>
            <a:off x="-13253" y="5221357"/>
            <a:ext cx="2597427" cy="1636643"/>
          </a:xfrm>
          <a:prstGeom prst="rect">
            <a:avLst/>
          </a:prstGeom>
        </p:spPr>
      </p:pic>
    </p:spTree>
    <p:extLst>
      <p:ext uri="{BB962C8B-B14F-4D97-AF65-F5344CB8AC3E}">
        <p14:creationId xmlns:p14="http://schemas.microsoft.com/office/powerpoint/2010/main" val="4222902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our ou contre">
    <p:bg>
      <p:bgPr>
        <a:solidFill>
          <a:schemeClr val="accent2"/>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5B37150C-4EAD-8E42-BC7E-4793A12643F9}"/>
              </a:ext>
            </a:extLst>
          </p:cNvPr>
          <p:cNvSpPr/>
          <p:nvPr userDrawn="1"/>
        </p:nvSpPr>
        <p:spPr>
          <a:xfrm>
            <a:off x="-2616" y="-1179"/>
            <a:ext cx="6081565" cy="6862354"/>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224 w 16575152"/>
              <a:gd name="connsiteY0" fmla="*/ 3997 h 13739070"/>
              <a:gd name="connsiteX1" fmla="*/ 10374207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224 w 16575152"/>
              <a:gd name="connsiteY0" fmla="*/ 3997 h 13739070"/>
              <a:gd name="connsiteX1" fmla="*/ 10383663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19229 w 16594157"/>
              <a:gd name="connsiteY0" fmla="*/ 3997 h 13739070"/>
              <a:gd name="connsiteX1" fmla="*/ 10402668 w 16594157"/>
              <a:gd name="connsiteY1" fmla="*/ 0 h 13739070"/>
              <a:gd name="connsiteX2" fmla="*/ 16594157 w 16594157"/>
              <a:gd name="connsiteY2" fmla="*/ 13739070 h 13739070"/>
              <a:gd name="connsiteX3" fmla="*/ 0 w 16594157"/>
              <a:gd name="connsiteY3" fmla="*/ 13739070 h 13739070"/>
              <a:gd name="connsiteX4" fmla="*/ 19229 w 16594157"/>
              <a:gd name="connsiteY4" fmla="*/ 3997 h 13739070"/>
              <a:gd name="connsiteX0" fmla="*/ 10561 w 16594157"/>
              <a:gd name="connsiteY0" fmla="*/ 10355 h 13739070"/>
              <a:gd name="connsiteX1" fmla="*/ 10402668 w 16594157"/>
              <a:gd name="connsiteY1" fmla="*/ 0 h 13739070"/>
              <a:gd name="connsiteX2" fmla="*/ 16594157 w 16594157"/>
              <a:gd name="connsiteY2" fmla="*/ 13739070 h 13739070"/>
              <a:gd name="connsiteX3" fmla="*/ 0 w 16594157"/>
              <a:gd name="connsiteY3" fmla="*/ 13739070 h 13739070"/>
              <a:gd name="connsiteX4" fmla="*/ 10561 w 16594157"/>
              <a:gd name="connsiteY4" fmla="*/ 10355 h 13739070"/>
              <a:gd name="connsiteX0" fmla="*/ 365 w 16601295"/>
              <a:gd name="connsiteY0" fmla="*/ 0 h 13741431"/>
              <a:gd name="connsiteX1" fmla="*/ 10409806 w 16601295"/>
              <a:gd name="connsiteY1" fmla="*/ 2361 h 13741431"/>
              <a:gd name="connsiteX2" fmla="*/ 16601295 w 16601295"/>
              <a:gd name="connsiteY2" fmla="*/ 13741431 h 13741431"/>
              <a:gd name="connsiteX3" fmla="*/ 7138 w 16601295"/>
              <a:gd name="connsiteY3" fmla="*/ 13741431 h 13741431"/>
              <a:gd name="connsiteX4" fmla="*/ 365 w 16601295"/>
              <a:gd name="connsiteY4" fmla="*/ 0 h 1374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01295" h="13741431">
                <a:moveTo>
                  <a:pt x="365" y="0"/>
                </a:moveTo>
                <a:lnTo>
                  <a:pt x="10409806" y="2361"/>
                </a:lnTo>
                <a:lnTo>
                  <a:pt x="16601295" y="13741431"/>
                </a:lnTo>
                <a:lnTo>
                  <a:pt x="7138" y="13741431"/>
                </a:lnTo>
                <a:cubicBezTo>
                  <a:pt x="9711" y="9163073"/>
                  <a:pt x="-2208" y="4578358"/>
                  <a:pt x="365" y="0"/>
                </a:cubicBezTo>
                <a:close/>
              </a:path>
            </a:pathLst>
          </a:custGeom>
          <a:solidFill>
            <a:srgbClr val="EFF1F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6092508" y="1663832"/>
            <a:ext cx="5212080" cy="4114800"/>
          </a:xfrm>
        </p:spPr>
        <p:txBody>
          <a:bodyPr anchor="t"/>
          <a:lstStyle>
            <a:lvl1pPr>
              <a:defRPr sz="4000" b="1">
                <a:solidFill>
                  <a:schemeClr val="accent1"/>
                </a:solidFill>
              </a:defRPr>
            </a:lvl1pPr>
            <a:lvl2pPr marL="0" indent="0">
              <a:buFont typeface="Arial" panose="020B0604020202020204" pitchFamily="34" charset="0"/>
              <a:buNone/>
              <a:defRPr sz="2400">
                <a:solidFill>
                  <a:schemeClr val="bg1"/>
                </a:solidFill>
              </a:defRPr>
            </a:lvl2pPr>
            <a:lvl3pPr marL="320040" indent="-320040">
              <a:buSzPct val="75000"/>
              <a:buFontTx/>
              <a:buBlip>
                <a:blip r:embed="rId2">
                  <a:extLst>
                    <a:ext uri="{96DAC541-7B7A-43D3-8B79-37D633B846F1}">
                      <asvg:svgBlip xmlns:asvg="http://schemas.microsoft.com/office/drawing/2016/SVG/main" r:embed="rId3"/>
                    </a:ext>
                  </a:extLst>
                </a:blip>
              </a:buBlip>
              <a:defRPr sz="2400">
                <a:solidFill>
                  <a:schemeClr val="bg1"/>
                </a:solidFill>
              </a:defRPr>
            </a:lvl3pPr>
            <a:lvl4pPr marL="685800" indent="-320040">
              <a:defRPr sz="2000">
                <a:solidFill>
                  <a:schemeClr val="bg1"/>
                </a:solidFill>
              </a:defRPr>
            </a:lvl4pPr>
            <a:lvl5pPr marL="1024128" indent="-347472">
              <a:buClrTx/>
              <a:buFont typeface="Police système"/>
              <a:buChar char="–"/>
              <a:defRPr sz="2000" b="0">
                <a:solidFill>
                  <a:schemeClr val="bg1"/>
                </a:solidFill>
              </a:defRPr>
            </a:lvl5pPr>
            <a:lvl6pPr marL="0" indent="0">
              <a:buNone/>
              <a:defRPr sz="2400" b="1">
                <a:solidFill>
                  <a:schemeClr val="bg1"/>
                </a:solidFill>
              </a:defRPr>
            </a:lvl6pPr>
            <a:lvl7pPr>
              <a:defRPr sz="2400">
                <a:solidFill>
                  <a:schemeClr val="bg1"/>
                </a:solidFill>
              </a:defRPr>
            </a:lvl7pPr>
            <a:lvl8pPr>
              <a:defRPr sz="2400">
                <a:solidFill>
                  <a:schemeClr val="bg1"/>
                </a:solidFill>
              </a:defRPr>
            </a:lvl8pPr>
            <a:lvl9pPr>
              <a:defRPr sz="2400">
                <a:solidFill>
                  <a:schemeClr val="bg1"/>
                </a:solidFill>
              </a:defRPr>
            </a:lvl9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
        <p:nvSpPr>
          <p:cNvPr id="2" name="ZoneTexte 1">
            <a:extLst>
              <a:ext uri="{FF2B5EF4-FFF2-40B4-BE49-F238E27FC236}">
                <a16:creationId xmlns:a16="http://schemas.microsoft.com/office/drawing/2014/main" id="{B3F45794-60D9-5642-AF8F-713E9AC801C9}"/>
              </a:ext>
            </a:extLst>
          </p:cNvPr>
          <p:cNvSpPr txBox="1"/>
          <p:nvPr userDrawn="1"/>
        </p:nvSpPr>
        <p:spPr>
          <a:xfrm>
            <a:off x="859536" y="1432710"/>
            <a:ext cx="3674364" cy="1661993"/>
          </a:xfrm>
          <a:prstGeom prst="rect">
            <a:avLst/>
          </a:prstGeom>
          <a:noFill/>
        </p:spPr>
        <p:txBody>
          <a:bodyPr wrap="square" lIns="0" tIns="0" rIns="0" bIns="0" rtlCol="0" anchor="ctr">
            <a:spAutoFit/>
          </a:bodyPr>
          <a:lstStyle/>
          <a:p>
            <a:pPr algn="l">
              <a:lnSpc>
                <a:spcPct val="90000"/>
              </a:lnSpc>
            </a:pPr>
            <a:r>
              <a:rPr lang="fr-CA" sz="6000" b="1" dirty="0">
                <a:solidFill>
                  <a:schemeClr val="accent2"/>
                </a:solidFill>
              </a:rPr>
              <a:t>Pour ou contre ?</a:t>
            </a:r>
          </a:p>
        </p:txBody>
      </p:sp>
      <p:grpSp>
        <p:nvGrpSpPr>
          <p:cNvPr id="11" name="Groupe 10">
            <a:extLst>
              <a:ext uri="{FF2B5EF4-FFF2-40B4-BE49-F238E27FC236}">
                <a16:creationId xmlns:a16="http://schemas.microsoft.com/office/drawing/2014/main" id="{0912853A-FB42-214F-A06B-26674B1ADCB5}"/>
              </a:ext>
            </a:extLst>
          </p:cNvPr>
          <p:cNvGrpSpPr/>
          <p:nvPr userDrawn="1"/>
        </p:nvGrpSpPr>
        <p:grpSpPr>
          <a:xfrm>
            <a:off x="882650" y="3789384"/>
            <a:ext cx="3785971" cy="2015068"/>
            <a:chOff x="882650" y="3777391"/>
            <a:chExt cx="3436005" cy="1828800"/>
          </a:xfrm>
        </p:grpSpPr>
        <p:sp>
          <p:nvSpPr>
            <p:cNvPr id="21" name="Ellipse 20">
              <a:extLst>
                <a:ext uri="{FF2B5EF4-FFF2-40B4-BE49-F238E27FC236}">
                  <a16:creationId xmlns:a16="http://schemas.microsoft.com/office/drawing/2014/main" id="{9906F414-5953-7D44-871B-08FF034A7639}"/>
                </a:ext>
              </a:extLst>
            </p:cNvPr>
            <p:cNvSpPr>
              <a:spLocks noChangeAspect="1"/>
            </p:cNvSpPr>
            <p:nvPr userDrawn="1"/>
          </p:nvSpPr>
          <p:spPr>
            <a:xfrm>
              <a:off x="882650" y="3777391"/>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dirty="0">
                <a:solidFill>
                  <a:srgbClr val="F6891F"/>
                </a:solidFill>
              </a:endParaRPr>
            </a:p>
          </p:txBody>
        </p:sp>
        <p:sp>
          <p:nvSpPr>
            <p:cNvPr id="15" name="Ellipse 14">
              <a:extLst>
                <a:ext uri="{FF2B5EF4-FFF2-40B4-BE49-F238E27FC236}">
                  <a16:creationId xmlns:a16="http://schemas.microsoft.com/office/drawing/2014/main" id="{17B5A25A-2CD5-6846-AFBE-E16E41C4740F}"/>
                </a:ext>
              </a:extLst>
            </p:cNvPr>
            <p:cNvSpPr>
              <a:spLocks noChangeAspect="1"/>
            </p:cNvSpPr>
            <p:nvPr userDrawn="1"/>
          </p:nvSpPr>
          <p:spPr>
            <a:xfrm>
              <a:off x="2489855" y="3777391"/>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dirty="0">
                <a:solidFill>
                  <a:srgbClr val="F6891F"/>
                </a:solidFill>
              </a:endParaRPr>
            </a:p>
          </p:txBody>
        </p:sp>
        <p:pic>
          <p:nvPicPr>
            <p:cNvPr id="7" name="Graphique 6">
              <a:extLst>
                <a:ext uri="{FF2B5EF4-FFF2-40B4-BE49-F238E27FC236}">
                  <a16:creationId xmlns:a16="http://schemas.microsoft.com/office/drawing/2014/main" id="{40601F9F-B18A-4B4A-8C91-FCB81BA0B85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250950" y="4145691"/>
              <a:ext cx="952500" cy="952500"/>
            </a:xfrm>
            <a:prstGeom prst="rect">
              <a:avLst/>
            </a:prstGeom>
          </p:spPr>
        </p:pic>
        <p:pic>
          <p:nvPicPr>
            <p:cNvPr id="24" name="Graphique 23">
              <a:extLst>
                <a:ext uri="{FF2B5EF4-FFF2-40B4-BE49-F238E27FC236}">
                  <a16:creationId xmlns:a16="http://schemas.microsoft.com/office/drawing/2014/main" id="{A63C412E-6BC5-9B44-A7E1-9899A23408C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flipH="1" flipV="1">
              <a:off x="3035955" y="4253641"/>
              <a:ext cx="952500" cy="952500"/>
            </a:xfrm>
            <a:prstGeom prst="rect">
              <a:avLst/>
            </a:prstGeom>
          </p:spPr>
        </p:pic>
      </p:grpSp>
      <p:pic>
        <p:nvPicPr>
          <p:cNvPr id="30" name="Graphique 29">
            <a:extLst>
              <a:ext uri="{FF2B5EF4-FFF2-40B4-BE49-F238E27FC236}">
                <a16:creationId xmlns:a16="http://schemas.microsoft.com/office/drawing/2014/main" id="{3F846632-9D28-EE45-871A-958520E9123D}"/>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l="18425" t="30488" r="11680" b="17017"/>
          <a:stretch/>
        </p:blipFill>
        <p:spPr>
          <a:xfrm flipH="1">
            <a:off x="9024729" y="4479235"/>
            <a:ext cx="3167271" cy="2378766"/>
          </a:xfrm>
          <a:prstGeom prst="rect">
            <a:avLst/>
          </a:prstGeom>
        </p:spPr>
      </p:pic>
    </p:spTree>
    <p:extLst>
      <p:ext uri="{BB962C8B-B14F-4D97-AF65-F5344CB8AC3E}">
        <p14:creationId xmlns:p14="http://schemas.microsoft.com/office/powerpoint/2010/main" val="2531541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éparateur / Questions">
    <p:spTree>
      <p:nvGrpSpPr>
        <p:cNvPr id="1" name=""/>
        <p:cNvGrpSpPr/>
        <p:nvPr/>
      </p:nvGrpSpPr>
      <p:grpSpPr>
        <a:xfrm>
          <a:off x="0" y="0"/>
          <a:ext cx="0" cy="0"/>
          <a:chOff x="0" y="0"/>
          <a:chExt cx="0" cy="0"/>
        </a:xfrm>
      </p:grpSpPr>
      <p:sp>
        <p:nvSpPr>
          <p:cNvPr id="5" name="Espace réservé pour une image  6">
            <a:extLst>
              <a:ext uri="{FF2B5EF4-FFF2-40B4-BE49-F238E27FC236}">
                <a16:creationId xmlns:a16="http://schemas.microsoft.com/office/drawing/2014/main" id="{D3D1957E-2AC0-3343-B863-C817A7B52E1A}"/>
              </a:ext>
            </a:extLst>
          </p:cNvPr>
          <p:cNvSpPr>
            <a:spLocks noGrp="1"/>
          </p:cNvSpPr>
          <p:nvPr>
            <p:ph type="pic" sz="quarter" idx="13" hasCustomPrompt="1"/>
          </p:nvPr>
        </p:nvSpPr>
        <p:spPr>
          <a:xfrm>
            <a:off x="5771312" y="668595"/>
            <a:ext cx="5978236" cy="6189406"/>
          </a:xfrm>
        </p:spPr>
        <p:txBody>
          <a:bodyPr/>
          <a:lstStyle>
            <a:lvl1pPr>
              <a:defRPr sz="1600"/>
            </a:lvl1pPr>
          </a:lstStyle>
          <a:p>
            <a:r>
              <a:rPr lang="fr-CA" dirty="0"/>
              <a:t>Cliquez sur l’icône au centre de la boîte pour insérer une image</a:t>
            </a:r>
          </a:p>
        </p:txBody>
      </p:sp>
      <p:sp>
        <p:nvSpPr>
          <p:cNvPr id="3" name="Espace réservé du texte 2">
            <a:extLst>
              <a:ext uri="{FF2B5EF4-FFF2-40B4-BE49-F238E27FC236}">
                <a16:creationId xmlns:a16="http://schemas.microsoft.com/office/drawing/2014/main" id="{81AF5E7B-AC20-5646-BAAC-75D7FABE8CA0}"/>
              </a:ext>
            </a:extLst>
          </p:cNvPr>
          <p:cNvSpPr>
            <a:spLocks noGrp="1"/>
          </p:cNvSpPr>
          <p:nvPr>
            <p:ph type="body" idx="1" hasCustomPrompt="1"/>
          </p:nvPr>
        </p:nvSpPr>
        <p:spPr>
          <a:xfrm>
            <a:off x="859535" y="1143000"/>
            <a:ext cx="4705523" cy="4572000"/>
          </a:xfrm>
        </p:spPr>
        <p:txBody>
          <a:bodyPr anchor="ctr">
            <a:noAutofit/>
          </a:bodyPr>
          <a:lstStyle>
            <a:lvl1pPr marL="0" indent="0">
              <a:buNone/>
              <a:defRPr sz="6000" b="1">
                <a:solidFill>
                  <a:schemeClr val="accent1"/>
                </a:solidFill>
              </a:defRPr>
            </a:lvl1pPr>
            <a:lvl2pPr marL="0" indent="0">
              <a:buNone/>
              <a:defRPr sz="2400" b="1">
                <a:solidFill>
                  <a:schemeClr val="tx1"/>
                </a:solidFill>
              </a:defRPr>
            </a:lvl2pPr>
            <a:lvl3pPr marL="0" indent="0">
              <a:buNone/>
              <a:defRPr sz="2400" b="0">
                <a:solidFill>
                  <a:schemeClr val="tx1"/>
                </a:solidFill>
              </a:defRPr>
            </a:lvl3pPr>
            <a:lvl4pPr marL="0" indent="0">
              <a:buNone/>
              <a:defRPr sz="2400" b="0">
                <a:solidFill>
                  <a:schemeClr val="tx1"/>
                </a:solidFill>
              </a:defRPr>
            </a:lvl4pPr>
            <a:lvl5pPr marL="0" indent="0">
              <a:buNone/>
              <a:defRPr sz="2400" b="0">
                <a:solidFill>
                  <a:schemeClr val="tx1"/>
                </a:solidFill>
              </a:defRPr>
            </a:lvl5pPr>
            <a:lvl6pPr marL="0" indent="0">
              <a:buNone/>
              <a:tabLst/>
              <a:defRPr sz="2400" b="0">
                <a:solidFill>
                  <a:schemeClr val="tx1"/>
                </a:solidFill>
              </a:defRPr>
            </a:lvl6pPr>
            <a:lvl7pPr marL="0" indent="0">
              <a:buNone/>
              <a:tabLst/>
              <a:defRPr sz="2400" b="0">
                <a:solidFill>
                  <a:schemeClr val="tx1"/>
                </a:solidFill>
              </a:defRPr>
            </a:lvl7pPr>
            <a:lvl8pPr marL="0" indent="0">
              <a:buNone/>
              <a:tabLst/>
              <a:defRPr sz="2400" b="0">
                <a:solidFill>
                  <a:schemeClr val="tx1"/>
                </a:solidFill>
              </a:defRPr>
            </a:lvl8pPr>
            <a:lvl9pPr marL="0" indent="0">
              <a:buNone/>
              <a:tabLst/>
              <a:defRPr sz="2400" b="0">
                <a:solidFill>
                  <a:schemeClr val="tx1"/>
                </a:solidFill>
              </a:defRPr>
            </a:lvl9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Tree>
    <p:extLst>
      <p:ext uri="{BB962C8B-B14F-4D97-AF65-F5344CB8AC3E}">
        <p14:creationId xmlns:p14="http://schemas.microsoft.com/office/powerpoint/2010/main" val="2548247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ssources">
    <p:bg>
      <p:bgPr>
        <a:solidFill>
          <a:schemeClr val="accent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6B28F2-3BFF-154C-BEEE-7F970760F7B5}"/>
              </a:ext>
            </a:extLst>
          </p:cNvPr>
          <p:cNvSpPr>
            <a:spLocks noGrp="1"/>
          </p:cNvSpPr>
          <p:nvPr>
            <p:ph type="title" hasCustomPrompt="1"/>
          </p:nvPr>
        </p:nvSpPr>
        <p:spPr/>
        <p:txBody>
          <a:bodyPr/>
          <a:lstStyle>
            <a:lvl1pPr>
              <a:defRPr>
                <a:solidFill>
                  <a:schemeClr val="accent1"/>
                </a:solidFill>
              </a:defRPr>
            </a:lvl1pPr>
          </a:lstStyle>
          <a:p>
            <a:r>
              <a:rPr lang="fr-CA" dirty="0"/>
              <a:t>Cliquez pour insérer le titre</a:t>
            </a:r>
          </a:p>
        </p:txBody>
      </p:sp>
      <p:sp>
        <p:nvSpPr>
          <p:cNvPr id="8" name="Espace réservé du texte 7">
            <a:extLst>
              <a:ext uri="{FF2B5EF4-FFF2-40B4-BE49-F238E27FC236}">
                <a16:creationId xmlns:a16="http://schemas.microsoft.com/office/drawing/2014/main" id="{CBF79E40-2683-E740-91F9-4B83FF6834B2}"/>
              </a:ext>
            </a:extLst>
          </p:cNvPr>
          <p:cNvSpPr>
            <a:spLocks noGrp="1"/>
          </p:cNvSpPr>
          <p:nvPr>
            <p:ph type="body" sz="quarter" idx="14" hasCustomPrompt="1"/>
          </p:nvPr>
        </p:nvSpPr>
        <p:spPr>
          <a:xfrm>
            <a:off x="886968" y="2103120"/>
            <a:ext cx="10424160" cy="356616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pic>
        <p:nvPicPr>
          <p:cNvPr id="5" name="Image 4">
            <a:extLst>
              <a:ext uri="{FF2B5EF4-FFF2-40B4-BE49-F238E27FC236}">
                <a16:creationId xmlns:a16="http://schemas.microsoft.com/office/drawing/2014/main" id="{D9F0B60A-057F-B747-B5B9-9085DE70F6DA}"/>
              </a:ext>
            </a:extLst>
          </p:cNvPr>
          <p:cNvPicPr>
            <a:picLocks noChangeAspect="1"/>
          </p:cNvPicPr>
          <p:nvPr userDrawn="1"/>
        </p:nvPicPr>
        <p:blipFill>
          <a:blip r:embed="rId2"/>
          <a:stretch>
            <a:fillRect/>
          </a:stretch>
        </p:blipFill>
        <p:spPr>
          <a:xfrm>
            <a:off x="9580631" y="5937409"/>
            <a:ext cx="1990400" cy="374904"/>
          </a:xfrm>
          <a:prstGeom prst="rect">
            <a:avLst/>
          </a:prstGeom>
        </p:spPr>
      </p:pic>
    </p:spTree>
    <p:extLst>
      <p:ext uri="{BB962C8B-B14F-4D97-AF65-F5344CB8AC3E}">
        <p14:creationId xmlns:p14="http://schemas.microsoft.com/office/powerpoint/2010/main" val="2894341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rédits / remerciements">
    <p:bg>
      <p:bgPr>
        <a:solidFill>
          <a:schemeClr val="accent2"/>
        </a:solidFill>
        <a:effectLst/>
      </p:bgPr>
    </p:bg>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CBF79E40-2683-E740-91F9-4B83FF6834B2}"/>
              </a:ext>
            </a:extLst>
          </p:cNvPr>
          <p:cNvSpPr>
            <a:spLocks noGrp="1"/>
          </p:cNvSpPr>
          <p:nvPr>
            <p:ph type="body" sz="quarter" idx="14" hasCustomPrompt="1"/>
          </p:nvPr>
        </p:nvSpPr>
        <p:spPr>
          <a:xfrm>
            <a:off x="3077497" y="685800"/>
            <a:ext cx="5486400" cy="5486400"/>
          </a:xfrm>
        </p:spPr>
        <p:txBody>
          <a:bodyPr anchor="ctr"/>
          <a:lstStyle>
            <a:lvl1pPr>
              <a:spcBef>
                <a:spcPts val="600"/>
              </a:spcBef>
              <a:defRPr sz="2000">
                <a:solidFill>
                  <a:schemeClr val="bg1"/>
                </a:solidFill>
              </a:defRPr>
            </a:lvl1pPr>
            <a:lvl2pPr>
              <a:spcBef>
                <a:spcPts val="600"/>
              </a:spcBef>
              <a:defRPr sz="2000">
                <a:solidFill>
                  <a:schemeClr val="bg1"/>
                </a:solidFill>
              </a:defRPr>
            </a:lvl2pPr>
            <a:lvl3pPr>
              <a:spcBef>
                <a:spcPts val="600"/>
              </a:spcBef>
              <a:defRPr sz="1800">
                <a:solidFill>
                  <a:schemeClr val="bg1"/>
                </a:solidFill>
              </a:defRPr>
            </a:lvl3pPr>
            <a:lvl4pPr>
              <a:spcBef>
                <a:spcPts val="600"/>
              </a:spcBef>
              <a:defRPr sz="1800">
                <a:solidFill>
                  <a:schemeClr val="bg1"/>
                </a:solidFill>
              </a:defRPr>
            </a:lvl4pPr>
            <a:lvl5pPr>
              <a:spcBef>
                <a:spcPts val="600"/>
              </a:spcBef>
              <a:defRPr sz="2000">
                <a:solidFill>
                  <a:schemeClr val="bg1"/>
                </a:solidFill>
              </a:defRPr>
            </a:lvl5pPr>
            <a:lvl6pPr>
              <a:spcBef>
                <a:spcPts val="600"/>
              </a:spcBef>
              <a:defRPr sz="2000">
                <a:solidFill>
                  <a:schemeClr val="bg1"/>
                </a:solidFill>
              </a:defRPr>
            </a:lvl6pPr>
            <a:lvl7pPr>
              <a:spcBef>
                <a:spcPts val="600"/>
              </a:spcBef>
              <a:defRPr sz="2000">
                <a:solidFill>
                  <a:schemeClr val="bg1"/>
                </a:solidFill>
              </a:defRPr>
            </a:lvl7pPr>
            <a:lvl8pPr>
              <a:spcBef>
                <a:spcPts val="600"/>
              </a:spcBef>
              <a:defRPr sz="2000"/>
            </a:lvl8pPr>
            <a:lvl9pPr>
              <a:spcBef>
                <a:spcPts val="600"/>
              </a:spcBef>
              <a:defRPr sz="2800"/>
            </a:lvl9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
        <p:nvSpPr>
          <p:cNvPr id="9" name="Espace réservé pour une image  6">
            <a:extLst>
              <a:ext uri="{FF2B5EF4-FFF2-40B4-BE49-F238E27FC236}">
                <a16:creationId xmlns:a16="http://schemas.microsoft.com/office/drawing/2014/main" id="{2598596F-BBE9-9F43-9B89-58B686EFD446}"/>
              </a:ext>
            </a:extLst>
          </p:cNvPr>
          <p:cNvSpPr>
            <a:spLocks noGrp="1"/>
          </p:cNvSpPr>
          <p:nvPr>
            <p:ph type="pic" sz="quarter" idx="13" hasCustomPrompt="1"/>
          </p:nvPr>
        </p:nvSpPr>
        <p:spPr>
          <a:xfrm>
            <a:off x="882650" y="685800"/>
            <a:ext cx="1645920" cy="1645920"/>
          </a:xfrm>
        </p:spPr>
        <p:txBody>
          <a:bodyPr/>
          <a:lstStyle>
            <a:lvl1pPr>
              <a:defRPr sz="1600">
                <a:solidFill>
                  <a:schemeClr val="bg1"/>
                </a:solidFill>
              </a:defRPr>
            </a:lvl1pPr>
          </a:lstStyle>
          <a:p>
            <a:r>
              <a:rPr lang="fr-CA" dirty="0"/>
              <a:t>Cliquez sur l’icône au centre de la boîte pour insérer le logo</a:t>
            </a:r>
          </a:p>
        </p:txBody>
      </p:sp>
      <p:sp>
        <p:nvSpPr>
          <p:cNvPr id="10" name="Espace réservé pour une image  6">
            <a:extLst>
              <a:ext uri="{FF2B5EF4-FFF2-40B4-BE49-F238E27FC236}">
                <a16:creationId xmlns:a16="http://schemas.microsoft.com/office/drawing/2014/main" id="{D6143308-FB11-424C-82AA-9DCC56FFE582}"/>
              </a:ext>
            </a:extLst>
          </p:cNvPr>
          <p:cNvSpPr>
            <a:spLocks noGrp="1"/>
          </p:cNvSpPr>
          <p:nvPr>
            <p:ph type="pic" sz="quarter" idx="15" hasCustomPrompt="1"/>
          </p:nvPr>
        </p:nvSpPr>
        <p:spPr>
          <a:xfrm>
            <a:off x="882650" y="2606040"/>
            <a:ext cx="1645920" cy="1645920"/>
          </a:xfrm>
        </p:spPr>
        <p:txBody>
          <a:bodyPr/>
          <a:lstStyle>
            <a:lvl1pPr>
              <a:defRPr sz="1600">
                <a:solidFill>
                  <a:schemeClr val="bg1"/>
                </a:solidFill>
              </a:defRPr>
            </a:lvl1pPr>
          </a:lstStyle>
          <a:p>
            <a:r>
              <a:rPr lang="fr-CA" dirty="0"/>
              <a:t>Cliquez sur l’icône au centre de la boîte pour insérer le logo</a:t>
            </a:r>
          </a:p>
        </p:txBody>
      </p:sp>
      <p:sp>
        <p:nvSpPr>
          <p:cNvPr id="11" name="Espace réservé pour une image  6">
            <a:extLst>
              <a:ext uri="{FF2B5EF4-FFF2-40B4-BE49-F238E27FC236}">
                <a16:creationId xmlns:a16="http://schemas.microsoft.com/office/drawing/2014/main" id="{B4841C60-64FE-E642-BCEA-4B735500564F}"/>
              </a:ext>
            </a:extLst>
          </p:cNvPr>
          <p:cNvSpPr>
            <a:spLocks noGrp="1"/>
          </p:cNvSpPr>
          <p:nvPr>
            <p:ph type="pic" sz="quarter" idx="16" hasCustomPrompt="1"/>
          </p:nvPr>
        </p:nvSpPr>
        <p:spPr>
          <a:xfrm>
            <a:off x="882650" y="4526280"/>
            <a:ext cx="1645920" cy="1645920"/>
          </a:xfrm>
        </p:spPr>
        <p:txBody>
          <a:bodyPr/>
          <a:lstStyle>
            <a:lvl1pPr>
              <a:defRPr sz="1600">
                <a:solidFill>
                  <a:schemeClr val="bg1"/>
                </a:solidFill>
              </a:defRPr>
            </a:lvl1pPr>
          </a:lstStyle>
          <a:p>
            <a:r>
              <a:rPr lang="fr-CA" dirty="0"/>
              <a:t>Cliquez sur l’icône au centre de la boîte pour insérer le logo</a:t>
            </a:r>
          </a:p>
        </p:txBody>
      </p:sp>
      <p:pic>
        <p:nvPicPr>
          <p:cNvPr id="6" name="Image 5">
            <a:extLst>
              <a:ext uri="{FF2B5EF4-FFF2-40B4-BE49-F238E27FC236}">
                <a16:creationId xmlns:a16="http://schemas.microsoft.com/office/drawing/2014/main" id="{D7E6D27C-A9CF-704B-A160-1A92A7684C6D}"/>
              </a:ext>
            </a:extLst>
          </p:cNvPr>
          <p:cNvPicPr>
            <a:picLocks noChangeAspect="1"/>
          </p:cNvPicPr>
          <p:nvPr userDrawn="1"/>
        </p:nvPicPr>
        <p:blipFill>
          <a:blip r:embed="rId2"/>
          <a:stretch>
            <a:fillRect/>
          </a:stretch>
        </p:blipFill>
        <p:spPr>
          <a:xfrm>
            <a:off x="9580631" y="5937409"/>
            <a:ext cx="1990400" cy="374904"/>
          </a:xfrm>
          <a:prstGeom prst="rect">
            <a:avLst/>
          </a:prstGeom>
        </p:spPr>
      </p:pic>
    </p:spTree>
    <p:extLst>
      <p:ext uri="{BB962C8B-B14F-4D97-AF65-F5344CB8AC3E}">
        <p14:creationId xmlns:p14="http://schemas.microsoft.com/office/powerpoint/2010/main" val="1402255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ogo et slogan / final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D7D25C4-F96C-1A41-B54B-77C17FCF0592}"/>
              </a:ext>
            </a:extLst>
          </p:cNvPr>
          <p:cNvPicPr>
            <a:picLocks noChangeAspect="1"/>
          </p:cNvPicPr>
          <p:nvPr userDrawn="1"/>
        </p:nvPicPr>
        <p:blipFill>
          <a:blip r:embed="rId2"/>
          <a:stretch>
            <a:fillRect/>
          </a:stretch>
        </p:blipFill>
        <p:spPr>
          <a:xfrm>
            <a:off x="1308410" y="2317750"/>
            <a:ext cx="9144000" cy="2222500"/>
          </a:xfrm>
          <a:prstGeom prst="rect">
            <a:avLst/>
          </a:prstGeom>
        </p:spPr>
      </p:pic>
    </p:spTree>
    <p:extLst>
      <p:ext uri="{BB962C8B-B14F-4D97-AF65-F5344CB8AC3E}">
        <p14:creationId xmlns:p14="http://schemas.microsoft.com/office/powerpoint/2010/main" val="370516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ogo et médias sociaux / visuels">
    <p:bg>
      <p:bgPr>
        <a:solidFill>
          <a:schemeClr val="accent3">
            <a:alpha val="25000"/>
          </a:schemeClr>
        </a:solidFill>
        <a:effectLst/>
      </p:bgPr>
    </p:bg>
    <p:spTree>
      <p:nvGrpSpPr>
        <p:cNvPr id="1" name=""/>
        <p:cNvGrpSpPr/>
        <p:nvPr/>
      </p:nvGrpSpPr>
      <p:grpSpPr>
        <a:xfrm>
          <a:off x="0" y="0"/>
          <a:ext cx="0" cy="0"/>
          <a:chOff x="0" y="0"/>
          <a:chExt cx="0" cy="0"/>
        </a:xfrm>
      </p:grpSpPr>
      <p:grpSp>
        <p:nvGrpSpPr>
          <p:cNvPr id="18" name="Groupe 17">
            <a:extLst>
              <a:ext uri="{FF2B5EF4-FFF2-40B4-BE49-F238E27FC236}">
                <a16:creationId xmlns:a16="http://schemas.microsoft.com/office/drawing/2014/main" id="{E4A9FAEC-DFEB-7D48-933D-AD3922879059}"/>
              </a:ext>
            </a:extLst>
          </p:cNvPr>
          <p:cNvGrpSpPr>
            <a:grpSpLocks noChangeAspect="1"/>
          </p:cNvGrpSpPr>
          <p:nvPr userDrawn="1"/>
        </p:nvGrpSpPr>
        <p:grpSpPr>
          <a:xfrm>
            <a:off x="2904219" y="4703597"/>
            <a:ext cx="630976" cy="630936"/>
            <a:chOff x="8915400" y="2747719"/>
            <a:chExt cx="1689500" cy="1689393"/>
          </a:xfrm>
        </p:grpSpPr>
        <p:sp>
          <p:nvSpPr>
            <p:cNvPr id="15" name="Oval 24">
              <a:hlinkClick r:id="rId2"/>
              <a:extLst>
                <a:ext uri="{FF2B5EF4-FFF2-40B4-BE49-F238E27FC236}">
                  <a16:creationId xmlns:a16="http://schemas.microsoft.com/office/drawing/2014/main" id="{62A606C5-4F39-8D44-9797-B64C1498AA6A}"/>
                </a:ext>
              </a:extLst>
            </p:cNvPr>
            <p:cNvSpPr>
              <a:spLocks/>
            </p:cNvSpPr>
            <p:nvPr userDrawn="1"/>
          </p:nvSpPr>
          <p:spPr bwMode="auto">
            <a:xfrm>
              <a:off x="8915400" y="2747719"/>
              <a:ext cx="1689500" cy="1689393"/>
            </a:xfrm>
            <a:prstGeom prst="ellipse">
              <a:avLst/>
            </a:prstGeom>
            <a:solidFill>
              <a:schemeClr val="accent2"/>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pic>
          <p:nvPicPr>
            <p:cNvPr id="17" name="Graphique 16">
              <a:extLst>
                <a:ext uri="{FF2B5EF4-FFF2-40B4-BE49-F238E27FC236}">
                  <a16:creationId xmlns:a16="http://schemas.microsoft.com/office/drawing/2014/main" id="{E4CEA755-B11D-CF4B-8E46-6CCAF33E5D4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421750" y="3254015"/>
              <a:ext cx="676800" cy="676800"/>
            </a:xfrm>
            <a:prstGeom prst="rect">
              <a:avLst/>
            </a:prstGeom>
          </p:spPr>
        </p:pic>
      </p:grpSp>
      <p:pic>
        <p:nvPicPr>
          <p:cNvPr id="20" name="Image 19">
            <a:hlinkClick r:id="rId2"/>
            <a:extLst>
              <a:ext uri="{FF2B5EF4-FFF2-40B4-BE49-F238E27FC236}">
                <a16:creationId xmlns:a16="http://schemas.microsoft.com/office/drawing/2014/main" id="{B77E822F-10CB-F044-8B47-4F2ABE2F8285}"/>
              </a:ext>
            </a:extLst>
          </p:cNvPr>
          <p:cNvPicPr>
            <a:picLocks noChangeAspect="1"/>
          </p:cNvPicPr>
          <p:nvPr userDrawn="1"/>
        </p:nvPicPr>
        <p:blipFill>
          <a:blip r:embed="rId5"/>
          <a:stretch>
            <a:fillRect/>
          </a:stretch>
        </p:blipFill>
        <p:spPr>
          <a:xfrm>
            <a:off x="9580632" y="5937409"/>
            <a:ext cx="1990399" cy="374904"/>
          </a:xfrm>
          <a:prstGeom prst="rect">
            <a:avLst/>
          </a:prstGeom>
        </p:spPr>
      </p:pic>
      <p:pic>
        <p:nvPicPr>
          <p:cNvPr id="6" name="Image 5">
            <a:extLst>
              <a:ext uri="{FF2B5EF4-FFF2-40B4-BE49-F238E27FC236}">
                <a16:creationId xmlns:a16="http://schemas.microsoft.com/office/drawing/2014/main" id="{F120806A-F03F-CB41-B2A3-41144938796B}"/>
              </a:ext>
            </a:extLst>
          </p:cNvPr>
          <p:cNvPicPr>
            <a:picLocks noChangeAspect="1"/>
          </p:cNvPicPr>
          <p:nvPr userDrawn="1"/>
        </p:nvPicPr>
        <p:blipFill rotWithShape="1">
          <a:blip r:embed="rId6"/>
          <a:srcRect l="642" r="857"/>
          <a:stretch/>
        </p:blipFill>
        <p:spPr>
          <a:xfrm>
            <a:off x="6417032" y="896158"/>
            <a:ext cx="1506886" cy="1280160"/>
          </a:xfrm>
          <a:prstGeom prst="rect">
            <a:avLst/>
          </a:prstGeom>
          <a:ln w="38100">
            <a:solidFill>
              <a:schemeClr val="accent2"/>
            </a:solidFill>
            <a:miter lim="800000"/>
          </a:ln>
        </p:spPr>
      </p:pic>
      <p:pic>
        <p:nvPicPr>
          <p:cNvPr id="22" name="Image 21">
            <a:extLst>
              <a:ext uri="{FF2B5EF4-FFF2-40B4-BE49-F238E27FC236}">
                <a16:creationId xmlns:a16="http://schemas.microsoft.com/office/drawing/2014/main" id="{931FF124-5BA3-A34F-A3A4-36DFF648DE67}"/>
              </a:ext>
            </a:extLst>
          </p:cNvPr>
          <p:cNvPicPr>
            <a:picLocks noChangeAspect="1"/>
          </p:cNvPicPr>
          <p:nvPr userDrawn="1"/>
        </p:nvPicPr>
        <p:blipFill>
          <a:blip r:embed="rId7"/>
          <a:stretch>
            <a:fillRect/>
          </a:stretch>
        </p:blipFill>
        <p:spPr>
          <a:xfrm>
            <a:off x="6417032" y="2504224"/>
            <a:ext cx="1508760" cy="1159542"/>
          </a:xfrm>
          <a:prstGeom prst="rect">
            <a:avLst/>
          </a:prstGeom>
          <a:ln w="38100">
            <a:solidFill>
              <a:schemeClr val="accent2"/>
            </a:solidFill>
            <a:miter lim="800000"/>
          </a:ln>
        </p:spPr>
      </p:pic>
      <p:pic>
        <p:nvPicPr>
          <p:cNvPr id="24" name="Image 23">
            <a:extLst>
              <a:ext uri="{FF2B5EF4-FFF2-40B4-BE49-F238E27FC236}">
                <a16:creationId xmlns:a16="http://schemas.microsoft.com/office/drawing/2014/main" id="{75F1DF49-12DA-F14D-9586-37C4AABA3B46}"/>
              </a:ext>
            </a:extLst>
          </p:cNvPr>
          <p:cNvPicPr>
            <a:picLocks noChangeAspect="1"/>
          </p:cNvPicPr>
          <p:nvPr userDrawn="1"/>
        </p:nvPicPr>
        <p:blipFill>
          <a:blip r:embed="rId8"/>
          <a:stretch>
            <a:fillRect/>
          </a:stretch>
        </p:blipFill>
        <p:spPr>
          <a:xfrm>
            <a:off x="6417032" y="3991671"/>
            <a:ext cx="1508760" cy="1443298"/>
          </a:xfrm>
          <a:prstGeom prst="rect">
            <a:avLst/>
          </a:prstGeom>
          <a:ln w="38100">
            <a:solidFill>
              <a:schemeClr val="accent2"/>
            </a:solidFill>
            <a:miter lim="800000"/>
          </a:ln>
        </p:spPr>
      </p:pic>
      <p:grpSp>
        <p:nvGrpSpPr>
          <p:cNvPr id="29" name="Groupe 28">
            <a:extLst>
              <a:ext uri="{FF2B5EF4-FFF2-40B4-BE49-F238E27FC236}">
                <a16:creationId xmlns:a16="http://schemas.microsoft.com/office/drawing/2014/main" id="{C2795DB5-B5E1-E948-89BA-A23D24BDC0D2}"/>
              </a:ext>
            </a:extLst>
          </p:cNvPr>
          <p:cNvGrpSpPr/>
          <p:nvPr userDrawn="1"/>
        </p:nvGrpSpPr>
        <p:grpSpPr>
          <a:xfrm>
            <a:off x="633876" y="1539205"/>
            <a:ext cx="5171662" cy="3102997"/>
            <a:chOff x="381000" y="10072"/>
            <a:chExt cx="8203095" cy="4921857"/>
          </a:xfrm>
        </p:grpSpPr>
        <p:pic>
          <p:nvPicPr>
            <p:cNvPr id="26" name="Image 25">
              <a:extLst>
                <a:ext uri="{FF2B5EF4-FFF2-40B4-BE49-F238E27FC236}">
                  <a16:creationId xmlns:a16="http://schemas.microsoft.com/office/drawing/2014/main" id="{B67C8D97-503E-3046-9B3B-AB778AF3BC31}"/>
                </a:ext>
              </a:extLst>
            </p:cNvPr>
            <p:cNvPicPr>
              <a:picLocks noChangeAspect="1"/>
            </p:cNvPicPr>
            <p:nvPr userDrawn="1"/>
          </p:nvPicPr>
          <p:blipFill rotWithShape="1">
            <a:blip r:embed="rId9"/>
            <a:srcRect r="5751" b="4251"/>
            <a:stretch/>
          </p:blipFill>
          <p:spPr>
            <a:xfrm>
              <a:off x="1500020" y="437322"/>
              <a:ext cx="5966255" cy="3760967"/>
            </a:xfrm>
            <a:prstGeom prst="rect">
              <a:avLst/>
            </a:prstGeom>
          </p:spPr>
        </p:pic>
        <p:pic>
          <p:nvPicPr>
            <p:cNvPr id="28" name="Image 27">
              <a:extLst>
                <a:ext uri="{FF2B5EF4-FFF2-40B4-BE49-F238E27FC236}">
                  <a16:creationId xmlns:a16="http://schemas.microsoft.com/office/drawing/2014/main" id="{075B647C-F0AF-3D45-94E2-C4370D0A0255}"/>
                </a:ext>
              </a:extLst>
            </p:cNvPr>
            <p:cNvPicPr>
              <a:picLocks noChangeAspect="1"/>
            </p:cNvPicPr>
            <p:nvPr userDrawn="1"/>
          </p:nvPicPr>
          <p:blipFill>
            <a:blip r:embed="rId10"/>
            <a:stretch>
              <a:fillRect/>
            </a:stretch>
          </p:blipFill>
          <p:spPr>
            <a:xfrm>
              <a:off x="381000" y="10072"/>
              <a:ext cx="8203095" cy="4921857"/>
            </a:xfrm>
            <a:prstGeom prst="rect">
              <a:avLst/>
            </a:prstGeom>
          </p:spPr>
        </p:pic>
      </p:grpSp>
      <p:sp>
        <p:nvSpPr>
          <p:cNvPr id="30" name="ZoneTexte 29">
            <a:extLst>
              <a:ext uri="{FF2B5EF4-FFF2-40B4-BE49-F238E27FC236}">
                <a16:creationId xmlns:a16="http://schemas.microsoft.com/office/drawing/2014/main" id="{162F5037-CBD6-1E45-B104-738EA7ED937E}"/>
              </a:ext>
            </a:extLst>
          </p:cNvPr>
          <p:cNvSpPr txBox="1"/>
          <p:nvPr userDrawn="1"/>
        </p:nvSpPr>
        <p:spPr>
          <a:xfrm>
            <a:off x="2793948" y="5419396"/>
            <a:ext cx="851515" cy="307777"/>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400" b="0" i="0" u="sng" strike="noStrike" kern="1200" dirty="0">
                <a:solidFill>
                  <a:schemeClr val="accent2"/>
                </a:solidFill>
                <a:effectLst/>
                <a:latin typeface="+mn-lt"/>
                <a:ea typeface="+mn-ea"/>
                <a:cs typeface="+mn-cs"/>
                <a:hlinkClick r:id="rId2">
                  <a:extLst>
                    <a:ext uri="{A12FA001-AC4F-418D-AE19-62706E023703}">
                      <ahyp:hlinkClr xmlns:ahyp="http://schemas.microsoft.com/office/drawing/2018/hyperlinkcolor" val="tx"/>
                    </a:ext>
                  </a:extLst>
                </a:hlinkClick>
              </a:rPr>
              <a:t>educaloi</a:t>
            </a:r>
            <a:endParaRPr lang="fr-CA" sz="1400" b="0" i="0" u="none" strike="noStrike" kern="1200" dirty="0">
              <a:solidFill>
                <a:schemeClr val="accent2"/>
              </a:solidFill>
              <a:effectLst/>
              <a:latin typeface="+mn-lt"/>
              <a:ea typeface="+mn-ea"/>
              <a:cs typeface="+mn-cs"/>
            </a:endParaRPr>
          </a:p>
        </p:txBody>
      </p:sp>
      <p:sp>
        <p:nvSpPr>
          <p:cNvPr id="34" name="ZoneTexte 33">
            <a:extLst>
              <a:ext uri="{FF2B5EF4-FFF2-40B4-BE49-F238E27FC236}">
                <a16:creationId xmlns:a16="http://schemas.microsoft.com/office/drawing/2014/main" id="{FAA35250-FC5E-724F-B677-AF693DA379CC}"/>
              </a:ext>
            </a:extLst>
          </p:cNvPr>
          <p:cNvSpPr txBox="1"/>
          <p:nvPr userDrawn="1"/>
        </p:nvSpPr>
        <p:spPr>
          <a:xfrm>
            <a:off x="8384373" y="1382350"/>
            <a:ext cx="1696298" cy="307777"/>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b="0" i="0" u="sng" strike="noStrike" kern="1200" dirty="0">
                <a:solidFill>
                  <a:schemeClr val="accent2"/>
                </a:solidFill>
                <a:effectLst/>
                <a:latin typeface="+mn-lt"/>
                <a:ea typeface="+mn-ea"/>
                <a:cs typeface="+mn-cs"/>
                <a:hlinkClick r:id="rId11">
                  <a:extLst>
                    <a:ext uri="{A12FA001-AC4F-418D-AE19-62706E023703}">
                      <ahyp:hlinkClr xmlns:ahyp="http://schemas.microsoft.com/office/drawing/2018/hyperlinkcolor" val="tx"/>
                    </a:ext>
                  </a:extLst>
                </a:hlinkClick>
              </a:rPr>
              <a:t>Instagram/</a:t>
            </a:r>
            <a:r>
              <a:rPr lang="fr-CA" sz="1400" b="0" i="0" u="sng" strike="noStrike" kern="1200" dirty="0" err="1">
                <a:solidFill>
                  <a:schemeClr val="accent2"/>
                </a:solidFill>
                <a:effectLst/>
                <a:latin typeface="+mn-lt"/>
                <a:ea typeface="+mn-ea"/>
                <a:cs typeface="+mn-cs"/>
                <a:hlinkClick r:id="rId11">
                  <a:extLst>
                    <a:ext uri="{A12FA001-AC4F-418D-AE19-62706E023703}">
                      <ahyp:hlinkClr xmlns:ahyp="http://schemas.microsoft.com/office/drawing/2018/hyperlinkcolor" val="tx"/>
                    </a:ext>
                  </a:extLst>
                </a:hlinkClick>
              </a:rPr>
              <a:t>educaloi</a:t>
            </a:r>
            <a:endParaRPr lang="fr-CA" sz="1400" b="0" i="0" u="sng" strike="noStrike" kern="1200" dirty="0">
              <a:solidFill>
                <a:schemeClr val="accent2"/>
              </a:solidFill>
              <a:effectLst/>
              <a:latin typeface="+mn-lt"/>
              <a:ea typeface="+mn-ea"/>
              <a:cs typeface="+mn-cs"/>
            </a:endParaRPr>
          </a:p>
        </p:txBody>
      </p:sp>
      <p:sp>
        <p:nvSpPr>
          <p:cNvPr id="39" name="ZoneTexte 38">
            <a:extLst>
              <a:ext uri="{FF2B5EF4-FFF2-40B4-BE49-F238E27FC236}">
                <a16:creationId xmlns:a16="http://schemas.microsoft.com/office/drawing/2014/main" id="{9F51B835-712A-A04A-A8DC-907BB47EEE29}"/>
              </a:ext>
            </a:extLst>
          </p:cNvPr>
          <p:cNvSpPr txBox="1"/>
          <p:nvPr userDrawn="1"/>
        </p:nvSpPr>
        <p:spPr>
          <a:xfrm>
            <a:off x="8384373" y="2930107"/>
            <a:ext cx="1594604" cy="307777"/>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b="0" i="0" u="sng" strike="noStrike" kern="1200" dirty="0">
                <a:solidFill>
                  <a:schemeClr val="accent2"/>
                </a:solidFill>
                <a:effectLst/>
                <a:latin typeface="+mn-lt"/>
                <a:ea typeface="+mn-ea"/>
                <a:cs typeface="+mn-cs"/>
                <a:hlinkClick r:id="rId12">
                  <a:extLst>
                    <a:ext uri="{A12FA001-AC4F-418D-AE19-62706E023703}">
                      <ahyp:hlinkClr xmlns:ahyp="http://schemas.microsoft.com/office/drawing/2018/hyperlinkcolor" val="tx"/>
                    </a:ext>
                  </a:extLst>
                </a:hlinkClick>
              </a:rPr>
              <a:t>YouTube/educaloi</a:t>
            </a:r>
            <a:endParaRPr lang="fr-CA" sz="1400" b="0" i="0" u="sng" strike="noStrike" kern="1200" dirty="0">
              <a:solidFill>
                <a:schemeClr val="accent2"/>
              </a:solidFill>
              <a:effectLst/>
              <a:latin typeface="+mn-lt"/>
              <a:ea typeface="+mn-ea"/>
              <a:cs typeface="+mn-cs"/>
            </a:endParaRPr>
          </a:p>
        </p:txBody>
      </p:sp>
      <p:sp>
        <p:nvSpPr>
          <p:cNvPr id="44" name="ZoneTexte 43">
            <a:extLst>
              <a:ext uri="{FF2B5EF4-FFF2-40B4-BE49-F238E27FC236}">
                <a16:creationId xmlns:a16="http://schemas.microsoft.com/office/drawing/2014/main" id="{257BE564-1AE0-D94B-AAEC-B10959F86202}"/>
              </a:ext>
            </a:extLst>
          </p:cNvPr>
          <p:cNvSpPr txBox="1"/>
          <p:nvPr userDrawn="1"/>
        </p:nvSpPr>
        <p:spPr>
          <a:xfrm>
            <a:off x="8384373" y="4559432"/>
            <a:ext cx="1686680" cy="307777"/>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b="0" i="0" u="sng" strike="noStrike" kern="1200" dirty="0">
                <a:solidFill>
                  <a:schemeClr val="accent2"/>
                </a:solidFill>
                <a:effectLst/>
                <a:latin typeface="+mn-lt"/>
                <a:ea typeface="+mn-ea"/>
                <a:cs typeface="+mn-cs"/>
                <a:hlinkClick r:id="rId13">
                  <a:extLst>
                    <a:ext uri="{A12FA001-AC4F-418D-AE19-62706E023703}">
                      <ahyp:hlinkClr xmlns:ahyp="http://schemas.microsoft.com/office/drawing/2018/hyperlinkcolor" val="tx"/>
                    </a:ext>
                  </a:extLst>
                </a:hlinkClick>
              </a:rPr>
              <a:t>Facebook/educaloi</a:t>
            </a:r>
            <a:endParaRPr lang="fr-CA" sz="1400" b="0" i="0" u="sng" strike="noStrike" kern="1200" dirty="0">
              <a:solidFill>
                <a:schemeClr val="accent2"/>
              </a:solidFill>
              <a:effectLst/>
              <a:latin typeface="+mn-lt"/>
              <a:ea typeface="+mn-ea"/>
              <a:cs typeface="+mn-cs"/>
            </a:endParaRPr>
          </a:p>
        </p:txBody>
      </p:sp>
      <p:grpSp>
        <p:nvGrpSpPr>
          <p:cNvPr id="14" name="Groupe 13">
            <a:extLst>
              <a:ext uri="{FF2B5EF4-FFF2-40B4-BE49-F238E27FC236}">
                <a16:creationId xmlns:a16="http://schemas.microsoft.com/office/drawing/2014/main" id="{4D48372F-8427-7D46-9C02-0C01144C0B57}"/>
              </a:ext>
            </a:extLst>
          </p:cNvPr>
          <p:cNvGrpSpPr/>
          <p:nvPr userDrawn="1"/>
        </p:nvGrpSpPr>
        <p:grpSpPr>
          <a:xfrm>
            <a:off x="7636735" y="2767403"/>
            <a:ext cx="633224" cy="633184"/>
            <a:chOff x="539551" y="2747719"/>
            <a:chExt cx="1689499" cy="1689393"/>
          </a:xfrm>
        </p:grpSpPr>
        <p:sp>
          <p:nvSpPr>
            <p:cNvPr id="10" name="Oval 18">
              <a:hlinkClick r:id="rId12"/>
              <a:extLst>
                <a:ext uri="{FF2B5EF4-FFF2-40B4-BE49-F238E27FC236}">
                  <a16:creationId xmlns:a16="http://schemas.microsoft.com/office/drawing/2014/main" id="{464EB328-49C2-0F4A-A81B-5F5F76C85384}"/>
                </a:ext>
              </a:extLst>
            </p:cNvPr>
            <p:cNvSpPr>
              <a:spLocks/>
            </p:cNvSpPr>
            <p:nvPr userDrawn="1"/>
          </p:nvSpPr>
          <p:spPr bwMode="auto">
            <a:xfrm>
              <a:off x="539551" y="2747719"/>
              <a:ext cx="1689499" cy="1689393"/>
            </a:xfrm>
            <a:prstGeom prst="ellipse">
              <a:avLst/>
            </a:prstGeom>
            <a:solidFill>
              <a:schemeClr val="accent2"/>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dirty="0">
                <a:solidFill>
                  <a:srgbClr val="FFFFFF"/>
                </a:solidFill>
                <a:latin typeface="Helvetica Light" charset="0"/>
                <a:cs typeface="Helvetica Light" charset="0"/>
                <a:sym typeface="Helvetica Light" charset="0"/>
              </a:endParaRPr>
            </a:p>
          </p:txBody>
        </p:sp>
        <p:sp>
          <p:nvSpPr>
            <p:cNvPr id="11" name="AutoShape 19">
              <a:extLst>
                <a:ext uri="{FF2B5EF4-FFF2-40B4-BE49-F238E27FC236}">
                  <a16:creationId xmlns:a16="http://schemas.microsoft.com/office/drawing/2014/main" id="{6D0483B1-CDD0-BE45-821D-0732AC9B2DE8}"/>
                </a:ext>
              </a:extLst>
            </p:cNvPr>
            <p:cNvSpPr>
              <a:spLocks/>
            </p:cNvSpPr>
            <p:nvPr userDrawn="1"/>
          </p:nvSpPr>
          <p:spPr bwMode="auto">
            <a:xfrm>
              <a:off x="1003650" y="3322308"/>
              <a:ext cx="749689" cy="5516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656" y="0"/>
                  </a:moveTo>
                  <a:cubicBezTo>
                    <a:pt x="7835" y="0"/>
                    <a:pt x="5327" y="1"/>
                    <a:pt x="2507" y="428"/>
                  </a:cubicBezTo>
                  <a:cubicBezTo>
                    <a:pt x="1973" y="522"/>
                    <a:pt x="1432" y="912"/>
                    <a:pt x="1021" y="1493"/>
                  </a:cubicBezTo>
                  <a:cubicBezTo>
                    <a:pt x="637" y="2037"/>
                    <a:pt x="379" y="2733"/>
                    <a:pt x="315" y="3413"/>
                  </a:cubicBezTo>
                  <a:cubicBezTo>
                    <a:pt x="1" y="5970"/>
                    <a:pt x="0" y="8096"/>
                    <a:pt x="0" y="10653"/>
                  </a:cubicBezTo>
                  <a:cubicBezTo>
                    <a:pt x="0" y="10683"/>
                    <a:pt x="0" y="10717"/>
                    <a:pt x="0" y="10751"/>
                  </a:cubicBezTo>
                  <a:cubicBezTo>
                    <a:pt x="0" y="10785"/>
                    <a:pt x="0" y="10818"/>
                    <a:pt x="0" y="10849"/>
                  </a:cubicBezTo>
                  <a:cubicBezTo>
                    <a:pt x="0" y="10883"/>
                    <a:pt x="0" y="10917"/>
                    <a:pt x="0" y="10947"/>
                  </a:cubicBezTo>
                  <a:cubicBezTo>
                    <a:pt x="0" y="13504"/>
                    <a:pt x="1" y="15630"/>
                    <a:pt x="315" y="18187"/>
                  </a:cubicBezTo>
                  <a:cubicBezTo>
                    <a:pt x="379" y="18867"/>
                    <a:pt x="637" y="19563"/>
                    <a:pt x="1021" y="20107"/>
                  </a:cubicBezTo>
                  <a:cubicBezTo>
                    <a:pt x="1432" y="20688"/>
                    <a:pt x="1973" y="21078"/>
                    <a:pt x="2507" y="21172"/>
                  </a:cubicBezTo>
                  <a:cubicBezTo>
                    <a:pt x="5327" y="21599"/>
                    <a:pt x="7835" y="21600"/>
                    <a:pt x="10656" y="21600"/>
                  </a:cubicBezTo>
                  <a:cubicBezTo>
                    <a:pt x="10695" y="21600"/>
                    <a:pt x="10738" y="21600"/>
                    <a:pt x="10779" y="21600"/>
                  </a:cubicBezTo>
                  <a:cubicBezTo>
                    <a:pt x="10793" y="21600"/>
                    <a:pt x="10807" y="21600"/>
                    <a:pt x="10821" y="21600"/>
                  </a:cubicBezTo>
                  <a:cubicBezTo>
                    <a:pt x="10862" y="21600"/>
                    <a:pt x="10905" y="21600"/>
                    <a:pt x="10944" y="21600"/>
                  </a:cubicBezTo>
                  <a:cubicBezTo>
                    <a:pt x="13765" y="21600"/>
                    <a:pt x="16273" y="21599"/>
                    <a:pt x="19093" y="21172"/>
                  </a:cubicBezTo>
                  <a:cubicBezTo>
                    <a:pt x="19627" y="21078"/>
                    <a:pt x="20168" y="20688"/>
                    <a:pt x="20579" y="20107"/>
                  </a:cubicBezTo>
                  <a:cubicBezTo>
                    <a:pt x="20963" y="19563"/>
                    <a:pt x="21221" y="18867"/>
                    <a:pt x="21285" y="18187"/>
                  </a:cubicBezTo>
                  <a:cubicBezTo>
                    <a:pt x="21599" y="15630"/>
                    <a:pt x="21600" y="13504"/>
                    <a:pt x="21600" y="10947"/>
                  </a:cubicBezTo>
                  <a:cubicBezTo>
                    <a:pt x="21600" y="10917"/>
                    <a:pt x="21600" y="10883"/>
                    <a:pt x="21600" y="10849"/>
                  </a:cubicBezTo>
                  <a:cubicBezTo>
                    <a:pt x="21600" y="10815"/>
                    <a:pt x="21600" y="10782"/>
                    <a:pt x="21600" y="10751"/>
                  </a:cubicBezTo>
                  <a:cubicBezTo>
                    <a:pt x="21600" y="10717"/>
                    <a:pt x="21600" y="10683"/>
                    <a:pt x="21600" y="10653"/>
                  </a:cubicBezTo>
                  <a:cubicBezTo>
                    <a:pt x="21600" y="8096"/>
                    <a:pt x="21599" y="5970"/>
                    <a:pt x="21285" y="3413"/>
                  </a:cubicBezTo>
                  <a:cubicBezTo>
                    <a:pt x="21221" y="2733"/>
                    <a:pt x="20963" y="2037"/>
                    <a:pt x="20579" y="1493"/>
                  </a:cubicBezTo>
                  <a:cubicBezTo>
                    <a:pt x="20168" y="912"/>
                    <a:pt x="19627" y="522"/>
                    <a:pt x="19093" y="428"/>
                  </a:cubicBezTo>
                  <a:cubicBezTo>
                    <a:pt x="16273" y="1"/>
                    <a:pt x="13765" y="0"/>
                    <a:pt x="10944" y="0"/>
                  </a:cubicBezTo>
                  <a:cubicBezTo>
                    <a:pt x="10905" y="0"/>
                    <a:pt x="10862" y="0"/>
                    <a:pt x="10821" y="0"/>
                  </a:cubicBezTo>
                  <a:cubicBezTo>
                    <a:pt x="10807" y="0"/>
                    <a:pt x="10793" y="0"/>
                    <a:pt x="10779" y="0"/>
                  </a:cubicBezTo>
                  <a:cubicBezTo>
                    <a:pt x="10738" y="0"/>
                    <a:pt x="10695" y="0"/>
                    <a:pt x="10656" y="0"/>
                  </a:cubicBezTo>
                  <a:close/>
                  <a:moveTo>
                    <a:pt x="8201" y="6153"/>
                  </a:moveTo>
                  <a:lnTo>
                    <a:pt x="14441" y="10394"/>
                  </a:lnTo>
                  <a:lnTo>
                    <a:pt x="8201" y="14634"/>
                  </a:lnTo>
                  <a:lnTo>
                    <a:pt x="8201" y="6153"/>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45720" rIns="45720"/>
            <a:lstStyle/>
            <a:p>
              <a:pPr algn="l" defTabSz="457200"/>
              <a:endParaRPr lang="fr-CA" sz="2400" b="0">
                <a:latin typeface="Calibri" charset="0"/>
                <a:cs typeface="Calibri" charset="0"/>
                <a:sym typeface="Calibri" charset="0"/>
              </a:endParaRPr>
            </a:p>
          </p:txBody>
        </p:sp>
      </p:grpSp>
      <p:grpSp>
        <p:nvGrpSpPr>
          <p:cNvPr id="16" name="Groupe 15">
            <a:extLst>
              <a:ext uri="{FF2B5EF4-FFF2-40B4-BE49-F238E27FC236}">
                <a16:creationId xmlns:a16="http://schemas.microsoft.com/office/drawing/2014/main" id="{0F6EC20D-4572-744A-953B-4B1A1F589939}"/>
              </a:ext>
            </a:extLst>
          </p:cNvPr>
          <p:cNvGrpSpPr/>
          <p:nvPr userDrawn="1"/>
        </p:nvGrpSpPr>
        <p:grpSpPr>
          <a:xfrm>
            <a:off x="7636735" y="1219646"/>
            <a:ext cx="633224" cy="633184"/>
            <a:chOff x="2675683" y="2747719"/>
            <a:chExt cx="1689500" cy="1689393"/>
          </a:xfrm>
        </p:grpSpPr>
        <p:sp>
          <p:nvSpPr>
            <p:cNvPr id="12" name="Oval 24">
              <a:hlinkClick r:id="rId11"/>
              <a:extLst>
                <a:ext uri="{FF2B5EF4-FFF2-40B4-BE49-F238E27FC236}">
                  <a16:creationId xmlns:a16="http://schemas.microsoft.com/office/drawing/2014/main" id="{08FFAB00-EB69-DC47-996A-068C9ED9D410}"/>
                </a:ext>
              </a:extLst>
            </p:cNvPr>
            <p:cNvSpPr>
              <a:spLocks/>
            </p:cNvSpPr>
            <p:nvPr userDrawn="1"/>
          </p:nvSpPr>
          <p:spPr bwMode="auto">
            <a:xfrm>
              <a:off x="2675683" y="2747719"/>
              <a:ext cx="1689500" cy="1689393"/>
            </a:xfrm>
            <a:prstGeom prst="ellipse">
              <a:avLst/>
            </a:prstGeom>
            <a:solidFill>
              <a:schemeClr val="accent2"/>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13" name="AutoShape 25">
              <a:extLst>
                <a:ext uri="{FF2B5EF4-FFF2-40B4-BE49-F238E27FC236}">
                  <a16:creationId xmlns:a16="http://schemas.microsoft.com/office/drawing/2014/main" id="{83670C71-089A-544B-9F10-1B54D77388C3}"/>
                </a:ext>
              </a:extLst>
            </p:cNvPr>
            <p:cNvSpPr>
              <a:spLocks/>
            </p:cNvSpPr>
            <p:nvPr userDrawn="1"/>
          </p:nvSpPr>
          <p:spPr bwMode="auto">
            <a:xfrm>
              <a:off x="3186504" y="3258585"/>
              <a:ext cx="667883" cy="667662"/>
            </a:xfrm>
            <a:custGeom>
              <a:avLst/>
              <a:gdLst>
                <a:gd name="T0" fmla="+- 0 10799 1"/>
                <a:gd name="T1" fmla="*/ T0 w 21597"/>
                <a:gd name="T2" fmla="+- 0 10800 2"/>
                <a:gd name="T3" fmla="*/ 10800 h 21597"/>
                <a:gd name="T4" fmla="+- 0 10799 1"/>
                <a:gd name="T5" fmla="*/ T4 w 21597"/>
                <a:gd name="T6" fmla="+- 0 10800 2"/>
                <a:gd name="T7" fmla="*/ 10800 h 21597"/>
                <a:gd name="T8" fmla="+- 0 10799 1"/>
                <a:gd name="T9" fmla="*/ T8 w 21597"/>
                <a:gd name="T10" fmla="+- 0 10800 2"/>
                <a:gd name="T11" fmla="*/ 10800 h 21597"/>
                <a:gd name="T12" fmla="+- 0 10799 1"/>
                <a:gd name="T13" fmla="*/ T12 w 21597"/>
                <a:gd name="T14" fmla="+- 0 10800 2"/>
                <a:gd name="T15" fmla="*/ 10800 h 21597"/>
              </a:gdLst>
              <a:ahLst/>
              <a:cxnLst>
                <a:cxn ang="0">
                  <a:pos x="T1" y="T3"/>
                </a:cxn>
                <a:cxn ang="0">
                  <a:pos x="T5" y="T7"/>
                </a:cxn>
                <a:cxn ang="0">
                  <a:pos x="T9" y="T11"/>
                </a:cxn>
                <a:cxn ang="0">
                  <a:pos x="T13" y="T15"/>
                </a:cxn>
              </a:cxnLst>
              <a:rect l="0" t="0" r="r" b="b"/>
              <a:pathLst>
                <a:path w="21597" h="21597">
                  <a:moveTo>
                    <a:pt x="4955" y="0"/>
                  </a:moveTo>
                  <a:cubicBezTo>
                    <a:pt x="4242" y="0"/>
                    <a:pt x="3702" y="-2"/>
                    <a:pt x="3248" y="29"/>
                  </a:cubicBezTo>
                  <a:cubicBezTo>
                    <a:pt x="2794" y="59"/>
                    <a:pt x="2425" y="122"/>
                    <a:pt x="2044" y="243"/>
                  </a:cubicBezTo>
                  <a:cubicBezTo>
                    <a:pt x="1625" y="395"/>
                    <a:pt x="1251" y="636"/>
                    <a:pt x="944" y="943"/>
                  </a:cubicBezTo>
                  <a:cubicBezTo>
                    <a:pt x="637" y="1251"/>
                    <a:pt x="396" y="1624"/>
                    <a:pt x="244" y="2044"/>
                  </a:cubicBezTo>
                  <a:cubicBezTo>
                    <a:pt x="122" y="2427"/>
                    <a:pt x="60" y="2800"/>
                    <a:pt x="29" y="3254"/>
                  </a:cubicBezTo>
                  <a:cubicBezTo>
                    <a:pt x="-1" y="3707"/>
                    <a:pt x="0" y="4240"/>
                    <a:pt x="1" y="4950"/>
                  </a:cubicBezTo>
                  <a:lnTo>
                    <a:pt x="1" y="16623"/>
                  </a:lnTo>
                  <a:cubicBezTo>
                    <a:pt x="1" y="17344"/>
                    <a:pt x="-1" y="17886"/>
                    <a:pt x="29" y="18342"/>
                  </a:cubicBezTo>
                  <a:cubicBezTo>
                    <a:pt x="60" y="18799"/>
                    <a:pt x="122" y="19170"/>
                    <a:pt x="244" y="19553"/>
                  </a:cubicBezTo>
                  <a:cubicBezTo>
                    <a:pt x="396" y="19972"/>
                    <a:pt x="637" y="20345"/>
                    <a:pt x="944" y="20653"/>
                  </a:cubicBezTo>
                  <a:cubicBezTo>
                    <a:pt x="1251" y="20960"/>
                    <a:pt x="1625" y="21201"/>
                    <a:pt x="2044" y="21353"/>
                  </a:cubicBezTo>
                  <a:cubicBezTo>
                    <a:pt x="2427" y="21475"/>
                    <a:pt x="2799" y="21537"/>
                    <a:pt x="3254" y="21568"/>
                  </a:cubicBezTo>
                  <a:cubicBezTo>
                    <a:pt x="3708" y="21598"/>
                    <a:pt x="4246" y="21597"/>
                    <a:pt x="4955" y="21596"/>
                  </a:cubicBezTo>
                  <a:lnTo>
                    <a:pt x="16625" y="21596"/>
                  </a:lnTo>
                  <a:cubicBezTo>
                    <a:pt x="17346" y="21596"/>
                    <a:pt x="17884" y="21598"/>
                    <a:pt x="18339" y="21568"/>
                  </a:cubicBezTo>
                  <a:cubicBezTo>
                    <a:pt x="18793" y="21537"/>
                    <a:pt x="19166" y="21475"/>
                    <a:pt x="19548" y="21353"/>
                  </a:cubicBezTo>
                  <a:cubicBezTo>
                    <a:pt x="19967" y="21201"/>
                    <a:pt x="20345" y="20960"/>
                    <a:pt x="20654" y="20653"/>
                  </a:cubicBezTo>
                  <a:cubicBezTo>
                    <a:pt x="20963" y="20345"/>
                    <a:pt x="21202" y="19972"/>
                    <a:pt x="21354" y="19553"/>
                  </a:cubicBezTo>
                  <a:cubicBezTo>
                    <a:pt x="21476" y="19170"/>
                    <a:pt x="21538" y="18796"/>
                    <a:pt x="21569" y="18342"/>
                  </a:cubicBezTo>
                  <a:cubicBezTo>
                    <a:pt x="21599" y="17889"/>
                    <a:pt x="21598" y="17356"/>
                    <a:pt x="21597" y="16646"/>
                  </a:cubicBezTo>
                  <a:lnTo>
                    <a:pt x="21597" y="4973"/>
                  </a:lnTo>
                  <a:cubicBezTo>
                    <a:pt x="21598" y="4252"/>
                    <a:pt x="21599" y="3710"/>
                    <a:pt x="21569" y="3254"/>
                  </a:cubicBezTo>
                  <a:cubicBezTo>
                    <a:pt x="21538" y="2797"/>
                    <a:pt x="21476" y="2426"/>
                    <a:pt x="21354" y="2044"/>
                  </a:cubicBezTo>
                  <a:cubicBezTo>
                    <a:pt x="21202" y="1624"/>
                    <a:pt x="20963" y="1251"/>
                    <a:pt x="20654" y="943"/>
                  </a:cubicBezTo>
                  <a:cubicBezTo>
                    <a:pt x="20345" y="636"/>
                    <a:pt x="19967" y="395"/>
                    <a:pt x="19548" y="243"/>
                  </a:cubicBezTo>
                  <a:cubicBezTo>
                    <a:pt x="19166" y="121"/>
                    <a:pt x="18792" y="59"/>
                    <a:pt x="18339" y="29"/>
                  </a:cubicBezTo>
                  <a:cubicBezTo>
                    <a:pt x="17885" y="-2"/>
                    <a:pt x="17352" y="0"/>
                    <a:pt x="16643" y="0"/>
                  </a:cubicBezTo>
                  <a:lnTo>
                    <a:pt x="4973" y="0"/>
                  </a:lnTo>
                  <a:lnTo>
                    <a:pt x="4955" y="0"/>
                  </a:lnTo>
                  <a:close/>
                  <a:moveTo>
                    <a:pt x="16093" y="2704"/>
                  </a:moveTo>
                  <a:lnTo>
                    <a:pt x="18599" y="2704"/>
                  </a:lnTo>
                  <a:cubicBezTo>
                    <a:pt x="18766" y="2704"/>
                    <a:pt x="18851" y="2704"/>
                    <a:pt x="18941" y="2733"/>
                  </a:cubicBezTo>
                  <a:cubicBezTo>
                    <a:pt x="19039" y="2768"/>
                    <a:pt x="19113" y="2843"/>
                    <a:pt x="19149" y="2941"/>
                  </a:cubicBezTo>
                  <a:cubicBezTo>
                    <a:pt x="19177" y="3031"/>
                    <a:pt x="19178" y="3119"/>
                    <a:pt x="19178" y="3288"/>
                  </a:cubicBezTo>
                  <a:lnTo>
                    <a:pt x="19178" y="5790"/>
                  </a:lnTo>
                  <a:cubicBezTo>
                    <a:pt x="19178" y="5956"/>
                    <a:pt x="19177" y="6041"/>
                    <a:pt x="19149" y="6131"/>
                  </a:cubicBezTo>
                  <a:cubicBezTo>
                    <a:pt x="19113" y="6230"/>
                    <a:pt x="19039" y="6304"/>
                    <a:pt x="18941" y="6340"/>
                  </a:cubicBezTo>
                  <a:cubicBezTo>
                    <a:pt x="18851" y="6368"/>
                    <a:pt x="18763" y="6369"/>
                    <a:pt x="18593" y="6369"/>
                  </a:cubicBezTo>
                  <a:lnTo>
                    <a:pt x="16093" y="6369"/>
                  </a:lnTo>
                  <a:cubicBezTo>
                    <a:pt x="15926" y="6369"/>
                    <a:pt x="15841" y="6368"/>
                    <a:pt x="15751" y="6340"/>
                  </a:cubicBezTo>
                  <a:cubicBezTo>
                    <a:pt x="15653" y="6304"/>
                    <a:pt x="15573" y="6230"/>
                    <a:pt x="15537" y="6131"/>
                  </a:cubicBezTo>
                  <a:cubicBezTo>
                    <a:pt x="15508" y="6041"/>
                    <a:pt x="15514" y="5953"/>
                    <a:pt x="15514" y="5784"/>
                  </a:cubicBezTo>
                  <a:lnTo>
                    <a:pt x="15514" y="3283"/>
                  </a:lnTo>
                  <a:cubicBezTo>
                    <a:pt x="15514" y="3116"/>
                    <a:pt x="15508" y="3031"/>
                    <a:pt x="15537" y="2941"/>
                  </a:cubicBezTo>
                  <a:cubicBezTo>
                    <a:pt x="15573" y="2843"/>
                    <a:pt x="15653" y="2768"/>
                    <a:pt x="15751" y="2733"/>
                  </a:cubicBezTo>
                  <a:cubicBezTo>
                    <a:pt x="15841" y="2704"/>
                    <a:pt x="15923" y="2704"/>
                    <a:pt x="16093" y="2704"/>
                  </a:cubicBezTo>
                  <a:close/>
                  <a:moveTo>
                    <a:pt x="10796" y="6537"/>
                  </a:moveTo>
                  <a:cubicBezTo>
                    <a:pt x="11896" y="6537"/>
                    <a:pt x="13001" y="6953"/>
                    <a:pt x="13841" y="7793"/>
                  </a:cubicBezTo>
                  <a:cubicBezTo>
                    <a:pt x="15520" y="9473"/>
                    <a:pt x="15520" y="12199"/>
                    <a:pt x="13841" y="13878"/>
                  </a:cubicBezTo>
                  <a:cubicBezTo>
                    <a:pt x="12162" y="15558"/>
                    <a:pt x="9436" y="15558"/>
                    <a:pt x="7757" y="13878"/>
                  </a:cubicBezTo>
                  <a:cubicBezTo>
                    <a:pt x="6078" y="12199"/>
                    <a:pt x="6078" y="9473"/>
                    <a:pt x="7757" y="7793"/>
                  </a:cubicBezTo>
                  <a:cubicBezTo>
                    <a:pt x="8597" y="6953"/>
                    <a:pt x="9696" y="6537"/>
                    <a:pt x="10796" y="6537"/>
                  </a:cubicBezTo>
                  <a:close/>
                  <a:moveTo>
                    <a:pt x="2403" y="9565"/>
                  </a:moveTo>
                  <a:lnTo>
                    <a:pt x="4191" y="9565"/>
                  </a:lnTo>
                  <a:cubicBezTo>
                    <a:pt x="3785" y="11684"/>
                    <a:pt x="4397" y="13957"/>
                    <a:pt x="6038" y="15598"/>
                  </a:cubicBezTo>
                  <a:cubicBezTo>
                    <a:pt x="8667" y="18228"/>
                    <a:pt x="12931" y="18228"/>
                    <a:pt x="15560" y="15598"/>
                  </a:cubicBezTo>
                  <a:cubicBezTo>
                    <a:pt x="17201" y="13957"/>
                    <a:pt x="17813" y="11684"/>
                    <a:pt x="17407" y="9565"/>
                  </a:cubicBezTo>
                  <a:lnTo>
                    <a:pt x="19195" y="9565"/>
                  </a:lnTo>
                  <a:lnTo>
                    <a:pt x="19195" y="17567"/>
                  </a:lnTo>
                  <a:cubicBezTo>
                    <a:pt x="19195" y="17800"/>
                    <a:pt x="19194" y="17974"/>
                    <a:pt x="19184" y="18122"/>
                  </a:cubicBezTo>
                  <a:cubicBezTo>
                    <a:pt x="19173" y="18271"/>
                    <a:pt x="19154" y="18396"/>
                    <a:pt x="19114" y="18522"/>
                  </a:cubicBezTo>
                  <a:cubicBezTo>
                    <a:pt x="19064" y="18660"/>
                    <a:pt x="18986" y="18779"/>
                    <a:pt x="18883" y="18881"/>
                  </a:cubicBezTo>
                  <a:cubicBezTo>
                    <a:pt x="18780" y="18983"/>
                    <a:pt x="18655" y="19064"/>
                    <a:pt x="18518" y="19113"/>
                  </a:cubicBezTo>
                  <a:cubicBezTo>
                    <a:pt x="18392" y="19153"/>
                    <a:pt x="18268" y="19172"/>
                    <a:pt x="18119" y="19182"/>
                  </a:cubicBezTo>
                  <a:cubicBezTo>
                    <a:pt x="17969" y="19192"/>
                    <a:pt x="17794" y="19194"/>
                    <a:pt x="17557" y="19194"/>
                  </a:cubicBezTo>
                  <a:lnTo>
                    <a:pt x="4035" y="19194"/>
                  </a:lnTo>
                  <a:cubicBezTo>
                    <a:pt x="3801" y="19194"/>
                    <a:pt x="3628" y="19192"/>
                    <a:pt x="3479" y="19182"/>
                  </a:cubicBezTo>
                  <a:cubicBezTo>
                    <a:pt x="3331" y="19172"/>
                    <a:pt x="3206" y="19153"/>
                    <a:pt x="3080" y="19113"/>
                  </a:cubicBezTo>
                  <a:cubicBezTo>
                    <a:pt x="2943" y="19064"/>
                    <a:pt x="2818" y="18983"/>
                    <a:pt x="2715" y="18881"/>
                  </a:cubicBezTo>
                  <a:cubicBezTo>
                    <a:pt x="2612" y="18779"/>
                    <a:pt x="2534" y="18660"/>
                    <a:pt x="2484" y="18522"/>
                  </a:cubicBezTo>
                  <a:cubicBezTo>
                    <a:pt x="2444" y="18396"/>
                    <a:pt x="2425" y="18273"/>
                    <a:pt x="2414" y="18122"/>
                  </a:cubicBezTo>
                  <a:cubicBezTo>
                    <a:pt x="2404" y="17972"/>
                    <a:pt x="2403" y="17792"/>
                    <a:pt x="2403" y="17555"/>
                  </a:cubicBezTo>
                  <a:lnTo>
                    <a:pt x="2403" y="9565"/>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grpSp>
      <p:grpSp>
        <p:nvGrpSpPr>
          <p:cNvPr id="50" name="Groupe 49">
            <a:extLst>
              <a:ext uri="{FF2B5EF4-FFF2-40B4-BE49-F238E27FC236}">
                <a16:creationId xmlns:a16="http://schemas.microsoft.com/office/drawing/2014/main" id="{FED6897F-432C-4841-AA6B-8FA6AB93D0CE}"/>
              </a:ext>
            </a:extLst>
          </p:cNvPr>
          <p:cNvGrpSpPr/>
          <p:nvPr userDrawn="1"/>
        </p:nvGrpSpPr>
        <p:grpSpPr>
          <a:xfrm>
            <a:off x="7636735" y="4396728"/>
            <a:ext cx="633224" cy="633184"/>
            <a:chOff x="7305431" y="4396728"/>
            <a:chExt cx="633224" cy="633184"/>
          </a:xfrm>
        </p:grpSpPr>
        <p:sp>
          <p:nvSpPr>
            <p:cNvPr id="41" name="Oval 24">
              <a:hlinkClick r:id="rId13"/>
              <a:extLst>
                <a:ext uri="{FF2B5EF4-FFF2-40B4-BE49-F238E27FC236}">
                  <a16:creationId xmlns:a16="http://schemas.microsoft.com/office/drawing/2014/main" id="{ED7ACFDB-E89F-1F48-B702-3327D535CCFE}"/>
                </a:ext>
              </a:extLst>
            </p:cNvPr>
            <p:cNvSpPr>
              <a:spLocks/>
            </p:cNvSpPr>
            <p:nvPr userDrawn="1"/>
          </p:nvSpPr>
          <p:spPr bwMode="auto">
            <a:xfrm>
              <a:off x="7305431" y="4396728"/>
              <a:ext cx="633224" cy="633184"/>
            </a:xfrm>
            <a:prstGeom prst="ellipse">
              <a:avLst/>
            </a:prstGeom>
            <a:solidFill>
              <a:schemeClr val="accent2"/>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49" name="AutoShape 4">
              <a:extLst>
                <a:ext uri="{FF2B5EF4-FFF2-40B4-BE49-F238E27FC236}">
                  <a16:creationId xmlns:a16="http://schemas.microsoft.com/office/drawing/2014/main" id="{D1059C79-39D9-CE4C-997D-52B8A823940F}"/>
                </a:ext>
              </a:extLst>
            </p:cNvPr>
            <p:cNvSpPr>
              <a:spLocks/>
            </p:cNvSpPr>
            <p:nvPr userDrawn="1"/>
          </p:nvSpPr>
          <p:spPr bwMode="auto">
            <a:xfrm>
              <a:off x="7534602" y="4546903"/>
              <a:ext cx="174883" cy="332835"/>
            </a:xfrm>
            <a:custGeom>
              <a:avLst/>
              <a:gdLst>
                <a:gd name="T0" fmla="*/ 10800 w 21600"/>
                <a:gd name="T1" fmla="+- 0 10802 5"/>
                <a:gd name="T2" fmla="*/ 10802 h 21595"/>
                <a:gd name="T3" fmla="*/ 10800 w 21600"/>
                <a:gd name="T4" fmla="+- 0 10802 5"/>
                <a:gd name="T5" fmla="*/ 10802 h 21595"/>
                <a:gd name="T6" fmla="*/ 10800 w 21600"/>
                <a:gd name="T7" fmla="+- 0 10802 5"/>
                <a:gd name="T8" fmla="*/ 10802 h 21595"/>
                <a:gd name="T9" fmla="*/ 10800 w 21600"/>
                <a:gd name="T10" fmla="+- 0 10802 5"/>
                <a:gd name="T11" fmla="*/ 10802 h 21595"/>
              </a:gdLst>
              <a:ahLst/>
              <a:cxnLst>
                <a:cxn ang="0">
                  <a:pos x="T0" y="T2"/>
                </a:cxn>
                <a:cxn ang="0">
                  <a:pos x="T3" y="T5"/>
                </a:cxn>
                <a:cxn ang="0">
                  <a:pos x="T6" y="T8"/>
                </a:cxn>
                <a:cxn ang="0">
                  <a:pos x="T9" y="T11"/>
                </a:cxn>
              </a:cxnLst>
              <a:rect l="0" t="0" r="r" b="b"/>
              <a:pathLst>
                <a:path w="21600" h="21595">
                  <a:moveTo>
                    <a:pt x="14325" y="0"/>
                  </a:moveTo>
                  <a:cubicBezTo>
                    <a:pt x="11947" y="-5"/>
                    <a:pt x="9683" y="535"/>
                    <a:pt x="8120" y="1477"/>
                  </a:cubicBezTo>
                  <a:cubicBezTo>
                    <a:pt x="6945" y="2186"/>
                    <a:pt x="6249" y="3081"/>
                    <a:pt x="6144" y="4019"/>
                  </a:cubicBezTo>
                  <a:lnTo>
                    <a:pt x="6123" y="7733"/>
                  </a:lnTo>
                  <a:lnTo>
                    <a:pt x="0" y="7733"/>
                  </a:lnTo>
                  <a:lnTo>
                    <a:pt x="0" y="11796"/>
                  </a:lnTo>
                  <a:lnTo>
                    <a:pt x="6103" y="11796"/>
                  </a:lnTo>
                  <a:lnTo>
                    <a:pt x="6052" y="21595"/>
                  </a:lnTo>
                  <a:lnTo>
                    <a:pt x="14509" y="21595"/>
                  </a:lnTo>
                  <a:lnTo>
                    <a:pt x="14509" y="11796"/>
                  </a:lnTo>
                  <a:lnTo>
                    <a:pt x="20469" y="11796"/>
                  </a:lnTo>
                  <a:lnTo>
                    <a:pt x="21447" y="7733"/>
                  </a:lnTo>
                  <a:lnTo>
                    <a:pt x="14509" y="7733"/>
                  </a:lnTo>
                  <a:lnTo>
                    <a:pt x="14509" y="4988"/>
                  </a:lnTo>
                  <a:cubicBezTo>
                    <a:pt x="14453" y="4560"/>
                    <a:pt x="14822" y="4150"/>
                    <a:pt x="15487" y="3901"/>
                  </a:cubicBezTo>
                  <a:cubicBezTo>
                    <a:pt x="15925" y="3738"/>
                    <a:pt x="16459" y="3660"/>
                    <a:pt x="16995" y="3682"/>
                  </a:cubicBezTo>
                  <a:lnTo>
                    <a:pt x="21600" y="3677"/>
                  </a:lnTo>
                  <a:lnTo>
                    <a:pt x="21590" y="0"/>
                  </a:lnTo>
                  <a:lnTo>
                    <a:pt x="14325" y="0"/>
                  </a:lnTo>
                  <a:close/>
                </a:path>
              </a:pathLst>
            </a:custGeom>
            <a:solidFill>
              <a:srgbClr val="FFFFFF"/>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latin typeface="Helvetica Light" charset="0"/>
                <a:cs typeface="Helvetica Light" charset="0"/>
                <a:sym typeface="Helvetica Light" charset="0"/>
              </a:endParaRPr>
            </a:p>
          </p:txBody>
        </p:sp>
      </p:grpSp>
    </p:spTree>
    <p:extLst>
      <p:ext uri="{BB962C8B-B14F-4D97-AF65-F5344CB8AC3E}">
        <p14:creationId xmlns:p14="http://schemas.microsoft.com/office/powerpoint/2010/main" val="3148530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ogo et médias sociaux">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E77E0D27-9C11-C34D-994D-832E0380B416}"/>
              </a:ext>
            </a:extLst>
          </p:cNvPr>
          <p:cNvGrpSpPr/>
          <p:nvPr userDrawn="1"/>
        </p:nvGrpSpPr>
        <p:grpSpPr>
          <a:xfrm>
            <a:off x="8027504" y="4421281"/>
            <a:ext cx="778566" cy="778517"/>
            <a:chOff x="539551" y="595462"/>
            <a:chExt cx="1689499" cy="1689393"/>
          </a:xfrm>
        </p:grpSpPr>
        <p:sp>
          <p:nvSpPr>
            <p:cNvPr id="7" name="Oval 3">
              <a:hlinkClick r:id="rId2"/>
              <a:extLst>
                <a:ext uri="{FF2B5EF4-FFF2-40B4-BE49-F238E27FC236}">
                  <a16:creationId xmlns:a16="http://schemas.microsoft.com/office/drawing/2014/main" id="{5CD7F6F3-9495-1A44-8903-B0EA1EB02823}"/>
                </a:ext>
              </a:extLst>
            </p:cNvPr>
            <p:cNvSpPr>
              <a:spLocks/>
            </p:cNvSpPr>
            <p:nvPr userDrawn="1"/>
          </p:nvSpPr>
          <p:spPr bwMode="auto">
            <a:xfrm>
              <a:off x="539551" y="595462"/>
              <a:ext cx="1689499" cy="1689393"/>
            </a:xfrm>
            <a:prstGeom prst="ellipse">
              <a:avLst/>
            </a:prstGeom>
            <a:solidFill>
              <a:schemeClr val="accent1"/>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9" name="AutoShape 4">
              <a:extLst>
                <a:ext uri="{FF2B5EF4-FFF2-40B4-BE49-F238E27FC236}">
                  <a16:creationId xmlns:a16="http://schemas.microsoft.com/office/drawing/2014/main" id="{9FE60C1F-FC23-EE47-A4E4-52EAE7461A9E}"/>
                </a:ext>
              </a:extLst>
            </p:cNvPr>
            <p:cNvSpPr>
              <a:spLocks/>
            </p:cNvSpPr>
            <p:nvPr userDrawn="1"/>
          </p:nvSpPr>
          <p:spPr bwMode="auto">
            <a:xfrm>
              <a:off x="1195905" y="1082878"/>
              <a:ext cx="379499" cy="722256"/>
            </a:xfrm>
            <a:custGeom>
              <a:avLst/>
              <a:gdLst>
                <a:gd name="T0" fmla="*/ 10800 w 21600"/>
                <a:gd name="T1" fmla="+- 0 10802 5"/>
                <a:gd name="T2" fmla="*/ 10802 h 21595"/>
                <a:gd name="T3" fmla="*/ 10800 w 21600"/>
                <a:gd name="T4" fmla="+- 0 10802 5"/>
                <a:gd name="T5" fmla="*/ 10802 h 21595"/>
                <a:gd name="T6" fmla="*/ 10800 w 21600"/>
                <a:gd name="T7" fmla="+- 0 10802 5"/>
                <a:gd name="T8" fmla="*/ 10802 h 21595"/>
                <a:gd name="T9" fmla="*/ 10800 w 21600"/>
                <a:gd name="T10" fmla="+- 0 10802 5"/>
                <a:gd name="T11" fmla="*/ 10802 h 21595"/>
              </a:gdLst>
              <a:ahLst/>
              <a:cxnLst>
                <a:cxn ang="0">
                  <a:pos x="T0" y="T2"/>
                </a:cxn>
                <a:cxn ang="0">
                  <a:pos x="T3" y="T5"/>
                </a:cxn>
                <a:cxn ang="0">
                  <a:pos x="T6" y="T8"/>
                </a:cxn>
                <a:cxn ang="0">
                  <a:pos x="T9" y="T11"/>
                </a:cxn>
              </a:cxnLst>
              <a:rect l="0" t="0" r="r" b="b"/>
              <a:pathLst>
                <a:path w="21600" h="21595">
                  <a:moveTo>
                    <a:pt x="14325" y="0"/>
                  </a:moveTo>
                  <a:cubicBezTo>
                    <a:pt x="11947" y="-5"/>
                    <a:pt x="9683" y="535"/>
                    <a:pt x="8120" y="1477"/>
                  </a:cubicBezTo>
                  <a:cubicBezTo>
                    <a:pt x="6945" y="2186"/>
                    <a:pt x="6249" y="3081"/>
                    <a:pt x="6144" y="4019"/>
                  </a:cubicBezTo>
                  <a:lnTo>
                    <a:pt x="6123" y="7733"/>
                  </a:lnTo>
                  <a:lnTo>
                    <a:pt x="0" y="7733"/>
                  </a:lnTo>
                  <a:lnTo>
                    <a:pt x="0" y="11796"/>
                  </a:lnTo>
                  <a:lnTo>
                    <a:pt x="6103" y="11796"/>
                  </a:lnTo>
                  <a:lnTo>
                    <a:pt x="6052" y="21595"/>
                  </a:lnTo>
                  <a:lnTo>
                    <a:pt x="14509" y="21595"/>
                  </a:lnTo>
                  <a:lnTo>
                    <a:pt x="14509" y="11796"/>
                  </a:lnTo>
                  <a:lnTo>
                    <a:pt x="20469" y="11796"/>
                  </a:lnTo>
                  <a:lnTo>
                    <a:pt x="21447" y="7733"/>
                  </a:lnTo>
                  <a:lnTo>
                    <a:pt x="14509" y="7733"/>
                  </a:lnTo>
                  <a:lnTo>
                    <a:pt x="14509" y="4988"/>
                  </a:lnTo>
                  <a:cubicBezTo>
                    <a:pt x="14453" y="4560"/>
                    <a:pt x="14822" y="4150"/>
                    <a:pt x="15487" y="3901"/>
                  </a:cubicBezTo>
                  <a:cubicBezTo>
                    <a:pt x="15925" y="3738"/>
                    <a:pt x="16459" y="3660"/>
                    <a:pt x="16995" y="3682"/>
                  </a:cubicBezTo>
                  <a:lnTo>
                    <a:pt x="21600" y="3677"/>
                  </a:lnTo>
                  <a:lnTo>
                    <a:pt x="21590" y="0"/>
                  </a:lnTo>
                  <a:lnTo>
                    <a:pt x="14325" y="0"/>
                  </a:lnTo>
                  <a:close/>
                </a:path>
              </a:pathLst>
            </a:custGeom>
            <a:solidFill>
              <a:srgbClr val="FFFFFF"/>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latin typeface="Helvetica Light" charset="0"/>
                <a:cs typeface="Helvetica Light" charset="0"/>
                <a:sym typeface="Helvetica Light" charset="0"/>
              </a:endParaRPr>
            </a:p>
          </p:txBody>
        </p:sp>
      </p:grpSp>
      <p:grpSp>
        <p:nvGrpSpPr>
          <p:cNvPr id="14" name="Groupe 13">
            <a:extLst>
              <a:ext uri="{FF2B5EF4-FFF2-40B4-BE49-F238E27FC236}">
                <a16:creationId xmlns:a16="http://schemas.microsoft.com/office/drawing/2014/main" id="{4D48372F-8427-7D46-9C02-0C01144C0B57}"/>
              </a:ext>
            </a:extLst>
          </p:cNvPr>
          <p:cNvGrpSpPr/>
          <p:nvPr userDrawn="1"/>
        </p:nvGrpSpPr>
        <p:grpSpPr>
          <a:xfrm>
            <a:off x="6460015" y="4421281"/>
            <a:ext cx="778566" cy="778517"/>
            <a:chOff x="539551" y="2747719"/>
            <a:chExt cx="1689499" cy="1689393"/>
          </a:xfrm>
        </p:grpSpPr>
        <p:sp>
          <p:nvSpPr>
            <p:cNvPr id="10" name="Oval 18">
              <a:hlinkClick r:id="rId3"/>
              <a:extLst>
                <a:ext uri="{FF2B5EF4-FFF2-40B4-BE49-F238E27FC236}">
                  <a16:creationId xmlns:a16="http://schemas.microsoft.com/office/drawing/2014/main" id="{464EB328-49C2-0F4A-A81B-5F5F76C85384}"/>
                </a:ext>
              </a:extLst>
            </p:cNvPr>
            <p:cNvSpPr>
              <a:spLocks/>
            </p:cNvSpPr>
            <p:nvPr userDrawn="1"/>
          </p:nvSpPr>
          <p:spPr bwMode="auto">
            <a:xfrm>
              <a:off x="539551" y="2747719"/>
              <a:ext cx="1689499" cy="1689393"/>
            </a:xfrm>
            <a:prstGeom prst="ellipse">
              <a:avLst/>
            </a:prstGeom>
            <a:solidFill>
              <a:schemeClr val="accent1"/>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11" name="AutoShape 19">
              <a:extLst>
                <a:ext uri="{FF2B5EF4-FFF2-40B4-BE49-F238E27FC236}">
                  <a16:creationId xmlns:a16="http://schemas.microsoft.com/office/drawing/2014/main" id="{6D0483B1-CDD0-BE45-821D-0732AC9B2DE8}"/>
                </a:ext>
              </a:extLst>
            </p:cNvPr>
            <p:cNvSpPr>
              <a:spLocks/>
            </p:cNvSpPr>
            <p:nvPr userDrawn="1"/>
          </p:nvSpPr>
          <p:spPr bwMode="auto">
            <a:xfrm>
              <a:off x="1003650" y="3322308"/>
              <a:ext cx="749689" cy="5516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656" y="0"/>
                  </a:moveTo>
                  <a:cubicBezTo>
                    <a:pt x="7835" y="0"/>
                    <a:pt x="5327" y="1"/>
                    <a:pt x="2507" y="428"/>
                  </a:cubicBezTo>
                  <a:cubicBezTo>
                    <a:pt x="1973" y="522"/>
                    <a:pt x="1432" y="912"/>
                    <a:pt x="1021" y="1493"/>
                  </a:cubicBezTo>
                  <a:cubicBezTo>
                    <a:pt x="637" y="2037"/>
                    <a:pt x="379" y="2733"/>
                    <a:pt x="315" y="3413"/>
                  </a:cubicBezTo>
                  <a:cubicBezTo>
                    <a:pt x="1" y="5970"/>
                    <a:pt x="0" y="8096"/>
                    <a:pt x="0" y="10653"/>
                  </a:cubicBezTo>
                  <a:cubicBezTo>
                    <a:pt x="0" y="10683"/>
                    <a:pt x="0" y="10717"/>
                    <a:pt x="0" y="10751"/>
                  </a:cubicBezTo>
                  <a:cubicBezTo>
                    <a:pt x="0" y="10785"/>
                    <a:pt x="0" y="10818"/>
                    <a:pt x="0" y="10849"/>
                  </a:cubicBezTo>
                  <a:cubicBezTo>
                    <a:pt x="0" y="10883"/>
                    <a:pt x="0" y="10917"/>
                    <a:pt x="0" y="10947"/>
                  </a:cubicBezTo>
                  <a:cubicBezTo>
                    <a:pt x="0" y="13504"/>
                    <a:pt x="1" y="15630"/>
                    <a:pt x="315" y="18187"/>
                  </a:cubicBezTo>
                  <a:cubicBezTo>
                    <a:pt x="379" y="18867"/>
                    <a:pt x="637" y="19563"/>
                    <a:pt x="1021" y="20107"/>
                  </a:cubicBezTo>
                  <a:cubicBezTo>
                    <a:pt x="1432" y="20688"/>
                    <a:pt x="1973" y="21078"/>
                    <a:pt x="2507" y="21172"/>
                  </a:cubicBezTo>
                  <a:cubicBezTo>
                    <a:pt x="5327" y="21599"/>
                    <a:pt x="7835" y="21600"/>
                    <a:pt x="10656" y="21600"/>
                  </a:cubicBezTo>
                  <a:cubicBezTo>
                    <a:pt x="10695" y="21600"/>
                    <a:pt x="10738" y="21600"/>
                    <a:pt x="10779" y="21600"/>
                  </a:cubicBezTo>
                  <a:cubicBezTo>
                    <a:pt x="10793" y="21600"/>
                    <a:pt x="10807" y="21600"/>
                    <a:pt x="10821" y="21600"/>
                  </a:cubicBezTo>
                  <a:cubicBezTo>
                    <a:pt x="10862" y="21600"/>
                    <a:pt x="10905" y="21600"/>
                    <a:pt x="10944" y="21600"/>
                  </a:cubicBezTo>
                  <a:cubicBezTo>
                    <a:pt x="13765" y="21600"/>
                    <a:pt x="16273" y="21599"/>
                    <a:pt x="19093" y="21172"/>
                  </a:cubicBezTo>
                  <a:cubicBezTo>
                    <a:pt x="19627" y="21078"/>
                    <a:pt x="20168" y="20688"/>
                    <a:pt x="20579" y="20107"/>
                  </a:cubicBezTo>
                  <a:cubicBezTo>
                    <a:pt x="20963" y="19563"/>
                    <a:pt x="21221" y="18867"/>
                    <a:pt x="21285" y="18187"/>
                  </a:cubicBezTo>
                  <a:cubicBezTo>
                    <a:pt x="21599" y="15630"/>
                    <a:pt x="21600" y="13504"/>
                    <a:pt x="21600" y="10947"/>
                  </a:cubicBezTo>
                  <a:cubicBezTo>
                    <a:pt x="21600" y="10917"/>
                    <a:pt x="21600" y="10883"/>
                    <a:pt x="21600" y="10849"/>
                  </a:cubicBezTo>
                  <a:cubicBezTo>
                    <a:pt x="21600" y="10815"/>
                    <a:pt x="21600" y="10782"/>
                    <a:pt x="21600" y="10751"/>
                  </a:cubicBezTo>
                  <a:cubicBezTo>
                    <a:pt x="21600" y="10717"/>
                    <a:pt x="21600" y="10683"/>
                    <a:pt x="21600" y="10653"/>
                  </a:cubicBezTo>
                  <a:cubicBezTo>
                    <a:pt x="21600" y="8096"/>
                    <a:pt x="21599" y="5970"/>
                    <a:pt x="21285" y="3413"/>
                  </a:cubicBezTo>
                  <a:cubicBezTo>
                    <a:pt x="21221" y="2733"/>
                    <a:pt x="20963" y="2037"/>
                    <a:pt x="20579" y="1493"/>
                  </a:cubicBezTo>
                  <a:cubicBezTo>
                    <a:pt x="20168" y="912"/>
                    <a:pt x="19627" y="522"/>
                    <a:pt x="19093" y="428"/>
                  </a:cubicBezTo>
                  <a:cubicBezTo>
                    <a:pt x="16273" y="1"/>
                    <a:pt x="13765" y="0"/>
                    <a:pt x="10944" y="0"/>
                  </a:cubicBezTo>
                  <a:cubicBezTo>
                    <a:pt x="10905" y="0"/>
                    <a:pt x="10862" y="0"/>
                    <a:pt x="10821" y="0"/>
                  </a:cubicBezTo>
                  <a:cubicBezTo>
                    <a:pt x="10807" y="0"/>
                    <a:pt x="10793" y="0"/>
                    <a:pt x="10779" y="0"/>
                  </a:cubicBezTo>
                  <a:cubicBezTo>
                    <a:pt x="10738" y="0"/>
                    <a:pt x="10695" y="0"/>
                    <a:pt x="10656" y="0"/>
                  </a:cubicBezTo>
                  <a:close/>
                  <a:moveTo>
                    <a:pt x="8201" y="6153"/>
                  </a:moveTo>
                  <a:lnTo>
                    <a:pt x="14441" y="10394"/>
                  </a:lnTo>
                  <a:lnTo>
                    <a:pt x="8201" y="14634"/>
                  </a:lnTo>
                  <a:lnTo>
                    <a:pt x="8201" y="6153"/>
                  </a:lnTo>
                  <a:close/>
                </a:path>
              </a:pathLst>
            </a:custGeom>
            <a:solidFill>
              <a:srgbClr val="FFFFFF"/>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pPr algn="l" defTabSz="457200"/>
              <a:endParaRPr lang="fr-CA" sz="2400" b="0">
                <a:latin typeface="Calibri" charset="0"/>
                <a:cs typeface="Calibri" charset="0"/>
                <a:sym typeface="Calibri" charset="0"/>
              </a:endParaRPr>
            </a:p>
          </p:txBody>
        </p:sp>
      </p:grpSp>
      <p:grpSp>
        <p:nvGrpSpPr>
          <p:cNvPr id="18" name="Groupe 17">
            <a:extLst>
              <a:ext uri="{FF2B5EF4-FFF2-40B4-BE49-F238E27FC236}">
                <a16:creationId xmlns:a16="http://schemas.microsoft.com/office/drawing/2014/main" id="{E4A9FAEC-DFEB-7D48-933D-AD3922879059}"/>
              </a:ext>
            </a:extLst>
          </p:cNvPr>
          <p:cNvGrpSpPr/>
          <p:nvPr userDrawn="1"/>
        </p:nvGrpSpPr>
        <p:grpSpPr>
          <a:xfrm>
            <a:off x="3325039" y="4421281"/>
            <a:ext cx="778566" cy="778517"/>
            <a:chOff x="8915400" y="2747719"/>
            <a:chExt cx="1689500" cy="1689393"/>
          </a:xfrm>
        </p:grpSpPr>
        <p:sp>
          <p:nvSpPr>
            <p:cNvPr id="15" name="Oval 24">
              <a:hlinkClick r:id="rId4"/>
              <a:extLst>
                <a:ext uri="{FF2B5EF4-FFF2-40B4-BE49-F238E27FC236}">
                  <a16:creationId xmlns:a16="http://schemas.microsoft.com/office/drawing/2014/main" id="{62A606C5-4F39-8D44-9797-B64C1498AA6A}"/>
                </a:ext>
              </a:extLst>
            </p:cNvPr>
            <p:cNvSpPr>
              <a:spLocks/>
            </p:cNvSpPr>
            <p:nvPr userDrawn="1"/>
          </p:nvSpPr>
          <p:spPr bwMode="auto">
            <a:xfrm>
              <a:off x="8915400" y="2747719"/>
              <a:ext cx="1689500" cy="1689393"/>
            </a:xfrm>
            <a:prstGeom prst="ellipse">
              <a:avLst/>
            </a:prstGeom>
            <a:solidFill>
              <a:schemeClr val="accent1"/>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pic>
          <p:nvPicPr>
            <p:cNvPr id="17" name="Graphique 16">
              <a:extLst>
                <a:ext uri="{FF2B5EF4-FFF2-40B4-BE49-F238E27FC236}">
                  <a16:creationId xmlns:a16="http://schemas.microsoft.com/office/drawing/2014/main" id="{E4CEA755-B11D-CF4B-8E46-6CCAF33E5D44}"/>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421750" y="3254015"/>
              <a:ext cx="676800" cy="676800"/>
            </a:xfrm>
            <a:prstGeom prst="rect">
              <a:avLst/>
            </a:prstGeom>
          </p:spPr>
        </p:pic>
      </p:grpSp>
      <p:grpSp>
        <p:nvGrpSpPr>
          <p:cNvPr id="20" name="Groupe 19">
            <a:extLst>
              <a:ext uri="{FF2B5EF4-FFF2-40B4-BE49-F238E27FC236}">
                <a16:creationId xmlns:a16="http://schemas.microsoft.com/office/drawing/2014/main" id="{CCF2378C-2C04-8F4A-B1CE-C714C736C489}"/>
              </a:ext>
            </a:extLst>
          </p:cNvPr>
          <p:cNvGrpSpPr/>
          <p:nvPr userDrawn="1"/>
        </p:nvGrpSpPr>
        <p:grpSpPr>
          <a:xfrm>
            <a:off x="4892527" y="4421281"/>
            <a:ext cx="778566" cy="778517"/>
            <a:chOff x="2675683" y="2747719"/>
            <a:chExt cx="1689500" cy="1689393"/>
          </a:xfrm>
        </p:grpSpPr>
        <p:sp>
          <p:nvSpPr>
            <p:cNvPr id="21" name="Oval 24">
              <a:hlinkClick r:id="rId7"/>
              <a:extLst>
                <a:ext uri="{FF2B5EF4-FFF2-40B4-BE49-F238E27FC236}">
                  <a16:creationId xmlns:a16="http://schemas.microsoft.com/office/drawing/2014/main" id="{A9C9FCAC-74A2-3E4F-989E-CD693EBC085F}"/>
                </a:ext>
              </a:extLst>
            </p:cNvPr>
            <p:cNvSpPr>
              <a:spLocks/>
            </p:cNvSpPr>
            <p:nvPr userDrawn="1"/>
          </p:nvSpPr>
          <p:spPr bwMode="auto">
            <a:xfrm>
              <a:off x="2675683" y="2747719"/>
              <a:ext cx="1689500" cy="1689393"/>
            </a:xfrm>
            <a:prstGeom prst="ellipse">
              <a:avLst/>
            </a:prstGeom>
            <a:solidFill>
              <a:schemeClr val="accent1"/>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22" name="AutoShape 25">
              <a:extLst>
                <a:ext uri="{FF2B5EF4-FFF2-40B4-BE49-F238E27FC236}">
                  <a16:creationId xmlns:a16="http://schemas.microsoft.com/office/drawing/2014/main" id="{C4B982B4-7082-BD4E-A3A4-F90E94BF91FB}"/>
                </a:ext>
              </a:extLst>
            </p:cNvPr>
            <p:cNvSpPr>
              <a:spLocks/>
            </p:cNvSpPr>
            <p:nvPr userDrawn="1"/>
          </p:nvSpPr>
          <p:spPr bwMode="auto">
            <a:xfrm>
              <a:off x="3186504" y="3258585"/>
              <a:ext cx="667883" cy="667662"/>
            </a:xfrm>
            <a:custGeom>
              <a:avLst/>
              <a:gdLst>
                <a:gd name="T0" fmla="+- 0 10799 1"/>
                <a:gd name="T1" fmla="*/ T0 w 21597"/>
                <a:gd name="T2" fmla="+- 0 10800 2"/>
                <a:gd name="T3" fmla="*/ 10800 h 21597"/>
                <a:gd name="T4" fmla="+- 0 10799 1"/>
                <a:gd name="T5" fmla="*/ T4 w 21597"/>
                <a:gd name="T6" fmla="+- 0 10800 2"/>
                <a:gd name="T7" fmla="*/ 10800 h 21597"/>
                <a:gd name="T8" fmla="+- 0 10799 1"/>
                <a:gd name="T9" fmla="*/ T8 w 21597"/>
                <a:gd name="T10" fmla="+- 0 10800 2"/>
                <a:gd name="T11" fmla="*/ 10800 h 21597"/>
                <a:gd name="T12" fmla="+- 0 10799 1"/>
                <a:gd name="T13" fmla="*/ T12 w 21597"/>
                <a:gd name="T14" fmla="+- 0 10800 2"/>
                <a:gd name="T15" fmla="*/ 10800 h 21597"/>
              </a:gdLst>
              <a:ahLst/>
              <a:cxnLst>
                <a:cxn ang="0">
                  <a:pos x="T1" y="T3"/>
                </a:cxn>
                <a:cxn ang="0">
                  <a:pos x="T5" y="T7"/>
                </a:cxn>
                <a:cxn ang="0">
                  <a:pos x="T9" y="T11"/>
                </a:cxn>
                <a:cxn ang="0">
                  <a:pos x="T13" y="T15"/>
                </a:cxn>
              </a:cxnLst>
              <a:rect l="0" t="0" r="r" b="b"/>
              <a:pathLst>
                <a:path w="21597" h="21597">
                  <a:moveTo>
                    <a:pt x="4955" y="0"/>
                  </a:moveTo>
                  <a:cubicBezTo>
                    <a:pt x="4242" y="0"/>
                    <a:pt x="3702" y="-2"/>
                    <a:pt x="3248" y="29"/>
                  </a:cubicBezTo>
                  <a:cubicBezTo>
                    <a:pt x="2794" y="59"/>
                    <a:pt x="2425" y="122"/>
                    <a:pt x="2044" y="243"/>
                  </a:cubicBezTo>
                  <a:cubicBezTo>
                    <a:pt x="1625" y="395"/>
                    <a:pt x="1251" y="636"/>
                    <a:pt x="944" y="943"/>
                  </a:cubicBezTo>
                  <a:cubicBezTo>
                    <a:pt x="637" y="1251"/>
                    <a:pt x="396" y="1624"/>
                    <a:pt x="244" y="2044"/>
                  </a:cubicBezTo>
                  <a:cubicBezTo>
                    <a:pt x="122" y="2427"/>
                    <a:pt x="60" y="2800"/>
                    <a:pt x="29" y="3254"/>
                  </a:cubicBezTo>
                  <a:cubicBezTo>
                    <a:pt x="-1" y="3707"/>
                    <a:pt x="0" y="4240"/>
                    <a:pt x="1" y="4950"/>
                  </a:cubicBezTo>
                  <a:lnTo>
                    <a:pt x="1" y="16623"/>
                  </a:lnTo>
                  <a:cubicBezTo>
                    <a:pt x="1" y="17344"/>
                    <a:pt x="-1" y="17886"/>
                    <a:pt x="29" y="18342"/>
                  </a:cubicBezTo>
                  <a:cubicBezTo>
                    <a:pt x="60" y="18799"/>
                    <a:pt x="122" y="19170"/>
                    <a:pt x="244" y="19553"/>
                  </a:cubicBezTo>
                  <a:cubicBezTo>
                    <a:pt x="396" y="19972"/>
                    <a:pt x="637" y="20345"/>
                    <a:pt x="944" y="20653"/>
                  </a:cubicBezTo>
                  <a:cubicBezTo>
                    <a:pt x="1251" y="20960"/>
                    <a:pt x="1625" y="21201"/>
                    <a:pt x="2044" y="21353"/>
                  </a:cubicBezTo>
                  <a:cubicBezTo>
                    <a:pt x="2427" y="21475"/>
                    <a:pt x="2799" y="21537"/>
                    <a:pt x="3254" y="21568"/>
                  </a:cubicBezTo>
                  <a:cubicBezTo>
                    <a:pt x="3708" y="21598"/>
                    <a:pt x="4246" y="21597"/>
                    <a:pt x="4955" y="21596"/>
                  </a:cubicBezTo>
                  <a:lnTo>
                    <a:pt x="16625" y="21596"/>
                  </a:lnTo>
                  <a:cubicBezTo>
                    <a:pt x="17346" y="21596"/>
                    <a:pt x="17884" y="21598"/>
                    <a:pt x="18339" y="21568"/>
                  </a:cubicBezTo>
                  <a:cubicBezTo>
                    <a:pt x="18793" y="21537"/>
                    <a:pt x="19166" y="21475"/>
                    <a:pt x="19548" y="21353"/>
                  </a:cubicBezTo>
                  <a:cubicBezTo>
                    <a:pt x="19967" y="21201"/>
                    <a:pt x="20345" y="20960"/>
                    <a:pt x="20654" y="20653"/>
                  </a:cubicBezTo>
                  <a:cubicBezTo>
                    <a:pt x="20963" y="20345"/>
                    <a:pt x="21202" y="19972"/>
                    <a:pt x="21354" y="19553"/>
                  </a:cubicBezTo>
                  <a:cubicBezTo>
                    <a:pt x="21476" y="19170"/>
                    <a:pt x="21538" y="18796"/>
                    <a:pt x="21569" y="18342"/>
                  </a:cubicBezTo>
                  <a:cubicBezTo>
                    <a:pt x="21599" y="17889"/>
                    <a:pt x="21598" y="17356"/>
                    <a:pt x="21597" y="16646"/>
                  </a:cubicBezTo>
                  <a:lnTo>
                    <a:pt x="21597" y="4973"/>
                  </a:lnTo>
                  <a:cubicBezTo>
                    <a:pt x="21598" y="4252"/>
                    <a:pt x="21599" y="3710"/>
                    <a:pt x="21569" y="3254"/>
                  </a:cubicBezTo>
                  <a:cubicBezTo>
                    <a:pt x="21538" y="2797"/>
                    <a:pt x="21476" y="2426"/>
                    <a:pt x="21354" y="2044"/>
                  </a:cubicBezTo>
                  <a:cubicBezTo>
                    <a:pt x="21202" y="1624"/>
                    <a:pt x="20963" y="1251"/>
                    <a:pt x="20654" y="943"/>
                  </a:cubicBezTo>
                  <a:cubicBezTo>
                    <a:pt x="20345" y="636"/>
                    <a:pt x="19967" y="395"/>
                    <a:pt x="19548" y="243"/>
                  </a:cubicBezTo>
                  <a:cubicBezTo>
                    <a:pt x="19166" y="121"/>
                    <a:pt x="18792" y="59"/>
                    <a:pt x="18339" y="29"/>
                  </a:cubicBezTo>
                  <a:cubicBezTo>
                    <a:pt x="17885" y="-2"/>
                    <a:pt x="17352" y="0"/>
                    <a:pt x="16643" y="0"/>
                  </a:cubicBezTo>
                  <a:lnTo>
                    <a:pt x="4973" y="0"/>
                  </a:lnTo>
                  <a:lnTo>
                    <a:pt x="4955" y="0"/>
                  </a:lnTo>
                  <a:close/>
                  <a:moveTo>
                    <a:pt x="16093" y="2704"/>
                  </a:moveTo>
                  <a:lnTo>
                    <a:pt x="18599" y="2704"/>
                  </a:lnTo>
                  <a:cubicBezTo>
                    <a:pt x="18766" y="2704"/>
                    <a:pt x="18851" y="2704"/>
                    <a:pt x="18941" y="2733"/>
                  </a:cubicBezTo>
                  <a:cubicBezTo>
                    <a:pt x="19039" y="2768"/>
                    <a:pt x="19113" y="2843"/>
                    <a:pt x="19149" y="2941"/>
                  </a:cubicBezTo>
                  <a:cubicBezTo>
                    <a:pt x="19177" y="3031"/>
                    <a:pt x="19178" y="3119"/>
                    <a:pt x="19178" y="3288"/>
                  </a:cubicBezTo>
                  <a:lnTo>
                    <a:pt x="19178" y="5790"/>
                  </a:lnTo>
                  <a:cubicBezTo>
                    <a:pt x="19178" y="5956"/>
                    <a:pt x="19177" y="6041"/>
                    <a:pt x="19149" y="6131"/>
                  </a:cubicBezTo>
                  <a:cubicBezTo>
                    <a:pt x="19113" y="6230"/>
                    <a:pt x="19039" y="6304"/>
                    <a:pt x="18941" y="6340"/>
                  </a:cubicBezTo>
                  <a:cubicBezTo>
                    <a:pt x="18851" y="6368"/>
                    <a:pt x="18763" y="6369"/>
                    <a:pt x="18593" y="6369"/>
                  </a:cubicBezTo>
                  <a:lnTo>
                    <a:pt x="16093" y="6369"/>
                  </a:lnTo>
                  <a:cubicBezTo>
                    <a:pt x="15926" y="6369"/>
                    <a:pt x="15841" y="6368"/>
                    <a:pt x="15751" y="6340"/>
                  </a:cubicBezTo>
                  <a:cubicBezTo>
                    <a:pt x="15653" y="6304"/>
                    <a:pt x="15573" y="6230"/>
                    <a:pt x="15537" y="6131"/>
                  </a:cubicBezTo>
                  <a:cubicBezTo>
                    <a:pt x="15508" y="6041"/>
                    <a:pt x="15514" y="5953"/>
                    <a:pt x="15514" y="5784"/>
                  </a:cubicBezTo>
                  <a:lnTo>
                    <a:pt x="15514" y="3283"/>
                  </a:lnTo>
                  <a:cubicBezTo>
                    <a:pt x="15514" y="3116"/>
                    <a:pt x="15508" y="3031"/>
                    <a:pt x="15537" y="2941"/>
                  </a:cubicBezTo>
                  <a:cubicBezTo>
                    <a:pt x="15573" y="2843"/>
                    <a:pt x="15653" y="2768"/>
                    <a:pt x="15751" y="2733"/>
                  </a:cubicBezTo>
                  <a:cubicBezTo>
                    <a:pt x="15841" y="2704"/>
                    <a:pt x="15923" y="2704"/>
                    <a:pt x="16093" y="2704"/>
                  </a:cubicBezTo>
                  <a:close/>
                  <a:moveTo>
                    <a:pt x="10796" y="6537"/>
                  </a:moveTo>
                  <a:cubicBezTo>
                    <a:pt x="11896" y="6537"/>
                    <a:pt x="13001" y="6953"/>
                    <a:pt x="13841" y="7793"/>
                  </a:cubicBezTo>
                  <a:cubicBezTo>
                    <a:pt x="15520" y="9473"/>
                    <a:pt x="15520" y="12199"/>
                    <a:pt x="13841" y="13878"/>
                  </a:cubicBezTo>
                  <a:cubicBezTo>
                    <a:pt x="12162" y="15558"/>
                    <a:pt x="9436" y="15558"/>
                    <a:pt x="7757" y="13878"/>
                  </a:cubicBezTo>
                  <a:cubicBezTo>
                    <a:pt x="6078" y="12199"/>
                    <a:pt x="6078" y="9473"/>
                    <a:pt x="7757" y="7793"/>
                  </a:cubicBezTo>
                  <a:cubicBezTo>
                    <a:pt x="8597" y="6953"/>
                    <a:pt x="9696" y="6537"/>
                    <a:pt x="10796" y="6537"/>
                  </a:cubicBezTo>
                  <a:close/>
                  <a:moveTo>
                    <a:pt x="2403" y="9565"/>
                  </a:moveTo>
                  <a:lnTo>
                    <a:pt x="4191" y="9565"/>
                  </a:lnTo>
                  <a:cubicBezTo>
                    <a:pt x="3785" y="11684"/>
                    <a:pt x="4397" y="13957"/>
                    <a:pt x="6038" y="15598"/>
                  </a:cubicBezTo>
                  <a:cubicBezTo>
                    <a:pt x="8667" y="18228"/>
                    <a:pt x="12931" y="18228"/>
                    <a:pt x="15560" y="15598"/>
                  </a:cubicBezTo>
                  <a:cubicBezTo>
                    <a:pt x="17201" y="13957"/>
                    <a:pt x="17813" y="11684"/>
                    <a:pt x="17407" y="9565"/>
                  </a:cubicBezTo>
                  <a:lnTo>
                    <a:pt x="19195" y="9565"/>
                  </a:lnTo>
                  <a:lnTo>
                    <a:pt x="19195" y="17567"/>
                  </a:lnTo>
                  <a:cubicBezTo>
                    <a:pt x="19195" y="17800"/>
                    <a:pt x="19194" y="17974"/>
                    <a:pt x="19184" y="18122"/>
                  </a:cubicBezTo>
                  <a:cubicBezTo>
                    <a:pt x="19173" y="18271"/>
                    <a:pt x="19154" y="18396"/>
                    <a:pt x="19114" y="18522"/>
                  </a:cubicBezTo>
                  <a:cubicBezTo>
                    <a:pt x="19064" y="18660"/>
                    <a:pt x="18986" y="18779"/>
                    <a:pt x="18883" y="18881"/>
                  </a:cubicBezTo>
                  <a:cubicBezTo>
                    <a:pt x="18780" y="18983"/>
                    <a:pt x="18655" y="19064"/>
                    <a:pt x="18518" y="19113"/>
                  </a:cubicBezTo>
                  <a:cubicBezTo>
                    <a:pt x="18392" y="19153"/>
                    <a:pt x="18268" y="19172"/>
                    <a:pt x="18119" y="19182"/>
                  </a:cubicBezTo>
                  <a:cubicBezTo>
                    <a:pt x="17969" y="19192"/>
                    <a:pt x="17794" y="19194"/>
                    <a:pt x="17557" y="19194"/>
                  </a:cubicBezTo>
                  <a:lnTo>
                    <a:pt x="4035" y="19194"/>
                  </a:lnTo>
                  <a:cubicBezTo>
                    <a:pt x="3801" y="19194"/>
                    <a:pt x="3628" y="19192"/>
                    <a:pt x="3479" y="19182"/>
                  </a:cubicBezTo>
                  <a:cubicBezTo>
                    <a:pt x="3331" y="19172"/>
                    <a:pt x="3206" y="19153"/>
                    <a:pt x="3080" y="19113"/>
                  </a:cubicBezTo>
                  <a:cubicBezTo>
                    <a:pt x="2943" y="19064"/>
                    <a:pt x="2818" y="18983"/>
                    <a:pt x="2715" y="18881"/>
                  </a:cubicBezTo>
                  <a:cubicBezTo>
                    <a:pt x="2612" y="18779"/>
                    <a:pt x="2534" y="18660"/>
                    <a:pt x="2484" y="18522"/>
                  </a:cubicBezTo>
                  <a:cubicBezTo>
                    <a:pt x="2444" y="18396"/>
                    <a:pt x="2425" y="18273"/>
                    <a:pt x="2414" y="18122"/>
                  </a:cubicBezTo>
                  <a:cubicBezTo>
                    <a:pt x="2404" y="17972"/>
                    <a:pt x="2403" y="17792"/>
                    <a:pt x="2403" y="17555"/>
                  </a:cubicBezTo>
                  <a:lnTo>
                    <a:pt x="2403" y="9565"/>
                  </a:lnTo>
                  <a:close/>
                </a:path>
              </a:pathLst>
            </a:custGeom>
            <a:solidFill>
              <a:srgbClr val="FFFFFF"/>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grpSp>
      <p:pic>
        <p:nvPicPr>
          <p:cNvPr id="23" name="Image 22">
            <a:extLst>
              <a:ext uri="{FF2B5EF4-FFF2-40B4-BE49-F238E27FC236}">
                <a16:creationId xmlns:a16="http://schemas.microsoft.com/office/drawing/2014/main" id="{BAD89500-2EC8-4743-84D1-917AB1E40597}"/>
              </a:ext>
            </a:extLst>
          </p:cNvPr>
          <p:cNvPicPr>
            <a:picLocks noChangeAspect="1"/>
          </p:cNvPicPr>
          <p:nvPr userDrawn="1"/>
        </p:nvPicPr>
        <p:blipFill rotWithShape="1">
          <a:blip r:embed="rId8"/>
          <a:srcRect r="49454"/>
          <a:stretch/>
        </p:blipFill>
        <p:spPr>
          <a:xfrm>
            <a:off x="2803717" y="422703"/>
            <a:ext cx="6584566" cy="4016775"/>
          </a:xfrm>
          <a:prstGeom prst="rect">
            <a:avLst/>
          </a:prstGeom>
        </p:spPr>
      </p:pic>
      <p:sp>
        <p:nvSpPr>
          <p:cNvPr id="24" name="Rectangle 23">
            <a:extLst>
              <a:ext uri="{FF2B5EF4-FFF2-40B4-BE49-F238E27FC236}">
                <a16:creationId xmlns:a16="http://schemas.microsoft.com/office/drawing/2014/main" id="{0EA3CC50-52A1-B040-8E6C-7601EFC69480}"/>
              </a:ext>
            </a:extLst>
          </p:cNvPr>
          <p:cNvSpPr/>
          <p:nvPr userDrawn="1"/>
        </p:nvSpPr>
        <p:spPr>
          <a:xfrm>
            <a:off x="129288" y="146079"/>
            <a:ext cx="6096000" cy="1200329"/>
          </a:xfrm>
          <a:prstGeom prst="rect">
            <a:avLst/>
          </a:prstGeom>
          <a:solidFill>
            <a:srgbClr val="FFFF00"/>
          </a:solidFill>
        </p:spPr>
        <p:txBody>
          <a:bodyPr>
            <a:spAutoFit/>
          </a:bodyPr>
          <a:lstStyle/>
          <a:p>
            <a:pPr algn="ctr">
              <a:buFont typeface="+mj-lt"/>
              <a:buNone/>
            </a:pPr>
            <a:r>
              <a:rPr lang="fr-CA" sz="1800" b="0" i="0" u="none" strike="noStrike" dirty="0">
                <a:solidFill>
                  <a:srgbClr val="000000"/>
                </a:solidFill>
                <a:effectLst/>
                <a:latin typeface="Calibri" panose="020F0502020204030204" pitchFamily="34" charset="0"/>
              </a:rPr>
              <a:t>Diapo avec logo et site web : Logo + </a:t>
            </a:r>
            <a:r>
              <a:rPr lang="fr-CA" sz="1800" b="0" i="0" u="sng" strike="noStrike" dirty="0">
                <a:solidFill>
                  <a:srgbClr val="0563C1"/>
                </a:solidFill>
                <a:effectLst/>
                <a:latin typeface="Calibri" panose="020F0502020204030204" pitchFamily="34" charset="0"/>
                <a:hlinkClick r:id="rId9"/>
              </a:rPr>
              <a:t>educationjuridique.ca</a:t>
            </a:r>
            <a:endParaRPr lang="fr-CA" dirty="0"/>
          </a:p>
          <a:p>
            <a:pPr algn="ctr"/>
            <a:r>
              <a:rPr lang="fr-CA" dirty="0"/>
              <a:t>https://</a:t>
            </a:r>
            <a:r>
              <a:rPr lang="fr-CA" dirty="0" err="1"/>
              <a:t>www.educationjuridique.ca</a:t>
            </a:r>
            <a:r>
              <a:rPr lang="fr-CA" dirty="0"/>
              <a:t>/</a:t>
            </a:r>
            <a:r>
              <a:rPr lang="fr-CA" dirty="0" err="1"/>
              <a:t>fr</a:t>
            </a:r>
            <a:r>
              <a:rPr lang="fr-CA" dirty="0"/>
              <a:t>/</a:t>
            </a:r>
            <a:br>
              <a:rPr lang="fr-CA" dirty="0"/>
            </a:br>
            <a:endParaRPr lang="fr-CA" dirty="0"/>
          </a:p>
          <a:p>
            <a:pPr algn="ctr"/>
            <a:r>
              <a:rPr lang="fr-CA" b="1" dirty="0">
                <a:solidFill>
                  <a:srgbClr val="FF0000"/>
                </a:solidFill>
              </a:rPr>
              <a:t>ATTENTE LOGO. MISE EN PAGE À FINALISER</a:t>
            </a:r>
          </a:p>
        </p:txBody>
      </p:sp>
    </p:spTree>
    <p:extLst>
      <p:ext uri="{BB962C8B-B14F-4D97-AF65-F5344CB8AC3E}">
        <p14:creationId xmlns:p14="http://schemas.microsoft.com/office/powerpoint/2010/main" val="1838460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3557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ntenus">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CBF79E40-2683-E740-91F9-4B83FF6834B2}"/>
              </a:ext>
            </a:extLst>
          </p:cNvPr>
          <p:cNvSpPr>
            <a:spLocks noGrp="1"/>
          </p:cNvSpPr>
          <p:nvPr>
            <p:ph type="body" sz="quarter" idx="14" hasCustomPrompt="1"/>
          </p:nvPr>
        </p:nvSpPr>
        <p:spPr>
          <a:xfrm>
            <a:off x="886968" y="2103120"/>
            <a:ext cx="4846320" cy="4114800"/>
          </a:xfrm>
        </p:spPr>
        <p:txBody>
          <a:body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
        <p:nvSpPr>
          <p:cNvPr id="5" name="Espace réservé du texte 7">
            <a:extLst>
              <a:ext uri="{FF2B5EF4-FFF2-40B4-BE49-F238E27FC236}">
                <a16:creationId xmlns:a16="http://schemas.microsoft.com/office/drawing/2014/main" id="{58269A95-E500-BF4A-B3EA-FB48D1C1CE77}"/>
              </a:ext>
            </a:extLst>
          </p:cNvPr>
          <p:cNvSpPr>
            <a:spLocks noGrp="1"/>
          </p:cNvSpPr>
          <p:nvPr>
            <p:ph type="body" sz="quarter" idx="15" hasCustomPrompt="1"/>
          </p:nvPr>
        </p:nvSpPr>
        <p:spPr>
          <a:xfrm>
            <a:off x="6462586" y="2103120"/>
            <a:ext cx="4846320" cy="4114800"/>
          </a:xfrm>
        </p:spPr>
        <p:txBody>
          <a:body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
        <p:nvSpPr>
          <p:cNvPr id="4" name="Titre 3">
            <a:extLst>
              <a:ext uri="{FF2B5EF4-FFF2-40B4-BE49-F238E27FC236}">
                <a16:creationId xmlns:a16="http://schemas.microsoft.com/office/drawing/2014/main" id="{A4050ED8-5FE7-4545-9AB6-7B77B49AF030}"/>
              </a:ext>
            </a:extLst>
          </p:cNvPr>
          <p:cNvSpPr>
            <a:spLocks noGrp="1"/>
          </p:cNvSpPr>
          <p:nvPr>
            <p:ph type="title" hasCustomPrompt="1"/>
          </p:nvPr>
        </p:nvSpPr>
        <p:spPr/>
        <p:txBody>
          <a:bodyPr/>
          <a:lstStyle/>
          <a:p>
            <a:r>
              <a:rPr lang="fr-CA" dirty="0"/>
              <a:t>Cliquez pour insérer le titre</a:t>
            </a:r>
          </a:p>
        </p:txBody>
      </p:sp>
    </p:spTree>
    <p:extLst>
      <p:ext uri="{BB962C8B-B14F-4D97-AF65-F5344CB8AC3E}">
        <p14:creationId xmlns:p14="http://schemas.microsoft.com/office/powerpoint/2010/main" val="1297416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ogo et slogan / finale">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6AA8456B-B33F-204C-9C00-9B99E66BF2AD}"/>
              </a:ext>
            </a:extLst>
          </p:cNvPr>
          <p:cNvPicPr>
            <a:picLocks noChangeAspect="1"/>
          </p:cNvPicPr>
          <p:nvPr userDrawn="1"/>
        </p:nvPicPr>
        <p:blipFill>
          <a:blip r:embed="rId2"/>
          <a:stretch>
            <a:fillRect/>
          </a:stretch>
        </p:blipFill>
        <p:spPr>
          <a:xfrm>
            <a:off x="1523886" y="2297282"/>
            <a:ext cx="9144229" cy="2229611"/>
          </a:xfrm>
          <a:prstGeom prst="rect">
            <a:avLst/>
          </a:prstGeom>
        </p:spPr>
      </p:pic>
    </p:spTree>
    <p:extLst>
      <p:ext uri="{BB962C8B-B14F-4D97-AF65-F5344CB8AC3E}">
        <p14:creationId xmlns:p14="http://schemas.microsoft.com/office/powerpoint/2010/main" val="37051627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6B28F2-3BFF-154C-BEEE-7F970760F7B5}"/>
              </a:ext>
            </a:extLst>
          </p:cNvPr>
          <p:cNvSpPr>
            <a:spLocks noGrp="1"/>
          </p:cNvSpPr>
          <p:nvPr>
            <p:ph type="title" hasCustomPrompt="1"/>
          </p:nvPr>
        </p:nvSpPr>
        <p:spPr/>
        <p:txBody>
          <a:bodyPr/>
          <a:lstStyle>
            <a:lvl1pPr>
              <a:defRPr>
                <a:solidFill>
                  <a:schemeClr val="accent1"/>
                </a:solidFill>
              </a:defRPr>
            </a:lvl1pPr>
          </a:lstStyle>
          <a:p>
            <a:r>
              <a:rPr lang="fr-CA" dirty="0"/>
              <a:t>Cliquez pour insérer le titre</a:t>
            </a:r>
          </a:p>
        </p:txBody>
      </p:sp>
      <p:sp>
        <p:nvSpPr>
          <p:cNvPr id="7" name="Espace réservé pour une image  6">
            <a:extLst>
              <a:ext uri="{FF2B5EF4-FFF2-40B4-BE49-F238E27FC236}">
                <a16:creationId xmlns:a16="http://schemas.microsoft.com/office/drawing/2014/main" id="{523C204E-FA3D-7641-A2D8-EA7805252139}"/>
              </a:ext>
            </a:extLst>
          </p:cNvPr>
          <p:cNvSpPr>
            <a:spLocks noGrp="1"/>
          </p:cNvSpPr>
          <p:nvPr>
            <p:ph type="pic" sz="quarter" idx="13" hasCustomPrompt="1"/>
          </p:nvPr>
        </p:nvSpPr>
        <p:spPr>
          <a:xfrm>
            <a:off x="6213764" y="1818409"/>
            <a:ext cx="5978236" cy="5039591"/>
          </a:xfrm>
        </p:spPr>
        <p:txBody>
          <a:bodyPr/>
          <a:lstStyle>
            <a:lvl1pPr>
              <a:defRPr sz="1600"/>
            </a:lvl1pPr>
          </a:lstStyle>
          <a:p>
            <a:r>
              <a:rPr lang="fr-CA" dirty="0"/>
              <a:t>Cliquez sur l’icône au centre de la boîte pour insérer une image</a:t>
            </a:r>
          </a:p>
        </p:txBody>
      </p:sp>
      <p:sp>
        <p:nvSpPr>
          <p:cNvPr id="8" name="Espace réservé du texte 7">
            <a:extLst>
              <a:ext uri="{FF2B5EF4-FFF2-40B4-BE49-F238E27FC236}">
                <a16:creationId xmlns:a16="http://schemas.microsoft.com/office/drawing/2014/main" id="{CBF79E40-2683-E740-91F9-4B83FF6834B2}"/>
              </a:ext>
            </a:extLst>
          </p:cNvPr>
          <p:cNvSpPr>
            <a:spLocks noGrp="1"/>
          </p:cNvSpPr>
          <p:nvPr>
            <p:ph type="body" sz="quarter" idx="14" hasCustomPrompt="1"/>
          </p:nvPr>
        </p:nvSpPr>
        <p:spPr>
          <a:xfrm>
            <a:off x="886968" y="2103120"/>
            <a:ext cx="5486400" cy="4114800"/>
          </a:xfrm>
        </p:spPr>
        <p:txBody>
          <a:body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Tree>
    <p:extLst>
      <p:ext uri="{BB962C8B-B14F-4D97-AF65-F5344CB8AC3E}">
        <p14:creationId xmlns:p14="http://schemas.microsoft.com/office/powerpoint/2010/main" val="421246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iz / scénario">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523C204E-FA3D-7641-A2D8-EA7805252139}"/>
              </a:ext>
            </a:extLst>
          </p:cNvPr>
          <p:cNvSpPr>
            <a:spLocks noGrp="1"/>
          </p:cNvSpPr>
          <p:nvPr>
            <p:ph type="pic" sz="quarter" idx="13" hasCustomPrompt="1"/>
          </p:nvPr>
        </p:nvSpPr>
        <p:spPr>
          <a:xfrm>
            <a:off x="7221682" y="548640"/>
            <a:ext cx="4023360" cy="6309360"/>
          </a:xfrm>
        </p:spPr>
        <p:txBody>
          <a:bodyPr/>
          <a:lstStyle>
            <a:lvl1pPr>
              <a:defRPr sz="1600"/>
            </a:lvl1pPr>
          </a:lstStyle>
          <a:p>
            <a:r>
              <a:rPr lang="fr-CA" dirty="0"/>
              <a:t>Cliquez sur l’icône au centre de la boîte pour insérer une image</a:t>
            </a: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dirty="0"/>
              <a:t>Cliquez pour insérer le titre</a:t>
            </a: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Tree>
    <p:extLst>
      <p:ext uri="{BB962C8B-B14F-4D97-AF65-F5344CB8AC3E}">
        <p14:creationId xmlns:p14="http://schemas.microsoft.com/office/powerpoint/2010/main" val="1584362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ésentation conférencier">
    <p:bg>
      <p:bgPr>
        <a:solidFill>
          <a:schemeClr val="accent3">
            <a:alpha val="25000"/>
          </a:schemeClr>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5B37150C-4EAD-8E42-BC7E-4793A12643F9}"/>
              </a:ext>
            </a:extLst>
          </p:cNvPr>
          <p:cNvSpPr/>
          <p:nvPr userDrawn="1"/>
        </p:nvSpPr>
        <p:spPr>
          <a:xfrm>
            <a:off x="0" y="-3176"/>
            <a:ext cx="6816705" cy="6861175"/>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5152" h="13739070">
                <a:moveTo>
                  <a:pt x="224" y="3997"/>
                </a:moveTo>
                <a:lnTo>
                  <a:pt x="11054962" y="0"/>
                </a:lnTo>
                <a:lnTo>
                  <a:pt x="16575152" y="13739070"/>
                </a:lnTo>
                <a:lnTo>
                  <a:pt x="15664" y="13739070"/>
                </a:lnTo>
                <a:cubicBezTo>
                  <a:pt x="18237" y="9160712"/>
                  <a:pt x="-2349" y="4582355"/>
                  <a:pt x="224" y="3997"/>
                </a:cubicBezTo>
                <a:close/>
              </a:path>
            </a:pathLst>
          </a:cu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6008276" y="1770812"/>
            <a:ext cx="5303520" cy="1596855"/>
          </a:xfrm>
        </p:spPr>
        <p:txBody>
          <a:bodyPr anchor="b"/>
          <a:lstStyle>
            <a:lvl1pPr algn="r">
              <a:defRPr sz="3600">
                <a:solidFill>
                  <a:schemeClr val="accent1"/>
                </a:solidFill>
              </a:defRPr>
            </a:lvl1pPr>
          </a:lstStyle>
          <a:p>
            <a:pPr lvl="0"/>
            <a:r>
              <a:rPr lang="fr-CA" dirty="0"/>
              <a:t>Cliquez pour insérer le nom</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7014116" y="4311843"/>
            <a:ext cx="4297680" cy="415925"/>
          </a:xfrm>
        </p:spPr>
        <p:txBody>
          <a:bodyPr anchor="b"/>
          <a:lstStyle>
            <a:lvl1pPr algn="r">
              <a:lnSpc>
                <a:spcPct val="100000"/>
              </a:lnSpc>
              <a:defRPr sz="2000" b="0">
                <a:solidFill>
                  <a:schemeClr val="accent2"/>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la date</a:t>
            </a:r>
          </a:p>
        </p:txBody>
      </p:sp>
      <p:pic>
        <p:nvPicPr>
          <p:cNvPr id="10" name="Image 9">
            <a:extLst>
              <a:ext uri="{FF2B5EF4-FFF2-40B4-BE49-F238E27FC236}">
                <a16:creationId xmlns:a16="http://schemas.microsoft.com/office/drawing/2014/main" id="{2E9D9EF9-561C-B04A-B032-1BD78C9D6DA6}"/>
              </a:ext>
            </a:extLst>
          </p:cNvPr>
          <p:cNvPicPr>
            <a:picLocks noChangeAspect="1"/>
          </p:cNvPicPr>
          <p:nvPr userDrawn="1"/>
        </p:nvPicPr>
        <p:blipFill>
          <a:blip r:embed="rId2"/>
          <a:stretch>
            <a:fillRect/>
          </a:stretch>
        </p:blipFill>
        <p:spPr>
          <a:xfrm>
            <a:off x="869325" y="1916475"/>
            <a:ext cx="4155289" cy="3025050"/>
          </a:xfrm>
          <a:prstGeom prst="rect">
            <a:avLst/>
          </a:prstGeom>
        </p:spPr>
      </p:pic>
    </p:spTree>
    <p:extLst>
      <p:ext uri="{BB962C8B-B14F-4D97-AF65-F5344CB8AC3E}">
        <p14:creationId xmlns:p14="http://schemas.microsoft.com/office/powerpoint/2010/main" val="1130009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051" userDrawn="1">
          <p15:clr>
            <a:srgbClr val="FBAE40"/>
          </p15:clr>
        </p15:guide>
        <p15:guide id="2" orient="horz" pos="294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ise en situation - gauche / gris">
    <p:bg>
      <p:bgPr>
        <a:solidFill>
          <a:schemeClr val="accent3">
            <a:alpha val="25000"/>
          </a:schemeClr>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F7DA3DC5-BDBC-404C-8367-C00EB3D4C26D}"/>
              </a:ext>
            </a:extLst>
          </p:cNvPr>
          <p:cNvSpPr/>
          <p:nvPr userDrawn="1"/>
        </p:nvSpPr>
        <p:spPr>
          <a:xfrm flipH="1">
            <a:off x="5381736" y="-3176"/>
            <a:ext cx="6816705" cy="6861175"/>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5152" h="13739070">
                <a:moveTo>
                  <a:pt x="224" y="3997"/>
                </a:moveTo>
                <a:lnTo>
                  <a:pt x="11054962" y="0"/>
                </a:lnTo>
                <a:lnTo>
                  <a:pt x="16575152" y="13739070"/>
                </a:lnTo>
                <a:lnTo>
                  <a:pt x="15664" y="13739070"/>
                </a:lnTo>
                <a:cubicBezTo>
                  <a:pt x="18237" y="9160712"/>
                  <a:pt x="-2349" y="4582355"/>
                  <a:pt x="224" y="3997"/>
                </a:cubicBezTo>
                <a:close/>
              </a:path>
            </a:pathLst>
          </a:cu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7" name="Espace réservé pour une image  6">
            <a:extLst>
              <a:ext uri="{FF2B5EF4-FFF2-40B4-BE49-F238E27FC236}">
                <a16:creationId xmlns:a16="http://schemas.microsoft.com/office/drawing/2014/main" id="{523C204E-FA3D-7641-A2D8-EA7805252139}"/>
              </a:ext>
            </a:extLst>
          </p:cNvPr>
          <p:cNvSpPr>
            <a:spLocks noGrp="1"/>
          </p:cNvSpPr>
          <p:nvPr>
            <p:ph type="pic" sz="quarter" idx="13" hasCustomPrompt="1"/>
          </p:nvPr>
        </p:nvSpPr>
        <p:spPr>
          <a:xfrm>
            <a:off x="7550293" y="857250"/>
            <a:ext cx="4023360" cy="6000750"/>
          </a:xfrm>
        </p:spPr>
        <p:txBody>
          <a:bodyPr/>
          <a:lstStyle>
            <a:lvl1pPr>
              <a:defRPr sz="1600"/>
            </a:lvl1pPr>
          </a:lstStyle>
          <a:p>
            <a:r>
              <a:rPr lang="fr-CA" dirty="0"/>
              <a:t>Cliquez sur l’icône au centre de la boîte pour insérer une image</a:t>
            </a: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dirty="0"/>
              <a:t>Cliquez pour insérer le titre</a:t>
            </a: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886968" y="2103120"/>
            <a:ext cx="54864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Tree>
    <p:extLst>
      <p:ext uri="{BB962C8B-B14F-4D97-AF65-F5344CB8AC3E}">
        <p14:creationId xmlns:p14="http://schemas.microsoft.com/office/powerpoint/2010/main" val="88308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ise en situation - droite / gris">
    <p:bg>
      <p:bgPr>
        <a:solidFill>
          <a:schemeClr val="accent3">
            <a:alpha val="25000"/>
          </a:schemeClr>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5B37150C-4EAD-8E42-BC7E-4793A12643F9}"/>
              </a:ext>
            </a:extLst>
          </p:cNvPr>
          <p:cNvSpPr/>
          <p:nvPr userDrawn="1"/>
        </p:nvSpPr>
        <p:spPr>
          <a:xfrm>
            <a:off x="0" y="-3176"/>
            <a:ext cx="6816705" cy="6861175"/>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5152" h="13739070">
                <a:moveTo>
                  <a:pt x="224" y="3997"/>
                </a:moveTo>
                <a:lnTo>
                  <a:pt x="11054962" y="0"/>
                </a:lnTo>
                <a:lnTo>
                  <a:pt x="16575152" y="13739070"/>
                </a:lnTo>
                <a:lnTo>
                  <a:pt x="15664" y="13739070"/>
                </a:lnTo>
                <a:cubicBezTo>
                  <a:pt x="18237" y="9160712"/>
                  <a:pt x="-2349" y="4582355"/>
                  <a:pt x="224" y="3997"/>
                </a:cubicBezTo>
                <a:close/>
              </a:path>
            </a:pathLst>
          </a:cu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7" name="Espace réservé pour une image  6">
            <a:extLst>
              <a:ext uri="{FF2B5EF4-FFF2-40B4-BE49-F238E27FC236}">
                <a16:creationId xmlns:a16="http://schemas.microsoft.com/office/drawing/2014/main" id="{523C204E-FA3D-7641-A2D8-EA7805252139}"/>
              </a:ext>
            </a:extLst>
          </p:cNvPr>
          <p:cNvSpPr>
            <a:spLocks noGrp="1"/>
          </p:cNvSpPr>
          <p:nvPr>
            <p:ph type="pic" sz="quarter" idx="13" hasCustomPrompt="1"/>
          </p:nvPr>
        </p:nvSpPr>
        <p:spPr>
          <a:xfrm>
            <a:off x="468609" y="857250"/>
            <a:ext cx="4023360" cy="6000750"/>
          </a:xfrm>
        </p:spPr>
        <p:txBody>
          <a:bodyPr/>
          <a:lstStyle>
            <a:lvl1pPr>
              <a:defRPr sz="1600"/>
            </a:lvl1pPr>
          </a:lstStyle>
          <a:p>
            <a:r>
              <a:rPr lang="fr-CA" dirty="0"/>
              <a:t>Cliquez sur l’icône au centre de la boîte pour insérer une image</a:t>
            </a: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6469063" y="822960"/>
            <a:ext cx="5212080" cy="914400"/>
          </a:xfrm>
        </p:spPr>
        <p:txBody>
          <a:bodyPr/>
          <a:lstStyle/>
          <a:p>
            <a:r>
              <a:rPr lang="fr-CA" dirty="0"/>
              <a:t>Cliquez pour insérer le titre</a:t>
            </a: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6469063" y="2103120"/>
            <a:ext cx="521208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6469063" y="353290"/>
            <a:ext cx="521208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Tree>
    <p:extLst>
      <p:ext uri="{BB962C8B-B14F-4D97-AF65-F5344CB8AC3E}">
        <p14:creationId xmlns:p14="http://schemas.microsoft.com/office/powerpoint/2010/main" val="44202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éparateur de section / gris">
    <p:bg>
      <p:bgPr>
        <a:solidFill>
          <a:schemeClr val="accent3">
            <a:alpha val="25000"/>
          </a:schemeClr>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1AF5E7B-AC20-5646-BAAC-75D7FABE8CA0}"/>
              </a:ext>
            </a:extLst>
          </p:cNvPr>
          <p:cNvSpPr>
            <a:spLocks noGrp="1"/>
          </p:cNvSpPr>
          <p:nvPr>
            <p:ph type="body" idx="1" hasCustomPrompt="1"/>
          </p:nvPr>
        </p:nvSpPr>
        <p:spPr>
          <a:xfrm>
            <a:off x="859535" y="1143000"/>
            <a:ext cx="5669280" cy="4572000"/>
          </a:xfrm>
        </p:spPr>
        <p:txBody>
          <a:bodyPr anchor="ctr">
            <a:noAutofit/>
          </a:bodyPr>
          <a:lstStyle>
            <a:lvl1pPr marL="0" indent="0">
              <a:buNone/>
              <a:defRPr sz="6000" b="1">
                <a:solidFill>
                  <a:schemeClr val="accent1"/>
                </a:solidFill>
              </a:defRPr>
            </a:lvl1pPr>
            <a:lvl2pPr marL="0" indent="0">
              <a:buNone/>
              <a:defRPr sz="2400" b="1">
                <a:solidFill>
                  <a:schemeClr val="tx1"/>
                </a:solidFill>
              </a:defRPr>
            </a:lvl2pPr>
            <a:lvl3pPr marL="0" indent="0">
              <a:buNone/>
              <a:defRPr sz="2400" b="0">
                <a:solidFill>
                  <a:schemeClr val="tx1"/>
                </a:solidFill>
              </a:defRPr>
            </a:lvl3pPr>
            <a:lvl4pPr marL="0" indent="0">
              <a:buNone/>
              <a:defRPr sz="2400" b="0">
                <a:solidFill>
                  <a:schemeClr val="tx1"/>
                </a:solidFill>
              </a:defRPr>
            </a:lvl4pPr>
            <a:lvl5pPr marL="0" indent="0">
              <a:buNone/>
              <a:defRPr sz="2400" b="0">
                <a:solidFill>
                  <a:schemeClr val="tx1"/>
                </a:solidFill>
              </a:defRPr>
            </a:lvl5pPr>
            <a:lvl6pPr marL="0" indent="0">
              <a:buNone/>
              <a:tabLst/>
              <a:defRPr sz="2400" b="0">
                <a:solidFill>
                  <a:schemeClr val="tx1"/>
                </a:solidFill>
              </a:defRPr>
            </a:lvl6pPr>
            <a:lvl7pPr marL="0" indent="0">
              <a:buNone/>
              <a:tabLst/>
              <a:defRPr sz="2400" b="0">
                <a:solidFill>
                  <a:schemeClr val="tx1"/>
                </a:solidFill>
              </a:defRPr>
            </a:lvl7pPr>
            <a:lvl8pPr marL="0" indent="0">
              <a:buNone/>
              <a:tabLst/>
              <a:defRPr sz="2400" b="0">
                <a:solidFill>
                  <a:schemeClr val="tx1"/>
                </a:solidFill>
              </a:defRPr>
            </a:lvl8pPr>
            <a:lvl9pPr marL="0" indent="0">
              <a:buNone/>
              <a:tabLst/>
              <a:defRPr sz="2400" b="0">
                <a:solidFill>
                  <a:schemeClr val="tx1"/>
                </a:solidFill>
              </a:defRPr>
            </a:lvl9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
        <p:nvSpPr>
          <p:cNvPr id="8" name="Picture Placeholder 21">
            <a:extLst>
              <a:ext uri="{FF2B5EF4-FFF2-40B4-BE49-F238E27FC236}">
                <a16:creationId xmlns:a16="http://schemas.microsoft.com/office/drawing/2014/main" id="{EA9B13A4-29EA-9A4B-9C30-85FE70160812}"/>
              </a:ext>
            </a:extLst>
          </p:cNvPr>
          <p:cNvSpPr>
            <a:spLocks noGrp="1" noChangeAspect="1"/>
          </p:cNvSpPr>
          <p:nvPr>
            <p:ph type="pic" sz="quarter" idx="16" hasCustomPrompt="1"/>
          </p:nvPr>
        </p:nvSpPr>
        <p:spPr>
          <a:xfrm>
            <a:off x="6976872" y="1416462"/>
            <a:ext cx="4023360" cy="402336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543778 w 9144000"/>
              <a:gd name="connsiteY2" fmla="*/ 2589389 h 5143500"/>
              <a:gd name="connsiteX3" fmla="*/ 0 w 9144000"/>
              <a:gd name="connsiteY3" fmla="*/ 5143500 h 5143500"/>
              <a:gd name="connsiteX4" fmla="*/ 0 w 9144000"/>
              <a:gd name="connsiteY4" fmla="*/ 0 h 5143500"/>
              <a:gd name="connsiteX0" fmla="*/ 0 w 9165413"/>
              <a:gd name="connsiteY0" fmla="*/ 0 h 5143500"/>
              <a:gd name="connsiteX1" fmla="*/ 9144000 w 9165413"/>
              <a:gd name="connsiteY1" fmla="*/ 0 h 5143500"/>
              <a:gd name="connsiteX2" fmla="*/ 9165413 w 9165413"/>
              <a:gd name="connsiteY2" fmla="*/ 5138416 h 5143500"/>
              <a:gd name="connsiteX3" fmla="*/ 0 w 9165413"/>
              <a:gd name="connsiteY3" fmla="*/ 5143500 h 5143500"/>
              <a:gd name="connsiteX4" fmla="*/ 0 w 9165413"/>
              <a:gd name="connsiteY4" fmla="*/ 0 h 5143500"/>
              <a:gd name="connsiteX0" fmla="*/ 0 w 9174229"/>
              <a:gd name="connsiteY0" fmla="*/ 2519064 h 5143500"/>
              <a:gd name="connsiteX1" fmla="*/ 9152816 w 9174229"/>
              <a:gd name="connsiteY1" fmla="*/ 0 h 5143500"/>
              <a:gd name="connsiteX2" fmla="*/ 9174229 w 9174229"/>
              <a:gd name="connsiteY2" fmla="*/ 5138416 h 5143500"/>
              <a:gd name="connsiteX3" fmla="*/ 8816 w 9174229"/>
              <a:gd name="connsiteY3" fmla="*/ 5143500 h 5143500"/>
              <a:gd name="connsiteX4" fmla="*/ 0 w 9174229"/>
              <a:gd name="connsiteY4" fmla="*/ 2519064 h 5143500"/>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30151"/>
              <a:gd name="connsiteY0" fmla="*/ 2504188 h 5128624"/>
              <a:gd name="connsiteX1" fmla="*/ 4374748 w 9130151"/>
              <a:gd name="connsiteY1" fmla="*/ 0 h 5128624"/>
              <a:gd name="connsiteX2" fmla="*/ 9130151 w 9130151"/>
              <a:gd name="connsiteY2" fmla="*/ 2589599 h 5128624"/>
              <a:gd name="connsiteX3" fmla="*/ 8816 w 9130151"/>
              <a:gd name="connsiteY3" fmla="*/ 5128624 h 5128624"/>
              <a:gd name="connsiteX4" fmla="*/ 0 w 9130151"/>
              <a:gd name="connsiteY4" fmla="*/ 2504188 h 5128624"/>
              <a:gd name="connsiteX0" fmla="*/ 0 w 9130151"/>
              <a:gd name="connsiteY0" fmla="*/ 2504188 h 5103830"/>
              <a:gd name="connsiteX1" fmla="*/ 4374748 w 9130151"/>
              <a:gd name="connsiteY1" fmla="*/ 0 h 5103830"/>
              <a:gd name="connsiteX2" fmla="*/ 9130151 w 9130151"/>
              <a:gd name="connsiteY2" fmla="*/ 2589599 h 5103830"/>
              <a:gd name="connsiteX3" fmla="*/ 4707543 w 9130151"/>
              <a:gd name="connsiteY3" fmla="*/ 5103830 h 5103830"/>
              <a:gd name="connsiteX4" fmla="*/ 0 w 9130151"/>
              <a:gd name="connsiteY4" fmla="*/ 2504188 h 5103830"/>
              <a:gd name="connsiteX0" fmla="*/ 0 w 9130151"/>
              <a:gd name="connsiteY0" fmla="*/ 2112444 h 4712086"/>
              <a:gd name="connsiteX1" fmla="*/ 4559876 w 9130151"/>
              <a:gd name="connsiteY1" fmla="*/ 0 h 4712086"/>
              <a:gd name="connsiteX2" fmla="*/ 9130151 w 9130151"/>
              <a:gd name="connsiteY2" fmla="*/ 2197855 h 4712086"/>
              <a:gd name="connsiteX3" fmla="*/ 4707543 w 9130151"/>
              <a:gd name="connsiteY3" fmla="*/ 4712086 h 4712086"/>
              <a:gd name="connsiteX4" fmla="*/ 0 w 9130151"/>
              <a:gd name="connsiteY4" fmla="*/ 2112444 h 4712086"/>
              <a:gd name="connsiteX0" fmla="*/ 0 w 9086073"/>
              <a:gd name="connsiteY0" fmla="*/ 2112444 h 4712086"/>
              <a:gd name="connsiteX1" fmla="*/ 4559876 w 9086073"/>
              <a:gd name="connsiteY1" fmla="*/ 0 h 4712086"/>
              <a:gd name="connsiteX2" fmla="*/ 9086073 w 9086073"/>
              <a:gd name="connsiteY2" fmla="*/ 2173061 h 4712086"/>
              <a:gd name="connsiteX3" fmla="*/ 4707543 w 9086073"/>
              <a:gd name="connsiteY3" fmla="*/ 4712086 h 4712086"/>
              <a:gd name="connsiteX4" fmla="*/ 0 w 9086073"/>
              <a:gd name="connsiteY4" fmla="*/ 2112444 h 4712086"/>
              <a:gd name="connsiteX0" fmla="*/ 0 w 9059626"/>
              <a:gd name="connsiteY0" fmla="*/ 2166991 h 4712086"/>
              <a:gd name="connsiteX1" fmla="*/ 4533429 w 9059626"/>
              <a:gd name="connsiteY1" fmla="*/ 0 h 4712086"/>
              <a:gd name="connsiteX2" fmla="*/ 9059626 w 9059626"/>
              <a:gd name="connsiteY2" fmla="*/ 2173061 h 4712086"/>
              <a:gd name="connsiteX3" fmla="*/ 4681096 w 9059626"/>
              <a:gd name="connsiteY3" fmla="*/ 4712086 h 4712086"/>
              <a:gd name="connsiteX4" fmla="*/ 0 w 9059626"/>
              <a:gd name="connsiteY4" fmla="*/ 2166991 h 4712086"/>
              <a:gd name="connsiteX0" fmla="*/ 0 w 9059626"/>
              <a:gd name="connsiteY0" fmla="*/ 2166991 h 5143501"/>
              <a:gd name="connsiteX1" fmla="*/ 4533429 w 9059626"/>
              <a:gd name="connsiteY1" fmla="*/ 0 h 5143501"/>
              <a:gd name="connsiteX2" fmla="*/ 9059626 w 9059626"/>
              <a:gd name="connsiteY2" fmla="*/ 2173061 h 5143501"/>
              <a:gd name="connsiteX3" fmla="*/ 4540046 w 9059626"/>
              <a:gd name="connsiteY3" fmla="*/ 5143501 h 5143501"/>
              <a:gd name="connsiteX4" fmla="*/ 0 w 9059626"/>
              <a:gd name="connsiteY4" fmla="*/ 2166991 h 5143501"/>
              <a:gd name="connsiteX0" fmla="*/ 0 w 9112520"/>
              <a:gd name="connsiteY0" fmla="*/ 2166991 h 5143501"/>
              <a:gd name="connsiteX1" fmla="*/ 4533429 w 9112520"/>
              <a:gd name="connsiteY1" fmla="*/ 0 h 5143501"/>
              <a:gd name="connsiteX2" fmla="*/ 9112520 w 9112520"/>
              <a:gd name="connsiteY2" fmla="*/ 2619353 h 5143501"/>
              <a:gd name="connsiteX3" fmla="*/ 4540046 w 9112520"/>
              <a:gd name="connsiteY3" fmla="*/ 5143501 h 5143501"/>
              <a:gd name="connsiteX4" fmla="*/ 0 w 9112520"/>
              <a:gd name="connsiteY4" fmla="*/ 2166991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205 w 9156803"/>
              <a:gd name="connsiteY0" fmla="*/ 2628158 h 5143501"/>
              <a:gd name="connsiteX1" fmla="*/ 4577712 w 9156803"/>
              <a:gd name="connsiteY1" fmla="*/ 0 h 5143501"/>
              <a:gd name="connsiteX2" fmla="*/ 9156803 w 9156803"/>
              <a:gd name="connsiteY2" fmla="*/ 2619353 h 5143501"/>
              <a:gd name="connsiteX3" fmla="*/ 4584329 w 9156803"/>
              <a:gd name="connsiteY3" fmla="*/ 5143501 h 5143501"/>
              <a:gd name="connsiteX4" fmla="*/ 205 w 9156803"/>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720"/>
              <a:gd name="connsiteY0" fmla="*/ 2628158 h 5143501"/>
              <a:gd name="connsiteX1" fmla="*/ 4577507 w 9156720"/>
              <a:gd name="connsiteY1" fmla="*/ 0 h 5143501"/>
              <a:gd name="connsiteX2" fmla="*/ 9156598 w 9156720"/>
              <a:gd name="connsiteY2" fmla="*/ 2619353 h 5143501"/>
              <a:gd name="connsiteX3" fmla="*/ 4584124 w 9156720"/>
              <a:gd name="connsiteY3" fmla="*/ 5143501 h 5143501"/>
              <a:gd name="connsiteX4" fmla="*/ 0 w 9156720"/>
              <a:gd name="connsiteY4" fmla="*/ 2628158 h 5143501"/>
              <a:gd name="connsiteX0" fmla="*/ 0 w 9157531"/>
              <a:gd name="connsiteY0" fmla="*/ 2628158 h 5143501"/>
              <a:gd name="connsiteX1" fmla="*/ 4577507 w 9157531"/>
              <a:gd name="connsiteY1" fmla="*/ 0 h 5143501"/>
              <a:gd name="connsiteX2" fmla="*/ 9156598 w 9157531"/>
              <a:gd name="connsiteY2" fmla="*/ 2619353 h 5143501"/>
              <a:gd name="connsiteX3" fmla="*/ 4584124 w 9157531"/>
              <a:gd name="connsiteY3" fmla="*/ 5143501 h 5143501"/>
              <a:gd name="connsiteX4" fmla="*/ 0 w 9157531"/>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7"/>
              <a:gd name="connsiteX1" fmla="*/ 4577507 w 9157859"/>
              <a:gd name="connsiteY1" fmla="*/ 0 h 5143507"/>
              <a:gd name="connsiteX2" fmla="*/ 9156598 w 9157859"/>
              <a:gd name="connsiteY2" fmla="*/ 2619353 h 5143507"/>
              <a:gd name="connsiteX3" fmla="*/ 4584124 w 9157859"/>
              <a:gd name="connsiteY3" fmla="*/ 5143501 h 5143507"/>
              <a:gd name="connsiteX4" fmla="*/ 0 w 9157859"/>
              <a:gd name="connsiteY4" fmla="*/ 2628158 h 5143507"/>
              <a:gd name="connsiteX0" fmla="*/ 0 w 9156846"/>
              <a:gd name="connsiteY0" fmla="*/ 2628158 h 5143509"/>
              <a:gd name="connsiteX1" fmla="*/ 4577507 w 9156846"/>
              <a:gd name="connsiteY1" fmla="*/ 0 h 5143509"/>
              <a:gd name="connsiteX2" fmla="*/ 9156598 w 9156846"/>
              <a:gd name="connsiteY2" fmla="*/ 2619353 h 5143509"/>
              <a:gd name="connsiteX3" fmla="*/ 4584124 w 9156846"/>
              <a:gd name="connsiteY3" fmla="*/ 5143501 h 5143509"/>
              <a:gd name="connsiteX4" fmla="*/ 0 w 9156846"/>
              <a:gd name="connsiteY4" fmla="*/ 2628158 h 5143509"/>
              <a:gd name="connsiteX0" fmla="*/ 0 w 9156718"/>
              <a:gd name="connsiteY0" fmla="*/ 2628158 h 5143507"/>
              <a:gd name="connsiteX1" fmla="*/ 4577507 w 9156718"/>
              <a:gd name="connsiteY1" fmla="*/ 0 h 5143507"/>
              <a:gd name="connsiteX2" fmla="*/ 9156598 w 9156718"/>
              <a:gd name="connsiteY2" fmla="*/ 2619353 h 5143507"/>
              <a:gd name="connsiteX3" fmla="*/ 4584124 w 9156718"/>
              <a:gd name="connsiteY3" fmla="*/ 5143501 h 5143507"/>
              <a:gd name="connsiteX4" fmla="*/ 0 w 9156718"/>
              <a:gd name="connsiteY4" fmla="*/ 2628158 h 5143507"/>
              <a:gd name="connsiteX0" fmla="*/ 0 w 9156599"/>
              <a:gd name="connsiteY0" fmla="*/ 2628158 h 5143509"/>
              <a:gd name="connsiteX1" fmla="*/ 4577507 w 9156599"/>
              <a:gd name="connsiteY1" fmla="*/ 0 h 5143509"/>
              <a:gd name="connsiteX2" fmla="*/ 9156598 w 9156599"/>
              <a:gd name="connsiteY2" fmla="*/ 2619353 h 5143509"/>
              <a:gd name="connsiteX3" fmla="*/ 4584124 w 9156599"/>
              <a:gd name="connsiteY3" fmla="*/ 5143501 h 5143509"/>
              <a:gd name="connsiteX4" fmla="*/ 0 w 9156599"/>
              <a:gd name="connsiteY4" fmla="*/ 2628158 h 5143509"/>
              <a:gd name="connsiteX0" fmla="*/ 0 w 9156599"/>
              <a:gd name="connsiteY0" fmla="*/ 2628158 h 5143507"/>
              <a:gd name="connsiteX1" fmla="*/ 4577507 w 9156599"/>
              <a:gd name="connsiteY1" fmla="*/ 0 h 5143507"/>
              <a:gd name="connsiteX2" fmla="*/ 9156598 w 9156599"/>
              <a:gd name="connsiteY2" fmla="*/ 2619353 h 5143507"/>
              <a:gd name="connsiteX3" fmla="*/ 4584124 w 9156599"/>
              <a:gd name="connsiteY3" fmla="*/ 5143501 h 5143507"/>
              <a:gd name="connsiteX4" fmla="*/ 0 w 9156599"/>
              <a:gd name="connsiteY4" fmla="*/ 2628158 h 5143507"/>
              <a:gd name="connsiteX0" fmla="*/ 0 w 9156599"/>
              <a:gd name="connsiteY0" fmla="*/ 2628158 h 5143551"/>
              <a:gd name="connsiteX1" fmla="*/ 4577507 w 9156599"/>
              <a:gd name="connsiteY1" fmla="*/ 0 h 5143551"/>
              <a:gd name="connsiteX2" fmla="*/ 9156598 w 9156599"/>
              <a:gd name="connsiteY2" fmla="*/ 2619353 h 5143551"/>
              <a:gd name="connsiteX3" fmla="*/ 4584124 w 9156599"/>
              <a:gd name="connsiteY3" fmla="*/ 5143501 h 5143551"/>
              <a:gd name="connsiteX4" fmla="*/ 0 w 9156599"/>
              <a:gd name="connsiteY4" fmla="*/ 2628158 h 5143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599" h="5143551">
                <a:moveTo>
                  <a:pt x="0" y="2628158"/>
                </a:moveTo>
                <a:cubicBezTo>
                  <a:pt x="733" y="983493"/>
                  <a:pt x="2364053" y="13224"/>
                  <a:pt x="4577507" y="0"/>
                </a:cubicBezTo>
                <a:cubicBezTo>
                  <a:pt x="6897908" y="17911"/>
                  <a:pt x="9149460" y="1030517"/>
                  <a:pt x="9156598" y="2619353"/>
                </a:cubicBezTo>
                <a:cubicBezTo>
                  <a:pt x="9131096" y="4090503"/>
                  <a:pt x="6936952" y="5140154"/>
                  <a:pt x="4584124" y="5143501"/>
                </a:cubicBezTo>
                <a:cubicBezTo>
                  <a:pt x="2527144" y="5151354"/>
                  <a:pt x="82278" y="4217035"/>
                  <a:pt x="0" y="2628158"/>
                </a:cubicBezTo>
                <a:close/>
              </a:path>
            </a:pathLst>
          </a:custGeom>
          <a:solidFill>
            <a:schemeClr val="bg1"/>
          </a:solidFill>
        </p:spPr>
        <p:txBody>
          <a:bodyPr anchor="t"/>
          <a:lstStyle>
            <a:lvl1pPr marL="0" indent="0" algn="ctr">
              <a:buNone/>
              <a:defRPr sz="1600" b="0">
                <a:solidFill>
                  <a:schemeClr val="tx2"/>
                </a:solidFill>
                <a:latin typeface="Arial"/>
                <a:cs typeface="Arial"/>
              </a:defRPr>
            </a:lvl1pPr>
          </a:lstStyle>
          <a:p>
            <a:r>
              <a:rPr lang="fr-CA" dirty="0"/>
              <a:t>Cliquez sur l’icône au centre de la boîte pour insérer une image</a:t>
            </a:r>
          </a:p>
        </p:txBody>
      </p:sp>
      <p:pic>
        <p:nvPicPr>
          <p:cNvPr id="10" name="Graphique 9">
            <a:extLst>
              <a:ext uri="{FF2B5EF4-FFF2-40B4-BE49-F238E27FC236}">
                <a16:creationId xmlns:a16="http://schemas.microsoft.com/office/drawing/2014/main" id="{67A4AB51-C3E4-974E-B117-EF14437A203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0800000" flipH="1" flipV="1">
            <a:off x="8512069" y="-13252"/>
            <a:ext cx="2912883" cy="1783237"/>
          </a:xfrm>
          <a:prstGeom prst="rect">
            <a:avLst/>
          </a:prstGeom>
        </p:spPr>
      </p:pic>
      <p:pic>
        <p:nvPicPr>
          <p:cNvPr id="12" name="Graphique 11">
            <a:extLst>
              <a:ext uri="{FF2B5EF4-FFF2-40B4-BE49-F238E27FC236}">
                <a16:creationId xmlns:a16="http://schemas.microsoft.com/office/drawing/2014/main" id="{7126A08E-BDF2-3D48-8C44-2F487D1F0AB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0800000" flipH="1">
            <a:off x="9279117" y="5088014"/>
            <a:ext cx="2912883" cy="1783237"/>
          </a:xfrm>
          <a:prstGeom prst="rect">
            <a:avLst/>
          </a:prstGeom>
        </p:spPr>
      </p:pic>
      <p:pic>
        <p:nvPicPr>
          <p:cNvPr id="15" name="Graphique 14">
            <a:extLst>
              <a:ext uri="{FF2B5EF4-FFF2-40B4-BE49-F238E27FC236}">
                <a16:creationId xmlns:a16="http://schemas.microsoft.com/office/drawing/2014/main" id="{D5F4E87C-732B-BA49-9B81-00C5CCAF92CE}"/>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42580"/>
          <a:stretch/>
        </p:blipFill>
        <p:spPr>
          <a:xfrm>
            <a:off x="11132309" y="838142"/>
            <a:ext cx="1059691" cy="1845493"/>
          </a:xfrm>
          <a:prstGeom prst="rect">
            <a:avLst/>
          </a:prstGeom>
        </p:spPr>
      </p:pic>
    </p:spTree>
    <p:extLst>
      <p:ext uri="{BB962C8B-B14F-4D97-AF65-F5344CB8AC3E}">
        <p14:creationId xmlns:p14="http://schemas.microsoft.com/office/powerpoint/2010/main" val="198123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0.xml"/><Relationship Id="rId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B32963F-7C1B-414E-90D2-739FFFB891CE}"/>
              </a:ext>
            </a:extLst>
          </p:cNvPr>
          <p:cNvSpPr>
            <a:spLocks noGrp="1"/>
          </p:cNvSpPr>
          <p:nvPr>
            <p:ph type="title"/>
          </p:nvPr>
        </p:nvSpPr>
        <p:spPr>
          <a:xfrm>
            <a:off x="886968" y="822960"/>
            <a:ext cx="10421938" cy="914400"/>
          </a:xfrm>
          <a:prstGeom prst="rect">
            <a:avLst/>
          </a:prstGeom>
        </p:spPr>
        <p:txBody>
          <a:bodyPr vert="horz" lIns="0" tIns="0" rIns="0" bIns="0" rtlCol="0" anchor="t">
            <a:noAutofit/>
          </a:bodyPr>
          <a:lstStyle/>
          <a:p>
            <a:r>
              <a:rPr lang="fr-CA" dirty="0"/>
              <a:t>Cliquez pour insérer le titre</a:t>
            </a:r>
          </a:p>
        </p:txBody>
      </p:sp>
      <p:sp>
        <p:nvSpPr>
          <p:cNvPr id="3" name="Espace réservé du texte 2">
            <a:extLst>
              <a:ext uri="{FF2B5EF4-FFF2-40B4-BE49-F238E27FC236}">
                <a16:creationId xmlns:a16="http://schemas.microsoft.com/office/drawing/2014/main" id="{AFFA6008-83F8-6C42-9235-0F4DAD63DCA3}"/>
              </a:ext>
            </a:extLst>
          </p:cNvPr>
          <p:cNvSpPr>
            <a:spLocks noGrp="1"/>
          </p:cNvSpPr>
          <p:nvPr>
            <p:ph type="body" idx="1"/>
          </p:nvPr>
        </p:nvSpPr>
        <p:spPr>
          <a:xfrm>
            <a:off x="886968" y="2103120"/>
            <a:ext cx="10421938" cy="4114800"/>
          </a:xfrm>
          <a:prstGeom prst="rect">
            <a:avLst/>
          </a:prstGeom>
        </p:spPr>
        <p:txBody>
          <a:bodyPr vert="horz" lIns="0" tIns="0" rIns="0" bIns="0" rtlCol="0">
            <a:noAutofit/>
          </a:body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Tree>
    <p:extLst>
      <p:ext uri="{BB962C8B-B14F-4D97-AF65-F5344CB8AC3E}">
        <p14:creationId xmlns:p14="http://schemas.microsoft.com/office/powerpoint/2010/main" val="302515851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61" r:id="rId3"/>
    <p:sldLayoutId id="2147483650" r:id="rId4"/>
    <p:sldLayoutId id="2147483653" r:id="rId5"/>
    <p:sldLayoutId id="2147483673" r:id="rId6"/>
    <p:sldLayoutId id="2147483663" r:id="rId7"/>
    <p:sldLayoutId id="2147483664" r:id="rId8"/>
    <p:sldLayoutId id="2147483651" r:id="rId9"/>
    <p:sldLayoutId id="2147483654" r:id="rId10"/>
    <p:sldLayoutId id="2147483655" r:id="rId11"/>
    <p:sldLayoutId id="2147483656" r:id="rId12"/>
    <p:sldLayoutId id="2147483669" r:id="rId13"/>
    <p:sldLayoutId id="2147483670" r:id="rId14"/>
    <p:sldLayoutId id="2147483671" r:id="rId15"/>
    <p:sldLayoutId id="2147483672" r:id="rId16"/>
    <p:sldLayoutId id="2147483660" r:id="rId17"/>
    <p:sldLayoutId id="2147483657" r:id="rId18"/>
    <p:sldLayoutId id="2147483658" r:id="rId19"/>
    <p:sldLayoutId id="2147483659" r:id="rId20"/>
    <p:sldLayoutId id="2147483674" r:id="rId21"/>
    <p:sldLayoutId id="2147483681" r:id="rId22"/>
    <p:sldLayoutId id="2147483666" r:id="rId23"/>
    <p:sldLayoutId id="2147483665" r:id="rId24"/>
    <p:sldLayoutId id="2147483667" r:id="rId25"/>
    <p:sldLayoutId id="2147483676" r:id="rId26"/>
    <p:sldLayoutId id="2147483679" r:id="rId27"/>
    <p:sldLayoutId id="2147483680"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b="1" kern="1200">
          <a:solidFill>
            <a:schemeClr val="accent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tabLst/>
        <a:defRPr sz="2800" kern="1200">
          <a:solidFill>
            <a:schemeClr val="tx1"/>
          </a:solidFill>
          <a:latin typeface="+mn-lt"/>
          <a:ea typeface="+mn-ea"/>
          <a:cs typeface="+mn-cs"/>
        </a:defRPr>
      </a:lvl1pPr>
      <a:lvl2pPr marL="320040" indent="-320040" algn="l" defTabSz="914400" rtl="0" eaLnBrk="1" latinLnBrk="0" hangingPunct="1">
        <a:lnSpc>
          <a:spcPct val="90000"/>
        </a:lnSpc>
        <a:spcBef>
          <a:spcPts val="1000"/>
        </a:spcBef>
        <a:buSzPct val="75000"/>
        <a:buFontTx/>
        <a:buBlip>
          <a:blip r:embed="rId30">
            <a:extLst>
              <a:ext uri="{96DAC541-7B7A-43D3-8B79-37D633B846F1}">
                <asvg:svgBlip xmlns:asvg="http://schemas.microsoft.com/office/drawing/2016/SVG/main" r:embed="rId31"/>
              </a:ext>
            </a:extLst>
          </a:blip>
        </a:buBlip>
        <a:tabLst/>
        <a:defRPr sz="2800" kern="1200">
          <a:solidFill>
            <a:schemeClr val="tx1"/>
          </a:solidFill>
          <a:latin typeface="+mn-lt"/>
          <a:ea typeface="+mn-ea"/>
          <a:cs typeface="+mn-cs"/>
        </a:defRPr>
      </a:lvl2pPr>
      <a:lvl3pPr marL="685800" indent="-320040" algn="l" defTabSz="914400" rtl="0" eaLnBrk="1" latinLnBrk="0" hangingPunct="1">
        <a:lnSpc>
          <a:spcPct val="90000"/>
        </a:lnSpc>
        <a:spcBef>
          <a:spcPts val="1000"/>
        </a:spcBef>
        <a:buFont typeface="Police système"/>
        <a:buChar char="–"/>
        <a:tabLst/>
        <a:defRPr sz="2400" kern="1200">
          <a:solidFill>
            <a:schemeClr val="tx1"/>
          </a:solidFill>
          <a:latin typeface="+mn-lt"/>
          <a:ea typeface="+mn-ea"/>
          <a:cs typeface="+mn-cs"/>
        </a:defRPr>
      </a:lvl3pPr>
      <a:lvl4pPr marL="1028700" indent="-342900" algn="l" defTabSz="914400" rtl="0" eaLnBrk="1" latinLnBrk="0" hangingPunct="1">
        <a:lnSpc>
          <a:spcPct val="90000"/>
        </a:lnSpc>
        <a:spcBef>
          <a:spcPts val="1000"/>
        </a:spcBef>
        <a:buFont typeface="Police système"/>
        <a:buChar char="–"/>
        <a:tabLst/>
        <a:defRPr sz="2400" kern="1200">
          <a:solidFill>
            <a:schemeClr val="tx1"/>
          </a:solidFill>
          <a:latin typeface="+mn-lt"/>
          <a:ea typeface="+mn-ea"/>
          <a:cs typeface="+mn-cs"/>
        </a:defRPr>
      </a:lvl4pPr>
      <a:lvl5pPr marL="514350" indent="-514350" algn="l" defTabSz="914400" rtl="0" eaLnBrk="1" latinLnBrk="0" hangingPunct="1">
        <a:lnSpc>
          <a:spcPct val="90000"/>
        </a:lnSpc>
        <a:spcBef>
          <a:spcPts val="1000"/>
        </a:spcBef>
        <a:buClr>
          <a:schemeClr val="accent1"/>
        </a:buClr>
        <a:buFont typeface="+mj-lt"/>
        <a:buAutoNum type="arabicPeriod"/>
        <a:tabLst/>
        <a:defRPr sz="2800" kern="1200">
          <a:solidFill>
            <a:schemeClr val="tx1"/>
          </a:solidFill>
          <a:latin typeface="+mn-lt"/>
          <a:ea typeface="+mn-ea"/>
          <a:cs typeface="+mn-cs"/>
        </a:defRPr>
      </a:lvl5pPr>
      <a:lvl6pPr marL="514350" indent="-514350" algn="l" defTabSz="914400" rtl="0" eaLnBrk="1" latinLnBrk="0" hangingPunct="1">
        <a:lnSpc>
          <a:spcPct val="90000"/>
        </a:lnSpc>
        <a:spcBef>
          <a:spcPts val="1000"/>
        </a:spcBef>
        <a:buClr>
          <a:schemeClr val="accent1"/>
        </a:buClr>
        <a:buFont typeface="+mj-lt"/>
        <a:buAutoNum type="alphaUcPeriod"/>
        <a:tabLst/>
        <a:defRPr sz="2800" kern="1200">
          <a:solidFill>
            <a:schemeClr val="tx1"/>
          </a:solidFill>
          <a:latin typeface="+mn-lt"/>
          <a:ea typeface="+mn-ea"/>
          <a:cs typeface="+mn-cs"/>
        </a:defRPr>
      </a:lvl6pPr>
      <a:lvl7pPr marL="0" indent="0" algn="l" defTabSz="914400" rtl="0" eaLnBrk="1" latinLnBrk="0" hangingPunct="1">
        <a:lnSpc>
          <a:spcPct val="90000"/>
        </a:lnSpc>
        <a:spcBef>
          <a:spcPts val="1000"/>
        </a:spcBef>
        <a:buFont typeface="Arial" panose="020B0604020202020204" pitchFamily="34" charset="0"/>
        <a:buNone/>
        <a:tabLst/>
        <a:defRPr sz="2800" b="1" kern="1200">
          <a:solidFill>
            <a:schemeClr val="tx1"/>
          </a:solidFill>
          <a:latin typeface="+mn-lt"/>
          <a:ea typeface="+mn-ea"/>
          <a:cs typeface="+mn-cs"/>
        </a:defRPr>
      </a:lvl7pPr>
      <a:lvl8pPr marL="0" indent="0" algn="l" defTabSz="914400" rtl="0" eaLnBrk="1" latinLnBrk="0" hangingPunct="1">
        <a:lnSpc>
          <a:spcPct val="90000"/>
        </a:lnSpc>
        <a:spcBef>
          <a:spcPts val="1000"/>
        </a:spcBef>
        <a:buFont typeface="Arial" panose="020B0604020202020204" pitchFamily="34" charset="0"/>
        <a:buNone/>
        <a:tabLst/>
        <a:defRPr sz="2800" b="1" kern="1200">
          <a:solidFill>
            <a:schemeClr val="accent1"/>
          </a:solidFill>
          <a:latin typeface="+mn-lt"/>
          <a:ea typeface="+mn-ea"/>
          <a:cs typeface="+mn-cs"/>
        </a:defRPr>
      </a:lvl8pPr>
      <a:lvl9pPr marL="0" indent="0" algn="l" defTabSz="914400" rtl="0" eaLnBrk="1" latinLnBrk="0" hangingPunct="1">
        <a:lnSpc>
          <a:spcPct val="90000"/>
        </a:lnSpc>
        <a:spcBef>
          <a:spcPts val="1000"/>
        </a:spcBef>
        <a:buFont typeface="Arial" panose="020B0604020202020204" pitchFamily="34" charset="0"/>
        <a:buNone/>
        <a:tabLst/>
        <a:defRPr sz="3600" b="1" kern="1200">
          <a:solidFill>
            <a:schemeClr val="accent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9" userDrawn="1">
          <p15:clr>
            <a:srgbClr val="F26B43"/>
          </p15:clr>
        </p15:guide>
        <p15:guide id="2" pos="556" userDrawn="1">
          <p15:clr>
            <a:srgbClr val="F26B43"/>
          </p15:clr>
        </p15:guide>
        <p15:guide id="3" pos="712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8D24B4E-EA5B-4339-BAC1-C57B89EDA4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80512A30-287E-4C4D-BA04-CF27B0B21E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22E22A4C-9096-4E0D-9A67-826EE15549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A34B14-B727-4BCC-A564-E5FA5B7EF447}" type="datetimeFigureOut">
              <a:rPr lang="fr-CA" smtClean="0"/>
              <a:t>2023-08-17</a:t>
            </a:fld>
            <a:endParaRPr lang="fr-CA"/>
          </a:p>
        </p:txBody>
      </p:sp>
      <p:sp>
        <p:nvSpPr>
          <p:cNvPr id="5" name="Espace réservé du pied de page 4">
            <a:extLst>
              <a:ext uri="{FF2B5EF4-FFF2-40B4-BE49-F238E27FC236}">
                <a16:creationId xmlns:a16="http://schemas.microsoft.com/office/drawing/2014/main" id="{0ED750E8-2ABD-41C7-9ACF-E4ECD70BCE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8264249F-E011-42FD-855D-7ED4B35F79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952441-9386-48E2-BBB8-6485FBE154BC}" type="slidenum">
              <a:rPr lang="fr-CA" smtClean="0"/>
              <a:t>‹#›</a:t>
            </a:fld>
            <a:endParaRPr lang="fr-CA"/>
          </a:p>
        </p:txBody>
      </p:sp>
    </p:spTree>
    <p:extLst>
      <p:ext uri="{BB962C8B-B14F-4D97-AF65-F5344CB8AC3E}">
        <p14:creationId xmlns:p14="http://schemas.microsoft.com/office/powerpoint/2010/main" val="2268999798"/>
      </p:ext>
    </p:extLst>
  </p:cSld>
  <p:clrMap bg1="lt1" tx1="dk1" bg2="lt2" tx2="dk2" accent1="accent1" accent2="accent2" accent3="accent3" accent4="accent4" accent5="accent5" accent6="accent6" hlink="hlink" folHlink="folHlink"/>
  <p:sldLayoutIdLst>
    <p:sldLayoutId id="214748374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B32963F-7C1B-414E-90D2-739FFFB891CE}"/>
              </a:ext>
            </a:extLst>
          </p:cNvPr>
          <p:cNvSpPr>
            <a:spLocks noGrp="1"/>
          </p:cNvSpPr>
          <p:nvPr>
            <p:ph type="title"/>
          </p:nvPr>
        </p:nvSpPr>
        <p:spPr>
          <a:xfrm>
            <a:off x="886968" y="822960"/>
            <a:ext cx="10421938" cy="914400"/>
          </a:xfrm>
          <a:prstGeom prst="rect">
            <a:avLst/>
          </a:prstGeom>
        </p:spPr>
        <p:txBody>
          <a:bodyPr vert="horz" lIns="0" tIns="0" rIns="0" bIns="0" rtlCol="0" anchor="t">
            <a:noAutofit/>
          </a:bodyPr>
          <a:lstStyle/>
          <a:p>
            <a:r>
              <a:rPr lang="en-CA" noProof="0"/>
              <a:t>Cliquez pour insérer le titre</a:t>
            </a:r>
          </a:p>
        </p:txBody>
      </p:sp>
      <p:sp>
        <p:nvSpPr>
          <p:cNvPr id="3" name="Espace réservé du texte 2">
            <a:extLst>
              <a:ext uri="{FF2B5EF4-FFF2-40B4-BE49-F238E27FC236}">
                <a16:creationId xmlns:a16="http://schemas.microsoft.com/office/drawing/2014/main" id="{AFFA6008-83F8-6C42-9235-0F4DAD63DCA3}"/>
              </a:ext>
            </a:extLst>
          </p:cNvPr>
          <p:cNvSpPr>
            <a:spLocks noGrp="1"/>
          </p:cNvSpPr>
          <p:nvPr>
            <p:ph type="body" idx="1"/>
          </p:nvPr>
        </p:nvSpPr>
        <p:spPr>
          <a:xfrm>
            <a:off x="886968" y="2103120"/>
            <a:ext cx="10421938" cy="4114800"/>
          </a:xfrm>
          <a:prstGeom prst="rect">
            <a:avLst/>
          </a:prstGeom>
        </p:spPr>
        <p:txBody>
          <a:bodyPr vert="horz" lIns="0" tIns="0" rIns="0" bIns="0" rtlCol="0">
            <a:noAutofit/>
          </a:bodyPr>
          <a:lstStyle/>
          <a:p>
            <a:pPr lvl="0"/>
            <a:r>
              <a:rPr lang="en-CA" noProof="0"/>
              <a:t>Cliquez pour insérer le texte et utilisez l’indentation pour appliquer les niveaux de texte prédéfinis</a:t>
            </a:r>
          </a:p>
          <a:p>
            <a:pPr lvl="1"/>
            <a:r>
              <a:rPr lang="en-CA" noProof="0"/>
              <a:t>Deuxième niveau</a:t>
            </a:r>
          </a:p>
          <a:p>
            <a:pPr lvl="2"/>
            <a:r>
              <a:rPr lang="en-CA" noProof="0"/>
              <a:t>Troisième niveau</a:t>
            </a:r>
          </a:p>
          <a:p>
            <a:pPr lvl="3"/>
            <a:r>
              <a:rPr lang="en-CA" noProof="0"/>
              <a:t>Quatrième niveau</a:t>
            </a:r>
          </a:p>
          <a:p>
            <a:pPr lvl="4"/>
            <a:r>
              <a:rPr lang="en-CA" noProof="0"/>
              <a:t>Cinquième niveau</a:t>
            </a:r>
          </a:p>
          <a:p>
            <a:pPr lvl="5"/>
            <a:r>
              <a:rPr lang="en-CA" noProof="0"/>
              <a:t>Sixième niveau</a:t>
            </a:r>
          </a:p>
          <a:p>
            <a:pPr lvl="6"/>
            <a:r>
              <a:rPr lang="en-CA" noProof="0"/>
              <a:t>Septième niveau</a:t>
            </a:r>
          </a:p>
          <a:p>
            <a:pPr lvl="7"/>
            <a:r>
              <a:rPr lang="en-CA" noProof="0"/>
              <a:t>Huitième niveau</a:t>
            </a:r>
          </a:p>
          <a:p>
            <a:pPr lvl="8"/>
            <a:r>
              <a:rPr lang="en-CA" noProof="0"/>
              <a:t>Neuvième niveau</a:t>
            </a:r>
          </a:p>
        </p:txBody>
      </p:sp>
    </p:spTree>
    <p:extLst>
      <p:ext uri="{BB962C8B-B14F-4D97-AF65-F5344CB8AC3E}">
        <p14:creationId xmlns:p14="http://schemas.microsoft.com/office/powerpoint/2010/main" val="3025158510"/>
      </p:ext>
    </p:extLst>
  </p:cSld>
  <p:clrMap bg1="lt1" tx1="dk1" bg2="lt2" tx2="dk2" accent1="accent1" accent2="accent2" accent3="accent3" accent4="accent4" accent5="accent5" accent6="accent6" hlink="hlink" folHlink="folHlink"/>
  <p:sldLayoutIdLst>
    <p:sldLayoutId id="2147483713" r:id="rId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000" b="1" kern="1200">
          <a:solidFill>
            <a:schemeClr val="accent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tabLst/>
        <a:defRPr sz="2800" kern="1200">
          <a:solidFill>
            <a:schemeClr val="tx1"/>
          </a:solidFill>
          <a:latin typeface="+mn-lt"/>
          <a:ea typeface="+mn-ea"/>
          <a:cs typeface="+mn-cs"/>
        </a:defRPr>
      </a:lvl1pPr>
      <a:lvl2pPr marL="320040" indent="-320040" algn="l" defTabSz="914400" rtl="0" eaLnBrk="1" latinLnBrk="0" hangingPunct="1">
        <a:lnSpc>
          <a:spcPct val="90000"/>
        </a:lnSpc>
        <a:spcBef>
          <a:spcPts val="1000"/>
        </a:spcBef>
        <a:buSzPct val="75000"/>
        <a:buFontTx/>
        <a:buBlip>
          <a:blip r:embed="rId3">
            <a:extLst>
              <a:ext uri="{96DAC541-7B7A-43D3-8B79-37D633B846F1}">
                <asvg:svgBlip xmlns:asvg="http://schemas.microsoft.com/office/drawing/2016/SVG/main" r:embed="rId4"/>
              </a:ext>
            </a:extLst>
          </a:blip>
        </a:buBlip>
        <a:tabLst/>
        <a:defRPr sz="2800" kern="1200">
          <a:solidFill>
            <a:schemeClr val="tx1"/>
          </a:solidFill>
          <a:latin typeface="+mn-lt"/>
          <a:ea typeface="+mn-ea"/>
          <a:cs typeface="+mn-cs"/>
        </a:defRPr>
      </a:lvl2pPr>
      <a:lvl3pPr marL="685800" indent="-320040" algn="l" defTabSz="914400" rtl="0" eaLnBrk="1" latinLnBrk="0" hangingPunct="1">
        <a:lnSpc>
          <a:spcPct val="90000"/>
        </a:lnSpc>
        <a:spcBef>
          <a:spcPts val="1000"/>
        </a:spcBef>
        <a:buFont typeface="Police système"/>
        <a:buChar char="–"/>
        <a:tabLst/>
        <a:defRPr sz="2400" kern="1200">
          <a:solidFill>
            <a:schemeClr val="tx1"/>
          </a:solidFill>
          <a:latin typeface="+mn-lt"/>
          <a:ea typeface="+mn-ea"/>
          <a:cs typeface="+mn-cs"/>
        </a:defRPr>
      </a:lvl3pPr>
      <a:lvl4pPr marL="1028700" indent="-342900" algn="l" defTabSz="914400" rtl="0" eaLnBrk="1" latinLnBrk="0" hangingPunct="1">
        <a:lnSpc>
          <a:spcPct val="90000"/>
        </a:lnSpc>
        <a:spcBef>
          <a:spcPts val="1000"/>
        </a:spcBef>
        <a:buFont typeface="Police système"/>
        <a:buChar char="–"/>
        <a:tabLst/>
        <a:defRPr sz="2400" kern="1200">
          <a:solidFill>
            <a:schemeClr val="tx1"/>
          </a:solidFill>
          <a:latin typeface="+mn-lt"/>
          <a:ea typeface="+mn-ea"/>
          <a:cs typeface="+mn-cs"/>
        </a:defRPr>
      </a:lvl4pPr>
      <a:lvl5pPr marL="514350" indent="-514350" algn="l" defTabSz="914400" rtl="0" eaLnBrk="1" latinLnBrk="0" hangingPunct="1">
        <a:lnSpc>
          <a:spcPct val="90000"/>
        </a:lnSpc>
        <a:spcBef>
          <a:spcPts val="1000"/>
        </a:spcBef>
        <a:buClr>
          <a:schemeClr val="accent1"/>
        </a:buClr>
        <a:buFont typeface="+mj-lt"/>
        <a:buAutoNum type="arabicPeriod"/>
        <a:tabLst/>
        <a:defRPr sz="2800" kern="1200">
          <a:solidFill>
            <a:schemeClr val="tx1"/>
          </a:solidFill>
          <a:latin typeface="+mn-lt"/>
          <a:ea typeface="+mn-ea"/>
          <a:cs typeface="+mn-cs"/>
        </a:defRPr>
      </a:lvl5pPr>
      <a:lvl6pPr marL="514350" indent="-514350" algn="l" defTabSz="914400" rtl="0" eaLnBrk="1" latinLnBrk="0" hangingPunct="1">
        <a:lnSpc>
          <a:spcPct val="90000"/>
        </a:lnSpc>
        <a:spcBef>
          <a:spcPts val="1000"/>
        </a:spcBef>
        <a:buClr>
          <a:schemeClr val="accent1"/>
        </a:buClr>
        <a:buFont typeface="+mj-lt"/>
        <a:buAutoNum type="alphaUcPeriod"/>
        <a:tabLst/>
        <a:defRPr sz="2800" kern="1200">
          <a:solidFill>
            <a:schemeClr val="tx1"/>
          </a:solidFill>
          <a:latin typeface="+mn-lt"/>
          <a:ea typeface="+mn-ea"/>
          <a:cs typeface="+mn-cs"/>
        </a:defRPr>
      </a:lvl6pPr>
      <a:lvl7pPr marL="0" indent="0" algn="l" defTabSz="914400" rtl="0" eaLnBrk="1" latinLnBrk="0" hangingPunct="1">
        <a:lnSpc>
          <a:spcPct val="90000"/>
        </a:lnSpc>
        <a:spcBef>
          <a:spcPts val="1000"/>
        </a:spcBef>
        <a:buFont typeface="Arial" panose="020B0604020202020204" pitchFamily="34" charset="0"/>
        <a:buNone/>
        <a:tabLst/>
        <a:defRPr sz="2800" b="1" kern="1200">
          <a:solidFill>
            <a:schemeClr val="tx1"/>
          </a:solidFill>
          <a:latin typeface="+mn-lt"/>
          <a:ea typeface="+mn-ea"/>
          <a:cs typeface="+mn-cs"/>
        </a:defRPr>
      </a:lvl7pPr>
      <a:lvl8pPr marL="0" indent="0" algn="l" defTabSz="914400" rtl="0" eaLnBrk="1" latinLnBrk="0" hangingPunct="1">
        <a:lnSpc>
          <a:spcPct val="90000"/>
        </a:lnSpc>
        <a:spcBef>
          <a:spcPts val="1000"/>
        </a:spcBef>
        <a:buFont typeface="Arial" panose="020B0604020202020204" pitchFamily="34" charset="0"/>
        <a:buNone/>
        <a:tabLst/>
        <a:defRPr sz="2800" b="1" kern="1200">
          <a:solidFill>
            <a:schemeClr val="accent1"/>
          </a:solidFill>
          <a:latin typeface="+mn-lt"/>
          <a:ea typeface="+mn-ea"/>
          <a:cs typeface="+mn-cs"/>
        </a:defRPr>
      </a:lvl8pPr>
      <a:lvl9pPr marL="0" indent="0" algn="l" defTabSz="914400" rtl="0" eaLnBrk="1" latinLnBrk="0" hangingPunct="1">
        <a:lnSpc>
          <a:spcPct val="90000"/>
        </a:lnSpc>
        <a:spcBef>
          <a:spcPts val="1000"/>
        </a:spcBef>
        <a:buFont typeface="Arial" panose="020B0604020202020204" pitchFamily="34" charset="0"/>
        <a:buNone/>
        <a:tabLst/>
        <a:defRPr sz="3600" b="1" kern="1200">
          <a:solidFill>
            <a:schemeClr val="accent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9" userDrawn="1">
          <p15:clr>
            <a:srgbClr val="F26B43"/>
          </p15:clr>
        </p15:guide>
        <p15:guide id="2" pos="556" userDrawn="1">
          <p15:clr>
            <a:srgbClr val="F26B43"/>
          </p15:clr>
        </p15:guide>
        <p15:guide id="3" pos="712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55.sv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43.svg"/><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3.sv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3.sv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5.svg"/></Relationships>
</file>

<file path=ppt/slides/_rels/slide1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image" Target="../media/image57.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hyperlink" Target="https://www.facebook.com/educaloi/?ref=page_internal" TargetMode="External"/><Relationship Id="rId3" Type="http://schemas.openxmlformats.org/officeDocument/2006/relationships/image" Target="../media/image32.png"/><Relationship Id="rId7" Type="http://schemas.openxmlformats.org/officeDocument/2006/relationships/image" Target="../media/image26.svg"/><Relationship Id="rId12" Type="http://schemas.openxmlformats.org/officeDocument/2006/relationships/hyperlink" Target="https://www.instagram.com/educaloi/?hl=fr-ca" TargetMode="External"/><Relationship Id="rId2" Type="http://schemas.openxmlformats.org/officeDocument/2006/relationships/notesSlide" Target="../notesSlides/notesSlide18.xml"/><Relationship Id="rId1" Type="http://schemas.openxmlformats.org/officeDocument/2006/relationships/slideLayout" Target="../slideLayouts/slideLayout29.xml"/><Relationship Id="rId6" Type="http://schemas.openxmlformats.org/officeDocument/2006/relationships/image" Target="../media/image25.png"/><Relationship Id="rId11" Type="http://schemas.openxmlformats.org/officeDocument/2006/relationships/hyperlink" Target="https://www.youtube.com/c/educaloi/videos" TargetMode="External"/><Relationship Id="rId5" Type="http://schemas.openxmlformats.org/officeDocument/2006/relationships/hyperlink" Target="https://educaloi.qc.ca/" TargetMode="External"/><Relationship Id="rId15" Type="http://schemas.openxmlformats.org/officeDocument/2006/relationships/image" Target="../media/image59.png"/><Relationship Id="rId10" Type="http://schemas.openxmlformats.org/officeDocument/2006/relationships/image" Target="../media/image30.png"/><Relationship Id="rId4" Type="http://schemas.openxmlformats.org/officeDocument/2006/relationships/image" Target="../media/image58.png"/><Relationship Id="rId9" Type="http://schemas.openxmlformats.org/officeDocument/2006/relationships/image" Target="../media/image29.png"/><Relationship Id="rId14" Type="http://schemas.openxmlformats.org/officeDocument/2006/relationships/hyperlink" Target="https://educaloi.qc.ca/en/"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45.svg"/><Relationship Id="rId3" Type="http://schemas.openxmlformats.org/officeDocument/2006/relationships/notesSlide" Target="../notesSlides/notesSlide2.xml"/><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38.png"/><Relationship Id="rId11" Type="http://schemas.openxmlformats.org/officeDocument/2006/relationships/image" Target="../media/image43.svg"/><Relationship Id="rId5" Type="http://schemas.openxmlformats.org/officeDocument/2006/relationships/image" Target="../media/image37.sv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47.svg"/></Relationships>
</file>

<file path=ppt/slides/_rels/slide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38.png"/><Relationship Id="rId4" Type="http://schemas.openxmlformats.org/officeDocument/2006/relationships/image" Target="../media/image37.svg"/></Relationships>
</file>

<file path=ppt/slides/_rels/slide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svg"/></Relationships>
</file>

<file path=ppt/slides/_rels/slide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50.sv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51.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41.png"/><Relationship Id="rId5" Type="http://schemas.openxmlformats.org/officeDocument/2006/relationships/image" Target="../media/image37.svg"/><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41.png"/><Relationship Id="rId5" Type="http://schemas.openxmlformats.org/officeDocument/2006/relationships/image" Target="../media/image37.svg"/><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53.png"/><Relationship Id="rId4" Type="http://schemas.openxmlformats.org/officeDocument/2006/relationships/image" Target="../media/image5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EB706226-4730-FA4D-ABEC-69D1B174C6AA}"/>
              </a:ext>
            </a:extLst>
          </p:cNvPr>
          <p:cNvSpPr>
            <a:spLocks noGrp="1"/>
          </p:cNvSpPr>
          <p:nvPr>
            <p:ph type="ctrTitle"/>
          </p:nvPr>
        </p:nvSpPr>
        <p:spPr>
          <a:xfrm>
            <a:off x="575385" y="2722039"/>
            <a:ext cx="5704986" cy="2377440"/>
          </a:xfrm>
        </p:spPr>
        <p:txBody>
          <a:bodyPr/>
          <a:lstStyle/>
          <a:p>
            <a:r>
              <a:rPr lang="en-CA" sz="5400" dirty="0"/>
              <a:t>Civil Rights and Freedoms</a:t>
            </a:r>
          </a:p>
        </p:txBody>
      </p:sp>
      <p:pic>
        <p:nvPicPr>
          <p:cNvPr id="5" name="Image 4" descr="Une image contenant carte de visite, graphiques vectoriels&#10;&#10;Description générée automatiquement">
            <a:extLst>
              <a:ext uri="{FF2B5EF4-FFF2-40B4-BE49-F238E27FC236}">
                <a16:creationId xmlns:a16="http://schemas.microsoft.com/office/drawing/2014/main" id="{13DFC508-CC13-86D2-4877-B99053C8ACDF}"/>
              </a:ext>
            </a:extLst>
          </p:cNvPr>
          <p:cNvPicPr>
            <a:picLocks noChangeAspect="1"/>
          </p:cNvPicPr>
          <p:nvPr/>
        </p:nvPicPr>
        <p:blipFill>
          <a:blip r:embed="rId3"/>
          <a:stretch>
            <a:fillRect/>
          </a:stretch>
        </p:blipFill>
        <p:spPr>
          <a:xfrm>
            <a:off x="6605506" y="2224790"/>
            <a:ext cx="5557535" cy="4633210"/>
          </a:xfrm>
          <a:prstGeom prst="rect">
            <a:avLst/>
          </a:prstGeom>
        </p:spPr>
      </p:pic>
    </p:spTree>
    <p:extLst>
      <p:ext uri="{BB962C8B-B14F-4D97-AF65-F5344CB8AC3E}">
        <p14:creationId xmlns:p14="http://schemas.microsoft.com/office/powerpoint/2010/main" val="387620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69AEB5A-73A3-529B-8C2C-897C56BE4A8B}"/>
              </a:ext>
            </a:extLst>
          </p:cNvPr>
          <p:cNvSpPr>
            <a:spLocks noGrp="1"/>
          </p:cNvSpPr>
          <p:nvPr>
            <p:ph type="body" idx="1"/>
          </p:nvPr>
        </p:nvSpPr>
        <p:spPr/>
        <p:txBody>
          <a:bodyPr/>
          <a:lstStyle/>
          <a:p>
            <a:r>
              <a:rPr lang="fr-CA" dirty="0"/>
              <a:t>Discrimination</a:t>
            </a:r>
          </a:p>
        </p:txBody>
      </p:sp>
      <p:pic>
        <p:nvPicPr>
          <p:cNvPr id="5" name="Espace réservé pour une image  4" descr="Poids inégaux contour">
            <a:extLst>
              <a:ext uri="{FF2B5EF4-FFF2-40B4-BE49-F238E27FC236}">
                <a16:creationId xmlns:a16="http://schemas.microsoft.com/office/drawing/2014/main" id="{A97C70E2-C068-F544-9198-DC73C1441015}"/>
              </a:ext>
            </a:extLst>
          </p:cNvPr>
          <p:cNvPicPr>
            <a:picLocks noGrp="1" noChangeAspect="1"/>
          </p:cNvPicPr>
          <p:nvPr>
            <p:ph type="pic" sz="quarter" idx="16"/>
          </p:nvPr>
        </p:nvPicPr>
        <p:blipFill>
          <a:blip r:embed="rId3">
            <a:extLst>
              <a:ext uri="{96DAC541-7B7A-43D3-8B79-37D633B846F1}">
                <asvg:svgBlip xmlns:asvg="http://schemas.microsoft.com/office/drawing/2016/SVG/main" r:embed="rId4"/>
              </a:ext>
            </a:extLst>
          </a:blip>
          <a:srcRect l="20" r="20"/>
          <a:stretch>
            <a:fillRect/>
          </a:stretch>
        </p:blipFill>
        <p:spPr/>
      </p:pic>
    </p:spTree>
    <p:extLst>
      <p:ext uri="{BB962C8B-B14F-4D97-AF65-F5344CB8AC3E}">
        <p14:creationId xmlns:p14="http://schemas.microsoft.com/office/powerpoint/2010/main" val="2484414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2761D028-CCF1-2224-B4FD-5CB2959A02F3}"/>
              </a:ext>
            </a:extLst>
          </p:cNvPr>
          <p:cNvSpPr>
            <a:spLocks noGrp="1"/>
          </p:cNvSpPr>
          <p:nvPr>
            <p:ph type="title"/>
          </p:nvPr>
        </p:nvSpPr>
        <p:spPr>
          <a:xfrm>
            <a:off x="1212210" y="193682"/>
            <a:ext cx="5056632" cy="914400"/>
          </a:xfrm>
        </p:spPr>
        <p:txBody>
          <a:bodyPr/>
          <a:lstStyle/>
          <a:p>
            <a:r>
              <a:rPr lang="fr-CA" dirty="0">
                <a:solidFill>
                  <a:schemeClr val="accent1"/>
                </a:solidFill>
              </a:rPr>
              <a:t>La discrimination</a:t>
            </a:r>
            <a:br>
              <a:rPr lang="fr-CA" dirty="0">
                <a:solidFill>
                  <a:schemeClr val="accent1"/>
                </a:solidFill>
              </a:rPr>
            </a:br>
            <a:endParaRPr lang="fr-CA" dirty="0">
              <a:solidFill>
                <a:schemeClr val="accent1"/>
              </a:solidFill>
            </a:endParaRPr>
          </a:p>
        </p:txBody>
      </p:sp>
      <p:pic>
        <p:nvPicPr>
          <p:cNvPr id="4" name="Graphique 3" descr="Sexe">
            <a:extLst>
              <a:ext uri="{FF2B5EF4-FFF2-40B4-BE49-F238E27FC236}">
                <a16:creationId xmlns:a16="http://schemas.microsoft.com/office/drawing/2014/main" id="{B7F9BFB7-61E2-EB3B-61E8-9F136D6493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2324" y="107117"/>
            <a:ext cx="632490" cy="632490"/>
          </a:xfrm>
          <a:prstGeom prst="rect">
            <a:avLst/>
          </a:prstGeom>
        </p:spPr>
      </p:pic>
      <p:sp>
        <p:nvSpPr>
          <p:cNvPr id="7" name="ZoneTexte 6">
            <a:extLst>
              <a:ext uri="{FF2B5EF4-FFF2-40B4-BE49-F238E27FC236}">
                <a16:creationId xmlns:a16="http://schemas.microsoft.com/office/drawing/2014/main" id="{B2D54E34-2556-BD9B-6847-C45E84D75D41}"/>
              </a:ext>
            </a:extLst>
          </p:cNvPr>
          <p:cNvSpPr txBox="1"/>
          <p:nvPr>
            <p:custDataLst>
              <p:tags r:id="rId1"/>
            </p:custDataLst>
          </p:nvPr>
        </p:nvSpPr>
        <p:spPr>
          <a:xfrm>
            <a:off x="5868949" y="4551"/>
            <a:ext cx="184730" cy="646331"/>
          </a:xfrm>
          <a:prstGeom prst="rect">
            <a:avLst/>
          </a:prstGeom>
          <a:noFill/>
        </p:spPr>
        <p:txBody>
          <a:bodyPr wrap="none" lIns="91440" tIns="45720" rIns="91440" bIns="45720" rtlCol="0" anchor="t">
            <a:spAutoFit/>
          </a:bodyPr>
          <a:lstStyle/>
          <a:p>
            <a:pPr algn="ctr"/>
            <a:endParaRPr lang="fr-CA" sz="3600">
              <a:solidFill>
                <a:srgbClr val="F6891F"/>
              </a:solidFill>
              <a:latin typeface="Arial" panose="020B0604020202020204" pitchFamily="34" charset="0"/>
              <a:cs typeface="Arial" panose="020B0604020202020204" pitchFamily="34" charset="0"/>
            </a:endParaRPr>
          </a:p>
        </p:txBody>
      </p:sp>
      <p:sp>
        <p:nvSpPr>
          <p:cNvPr id="8" name="Ellipse 7">
            <a:extLst>
              <a:ext uri="{FF2B5EF4-FFF2-40B4-BE49-F238E27FC236}">
                <a16:creationId xmlns:a16="http://schemas.microsoft.com/office/drawing/2014/main" id="{05C139B4-8E5A-DE70-E275-1578692BADC3}"/>
              </a:ext>
            </a:extLst>
          </p:cNvPr>
          <p:cNvSpPr/>
          <p:nvPr/>
        </p:nvSpPr>
        <p:spPr>
          <a:xfrm>
            <a:off x="5523991" y="988569"/>
            <a:ext cx="5305243" cy="530524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sp>
        <p:nvSpPr>
          <p:cNvPr id="9" name="Ellipse 8">
            <a:extLst>
              <a:ext uri="{FF2B5EF4-FFF2-40B4-BE49-F238E27FC236}">
                <a16:creationId xmlns:a16="http://schemas.microsoft.com/office/drawing/2014/main" id="{1536FA9A-86CB-6E5E-DC2A-14974292A42D}"/>
              </a:ext>
            </a:extLst>
          </p:cNvPr>
          <p:cNvSpPr/>
          <p:nvPr/>
        </p:nvSpPr>
        <p:spPr>
          <a:xfrm>
            <a:off x="7013983" y="1241757"/>
            <a:ext cx="2084715" cy="20847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0" name="Ellipse 9">
            <a:extLst>
              <a:ext uri="{FF2B5EF4-FFF2-40B4-BE49-F238E27FC236}">
                <a16:creationId xmlns:a16="http://schemas.microsoft.com/office/drawing/2014/main" id="{FD68E0E8-E559-A022-A662-8410B2F9B1A7}"/>
              </a:ext>
            </a:extLst>
          </p:cNvPr>
          <p:cNvSpPr/>
          <p:nvPr/>
        </p:nvSpPr>
        <p:spPr>
          <a:xfrm>
            <a:off x="8530797" y="3185482"/>
            <a:ext cx="2142223" cy="215660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1" name="ZoneTexte 10">
            <a:extLst>
              <a:ext uri="{FF2B5EF4-FFF2-40B4-BE49-F238E27FC236}">
                <a16:creationId xmlns:a16="http://schemas.microsoft.com/office/drawing/2014/main" id="{86605B60-CE8B-0E67-5B02-830392C1491A}"/>
              </a:ext>
            </a:extLst>
          </p:cNvPr>
          <p:cNvSpPr txBox="1"/>
          <p:nvPr/>
        </p:nvSpPr>
        <p:spPr>
          <a:xfrm>
            <a:off x="1174200" y="3271867"/>
            <a:ext cx="434979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dirty="0"/>
              <a:t>Prohibited behaviours:</a:t>
            </a:r>
          </a:p>
        </p:txBody>
      </p:sp>
      <p:sp>
        <p:nvSpPr>
          <p:cNvPr id="12" name="ZoneTexte 11">
            <a:extLst>
              <a:ext uri="{FF2B5EF4-FFF2-40B4-BE49-F238E27FC236}">
                <a16:creationId xmlns:a16="http://schemas.microsoft.com/office/drawing/2014/main" id="{8A255F31-14B0-DCFE-6B0C-1DCCEC269BF8}"/>
              </a:ext>
            </a:extLst>
          </p:cNvPr>
          <p:cNvSpPr txBox="1"/>
          <p:nvPr/>
        </p:nvSpPr>
        <p:spPr>
          <a:xfrm>
            <a:off x="8797159" y="3942532"/>
            <a:ext cx="172579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3600" dirty="0"/>
              <a:t>Crimes</a:t>
            </a:r>
            <a:endParaRPr lang="fr-FR" sz="3600" dirty="0">
              <a:cs typeface="Calibri"/>
            </a:endParaRPr>
          </a:p>
        </p:txBody>
      </p:sp>
      <p:sp>
        <p:nvSpPr>
          <p:cNvPr id="13" name="ZoneTexte 12">
            <a:extLst>
              <a:ext uri="{FF2B5EF4-FFF2-40B4-BE49-F238E27FC236}">
                <a16:creationId xmlns:a16="http://schemas.microsoft.com/office/drawing/2014/main" id="{513D0694-1487-6BBC-BC9F-DF955BD1B8ED}"/>
              </a:ext>
            </a:extLst>
          </p:cNvPr>
          <p:cNvSpPr txBox="1"/>
          <p:nvPr/>
        </p:nvSpPr>
        <p:spPr>
          <a:xfrm>
            <a:off x="7070800" y="2085070"/>
            <a:ext cx="227815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2400" dirty="0"/>
              <a:t>Discrimination</a:t>
            </a:r>
          </a:p>
        </p:txBody>
      </p:sp>
      <p:sp>
        <p:nvSpPr>
          <p:cNvPr id="14" name="Ellipse 13">
            <a:extLst>
              <a:ext uri="{FF2B5EF4-FFF2-40B4-BE49-F238E27FC236}">
                <a16:creationId xmlns:a16="http://schemas.microsoft.com/office/drawing/2014/main" id="{902174D0-89F5-EB6D-7A62-A9187EA6214A}"/>
              </a:ext>
            </a:extLst>
          </p:cNvPr>
          <p:cNvSpPr/>
          <p:nvPr/>
        </p:nvSpPr>
        <p:spPr>
          <a:xfrm>
            <a:off x="5964749" y="3324046"/>
            <a:ext cx="2427455" cy="222617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ZoneTexte 14">
            <a:extLst>
              <a:ext uri="{FF2B5EF4-FFF2-40B4-BE49-F238E27FC236}">
                <a16:creationId xmlns:a16="http://schemas.microsoft.com/office/drawing/2014/main" id="{D1428518-B4B8-1607-4F55-977FEF91456A}"/>
              </a:ext>
            </a:extLst>
          </p:cNvPr>
          <p:cNvSpPr txBox="1"/>
          <p:nvPr/>
        </p:nvSpPr>
        <p:spPr>
          <a:xfrm>
            <a:off x="6201740" y="3831277"/>
            <a:ext cx="218303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CA" sz="2400" dirty="0"/>
              <a:t>Disobeying a municipal law </a:t>
            </a:r>
            <a:endParaRPr lang="en-CA" sz="2400" dirty="0">
              <a:cs typeface="Calibri"/>
            </a:endParaRPr>
          </a:p>
        </p:txBody>
      </p:sp>
      <p:sp>
        <p:nvSpPr>
          <p:cNvPr id="2" name="ZoneTexte 1">
            <a:extLst>
              <a:ext uri="{FF2B5EF4-FFF2-40B4-BE49-F238E27FC236}">
                <a16:creationId xmlns:a16="http://schemas.microsoft.com/office/drawing/2014/main" id="{1CB8ACE2-BE9C-54DD-18E7-B5F528E5E43F}"/>
              </a:ext>
            </a:extLst>
          </p:cNvPr>
          <p:cNvSpPr txBox="1"/>
          <p:nvPr/>
        </p:nvSpPr>
        <p:spPr>
          <a:xfrm>
            <a:off x="7640045" y="5496478"/>
            <a:ext cx="1781503" cy="461665"/>
          </a:xfrm>
          <a:prstGeom prst="rect">
            <a:avLst/>
          </a:prstGeom>
          <a:noFill/>
        </p:spPr>
        <p:txBody>
          <a:bodyPr wrap="square" rtlCol="0">
            <a:spAutoFit/>
          </a:bodyPr>
          <a:lstStyle/>
          <a:p>
            <a:pPr algn="l"/>
            <a:r>
              <a:rPr lang="fr-CA" sz="2400" dirty="0"/>
              <a:t>And more</a:t>
            </a:r>
          </a:p>
        </p:txBody>
      </p:sp>
    </p:spTree>
    <p:extLst>
      <p:ext uri="{BB962C8B-B14F-4D97-AF65-F5344CB8AC3E}">
        <p14:creationId xmlns:p14="http://schemas.microsoft.com/office/powerpoint/2010/main" val="3467982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3CF54757-352A-A16A-D78A-DE90F48D12E3}"/>
              </a:ext>
            </a:extLst>
          </p:cNvPr>
          <p:cNvSpPr>
            <a:spLocks noGrp="1"/>
          </p:cNvSpPr>
          <p:nvPr>
            <p:ph type="title"/>
          </p:nvPr>
        </p:nvSpPr>
        <p:spPr>
          <a:xfrm>
            <a:off x="1501824" y="640080"/>
            <a:ext cx="10421938" cy="914400"/>
          </a:xfrm>
        </p:spPr>
        <p:txBody>
          <a:bodyPr/>
          <a:lstStyle/>
          <a:p>
            <a:r>
              <a:rPr lang="en-CA" sz="3600" b="0" dirty="0"/>
              <a:t>How does the law define discrimination?</a:t>
            </a:r>
          </a:p>
        </p:txBody>
      </p:sp>
      <p:pic>
        <p:nvPicPr>
          <p:cNvPr id="4" name="Graphique 3" descr="Sexe">
            <a:extLst>
              <a:ext uri="{FF2B5EF4-FFF2-40B4-BE49-F238E27FC236}">
                <a16:creationId xmlns:a16="http://schemas.microsoft.com/office/drawing/2014/main" id="{EC26C37D-5A6E-653B-C9CF-9DBBC13F340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8238" y="353178"/>
            <a:ext cx="632490" cy="632490"/>
          </a:xfrm>
          <a:prstGeom prst="rect">
            <a:avLst/>
          </a:prstGeom>
        </p:spPr>
      </p:pic>
      <p:sp>
        <p:nvSpPr>
          <p:cNvPr id="6" name="ZoneTexte 5">
            <a:extLst>
              <a:ext uri="{FF2B5EF4-FFF2-40B4-BE49-F238E27FC236}">
                <a16:creationId xmlns:a16="http://schemas.microsoft.com/office/drawing/2014/main" id="{F02C7DBC-1E09-B7B9-A17A-0243FA8B6D45}"/>
              </a:ext>
            </a:extLst>
          </p:cNvPr>
          <p:cNvSpPr txBox="1"/>
          <p:nvPr/>
        </p:nvSpPr>
        <p:spPr>
          <a:xfrm>
            <a:off x="900728" y="1490134"/>
            <a:ext cx="10421937" cy="830997"/>
          </a:xfrm>
          <a:prstGeom prst="rect">
            <a:avLst/>
          </a:prstGeom>
          <a:noFill/>
        </p:spPr>
        <p:txBody>
          <a:bodyPr wrap="square">
            <a:spAutoFit/>
          </a:bodyPr>
          <a:lstStyle/>
          <a:p>
            <a:r>
              <a:rPr lang="en-CA" sz="2400" dirty="0"/>
              <a:t>Quebec’s </a:t>
            </a:r>
            <a:r>
              <a:rPr lang="en-CA" sz="2400" i="1" dirty="0"/>
              <a:t>Charter of Human Rights and Freedoms </a:t>
            </a:r>
            <a:r>
              <a:rPr lang="en-CA" sz="2400" dirty="0"/>
              <a:t>prohibits 17 types of discrimination. How many can you name?</a:t>
            </a:r>
          </a:p>
        </p:txBody>
      </p:sp>
      <p:sp>
        <p:nvSpPr>
          <p:cNvPr id="7" name="Rectangle 6">
            <a:extLst>
              <a:ext uri="{FF2B5EF4-FFF2-40B4-BE49-F238E27FC236}">
                <a16:creationId xmlns:a16="http://schemas.microsoft.com/office/drawing/2014/main" id="{BBC808E5-E75F-FC28-DAC7-982B02E2F947}"/>
              </a:ext>
            </a:extLst>
          </p:cNvPr>
          <p:cNvSpPr/>
          <p:nvPr/>
        </p:nvSpPr>
        <p:spPr>
          <a:xfrm>
            <a:off x="482600" y="2825597"/>
            <a:ext cx="11061700" cy="30226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035356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ZoneTexte 17">
            <a:extLst>
              <a:ext uri="{FF2B5EF4-FFF2-40B4-BE49-F238E27FC236}">
                <a16:creationId xmlns:a16="http://schemas.microsoft.com/office/drawing/2014/main" id="{40E84A5A-D4B1-BAC0-2CD6-525F861D06D9}"/>
              </a:ext>
            </a:extLst>
          </p:cNvPr>
          <p:cNvSpPr txBox="1"/>
          <p:nvPr/>
        </p:nvSpPr>
        <p:spPr>
          <a:xfrm>
            <a:off x="1358439" y="490078"/>
            <a:ext cx="9067800" cy="584775"/>
          </a:xfrm>
          <a:prstGeom prst="rect">
            <a:avLst/>
          </a:prstGeom>
          <a:noFill/>
        </p:spPr>
        <p:txBody>
          <a:bodyPr wrap="square" rtlCol="0">
            <a:spAutoFit/>
          </a:bodyPr>
          <a:lstStyle/>
          <a:p>
            <a:r>
              <a:rPr lang="fr-CA" sz="3200" b="1"/>
              <a:t>The 17 grounds for discrimination</a:t>
            </a:r>
            <a:endParaRPr lang="en-CA" sz="3200" b="1"/>
          </a:p>
        </p:txBody>
      </p:sp>
      <p:sp>
        <p:nvSpPr>
          <p:cNvPr id="19" name="ZoneTexte 18">
            <a:extLst>
              <a:ext uri="{FF2B5EF4-FFF2-40B4-BE49-F238E27FC236}">
                <a16:creationId xmlns:a16="http://schemas.microsoft.com/office/drawing/2014/main" id="{6B754AD5-5618-F6DE-D0FD-47B6B253027B}"/>
              </a:ext>
            </a:extLst>
          </p:cNvPr>
          <p:cNvSpPr txBox="1"/>
          <p:nvPr/>
        </p:nvSpPr>
        <p:spPr>
          <a:xfrm>
            <a:off x="528637" y="1871662"/>
            <a:ext cx="3186113" cy="646331"/>
          </a:xfrm>
          <a:prstGeom prst="rect">
            <a:avLst/>
          </a:prstGeom>
          <a:noFill/>
          <a:ln>
            <a:solidFill>
              <a:schemeClr val="tx1"/>
            </a:solidFill>
          </a:ln>
        </p:spPr>
        <p:txBody>
          <a:bodyPr wrap="square" rtlCol="0">
            <a:spAutoFit/>
          </a:bodyPr>
          <a:lstStyle/>
          <a:p>
            <a:r>
              <a:rPr lang="en-CA"/>
              <a:t>Ethnic or national origin, race or colour</a:t>
            </a:r>
          </a:p>
        </p:txBody>
      </p:sp>
      <p:sp>
        <p:nvSpPr>
          <p:cNvPr id="20" name="ZoneTexte 19">
            <a:extLst>
              <a:ext uri="{FF2B5EF4-FFF2-40B4-BE49-F238E27FC236}">
                <a16:creationId xmlns:a16="http://schemas.microsoft.com/office/drawing/2014/main" id="{AD01D672-B589-87AB-DC73-2B6814549937}"/>
              </a:ext>
            </a:extLst>
          </p:cNvPr>
          <p:cNvSpPr txBox="1"/>
          <p:nvPr/>
        </p:nvSpPr>
        <p:spPr>
          <a:xfrm>
            <a:off x="5729287" y="1602522"/>
            <a:ext cx="733426" cy="369332"/>
          </a:xfrm>
          <a:prstGeom prst="rect">
            <a:avLst/>
          </a:prstGeom>
          <a:noFill/>
          <a:ln>
            <a:solidFill>
              <a:schemeClr val="tx1"/>
            </a:solidFill>
          </a:ln>
        </p:spPr>
        <p:txBody>
          <a:bodyPr wrap="square" rtlCol="0">
            <a:spAutoFit/>
          </a:bodyPr>
          <a:lstStyle/>
          <a:p>
            <a:r>
              <a:rPr lang="fr-CA"/>
              <a:t>Age</a:t>
            </a:r>
            <a:endParaRPr lang="en-CA"/>
          </a:p>
        </p:txBody>
      </p:sp>
      <p:sp>
        <p:nvSpPr>
          <p:cNvPr id="21" name="ZoneTexte 20">
            <a:extLst>
              <a:ext uri="{FF2B5EF4-FFF2-40B4-BE49-F238E27FC236}">
                <a16:creationId xmlns:a16="http://schemas.microsoft.com/office/drawing/2014/main" id="{1A177394-2FFC-282B-C99D-4D1185C34210}"/>
              </a:ext>
            </a:extLst>
          </p:cNvPr>
          <p:cNvSpPr txBox="1"/>
          <p:nvPr/>
        </p:nvSpPr>
        <p:spPr>
          <a:xfrm>
            <a:off x="9430544" y="1701284"/>
            <a:ext cx="964406" cy="369332"/>
          </a:xfrm>
          <a:prstGeom prst="rect">
            <a:avLst/>
          </a:prstGeom>
          <a:noFill/>
          <a:ln>
            <a:solidFill>
              <a:schemeClr val="tx1"/>
            </a:solidFill>
          </a:ln>
        </p:spPr>
        <p:txBody>
          <a:bodyPr wrap="square" rtlCol="0">
            <a:spAutoFit/>
          </a:bodyPr>
          <a:lstStyle/>
          <a:p>
            <a:r>
              <a:rPr lang="en-CA"/>
              <a:t>Sex</a:t>
            </a:r>
          </a:p>
        </p:txBody>
      </p:sp>
      <p:sp>
        <p:nvSpPr>
          <p:cNvPr id="22" name="ZoneTexte 21">
            <a:extLst>
              <a:ext uri="{FF2B5EF4-FFF2-40B4-BE49-F238E27FC236}">
                <a16:creationId xmlns:a16="http://schemas.microsoft.com/office/drawing/2014/main" id="{A3EB0F80-3ED7-244C-7896-9F1A15584BE0}"/>
              </a:ext>
            </a:extLst>
          </p:cNvPr>
          <p:cNvSpPr txBox="1"/>
          <p:nvPr/>
        </p:nvSpPr>
        <p:spPr>
          <a:xfrm>
            <a:off x="8415336" y="5401968"/>
            <a:ext cx="2228849" cy="369332"/>
          </a:xfrm>
          <a:prstGeom prst="rect">
            <a:avLst/>
          </a:prstGeom>
          <a:noFill/>
          <a:ln>
            <a:solidFill>
              <a:schemeClr val="tx1"/>
            </a:solidFill>
          </a:ln>
        </p:spPr>
        <p:txBody>
          <a:bodyPr wrap="square" rtlCol="0">
            <a:spAutoFit/>
          </a:bodyPr>
          <a:lstStyle/>
          <a:p>
            <a:r>
              <a:rPr lang="en-CA"/>
              <a:t>Sexual orientation</a:t>
            </a:r>
          </a:p>
        </p:txBody>
      </p:sp>
      <p:sp>
        <p:nvSpPr>
          <p:cNvPr id="23" name="ZoneTexte 22">
            <a:extLst>
              <a:ext uri="{FF2B5EF4-FFF2-40B4-BE49-F238E27FC236}">
                <a16:creationId xmlns:a16="http://schemas.microsoft.com/office/drawing/2014/main" id="{9CA577BD-89CB-4569-92AC-2298BB5DF6A1}"/>
              </a:ext>
            </a:extLst>
          </p:cNvPr>
          <p:cNvSpPr txBox="1"/>
          <p:nvPr/>
        </p:nvSpPr>
        <p:spPr>
          <a:xfrm>
            <a:off x="8798322" y="3404137"/>
            <a:ext cx="2362202" cy="646331"/>
          </a:xfrm>
          <a:prstGeom prst="rect">
            <a:avLst/>
          </a:prstGeom>
          <a:noFill/>
          <a:ln>
            <a:solidFill>
              <a:schemeClr val="tx1"/>
            </a:solidFill>
          </a:ln>
        </p:spPr>
        <p:txBody>
          <a:bodyPr wrap="square" rtlCol="0">
            <a:spAutoFit/>
          </a:bodyPr>
          <a:lstStyle/>
          <a:p>
            <a:r>
              <a:rPr lang="en-CA"/>
              <a:t>Gender identity or expression </a:t>
            </a:r>
          </a:p>
        </p:txBody>
      </p:sp>
      <p:sp>
        <p:nvSpPr>
          <p:cNvPr id="24" name="ZoneTexte 23">
            <a:extLst>
              <a:ext uri="{FF2B5EF4-FFF2-40B4-BE49-F238E27FC236}">
                <a16:creationId xmlns:a16="http://schemas.microsoft.com/office/drawing/2014/main" id="{38229068-0A82-2B91-D77A-53D4173ED953}"/>
              </a:ext>
            </a:extLst>
          </p:cNvPr>
          <p:cNvSpPr txBox="1"/>
          <p:nvPr/>
        </p:nvSpPr>
        <p:spPr>
          <a:xfrm>
            <a:off x="1331119" y="3059668"/>
            <a:ext cx="1247773" cy="369332"/>
          </a:xfrm>
          <a:prstGeom prst="rect">
            <a:avLst/>
          </a:prstGeom>
          <a:noFill/>
          <a:ln>
            <a:solidFill>
              <a:schemeClr val="tx1"/>
            </a:solidFill>
          </a:ln>
        </p:spPr>
        <p:txBody>
          <a:bodyPr wrap="square" rtlCol="0">
            <a:spAutoFit/>
          </a:bodyPr>
          <a:lstStyle/>
          <a:p>
            <a:r>
              <a:rPr lang="fr-CA"/>
              <a:t>Religion</a:t>
            </a:r>
            <a:endParaRPr lang="en-CA"/>
          </a:p>
        </p:txBody>
      </p:sp>
      <p:sp>
        <p:nvSpPr>
          <p:cNvPr id="25" name="ZoneTexte 24">
            <a:extLst>
              <a:ext uri="{FF2B5EF4-FFF2-40B4-BE49-F238E27FC236}">
                <a16:creationId xmlns:a16="http://schemas.microsoft.com/office/drawing/2014/main" id="{D660082B-795D-60BF-08AE-F23F6E2FE0CE}"/>
              </a:ext>
            </a:extLst>
          </p:cNvPr>
          <p:cNvSpPr txBox="1"/>
          <p:nvPr/>
        </p:nvSpPr>
        <p:spPr>
          <a:xfrm>
            <a:off x="528637" y="4026456"/>
            <a:ext cx="1657351" cy="646331"/>
          </a:xfrm>
          <a:prstGeom prst="rect">
            <a:avLst/>
          </a:prstGeom>
          <a:noFill/>
          <a:ln>
            <a:solidFill>
              <a:schemeClr val="tx1"/>
            </a:solidFill>
          </a:ln>
        </p:spPr>
        <p:txBody>
          <a:bodyPr wrap="square" rtlCol="0">
            <a:spAutoFit/>
          </a:bodyPr>
          <a:lstStyle/>
          <a:p>
            <a:r>
              <a:rPr lang="en-CA"/>
              <a:t>Political convictions</a:t>
            </a:r>
          </a:p>
        </p:txBody>
      </p:sp>
      <p:sp>
        <p:nvSpPr>
          <p:cNvPr id="26" name="ZoneTexte 25">
            <a:extLst>
              <a:ext uri="{FF2B5EF4-FFF2-40B4-BE49-F238E27FC236}">
                <a16:creationId xmlns:a16="http://schemas.microsoft.com/office/drawing/2014/main" id="{3ADC64A8-0DF1-E6A6-BC44-4A10493FEC86}"/>
              </a:ext>
            </a:extLst>
          </p:cNvPr>
          <p:cNvSpPr txBox="1"/>
          <p:nvPr/>
        </p:nvSpPr>
        <p:spPr>
          <a:xfrm>
            <a:off x="2026442" y="5584789"/>
            <a:ext cx="1104899" cy="646331"/>
          </a:xfrm>
          <a:prstGeom prst="rect">
            <a:avLst/>
          </a:prstGeom>
          <a:noFill/>
          <a:ln>
            <a:solidFill>
              <a:schemeClr val="tx1"/>
            </a:solidFill>
          </a:ln>
        </p:spPr>
        <p:txBody>
          <a:bodyPr wrap="square" rtlCol="0">
            <a:spAutoFit/>
          </a:bodyPr>
          <a:lstStyle/>
          <a:p>
            <a:r>
              <a:rPr lang="en-CA"/>
              <a:t>Civil status</a:t>
            </a:r>
          </a:p>
        </p:txBody>
      </p:sp>
      <p:sp>
        <p:nvSpPr>
          <p:cNvPr id="27" name="ZoneTexte 26">
            <a:extLst>
              <a:ext uri="{FF2B5EF4-FFF2-40B4-BE49-F238E27FC236}">
                <a16:creationId xmlns:a16="http://schemas.microsoft.com/office/drawing/2014/main" id="{9420134B-FA6A-3163-BFDA-DB49C20E9FBE}"/>
              </a:ext>
            </a:extLst>
          </p:cNvPr>
          <p:cNvSpPr txBox="1"/>
          <p:nvPr/>
        </p:nvSpPr>
        <p:spPr>
          <a:xfrm>
            <a:off x="2943225" y="4373345"/>
            <a:ext cx="1104899" cy="369332"/>
          </a:xfrm>
          <a:prstGeom prst="rect">
            <a:avLst/>
          </a:prstGeom>
          <a:noFill/>
          <a:ln>
            <a:solidFill>
              <a:schemeClr val="tx1"/>
            </a:solidFill>
          </a:ln>
        </p:spPr>
        <p:txBody>
          <a:bodyPr wrap="square" rtlCol="0">
            <a:spAutoFit/>
          </a:bodyPr>
          <a:lstStyle/>
          <a:p>
            <a:r>
              <a:rPr lang="en-CA"/>
              <a:t>Language</a:t>
            </a:r>
          </a:p>
        </p:txBody>
      </p:sp>
      <p:sp>
        <p:nvSpPr>
          <p:cNvPr id="28" name="ZoneTexte 27">
            <a:extLst>
              <a:ext uri="{FF2B5EF4-FFF2-40B4-BE49-F238E27FC236}">
                <a16:creationId xmlns:a16="http://schemas.microsoft.com/office/drawing/2014/main" id="{20F5F790-8549-6764-D92D-EB8DD205278A}"/>
              </a:ext>
            </a:extLst>
          </p:cNvPr>
          <p:cNvSpPr txBox="1"/>
          <p:nvPr/>
        </p:nvSpPr>
        <p:spPr>
          <a:xfrm>
            <a:off x="7617617" y="2463037"/>
            <a:ext cx="1595438" cy="369332"/>
          </a:xfrm>
          <a:prstGeom prst="rect">
            <a:avLst/>
          </a:prstGeom>
          <a:noFill/>
          <a:ln>
            <a:solidFill>
              <a:schemeClr val="tx1"/>
            </a:solidFill>
          </a:ln>
        </p:spPr>
        <p:txBody>
          <a:bodyPr wrap="square" rtlCol="0">
            <a:spAutoFit/>
          </a:bodyPr>
          <a:lstStyle/>
          <a:p>
            <a:r>
              <a:rPr lang="en-CA"/>
              <a:t>Pregnancy</a:t>
            </a:r>
          </a:p>
        </p:txBody>
      </p:sp>
      <p:sp>
        <p:nvSpPr>
          <p:cNvPr id="29" name="ZoneTexte 28">
            <a:extLst>
              <a:ext uri="{FF2B5EF4-FFF2-40B4-BE49-F238E27FC236}">
                <a16:creationId xmlns:a16="http://schemas.microsoft.com/office/drawing/2014/main" id="{DD7DBC14-ED96-7786-8DF1-513327E7CDD7}"/>
              </a:ext>
            </a:extLst>
          </p:cNvPr>
          <p:cNvSpPr txBox="1"/>
          <p:nvPr/>
        </p:nvSpPr>
        <p:spPr>
          <a:xfrm>
            <a:off x="5298281" y="5070812"/>
            <a:ext cx="1402557" cy="646331"/>
          </a:xfrm>
          <a:prstGeom prst="rect">
            <a:avLst/>
          </a:prstGeom>
          <a:noFill/>
          <a:ln>
            <a:solidFill>
              <a:schemeClr val="tx1"/>
            </a:solidFill>
          </a:ln>
        </p:spPr>
        <p:txBody>
          <a:bodyPr wrap="square" rtlCol="0">
            <a:spAutoFit/>
          </a:bodyPr>
          <a:lstStyle/>
          <a:p>
            <a:r>
              <a:rPr lang="en-CA"/>
              <a:t>Social condition</a:t>
            </a:r>
          </a:p>
        </p:txBody>
      </p:sp>
      <p:sp>
        <p:nvSpPr>
          <p:cNvPr id="30" name="ZoneTexte 29">
            <a:extLst>
              <a:ext uri="{FF2B5EF4-FFF2-40B4-BE49-F238E27FC236}">
                <a16:creationId xmlns:a16="http://schemas.microsoft.com/office/drawing/2014/main" id="{FCB7F222-BD22-E1FE-4759-A9E506EB2E79}"/>
              </a:ext>
            </a:extLst>
          </p:cNvPr>
          <p:cNvSpPr txBox="1"/>
          <p:nvPr/>
        </p:nvSpPr>
        <p:spPr>
          <a:xfrm>
            <a:off x="4406502" y="3195459"/>
            <a:ext cx="3008711" cy="923330"/>
          </a:xfrm>
          <a:prstGeom prst="rect">
            <a:avLst/>
          </a:prstGeom>
          <a:noFill/>
          <a:ln>
            <a:solidFill>
              <a:schemeClr val="tx1"/>
            </a:solidFill>
          </a:ln>
        </p:spPr>
        <p:txBody>
          <a:bodyPr wrap="square" rtlCol="0">
            <a:spAutoFit/>
          </a:bodyPr>
          <a:lstStyle/>
          <a:p>
            <a:r>
              <a:rPr lang="en-CA"/>
              <a:t>Disability or any means used to reduce the impact of a disability </a:t>
            </a:r>
          </a:p>
        </p:txBody>
      </p:sp>
      <p:pic>
        <p:nvPicPr>
          <p:cNvPr id="31" name="Graphique 30" descr="Sexe">
            <a:extLst>
              <a:ext uri="{FF2B5EF4-FFF2-40B4-BE49-F238E27FC236}">
                <a16:creationId xmlns:a16="http://schemas.microsoft.com/office/drawing/2014/main" id="{5AEFDC46-4B96-5AF3-2627-A5395A3DE4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982" y="-3173"/>
            <a:ext cx="632490" cy="632490"/>
          </a:xfrm>
          <a:prstGeom prst="rect">
            <a:avLst/>
          </a:prstGeom>
        </p:spPr>
      </p:pic>
    </p:spTree>
    <p:extLst>
      <p:ext uri="{BB962C8B-B14F-4D97-AF65-F5344CB8AC3E}">
        <p14:creationId xmlns:p14="http://schemas.microsoft.com/office/powerpoint/2010/main" val="3379916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D8A0B97-EC37-C4B4-2F6C-2D8F4BE86455}"/>
              </a:ext>
            </a:extLst>
          </p:cNvPr>
          <p:cNvSpPr txBox="1"/>
          <p:nvPr/>
        </p:nvSpPr>
        <p:spPr>
          <a:xfrm>
            <a:off x="887413" y="783799"/>
            <a:ext cx="1097265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dirty="0"/>
              <a:t>In Quebec: Protection against hate speech</a:t>
            </a:r>
            <a:endParaRPr lang="en-CA" sz="2800" dirty="0">
              <a:cs typeface="Calibri"/>
            </a:endParaRPr>
          </a:p>
        </p:txBody>
      </p:sp>
      <p:graphicFrame>
        <p:nvGraphicFramePr>
          <p:cNvPr id="3" name="Tableau 3">
            <a:extLst>
              <a:ext uri="{FF2B5EF4-FFF2-40B4-BE49-F238E27FC236}">
                <a16:creationId xmlns:a16="http://schemas.microsoft.com/office/drawing/2014/main" id="{AB6A7EA7-C595-DBD8-1740-2BB881EEE672}"/>
              </a:ext>
            </a:extLst>
          </p:cNvPr>
          <p:cNvGraphicFramePr>
            <a:graphicFrameLocks noGrp="1"/>
          </p:cNvGraphicFramePr>
          <p:nvPr>
            <p:extLst>
              <p:ext uri="{D42A27DB-BD31-4B8C-83A1-F6EECF244321}">
                <p14:modId xmlns:p14="http://schemas.microsoft.com/office/powerpoint/2010/main" val="2433804243"/>
              </p:ext>
            </p:extLst>
          </p:nvPr>
        </p:nvGraphicFramePr>
        <p:xfrm>
          <a:off x="887413" y="2171325"/>
          <a:ext cx="10464985" cy="3383280"/>
        </p:xfrm>
        <a:graphic>
          <a:graphicData uri="http://schemas.openxmlformats.org/drawingml/2006/table">
            <a:tbl>
              <a:tblPr firstRow="1" bandRow="1">
                <a:tableStyleId>{93296810-A885-4BE3-A3E7-6D5BEEA58F35}</a:tableStyleId>
              </a:tblPr>
              <a:tblGrid>
                <a:gridCol w="2026332">
                  <a:extLst>
                    <a:ext uri="{9D8B030D-6E8A-4147-A177-3AD203B41FA5}">
                      <a16:colId xmlns:a16="http://schemas.microsoft.com/office/drawing/2014/main" val="3274106284"/>
                    </a:ext>
                  </a:extLst>
                </a:gridCol>
                <a:gridCol w="4052391">
                  <a:extLst>
                    <a:ext uri="{9D8B030D-6E8A-4147-A177-3AD203B41FA5}">
                      <a16:colId xmlns:a16="http://schemas.microsoft.com/office/drawing/2014/main" val="3534576093"/>
                    </a:ext>
                  </a:extLst>
                </a:gridCol>
                <a:gridCol w="4386262">
                  <a:extLst>
                    <a:ext uri="{9D8B030D-6E8A-4147-A177-3AD203B41FA5}">
                      <a16:colId xmlns:a16="http://schemas.microsoft.com/office/drawing/2014/main" val="3200969568"/>
                    </a:ext>
                  </a:extLst>
                </a:gridCol>
              </a:tblGrid>
              <a:tr h="497541">
                <a:tc>
                  <a:txBody>
                    <a:bodyPr/>
                    <a:lstStyle/>
                    <a:p>
                      <a:endParaRPr lang="en-CA" noProof="0" dirty="0"/>
                    </a:p>
                  </a:txBody>
                  <a:tcPr>
                    <a:solidFill>
                      <a:schemeClr val="accent1"/>
                    </a:solidFill>
                  </a:tcPr>
                </a:tc>
                <a:tc>
                  <a:txBody>
                    <a:bodyPr/>
                    <a:lstStyle/>
                    <a:p>
                      <a:pPr algn="ctr"/>
                      <a:r>
                        <a:rPr lang="en-CA" sz="2400" noProof="0" dirty="0"/>
                        <a:t>Discrimination</a:t>
                      </a:r>
                    </a:p>
                  </a:txBody>
                  <a:tcPr>
                    <a:solidFill>
                      <a:schemeClr val="accent1"/>
                    </a:solidFill>
                  </a:tcPr>
                </a:tc>
                <a:tc>
                  <a:txBody>
                    <a:bodyPr/>
                    <a:lstStyle/>
                    <a:p>
                      <a:pPr algn="ctr"/>
                      <a:r>
                        <a:rPr lang="en-CA" sz="2400" noProof="0" dirty="0"/>
                        <a:t>Hate speech</a:t>
                      </a:r>
                    </a:p>
                  </a:txBody>
                  <a:tcPr>
                    <a:solidFill>
                      <a:schemeClr val="accent1"/>
                    </a:solidFill>
                  </a:tcPr>
                </a:tc>
                <a:extLst>
                  <a:ext uri="{0D108BD9-81ED-4DB2-BD59-A6C34878D82A}">
                    <a16:rowId xmlns:a16="http://schemas.microsoft.com/office/drawing/2014/main" val="4273780656"/>
                  </a:ext>
                </a:extLst>
              </a:tr>
              <a:tr h="1293607">
                <a:tc>
                  <a:txBody>
                    <a:bodyPr/>
                    <a:lstStyle/>
                    <a:p>
                      <a:endParaRPr lang="en-CA" b="1" noProof="0" dirty="0"/>
                    </a:p>
                    <a:p>
                      <a:r>
                        <a:rPr lang="en-CA" b="1" noProof="0" dirty="0"/>
                        <a:t>What is it?</a:t>
                      </a:r>
                    </a:p>
                  </a:txBody>
                  <a:tcPr>
                    <a:solidFill>
                      <a:schemeClr val="accent1">
                        <a:lumMod val="20000"/>
                        <a:lumOff val="80000"/>
                      </a:schemeClr>
                    </a:solidFill>
                  </a:tcPr>
                </a:tc>
                <a:tc>
                  <a:txBody>
                    <a:bodyPr/>
                    <a:lstStyle/>
                    <a:p>
                      <a:r>
                        <a:rPr lang="en-CA" noProof="0" dirty="0"/>
                        <a:t>Discrimination is a </a:t>
                      </a:r>
                      <a:r>
                        <a:rPr lang="en-CA" b="1" noProof="0" dirty="0"/>
                        <a:t>prohibited behaviour.</a:t>
                      </a:r>
                      <a:r>
                        <a:rPr lang="en-CA" b="0" noProof="0" dirty="0"/>
                        <a:t>  It prevents a person from receiving equal treatment based on a personal characteristic.</a:t>
                      </a:r>
                      <a:endParaRPr lang="en-CA" b="1" noProof="0" dirty="0"/>
                    </a:p>
                  </a:txBody>
                  <a:tcPr>
                    <a:solidFill>
                      <a:schemeClr val="accent1">
                        <a:lumMod val="20000"/>
                        <a:lumOff val="80000"/>
                      </a:schemeClr>
                    </a:solidFill>
                  </a:tcPr>
                </a:tc>
                <a:tc>
                  <a:txBody>
                    <a:bodyPr/>
                    <a:lstStyle/>
                    <a:p>
                      <a:r>
                        <a:rPr lang="en-CA" noProof="0" dirty="0"/>
                        <a:t>Hate speech is a  </a:t>
                      </a:r>
                      <a:r>
                        <a:rPr lang="en-CA" b="1" noProof="0" dirty="0"/>
                        <a:t>crime. </a:t>
                      </a:r>
                      <a:r>
                        <a:rPr lang="en-CA" noProof="0" dirty="0"/>
                        <a:t>It targets an identifiable group and encourages violence toward this group.</a:t>
                      </a:r>
                    </a:p>
                  </a:txBody>
                  <a:tcPr>
                    <a:solidFill>
                      <a:schemeClr val="accent1">
                        <a:lumMod val="20000"/>
                        <a:lumOff val="80000"/>
                      </a:schemeClr>
                    </a:solidFill>
                  </a:tcPr>
                </a:tc>
                <a:extLst>
                  <a:ext uri="{0D108BD9-81ED-4DB2-BD59-A6C34878D82A}">
                    <a16:rowId xmlns:a16="http://schemas.microsoft.com/office/drawing/2014/main" val="1800562093"/>
                  </a:ext>
                </a:extLst>
              </a:tr>
              <a:tr h="1592132">
                <a:tc>
                  <a:txBody>
                    <a:bodyPr/>
                    <a:lstStyle/>
                    <a:p>
                      <a:r>
                        <a:rPr lang="en-CA" b="1" noProof="0" dirty="0"/>
                        <a:t>What should I do if I witness it or it happens to me? </a:t>
                      </a:r>
                    </a:p>
                  </a:txBody>
                  <a:tcPr>
                    <a:solidFill>
                      <a:schemeClr val="accent1">
                        <a:lumMod val="20000"/>
                        <a:lumOff val="80000"/>
                      </a:schemeClr>
                    </a:solidFill>
                  </a:tcPr>
                </a:tc>
                <a:tc>
                  <a:txBody>
                    <a:bodyPr/>
                    <a:lstStyle/>
                    <a:p>
                      <a:r>
                        <a:rPr lang="en-CA" noProof="0" dirty="0"/>
                        <a:t>File a complaint with the </a:t>
                      </a:r>
                      <a:r>
                        <a:rPr lang="en-CA" b="1" noProof="0" dirty="0"/>
                        <a:t>Commission des droits de la </a:t>
                      </a:r>
                      <a:r>
                        <a:rPr lang="en-CA" b="1" noProof="0" dirty="0" err="1"/>
                        <a:t>personne</a:t>
                      </a:r>
                      <a:r>
                        <a:rPr lang="en-CA" b="1" noProof="0" dirty="0"/>
                        <a:t> et des droits de la jeunesse </a:t>
                      </a:r>
                      <a:r>
                        <a:rPr lang="en-CA" b="0" noProof="0" dirty="0"/>
                        <a:t>(human rights commission).</a:t>
                      </a:r>
                      <a:endParaRPr lang="en-CA" noProof="0" dirty="0"/>
                    </a:p>
                  </a:txBody>
                  <a:tcPr>
                    <a:solidFill>
                      <a:schemeClr val="accent1">
                        <a:lumMod val="20000"/>
                        <a:lumOff val="80000"/>
                      </a:schemeClr>
                    </a:solidFill>
                  </a:tcPr>
                </a:tc>
                <a:tc>
                  <a:txBody>
                    <a:bodyPr/>
                    <a:lstStyle/>
                    <a:p>
                      <a:r>
                        <a:rPr lang="en-CA" noProof="0" dirty="0"/>
                        <a:t>If you witness or are a victim of hate speech </a:t>
                      </a:r>
                      <a:r>
                        <a:rPr lang="en-CA" b="1" noProof="0" dirty="0"/>
                        <a:t>that is serious and causes you to fear for your safety </a:t>
                      </a:r>
                      <a:r>
                        <a:rPr lang="en-CA" b="0" noProof="0" dirty="0"/>
                        <a:t>or for somebody else’s safety, you can </a:t>
                      </a:r>
                      <a:r>
                        <a:rPr lang="en-CA" b="1" noProof="0" dirty="0"/>
                        <a:t>report it to the police. </a:t>
                      </a:r>
                      <a:endParaRPr lang="en-CA" noProof="0" dirty="0"/>
                    </a:p>
                  </a:txBody>
                  <a:tcPr>
                    <a:solidFill>
                      <a:schemeClr val="accent1">
                        <a:lumMod val="20000"/>
                        <a:lumOff val="80000"/>
                      </a:schemeClr>
                    </a:solidFill>
                  </a:tcPr>
                </a:tc>
                <a:extLst>
                  <a:ext uri="{0D108BD9-81ED-4DB2-BD59-A6C34878D82A}">
                    <a16:rowId xmlns:a16="http://schemas.microsoft.com/office/drawing/2014/main" val="4006257236"/>
                  </a:ext>
                </a:extLst>
              </a:tr>
            </a:tbl>
          </a:graphicData>
        </a:graphic>
      </p:graphicFrame>
      <p:pic>
        <p:nvPicPr>
          <p:cNvPr id="6" name="Graphique 5" descr="Marketing">
            <a:extLst>
              <a:ext uri="{FF2B5EF4-FFF2-40B4-BE49-F238E27FC236}">
                <a16:creationId xmlns:a16="http://schemas.microsoft.com/office/drawing/2014/main" id="{76A2EB04-384C-98BA-6F65-C3B65DBBFF9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066" y="2187"/>
            <a:ext cx="781612" cy="781612"/>
          </a:xfrm>
          <a:prstGeom prst="rect">
            <a:avLst/>
          </a:prstGeom>
        </p:spPr>
      </p:pic>
      <p:sp>
        <p:nvSpPr>
          <p:cNvPr id="8" name="ZoneTexte 7">
            <a:extLst>
              <a:ext uri="{FF2B5EF4-FFF2-40B4-BE49-F238E27FC236}">
                <a16:creationId xmlns:a16="http://schemas.microsoft.com/office/drawing/2014/main" id="{636F0274-7CB6-557F-AF44-48DE4A370BEA}"/>
              </a:ext>
            </a:extLst>
          </p:cNvPr>
          <p:cNvSpPr txBox="1"/>
          <p:nvPr/>
        </p:nvSpPr>
        <p:spPr>
          <a:xfrm>
            <a:off x="1994581" y="6035675"/>
            <a:ext cx="826064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dirty="0"/>
              <a:t>Do you agree that freedom of expression has certain limits?</a:t>
            </a:r>
          </a:p>
        </p:txBody>
      </p:sp>
    </p:spTree>
    <p:extLst>
      <p:ext uri="{BB962C8B-B14F-4D97-AF65-F5344CB8AC3E}">
        <p14:creationId xmlns:p14="http://schemas.microsoft.com/office/powerpoint/2010/main" val="168741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2F4823C-6226-8B10-03D4-A7A6578115C7}"/>
              </a:ext>
            </a:extLst>
          </p:cNvPr>
          <p:cNvSpPr>
            <a:spLocks noGrp="1"/>
          </p:cNvSpPr>
          <p:nvPr>
            <p:ph type="body" idx="1"/>
          </p:nvPr>
        </p:nvSpPr>
        <p:spPr/>
        <p:txBody>
          <a:bodyPr/>
          <a:lstStyle/>
          <a:p>
            <a:r>
              <a:rPr lang="fr-CA" dirty="0" err="1"/>
              <a:t>Changing</a:t>
            </a:r>
            <a:r>
              <a:rPr lang="fr-CA" dirty="0"/>
              <a:t> the Laws</a:t>
            </a:r>
          </a:p>
        </p:txBody>
      </p:sp>
      <p:pic>
        <p:nvPicPr>
          <p:cNvPr id="5" name="Espace réservé pour une image  4" descr="Ligne fléchée : demi-tour horizontal avec un remplissage uni">
            <a:extLst>
              <a:ext uri="{FF2B5EF4-FFF2-40B4-BE49-F238E27FC236}">
                <a16:creationId xmlns:a16="http://schemas.microsoft.com/office/drawing/2014/main" id="{85657814-1D31-8228-5331-A6B42CA11125}"/>
              </a:ext>
            </a:extLst>
          </p:cNvPr>
          <p:cNvPicPr>
            <a:picLocks noGrp="1" noChangeAspect="1"/>
          </p:cNvPicPr>
          <p:nvPr>
            <p:ph type="pic" sz="quarter" idx="16"/>
          </p:nvPr>
        </p:nvPicPr>
        <p:blipFill>
          <a:blip r:embed="rId3">
            <a:extLst>
              <a:ext uri="{96DAC541-7B7A-43D3-8B79-37D633B846F1}">
                <asvg:svgBlip xmlns:asvg="http://schemas.microsoft.com/office/drawing/2016/SVG/main" r:embed="rId4"/>
              </a:ext>
            </a:extLst>
          </a:blip>
          <a:srcRect l="20" r="20"/>
          <a:stretch>
            <a:fillRect/>
          </a:stretch>
        </p:blipFill>
        <p:spPr/>
      </p:pic>
    </p:spTree>
    <p:extLst>
      <p:ext uri="{BB962C8B-B14F-4D97-AF65-F5344CB8AC3E}">
        <p14:creationId xmlns:p14="http://schemas.microsoft.com/office/powerpoint/2010/main" val="42655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54C1CC7-DEB6-A9E3-F7FB-8FCAF2EC0E86}"/>
              </a:ext>
            </a:extLst>
          </p:cNvPr>
          <p:cNvSpPr>
            <a:spLocks noGrp="1"/>
          </p:cNvSpPr>
          <p:nvPr>
            <p:ph type="body" sz="quarter" idx="14"/>
          </p:nvPr>
        </p:nvSpPr>
        <p:spPr>
          <a:xfrm>
            <a:off x="886968" y="2740047"/>
            <a:ext cx="7184977" cy="2873104"/>
          </a:xfrm>
        </p:spPr>
        <p:txBody>
          <a:bodyPr/>
          <a:lstStyle/>
          <a:p>
            <a:r>
              <a:rPr lang="en-CA" sz="2400" dirty="0"/>
              <a:t>In Quebec, the 125 </a:t>
            </a:r>
            <a:r>
              <a:rPr lang="en-CA" sz="2400" b="1" u="sng" dirty="0"/>
              <a:t>Members of the National Assembly</a:t>
            </a:r>
            <a:r>
              <a:rPr lang="en-CA" sz="2400" dirty="0"/>
              <a:t> elected by the people of Quebec introduce bills in the National Assembly. </a:t>
            </a:r>
            <a:endParaRPr lang="en-CA" sz="2000" dirty="0">
              <a:cs typeface="Calibri"/>
            </a:endParaRPr>
          </a:p>
          <a:p>
            <a:endParaRPr lang="en-CA" sz="2400" dirty="0">
              <a:cs typeface="Calibri"/>
            </a:endParaRPr>
          </a:p>
          <a:p>
            <a:r>
              <a:rPr lang="en-CA" sz="2400" dirty="0">
                <a:cs typeface="Calibri"/>
              </a:rPr>
              <a:t>Each MNA represents the residents living in their area (riding).</a:t>
            </a:r>
          </a:p>
          <a:p>
            <a:pPr>
              <a:lnSpc>
                <a:spcPct val="100000"/>
              </a:lnSpc>
            </a:pPr>
            <a:endParaRPr lang="fr-CA" sz="2400" dirty="0"/>
          </a:p>
        </p:txBody>
      </p:sp>
      <p:sp>
        <p:nvSpPr>
          <p:cNvPr id="3" name="Titre 2">
            <a:extLst>
              <a:ext uri="{FF2B5EF4-FFF2-40B4-BE49-F238E27FC236}">
                <a16:creationId xmlns:a16="http://schemas.microsoft.com/office/drawing/2014/main" id="{5D024FFB-8BF9-2517-AB7D-30BC64B72F94}"/>
              </a:ext>
            </a:extLst>
          </p:cNvPr>
          <p:cNvSpPr>
            <a:spLocks noGrp="1"/>
          </p:cNvSpPr>
          <p:nvPr>
            <p:ph type="title"/>
          </p:nvPr>
        </p:nvSpPr>
        <p:spPr>
          <a:xfrm>
            <a:off x="885031" y="523415"/>
            <a:ext cx="10421938" cy="914400"/>
          </a:xfrm>
        </p:spPr>
        <p:txBody>
          <a:bodyPr/>
          <a:lstStyle/>
          <a:p>
            <a:r>
              <a:rPr lang="en-CA" sz="3600" b="0" dirty="0"/>
              <a:t>Many of these changes came into effect when laws were amended. Who decides on the laws?</a:t>
            </a:r>
            <a:br>
              <a:rPr lang="en-CA" sz="3600" b="0" dirty="0"/>
            </a:br>
            <a:br>
              <a:rPr lang="fr-CA" sz="3600" b="0" dirty="0"/>
            </a:br>
            <a:endParaRPr lang="fr-CA" sz="3600" b="0" dirty="0"/>
          </a:p>
        </p:txBody>
      </p:sp>
      <p:grpSp>
        <p:nvGrpSpPr>
          <p:cNvPr id="4" name="Groupe 3">
            <a:extLst>
              <a:ext uri="{FF2B5EF4-FFF2-40B4-BE49-F238E27FC236}">
                <a16:creationId xmlns:a16="http://schemas.microsoft.com/office/drawing/2014/main" id="{90088600-7FF6-28E5-61D3-2123E2AB2627}"/>
              </a:ext>
            </a:extLst>
          </p:cNvPr>
          <p:cNvGrpSpPr/>
          <p:nvPr/>
        </p:nvGrpSpPr>
        <p:grpSpPr>
          <a:xfrm>
            <a:off x="7846317" y="5808075"/>
            <a:ext cx="2917977" cy="465770"/>
            <a:chOff x="3112887" y="5989824"/>
            <a:chExt cx="2917977" cy="465770"/>
          </a:xfrm>
        </p:grpSpPr>
        <p:grpSp>
          <p:nvGrpSpPr>
            <p:cNvPr id="5" name="Groupe 4">
              <a:extLst>
                <a:ext uri="{FF2B5EF4-FFF2-40B4-BE49-F238E27FC236}">
                  <a16:creationId xmlns:a16="http://schemas.microsoft.com/office/drawing/2014/main" id="{09481F15-E758-DC0D-FEE8-4065E86EDAD9}"/>
                </a:ext>
              </a:extLst>
            </p:cNvPr>
            <p:cNvGrpSpPr/>
            <p:nvPr/>
          </p:nvGrpSpPr>
          <p:grpSpPr>
            <a:xfrm>
              <a:off x="4006161" y="6242918"/>
              <a:ext cx="135632" cy="210362"/>
              <a:chOff x="3851919" y="1932330"/>
              <a:chExt cx="1440160" cy="2435003"/>
            </a:xfrm>
          </p:grpSpPr>
          <p:sp>
            <p:nvSpPr>
              <p:cNvPr id="119" name="Organigramme : Délai 118">
                <a:extLst>
                  <a:ext uri="{FF2B5EF4-FFF2-40B4-BE49-F238E27FC236}">
                    <a16:creationId xmlns:a16="http://schemas.microsoft.com/office/drawing/2014/main" id="{0385F02A-1C89-06DD-EF03-9931D7155BED}"/>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0" name="Triangle isocèle 119">
                <a:extLst>
                  <a:ext uri="{FF2B5EF4-FFF2-40B4-BE49-F238E27FC236}">
                    <a16:creationId xmlns:a16="http://schemas.microsoft.com/office/drawing/2014/main" id="{277BAAF3-149E-834D-6605-373E7F0CE8C4}"/>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1" name="Ellipse 120">
                <a:extLst>
                  <a:ext uri="{FF2B5EF4-FFF2-40B4-BE49-F238E27FC236}">
                    <a16:creationId xmlns:a16="http://schemas.microsoft.com/office/drawing/2014/main" id="{A4A0D794-BB36-5039-1663-35104C4CE5D2}"/>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6" name="Groupe 5">
              <a:extLst>
                <a:ext uri="{FF2B5EF4-FFF2-40B4-BE49-F238E27FC236}">
                  <a16:creationId xmlns:a16="http://schemas.microsoft.com/office/drawing/2014/main" id="{F49937DF-526E-F8EF-952F-6CB804CF124C}"/>
                </a:ext>
              </a:extLst>
            </p:cNvPr>
            <p:cNvGrpSpPr/>
            <p:nvPr/>
          </p:nvGrpSpPr>
          <p:grpSpPr>
            <a:xfrm>
              <a:off x="5604902" y="6244726"/>
              <a:ext cx="135632" cy="210362"/>
              <a:chOff x="3851919" y="1932330"/>
              <a:chExt cx="1440160" cy="2435003"/>
            </a:xfrm>
          </p:grpSpPr>
          <p:sp>
            <p:nvSpPr>
              <p:cNvPr id="116" name="Organigramme : Délai 115">
                <a:extLst>
                  <a:ext uri="{FF2B5EF4-FFF2-40B4-BE49-F238E27FC236}">
                    <a16:creationId xmlns:a16="http://schemas.microsoft.com/office/drawing/2014/main" id="{74CCC3A1-F10E-AB16-CE9A-5AB8502CE33C}"/>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7" name="Triangle isocèle 116">
                <a:extLst>
                  <a:ext uri="{FF2B5EF4-FFF2-40B4-BE49-F238E27FC236}">
                    <a16:creationId xmlns:a16="http://schemas.microsoft.com/office/drawing/2014/main" id="{D66EAF2B-8C8F-F59C-C634-0BC9FF311811}"/>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8" name="Ellipse 117">
                <a:extLst>
                  <a:ext uri="{FF2B5EF4-FFF2-40B4-BE49-F238E27FC236}">
                    <a16:creationId xmlns:a16="http://schemas.microsoft.com/office/drawing/2014/main" id="{CD9D2381-1762-BE16-DC29-471C4F06C3A2}"/>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7" name="Groupe 6">
              <a:extLst>
                <a:ext uri="{FF2B5EF4-FFF2-40B4-BE49-F238E27FC236}">
                  <a16:creationId xmlns:a16="http://schemas.microsoft.com/office/drawing/2014/main" id="{A4C92344-DE54-B24E-125E-A88B0CC578D3}"/>
                </a:ext>
              </a:extLst>
            </p:cNvPr>
            <p:cNvGrpSpPr/>
            <p:nvPr/>
          </p:nvGrpSpPr>
          <p:grpSpPr>
            <a:xfrm>
              <a:off x="3112887" y="5989824"/>
              <a:ext cx="2917977" cy="465770"/>
              <a:chOff x="3151654" y="6093295"/>
              <a:chExt cx="2917977" cy="465770"/>
            </a:xfrm>
          </p:grpSpPr>
          <p:grpSp>
            <p:nvGrpSpPr>
              <p:cNvPr id="8" name="Groupe 7">
                <a:extLst>
                  <a:ext uri="{FF2B5EF4-FFF2-40B4-BE49-F238E27FC236}">
                    <a16:creationId xmlns:a16="http://schemas.microsoft.com/office/drawing/2014/main" id="{093D4AD6-E363-144F-1F1D-07E554654059}"/>
                  </a:ext>
                </a:extLst>
              </p:cNvPr>
              <p:cNvGrpSpPr/>
              <p:nvPr/>
            </p:nvGrpSpPr>
            <p:grpSpPr>
              <a:xfrm>
                <a:off x="4138425" y="6093295"/>
                <a:ext cx="135632" cy="210362"/>
                <a:chOff x="3851919" y="1932330"/>
                <a:chExt cx="1440160" cy="2435003"/>
              </a:xfrm>
            </p:grpSpPr>
            <p:sp>
              <p:nvSpPr>
                <p:cNvPr id="113" name="Organigramme : Délai 112">
                  <a:extLst>
                    <a:ext uri="{FF2B5EF4-FFF2-40B4-BE49-F238E27FC236}">
                      <a16:creationId xmlns:a16="http://schemas.microsoft.com/office/drawing/2014/main" id="{D633AD95-3715-BCC4-4ED2-C0550BF3E546}"/>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4" name="Triangle isocèle 113">
                  <a:extLst>
                    <a:ext uri="{FF2B5EF4-FFF2-40B4-BE49-F238E27FC236}">
                      <a16:creationId xmlns:a16="http://schemas.microsoft.com/office/drawing/2014/main" id="{0D691A1C-74AF-4962-7202-90410B8EB908}"/>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5" name="Ellipse 114">
                  <a:extLst>
                    <a:ext uri="{FF2B5EF4-FFF2-40B4-BE49-F238E27FC236}">
                      <a16:creationId xmlns:a16="http://schemas.microsoft.com/office/drawing/2014/main" id="{A9B398AD-3EFD-6C07-47BA-DC225ADBCEB2}"/>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9" name="Groupe 8">
                <a:extLst>
                  <a:ext uri="{FF2B5EF4-FFF2-40B4-BE49-F238E27FC236}">
                    <a16:creationId xmlns:a16="http://schemas.microsoft.com/office/drawing/2014/main" id="{6C228051-097C-7721-CF27-C0D331169FDC}"/>
                  </a:ext>
                </a:extLst>
              </p:cNvPr>
              <p:cNvGrpSpPr/>
              <p:nvPr/>
            </p:nvGrpSpPr>
            <p:grpSpPr>
              <a:xfrm>
                <a:off x="4338262" y="6093295"/>
                <a:ext cx="135632" cy="210362"/>
                <a:chOff x="3851919" y="1932330"/>
                <a:chExt cx="1440160" cy="2435003"/>
              </a:xfrm>
            </p:grpSpPr>
            <p:sp>
              <p:nvSpPr>
                <p:cNvPr id="110" name="Organigramme : Délai 109">
                  <a:extLst>
                    <a:ext uri="{FF2B5EF4-FFF2-40B4-BE49-F238E27FC236}">
                      <a16:creationId xmlns:a16="http://schemas.microsoft.com/office/drawing/2014/main" id="{7BBB30D8-6B47-C6C6-10AC-90098741DD7A}"/>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1" name="Triangle isocèle 110">
                  <a:extLst>
                    <a:ext uri="{FF2B5EF4-FFF2-40B4-BE49-F238E27FC236}">
                      <a16:creationId xmlns:a16="http://schemas.microsoft.com/office/drawing/2014/main" id="{623626BF-140A-AF7B-0114-BF9831E5B201}"/>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2" name="Ellipse 111">
                  <a:extLst>
                    <a:ext uri="{FF2B5EF4-FFF2-40B4-BE49-F238E27FC236}">
                      <a16:creationId xmlns:a16="http://schemas.microsoft.com/office/drawing/2014/main" id="{F651C3CE-67DD-BE08-558A-80F04F56D27F}"/>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0" name="Groupe 9">
                <a:extLst>
                  <a:ext uri="{FF2B5EF4-FFF2-40B4-BE49-F238E27FC236}">
                    <a16:creationId xmlns:a16="http://schemas.microsoft.com/office/drawing/2014/main" id="{ED68AC62-4E71-E266-F5ED-0686D16C2EF1}"/>
                  </a:ext>
                </a:extLst>
              </p:cNvPr>
              <p:cNvGrpSpPr/>
              <p:nvPr/>
            </p:nvGrpSpPr>
            <p:grpSpPr>
              <a:xfrm>
                <a:off x="4540481" y="6093295"/>
                <a:ext cx="135632" cy="210362"/>
                <a:chOff x="3851919" y="1932330"/>
                <a:chExt cx="1440160" cy="2435003"/>
              </a:xfrm>
            </p:grpSpPr>
            <p:sp>
              <p:nvSpPr>
                <p:cNvPr id="107" name="Organigramme : Délai 106">
                  <a:extLst>
                    <a:ext uri="{FF2B5EF4-FFF2-40B4-BE49-F238E27FC236}">
                      <a16:creationId xmlns:a16="http://schemas.microsoft.com/office/drawing/2014/main" id="{A9E63F43-399B-DB99-397E-7503134DBBBE}"/>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8" name="Triangle isocèle 107">
                  <a:extLst>
                    <a:ext uri="{FF2B5EF4-FFF2-40B4-BE49-F238E27FC236}">
                      <a16:creationId xmlns:a16="http://schemas.microsoft.com/office/drawing/2014/main" id="{05C941D6-5E37-499F-B062-7DF528985CD3}"/>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9" name="Ellipse 108">
                  <a:extLst>
                    <a:ext uri="{FF2B5EF4-FFF2-40B4-BE49-F238E27FC236}">
                      <a16:creationId xmlns:a16="http://schemas.microsoft.com/office/drawing/2014/main" id="{D6620DF5-8A56-78E4-3602-A88D1E77D7C0}"/>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1" name="Groupe 10">
                <a:extLst>
                  <a:ext uri="{FF2B5EF4-FFF2-40B4-BE49-F238E27FC236}">
                    <a16:creationId xmlns:a16="http://schemas.microsoft.com/office/drawing/2014/main" id="{733C3080-6EBF-05CE-857C-8DE4A3E7CF09}"/>
                  </a:ext>
                </a:extLst>
              </p:cNvPr>
              <p:cNvGrpSpPr/>
              <p:nvPr/>
            </p:nvGrpSpPr>
            <p:grpSpPr>
              <a:xfrm>
                <a:off x="4743029" y="6093295"/>
                <a:ext cx="135632" cy="210362"/>
                <a:chOff x="3851919" y="1932330"/>
                <a:chExt cx="1440160" cy="2435003"/>
              </a:xfrm>
            </p:grpSpPr>
            <p:sp>
              <p:nvSpPr>
                <p:cNvPr id="104" name="Organigramme : Délai 103">
                  <a:extLst>
                    <a:ext uri="{FF2B5EF4-FFF2-40B4-BE49-F238E27FC236}">
                      <a16:creationId xmlns:a16="http://schemas.microsoft.com/office/drawing/2014/main" id="{163685DC-1170-CB1F-C925-14DB22A650FB}"/>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5" name="Triangle isocèle 104">
                  <a:extLst>
                    <a:ext uri="{FF2B5EF4-FFF2-40B4-BE49-F238E27FC236}">
                      <a16:creationId xmlns:a16="http://schemas.microsoft.com/office/drawing/2014/main" id="{D2C79275-46CB-07AC-F9B8-75D75F64E743}"/>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6" name="Ellipse 105">
                  <a:extLst>
                    <a:ext uri="{FF2B5EF4-FFF2-40B4-BE49-F238E27FC236}">
                      <a16:creationId xmlns:a16="http://schemas.microsoft.com/office/drawing/2014/main" id="{AA89F9B4-6717-E47C-B134-06C170F9D2D5}"/>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2" name="Groupe 11">
                <a:extLst>
                  <a:ext uri="{FF2B5EF4-FFF2-40B4-BE49-F238E27FC236}">
                    <a16:creationId xmlns:a16="http://schemas.microsoft.com/office/drawing/2014/main" id="{EDFDB018-7A2F-FB3F-4119-0FF9953B4F9B}"/>
                  </a:ext>
                </a:extLst>
              </p:cNvPr>
              <p:cNvGrpSpPr/>
              <p:nvPr/>
            </p:nvGrpSpPr>
            <p:grpSpPr>
              <a:xfrm>
                <a:off x="4934105" y="6093295"/>
                <a:ext cx="135632" cy="210362"/>
                <a:chOff x="3851919" y="1932330"/>
                <a:chExt cx="1440160" cy="2435003"/>
              </a:xfrm>
            </p:grpSpPr>
            <p:sp>
              <p:nvSpPr>
                <p:cNvPr id="101" name="Organigramme : Délai 100">
                  <a:extLst>
                    <a:ext uri="{FF2B5EF4-FFF2-40B4-BE49-F238E27FC236}">
                      <a16:creationId xmlns:a16="http://schemas.microsoft.com/office/drawing/2014/main" id="{A7B28DBA-2387-2031-153A-520E394E8761}"/>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2" name="Triangle isocèle 101">
                  <a:extLst>
                    <a:ext uri="{FF2B5EF4-FFF2-40B4-BE49-F238E27FC236}">
                      <a16:creationId xmlns:a16="http://schemas.microsoft.com/office/drawing/2014/main" id="{EB8DDBC5-8807-431B-7226-2DF3A0685B8D}"/>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3" name="Ellipse 102">
                  <a:extLst>
                    <a:ext uri="{FF2B5EF4-FFF2-40B4-BE49-F238E27FC236}">
                      <a16:creationId xmlns:a16="http://schemas.microsoft.com/office/drawing/2014/main" id="{A24E46C8-9D87-1033-6EC3-4DE7D8F59A1B}"/>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3" name="Groupe 12">
                <a:extLst>
                  <a:ext uri="{FF2B5EF4-FFF2-40B4-BE49-F238E27FC236}">
                    <a16:creationId xmlns:a16="http://schemas.microsoft.com/office/drawing/2014/main" id="{2FFD2606-24F9-D31F-1ECD-C34FAFFA9409}"/>
                  </a:ext>
                </a:extLst>
              </p:cNvPr>
              <p:cNvGrpSpPr/>
              <p:nvPr/>
            </p:nvGrpSpPr>
            <p:grpSpPr>
              <a:xfrm>
                <a:off x="5138319" y="6095103"/>
                <a:ext cx="135632" cy="210362"/>
                <a:chOff x="3851919" y="1932330"/>
                <a:chExt cx="1440160" cy="2435003"/>
              </a:xfrm>
            </p:grpSpPr>
            <p:sp>
              <p:nvSpPr>
                <p:cNvPr id="98" name="Organigramme : Délai 97">
                  <a:extLst>
                    <a:ext uri="{FF2B5EF4-FFF2-40B4-BE49-F238E27FC236}">
                      <a16:creationId xmlns:a16="http://schemas.microsoft.com/office/drawing/2014/main" id="{73513E3F-42FF-39FB-2595-ED17B21BAD77}"/>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9" name="Triangle isocèle 98">
                  <a:extLst>
                    <a:ext uri="{FF2B5EF4-FFF2-40B4-BE49-F238E27FC236}">
                      <a16:creationId xmlns:a16="http://schemas.microsoft.com/office/drawing/2014/main" id="{BFDE2B9E-BED9-26EA-7F3D-E4D90C4A3A09}"/>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0" name="Ellipse 99">
                  <a:extLst>
                    <a:ext uri="{FF2B5EF4-FFF2-40B4-BE49-F238E27FC236}">
                      <a16:creationId xmlns:a16="http://schemas.microsoft.com/office/drawing/2014/main" id="{E97F7052-BB28-A068-B609-6CD6ABD9D3F9}"/>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4" name="Groupe 13">
                <a:extLst>
                  <a:ext uri="{FF2B5EF4-FFF2-40B4-BE49-F238E27FC236}">
                    <a16:creationId xmlns:a16="http://schemas.microsoft.com/office/drawing/2014/main" id="{8D7D37C4-137A-5DDF-3314-9880442044D8}"/>
                  </a:ext>
                </a:extLst>
              </p:cNvPr>
              <p:cNvGrpSpPr/>
              <p:nvPr/>
            </p:nvGrpSpPr>
            <p:grpSpPr>
              <a:xfrm>
                <a:off x="5338156" y="6095103"/>
                <a:ext cx="135632" cy="210362"/>
                <a:chOff x="3851919" y="1932330"/>
                <a:chExt cx="1440160" cy="2435003"/>
              </a:xfrm>
            </p:grpSpPr>
            <p:sp>
              <p:nvSpPr>
                <p:cNvPr id="95" name="Organigramme : Délai 94">
                  <a:extLst>
                    <a:ext uri="{FF2B5EF4-FFF2-40B4-BE49-F238E27FC236}">
                      <a16:creationId xmlns:a16="http://schemas.microsoft.com/office/drawing/2014/main" id="{72137742-992C-0182-9F6C-C2F8027C659B}"/>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6" name="Triangle isocèle 95">
                  <a:extLst>
                    <a:ext uri="{FF2B5EF4-FFF2-40B4-BE49-F238E27FC236}">
                      <a16:creationId xmlns:a16="http://schemas.microsoft.com/office/drawing/2014/main" id="{B9465750-3616-3FEC-BD39-470B6F5679BA}"/>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7" name="Ellipse 96">
                  <a:extLst>
                    <a:ext uri="{FF2B5EF4-FFF2-40B4-BE49-F238E27FC236}">
                      <a16:creationId xmlns:a16="http://schemas.microsoft.com/office/drawing/2014/main" id="{C71E5EB5-E064-9E33-C0F5-9FE8734F9C31}"/>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5" name="Groupe 14">
                <a:extLst>
                  <a:ext uri="{FF2B5EF4-FFF2-40B4-BE49-F238E27FC236}">
                    <a16:creationId xmlns:a16="http://schemas.microsoft.com/office/drawing/2014/main" id="{F367E768-C946-3F85-4E65-A4C6F5E4C455}"/>
                  </a:ext>
                </a:extLst>
              </p:cNvPr>
              <p:cNvGrpSpPr/>
              <p:nvPr/>
            </p:nvGrpSpPr>
            <p:grpSpPr>
              <a:xfrm>
                <a:off x="5540375" y="6095103"/>
                <a:ext cx="135632" cy="210362"/>
                <a:chOff x="3851919" y="1932330"/>
                <a:chExt cx="1440160" cy="2435003"/>
              </a:xfrm>
            </p:grpSpPr>
            <p:sp>
              <p:nvSpPr>
                <p:cNvPr id="92" name="Organigramme : Délai 91">
                  <a:extLst>
                    <a:ext uri="{FF2B5EF4-FFF2-40B4-BE49-F238E27FC236}">
                      <a16:creationId xmlns:a16="http://schemas.microsoft.com/office/drawing/2014/main" id="{E0F6497D-8F16-9557-99F1-961DD45D4C07}"/>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3" name="Triangle isocèle 92">
                  <a:extLst>
                    <a:ext uri="{FF2B5EF4-FFF2-40B4-BE49-F238E27FC236}">
                      <a16:creationId xmlns:a16="http://schemas.microsoft.com/office/drawing/2014/main" id="{C09D3280-D04E-90AE-36A9-47C71978B9B0}"/>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4" name="Ellipse 93">
                  <a:extLst>
                    <a:ext uri="{FF2B5EF4-FFF2-40B4-BE49-F238E27FC236}">
                      <a16:creationId xmlns:a16="http://schemas.microsoft.com/office/drawing/2014/main" id="{B80B1618-C221-A6EF-338D-F91F2F1796BC}"/>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6" name="Groupe 15">
                <a:extLst>
                  <a:ext uri="{FF2B5EF4-FFF2-40B4-BE49-F238E27FC236}">
                    <a16:creationId xmlns:a16="http://schemas.microsoft.com/office/drawing/2014/main" id="{1176351D-B7A3-196B-01FE-97E0368483B0}"/>
                  </a:ext>
                </a:extLst>
              </p:cNvPr>
              <p:cNvGrpSpPr/>
              <p:nvPr/>
            </p:nvGrpSpPr>
            <p:grpSpPr>
              <a:xfrm>
                <a:off x="5742923" y="6095103"/>
                <a:ext cx="135632" cy="210362"/>
                <a:chOff x="3851919" y="1932330"/>
                <a:chExt cx="1440160" cy="2435003"/>
              </a:xfrm>
            </p:grpSpPr>
            <p:sp>
              <p:nvSpPr>
                <p:cNvPr id="89" name="Organigramme : Délai 88">
                  <a:extLst>
                    <a:ext uri="{FF2B5EF4-FFF2-40B4-BE49-F238E27FC236}">
                      <a16:creationId xmlns:a16="http://schemas.microsoft.com/office/drawing/2014/main" id="{DBF1A9D0-6B3C-39E3-5EEE-D03F4F1E5717}"/>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0" name="Triangle isocèle 89">
                  <a:extLst>
                    <a:ext uri="{FF2B5EF4-FFF2-40B4-BE49-F238E27FC236}">
                      <a16:creationId xmlns:a16="http://schemas.microsoft.com/office/drawing/2014/main" id="{CC14F452-208F-C37E-95FA-1F7613F380FC}"/>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1" name="Ellipse 90">
                  <a:extLst>
                    <a:ext uri="{FF2B5EF4-FFF2-40B4-BE49-F238E27FC236}">
                      <a16:creationId xmlns:a16="http://schemas.microsoft.com/office/drawing/2014/main" id="{4EC366C5-6AAC-6217-029C-000A63488C51}"/>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7" name="Groupe 16">
                <a:extLst>
                  <a:ext uri="{FF2B5EF4-FFF2-40B4-BE49-F238E27FC236}">
                    <a16:creationId xmlns:a16="http://schemas.microsoft.com/office/drawing/2014/main" id="{C9197C0D-8681-03C6-0D2D-BC38922F6521}"/>
                  </a:ext>
                </a:extLst>
              </p:cNvPr>
              <p:cNvGrpSpPr/>
              <p:nvPr/>
            </p:nvGrpSpPr>
            <p:grpSpPr>
              <a:xfrm>
                <a:off x="5933999" y="6095103"/>
                <a:ext cx="135632" cy="210362"/>
                <a:chOff x="3851919" y="1932330"/>
                <a:chExt cx="1440160" cy="2435003"/>
              </a:xfrm>
            </p:grpSpPr>
            <p:sp>
              <p:nvSpPr>
                <p:cNvPr id="86" name="Organigramme : Délai 85">
                  <a:extLst>
                    <a:ext uri="{FF2B5EF4-FFF2-40B4-BE49-F238E27FC236}">
                      <a16:creationId xmlns:a16="http://schemas.microsoft.com/office/drawing/2014/main" id="{F9A8D2FE-DBDF-90CC-2462-0867B58A3010}"/>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7" name="Triangle isocèle 86">
                  <a:extLst>
                    <a:ext uri="{FF2B5EF4-FFF2-40B4-BE49-F238E27FC236}">
                      <a16:creationId xmlns:a16="http://schemas.microsoft.com/office/drawing/2014/main" id="{5B87D44A-19DC-9459-DE69-669739AD194F}"/>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8" name="Ellipse 87">
                  <a:extLst>
                    <a:ext uri="{FF2B5EF4-FFF2-40B4-BE49-F238E27FC236}">
                      <a16:creationId xmlns:a16="http://schemas.microsoft.com/office/drawing/2014/main" id="{44207AC9-236D-304C-5328-D56447889C00}"/>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8" name="Groupe 17">
                <a:extLst>
                  <a:ext uri="{FF2B5EF4-FFF2-40B4-BE49-F238E27FC236}">
                    <a16:creationId xmlns:a16="http://schemas.microsoft.com/office/drawing/2014/main" id="{6AD5C42D-2441-D03F-208D-E43949EA7310}"/>
                  </a:ext>
                </a:extLst>
              </p:cNvPr>
              <p:cNvGrpSpPr/>
              <p:nvPr/>
            </p:nvGrpSpPr>
            <p:grpSpPr>
              <a:xfrm>
                <a:off x="3151654" y="6095103"/>
                <a:ext cx="135632" cy="210362"/>
                <a:chOff x="3851919" y="1932330"/>
                <a:chExt cx="1440160" cy="2435003"/>
              </a:xfrm>
            </p:grpSpPr>
            <p:sp>
              <p:nvSpPr>
                <p:cNvPr id="83" name="Organigramme : Délai 82">
                  <a:extLst>
                    <a:ext uri="{FF2B5EF4-FFF2-40B4-BE49-F238E27FC236}">
                      <a16:creationId xmlns:a16="http://schemas.microsoft.com/office/drawing/2014/main" id="{4C72D3A8-3195-9CCA-131B-3AF00B0C7367}"/>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4" name="Triangle isocèle 83">
                  <a:extLst>
                    <a:ext uri="{FF2B5EF4-FFF2-40B4-BE49-F238E27FC236}">
                      <a16:creationId xmlns:a16="http://schemas.microsoft.com/office/drawing/2014/main" id="{FF1932A4-1596-A7C8-151D-39CBB044E8F4}"/>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5" name="Ellipse 84">
                  <a:extLst>
                    <a:ext uri="{FF2B5EF4-FFF2-40B4-BE49-F238E27FC236}">
                      <a16:creationId xmlns:a16="http://schemas.microsoft.com/office/drawing/2014/main" id="{88515717-6589-D2A4-777D-21AE6A115684}"/>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9" name="Groupe 18">
                <a:extLst>
                  <a:ext uri="{FF2B5EF4-FFF2-40B4-BE49-F238E27FC236}">
                    <a16:creationId xmlns:a16="http://schemas.microsoft.com/office/drawing/2014/main" id="{05452513-D902-FC46-06D9-B3C938926626}"/>
                  </a:ext>
                </a:extLst>
              </p:cNvPr>
              <p:cNvGrpSpPr/>
              <p:nvPr/>
            </p:nvGrpSpPr>
            <p:grpSpPr>
              <a:xfrm>
                <a:off x="3351491" y="6095103"/>
                <a:ext cx="135632" cy="210362"/>
                <a:chOff x="3851919" y="1932330"/>
                <a:chExt cx="1440160" cy="2435003"/>
              </a:xfrm>
            </p:grpSpPr>
            <p:sp>
              <p:nvSpPr>
                <p:cNvPr id="80" name="Organigramme : Délai 79">
                  <a:extLst>
                    <a:ext uri="{FF2B5EF4-FFF2-40B4-BE49-F238E27FC236}">
                      <a16:creationId xmlns:a16="http://schemas.microsoft.com/office/drawing/2014/main" id="{B3AA6648-254F-0E1D-428D-FDAD7D4CEF10}"/>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1" name="Triangle isocèle 80">
                  <a:extLst>
                    <a:ext uri="{FF2B5EF4-FFF2-40B4-BE49-F238E27FC236}">
                      <a16:creationId xmlns:a16="http://schemas.microsoft.com/office/drawing/2014/main" id="{99AB1C98-5A8B-ADA8-BC95-647D1F6BAD13}"/>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2" name="Ellipse 81">
                  <a:extLst>
                    <a:ext uri="{FF2B5EF4-FFF2-40B4-BE49-F238E27FC236}">
                      <a16:creationId xmlns:a16="http://schemas.microsoft.com/office/drawing/2014/main" id="{DD7A0C5A-1989-118F-2D64-623CB486017E}"/>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20" name="Groupe 19">
                <a:extLst>
                  <a:ext uri="{FF2B5EF4-FFF2-40B4-BE49-F238E27FC236}">
                    <a16:creationId xmlns:a16="http://schemas.microsoft.com/office/drawing/2014/main" id="{DD4048E9-950C-9B0B-71A9-D0A643073864}"/>
                  </a:ext>
                </a:extLst>
              </p:cNvPr>
              <p:cNvGrpSpPr/>
              <p:nvPr/>
            </p:nvGrpSpPr>
            <p:grpSpPr>
              <a:xfrm>
                <a:off x="3553710" y="6095103"/>
                <a:ext cx="135632" cy="210362"/>
                <a:chOff x="3851919" y="1932330"/>
                <a:chExt cx="1440160" cy="2435003"/>
              </a:xfrm>
            </p:grpSpPr>
            <p:sp>
              <p:nvSpPr>
                <p:cNvPr id="77" name="Organigramme : Délai 76">
                  <a:extLst>
                    <a:ext uri="{FF2B5EF4-FFF2-40B4-BE49-F238E27FC236}">
                      <a16:creationId xmlns:a16="http://schemas.microsoft.com/office/drawing/2014/main" id="{E1370FBB-4FAA-5C17-89DF-73FC12C4605B}"/>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8" name="Triangle isocèle 77">
                  <a:extLst>
                    <a:ext uri="{FF2B5EF4-FFF2-40B4-BE49-F238E27FC236}">
                      <a16:creationId xmlns:a16="http://schemas.microsoft.com/office/drawing/2014/main" id="{84C6C42A-8746-9696-7926-0E959B2FF82D}"/>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9" name="Ellipse 78">
                  <a:extLst>
                    <a:ext uri="{FF2B5EF4-FFF2-40B4-BE49-F238E27FC236}">
                      <a16:creationId xmlns:a16="http://schemas.microsoft.com/office/drawing/2014/main" id="{4FE133FD-2DA6-DA44-24D4-A895B80C3054}"/>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21" name="Groupe 20">
                <a:extLst>
                  <a:ext uri="{FF2B5EF4-FFF2-40B4-BE49-F238E27FC236}">
                    <a16:creationId xmlns:a16="http://schemas.microsoft.com/office/drawing/2014/main" id="{E4C6F64C-8A30-6685-88C6-561F7864E102}"/>
                  </a:ext>
                </a:extLst>
              </p:cNvPr>
              <p:cNvGrpSpPr/>
              <p:nvPr/>
            </p:nvGrpSpPr>
            <p:grpSpPr>
              <a:xfrm>
                <a:off x="3756258" y="6095103"/>
                <a:ext cx="135632" cy="210362"/>
                <a:chOff x="3851919" y="1932330"/>
                <a:chExt cx="1440160" cy="2435003"/>
              </a:xfrm>
            </p:grpSpPr>
            <p:sp>
              <p:nvSpPr>
                <p:cNvPr id="74" name="Organigramme : Délai 73">
                  <a:extLst>
                    <a:ext uri="{FF2B5EF4-FFF2-40B4-BE49-F238E27FC236}">
                      <a16:creationId xmlns:a16="http://schemas.microsoft.com/office/drawing/2014/main" id="{ED12B0C2-E93D-49EC-AEA0-6501BF2E9AA9}"/>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5" name="Triangle isocèle 74">
                  <a:extLst>
                    <a:ext uri="{FF2B5EF4-FFF2-40B4-BE49-F238E27FC236}">
                      <a16:creationId xmlns:a16="http://schemas.microsoft.com/office/drawing/2014/main" id="{57666C1E-976A-F9A1-23FF-BA321C20EA2B}"/>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6" name="Ellipse 75">
                  <a:extLst>
                    <a:ext uri="{FF2B5EF4-FFF2-40B4-BE49-F238E27FC236}">
                      <a16:creationId xmlns:a16="http://schemas.microsoft.com/office/drawing/2014/main" id="{FCDD104E-CE4B-7CFC-0C47-3CD474931F0F}"/>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22" name="Groupe 21">
                <a:extLst>
                  <a:ext uri="{FF2B5EF4-FFF2-40B4-BE49-F238E27FC236}">
                    <a16:creationId xmlns:a16="http://schemas.microsoft.com/office/drawing/2014/main" id="{FBD702EE-D12B-3FA5-6D5C-A6762D6D9DF8}"/>
                  </a:ext>
                </a:extLst>
              </p:cNvPr>
              <p:cNvGrpSpPr/>
              <p:nvPr/>
            </p:nvGrpSpPr>
            <p:grpSpPr>
              <a:xfrm>
                <a:off x="3947334" y="6095103"/>
                <a:ext cx="135632" cy="210362"/>
                <a:chOff x="3851919" y="1932330"/>
                <a:chExt cx="1440160" cy="2435003"/>
              </a:xfrm>
            </p:grpSpPr>
            <p:sp>
              <p:nvSpPr>
                <p:cNvPr id="71" name="Organigramme : Délai 70">
                  <a:extLst>
                    <a:ext uri="{FF2B5EF4-FFF2-40B4-BE49-F238E27FC236}">
                      <a16:creationId xmlns:a16="http://schemas.microsoft.com/office/drawing/2014/main" id="{E7EECEDF-59F5-E080-22EE-2B5AE2171E54}"/>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2" name="Triangle isocèle 71">
                  <a:extLst>
                    <a:ext uri="{FF2B5EF4-FFF2-40B4-BE49-F238E27FC236}">
                      <a16:creationId xmlns:a16="http://schemas.microsoft.com/office/drawing/2014/main" id="{4A14D4E1-B863-5C8A-D383-405F2D69439A}"/>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3" name="Ellipse 72">
                  <a:extLst>
                    <a:ext uri="{FF2B5EF4-FFF2-40B4-BE49-F238E27FC236}">
                      <a16:creationId xmlns:a16="http://schemas.microsoft.com/office/drawing/2014/main" id="{57215C6F-BF5D-8B89-C4E7-C64752665BDA}"/>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23" name="Groupe 22">
                <a:extLst>
                  <a:ext uri="{FF2B5EF4-FFF2-40B4-BE49-F238E27FC236}">
                    <a16:creationId xmlns:a16="http://schemas.microsoft.com/office/drawing/2014/main" id="{156410A3-B0C3-9159-217D-33A7CA41EFBB}"/>
                  </a:ext>
                </a:extLst>
              </p:cNvPr>
              <p:cNvGrpSpPr/>
              <p:nvPr/>
            </p:nvGrpSpPr>
            <p:grpSpPr>
              <a:xfrm>
                <a:off x="4238502" y="6346895"/>
                <a:ext cx="135632" cy="210362"/>
                <a:chOff x="3851919" y="1932330"/>
                <a:chExt cx="1440160" cy="2435003"/>
              </a:xfrm>
            </p:grpSpPr>
            <p:sp>
              <p:nvSpPr>
                <p:cNvPr id="68" name="Organigramme : Délai 67">
                  <a:extLst>
                    <a:ext uri="{FF2B5EF4-FFF2-40B4-BE49-F238E27FC236}">
                      <a16:creationId xmlns:a16="http://schemas.microsoft.com/office/drawing/2014/main" id="{3CE0C9A0-891F-8295-94DC-FD3B06CE97A3}"/>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9" name="Triangle isocèle 68">
                  <a:extLst>
                    <a:ext uri="{FF2B5EF4-FFF2-40B4-BE49-F238E27FC236}">
                      <a16:creationId xmlns:a16="http://schemas.microsoft.com/office/drawing/2014/main" id="{305E74F8-ACDE-CA84-81CD-8952F4604176}"/>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0" name="Ellipse 69">
                  <a:extLst>
                    <a:ext uri="{FF2B5EF4-FFF2-40B4-BE49-F238E27FC236}">
                      <a16:creationId xmlns:a16="http://schemas.microsoft.com/office/drawing/2014/main" id="{3A4B40A7-5E24-F672-DFAD-E6356B3D9D0D}"/>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24" name="Groupe 23">
                <a:extLst>
                  <a:ext uri="{FF2B5EF4-FFF2-40B4-BE49-F238E27FC236}">
                    <a16:creationId xmlns:a16="http://schemas.microsoft.com/office/drawing/2014/main" id="{77301D47-6660-8CD9-3ACB-B7D74F21C2AB}"/>
                  </a:ext>
                </a:extLst>
              </p:cNvPr>
              <p:cNvGrpSpPr/>
              <p:nvPr/>
            </p:nvGrpSpPr>
            <p:grpSpPr>
              <a:xfrm>
                <a:off x="4440721" y="6346895"/>
                <a:ext cx="135632" cy="210362"/>
                <a:chOff x="3851919" y="1932330"/>
                <a:chExt cx="1440160" cy="2435003"/>
              </a:xfrm>
            </p:grpSpPr>
            <p:sp>
              <p:nvSpPr>
                <p:cNvPr id="65" name="Organigramme : Délai 64">
                  <a:extLst>
                    <a:ext uri="{FF2B5EF4-FFF2-40B4-BE49-F238E27FC236}">
                      <a16:creationId xmlns:a16="http://schemas.microsoft.com/office/drawing/2014/main" id="{1AAE9B1A-B9EB-6F70-944D-1115AAE5106C}"/>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6" name="Triangle isocèle 65">
                  <a:extLst>
                    <a:ext uri="{FF2B5EF4-FFF2-40B4-BE49-F238E27FC236}">
                      <a16:creationId xmlns:a16="http://schemas.microsoft.com/office/drawing/2014/main" id="{82FDC077-996D-C16F-5688-B10999CCAA39}"/>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7" name="Ellipse 66">
                  <a:extLst>
                    <a:ext uri="{FF2B5EF4-FFF2-40B4-BE49-F238E27FC236}">
                      <a16:creationId xmlns:a16="http://schemas.microsoft.com/office/drawing/2014/main" id="{8303E451-20DF-8727-1C6C-27CCAEFA37CC}"/>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25" name="Groupe 24">
                <a:extLst>
                  <a:ext uri="{FF2B5EF4-FFF2-40B4-BE49-F238E27FC236}">
                    <a16:creationId xmlns:a16="http://schemas.microsoft.com/office/drawing/2014/main" id="{CBD9DC15-D8E9-9E69-7079-0CD47C835640}"/>
                  </a:ext>
                </a:extLst>
              </p:cNvPr>
              <p:cNvGrpSpPr/>
              <p:nvPr/>
            </p:nvGrpSpPr>
            <p:grpSpPr>
              <a:xfrm>
                <a:off x="4643269" y="6346895"/>
                <a:ext cx="135632" cy="210362"/>
                <a:chOff x="3851919" y="1932330"/>
                <a:chExt cx="1440160" cy="2435003"/>
              </a:xfrm>
            </p:grpSpPr>
            <p:sp>
              <p:nvSpPr>
                <p:cNvPr id="62" name="Organigramme : Délai 61">
                  <a:extLst>
                    <a:ext uri="{FF2B5EF4-FFF2-40B4-BE49-F238E27FC236}">
                      <a16:creationId xmlns:a16="http://schemas.microsoft.com/office/drawing/2014/main" id="{72216117-01A4-0B56-4C48-8D3123783595}"/>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3" name="Triangle isocèle 62">
                  <a:extLst>
                    <a:ext uri="{FF2B5EF4-FFF2-40B4-BE49-F238E27FC236}">
                      <a16:creationId xmlns:a16="http://schemas.microsoft.com/office/drawing/2014/main" id="{B5C99486-7A2A-5762-EFA3-6A7D37E1585E}"/>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4" name="Ellipse 63">
                  <a:extLst>
                    <a:ext uri="{FF2B5EF4-FFF2-40B4-BE49-F238E27FC236}">
                      <a16:creationId xmlns:a16="http://schemas.microsoft.com/office/drawing/2014/main" id="{33DA1E7E-73F8-9A18-FC83-0ADA51727D1E}"/>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26" name="Groupe 25">
                <a:extLst>
                  <a:ext uri="{FF2B5EF4-FFF2-40B4-BE49-F238E27FC236}">
                    <a16:creationId xmlns:a16="http://schemas.microsoft.com/office/drawing/2014/main" id="{55C9366B-7F8F-DA91-F7C2-3D2D1706EFD4}"/>
                  </a:ext>
                </a:extLst>
              </p:cNvPr>
              <p:cNvGrpSpPr/>
              <p:nvPr/>
            </p:nvGrpSpPr>
            <p:grpSpPr>
              <a:xfrm>
                <a:off x="4834345" y="6346895"/>
                <a:ext cx="135632" cy="210362"/>
                <a:chOff x="3851919" y="1932330"/>
                <a:chExt cx="1440160" cy="2435003"/>
              </a:xfrm>
            </p:grpSpPr>
            <p:sp>
              <p:nvSpPr>
                <p:cNvPr id="59" name="Organigramme : Délai 58">
                  <a:extLst>
                    <a:ext uri="{FF2B5EF4-FFF2-40B4-BE49-F238E27FC236}">
                      <a16:creationId xmlns:a16="http://schemas.microsoft.com/office/drawing/2014/main" id="{D86921E5-F644-E754-F1D4-77857F3C909D}"/>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0" name="Triangle isocèle 59">
                  <a:extLst>
                    <a:ext uri="{FF2B5EF4-FFF2-40B4-BE49-F238E27FC236}">
                      <a16:creationId xmlns:a16="http://schemas.microsoft.com/office/drawing/2014/main" id="{2C460020-3F16-B0A7-624D-017C6834FEA3}"/>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1" name="Ellipse 60">
                  <a:extLst>
                    <a:ext uri="{FF2B5EF4-FFF2-40B4-BE49-F238E27FC236}">
                      <a16:creationId xmlns:a16="http://schemas.microsoft.com/office/drawing/2014/main" id="{EBA5B429-0472-C975-5983-749067159E9C}"/>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27" name="Groupe 26">
                <a:extLst>
                  <a:ext uri="{FF2B5EF4-FFF2-40B4-BE49-F238E27FC236}">
                    <a16:creationId xmlns:a16="http://schemas.microsoft.com/office/drawing/2014/main" id="{B83CC85C-7DA6-35BC-DB0E-9FB6F4029DC0}"/>
                  </a:ext>
                </a:extLst>
              </p:cNvPr>
              <p:cNvGrpSpPr/>
              <p:nvPr/>
            </p:nvGrpSpPr>
            <p:grpSpPr>
              <a:xfrm>
                <a:off x="5038559" y="6348703"/>
                <a:ext cx="135632" cy="210362"/>
                <a:chOff x="3851919" y="1932330"/>
                <a:chExt cx="1440160" cy="2435003"/>
              </a:xfrm>
            </p:grpSpPr>
            <p:sp>
              <p:nvSpPr>
                <p:cNvPr id="56" name="Organigramme : Délai 55">
                  <a:extLst>
                    <a:ext uri="{FF2B5EF4-FFF2-40B4-BE49-F238E27FC236}">
                      <a16:creationId xmlns:a16="http://schemas.microsoft.com/office/drawing/2014/main" id="{35C9708A-1326-AF18-620B-86AA86F513A1}"/>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7" name="Triangle isocèle 56">
                  <a:extLst>
                    <a:ext uri="{FF2B5EF4-FFF2-40B4-BE49-F238E27FC236}">
                      <a16:creationId xmlns:a16="http://schemas.microsoft.com/office/drawing/2014/main" id="{187E06A0-8754-4C18-E67C-9AA1F06133B6}"/>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8" name="Ellipse 57">
                  <a:extLst>
                    <a:ext uri="{FF2B5EF4-FFF2-40B4-BE49-F238E27FC236}">
                      <a16:creationId xmlns:a16="http://schemas.microsoft.com/office/drawing/2014/main" id="{8B2B37D1-FAEE-AE3D-74C6-52C5DDF881E0}"/>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28" name="Groupe 27">
                <a:extLst>
                  <a:ext uri="{FF2B5EF4-FFF2-40B4-BE49-F238E27FC236}">
                    <a16:creationId xmlns:a16="http://schemas.microsoft.com/office/drawing/2014/main" id="{4FC61DDD-C6D3-5A07-54FF-0725E602FFFF}"/>
                  </a:ext>
                </a:extLst>
              </p:cNvPr>
              <p:cNvGrpSpPr/>
              <p:nvPr/>
            </p:nvGrpSpPr>
            <p:grpSpPr>
              <a:xfrm>
                <a:off x="5238396" y="6348703"/>
                <a:ext cx="135632" cy="210362"/>
                <a:chOff x="3851919" y="1932330"/>
                <a:chExt cx="1440160" cy="2435003"/>
              </a:xfrm>
            </p:grpSpPr>
            <p:sp>
              <p:nvSpPr>
                <p:cNvPr id="53" name="Organigramme : Délai 52">
                  <a:extLst>
                    <a:ext uri="{FF2B5EF4-FFF2-40B4-BE49-F238E27FC236}">
                      <a16:creationId xmlns:a16="http://schemas.microsoft.com/office/drawing/2014/main" id="{9D58E57C-4091-E3A6-BE47-7013AB9B9994}"/>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4" name="Triangle isocèle 53">
                  <a:extLst>
                    <a:ext uri="{FF2B5EF4-FFF2-40B4-BE49-F238E27FC236}">
                      <a16:creationId xmlns:a16="http://schemas.microsoft.com/office/drawing/2014/main" id="{71F232EE-1C0F-1433-3477-21BC36BCE353}"/>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5" name="Ellipse 54">
                  <a:extLst>
                    <a:ext uri="{FF2B5EF4-FFF2-40B4-BE49-F238E27FC236}">
                      <a16:creationId xmlns:a16="http://schemas.microsoft.com/office/drawing/2014/main" id="{8C8F1840-A3EA-9B2D-C327-B417FC8545A1}"/>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29" name="Groupe 28">
                <a:extLst>
                  <a:ext uri="{FF2B5EF4-FFF2-40B4-BE49-F238E27FC236}">
                    <a16:creationId xmlns:a16="http://schemas.microsoft.com/office/drawing/2014/main" id="{9A976EF7-E6D7-E8C2-3998-D7AE9594DAF2}"/>
                  </a:ext>
                </a:extLst>
              </p:cNvPr>
              <p:cNvGrpSpPr/>
              <p:nvPr/>
            </p:nvGrpSpPr>
            <p:grpSpPr>
              <a:xfrm>
                <a:off x="5440615" y="6348703"/>
                <a:ext cx="135632" cy="210362"/>
                <a:chOff x="3851919" y="1932330"/>
                <a:chExt cx="1440160" cy="2435003"/>
              </a:xfrm>
            </p:grpSpPr>
            <p:sp>
              <p:nvSpPr>
                <p:cNvPr id="50" name="Organigramme : Délai 49">
                  <a:extLst>
                    <a:ext uri="{FF2B5EF4-FFF2-40B4-BE49-F238E27FC236}">
                      <a16:creationId xmlns:a16="http://schemas.microsoft.com/office/drawing/2014/main" id="{524BC784-A630-C47A-4841-31A83D540B0C}"/>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1" name="Triangle isocèle 50">
                  <a:extLst>
                    <a:ext uri="{FF2B5EF4-FFF2-40B4-BE49-F238E27FC236}">
                      <a16:creationId xmlns:a16="http://schemas.microsoft.com/office/drawing/2014/main" id="{0A5C8F3D-0C10-8C22-BA5E-8B0A10ADDD5D}"/>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2" name="Ellipse 51">
                  <a:extLst>
                    <a:ext uri="{FF2B5EF4-FFF2-40B4-BE49-F238E27FC236}">
                      <a16:creationId xmlns:a16="http://schemas.microsoft.com/office/drawing/2014/main" id="{F6E77E97-CBC6-6458-B479-364A9EC3D3F1}"/>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30" name="Groupe 29">
                <a:extLst>
                  <a:ext uri="{FF2B5EF4-FFF2-40B4-BE49-F238E27FC236}">
                    <a16:creationId xmlns:a16="http://schemas.microsoft.com/office/drawing/2014/main" id="{539930FC-414C-BCEA-F001-C1299616D13D}"/>
                  </a:ext>
                </a:extLst>
              </p:cNvPr>
              <p:cNvGrpSpPr/>
              <p:nvPr/>
            </p:nvGrpSpPr>
            <p:grpSpPr>
              <a:xfrm>
                <a:off x="3251731" y="6348703"/>
                <a:ext cx="135632" cy="210362"/>
                <a:chOff x="3851919" y="1932330"/>
                <a:chExt cx="1440160" cy="2435003"/>
              </a:xfrm>
            </p:grpSpPr>
            <p:sp>
              <p:nvSpPr>
                <p:cNvPr id="47" name="Organigramme : Délai 46">
                  <a:extLst>
                    <a:ext uri="{FF2B5EF4-FFF2-40B4-BE49-F238E27FC236}">
                      <a16:creationId xmlns:a16="http://schemas.microsoft.com/office/drawing/2014/main" id="{4505C6B4-CF4F-A029-4F27-170CF5C7B790}"/>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8" name="Triangle isocèle 47">
                  <a:extLst>
                    <a:ext uri="{FF2B5EF4-FFF2-40B4-BE49-F238E27FC236}">
                      <a16:creationId xmlns:a16="http://schemas.microsoft.com/office/drawing/2014/main" id="{180CC2DB-C501-46AE-28D4-D14501E7F513}"/>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9" name="Ellipse 48">
                  <a:extLst>
                    <a:ext uri="{FF2B5EF4-FFF2-40B4-BE49-F238E27FC236}">
                      <a16:creationId xmlns:a16="http://schemas.microsoft.com/office/drawing/2014/main" id="{DEEE6C87-B58D-AA64-1CA7-AC26791F5B08}"/>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31" name="Groupe 30">
                <a:extLst>
                  <a:ext uri="{FF2B5EF4-FFF2-40B4-BE49-F238E27FC236}">
                    <a16:creationId xmlns:a16="http://schemas.microsoft.com/office/drawing/2014/main" id="{6810A78A-042D-E59D-BDA1-3040A96CC1F1}"/>
                  </a:ext>
                </a:extLst>
              </p:cNvPr>
              <p:cNvGrpSpPr/>
              <p:nvPr/>
            </p:nvGrpSpPr>
            <p:grpSpPr>
              <a:xfrm>
                <a:off x="3453950" y="6348703"/>
                <a:ext cx="135632" cy="210362"/>
                <a:chOff x="3851919" y="1932330"/>
                <a:chExt cx="1440160" cy="2435003"/>
              </a:xfrm>
            </p:grpSpPr>
            <p:sp>
              <p:nvSpPr>
                <p:cNvPr id="44" name="Organigramme : Délai 43">
                  <a:extLst>
                    <a:ext uri="{FF2B5EF4-FFF2-40B4-BE49-F238E27FC236}">
                      <a16:creationId xmlns:a16="http://schemas.microsoft.com/office/drawing/2014/main" id="{47B1B0B3-B418-8C0A-D448-AC8A85ECAC9C}"/>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5" name="Triangle isocèle 44">
                  <a:extLst>
                    <a:ext uri="{FF2B5EF4-FFF2-40B4-BE49-F238E27FC236}">
                      <a16:creationId xmlns:a16="http://schemas.microsoft.com/office/drawing/2014/main" id="{F37797E7-8502-8DAA-18B5-DFD1E9FB5E00}"/>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6" name="Ellipse 45">
                  <a:extLst>
                    <a:ext uri="{FF2B5EF4-FFF2-40B4-BE49-F238E27FC236}">
                      <a16:creationId xmlns:a16="http://schemas.microsoft.com/office/drawing/2014/main" id="{19AA97C5-0EAA-9DEF-4037-FA4B6F53FB5F}"/>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32" name="Groupe 31">
                <a:extLst>
                  <a:ext uri="{FF2B5EF4-FFF2-40B4-BE49-F238E27FC236}">
                    <a16:creationId xmlns:a16="http://schemas.microsoft.com/office/drawing/2014/main" id="{D8853844-1B31-EAB1-4DE9-0D518A34CB85}"/>
                  </a:ext>
                </a:extLst>
              </p:cNvPr>
              <p:cNvGrpSpPr/>
              <p:nvPr/>
            </p:nvGrpSpPr>
            <p:grpSpPr>
              <a:xfrm>
                <a:off x="3656498" y="6348703"/>
                <a:ext cx="135632" cy="210362"/>
                <a:chOff x="3851919" y="1932330"/>
                <a:chExt cx="1440160" cy="2435003"/>
              </a:xfrm>
            </p:grpSpPr>
            <p:sp>
              <p:nvSpPr>
                <p:cNvPr id="41" name="Organigramme : Délai 40">
                  <a:extLst>
                    <a:ext uri="{FF2B5EF4-FFF2-40B4-BE49-F238E27FC236}">
                      <a16:creationId xmlns:a16="http://schemas.microsoft.com/office/drawing/2014/main" id="{A297B45C-CBFF-E1EA-483D-957D4A8AD686}"/>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2" name="Triangle isocèle 41">
                  <a:extLst>
                    <a:ext uri="{FF2B5EF4-FFF2-40B4-BE49-F238E27FC236}">
                      <a16:creationId xmlns:a16="http://schemas.microsoft.com/office/drawing/2014/main" id="{AB6B1EC9-1441-D104-C2C4-EFEECBC0DE50}"/>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3" name="Ellipse 42">
                  <a:extLst>
                    <a:ext uri="{FF2B5EF4-FFF2-40B4-BE49-F238E27FC236}">
                      <a16:creationId xmlns:a16="http://schemas.microsoft.com/office/drawing/2014/main" id="{A5659F25-923E-7FE2-E788-078EA817014A}"/>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33" name="Groupe 32">
                <a:extLst>
                  <a:ext uri="{FF2B5EF4-FFF2-40B4-BE49-F238E27FC236}">
                    <a16:creationId xmlns:a16="http://schemas.microsoft.com/office/drawing/2014/main" id="{DC853A54-60CC-476A-053C-50E704BFA6B7}"/>
                  </a:ext>
                </a:extLst>
              </p:cNvPr>
              <p:cNvGrpSpPr/>
              <p:nvPr/>
            </p:nvGrpSpPr>
            <p:grpSpPr>
              <a:xfrm>
                <a:off x="3847574" y="6348703"/>
                <a:ext cx="135632" cy="210362"/>
                <a:chOff x="3851919" y="1932330"/>
                <a:chExt cx="1440160" cy="2435003"/>
              </a:xfrm>
            </p:grpSpPr>
            <p:sp>
              <p:nvSpPr>
                <p:cNvPr id="38" name="Organigramme : Délai 37">
                  <a:extLst>
                    <a:ext uri="{FF2B5EF4-FFF2-40B4-BE49-F238E27FC236}">
                      <a16:creationId xmlns:a16="http://schemas.microsoft.com/office/drawing/2014/main" id="{1CDAAD70-999C-58DF-5415-FC32E299EBD5}"/>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9" name="Triangle isocèle 38">
                  <a:extLst>
                    <a:ext uri="{FF2B5EF4-FFF2-40B4-BE49-F238E27FC236}">
                      <a16:creationId xmlns:a16="http://schemas.microsoft.com/office/drawing/2014/main" id="{CF2B0DAC-EF37-CF12-B317-C77279E089F3}"/>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0" name="Ellipse 39">
                  <a:extLst>
                    <a:ext uri="{FF2B5EF4-FFF2-40B4-BE49-F238E27FC236}">
                      <a16:creationId xmlns:a16="http://schemas.microsoft.com/office/drawing/2014/main" id="{9A1D99D3-55FF-8ADB-15B7-1ABB7DABEB15}"/>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grpSp>
          <p:grpSp>
            <p:nvGrpSpPr>
              <p:cNvPr id="34" name="Groupe 33">
                <a:extLst>
                  <a:ext uri="{FF2B5EF4-FFF2-40B4-BE49-F238E27FC236}">
                    <a16:creationId xmlns:a16="http://schemas.microsoft.com/office/drawing/2014/main" id="{08FF6679-07CE-8AEA-707B-293BCD77017C}"/>
                  </a:ext>
                </a:extLst>
              </p:cNvPr>
              <p:cNvGrpSpPr/>
              <p:nvPr/>
            </p:nvGrpSpPr>
            <p:grpSpPr>
              <a:xfrm>
                <a:off x="5847387" y="6348703"/>
                <a:ext cx="135632" cy="210362"/>
                <a:chOff x="3851919" y="1932330"/>
                <a:chExt cx="1440160" cy="2435003"/>
              </a:xfrm>
            </p:grpSpPr>
            <p:sp>
              <p:nvSpPr>
                <p:cNvPr id="35" name="Organigramme : Délai 34">
                  <a:extLst>
                    <a:ext uri="{FF2B5EF4-FFF2-40B4-BE49-F238E27FC236}">
                      <a16:creationId xmlns:a16="http://schemas.microsoft.com/office/drawing/2014/main" id="{D07F985E-789D-58E7-373A-2E7FBFA5AB2D}"/>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6" name="Triangle isocèle 35">
                  <a:extLst>
                    <a:ext uri="{FF2B5EF4-FFF2-40B4-BE49-F238E27FC236}">
                      <a16:creationId xmlns:a16="http://schemas.microsoft.com/office/drawing/2014/main" id="{79E975BF-59E1-48A2-032D-B8CBD3D42035}"/>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7" name="Ellipse 36">
                  <a:extLst>
                    <a:ext uri="{FF2B5EF4-FFF2-40B4-BE49-F238E27FC236}">
                      <a16:creationId xmlns:a16="http://schemas.microsoft.com/office/drawing/2014/main" id="{1BA3411F-C02D-F602-78F1-678EE1E22348}"/>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grpSp>
      <p:sp>
        <p:nvSpPr>
          <p:cNvPr id="122" name="Flèche : haut 121">
            <a:extLst>
              <a:ext uri="{FF2B5EF4-FFF2-40B4-BE49-F238E27FC236}">
                <a16:creationId xmlns:a16="http://schemas.microsoft.com/office/drawing/2014/main" id="{F4A7E893-A32E-10E7-5764-22ACA3372B2E}"/>
              </a:ext>
            </a:extLst>
          </p:cNvPr>
          <p:cNvSpPr/>
          <p:nvPr/>
        </p:nvSpPr>
        <p:spPr>
          <a:xfrm>
            <a:off x="9169586" y="4957534"/>
            <a:ext cx="542440" cy="749084"/>
          </a:xfrm>
          <a:prstGeom prst="upArrow">
            <a:avLst/>
          </a:prstGeom>
          <a:solidFill>
            <a:srgbClr val="ED7D3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grpSp>
        <p:nvGrpSpPr>
          <p:cNvPr id="123" name="Groupe 122">
            <a:extLst>
              <a:ext uri="{FF2B5EF4-FFF2-40B4-BE49-F238E27FC236}">
                <a16:creationId xmlns:a16="http://schemas.microsoft.com/office/drawing/2014/main" id="{A53F40B4-A851-D015-0B77-90B6D07F790E}"/>
              </a:ext>
            </a:extLst>
          </p:cNvPr>
          <p:cNvGrpSpPr/>
          <p:nvPr/>
        </p:nvGrpSpPr>
        <p:grpSpPr>
          <a:xfrm>
            <a:off x="9055400" y="3696798"/>
            <a:ext cx="764672" cy="1141170"/>
            <a:chOff x="3876242" y="1932330"/>
            <a:chExt cx="1440160" cy="2435002"/>
          </a:xfrm>
        </p:grpSpPr>
        <p:sp>
          <p:nvSpPr>
            <p:cNvPr id="124" name="Organigramme : Délai 123">
              <a:extLst>
                <a:ext uri="{FF2B5EF4-FFF2-40B4-BE49-F238E27FC236}">
                  <a16:creationId xmlns:a16="http://schemas.microsoft.com/office/drawing/2014/main" id="{CA7BB0F6-5990-99E9-BA7E-C80D8C56EAA4}"/>
                </a:ext>
              </a:extLst>
            </p:cNvPr>
            <p:cNvSpPr/>
            <p:nvPr/>
          </p:nvSpPr>
          <p:spPr>
            <a:xfrm rot="16200000" flipV="1">
              <a:off x="3876242" y="2927172"/>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5" name="Triangle isocèle 124">
              <a:extLst>
                <a:ext uri="{FF2B5EF4-FFF2-40B4-BE49-F238E27FC236}">
                  <a16:creationId xmlns:a16="http://schemas.microsoft.com/office/drawing/2014/main" id="{C6B80ADC-7E15-4574-25BB-A0AE601060E7}"/>
                </a:ext>
              </a:extLst>
            </p:cNvPr>
            <p:cNvSpPr/>
            <p:nvPr/>
          </p:nvSpPr>
          <p:spPr>
            <a:xfrm flipV="1">
              <a:off x="3896889" y="2522695"/>
              <a:ext cx="1350218" cy="64807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6" name="Ellipse 125">
              <a:extLst>
                <a:ext uri="{FF2B5EF4-FFF2-40B4-BE49-F238E27FC236}">
                  <a16:creationId xmlns:a16="http://schemas.microsoft.com/office/drawing/2014/main" id="{166A8036-99F7-C4B2-63BC-84C2B3A7925F}"/>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127" name="Flèche : haut 126">
            <a:extLst>
              <a:ext uri="{FF2B5EF4-FFF2-40B4-BE49-F238E27FC236}">
                <a16:creationId xmlns:a16="http://schemas.microsoft.com/office/drawing/2014/main" id="{118D907E-20F6-5E6D-7C1E-D4EF0C98F99C}"/>
              </a:ext>
            </a:extLst>
          </p:cNvPr>
          <p:cNvSpPr/>
          <p:nvPr/>
        </p:nvSpPr>
        <p:spPr>
          <a:xfrm>
            <a:off x="9117924" y="2826516"/>
            <a:ext cx="542440" cy="749084"/>
          </a:xfrm>
          <a:prstGeom prst="upArrow">
            <a:avLst/>
          </a:prstGeom>
          <a:solidFill>
            <a:srgbClr val="ED7D3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28" name="ZoneTexte 127">
            <a:extLst>
              <a:ext uri="{FF2B5EF4-FFF2-40B4-BE49-F238E27FC236}">
                <a16:creationId xmlns:a16="http://schemas.microsoft.com/office/drawing/2014/main" id="{650DC607-959F-3193-534C-0B11660B88AE}"/>
              </a:ext>
            </a:extLst>
          </p:cNvPr>
          <p:cNvSpPr txBox="1"/>
          <p:nvPr/>
        </p:nvSpPr>
        <p:spPr>
          <a:xfrm>
            <a:off x="10239273" y="3299879"/>
            <a:ext cx="1823883" cy="12618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CA" sz="1900" dirty="0">
                <a:latin typeface="+mj-lt"/>
                <a:cs typeface="Calibri"/>
              </a:rPr>
              <a:t>Representative</a:t>
            </a:r>
          </a:p>
          <a:p>
            <a:r>
              <a:rPr lang="en-CA" sz="1900" dirty="0">
                <a:latin typeface="+mj-lt"/>
                <a:cs typeface="Calibri"/>
              </a:rPr>
              <a:t>(Member of the National Assembly)</a:t>
            </a:r>
          </a:p>
        </p:txBody>
      </p:sp>
      <p:sp>
        <p:nvSpPr>
          <p:cNvPr id="129" name="Parchemin horizontal 25">
            <a:extLst>
              <a:ext uri="{FF2B5EF4-FFF2-40B4-BE49-F238E27FC236}">
                <a16:creationId xmlns:a16="http://schemas.microsoft.com/office/drawing/2014/main" id="{6DD20437-4E40-D6A2-87AE-6717D828EB7E}"/>
              </a:ext>
            </a:extLst>
          </p:cNvPr>
          <p:cNvSpPr/>
          <p:nvPr/>
        </p:nvSpPr>
        <p:spPr>
          <a:xfrm>
            <a:off x="8582317" y="1644892"/>
            <a:ext cx="1450501" cy="1033272"/>
          </a:xfrm>
          <a:prstGeom prst="horizontalScroll">
            <a:avLst/>
          </a:prstGeom>
          <a:solidFill>
            <a:schemeClr val="bg1"/>
          </a:solidFill>
          <a:ln>
            <a:solidFill>
              <a:srgbClr val="F689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dirty="0">
                <a:solidFill>
                  <a:srgbClr val="F6891F"/>
                </a:solidFill>
                <a:latin typeface="Arial" panose="020B0604020202020204" pitchFamily="34" charset="0"/>
                <a:cs typeface="Arial" panose="020B0604020202020204" pitchFamily="34" charset="0"/>
              </a:rPr>
              <a:t>Law</a:t>
            </a:r>
          </a:p>
        </p:txBody>
      </p:sp>
    </p:spTree>
    <p:extLst>
      <p:ext uri="{BB962C8B-B14F-4D97-AF65-F5344CB8AC3E}">
        <p14:creationId xmlns:p14="http://schemas.microsoft.com/office/powerpoint/2010/main" val="2407830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25E-6 -0.15533 L -0.00039 0.00301 " pathEditMode="relative" rAng="0" ptsTypes="AA">
                                      <p:cBhvr>
                                        <p:cTn id="6" dur="2000" spd="-100000" fill="hold"/>
                                        <p:tgtEl>
                                          <p:spTgt spid="4"/>
                                        </p:tgtEl>
                                        <p:attrNameLst>
                                          <p:attrName>ppt_x</p:attrName>
                                          <p:attrName>ppt_y</p:attrName>
                                        </p:attrNameLst>
                                      </p:cBhvr>
                                      <p:rCtr x="-26" y="7917"/>
                                    </p:animMotion>
                                  </p:childTnLst>
                                </p:cTn>
                              </p:par>
                            </p:childTnLst>
                          </p:cTn>
                        </p:par>
                      </p:childTnLst>
                    </p:cTn>
                  </p:par>
                  <p:par>
                    <p:cTn id="7" fill="hold">
                      <p:stCondLst>
                        <p:cond delay="indefinite"/>
                      </p:stCondLst>
                      <p:childTnLst>
                        <p:par>
                          <p:cTn id="8" fill="hold">
                            <p:stCondLst>
                              <p:cond delay="0"/>
                            </p:stCondLst>
                            <p:childTnLst>
                              <p:par>
                                <p:cTn id="9" presetID="6" presetClass="exit" presetSubtype="16" fill="hold" nodeType="clickEffect">
                                  <p:stCondLst>
                                    <p:cond delay="0"/>
                                  </p:stCondLst>
                                  <p:childTnLst>
                                    <p:animEffect transition="out" filter="circle(in)">
                                      <p:cBhvr>
                                        <p:cTn id="10" dur="2000"/>
                                        <p:tgtEl>
                                          <p:spTgt spid="4"/>
                                        </p:tgtEl>
                                      </p:cBhvr>
                                    </p:animEffect>
                                    <p:set>
                                      <p:cBhvr>
                                        <p:cTn id="11" dur="1" fill="hold">
                                          <p:stCondLst>
                                            <p:cond delay="1999"/>
                                          </p:stCondLst>
                                        </p:cTn>
                                        <p:tgtEl>
                                          <p:spTgt spid="4"/>
                                        </p:tgtEl>
                                        <p:attrNameLst>
                                          <p:attrName>style.visibility</p:attrName>
                                        </p:attrNameLst>
                                      </p:cBhvr>
                                      <p:to>
                                        <p:strVal val="hidden"/>
                                      </p:to>
                                    </p:set>
                                  </p:childTnLst>
                                </p:cTn>
                              </p:par>
                              <p:par>
                                <p:cTn id="12" presetID="42" presetClass="path" presetSubtype="0" accel="50000" decel="50000" fill="hold" grpId="0" nodeType="withEffect">
                                  <p:stCondLst>
                                    <p:cond delay="400"/>
                                  </p:stCondLst>
                                  <p:childTnLst>
                                    <p:animMotion origin="layout" path="M -1.45833E-6 3.7037E-6 L 0.00117 -0.51621 " pathEditMode="relative" rAng="0" ptsTypes="AA">
                                      <p:cBhvr>
                                        <p:cTn id="13" dur="2000" fill="hold"/>
                                        <p:tgtEl>
                                          <p:spTgt spid="129"/>
                                        </p:tgtEl>
                                        <p:attrNameLst>
                                          <p:attrName>ppt_x</p:attrName>
                                          <p:attrName>ppt_y</p:attrName>
                                        </p:attrNameLst>
                                      </p:cBhvr>
                                      <p:rCtr x="52" y="-258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C695DEBB-68B2-80A5-64BD-B474CBE886A5}"/>
              </a:ext>
            </a:extLst>
          </p:cNvPr>
          <p:cNvSpPr/>
          <p:nvPr/>
        </p:nvSpPr>
        <p:spPr>
          <a:xfrm>
            <a:off x="473320" y="2357433"/>
            <a:ext cx="1380678" cy="105727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Rectangle 31">
            <a:extLst>
              <a:ext uri="{FF2B5EF4-FFF2-40B4-BE49-F238E27FC236}">
                <a16:creationId xmlns:a16="http://schemas.microsoft.com/office/drawing/2014/main" id="{0E3C757E-D514-2045-FA34-C6903F63146E}"/>
              </a:ext>
            </a:extLst>
          </p:cNvPr>
          <p:cNvSpPr/>
          <p:nvPr/>
        </p:nvSpPr>
        <p:spPr>
          <a:xfrm>
            <a:off x="2681324" y="2371723"/>
            <a:ext cx="1228724" cy="105727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Rectangle 32">
            <a:extLst>
              <a:ext uri="{FF2B5EF4-FFF2-40B4-BE49-F238E27FC236}">
                <a16:creationId xmlns:a16="http://schemas.microsoft.com/office/drawing/2014/main" id="{B6AC7B28-1126-7CDD-88F8-96FBCCB18927}"/>
              </a:ext>
            </a:extLst>
          </p:cNvPr>
          <p:cNvSpPr/>
          <p:nvPr/>
        </p:nvSpPr>
        <p:spPr>
          <a:xfrm>
            <a:off x="4615908" y="2371723"/>
            <a:ext cx="1228724" cy="105727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Rectangle 33">
            <a:extLst>
              <a:ext uri="{FF2B5EF4-FFF2-40B4-BE49-F238E27FC236}">
                <a16:creationId xmlns:a16="http://schemas.microsoft.com/office/drawing/2014/main" id="{F0C86C42-63A4-AAF3-D345-89D6D8B9C7DE}"/>
              </a:ext>
            </a:extLst>
          </p:cNvPr>
          <p:cNvSpPr/>
          <p:nvPr/>
        </p:nvSpPr>
        <p:spPr>
          <a:xfrm>
            <a:off x="6574469" y="2371723"/>
            <a:ext cx="1228724" cy="105727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Rectangle 34">
            <a:extLst>
              <a:ext uri="{FF2B5EF4-FFF2-40B4-BE49-F238E27FC236}">
                <a16:creationId xmlns:a16="http://schemas.microsoft.com/office/drawing/2014/main" id="{CAAC3392-43C0-AF36-CF59-C5D6937DD81F}"/>
              </a:ext>
            </a:extLst>
          </p:cNvPr>
          <p:cNvSpPr/>
          <p:nvPr/>
        </p:nvSpPr>
        <p:spPr>
          <a:xfrm>
            <a:off x="8485077" y="2371724"/>
            <a:ext cx="1228724" cy="105727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Rectangle 35">
            <a:extLst>
              <a:ext uri="{FF2B5EF4-FFF2-40B4-BE49-F238E27FC236}">
                <a16:creationId xmlns:a16="http://schemas.microsoft.com/office/drawing/2014/main" id="{57E18EF5-C6B8-EFCC-99C8-6EB2A9785F41}"/>
              </a:ext>
            </a:extLst>
          </p:cNvPr>
          <p:cNvSpPr/>
          <p:nvPr/>
        </p:nvSpPr>
        <p:spPr>
          <a:xfrm>
            <a:off x="10341455" y="2371723"/>
            <a:ext cx="1228724" cy="1057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Rectangle 36">
            <a:extLst>
              <a:ext uri="{FF2B5EF4-FFF2-40B4-BE49-F238E27FC236}">
                <a16:creationId xmlns:a16="http://schemas.microsoft.com/office/drawing/2014/main" id="{C312DB1F-601C-536E-C31E-F536E9EF7FA5}"/>
              </a:ext>
            </a:extLst>
          </p:cNvPr>
          <p:cNvSpPr/>
          <p:nvPr/>
        </p:nvSpPr>
        <p:spPr>
          <a:xfrm>
            <a:off x="1595474" y="4392004"/>
            <a:ext cx="1517707" cy="105727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ZoneTexte 37">
            <a:extLst>
              <a:ext uri="{FF2B5EF4-FFF2-40B4-BE49-F238E27FC236}">
                <a16:creationId xmlns:a16="http://schemas.microsoft.com/office/drawing/2014/main" id="{F1BB87B4-69D5-7866-5A50-4CF8FD83ABFC}"/>
              </a:ext>
            </a:extLst>
          </p:cNvPr>
          <p:cNvSpPr txBox="1"/>
          <p:nvPr/>
        </p:nvSpPr>
        <p:spPr>
          <a:xfrm>
            <a:off x="400050" y="686532"/>
            <a:ext cx="11058525" cy="1323439"/>
          </a:xfrm>
          <a:prstGeom prst="rect">
            <a:avLst/>
          </a:prstGeom>
          <a:noFill/>
        </p:spPr>
        <p:txBody>
          <a:bodyPr wrap="square" rtlCol="0">
            <a:spAutoFit/>
          </a:bodyPr>
          <a:lstStyle/>
          <a:p>
            <a:r>
              <a:rPr lang="en-CA" sz="4000"/>
              <a:t>How does a bill become a law? </a:t>
            </a:r>
          </a:p>
          <a:p>
            <a:endParaRPr lang="en-CA" sz="4000"/>
          </a:p>
        </p:txBody>
      </p:sp>
      <p:sp>
        <p:nvSpPr>
          <p:cNvPr id="39" name="ZoneTexte 38">
            <a:extLst>
              <a:ext uri="{FF2B5EF4-FFF2-40B4-BE49-F238E27FC236}">
                <a16:creationId xmlns:a16="http://schemas.microsoft.com/office/drawing/2014/main" id="{BAF23349-A274-AA56-CC19-A9F0DCBBD8CE}"/>
              </a:ext>
            </a:extLst>
          </p:cNvPr>
          <p:cNvSpPr txBox="1"/>
          <p:nvPr/>
        </p:nvSpPr>
        <p:spPr>
          <a:xfrm>
            <a:off x="7711702" y="4848030"/>
            <a:ext cx="4084007" cy="1477328"/>
          </a:xfrm>
          <a:prstGeom prst="rect">
            <a:avLst/>
          </a:prstGeom>
          <a:noFill/>
          <a:ln>
            <a:solidFill>
              <a:schemeClr val="tx1"/>
            </a:solidFill>
          </a:ln>
        </p:spPr>
        <p:txBody>
          <a:bodyPr wrap="square" rtlCol="0">
            <a:spAutoFit/>
          </a:bodyPr>
          <a:lstStyle/>
          <a:p>
            <a:r>
              <a:rPr lang="en-CA"/>
              <a:t>Legend:</a:t>
            </a:r>
          </a:p>
          <a:p>
            <a:r>
              <a:rPr lang="en-CA"/>
              <a:t>              = At the National Assembly</a:t>
            </a:r>
          </a:p>
          <a:p>
            <a:r>
              <a:rPr lang="en-CA"/>
              <a:t>              = At the office of the Lieutenant-  </a:t>
            </a:r>
          </a:p>
          <a:p>
            <a:r>
              <a:rPr lang="en-CA"/>
              <a:t>                 Governor</a:t>
            </a:r>
          </a:p>
          <a:p>
            <a:r>
              <a:rPr lang="en-CA"/>
              <a:t>              = In a parliamentary committee</a:t>
            </a:r>
          </a:p>
        </p:txBody>
      </p:sp>
      <p:sp>
        <p:nvSpPr>
          <p:cNvPr id="40" name="Rectangle 39">
            <a:extLst>
              <a:ext uri="{FF2B5EF4-FFF2-40B4-BE49-F238E27FC236}">
                <a16:creationId xmlns:a16="http://schemas.microsoft.com/office/drawing/2014/main" id="{D6FA6947-FBE5-75BE-7368-8D7D8709A737}"/>
              </a:ext>
            </a:extLst>
          </p:cNvPr>
          <p:cNvSpPr/>
          <p:nvPr/>
        </p:nvSpPr>
        <p:spPr>
          <a:xfrm>
            <a:off x="8051583" y="5229526"/>
            <a:ext cx="248520" cy="21384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Rectangle 40">
            <a:extLst>
              <a:ext uri="{FF2B5EF4-FFF2-40B4-BE49-F238E27FC236}">
                <a16:creationId xmlns:a16="http://schemas.microsoft.com/office/drawing/2014/main" id="{29572530-F708-FDF4-7F8F-6BF77B9502CB}"/>
              </a:ext>
            </a:extLst>
          </p:cNvPr>
          <p:cNvSpPr/>
          <p:nvPr/>
        </p:nvSpPr>
        <p:spPr>
          <a:xfrm>
            <a:off x="8051582" y="5592452"/>
            <a:ext cx="248520" cy="2138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Rectangle 41">
            <a:extLst>
              <a:ext uri="{FF2B5EF4-FFF2-40B4-BE49-F238E27FC236}">
                <a16:creationId xmlns:a16="http://schemas.microsoft.com/office/drawing/2014/main" id="{0D40CAEB-5F88-EF6B-DE18-64D146644367}"/>
              </a:ext>
            </a:extLst>
          </p:cNvPr>
          <p:cNvSpPr/>
          <p:nvPr/>
        </p:nvSpPr>
        <p:spPr>
          <a:xfrm>
            <a:off x="8051582" y="5973948"/>
            <a:ext cx="248520" cy="213843"/>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3" name="Connecteur droit avec flèche 42">
            <a:extLst>
              <a:ext uri="{FF2B5EF4-FFF2-40B4-BE49-F238E27FC236}">
                <a16:creationId xmlns:a16="http://schemas.microsoft.com/office/drawing/2014/main" id="{24012A13-ECF5-911D-D5F8-73DCDEA2C4DD}"/>
              </a:ext>
            </a:extLst>
          </p:cNvPr>
          <p:cNvCxnSpPr>
            <a:cxnSpLocks/>
            <a:stCxn id="31" idx="2"/>
          </p:cNvCxnSpPr>
          <p:nvPr/>
        </p:nvCxnSpPr>
        <p:spPr>
          <a:xfrm>
            <a:off x="1163659" y="3414709"/>
            <a:ext cx="793729" cy="8839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4" name="Connecteur droit avec flèche 43">
            <a:extLst>
              <a:ext uri="{FF2B5EF4-FFF2-40B4-BE49-F238E27FC236}">
                <a16:creationId xmlns:a16="http://schemas.microsoft.com/office/drawing/2014/main" id="{A4F549E6-FB7B-91E2-5E2A-FE8758649B49}"/>
              </a:ext>
            </a:extLst>
          </p:cNvPr>
          <p:cNvCxnSpPr/>
          <p:nvPr/>
        </p:nvCxnSpPr>
        <p:spPr>
          <a:xfrm flipV="1">
            <a:off x="2371725" y="3512892"/>
            <a:ext cx="785813" cy="7858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5" name="Flèche : droite 44">
            <a:extLst>
              <a:ext uri="{FF2B5EF4-FFF2-40B4-BE49-F238E27FC236}">
                <a16:creationId xmlns:a16="http://schemas.microsoft.com/office/drawing/2014/main" id="{F0BDCDE0-C2CA-163A-1E4E-0CFE65172E73}"/>
              </a:ext>
            </a:extLst>
          </p:cNvPr>
          <p:cNvSpPr/>
          <p:nvPr/>
        </p:nvSpPr>
        <p:spPr>
          <a:xfrm>
            <a:off x="9713801" y="2769883"/>
            <a:ext cx="526833" cy="260955"/>
          </a:xfrm>
          <a:prstGeom prst="rightArrow">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46" name="Flèche : droite 45">
            <a:extLst>
              <a:ext uri="{FF2B5EF4-FFF2-40B4-BE49-F238E27FC236}">
                <a16:creationId xmlns:a16="http://schemas.microsoft.com/office/drawing/2014/main" id="{7D2EBB78-79EC-8026-1DD5-72231ACE9995}"/>
              </a:ext>
            </a:extLst>
          </p:cNvPr>
          <p:cNvSpPr/>
          <p:nvPr/>
        </p:nvSpPr>
        <p:spPr>
          <a:xfrm>
            <a:off x="7864759" y="2769883"/>
            <a:ext cx="526833" cy="260955"/>
          </a:xfrm>
          <a:prstGeom prst="rightArrow">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47" name="Flèche : droite 46">
            <a:extLst>
              <a:ext uri="{FF2B5EF4-FFF2-40B4-BE49-F238E27FC236}">
                <a16:creationId xmlns:a16="http://schemas.microsoft.com/office/drawing/2014/main" id="{8B09B7D3-F83D-DEBA-8918-69BC98280A9A}"/>
              </a:ext>
            </a:extLst>
          </p:cNvPr>
          <p:cNvSpPr/>
          <p:nvPr/>
        </p:nvSpPr>
        <p:spPr>
          <a:xfrm>
            <a:off x="5970111" y="2755593"/>
            <a:ext cx="526833" cy="260955"/>
          </a:xfrm>
          <a:prstGeom prst="rightArrow">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48" name="Flèche : droite 47">
            <a:extLst>
              <a:ext uri="{FF2B5EF4-FFF2-40B4-BE49-F238E27FC236}">
                <a16:creationId xmlns:a16="http://schemas.microsoft.com/office/drawing/2014/main" id="{490E8492-00D9-8B44-6E9F-9C407E2FF267}"/>
              </a:ext>
            </a:extLst>
          </p:cNvPr>
          <p:cNvSpPr/>
          <p:nvPr/>
        </p:nvSpPr>
        <p:spPr>
          <a:xfrm>
            <a:off x="4015352" y="2769883"/>
            <a:ext cx="526833" cy="260955"/>
          </a:xfrm>
          <a:prstGeom prst="rightArrow">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49" name="Flèche : droite 48">
            <a:extLst>
              <a:ext uri="{FF2B5EF4-FFF2-40B4-BE49-F238E27FC236}">
                <a16:creationId xmlns:a16="http://schemas.microsoft.com/office/drawing/2014/main" id="{2E8880C7-82E3-9CE4-81B1-4E95D6B0C407}"/>
              </a:ext>
            </a:extLst>
          </p:cNvPr>
          <p:cNvSpPr/>
          <p:nvPr/>
        </p:nvSpPr>
        <p:spPr>
          <a:xfrm>
            <a:off x="1927721" y="2769883"/>
            <a:ext cx="526833" cy="260955"/>
          </a:xfrm>
          <a:prstGeom prst="rightArrow">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50" name="ZoneTexte 49">
            <a:extLst>
              <a:ext uri="{FF2B5EF4-FFF2-40B4-BE49-F238E27FC236}">
                <a16:creationId xmlns:a16="http://schemas.microsoft.com/office/drawing/2014/main" id="{4FC96BC9-B544-DAB6-AAFC-98228F4B384A}"/>
              </a:ext>
            </a:extLst>
          </p:cNvPr>
          <p:cNvSpPr txBox="1"/>
          <p:nvPr/>
        </p:nvSpPr>
        <p:spPr>
          <a:xfrm rot="2686681">
            <a:off x="750754" y="3758269"/>
            <a:ext cx="1127667" cy="369332"/>
          </a:xfrm>
          <a:prstGeom prst="rect">
            <a:avLst/>
          </a:prstGeom>
          <a:noFill/>
          <a:ln>
            <a:noFill/>
          </a:ln>
        </p:spPr>
        <p:txBody>
          <a:bodyPr wrap="square" rtlCol="0">
            <a:spAutoFit/>
          </a:bodyPr>
          <a:lstStyle/>
          <a:p>
            <a:r>
              <a:rPr lang="en-CA"/>
              <a:t>Optional</a:t>
            </a:r>
          </a:p>
        </p:txBody>
      </p:sp>
      <p:sp>
        <p:nvSpPr>
          <p:cNvPr id="51" name="ZoneTexte 50">
            <a:extLst>
              <a:ext uri="{FF2B5EF4-FFF2-40B4-BE49-F238E27FC236}">
                <a16:creationId xmlns:a16="http://schemas.microsoft.com/office/drawing/2014/main" id="{15FB6B41-67F3-A5E0-DAE7-B1C95F82D6D9}"/>
              </a:ext>
            </a:extLst>
          </p:cNvPr>
          <p:cNvSpPr txBox="1"/>
          <p:nvPr/>
        </p:nvSpPr>
        <p:spPr>
          <a:xfrm>
            <a:off x="441755" y="2490412"/>
            <a:ext cx="1434017" cy="584775"/>
          </a:xfrm>
          <a:prstGeom prst="rect">
            <a:avLst/>
          </a:prstGeom>
          <a:noFill/>
          <a:ln>
            <a:noFill/>
          </a:ln>
        </p:spPr>
        <p:txBody>
          <a:bodyPr wrap="square" rtlCol="0">
            <a:spAutoFit/>
          </a:bodyPr>
          <a:lstStyle/>
          <a:p>
            <a:r>
              <a:rPr lang="en-CA" sz="1600"/>
              <a:t>1. Introduction of the bill</a:t>
            </a:r>
          </a:p>
        </p:txBody>
      </p:sp>
      <p:sp>
        <p:nvSpPr>
          <p:cNvPr id="52" name="ZoneTexte 51">
            <a:extLst>
              <a:ext uri="{FF2B5EF4-FFF2-40B4-BE49-F238E27FC236}">
                <a16:creationId xmlns:a16="http://schemas.microsoft.com/office/drawing/2014/main" id="{022A8575-164F-E406-742A-6E7DCB44F8FD}"/>
              </a:ext>
            </a:extLst>
          </p:cNvPr>
          <p:cNvSpPr txBox="1"/>
          <p:nvPr/>
        </p:nvSpPr>
        <p:spPr>
          <a:xfrm>
            <a:off x="2655071" y="2589080"/>
            <a:ext cx="1234593" cy="584775"/>
          </a:xfrm>
          <a:prstGeom prst="rect">
            <a:avLst/>
          </a:prstGeom>
          <a:noFill/>
          <a:ln>
            <a:noFill/>
          </a:ln>
        </p:spPr>
        <p:txBody>
          <a:bodyPr wrap="square" rtlCol="0">
            <a:spAutoFit/>
          </a:bodyPr>
          <a:lstStyle/>
          <a:p>
            <a:r>
              <a:rPr lang="en-CA" sz="1600"/>
              <a:t>2. Passage in principle</a:t>
            </a:r>
          </a:p>
        </p:txBody>
      </p:sp>
      <p:sp>
        <p:nvSpPr>
          <p:cNvPr id="53" name="ZoneTexte 52">
            <a:extLst>
              <a:ext uri="{FF2B5EF4-FFF2-40B4-BE49-F238E27FC236}">
                <a16:creationId xmlns:a16="http://schemas.microsoft.com/office/drawing/2014/main" id="{083F4EE9-8FF2-ABC9-75AC-3FD35D952C36}"/>
              </a:ext>
            </a:extLst>
          </p:cNvPr>
          <p:cNvSpPr txBox="1"/>
          <p:nvPr/>
        </p:nvSpPr>
        <p:spPr>
          <a:xfrm>
            <a:off x="4653766" y="2461770"/>
            <a:ext cx="1234593" cy="830997"/>
          </a:xfrm>
          <a:prstGeom prst="rect">
            <a:avLst/>
          </a:prstGeom>
          <a:noFill/>
          <a:ln>
            <a:noFill/>
          </a:ln>
        </p:spPr>
        <p:txBody>
          <a:bodyPr wrap="square" rtlCol="0">
            <a:spAutoFit/>
          </a:bodyPr>
          <a:lstStyle/>
          <a:p>
            <a:r>
              <a:rPr lang="en-CA" sz="1600"/>
              <a:t>3. Committee stage</a:t>
            </a:r>
          </a:p>
        </p:txBody>
      </p:sp>
      <p:sp>
        <p:nvSpPr>
          <p:cNvPr id="54" name="ZoneTexte 53">
            <a:extLst>
              <a:ext uri="{FF2B5EF4-FFF2-40B4-BE49-F238E27FC236}">
                <a16:creationId xmlns:a16="http://schemas.microsoft.com/office/drawing/2014/main" id="{40547E8F-BEC0-ADD0-5A52-0B0D7E126EC1}"/>
              </a:ext>
            </a:extLst>
          </p:cNvPr>
          <p:cNvSpPr txBox="1"/>
          <p:nvPr/>
        </p:nvSpPr>
        <p:spPr>
          <a:xfrm>
            <a:off x="6566998" y="2483041"/>
            <a:ext cx="1350722" cy="584775"/>
          </a:xfrm>
          <a:prstGeom prst="rect">
            <a:avLst/>
          </a:prstGeom>
          <a:noFill/>
          <a:ln>
            <a:noFill/>
          </a:ln>
        </p:spPr>
        <p:txBody>
          <a:bodyPr wrap="square" rtlCol="0">
            <a:spAutoFit/>
          </a:bodyPr>
          <a:lstStyle/>
          <a:p>
            <a:r>
              <a:rPr lang="en-CA" sz="1600"/>
              <a:t>4. Report stage</a:t>
            </a:r>
          </a:p>
        </p:txBody>
      </p:sp>
      <p:sp>
        <p:nvSpPr>
          <p:cNvPr id="55" name="ZoneTexte 54">
            <a:extLst>
              <a:ext uri="{FF2B5EF4-FFF2-40B4-BE49-F238E27FC236}">
                <a16:creationId xmlns:a16="http://schemas.microsoft.com/office/drawing/2014/main" id="{94C565C7-696F-59D1-27EB-7232151C9EF7}"/>
              </a:ext>
            </a:extLst>
          </p:cNvPr>
          <p:cNvSpPr txBox="1"/>
          <p:nvPr/>
        </p:nvSpPr>
        <p:spPr>
          <a:xfrm>
            <a:off x="8499917" y="2718472"/>
            <a:ext cx="1234593" cy="338554"/>
          </a:xfrm>
          <a:prstGeom prst="rect">
            <a:avLst/>
          </a:prstGeom>
          <a:noFill/>
          <a:ln>
            <a:noFill/>
          </a:ln>
        </p:spPr>
        <p:txBody>
          <a:bodyPr wrap="square" rtlCol="0">
            <a:spAutoFit/>
          </a:bodyPr>
          <a:lstStyle/>
          <a:p>
            <a:r>
              <a:rPr lang="fr-CA" sz="1600"/>
              <a:t>5. Passage</a:t>
            </a:r>
            <a:endParaRPr lang="en-CA" sz="1600"/>
          </a:p>
        </p:txBody>
      </p:sp>
      <p:sp>
        <p:nvSpPr>
          <p:cNvPr id="56" name="ZoneTexte 55">
            <a:extLst>
              <a:ext uri="{FF2B5EF4-FFF2-40B4-BE49-F238E27FC236}">
                <a16:creationId xmlns:a16="http://schemas.microsoft.com/office/drawing/2014/main" id="{B24E76CF-E565-6585-2362-71C64DE750DE}"/>
              </a:ext>
            </a:extLst>
          </p:cNvPr>
          <p:cNvSpPr txBox="1"/>
          <p:nvPr/>
        </p:nvSpPr>
        <p:spPr>
          <a:xfrm>
            <a:off x="10341455" y="2755593"/>
            <a:ext cx="1234593" cy="338554"/>
          </a:xfrm>
          <a:prstGeom prst="rect">
            <a:avLst/>
          </a:prstGeom>
          <a:noFill/>
          <a:ln>
            <a:noFill/>
          </a:ln>
        </p:spPr>
        <p:txBody>
          <a:bodyPr wrap="square" rtlCol="0">
            <a:spAutoFit/>
          </a:bodyPr>
          <a:lstStyle/>
          <a:p>
            <a:r>
              <a:rPr lang="fr-CA" sz="1600"/>
              <a:t>6. Assent</a:t>
            </a:r>
            <a:endParaRPr lang="en-CA" sz="1600"/>
          </a:p>
        </p:txBody>
      </p:sp>
      <p:sp>
        <p:nvSpPr>
          <p:cNvPr id="57" name="ZoneTexte 56">
            <a:extLst>
              <a:ext uri="{FF2B5EF4-FFF2-40B4-BE49-F238E27FC236}">
                <a16:creationId xmlns:a16="http://schemas.microsoft.com/office/drawing/2014/main" id="{090B3672-45E5-BED4-2A0B-883190A81CE7}"/>
              </a:ext>
            </a:extLst>
          </p:cNvPr>
          <p:cNvSpPr txBox="1"/>
          <p:nvPr/>
        </p:nvSpPr>
        <p:spPr>
          <a:xfrm>
            <a:off x="1576188" y="4421612"/>
            <a:ext cx="1556278" cy="1077218"/>
          </a:xfrm>
          <a:prstGeom prst="rect">
            <a:avLst/>
          </a:prstGeom>
          <a:noFill/>
          <a:ln>
            <a:noFill/>
          </a:ln>
        </p:spPr>
        <p:txBody>
          <a:bodyPr wrap="square" rtlCol="0">
            <a:spAutoFit/>
          </a:bodyPr>
          <a:lstStyle/>
          <a:p>
            <a:r>
              <a:rPr lang="en-CA" sz="1600"/>
              <a:t>1.5 Consultation in a parliamentary committee</a:t>
            </a:r>
          </a:p>
        </p:txBody>
      </p:sp>
    </p:spTree>
    <p:extLst>
      <p:ext uri="{BB962C8B-B14F-4D97-AF65-F5344CB8AC3E}">
        <p14:creationId xmlns:p14="http://schemas.microsoft.com/office/powerpoint/2010/main" val="3141655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593FEFEB-E339-3F7E-5A9D-40F4E4329484}"/>
              </a:ext>
            </a:extLst>
          </p:cNvPr>
          <p:cNvGrpSpPr/>
          <p:nvPr/>
        </p:nvGrpSpPr>
        <p:grpSpPr>
          <a:xfrm>
            <a:off x="415953" y="1245803"/>
            <a:ext cx="5810676" cy="3502410"/>
            <a:chOff x="4419601" y="2396066"/>
            <a:chExt cx="7992532" cy="4817533"/>
          </a:xfrm>
        </p:grpSpPr>
        <p:pic>
          <p:nvPicPr>
            <p:cNvPr id="32" name="Image 27">
              <a:extLst>
                <a:ext uri="{FF2B5EF4-FFF2-40B4-BE49-F238E27FC236}">
                  <a16:creationId xmlns:a16="http://schemas.microsoft.com/office/drawing/2014/main" id="{630C4B6B-D674-0CFF-8623-A46BE3A4ECE7}"/>
                </a:ext>
              </a:extLst>
            </p:cNvPr>
            <p:cNvPicPr>
              <a:picLocks noChangeAspect="1"/>
            </p:cNvPicPr>
            <p:nvPr/>
          </p:nvPicPr>
          <p:blipFill rotWithShape="1">
            <a:blip r:embed="rId3"/>
            <a:srcRect l="-26" t="2093" r="-383" b="-2963"/>
            <a:stretch/>
          </p:blipFill>
          <p:spPr>
            <a:xfrm>
              <a:off x="4419601" y="2396066"/>
              <a:ext cx="7992532" cy="4817533"/>
            </a:xfrm>
            <a:prstGeom prst="rect">
              <a:avLst/>
            </a:prstGeom>
          </p:spPr>
        </p:pic>
        <p:pic>
          <p:nvPicPr>
            <p:cNvPr id="33" name="Picture 32" descr="Graphical user interface, application&#10;&#10;Description automatically generated">
              <a:extLst>
                <a:ext uri="{FF2B5EF4-FFF2-40B4-BE49-F238E27FC236}">
                  <a16:creationId xmlns:a16="http://schemas.microsoft.com/office/drawing/2014/main" id="{23345725-B4A6-63D0-6ADE-F24A3B1780A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0810" b="6410"/>
            <a:stretch/>
          </p:blipFill>
          <p:spPr>
            <a:xfrm>
              <a:off x="5511028" y="2713443"/>
              <a:ext cx="5783505" cy="3628089"/>
            </a:xfrm>
            <a:prstGeom prst="rect">
              <a:avLst/>
            </a:prstGeom>
          </p:spPr>
        </p:pic>
      </p:grpSp>
      <p:grpSp>
        <p:nvGrpSpPr>
          <p:cNvPr id="2" name="Groupe 17">
            <a:extLst>
              <a:ext uri="{FF2B5EF4-FFF2-40B4-BE49-F238E27FC236}">
                <a16:creationId xmlns:a16="http://schemas.microsoft.com/office/drawing/2014/main" id="{FB55D7DC-3FA7-0F7E-62A7-5AEE6EB4C5FA}"/>
              </a:ext>
            </a:extLst>
          </p:cNvPr>
          <p:cNvGrpSpPr>
            <a:grpSpLocks noChangeAspect="1"/>
          </p:cNvGrpSpPr>
          <p:nvPr/>
        </p:nvGrpSpPr>
        <p:grpSpPr>
          <a:xfrm>
            <a:off x="3011649" y="4669730"/>
            <a:ext cx="630976" cy="630936"/>
            <a:chOff x="8915400" y="2747719"/>
            <a:chExt cx="1689500" cy="1689393"/>
          </a:xfrm>
        </p:grpSpPr>
        <p:sp>
          <p:nvSpPr>
            <p:cNvPr id="3" name="Oval 24">
              <a:hlinkClick r:id="rId5"/>
              <a:extLst>
                <a:ext uri="{FF2B5EF4-FFF2-40B4-BE49-F238E27FC236}">
                  <a16:creationId xmlns:a16="http://schemas.microsoft.com/office/drawing/2014/main" id="{EA15BA4A-5E69-6638-7D78-D8E9C2E2D310}"/>
                </a:ext>
              </a:extLst>
            </p:cNvPr>
            <p:cNvSpPr>
              <a:spLocks/>
            </p:cNvSpPr>
            <p:nvPr userDrawn="1"/>
          </p:nvSpPr>
          <p:spPr bwMode="auto">
            <a:xfrm>
              <a:off x="8915400" y="2747719"/>
              <a:ext cx="1689500" cy="1689393"/>
            </a:xfrm>
            <a:prstGeom prst="ellipse">
              <a:avLst/>
            </a:prstGeom>
            <a:solidFill>
              <a:srgbClr val="333F48"/>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pic>
          <p:nvPicPr>
            <p:cNvPr id="4" name="Graphique 16">
              <a:extLst>
                <a:ext uri="{FF2B5EF4-FFF2-40B4-BE49-F238E27FC236}">
                  <a16:creationId xmlns:a16="http://schemas.microsoft.com/office/drawing/2014/main" id="{D2A8D8C4-0114-7C6A-821A-3E400FD55EFA}"/>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421750" y="3254015"/>
              <a:ext cx="676800" cy="676800"/>
            </a:xfrm>
            <a:prstGeom prst="rect">
              <a:avLst/>
            </a:prstGeom>
          </p:spPr>
        </p:pic>
      </p:grpSp>
      <p:pic>
        <p:nvPicPr>
          <p:cNvPr id="5" name="Image 5">
            <a:extLst>
              <a:ext uri="{FF2B5EF4-FFF2-40B4-BE49-F238E27FC236}">
                <a16:creationId xmlns:a16="http://schemas.microsoft.com/office/drawing/2014/main" id="{305981C8-12BE-B0D0-1B92-56D5F95426D6}"/>
              </a:ext>
            </a:extLst>
          </p:cNvPr>
          <p:cNvPicPr>
            <a:picLocks noChangeAspect="1"/>
          </p:cNvPicPr>
          <p:nvPr/>
        </p:nvPicPr>
        <p:blipFill rotWithShape="1">
          <a:blip r:embed="rId8"/>
          <a:srcRect l="642" r="857"/>
          <a:stretch/>
        </p:blipFill>
        <p:spPr>
          <a:xfrm>
            <a:off x="6547661" y="1302558"/>
            <a:ext cx="1506886" cy="1280160"/>
          </a:xfrm>
          <a:prstGeom prst="rect">
            <a:avLst/>
          </a:prstGeom>
          <a:ln w="38100">
            <a:solidFill>
              <a:srgbClr val="333F48"/>
            </a:solidFill>
            <a:miter lim="800000"/>
          </a:ln>
        </p:spPr>
      </p:pic>
      <p:pic>
        <p:nvPicPr>
          <p:cNvPr id="6" name="Image 21">
            <a:extLst>
              <a:ext uri="{FF2B5EF4-FFF2-40B4-BE49-F238E27FC236}">
                <a16:creationId xmlns:a16="http://schemas.microsoft.com/office/drawing/2014/main" id="{555751F6-D5B1-CA6B-A012-9442473176C3}"/>
              </a:ext>
            </a:extLst>
          </p:cNvPr>
          <p:cNvPicPr>
            <a:picLocks noChangeAspect="1"/>
          </p:cNvPicPr>
          <p:nvPr/>
        </p:nvPicPr>
        <p:blipFill>
          <a:blip r:embed="rId9"/>
          <a:stretch>
            <a:fillRect/>
          </a:stretch>
        </p:blipFill>
        <p:spPr>
          <a:xfrm>
            <a:off x="6547661" y="2910624"/>
            <a:ext cx="1508760" cy="1159542"/>
          </a:xfrm>
          <a:prstGeom prst="rect">
            <a:avLst/>
          </a:prstGeom>
          <a:ln w="38100">
            <a:solidFill>
              <a:srgbClr val="333F48"/>
            </a:solidFill>
            <a:miter lim="800000"/>
          </a:ln>
        </p:spPr>
      </p:pic>
      <p:pic>
        <p:nvPicPr>
          <p:cNvPr id="7" name="Image 23">
            <a:extLst>
              <a:ext uri="{FF2B5EF4-FFF2-40B4-BE49-F238E27FC236}">
                <a16:creationId xmlns:a16="http://schemas.microsoft.com/office/drawing/2014/main" id="{F967E11E-DB99-EE10-AAC1-927D03D6435E}"/>
              </a:ext>
            </a:extLst>
          </p:cNvPr>
          <p:cNvPicPr>
            <a:picLocks noChangeAspect="1"/>
          </p:cNvPicPr>
          <p:nvPr/>
        </p:nvPicPr>
        <p:blipFill>
          <a:blip r:embed="rId10"/>
          <a:stretch>
            <a:fillRect/>
          </a:stretch>
        </p:blipFill>
        <p:spPr>
          <a:xfrm>
            <a:off x="6547661" y="4398071"/>
            <a:ext cx="1508760" cy="1443298"/>
          </a:xfrm>
          <a:prstGeom prst="rect">
            <a:avLst/>
          </a:prstGeom>
          <a:ln w="38100">
            <a:solidFill>
              <a:srgbClr val="333F48"/>
            </a:solidFill>
            <a:miter lim="800000"/>
          </a:ln>
        </p:spPr>
      </p:pic>
      <p:grpSp>
        <p:nvGrpSpPr>
          <p:cNvPr id="12" name="Groupe 13">
            <a:extLst>
              <a:ext uri="{FF2B5EF4-FFF2-40B4-BE49-F238E27FC236}">
                <a16:creationId xmlns:a16="http://schemas.microsoft.com/office/drawing/2014/main" id="{7D702F6D-6AB4-037E-926D-AA1739DBAE41}"/>
              </a:ext>
            </a:extLst>
          </p:cNvPr>
          <p:cNvGrpSpPr/>
          <p:nvPr/>
        </p:nvGrpSpPr>
        <p:grpSpPr>
          <a:xfrm>
            <a:off x="7767364" y="3173803"/>
            <a:ext cx="633224" cy="633184"/>
            <a:chOff x="539551" y="2747719"/>
            <a:chExt cx="1689499" cy="1689393"/>
          </a:xfrm>
        </p:grpSpPr>
        <p:sp>
          <p:nvSpPr>
            <p:cNvPr id="13" name="Oval 18">
              <a:hlinkClick r:id="rId11"/>
              <a:extLst>
                <a:ext uri="{FF2B5EF4-FFF2-40B4-BE49-F238E27FC236}">
                  <a16:creationId xmlns:a16="http://schemas.microsoft.com/office/drawing/2014/main" id="{1FB6DA87-F78E-9F84-D546-DEA386A26DA6}"/>
                </a:ext>
              </a:extLst>
            </p:cNvPr>
            <p:cNvSpPr>
              <a:spLocks/>
            </p:cNvSpPr>
            <p:nvPr userDrawn="1"/>
          </p:nvSpPr>
          <p:spPr bwMode="auto">
            <a:xfrm>
              <a:off x="539551" y="2747719"/>
              <a:ext cx="1689499" cy="1689393"/>
            </a:xfrm>
            <a:prstGeom prst="ellipse">
              <a:avLst/>
            </a:prstGeom>
            <a:solidFill>
              <a:srgbClr val="333F48"/>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14" name="AutoShape 19">
              <a:extLst>
                <a:ext uri="{FF2B5EF4-FFF2-40B4-BE49-F238E27FC236}">
                  <a16:creationId xmlns:a16="http://schemas.microsoft.com/office/drawing/2014/main" id="{79770AAF-526F-0C1E-68CC-0E5DE75EBDD6}"/>
                </a:ext>
              </a:extLst>
            </p:cNvPr>
            <p:cNvSpPr>
              <a:spLocks/>
            </p:cNvSpPr>
            <p:nvPr userDrawn="1"/>
          </p:nvSpPr>
          <p:spPr bwMode="auto">
            <a:xfrm>
              <a:off x="1003650" y="3322308"/>
              <a:ext cx="749689" cy="5516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656" y="0"/>
                  </a:moveTo>
                  <a:cubicBezTo>
                    <a:pt x="7835" y="0"/>
                    <a:pt x="5327" y="1"/>
                    <a:pt x="2507" y="428"/>
                  </a:cubicBezTo>
                  <a:cubicBezTo>
                    <a:pt x="1973" y="522"/>
                    <a:pt x="1432" y="912"/>
                    <a:pt x="1021" y="1493"/>
                  </a:cubicBezTo>
                  <a:cubicBezTo>
                    <a:pt x="637" y="2037"/>
                    <a:pt x="379" y="2733"/>
                    <a:pt x="315" y="3413"/>
                  </a:cubicBezTo>
                  <a:cubicBezTo>
                    <a:pt x="1" y="5970"/>
                    <a:pt x="0" y="8096"/>
                    <a:pt x="0" y="10653"/>
                  </a:cubicBezTo>
                  <a:cubicBezTo>
                    <a:pt x="0" y="10683"/>
                    <a:pt x="0" y="10717"/>
                    <a:pt x="0" y="10751"/>
                  </a:cubicBezTo>
                  <a:cubicBezTo>
                    <a:pt x="0" y="10785"/>
                    <a:pt x="0" y="10818"/>
                    <a:pt x="0" y="10849"/>
                  </a:cubicBezTo>
                  <a:cubicBezTo>
                    <a:pt x="0" y="10883"/>
                    <a:pt x="0" y="10917"/>
                    <a:pt x="0" y="10947"/>
                  </a:cubicBezTo>
                  <a:cubicBezTo>
                    <a:pt x="0" y="13504"/>
                    <a:pt x="1" y="15630"/>
                    <a:pt x="315" y="18187"/>
                  </a:cubicBezTo>
                  <a:cubicBezTo>
                    <a:pt x="379" y="18867"/>
                    <a:pt x="637" y="19563"/>
                    <a:pt x="1021" y="20107"/>
                  </a:cubicBezTo>
                  <a:cubicBezTo>
                    <a:pt x="1432" y="20688"/>
                    <a:pt x="1973" y="21078"/>
                    <a:pt x="2507" y="21172"/>
                  </a:cubicBezTo>
                  <a:cubicBezTo>
                    <a:pt x="5327" y="21599"/>
                    <a:pt x="7835" y="21600"/>
                    <a:pt x="10656" y="21600"/>
                  </a:cubicBezTo>
                  <a:cubicBezTo>
                    <a:pt x="10695" y="21600"/>
                    <a:pt x="10738" y="21600"/>
                    <a:pt x="10779" y="21600"/>
                  </a:cubicBezTo>
                  <a:cubicBezTo>
                    <a:pt x="10793" y="21600"/>
                    <a:pt x="10807" y="21600"/>
                    <a:pt x="10821" y="21600"/>
                  </a:cubicBezTo>
                  <a:cubicBezTo>
                    <a:pt x="10862" y="21600"/>
                    <a:pt x="10905" y="21600"/>
                    <a:pt x="10944" y="21600"/>
                  </a:cubicBezTo>
                  <a:cubicBezTo>
                    <a:pt x="13765" y="21600"/>
                    <a:pt x="16273" y="21599"/>
                    <a:pt x="19093" y="21172"/>
                  </a:cubicBezTo>
                  <a:cubicBezTo>
                    <a:pt x="19627" y="21078"/>
                    <a:pt x="20168" y="20688"/>
                    <a:pt x="20579" y="20107"/>
                  </a:cubicBezTo>
                  <a:cubicBezTo>
                    <a:pt x="20963" y="19563"/>
                    <a:pt x="21221" y="18867"/>
                    <a:pt x="21285" y="18187"/>
                  </a:cubicBezTo>
                  <a:cubicBezTo>
                    <a:pt x="21599" y="15630"/>
                    <a:pt x="21600" y="13504"/>
                    <a:pt x="21600" y="10947"/>
                  </a:cubicBezTo>
                  <a:cubicBezTo>
                    <a:pt x="21600" y="10917"/>
                    <a:pt x="21600" y="10883"/>
                    <a:pt x="21600" y="10849"/>
                  </a:cubicBezTo>
                  <a:cubicBezTo>
                    <a:pt x="21600" y="10815"/>
                    <a:pt x="21600" y="10782"/>
                    <a:pt x="21600" y="10751"/>
                  </a:cubicBezTo>
                  <a:cubicBezTo>
                    <a:pt x="21600" y="10717"/>
                    <a:pt x="21600" y="10683"/>
                    <a:pt x="21600" y="10653"/>
                  </a:cubicBezTo>
                  <a:cubicBezTo>
                    <a:pt x="21600" y="8096"/>
                    <a:pt x="21599" y="5970"/>
                    <a:pt x="21285" y="3413"/>
                  </a:cubicBezTo>
                  <a:cubicBezTo>
                    <a:pt x="21221" y="2733"/>
                    <a:pt x="20963" y="2037"/>
                    <a:pt x="20579" y="1493"/>
                  </a:cubicBezTo>
                  <a:cubicBezTo>
                    <a:pt x="20168" y="912"/>
                    <a:pt x="19627" y="522"/>
                    <a:pt x="19093" y="428"/>
                  </a:cubicBezTo>
                  <a:cubicBezTo>
                    <a:pt x="16273" y="1"/>
                    <a:pt x="13765" y="0"/>
                    <a:pt x="10944" y="0"/>
                  </a:cubicBezTo>
                  <a:cubicBezTo>
                    <a:pt x="10905" y="0"/>
                    <a:pt x="10862" y="0"/>
                    <a:pt x="10821" y="0"/>
                  </a:cubicBezTo>
                  <a:cubicBezTo>
                    <a:pt x="10807" y="0"/>
                    <a:pt x="10793" y="0"/>
                    <a:pt x="10779" y="0"/>
                  </a:cubicBezTo>
                  <a:cubicBezTo>
                    <a:pt x="10738" y="0"/>
                    <a:pt x="10695" y="0"/>
                    <a:pt x="10656" y="0"/>
                  </a:cubicBezTo>
                  <a:close/>
                  <a:moveTo>
                    <a:pt x="8201" y="6153"/>
                  </a:moveTo>
                  <a:lnTo>
                    <a:pt x="14441" y="10394"/>
                  </a:lnTo>
                  <a:lnTo>
                    <a:pt x="8201" y="14634"/>
                  </a:lnTo>
                  <a:lnTo>
                    <a:pt x="8201" y="6153"/>
                  </a:lnTo>
                  <a:close/>
                </a:path>
              </a:pathLst>
            </a:custGeom>
            <a:solidFill>
              <a:srgbClr val="FFFFFF"/>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pPr algn="l" defTabSz="457200"/>
              <a:endParaRPr lang="fr-CA" sz="2400" b="0">
                <a:latin typeface="Calibri" charset="0"/>
                <a:cs typeface="Calibri" charset="0"/>
                <a:sym typeface="Calibri" charset="0"/>
              </a:endParaRPr>
            </a:p>
          </p:txBody>
        </p:sp>
      </p:grpSp>
      <p:grpSp>
        <p:nvGrpSpPr>
          <p:cNvPr id="15" name="Groupe 15">
            <a:extLst>
              <a:ext uri="{FF2B5EF4-FFF2-40B4-BE49-F238E27FC236}">
                <a16:creationId xmlns:a16="http://schemas.microsoft.com/office/drawing/2014/main" id="{E8E19A43-23B5-DD0C-77B8-95C124559AB8}"/>
              </a:ext>
            </a:extLst>
          </p:cNvPr>
          <p:cNvGrpSpPr/>
          <p:nvPr/>
        </p:nvGrpSpPr>
        <p:grpSpPr>
          <a:xfrm>
            <a:off x="7767364" y="1626046"/>
            <a:ext cx="633224" cy="633184"/>
            <a:chOff x="2675683" y="2747719"/>
            <a:chExt cx="1689500" cy="1689393"/>
          </a:xfrm>
        </p:grpSpPr>
        <p:sp>
          <p:nvSpPr>
            <p:cNvPr id="16" name="Oval 24">
              <a:hlinkClick r:id="rId12"/>
              <a:extLst>
                <a:ext uri="{FF2B5EF4-FFF2-40B4-BE49-F238E27FC236}">
                  <a16:creationId xmlns:a16="http://schemas.microsoft.com/office/drawing/2014/main" id="{60321606-C3A1-0DD0-E819-E4906B59C5D9}"/>
                </a:ext>
              </a:extLst>
            </p:cNvPr>
            <p:cNvSpPr>
              <a:spLocks/>
            </p:cNvSpPr>
            <p:nvPr userDrawn="1"/>
          </p:nvSpPr>
          <p:spPr bwMode="auto">
            <a:xfrm>
              <a:off x="2675683" y="2747719"/>
              <a:ext cx="1689500" cy="1689393"/>
            </a:xfrm>
            <a:prstGeom prst="ellipse">
              <a:avLst/>
            </a:prstGeom>
            <a:solidFill>
              <a:srgbClr val="333F48"/>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17" name="AutoShape 25">
              <a:extLst>
                <a:ext uri="{FF2B5EF4-FFF2-40B4-BE49-F238E27FC236}">
                  <a16:creationId xmlns:a16="http://schemas.microsoft.com/office/drawing/2014/main" id="{BC434F21-A96E-1AFC-20C4-C78DECED9101}"/>
                </a:ext>
              </a:extLst>
            </p:cNvPr>
            <p:cNvSpPr>
              <a:spLocks/>
            </p:cNvSpPr>
            <p:nvPr userDrawn="1"/>
          </p:nvSpPr>
          <p:spPr bwMode="auto">
            <a:xfrm>
              <a:off x="3186504" y="3258585"/>
              <a:ext cx="667883" cy="667662"/>
            </a:xfrm>
            <a:custGeom>
              <a:avLst/>
              <a:gdLst>
                <a:gd name="T0" fmla="+- 0 10799 1"/>
                <a:gd name="T1" fmla="*/ T0 w 21597"/>
                <a:gd name="T2" fmla="+- 0 10800 2"/>
                <a:gd name="T3" fmla="*/ 10800 h 21597"/>
                <a:gd name="T4" fmla="+- 0 10799 1"/>
                <a:gd name="T5" fmla="*/ T4 w 21597"/>
                <a:gd name="T6" fmla="+- 0 10800 2"/>
                <a:gd name="T7" fmla="*/ 10800 h 21597"/>
                <a:gd name="T8" fmla="+- 0 10799 1"/>
                <a:gd name="T9" fmla="*/ T8 w 21597"/>
                <a:gd name="T10" fmla="+- 0 10800 2"/>
                <a:gd name="T11" fmla="*/ 10800 h 21597"/>
                <a:gd name="T12" fmla="+- 0 10799 1"/>
                <a:gd name="T13" fmla="*/ T12 w 21597"/>
                <a:gd name="T14" fmla="+- 0 10800 2"/>
                <a:gd name="T15" fmla="*/ 10800 h 21597"/>
              </a:gdLst>
              <a:ahLst/>
              <a:cxnLst>
                <a:cxn ang="0">
                  <a:pos x="T1" y="T3"/>
                </a:cxn>
                <a:cxn ang="0">
                  <a:pos x="T5" y="T7"/>
                </a:cxn>
                <a:cxn ang="0">
                  <a:pos x="T9" y="T11"/>
                </a:cxn>
                <a:cxn ang="0">
                  <a:pos x="T13" y="T15"/>
                </a:cxn>
              </a:cxnLst>
              <a:rect l="0" t="0" r="r" b="b"/>
              <a:pathLst>
                <a:path w="21597" h="21597">
                  <a:moveTo>
                    <a:pt x="4955" y="0"/>
                  </a:moveTo>
                  <a:cubicBezTo>
                    <a:pt x="4242" y="0"/>
                    <a:pt x="3702" y="-2"/>
                    <a:pt x="3248" y="29"/>
                  </a:cubicBezTo>
                  <a:cubicBezTo>
                    <a:pt x="2794" y="59"/>
                    <a:pt x="2425" y="122"/>
                    <a:pt x="2044" y="243"/>
                  </a:cubicBezTo>
                  <a:cubicBezTo>
                    <a:pt x="1625" y="395"/>
                    <a:pt x="1251" y="636"/>
                    <a:pt x="944" y="943"/>
                  </a:cubicBezTo>
                  <a:cubicBezTo>
                    <a:pt x="637" y="1251"/>
                    <a:pt x="396" y="1624"/>
                    <a:pt x="244" y="2044"/>
                  </a:cubicBezTo>
                  <a:cubicBezTo>
                    <a:pt x="122" y="2427"/>
                    <a:pt x="60" y="2800"/>
                    <a:pt x="29" y="3254"/>
                  </a:cubicBezTo>
                  <a:cubicBezTo>
                    <a:pt x="-1" y="3707"/>
                    <a:pt x="0" y="4240"/>
                    <a:pt x="1" y="4950"/>
                  </a:cubicBezTo>
                  <a:lnTo>
                    <a:pt x="1" y="16623"/>
                  </a:lnTo>
                  <a:cubicBezTo>
                    <a:pt x="1" y="17344"/>
                    <a:pt x="-1" y="17886"/>
                    <a:pt x="29" y="18342"/>
                  </a:cubicBezTo>
                  <a:cubicBezTo>
                    <a:pt x="60" y="18799"/>
                    <a:pt x="122" y="19170"/>
                    <a:pt x="244" y="19553"/>
                  </a:cubicBezTo>
                  <a:cubicBezTo>
                    <a:pt x="396" y="19972"/>
                    <a:pt x="637" y="20345"/>
                    <a:pt x="944" y="20653"/>
                  </a:cubicBezTo>
                  <a:cubicBezTo>
                    <a:pt x="1251" y="20960"/>
                    <a:pt x="1625" y="21201"/>
                    <a:pt x="2044" y="21353"/>
                  </a:cubicBezTo>
                  <a:cubicBezTo>
                    <a:pt x="2427" y="21475"/>
                    <a:pt x="2799" y="21537"/>
                    <a:pt x="3254" y="21568"/>
                  </a:cubicBezTo>
                  <a:cubicBezTo>
                    <a:pt x="3708" y="21598"/>
                    <a:pt x="4246" y="21597"/>
                    <a:pt x="4955" y="21596"/>
                  </a:cubicBezTo>
                  <a:lnTo>
                    <a:pt x="16625" y="21596"/>
                  </a:lnTo>
                  <a:cubicBezTo>
                    <a:pt x="17346" y="21596"/>
                    <a:pt x="17884" y="21598"/>
                    <a:pt x="18339" y="21568"/>
                  </a:cubicBezTo>
                  <a:cubicBezTo>
                    <a:pt x="18793" y="21537"/>
                    <a:pt x="19166" y="21475"/>
                    <a:pt x="19548" y="21353"/>
                  </a:cubicBezTo>
                  <a:cubicBezTo>
                    <a:pt x="19967" y="21201"/>
                    <a:pt x="20345" y="20960"/>
                    <a:pt x="20654" y="20653"/>
                  </a:cubicBezTo>
                  <a:cubicBezTo>
                    <a:pt x="20963" y="20345"/>
                    <a:pt x="21202" y="19972"/>
                    <a:pt x="21354" y="19553"/>
                  </a:cubicBezTo>
                  <a:cubicBezTo>
                    <a:pt x="21476" y="19170"/>
                    <a:pt x="21538" y="18796"/>
                    <a:pt x="21569" y="18342"/>
                  </a:cubicBezTo>
                  <a:cubicBezTo>
                    <a:pt x="21599" y="17889"/>
                    <a:pt x="21598" y="17356"/>
                    <a:pt x="21597" y="16646"/>
                  </a:cubicBezTo>
                  <a:lnTo>
                    <a:pt x="21597" y="4973"/>
                  </a:lnTo>
                  <a:cubicBezTo>
                    <a:pt x="21598" y="4252"/>
                    <a:pt x="21599" y="3710"/>
                    <a:pt x="21569" y="3254"/>
                  </a:cubicBezTo>
                  <a:cubicBezTo>
                    <a:pt x="21538" y="2797"/>
                    <a:pt x="21476" y="2426"/>
                    <a:pt x="21354" y="2044"/>
                  </a:cubicBezTo>
                  <a:cubicBezTo>
                    <a:pt x="21202" y="1624"/>
                    <a:pt x="20963" y="1251"/>
                    <a:pt x="20654" y="943"/>
                  </a:cubicBezTo>
                  <a:cubicBezTo>
                    <a:pt x="20345" y="636"/>
                    <a:pt x="19967" y="395"/>
                    <a:pt x="19548" y="243"/>
                  </a:cubicBezTo>
                  <a:cubicBezTo>
                    <a:pt x="19166" y="121"/>
                    <a:pt x="18792" y="59"/>
                    <a:pt x="18339" y="29"/>
                  </a:cubicBezTo>
                  <a:cubicBezTo>
                    <a:pt x="17885" y="-2"/>
                    <a:pt x="17352" y="0"/>
                    <a:pt x="16643" y="0"/>
                  </a:cubicBezTo>
                  <a:lnTo>
                    <a:pt x="4973" y="0"/>
                  </a:lnTo>
                  <a:lnTo>
                    <a:pt x="4955" y="0"/>
                  </a:lnTo>
                  <a:close/>
                  <a:moveTo>
                    <a:pt x="16093" y="2704"/>
                  </a:moveTo>
                  <a:lnTo>
                    <a:pt x="18599" y="2704"/>
                  </a:lnTo>
                  <a:cubicBezTo>
                    <a:pt x="18766" y="2704"/>
                    <a:pt x="18851" y="2704"/>
                    <a:pt x="18941" y="2733"/>
                  </a:cubicBezTo>
                  <a:cubicBezTo>
                    <a:pt x="19039" y="2768"/>
                    <a:pt x="19113" y="2843"/>
                    <a:pt x="19149" y="2941"/>
                  </a:cubicBezTo>
                  <a:cubicBezTo>
                    <a:pt x="19177" y="3031"/>
                    <a:pt x="19178" y="3119"/>
                    <a:pt x="19178" y="3288"/>
                  </a:cubicBezTo>
                  <a:lnTo>
                    <a:pt x="19178" y="5790"/>
                  </a:lnTo>
                  <a:cubicBezTo>
                    <a:pt x="19178" y="5956"/>
                    <a:pt x="19177" y="6041"/>
                    <a:pt x="19149" y="6131"/>
                  </a:cubicBezTo>
                  <a:cubicBezTo>
                    <a:pt x="19113" y="6230"/>
                    <a:pt x="19039" y="6304"/>
                    <a:pt x="18941" y="6340"/>
                  </a:cubicBezTo>
                  <a:cubicBezTo>
                    <a:pt x="18851" y="6368"/>
                    <a:pt x="18763" y="6369"/>
                    <a:pt x="18593" y="6369"/>
                  </a:cubicBezTo>
                  <a:lnTo>
                    <a:pt x="16093" y="6369"/>
                  </a:lnTo>
                  <a:cubicBezTo>
                    <a:pt x="15926" y="6369"/>
                    <a:pt x="15841" y="6368"/>
                    <a:pt x="15751" y="6340"/>
                  </a:cubicBezTo>
                  <a:cubicBezTo>
                    <a:pt x="15653" y="6304"/>
                    <a:pt x="15573" y="6230"/>
                    <a:pt x="15537" y="6131"/>
                  </a:cubicBezTo>
                  <a:cubicBezTo>
                    <a:pt x="15508" y="6041"/>
                    <a:pt x="15514" y="5953"/>
                    <a:pt x="15514" y="5784"/>
                  </a:cubicBezTo>
                  <a:lnTo>
                    <a:pt x="15514" y="3283"/>
                  </a:lnTo>
                  <a:cubicBezTo>
                    <a:pt x="15514" y="3116"/>
                    <a:pt x="15508" y="3031"/>
                    <a:pt x="15537" y="2941"/>
                  </a:cubicBezTo>
                  <a:cubicBezTo>
                    <a:pt x="15573" y="2843"/>
                    <a:pt x="15653" y="2768"/>
                    <a:pt x="15751" y="2733"/>
                  </a:cubicBezTo>
                  <a:cubicBezTo>
                    <a:pt x="15841" y="2704"/>
                    <a:pt x="15923" y="2704"/>
                    <a:pt x="16093" y="2704"/>
                  </a:cubicBezTo>
                  <a:close/>
                  <a:moveTo>
                    <a:pt x="10796" y="6537"/>
                  </a:moveTo>
                  <a:cubicBezTo>
                    <a:pt x="11896" y="6537"/>
                    <a:pt x="13001" y="6953"/>
                    <a:pt x="13841" y="7793"/>
                  </a:cubicBezTo>
                  <a:cubicBezTo>
                    <a:pt x="15520" y="9473"/>
                    <a:pt x="15520" y="12199"/>
                    <a:pt x="13841" y="13878"/>
                  </a:cubicBezTo>
                  <a:cubicBezTo>
                    <a:pt x="12162" y="15558"/>
                    <a:pt x="9436" y="15558"/>
                    <a:pt x="7757" y="13878"/>
                  </a:cubicBezTo>
                  <a:cubicBezTo>
                    <a:pt x="6078" y="12199"/>
                    <a:pt x="6078" y="9473"/>
                    <a:pt x="7757" y="7793"/>
                  </a:cubicBezTo>
                  <a:cubicBezTo>
                    <a:pt x="8597" y="6953"/>
                    <a:pt x="9696" y="6537"/>
                    <a:pt x="10796" y="6537"/>
                  </a:cubicBezTo>
                  <a:close/>
                  <a:moveTo>
                    <a:pt x="2403" y="9565"/>
                  </a:moveTo>
                  <a:lnTo>
                    <a:pt x="4191" y="9565"/>
                  </a:lnTo>
                  <a:cubicBezTo>
                    <a:pt x="3785" y="11684"/>
                    <a:pt x="4397" y="13957"/>
                    <a:pt x="6038" y="15598"/>
                  </a:cubicBezTo>
                  <a:cubicBezTo>
                    <a:pt x="8667" y="18228"/>
                    <a:pt x="12931" y="18228"/>
                    <a:pt x="15560" y="15598"/>
                  </a:cubicBezTo>
                  <a:cubicBezTo>
                    <a:pt x="17201" y="13957"/>
                    <a:pt x="17813" y="11684"/>
                    <a:pt x="17407" y="9565"/>
                  </a:cubicBezTo>
                  <a:lnTo>
                    <a:pt x="19195" y="9565"/>
                  </a:lnTo>
                  <a:lnTo>
                    <a:pt x="19195" y="17567"/>
                  </a:lnTo>
                  <a:cubicBezTo>
                    <a:pt x="19195" y="17800"/>
                    <a:pt x="19194" y="17974"/>
                    <a:pt x="19184" y="18122"/>
                  </a:cubicBezTo>
                  <a:cubicBezTo>
                    <a:pt x="19173" y="18271"/>
                    <a:pt x="19154" y="18396"/>
                    <a:pt x="19114" y="18522"/>
                  </a:cubicBezTo>
                  <a:cubicBezTo>
                    <a:pt x="19064" y="18660"/>
                    <a:pt x="18986" y="18779"/>
                    <a:pt x="18883" y="18881"/>
                  </a:cubicBezTo>
                  <a:cubicBezTo>
                    <a:pt x="18780" y="18983"/>
                    <a:pt x="18655" y="19064"/>
                    <a:pt x="18518" y="19113"/>
                  </a:cubicBezTo>
                  <a:cubicBezTo>
                    <a:pt x="18392" y="19153"/>
                    <a:pt x="18268" y="19172"/>
                    <a:pt x="18119" y="19182"/>
                  </a:cubicBezTo>
                  <a:cubicBezTo>
                    <a:pt x="17969" y="19192"/>
                    <a:pt x="17794" y="19194"/>
                    <a:pt x="17557" y="19194"/>
                  </a:cubicBezTo>
                  <a:lnTo>
                    <a:pt x="4035" y="19194"/>
                  </a:lnTo>
                  <a:cubicBezTo>
                    <a:pt x="3801" y="19194"/>
                    <a:pt x="3628" y="19192"/>
                    <a:pt x="3479" y="19182"/>
                  </a:cubicBezTo>
                  <a:cubicBezTo>
                    <a:pt x="3331" y="19172"/>
                    <a:pt x="3206" y="19153"/>
                    <a:pt x="3080" y="19113"/>
                  </a:cubicBezTo>
                  <a:cubicBezTo>
                    <a:pt x="2943" y="19064"/>
                    <a:pt x="2818" y="18983"/>
                    <a:pt x="2715" y="18881"/>
                  </a:cubicBezTo>
                  <a:cubicBezTo>
                    <a:pt x="2612" y="18779"/>
                    <a:pt x="2534" y="18660"/>
                    <a:pt x="2484" y="18522"/>
                  </a:cubicBezTo>
                  <a:cubicBezTo>
                    <a:pt x="2444" y="18396"/>
                    <a:pt x="2425" y="18273"/>
                    <a:pt x="2414" y="18122"/>
                  </a:cubicBezTo>
                  <a:cubicBezTo>
                    <a:pt x="2404" y="17972"/>
                    <a:pt x="2403" y="17792"/>
                    <a:pt x="2403" y="17555"/>
                  </a:cubicBezTo>
                  <a:lnTo>
                    <a:pt x="2403" y="9565"/>
                  </a:lnTo>
                  <a:close/>
                </a:path>
              </a:pathLst>
            </a:custGeom>
            <a:solidFill>
              <a:srgbClr val="FFFFFF"/>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grpSp>
      <p:grpSp>
        <p:nvGrpSpPr>
          <p:cNvPr id="18" name="Groupe 49">
            <a:extLst>
              <a:ext uri="{FF2B5EF4-FFF2-40B4-BE49-F238E27FC236}">
                <a16:creationId xmlns:a16="http://schemas.microsoft.com/office/drawing/2014/main" id="{734D9C46-C036-E90A-20A9-59245A4F06F3}"/>
              </a:ext>
            </a:extLst>
          </p:cNvPr>
          <p:cNvGrpSpPr/>
          <p:nvPr/>
        </p:nvGrpSpPr>
        <p:grpSpPr>
          <a:xfrm>
            <a:off x="7767364" y="4803128"/>
            <a:ext cx="633224" cy="633184"/>
            <a:chOff x="7305431" y="4396728"/>
            <a:chExt cx="633224" cy="633184"/>
          </a:xfrm>
        </p:grpSpPr>
        <p:sp>
          <p:nvSpPr>
            <p:cNvPr id="19" name="Oval 24">
              <a:hlinkClick r:id="rId13"/>
              <a:extLst>
                <a:ext uri="{FF2B5EF4-FFF2-40B4-BE49-F238E27FC236}">
                  <a16:creationId xmlns:a16="http://schemas.microsoft.com/office/drawing/2014/main" id="{2518984A-E4F0-AB17-F477-C3E1A19F1D93}"/>
                </a:ext>
              </a:extLst>
            </p:cNvPr>
            <p:cNvSpPr>
              <a:spLocks/>
            </p:cNvSpPr>
            <p:nvPr userDrawn="1"/>
          </p:nvSpPr>
          <p:spPr bwMode="auto">
            <a:xfrm>
              <a:off x="7305431" y="4396728"/>
              <a:ext cx="633224" cy="633184"/>
            </a:xfrm>
            <a:prstGeom prst="ellipse">
              <a:avLst/>
            </a:prstGeom>
            <a:solidFill>
              <a:srgbClr val="333F48"/>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20" name="AutoShape 4">
              <a:extLst>
                <a:ext uri="{FF2B5EF4-FFF2-40B4-BE49-F238E27FC236}">
                  <a16:creationId xmlns:a16="http://schemas.microsoft.com/office/drawing/2014/main" id="{145CCA70-7A3B-715B-50FA-76D55C9A1D54}"/>
                </a:ext>
              </a:extLst>
            </p:cNvPr>
            <p:cNvSpPr>
              <a:spLocks/>
            </p:cNvSpPr>
            <p:nvPr userDrawn="1"/>
          </p:nvSpPr>
          <p:spPr bwMode="auto">
            <a:xfrm>
              <a:off x="7534602" y="4546903"/>
              <a:ext cx="174883" cy="332835"/>
            </a:xfrm>
            <a:custGeom>
              <a:avLst/>
              <a:gdLst>
                <a:gd name="T0" fmla="*/ 10800 w 21600"/>
                <a:gd name="T1" fmla="+- 0 10802 5"/>
                <a:gd name="T2" fmla="*/ 10802 h 21595"/>
                <a:gd name="T3" fmla="*/ 10800 w 21600"/>
                <a:gd name="T4" fmla="+- 0 10802 5"/>
                <a:gd name="T5" fmla="*/ 10802 h 21595"/>
                <a:gd name="T6" fmla="*/ 10800 w 21600"/>
                <a:gd name="T7" fmla="+- 0 10802 5"/>
                <a:gd name="T8" fmla="*/ 10802 h 21595"/>
                <a:gd name="T9" fmla="*/ 10800 w 21600"/>
                <a:gd name="T10" fmla="+- 0 10802 5"/>
                <a:gd name="T11" fmla="*/ 10802 h 21595"/>
              </a:gdLst>
              <a:ahLst/>
              <a:cxnLst>
                <a:cxn ang="0">
                  <a:pos x="T0" y="T2"/>
                </a:cxn>
                <a:cxn ang="0">
                  <a:pos x="T3" y="T5"/>
                </a:cxn>
                <a:cxn ang="0">
                  <a:pos x="T6" y="T8"/>
                </a:cxn>
                <a:cxn ang="0">
                  <a:pos x="T9" y="T11"/>
                </a:cxn>
              </a:cxnLst>
              <a:rect l="0" t="0" r="r" b="b"/>
              <a:pathLst>
                <a:path w="21600" h="21595">
                  <a:moveTo>
                    <a:pt x="14325" y="0"/>
                  </a:moveTo>
                  <a:cubicBezTo>
                    <a:pt x="11947" y="-5"/>
                    <a:pt x="9683" y="535"/>
                    <a:pt x="8120" y="1477"/>
                  </a:cubicBezTo>
                  <a:cubicBezTo>
                    <a:pt x="6945" y="2186"/>
                    <a:pt x="6249" y="3081"/>
                    <a:pt x="6144" y="4019"/>
                  </a:cubicBezTo>
                  <a:lnTo>
                    <a:pt x="6123" y="7733"/>
                  </a:lnTo>
                  <a:lnTo>
                    <a:pt x="0" y="7733"/>
                  </a:lnTo>
                  <a:lnTo>
                    <a:pt x="0" y="11796"/>
                  </a:lnTo>
                  <a:lnTo>
                    <a:pt x="6103" y="11796"/>
                  </a:lnTo>
                  <a:lnTo>
                    <a:pt x="6052" y="21595"/>
                  </a:lnTo>
                  <a:lnTo>
                    <a:pt x="14509" y="21595"/>
                  </a:lnTo>
                  <a:lnTo>
                    <a:pt x="14509" y="11796"/>
                  </a:lnTo>
                  <a:lnTo>
                    <a:pt x="20469" y="11796"/>
                  </a:lnTo>
                  <a:lnTo>
                    <a:pt x="21447" y="7733"/>
                  </a:lnTo>
                  <a:lnTo>
                    <a:pt x="14509" y="7733"/>
                  </a:lnTo>
                  <a:lnTo>
                    <a:pt x="14509" y="4988"/>
                  </a:lnTo>
                  <a:cubicBezTo>
                    <a:pt x="14453" y="4560"/>
                    <a:pt x="14822" y="4150"/>
                    <a:pt x="15487" y="3901"/>
                  </a:cubicBezTo>
                  <a:cubicBezTo>
                    <a:pt x="15925" y="3738"/>
                    <a:pt x="16459" y="3660"/>
                    <a:pt x="16995" y="3682"/>
                  </a:cubicBezTo>
                  <a:lnTo>
                    <a:pt x="21600" y="3677"/>
                  </a:lnTo>
                  <a:lnTo>
                    <a:pt x="21590" y="0"/>
                  </a:lnTo>
                  <a:lnTo>
                    <a:pt x="14325" y="0"/>
                  </a:lnTo>
                  <a:close/>
                </a:path>
              </a:pathLst>
            </a:custGeom>
            <a:solidFill>
              <a:srgbClr val="FFFFFF"/>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latin typeface="Helvetica Light" charset="0"/>
                <a:cs typeface="Helvetica Light" charset="0"/>
                <a:sym typeface="Helvetica Light" charset="0"/>
              </a:endParaRPr>
            </a:p>
          </p:txBody>
        </p:sp>
      </p:grpSp>
      <p:sp>
        <p:nvSpPr>
          <p:cNvPr id="27" name="Rectangle 26">
            <a:extLst>
              <a:ext uri="{FF2B5EF4-FFF2-40B4-BE49-F238E27FC236}">
                <a16:creationId xmlns:a16="http://schemas.microsoft.com/office/drawing/2014/main" id="{564F501F-3520-BAE4-4501-CFDFD7204B5C}"/>
              </a:ext>
            </a:extLst>
          </p:cNvPr>
          <p:cNvSpPr/>
          <p:nvPr/>
        </p:nvSpPr>
        <p:spPr>
          <a:xfrm>
            <a:off x="2307246" y="5391528"/>
            <a:ext cx="2039783" cy="338554"/>
          </a:xfrm>
          <a:prstGeom prst="rect">
            <a:avLst/>
          </a:prstGeom>
        </p:spPr>
        <p:txBody>
          <a:bodyPr wrap="square" lIns="91440" tIns="45720" rIns="91440" bIns="45720" anchor="t">
            <a:spAutoFit/>
          </a:bodyPr>
          <a:lstStyle/>
          <a:p>
            <a:pPr algn="ctr"/>
            <a:r>
              <a:rPr lang="fr-CA" sz="1600">
                <a:solidFill>
                  <a:schemeClr val="tx1">
                    <a:lumMod val="75000"/>
                    <a:lumOff val="25000"/>
                  </a:schemeClr>
                </a:solidFill>
                <a:latin typeface="Arial"/>
                <a:ea typeface="+mn-lt"/>
                <a:cs typeface="Arial"/>
                <a:hlinkClick r:id="rId14">
                  <a:extLst>
                    <a:ext uri="{A12FA001-AC4F-418D-AE19-62706E023703}">
                      <ahyp:hlinkClr xmlns:ahyp="http://schemas.microsoft.com/office/drawing/2018/hyperlinkcolor" val="tx"/>
                    </a:ext>
                  </a:extLst>
                </a:hlinkClick>
              </a:rPr>
              <a:t>educaloi.qc.ca/en</a:t>
            </a:r>
            <a:endParaRPr lang="fr-CA" sz="1600">
              <a:solidFill>
                <a:schemeClr val="tx1">
                  <a:lumMod val="75000"/>
                  <a:lumOff val="25000"/>
                </a:schemeClr>
              </a:solidFill>
              <a:latin typeface="Arial"/>
              <a:ea typeface="+mn-lt"/>
              <a:cs typeface="Arial"/>
            </a:endParaRPr>
          </a:p>
        </p:txBody>
      </p:sp>
      <p:sp>
        <p:nvSpPr>
          <p:cNvPr id="28" name="Rectangle 27">
            <a:extLst>
              <a:ext uri="{FF2B5EF4-FFF2-40B4-BE49-F238E27FC236}">
                <a16:creationId xmlns:a16="http://schemas.microsoft.com/office/drawing/2014/main" id="{98E5FB66-3BA6-BE04-B9DE-420ED68FD511}"/>
              </a:ext>
            </a:extLst>
          </p:cNvPr>
          <p:cNvSpPr/>
          <p:nvPr/>
        </p:nvSpPr>
        <p:spPr>
          <a:xfrm>
            <a:off x="8504846" y="3327399"/>
            <a:ext cx="2708649" cy="338554"/>
          </a:xfrm>
          <a:prstGeom prst="rect">
            <a:avLst/>
          </a:prstGeom>
        </p:spPr>
        <p:txBody>
          <a:bodyPr wrap="square" lIns="91440" tIns="45720" rIns="91440" bIns="45720" anchor="t">
            <a:spAutoFit/>
          </a:bodyPr>
          <a:lstStyle/>
          <a:p>
            <a:r>
              <a:rPr lang="fr-CA" sz="1600" u="sng">
                <a:solidFill>
                  <a:schemeClr val="tx1">
                    <a:lumMod val="75000"/>
                    <a:lumOff val="25000"/>
                  </a:schemeClr>
                </a:solidFill>
                <a:latin typeface="Arial"/>
                <a:ea typeface="+mn-lt"/>
                <a:cs typeface="Arial"/>
              </a:rPr>
              <a:t>YouTube/</a:t>
            </a:r>
            <a:r>
              <a:rPr lang="fr-CA" sz="1600" u="sng" err="1">
                <a:solidFill>
                  <a:schemeClr val="tx1">
                    <a:lumMod val="75000"/>
                    <a:lumOff val="25000"/>
                  </a:schemeClr>
                </a:solidFill>
                <a:latin typeface="Arial"/>
                <a:ea typeface="+mn-lt"/>
                <a:cs typeface="Arial"/>
              </a:rPr>
              <a:t>educaloi</a:t>
            </a:r>
            <a:endParaRPr lang="fr-CA" sz="1600" u="sng">
              <a:solidFill>
                <a:schemeClr val="tx1">
                  <a:lumMod val="75000"/>
                  <a:lumOff val="25000"/>
                </a:schemeClr>
              </a:solidFill>
              <a:latin typeface="Arial"/>
              <a:ea typeface="+mn-lt"/>
              <a:cs typeface="Arial"/>
            </a:endParaRPr>
          </a:p>
        </p:txBody>
      </p:sp>
      <p:sp>
        <p:nvSpPr>
          <p:cNvPr id="29" name="Rectangle 28">
            <a:extLst>
              <a:ext uri="{FF2B5EF4-FFF2-40B4-BE49-F238E27FC236}">
                <a16:creationId xmlns:a16="http://schemas.microsoft.com/office/drawing/2014/main" id="{2044B66D-A22F-000B-AECA-73895C6E23F9}"/>
              </a:ext>
            </a:extLst>
          </p:cNvPr>
          <p:cNvSpPr/>
          <p:nvPr/>
        </p:nvSpPr>
        <p:spPr>
          <a:xfrm>
            <a:off x="8504846" y="1772292"/>
            <a:ext cx="2708649" cy="338554"/>
          </a:xfrm>
          <a:prstGeom prst="rect">
            <a:avLst/>
          </a:prstGeom>
        </p:spPr>
        <p:txBody>
          <a:bodyPr wrap="square" lIns="91440" tIns="45720" rIns="91440" bIns="45720" anchor="t">
            <a:spAutoFit/>
          </a:bodyPr>
          <a:lstStyle/>
          <a:p>
            <a:r>
              <a:rPr lang="fr-CA" sz="1600" u="sng">
                <a:solidFill>
                  <a:schemeClr val="tx1">
                    <a:lumMod val="75000"/>
                    <a:lumOff val="25000"/>
                  </a:schemeClr>
                </a:solidFill>
                <a:latin typeface="Arial"/>
                <a:ea typeface="+mn-lt"/>
                <a:cs typeface="Arial"/>
              </a:rPr>
              <a:t>Instagram/</a:t>
            </a:r>
            <a:r>
              <a:rPr lang="fr-CA" sz="1600" u="sng" err="1">
                <a:solidFill>
                  <a:schemeClr val="tx1">
                    <a:lumMod val="75000"/>
                    <a:lumOff val="25000"/>
                  </a:schemeClr>
                </a:solidFill>
                <a:latin typeface="Arial"/>
                <a:ea typeface="+mn-lt"/>
                <a:cs typeface="Arial"/>
              </a:rPr>
              <a:t>educaloi_en</a:t>
            </a:r>
            <a:endParaRPr lang="fr-CA" sz="1600" u="sng">
              <a:solidFill>
                <a:schemeClr val="tx1">
                  <a:lumMod val="75000"/>
                  <a:lumOff val="25000"/>
                </a:schemeClr>
              </a:solidFill>
              <a:latin typeface="Arial"/>
              <a:ea typeface="+mn-lt"/>
              <a:cs typeface="Arial"/>
            </a:endParaRPr>
          </a:p>
        </p:txBody>
      </p:sp>
      <p:sp>
        <p:nvSpPr>
          <p:cNvPr id="30" name="Rectangle 29">
            <a:extLst>
              <a:ext uri="{FF2B5EF4-FFF2-40B4-BE49-F238E27FC236}">
                <a16:creationId xmlns:a16="http://schemas.microsoft.com/office/drawing/2014/main" id="{B4BFD311-5DB2-2A39-6E32-EC35C6DAF363}"/>
              </a:ext>
            </a:extLst>
          </p:cNvPr>
          <p:cNvSpPr/>
          <p:nvPr/>
        </p:nvSpPr>
        <p:spPr>
          <a:xfrm>
            <a:off x="8504846" y="4951412"/>
            <a:ext cx="2708649" cy="338554"/>
          </a:xfrm>
          <a:prstGeom prst="rect">
            <a:avLst/>
          </a:prstGeom>
        </p:spPr>
        <p:txBody>
          <a:bodyPr wrap="square" lIns="91440" tIns="45720" rIns="91440" bIns="45720" anchor="t">
            <a:spAutoFit/>
          </a:bodyPr>
          <a:lstStyle/>
          <a:p>
            <a:r>
              <a:rPr lang="fr-CA" sz="1600" u="sng">
                <a:solidFill>
                  <a:schemeClr val="tx1">
                    <a:lumMod val="75000"/>
                    <a:lumOff val="25000"/>
                  </a:schemeClr>
                </a:solidFill>
                <a:latin typeface="Arial"/>
                <a:ea typeface="+mn-lt"/>
                <a:cs typeface="Arial"/>
              </a:rPr>
              <a:t>Facebook/</a:t>
            </a:r>
            <a:r>
              <a:rPr lang="fr-CA" sz="1600" u="sng" err="1">
                <a:solidFill>
                  <a:schemeClr val="tx1">
                    <a:lumMod val="75000"/>
                    <a:lumOff val="25000"/>
                  </a:schemeClr>
                </a:solidFill>
                <a:latin typeface="Arial"/>
                <a:ea typeface="+mn-lt"/>
                <a:cs typeface="Arial"/>
              </a:rPr>
              <a:t>educaloi</a:t>
            </a:r>
            <a:endParaRPr lang="fr-CA" sz="1600" u="sng">
              <a:solidFill>
                <a:schemeClr val="tx1">
                  <a:lumMod val="75000"/>
                  <a:lumOff val="25000"/>
                </a:schemeClr>
              </a:solidFill>
              <a:latin typeface="Arial"/>
              <a:ea typeface="+mn-lt"/>
              <a:cs typeface="Arial"/>
            </a:endParaRPr>
          </a:p>
        </p:txBody>
      </p:sp>
      <p:pic>
        <p:nvPicPr>
          <p:cNvPr id="9" name="Picture 8">
            <a:extLst>
              <a:ext uri="{FF2B5EF4-FFF2-40B4-BE49-F238E27FC236}">
                <a16:creationId xmlns:a16="http://schemas.microsoft.com/office/drawing/2014/main" id="{4CB6099B-7289-01B9-A21F-0A88A3428188}"/>
              </a:ext>
            </a:extLst>
          </p:cNvPr>
          <p:cNvPicPr>
            <a:picLocks noChangeAspect="1"/>
          </p:cNvPicPr>
          <p:nvPr/>
        </p:nvPicPr>
        <p:blipFill>
          <a:blip r:embed="rId15"/>
          <a:stretch>
            <a:fillRect/>
          </a:stretch>
        </p:blipFill>
        <p:spPr>
          <a:xfrm>
            <a:off x="9646898" y="5730082"/>
            <a:ext cx="2332667" cy="734056"/>
          </a:xfrm>
          <a:prstGeom prst="rect">
            <a:avLst/>
          </a:prstGeom>
        </p:spPr>
      </p:pic>
    </p:spTree>
    <p:extLst>
      <p:ext uri="{BB962C8B-B14F-4D97-AF65-F5344CB8AC3E}">
        <p14:creationId xmlns:p14="http://schemas.microsoft.com/office/powerpoint/2010/main" val="14974522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4808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E6DA369-D590-8E28-0BB1-BE8978B04C8B}"/>
              </a:ext>
            </a:extLst>
          </p:cNvPr>
          <p:cNvSpPr txBox="1"/>
          <p:nvPr>
            <p:custDataLst>
              <p:tags r:id="rId1"/>
            </p:custDataLst>
          </p:nvPr>
        </p:nvSpPr>
        <p:spPr>
          <a:xfrm>
            <a:off x="5883697" y="555203"/>
            <a:ext cx="184730" cy="646331"/>
          </a:xfrm>
          <a:prstGeom prst="rect">
            <a:avLst/>
          </a:prstGeom>
          <a:noFill/>
        </p:spPr>
        <p:txBody>
          <a:bodyPr wrap="none" lIns="91440" tIns="45720" rIns="91440" bIns="45720" rtlCol="0" anchor="t">
            <a:spAutoFit/>
          </a:bodyPr>
          <a:lstStyle/>
          <a:p>
            <a:pPr algn="ctr"/>
            <a:endParaRPr lang="fr-CA" sz="3600" dirty="0">
              <a:solidFill>
                <a:srgbClr val="F6891F"/>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60EE69A3-0203-1C50-6A35-4DD8F219F84B}"/>
              </a:ext>
            </a:extLst>
          </p:cNvPr>
          <p:cNvSpPr/>
          <p:nvPr/>
        </p:nvSpPr>
        <p:spPr>
          <a:xfrm>
            <a:off x="337835" y="516976"/>
            <a:ext cx="4981685" cy="646331"/>
          </a:xfrm>
          <a:prstGeom prst="rect">
            <a:avLst/>
          </a:prstGeom>
        </p:spPr>
        <p:txBody>
          <a:bodyPr wrap="none" lIns="91440" tIns="45720" rIns="91440" bIns="45720" anchor="t">
            <a:spAutoFit/>
          </a:bodyPr>
          <a:lstStyle/>
          <a:p>
            <a:r>
              <a:rPr lang="en-CA" sz="3600" dirty="0"/>
              <a:t>Civil Rights and Freedoms</a:t>
            </a:r>
          </a:p>
        </p:txBody>
      </p:sp>
      <p:sp>
        <p:nvSpPr>
          <p:cNvPr id="14" name="ZoneTexte 13">
            <a:extLst>
              <a:ext uri="{FF2B5EF4-FFF2-40B4-BE49-F238E27FC236}">
                <a16:creationId xmlns:a16="http://schemas.microsoft.com/office/drawing/2014/main" id="{84EA15EF-BE3A-6C9B-66A9-2FDA1E352C8F}"/>
              </a:ext>
            </a:extLst>
          </p:cNvPr>
          <p:cNvSpPr txBox="1"/>
          <p:nvPr/>
        </p:nvSpPr>
        <p:spPr>
          <a:xfrm>
            <a:off x="4108619" y="1523884"/>
            <a:ext cx="6552360" cy="4154984"/>
          </a:xfrm>
          <a:prstGeom prst="rect">
            <a:avLst/>
          </a:prstGeom>
          <a:noFill/>
        </p:spPr>
        <p:txBody>
          <a:bodyPr wrap="square" lIns="91440" tIns="45720" rIns="91440" bIns="45720" rtlCol="0" anchor="t">
            <a:spAutoFit/>
          </a:bodyPr>
          <a:lstStyle/>
          <a:p>
            <a:r>
              <a:rPr lang="en-CA" sz="2400" dirty="0"/>
              <a:t>1. History of the </a:t>
            </a:r>
            <a:r>
              <a:rPr lang="en-CA" sz="2400" b="1" dirty="0"/>
              <a:t>civil rights movement </a:t>
            </a:r>
            <a:r>
              <a:rPr lang="en-CA" sz="2400" dirty="0"/>
              <a:t>in the United States  </a:t>
            </a:r>
            <a:endParaRPr lang="en-CA" dirty="0"/>
          </a:p>
          <a:p>
            <a:endParaRPr lang="en-CA" sz="2400" dirty="0">
              <a:cs typeface="Calibri"/>
            </a:endParaRPr>
          </a:p>
          <a:p>
            <a:r>
              <a:rPr lang="en-CA" sz="2400" dirty="0">
                <a:cs typeface="Calibri"/>
              </a:rPr>
              <a:t>2. History of the women’s rights movement in Quebec</a:t>
            </a:r>
          </a:p>
          <a:p>
            <a:pPr marL="342900" indent="-342900">
              <a:buAutoNum type="arabicPeriod"/>
            </a:pPr>
            <a:endParaRPr lang="en-CA" sz="2400" dirty="0"/>
          </a:p>
          <a:p>
            <a:r>
              <a:rPr lang="en-CA" sz="2400" dirty="0"/>
              <a:t>3. What is </a:t>
            </a:r>
            <a:r>
              <a:rPr lang="en-CA" sz="2400" b="1" dirty="0"/>
              <a:t>discrimination</a:t>
            </a:r>
            <a:r>
              <a:rPr lang="en-CA" sz="2400" dirty="0"/>
              <a:t>?</a:t>
            </a:r>
            <a:endParaRPr lang="en-CA" sz="2400" dirty="0">
              <a:cs typeface="Calibri"/>
            </a:endParaRPr>
          </a:p>
          <a:p>
            <a:endParaRPr lang="en-CA" sz="2400" dirty="0"/>
          </a:p>
          <a:p>
            <a:r>
              <a:rPr lang="en-CA" sz="2400" dirty="0"/>
              <a:t>4. </a:t>
            </a:r>
            <a:r>
              <a:rPr lang="en-CA" sz="2400" b="1" dirty="0"/>
              <a:t>Reporting discrimination</a:t>
            </a:r>
          </a:p>
          <a:p>
            <a:endParaRPr lang="en-CA" sz="2400" dirty="0"/>
          </a:p>
          <a:p>
            <a:r>
              <a:rPr lang="en-CA" sz="2400" dirty="0"/>
              <a:t>5. Movements today? How are laws changed?</a:t>
            </a:r>
            <a:endParaRPr lang="en-CA" sz="2400" dirty="0">
              <a:cs typeface="Calibri"/>
            </a:endParaRPr>
          </a:p>
        </p:txBody>
      </p:sp>
      <p:pic>
        <p:nvPicPr>
          <p:cNvPr id="15" name="Graphique 14" descr="Pas de danse">
            <a:extLst>
              <a:ext uri="{FF2B5EF4-FFF2-40B4-BE49-F238E27FC236}">
                <a16:creationId xmlns:a16="http://schemas.microsoft.com/office/drawing/2014/main" id="{F147C698-7869-F99B-AE1B-7D85FE7FF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41873" y="1551173"/>
            <a:ext cx="493621" cy="502586"/>
          </a:xfrm>
          <a:prstGeom prst="rect">
            <a:avLst/>
          </a:prstGeom>
        </p:spPr>
      </p:pic>
      <p:pic>
        <p:nvPicPr>
          <p:cNvPr id="16" name="Image 15">
            <a:extLst>
              <a:ext uri="{FF2B5EF4-FFF2-40B4-BE49-F238E27FC236}">
                <a16:creationId xmlns:a16="http://schemas.microsoft.com/office/drawing/2014/main" id="{C63397D7-A18A-44D7-81D0-767B6BA7FAB4}"/>
              </a:ext>
            </a:extLst>
          </p:cNvPr>
          <p:cNvPicPr>
            <a:picLocks noChangeAspect="1"/>
          </p:cNvPicPr>
          <p:nvPr/>
        </p:nvPicPr>
        <p:blipFill>
          <a:blip r:embed="rId6"/>
          <a:stretch>
            <a:fillRect/>
          </a:stretch>
        </p:blipFill>
        <p:spPr>
          <a:xfrm>
            <a:off x="2667126" y="1625973"/>
            <a:ext cx="542083" cy="342729"/>
          </a:xfrm>
          <a:prstGeom prst="rect">
            <a:avLst/>
          </a:prstGeom>
        </p:spPr>
      </p:pic>
      <p:pic>
        <p:nvPicPr>
          <p:cNvPr id="17" name="Graphique 16" descr="Balance de la justice">
            <a:extLst>
              <a:ext uri="{FF2B5EF4-FFF2-40B4-BE49-F238E27FC236}">
                <a16:creationId xmlns:a16="http://schemas.microsoft.com/office/drawing/2014/main" id="{1888183B-C64C-22D6-9BFB-D46CBC61597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030156" y="5120915"/>
            <a:ext cx="645459" cy="645459"/>
          </a:xfrm>
          <a:prstGeom prst="rect">
            <a:avLst/>
          </a:prstGeom>
        </p:spPr>
      </p:pic>
      <p:pic>
        <p:nvPicPr>
          <p:cNvPr id="18" name="Graphique 17" descr="Pas de danse">
            <a:extLst>
              <a:ext uri="{FF2B5EF4-FFF2-40B4-BE49-F238E27FC236}">
                <a16:creationId xmlns:a16="http://schemas.microsoft.com/office/drawing/2014/main" id="{0177C962-F8B1-A3CD-D322-2F527008A63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13590" y="2609008"/>
            <a:ext cx="493621" cy="502586"/>
          </a:xfrm>
          <a:prstGeom prst="rect">
            <a:avLst/>
          </a:prstGeom>
        </p:spPr>
      </p:pic>
      <p:pic>
        <p:nvPicPr>
          <p:cNvPr id="19" name="Image 18">
            <a:extLst>
              <a:ext uri="{FF2B5EF4-FFF2-40B4-BE49-F238E27FC236}">
                <a16:creationId xmlns:a16="http://schemas.microsoft.com/office/drawing/2014/main" id="{2F30C9E5-3E5E-9699-6515-016961885246}"/>
              </a:ext>
            </a:extLst>
          </p:cNvPr>
          <p:cNvPicPr>
            <a:picLocks noChangeAspect="1"/>
          </p:cNvPicPr>
          <p:nvPr/>
        </p:nvPicPr>
        <p:blipFill>
          <a:blip r:embed="rId9"/>
          <a:stretch>
            <a:fillRect/>
          </a:stretch>
        </p:blipFill>
        <p:spPr>
          <a:xfrm>
            <a:off x="2566722" y="2666395"/>
            <a:ext cx="645460" cy="436283"/>
          </a:xfrm>
          <a:prstGeom prst="rect">
            <a:avLst/>
          </a:prstGeom>
        </p:spPr>
      </p:pic>
      <p:pic>
        <p:nvPicPr>
          <p:cNvPr id="20" name="Graphique 19" descr="Sexe">
            <a:extLst>
              <a:ext uri="{FF2B5EF4-FFF2-40B4-BE49-F238E27FC236}">
                <a16:creationId xmlns:a16="http://schemas.microsoft.com/office/drawing/2014/main" id="{1FDCB559-18DB-A681-877B-C093441FE44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019719" y="3475959"/>
            <a:ext cx="632490" cy="632490"/>
          </a:xfrm>
          <a:prstGeom prst="rect">
            <a:avLst/>
          </a:prstGeom>
        </p:spPr>
      </p:pic>
      <p:pic>
        <p:nvPicPr>
          <p:cNvPr id="21" name="Graphique 20" descr="Marketing">
            <a:extLst>
              <a:ext uri="{FF2B5EF4-FFF2-40B4-BE49-F238E27FC236}">
                <a16:creationId xmlns:a16="http://schemas.microsoft.com/office/drawing/2014/main" id="{9F18CD19-566B-002E-F40C-2401663AC21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053882" y="4223876"/>
            <a:ext cx="781612" cy="781612"/>
          </a:xfrm>
          <a:prstGeom prst="rect">
            <a:avLst/>
          </a:prstGeom>
        </p:spPr>
      </p:pic>
    </p:spTree>
    <p:extLst>
      <p:ext uri="{BB962C8B-B14F-4D97-AF65-F5344CB8AC3E}">
        <p14:creationId xmlns:p14="http://schemas.microsoft.com/office/powerpoint/2010/main" val="3697603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0FE686A-761D-65EB-D294-250F812EFD33}"/>
              </a:ext>
            </a:extLst>
          </p:cNvPr>
          <p:cNvSpPr>
            <a:spLocks noGrp="1"/>
          </p:cNvSpPr>
          <p:nvPr>
            <p:ph type="body" idx="1"/>
          </p:nvPr>
        </p:nvSpPr>
        <p:spPr/>
        <p:txBody>
          <a:bodyPr/>
          <a:lstStyle/>
          <a:p>
            <a:r>
              <a:rPr lang="en-CA" sz="5400" dirty="0"/>
              <a:t>History of the civil rights movement in the United States</a:t>
            </a:r>
          </a:p>
        </p:txBody>
      </p:sp>
      <p:pic>
        <p:nvPicPr>
          <p:cNvPr id="5" name="Espace réservé pour une image  4" descr="Enfants avec un remplissage uni">
            <a:extLst>
              <a:ext uri="{FF2B5EF4-FFF2-40B4-BE49-F238E27FC236}">
                <a16:creationId xmlns:a16="http://schemas.microsoft.com/office/drawing/2014/main" id="{C9F1F71C-3CDE-9C68-2533-321C3888CBC7}"/>
              </a:ext>
            </a:extLst>
          </p:cNvPr>
          <p:cNvPicPr>
            <a:picLocks noGrp="1" noChangeAspect="1"/>
          </p:cNvPicPr>
          <p:nvPr>
            <p:ph type="pic" sz="quarter" idx="16"/>
          </p:nvPr>
        </p:nvPicPr>
        <p:blipFill>
          <a:blip r:embed="rId3">
            <a:extLst>
              <a:ext uri="{96DAC541-7B7A-43D3-8B79-37D633B846F1}">
                <asvg:svgBlip xmlns:asvg="http://schemas.microsoft.com/office/drawing/2016/SVG/main" r:embed="rId4"/>
              </a:ext>
            </a:extLst>
          </a:blip>
          <a:srcRect l="20" r="20"/>
          <a:stretch>
            <a:fillRect/>
          </a:stretch>
        </p:blipFill>
        <p:spPr/>
      </p:pic>
    </p:spTree>
    <p:extLst>
      <p:ext uri="{BB962C8B-B14F-4D97-AF65-F5344CB8AC3E}">
        <p14:creationId xmlns:p14="http://schemas.microsoft.com/office/powerpoint/2010/main" val="3530769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D5F5077D-DC57-29B2-988B-64EC96E9B1FC}"/>
              </a:ext>
            </a:extLst>
          </p:cNvPr>
          <p:cNvSpPr>
            <a:spLocks noGrp="1"/>
          </p:cNvSpPr>
          <p:nvPr>
            <p:ph type="title"/>
          </p:nvPr>
        </p:nvSpPr>
        <p:spPr>
          <a:xfrm>
            <a:off x="1641775" y="267653"/>
            <a:ext cx="9441384" cy="914400"/>
          </a:xfrm>
        </p:spPr>
        <p:txBody>
          <a:bodyPr/>
          <a:lstStyle/>
          <a:p>
            <a:r>
              <a:rPr lang="en-CA" sz="4000" dirty="0"/>
              <a:t>History of the civil rights movement in the United States</a:t>
            </a:r>
          </a:p>
        </p:txBody>
      </p:sp>
      <p:pic>
        <p:nvPicPr>
          <p:cNvPr id="6" name="Graphique 5" descr="Pas de danse">
            <a:extLst>
              <a:ext uri="{FF2B5EF4-FFF2-40B4-BE49-F238E27FC236}">
                <a16:creationId xmlns:a16="http://schemas.microsoft.com/office/drawing/2014/main" id="{F3C2D435-A8CA-BB74-986B-9E60BD861BE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4325" y="945930"/>
            <a:ext cx="771526" cy="675679"/>
          </a:xfrm>
          <a:prstGeom prst="rect">
            <a:avLst/>
          </a:prstGeom>
        </p:spPr>
      </p:pic>
      <p:pic>
        <p:nvPicPr>
          <p:cNvPr id="7" name="Image 6">
            <a:extLst>
              <a:ext uri="{FF2B5EF4-FFF2-40B4-BE49-F238E27FC236}">
                <a16:creationId xmlns:a16="http://schemas.microsoft.com/office/drawing/2014/main" id="{955316BE-63B3-33E5-87D4-8F08690B6525}"/>
              </a:ext>
            </a:extLst>
          </p:cNvPr>
          <p:cNvPicPr>
            <a:picLocks noChangeAspect="1"/>
          </p:cNvPicPr>
          <p:nvPr/>
        </p:nvPicPr>
        <p:blipFill>
          <a:blip r:embed="rId5"/>
          <a:stretch>
            <a:fillRect/>
          </a:stretch>
        </p:blipFill>
        <p:spPr>
          <a:xfrm>
            <a:off x="314325" y="433865"/>
            <a:ext cx="619477" cy="363081"/>
          </a:xfrm>
          <a:prstGeom prst="rect">
            <a:avLst/>
          </a:prstGeom>
        </p:spPr>
      </p:pic>
      <p:graphicFrame>
        <p:nvGraphicFramePr>
          <p:cNvPr id="2" name="Tableau 1">
            <a:extLst>
              <a:ext uri="{FF2B5EF4-FFF2-40B4-BE49-F238E27FC236}">
                <a16:creationId xmlns:a16="http://schemas.microsoft.com/office/drawing/2014/main" id="{9F354978-264C-CEAC-763E-57E9558EB923}"/>
              </a:ext>
            </a:extLst>
          </p:cNvPr>
          <p:cNvGraphicFramePr>
            <a:graphicFrameLocks noGrp="1"/>
          </p:cNvGraphicFramePr>
          <p:nvPr>
            <p:extLst>
              <p:ext uri="{D42A27DB-BD31-4B8C-83A1-F6EECF244321}">
                <p14:modId xmlns:p14="http://schemas.microsoft.com/office/powerpoint/2010/main" val="3385139978"/>
              </p:ext>
            </p:extLst>
          </p:nvPr>
        </p:nvGraphicFramePr>
        <p:xfrm>
          <a:off x="390349" y="1974660"/>
          <a:ext cx="8201026" cy="4368473"/>
        </p:xfrm>
        <a:graphic>
          <a:graphicData uri="http://schemas.openxmlformats.org/drawingml/2006/table">
            <a:tbl>
              <a:tblPr firstRow="1" bandRow="1">
                <a:tableStyleId>{5C22544A-7EE6-4342-B048-85BDC9FD1C3A}</a:tableStyleId>
              </a:tblPr>
              <a:tblGrid>
                <a:gridCol w="8201026">
                  <a:extLst>
                    <a:ext uri="{9D8B030D-6E8A-4147-A177-3AD203B41FA5}">
                      <a16:colId xmlns:a16="http://schemas.microsoft.com/office/drawing/2014/main" val="2837995170"/>
                    </a:ext>
                  </a:extLst>
                </a:gridCol>
              </a:tblGrid>
              <a:tr h="464043">
                <a:tc>
                  <a:txBody>
                    <a:bodyPr/>
                    <a:lstStyle/>
                    <a:p>
                      <a:pPr algn="ctr"/>
                      <a:r>
                        <a:rPr lang="en-CA" sz="2800" noProof="0" dirty="0"/>
                        <a:t>Causes</a:t>
                      </a:r>
                    </a:p>
                  </a:txBody>
                  <a:tcPr>
                    <a:solidFill>
                      <a:schemeClr val="accent1"/>
                    </a:solidFill>
                  </a:tcPr>
                </a:tc>
                <a:extLst>
                  <a:ext uri="{0D108BD9-81ED-4DB2-BD59-A6C34878D82A}">
                    <a16:rowId xmlns:a16="http://schemas.microsoft.com/office/drawing/2014/main" val="489634594"/>
                  </a:ext>
                </a:extLst>
              </a:tr>
              <a:tr h="3850313">
                <a:tc>
                  <a:txBody>
                    <a:bodyPr/>
                    <a:lstStyle/>
                    <a:p>
                      <a:pPr marL="0" indent="0">
                        <a:buFont typeface="Arial" panose="020B0604020202020204" pitchFamily="34" charset="0"/>
                        <a:buNone/>
                      </a:pPr>
                      <a:endParaRPr lang="en-CA" noProof="0" dirty="0"/>
                    </a:p>
                    <a:p>
                      <a:pPr marL="0" indent="0">
                        <a:buFont typeface="Arial" panose="020B0604020202020204" pitchFamily="34" charset="0"/>
                        <a:buNone/>
                      </a:pPr>
                      <a:r>
                        <a:rPr lang="en-CA" noProof="0" dirty="0"/>
                        <a:t>Though the 14th Amendment (passed in 1868) guarantees equal protection under the law to everyone, black people still were not treated fairly.</a:t>
                      </a:r>
                    </a:p>
                    <a:p>
                      <a:pPr marL="0" lvl="0" indent="0">
                        <a:buFont typeface="Arial" panose="020B0604020202020204" pitchFamily="34" charset="0"/>
                        <a:buNone/>
                      </a:pPr>
                      <a:endParaRPr lang="en-CA" noProof="0" dirty="0"/>
                    </a:p>
                    <a:p>
                      <a:pPr marL="0" lvl="0" indent="0">
                        <a:buFont typeface="Arial" panose="020B0604020202020204" pitchFamily="34" charset="0"/>
                        <a:buNone/>
                      </a:pPr>
                      <a:r>
                        <a:rPr lang="en-CA" noProof="0" dirty="0"/>
                        <a:t>Laws enacted between </a:t>
                      </a:r>
                      <a:r>
                        <a:rPr lang="en-CA" i="0" noProof="0" dirty="0"/>
                        <a:t>1877 and 1964 </a:t>
                      </a:r>
                      <a:r>
                        <a:rPr lang="en-CA" noProof="0" dirty="0"/>
                        <a:t>(</a:t>
                      </a:r>
                      <a:r>
                        <a:rPr lang="en-CA" i="0" noProof="0" dirty="0"/>
                        <a:t>Jim Crow Laws</a:t>
                      </a:r>
                      <a:r>
                        <a:rPr lang="en-CA" noProof="0" dirty="0"/>
                        <a:t>) even legalized discrimination in some of the southern states:</a:t>
                      </a:r>
                    </a:p>
                    <a:p>
                      <a:pPr marL="0" indent="0">
                        <a:buFont typeface="Arial" panose="020B0604020202020204" pitchFamily="34" charset="0"/>
                        <a:buNone/>
                      </a:pPr>
                      <a:endParaRPr lang="en-CA" noProof="0" dirty="0"/>
                    </a:p>
                    <a:p>
                      <a:pPr marL="285750" indent="-285750">
                        <a:buFont typeface="Arial" panose="020B0604020202020204" pitchFamily="34" charset="0"/>
                        <a:buChar char="•"/>
                      </a:pPr>
                      <a:r>
                        <a:rPr lang="en-CA" noProof="0" dirty="0"/>
                        <a:t>Segregation (separation of black people from white people)</a:t>
                      </a:r>
                    </a:p>
                    <a:p>
                      <a:pPr marL="742950" lvl="1" indent="-285750">
                        <a:buFont typeface="Courier New" panose="02070309020205020404" pitchFamily="49" charset="0"/>
                        <a:buChar char="o"/>
                      </a:pPr>
                      <a:r>
                        <a:rPr lang="en-CA" noProof="0" dirty="0"/>
                        <a:t>In public services and gathering places</a:t>
                      </a:r>
                    </a:p>
                    <a:p>
                      <a:pPr marL="742950" lvl="1" indent="-285750">
                        <a:buFont typeface="Courier New" panose="02070309020205020404" pitchFamily="49" charset="0"/>
                        <a:buChar char="o"/>
                      </a:pPr>
                      <a:r>
                        <a:rPr lang="en-CA" noProof="0" dirty="0"/>
                        <a:t>In schools </a:t>
                      </a:r>
                    </a:p>
                    <a:p>
                      <a:pPr marL="742950" lvl="1" indent="-285750">
                        <a:buFont typeface="Courier New" panose="02070309020205020404" pitchFamily="49" charset="0"/>
                        <a:buChar char="o"/>
                      </a:pPr>
                      <a:r>
                        <a:rPr lang="en-CA" noProof="0" dirty="0"/>
                        <a:t>In certain neighbourhoods</a:t>
                      </a:r>
                    </a:p>
                    <a:p>
                      <a:pPr marL="457200" lvl="1" indent="0">
                        <a:buNone/>
                      </a:pPr>
                      <a:endParaRPr lang="en-CA" noProof="0" dirty="0"/>
                    </a:p>
                    <a:p>
                      <a:pPr marL="285750" lvl="0" indent="-285750">
                        <a:buFont typeface="Arial" panose="020B0604020202020204" pitchFamily="34" charset="0"/>
                        <a:buChar char="•"/>
                      </a:pPr>
                      <a:r>
                        <a:rPr lang="en-CA" noProof="0" dirty="0"/>
                        <a:t>Black people and white people couldn’t marry each other. </a:t>
                      </a:r>
                    </a:p>
                  </a:txBody>
                  <a:tcPr>
                    <a:solidFill>
                      <a:schemeClr val="accent1">
                        <a:lumMod val="20000"/>
                        <a:lumOff val="80000"/>
                      </a:schemeClr>
                    </a:solidFill>
                  </a:tcPr>
                </a:tc>
                <a:extLst>
                  <a:ext uri="{0D108BD9-81ED-4DB2-BD59-A6C34878D82A}">
                    <a16:rowId xmlns:a16="http://schemas.microsoft.com/office/drawing/2014/main" val="318651697"/>
                  </a:ext>
                </a:extLst>
              </a:tr>
            </a:tbl>
          </a:graphicData>
        </a:graphic>
      </p:graphicFrame>
      <p:pic>
        <p:nvPicPr>
          <p:cNvPr id="8" name="Image 7">
            <a:extLst>
              <a:ext uri="{FF2B5EF4-FFF2-40B4-BE49-F238E27FC236}">
                <a16:creationId xmlns:a16="http://schemas.microsoft.com/office/drawing/2014/main" id="{7DCF800E-8BB8-5799-2949-2CD503CBC039}"/>
              </a:ext>
            </a:extLst>
          </p:cNvPr>
          <p:cNvPicPr>
            <a:picLocks noChangeAspect="1"/>
          </p:cNvPicPr>
          <p:nvPr/>
        </p:nvPicPr>
        <p:blipFill>
          <a:blip r:embed="rId6"/>
          <a:stretch>
            <a:fillRect/>
          </a:stretch>
        </p:blipFill>
        <p:spPr>
          <a:xfrm>
            <a:off x="8857242" y="2535195"/>
            <a:ext cx="2944409" cy="3358049"/>
          </a:xfrm>
          <a:prstGeom prst="rect">
            <a:avLst/>
          </a:prstGeom>
        </p:spPr>
      </p:pic>
    </p:spTree>
    <p:extLst>
      <p:ext uri="{BB962C8B-B14F-4D97-AF65-F5344CB8AC3E}">
        <p14:creationId xmlns:p14="http://schemas.microsoft.com/office/powerpoint/2010/main" val="2977577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que 3" descr="Pas de danse">
            <a:extLst>
              <a:ext uri="{FF2B5EF4-FFF2-40B4-BE49-F238E27FC236}">
                <a16:creationId xmlns:a16="http://schemas.microsoft.com/office/drawing/2014/main" id="{BC375D2B-167D-F56C-2D73-2EAA2E7BE8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440" y="1262112"/>
            <a:ext cx="771526" cy="771526"/>
          </a:xfrm>
          <a:prstGeom prst="rect">
            <a:avLst/>
          </a:prstGeom>
        </p:spPr>
      </p:pic>
      <p:pic>
        <p:nvPicPr>
          <p:cNvPr id="5" name="Image 4">
            <a:extLst>
              <a:ext uri="{FF2B5EF4-FFF2-40B4-BE49-F238E27FC236}">
                <a16:creationId xmlns:a16="http://schemas.microsoft.com/office/drawing/2014/main" id="{0F30482F-447C-1404-5E32-E528F50BB307}"/>
              </a:ext>
            </a:extLst>
          </p:cNvPr>
          <p:cNvPicPr>
            <a:picLocks noChangeAspect="1"/>
          </p:cNvPicPr>
          <p:nvPr/>
        </p:nvPicPr>
        <p:blipFill>
          <a:blip r:embed="rId5"/>
          <a:stretch>
            <a:fillRect/>
          </a:stretch>
        </p:blipFill>
        <p:spPr>
          <a:xfrm>
            <a:off x="80611" y="523383"/>
            <a:ext cx="873776" cy="584775"/>
          </a:xfrm>
          <a:prstGeom prst="rect">
            <a:avLst/>
          </a:prstGeom>
        </p:spPr>
      </p:pic>
      <p:sp>
        <p:nvSpPr>
          <p:cNvPr id="23" name="Rectangle 22">
            <a:extLst>
              <a:ext uri="{FF2B5EF4-FFF2-40B4-BE49-F238E27FC236}">
                <a16:creationId xmlns:a16="http://schemas.microsoft.com/office/drawing/2014/main" id="{3A4B196F-0C8F-2CA0-CE05-FA1730C451B4}"/>
              </a:ext>
            </a:extLst>
          </p:cNvPr>
          <p:cNvSpPr/>
          <p:nvPr/>
        </p:nvSpPr>
        <p:spPr>
          <a:xfrm>
            <a:off x="1822946" y="785722"/>
            <a:ext cx="9707067" cy="1200329"/>
          </a:xfrm>
          <a:prstGeom prst="rect">
            <a:avLst/>
          </a:prstGeom>
        </p:spPr>
        <p:txBody>
          <a:bodyPr wrap="square">
            <a:spAutoFit/>
          </a:bodyPr>
          <a:lstStyle/>
          <a:p>
            <a:r>
              <a:rPr lang="en-CA" sz="3600"/>
              <a:t>History of the civil rights movement in the United States  </a:t>
            </a:r>
          </a:p>
        </p:txBody>
      </p:sp>
      <p:sp>
        <p:nvSpPr>
          <p:cNvPr id="24" name="Flèche : droite 23">
            <a:extLst>
              <a:ext uri="{FF2B5EF4-FFF2-40B4-BE49-F238E27FC236}">
                <a16:creationId xmlns:a16="http://schemas.microsoft.com/office/drawing/2014/main" id="{26E2FC57-12C6-6D3B-7CB5-FAAA6A60388E}"/>
              </a:ext>
            </a:extLst>
          </p:cNvPr>
          <p:cNvSpPr/>
          <p:nvPr/>
        </p:nvSpPr>
        <p:spPr>
          <a:xfrm>
            <a:off x="803483" y="3743325"/>
            <a:ext cx="10529888" cy="1728788"/>
          </a:xfrm>
          <a:prstGeom prst="rightArrow">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ZoneTexte 24">
            <a:extLst>
              <a:ext uri="{FF2B5EF4-FFF2-40B4-BE49-F238E27FC236}">
                <a16:creationId xmlns:a16="http://schemas.microsoft.com/office/drawing/2014/main" id="{910AF1C5-71EC-D440-3A08-3CED967099ED}"/>
              </a:ext>
            </a:extLst>
          </p:cNvPr>
          <p:cNvSpPr txBox="1"/>
          <p:nvPr/>
        </p:nvSpPr>
        <p:spPr>
          <a:xfrm>
            <a:off x="834966" y="2420382"/>
            <a:ext cx="3113428" cy="461665"/>
          </a:xfrm>
          <a:prstGeom prst="rect">
            <a:avLst/>
          </a:prstGeom>
          <a:noFill/>
        </p:spPr>
        <p:txBody>
          <a:bodyPr wrap="square" rtlCol="0">
            <a:spAutoFit/>
          </a:bodyPr>
          <a:lstStyle/>
          <a:p>
            <a:r>
              <a:rPr lang="en-CA" sz="2400" dirty="0">
                <a:solidFill>
                  <a:schemeClr val="accent1"/>
                </a:solidFill>
              </a:rPr>
              <a:t>Events:</a:t>
            </a:r>
          </a:p>
        </p:txBody>
      </p:sp>
      <p:sp>
        <p:nvSpPr>
          <p:cNvPr id="26" name="ZoneTexte 25">
            <a:extLst>
              <a:ext uri="{FF2B5EF4-FFF2-40B4-BE49-F238E27FC236}">
                <a16:creationId xmlns:a16="http://schemas.microsoft.com/office/drawing/2014/main" id="{40462D5F-6FCD-1CB3-9733-1A7D3502365F}"/>
              </a:ext>
            </a:extLst>
          </p:cNvPr>
          <p:cNvSpPr txBox="1"/>
          <p:nvPr/>
        </p:nvSpPr>
        <p:spPr>
          <a:xfrm>
            <a:off x="3643584" y="3630185"/>
            <a:ext cx="2424111" cy="369332"/>
          </a:xfrm>
          <a:prstGeom prst="rect">
            <a:avLst/>
          </a:prstGeom>
          <a:noFill/>
          <a:ln>
            <a:solidFill>
              <a:schemeClr val="tx1"/>
            </a:solidFill>
          </a:ln>
        </p:spPr>
        <p:txBody>
          <a:bodyPr wrap="square" rtlCol="0">
            <a:spAutoFit/>
          </a:bodyPr>
          <a:lstStyle/>
          <a:p>
            <a:r>
              <a:rPr lang="en-CA"/>
              <a:t>1964 : Civil Rights Act</a:t>
            </a:r>
          </a:p>
        </p:txBody>
      </p:sp>
      <p:sp>
        <p:nvSpPr>
          <p:cNvPr id="27" name="ZoneTexte 26">
            <a:extLst>
              <a:ext uri="{FF2B5EF4-FFF2-40B4-BE49-F238E27FC236}">
                <a16:creationId xmlns:a16="http://schemas.microsoft.com/office/drawing/2014/main" id="{44D3C898-CE76-EFA9-0EAC-AD1D7BE6D300}"/>
              </a:ext>
            </a:extLst>
          </p:cNvPr>
          <p:cNvSpPr txBox="1"/>
          <p:nvPr/>
        </p:nvSpPr>
        <p:spPr>
          <a:xfrm>
            <a:off x="4883943" y="5192324"/>
            <a:ext cx="2561218" cy="369332"/>
          </a:xfrm>
          <a:prstGeom prst="rect">
            <a:avLst/>
          </a:prstGeom>
          <a:noFill/>
          <a:ln>
            <a:solidFill>
              <a:schemeClr val="tx1"/>
            </a:solidFill>
          </a:ln>
        </p:spPr>
        <p:txBody>
          <a:bodyPr wrap="square" rtlCol="0">
            <a:spAutoFit/>
          </a:bodyPr>
          <a:lstStyle/>
          <a:p>
            <a:r>
              <a:rPr lang="en-CA"/>
              <a:t>1965: Voting Rights Act</a:t>
            </a:r>
          </a:p>
        </p:txBody>
      </p:sp>
      <p:sp>
        <p:nvSpPr>
          <p:cNvPr id="28" name="Rectangle 27">
            <a:extLst>
              <a:ext uri="{FF2B5EF4-FFF2-40B4-BE49-F238E27FC236}">
                <a16:creationId xmlns:a16="http://schemas.microsoft.com/office/drawing/2014/main" id="{2FDB5EC8-0266-2D5F-6D17-5CAB9FBE2C8D}"/>
              </a:ext>
            </a:extLst>
          </p:cNvPr>
          <p:cNvSpPr/>
          <p:nvPr/>
        </p:nvSpPr>
        <p:spPr>
          <a:xfrm>
            <a:off x="1750540" y="5148947"/>
            <a:ext cx="2791707" cy="923330"/>
          </a:xfrm>
          <a:prstGeom prst="rect">
            <a:avLst/>
          </a:prstGeom>
          <a:ln>
            <a:solidFill>
              <a:schemeClr val="tx1"/>
            </a:solidFill>
          </a:ln>
        </p:spPr>
        <p:txBody>
          <a:bodyPr wrap="square" lIns="91440" tIns="45720" rIns="91440" bIns="45720" anchor="t">
            <a:spAutoFit/>
          </a:bodyPr>
          <a:lstStyle/>
          <a:p>
            <a:r>
              <a:rPr lang="en-CA"/>
              <a:t>1963: Speech of Martin Luther King  Jr. at the Lincoln Memorial</a:t>
            </a:r>
            <a:endParaRPr lang="en-CA">
              <a:cs typeface="Calibri"/>
            </a:endParaRPr>
          </a:p>
        </p:txBody>
      </p:sp>
      <p:sp>
        <p:nvSpPr>
          <p:cNvPr id="29" name="ZoneTexte 28">
            <a:extLst>
              <a:ext uri="{FF2B5EF4-FFF2-40B4-BE49-F238E27FC236}">
                <a16:creationId xmlns:a16="http://schemas.microsoft.com/office/drawing/2014/main" id="{FF27571D-DF0B-FED2-FBDC-3A95B44E7DFB}"/>
              </a:ext>
            </a:extLst>
          </p:cNvPr>
          <p:cNvSpPr txBox="1"/>
          <p:nvPr/>
        </p:nvSpPr>
        <p:spPr>
          <a:xfrm>
            <a:off x="8404320" y="3336631"/>
            <a:ext cx="1892671" cy="646331"/>
          </a:xfrm>
          <a:prstGeom prst="rect">
            <a:avLst/>
          </a:prstGeom>
          <a:noFill/>
          <a:ln>
            <a:solidFill>
              <a:schemeClr val="tx1"/>
            </a:solidFill>
          </a:ln>
        </p:spPr>
        <p:txBody>
          <a:bodyPr wrap="square" rtlCol="0">
            <a:spAutoFit/>
          </a:bodyPr>
          <a:lstStyle/>
          <a:p>
            <a:r>
              <a:rPr lang="en-CA" dirty="0"/>
              <a:t>2008: First black president</a:t>
            </a:r>
          </a:p>
        </p:txBody>
      </p:sp>
      <p:cxnSp>
        <p:nvCxnSpPr>
          <p:cNvPr id="30" name="Connecteur droit 29">
            <a:extLst>
              <a:ext uri="{FF2B5EF4-FFF2-40B4-BE49-F238E27FC236}">
                <a16:creationId xmlns:a16="http://schemas.microsoft.com/office/drawing/2014/main" id="{C54D8643-6AD9-95F3-9935-B84B6024FD7D}"/>
              </a:ext>
            </a:extLst>
          </p:cNvPr>
          <p:cNvCxnSpPr/>
          <p:nvPr/>
        </p:nvCxnSpPr>
        <p:spPr>
          <a:xfrm>
            <a:off x="5224735" y="4844147"/>
            <a:ext cx="0" cy="304800"/>
          </a:xfrm>
          <a:prstGeom prst="line">
            <a:avLst/>
          </a:prstGeom>
        </p:spPr>
        <p:style>
          <a:lnRef idx="1">
            <a:schemeClr val="dk1"/>
          </a:lnRef>
          <a:fillRef idx="0">
            <a:schemeClr val="dk1"/>
          </a:fillRef>
          <a:effectRef idx="0">
            <a:schemeClr val="dk1"/>
          </a:effectRef>
          <a:fontRef idx="minor">
            <a:schemeClr val="tx1"/>
          </a:fontRef>
        </p:style>
      </p:cxnSp>
      <p:cxnSp>
        <p:nvCxnSpPr>
          <p:cNvPr id="31" name="Connecteur droit 30">
            <a:extLst>
              <a:ext uri="{FF2B5EF4-FFF2-40B4-BE49-F238E27FC236}">
                <a16:creationId xmlns:a16="http://schemas.microsoft.com/office/drawing/2014/main" id="{0AC954B3-BB60-9E74-B469-CFDDD05FBCD3}"/>
              </a:ext>
            </a:extLst>
          </p:cNvPr>
          <p:cNvCxnSpPr/>
          <p:nvPr/>
        </p:nvCxnSpPr>
        <p:spPr>
          <a:xfrm>
            <a:off x="4542248" y="3982962"/>
            <a:ext cx="0" cy="304800"/>
          </a:xfrm>
          <a:prstGeom prst="line">
            <a:avLst/>
          </a:prstGeom>
        </p:spPr>
        <p:style>
          <a:lnRef idx="1">
            <a:schemeClr val="dk1"/>
          </a:lnRef>
          <a:fillRef idx="0">
            <a:schemeClr val="dk1"/>
          </a:fillRef>
          <a:effectRef idx="0">
            <a:schemeClr val="dk1"/>
          </a:effectRef>
          <a:fontRef idx="minor">
            <a:schemeClr val="tx1"/>
          </a:fontRef>
        </p:style>
      </p:cxnSp>
      <p:cxnSp>
        <p:nvCxnSpPr>
          <p:cNvPr id="32" name="Connecteur droit 31">
            <a:extLst>
              <a:ext uri="{FF2B5EF4-FFF2-40B4-BE49-F238E27FC236}">
                <a16:creationId xmlns:a16="http://schemas.microsoft.com/office/drawing/2014/main" id="{E048170A-D98A-ED05-A68D-823836E2DFA7}"/>
              </a:ext>
            </a:extLst>
          </p:cNvPr>
          <p:cNvCxnSpPr/>
          <p:nvPr/>
        </p:nvCxnSpPr>
        <p:spPr>
          <a:xfrm>
            <a:off x="3909390" y="4844147"/>
            <a:ext cx="0" cy="304800"/>
          </a:xfrm>
          <a:prstGeom prst="line">
            <a:avLst/>
          </a:prstGeom>
        </p:spPr>
        <p:style>
          <a:lnRef idx="1">
            <a:schemeClr val="dk1"/>
          </a:lnRef>
          <a:fillRef idx="0">
            <a:schemeClr val="dk1"/>
          </a:fillRef>
          <a:effectRef idx="0">
            <a:schemeClr val="dk1"/>
          </a:effectRef>
          <a:fontRef idx="minor">
            <a:schemeClr val="tx1"/>
          </a:fontRef>
        </p:style>
      </p:cxnSp>
      <p:cxnSp>
        <p:nvCxnSpPr>
          <p:cNvPr id="33" name="Connecteur droit 32">
            <a:extLst>
              <a:ext uri="{FF2B5EF4-FFF2-40B4-BE49-F238E27FC236}">
                <a16:creationId xmlns:a16="http://schemas.microsoft.com/office/drawing/2014/main" id="{DE8276E0-DC59-4A84-4385-96707214A358}"/>
              </a:ext>
            </a:extLst>
          </p:cNvPr>
          <p:cNvCxnSpPr/>
          <p:nvPr/>
        </p:nvCxnSpPr>
        <p:spPr>
          <a:xfrm>
            <a:off x="9458805" y="4009921"/>
            <a:ext cx="0" cy="304800"/>
          </a:xfrm>
          <a:prstGeom prst="line">
            <a:avLst/>
          </a:prstGeom>
        </p:spPr>
        <p:style>
          <a:lnRef idx="1">
            <a:schemeClr val="dk1"/>
          </a:lnRef>
          <a:fillRef idx="0">
            <a:schemeClr val="dk1"/>
          </a:fillRef>
          <a:effectRef idx="0">
            <a:schemeClr val="dk1"/>
          </a:effectRef>
          <a:fontRef idx="minor">
            <a:schemeClr val="tx1"/>
          </a:fontRef>
        </p:style>
      </p:cxnSp>
      <p:cxnSp>
        <p:nvCxnSpPr>
          <p:cNvPr id="34" name="Connecteur droit 33">
            <a:extLst>
              <a:ext uri="{FF2B5EF4-FFF2-40B4-BE49-F238E27FC236}">
                <a16:creationId xmlns:a16="http://schemas.microsoft.com/office/drawing/2014/main" id="{89FF31CC-A0B7-C061-7630-F53006BF438F}"/>
              </a:ext>
            </a:extLst>
          </p:cNvPr>
          <p:cNvCxnSpPr>
            <a:cxnSpLocks/>
          </p:cNvCxnSpPr>
          <p:nvPr/>
        </p:nvCxnSpPr>
        <p:spPr>
          <a:xfrm>
            <a:off x="7715278" y="3852337"/>
            <a:ext cx="959159" cy="1353301"/>
          </a:xfrm>
          <a:prstGeom prst="line">
            <a:avLst/>
          </a:prstGeom>
        </p:spPr>
        <p:style>
          <a:lnRef idx="1">
            <a:schemeClr val="dk1"/>
          </a:lnRef>
          <a:fillRef idx="0">
            <a:schemeClr val="dk1"/>
          </a:fillRef>
          <a:effectRef idx="0">
            <a:schemeClr val="dk1"/>
          </a:effectRef>
          <a:fontRef idx="minor">
            <a:schemeClr val="tx1"/>
          </a:fontRef>
        </p:style>
      </p:cxnSp>
      <p:cxnSp>
        <p:nvCxnSpPr>
          <p:cNvPr id="35" name="Connecteur droit 34">
            <a:extLst>
              <a:ext uri="{FF2B5EF4-FFF2-40B4-BE49-F238E27FC236}">
                <a16:creationId xmlns:a16="http://schemas.microsoft.com/office/drawing/2014/main" id="{59A8FB4E-02B4-CFEF-D3F5-B4B5BBE90E2B}"/>
              </a:ext>
            </a:extLst>
          </p:cNvPr>
          <p:cNvCxnSpPr>
            <a:cxnSpLocks/>
          </p:cNvCxnSpPr>
          <p:nvPr/>
        </p:nvCxnSpPr>
        <p:spPr>
          <a:xfrm>
            <a:off x="7445161" y="3852337"/>
            <a:ext cx="959159" cy="1353301"/>
          </a:xfrm>
          <a:prstGeom prst="line">
            <a:avLst/>
          </a:prstGeom>
        </p:spPr>
        <p:style>
          <a:lnRef idx="1">
            <a:schemeClr val="dk1"/>
          </a:lnRef>
          <a:fillRef idx="0">
            <a:schemeClr val="dk1"/>
          </a:fillRef>
          <a:effectRef idx="0">
            <a:schemeClr val="dk1"/>
          </a:effectRef>
          <a:fontRef idx="minor">
            <a:schemeClr val="tx1"/>
          </a:fontRef>
        </p:style>
      </p:cxnSp>
      <p:cxnSp>
        <p:nvCxnSpPr>
          <p:cNvPr id="36" name="Connecteur droit 35">
            <a:extLst>
              <a:ext uri="{FF2B5EF4-FFF2-40B4-BE49-F238E27FC236}">
                <a16:creationId xmlns:a16="http://schemas.microsoft.com/office/drawing/2014/main" id="{E143EB34-810D-453B-180B-B7A0E658AD3E}"/>
              </a:ext>
            </a:extLst>
          </p:cNvPr>
          <p:cNvCxnSpPr>
            <a:cxnSpLocks/>
          </p:cNvCxnSpPr>
          <p:nvPr/>
        </p:nvCxnSpPr>
        <p:spPr>
          <a:xfrm>
            <a:off x="2139915" y="3823582"/>
            <a:ext cx="959159" cy="1353301"/>
          </a:xfrm>
          <a:prstGeom prst="line">
            <a:avLst/>
          </a:prstGeom>
        </p:spPr>
        <p:style>
          <a:lnRef idx="1">
            <a:schemeClr val="dk1"/>
          </a:lnRef>
          <a:fillRef idx="0">
            <a:schemeClr val="dk1"/>
          </a:fillRef>
          <a:effectRef idx="0">
            <a:schemeClr val="dk1"/>
          </a:effectRef>
          <a:fontRef idx="minor">
            <a:schemeClr val="tx1"/>
          </a:fontRef>
        </p:style>
      </p:cxnSp>
      <p:cxnSp>
        <p:nvCxnSpPr>
          <p:cNvPr id="37" name="Connecteur droit 36">
            <a:extLst>
              <a:ext uri="{FF2B5EF4-FFF2-40B4-BE49-F238E27FC236}">
                <a16:creationId xmlns:a16="http://schemas.microsoft.com/office/drawing/2014/main" id="{D5A8E0D5-08B8-E762-AF54-7696BD9A3FB4}"/>
              </a:ext>
            </a:extLst>
          </p:cNvPr>
          <p:cNvCxnSpPr>
            <a:cxnSpLocks/>
          </p:cNvCxnSpPr>
          <p:nvPr/>
        </p:nvCxnSpPr>
        <p:spPr>
          <a:xfrm>
            <a:off x="2312444" y="3823582"/>
            <a:ext cx="959159" cy="1353301"/>
          </a:xfrm>
          <a:prstGeom prst="line">
            <a:avLst/>
          </a:prstGeom>
        </p:spPr>
        <p:style>
          <a:lnRef idx="1">
            <a:schemeClr val="dk1"/>
          </a:lnRef>
          <a:fillRef idx="0">
            <a:schemeClr val="dk1"/>
          </a:fillRef>
          <a:effectRef idx="0">
            <a:schemeClr val="dk1"/>
          </a:effectRef>
          <a:fontRef idx="minor">
            <a:schemeClr val="tx1"/>
          </a:fontRef>
        </p:style>
      </p:cxnSp>
      <p:cxnSp>
        <p:nvCxnSpPr>
          <p:cNvPr id="38" name="Connecteur droit 37">
            <a:extLst>
              <a:ext uri="{FF2B5EF4-FFF2-40B4-BE49-F238E27FC236}">
                <a16:creationId xmlns:a16="http://schemas.microsoft.com/office/drawing/2014/main" id="{C5AA2222-70D2-29E6-E0A5-C04081971C5A}"/>
              </a:ext>
            </a:extLst>
          </p:cNvPr>
          <p:cNvCxnSpPr>
            <a:cxnSpLocks/>
          </p:cNvCxnSpPr>
          <p:nvPr/>
        </p:nvCxnSpPr>
        <p:spPr>
          <a:xfrm>
            <a:off x="1285338" y="3823355"/>
            <a:ext cx="0" cy="462950"/>
          </a:xfrm>
          <a:prstGeom prst="line">
            <a:avLst/>
          </a:prstGeom>
        </p:spPr>
        <p:style>
          <a:lnRef idx="1">
            <a:schemeClr val="dk1"/>
          </a:lnRef>
          <a:fillRef idx="0">
            <a:schemeClr val="dk1"/>
          </a:fillRef>
          <a:effectRef idx="0">
            <a:schemeClr val="dk1"/>
          </a:effectRef>
          <a:fontRef idx="minor">
            <a:schemeClr val="tx1"/>
          </a:fontRef>
        </p:style>
      </p:cxnSp>
      <p:sp>
        <p:nvSpPr>
          <p:cNvPr id="39" name="ZoneTexte 38">
            <a:extLst>
              <a:ext uri="{FF2B5EF4-FFF2-40B4-BE49-F238E27FC236}">
                <a16:creationId xmlns:a16="http://schemas.microsoft.com/office/drawing/2014/main" id="{7D64458F-64B1-856F-9609-CB38C005AE34}"/>
              </a:ext>
            </a:extLst>
          </p:cNvPr>
          <p:cNvSpPr txBox="1"/>
          <p:nvPr/>
        </p:nvSpPr>
        <p:spPr>
          <a:xfrm>
            <a:off x="369453" y="3251379"/>
            <a:ext cx="1460830" cy="646331"/>
          </a:xfrm>
          <a:prstGeom prst="rect">
            <a:avLst/>
          </a:prstGeom>
          <a:noFill/>
          <a:ln>
            <a:solidFill>
              <a:schemeClr val="tx1"/>
            </a:solidFill>
          </a:ln>
        </p:spPr>
        <p:txBody>
          <a:bodyPr wrap="square" lIns="91440" tIns="45720" rIns="91440" bIns="45720" rtlCol="0" anchor="t">
            <a:spAutoFit/>
          </a:bodyPr>
          <a:lstStyle/>
          <a:p>
            <a:r>
              <a:rPr lang="en-CA"/>
              <a:t>1868: 14th Amendment</a:t>
            </a:r>
          </a:p>
        </p:txBody>
      </p:sp>
    </p:spTree>
    <p:extLst>
      <p:ext uri="{BB962C8B-B14F-4D97-AF65-F5344CB8AC3E}">
        <p14:creationId xmlns:p14="http://schemas.microsoft.com/office/powerpoint/2010/main" val="1726380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5575924-A4A3-5331-35D8-CBCF4C0CE867}"/>
              </a:ext>
            </a:extLst>
          </p:cNvPr>
          <p:cNvSpPr>
            <a:spLocks noGrp="1"/>
          </p:cNvSpPr>
          <p:nvPr>
            <p:ph type="body" idx="1"/>
          </p:nvPr>
        </p:nvSpPr>
        <p:spPr/>
        <p:txBody>
          <a:bodyPr/>
          <a:lstStyle/>
          <a:p>
            <a:r>
              <a:rPr lang="fr-CA" dirty="0"/>
              <a:t>L</a:t>
            </a:r>
            <a:r>
              <a:rPr lang="fr-CA" sz="6000" dirty="0"/>
              <a:t>utte pour les droits des femmes au Québec</a:t>
            </a:r>
            <a:endParaRPr lang="fr-CA" dirty="0"/>
          </a:p>
        </p:txBody>
      </p:sp>
      <p:pic>
        <p:nvPicPr>
          <p:cNvPr id="5" name="Espace réservé pour une image  4" descr="Groupe de femmes contour">
            <a:extLst>
              <a:ext uri="{FF2B5EF4-FFF2-40B4-BE49-F238E27FC236}">
                <a16:creationId xmlns:a16="http://schemas.microsoft.com/office/drawing/2014/main" id="{E191E2D0-3788-AE3A-A975-957DA7071722}"/>
              </a:ext>
            </a:extLst>
          </p:cNvPr>
          <p:cNvPicPr>
            <a:picLocks noGrp="1" noChangeAspect="1"/>
          </p:cNvPicPr>
          <p:nvPr>
            <p:ph type="pic" sz="quarter" idx="16"/>
          </p:nvPr>
        </p:nvPicPr>
        <p:blipFill>
          <a:blip r:embed="rId3">
            <a:extLst>
              <a:ext uri="{96DAC541-7B7A-43D3-8B79-37D633B846F1}">
                <asvg:svgBlip xmlns:asvg="http://schemas.microsoft.com/office/drawing/2016/SVG/main" r:embed="rId4"/>
              </a:ext>
            </a:extLst>
          </a:blip>
          <a:srcRect l="20" r="20"/>
          <a:stretch>
            <a:fillRect/>
          </a:stretch>
        </p:blipFill>
        <p:spPr/>
      </p:pic>
    </p:spTree>
    <p:extLst>
      <p:ext uri="{BB962C8B-B14F-4D97-AF65-F5344CB8AC3E}">
        <p14:creationId xmlns:p14="http://schemas.microsoft.com/office/powerpoint/2010/main" val="393553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que 8" descr="Pas de danse">
            <a:extLst>
              <a:ext uri="{FF2B5EF4-FFF2-40B4-BE49-F238E27FC236}">
                <a16:creationId xmlns:a16="http://schemas.microsoft.com/office/drawing/2014/main" id="{C3F74409-53D8-562C-CE10-4736A5CE3C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7664" y="931226"/>
            <a:ext cx="493621" cy="502586"/>
          </a:xfrm>
          <a:prstGeom prst="rect">
            <a:avLst/>
          </a:prstGeom>
        </p:spPr>
      </p:pic>
      <p:pic>
        <p:nvPicPr>
          <p:cNvPr id="10" name="Image 9">
            <a:extLst>
              <a:ext uri="{FF2B5EF4-FFF2-40B4-BE49-F238E27FC236}">
                <a16:creationId xmlns:a16="http://schemas.microsoft.com/office/drawing/2014/main" id="{1B1F1FC1-540D-EC1F-91CA-A102CFF2D4D5}"/>
              </a:ext>
            </a:extLst>
          </p:cNvPr>
          <p:cNvPicPr>
            <a:picLocks noChangeAspect="1"/>
          </p:cNvPicPr>
          <p:nvPr/>
        </p:nvPicPr>
        <p:blipFill>
          <a:blip r:embed="rId6"/>
          <a:stretch>
            <a:fillRect/>
          </a:stretch>
        </p:blipFill>
        <p:spPr>
          <a:xfrm>
            <a:off x="435825" y="353254"/>
            <a:ext cx="645460" cy="436283"/>
          </a:xfrm>
          <a:prstGeom prst="rect">
            <a:avLst/>
          </a:prstGeom>
        </p:spPr>
      </p:pic>
      <p:sp>
        <p:nvSpPr>
          <p:cNvPr id="6" name="ZoneTexte 5">
            <a:extLst>
              <a:ext uri="{FF2B5EF4-FFF2-40B4-BE49-F238E27FC236}">
                <a16:creationId xmlns:a16="http://schemas.microsoft.com/office/drawing/2014/main" id="{2FE62F2A-11AA-505A-C5B6-EEC9686337DD}"/>
              </a:ext>
            </a:extLst>
          </p:cNvPr>
          <p:cNvSpPr txBox="1"/>
          <p:nvPr>
            <p:custDataLst>
              <p:tags r:id="rId1"/>
            </p:custDataLst>
          </p:nvPr>
        </p:nvSpPr>
        <p:spPr>
          <a:xfrm>
            <a:off x="5883697" y="557259"/>
            <a:ext cx="184730" cy="646331"/>
          </a:xfrm>
          <a:prstGeom prst="rect">
            <a:avLst/>
          </a:prstGeom>
          <a:noFill/>
        </p:spPr>
        <p:txBody>
          <a:bodyPr wrap="none" lIns="91440" tIns="45720" rIns="91440" bIns="45720" rtlCol="0" anchor="t">
            <a:spAutoFit/>
          </a:bodyPr>
          <a:lstStyle/>
          <a:p>
            <a:pPr algn="ctr"/>
            <a:endParaRPr lang="fr-CA" sz="3600">
              <a:solidFill>
                <a:srgbClr val="F6891F"/>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148B66D4-12D5-9BF1-27F0-687BC50B1004}"/>
              </a:ext>
            </a:extLst>
          </p:cNvPr>
          <p:cNvSpPr/>
          <p:nvPr/>
        </p:nvSpPr>
        <p:spPr>
          <a:xfrm>
            <a:off x="1222872" y="700775"/>
            <a:ext cx="10969128" cy="584775"/>
          </a:xfrm>
          <a:prstGeom prst="rect">
            <a:avLst/>
          </a:prstGeom>
        </p:spPr>
        <p:txBody>
          <a:bodyPr wrap="square">
            <a:spAutoFit/>
          </a:bodyPr>
          <a:lstStyle/>
          <a:p>
            <a:r>
              <a:rPr lang="en-CA" sz="3200"/>
              <a:t>History of the women’s rights movement in Quebec</a:t>
            </a:r>
          </a:p>
        </p:txBody>
      </p:sp>
      <p:graphicFrame>
        <p:nvGraphicFramePr>
          <p:cNvPr id="11" name="Tableau 10">
            <a:extLst>
              <a:ext uri="{FF2B5EF4-FFF2-40B4-BE49-F238E27FC236}">
                <a16:creationId xmlns:a16="http://schemas.microsoft.com/office/drawing/2014/main" id="{917D14D4-D360-2CCD-DF98-7EB5695D2B2D}"/>
              </a:ext>
            </a:extLst>
          </p:cNvPr>
          <p:cNvGraphicFramePr>
            <a:graphicFrameLocks noGrp="1"/>
          </p:cNvGraphicFramePr>
          <p:nvPr>
            <p:extLst>
              <p:ext uri="{D42A27DB-BD31-4B8C-83A1-F6EECF244321}">
                <p14:modId xmlns:p14="http://schemas.microsoft.com/office/powerpoint/2010/main" val="3270689119"/>
              </p:ext>
            </p:extLst>
          </p:nvPr>
        </p:nvGraphicFramePr>
        <p:xfrm>
          <a:off x="525026" y="1725850"/>
          <a:ext cx="8201026" cy="4557178"/>
        </p:xfrm>
        <a:graphic>
          <a:graphicData uri="http://schemas.openxmlformats.org/drawingml/2006/table">
            <a:tbl>
              <a:tblPr firstRow="1" bandRow="1">
                <a:tableStyleId>{5C22544A-7EE6-4342-B048-85BDC9FD1C3A}</a:tableStyleId>
              </a:tblPr>
              <a:tblGrid>
                <a:gridCol w="8201026">
                  <a:extLst>
                    <a:ext uri="{9D8B030D-6E8A-4147-A177-3AD203B41FA5}">
                      <a16:colId xmlns:a16="http://schemas.microsoft.com/office/drawing/2014/main" val="2837995170"/>
                    </a:ext>
                  </a:extLst>
                </a:gridCol>
              </a:tblGrid>
              <a:tr h="777658">
                <a:tc>
                  <a:txBody>
                    <a:bodyPr/>
                    <a:lstStyle/>
                    <a:p>
                      <a:pPr algn="ctr"/>
                      <a:r>
                        <a:rPr lang="en-CA" sz="2800" noProof="0" dirty="0"/>
                        <a:t>Causes</a:t>
                      </a:r>
                    </a:p>
                  </a:txBody>
                  <a:tcPr>
                    <a:solidFill>
                      <a:schemeClr val="accent1"/>
                    </a:solidFill>
                  </a:tcPr>
                </a:tc>
                <a:extLst>
                  <a:ext uri="{0D108BD9-81ED-4DB2-BD59-A6C34878D82A}">
                    <a16:rowId xmlns:a16="http://schemas.microsoft.com/office/drawing/2014/main" val="489634594"/>
                  </a:ext>
                </a:extLst>
              </a:tr>
              <a:tr h="3472430">
                <a:tc>
                  <a:txBody>
                    <a:bodyPr/>
                    <a:lstStyle/>
                    <a:p>
                      <a:pPr marL="0" indent="0">
                        <a:buFont typeface="Arial" panose="020B0604020202020204" pitchFamily="34" charset="0"/>
                        <a:buNone/>
                      </a:pPr>
                      <a:r>
                        <a:rPr lang="en-CA" sz="2000" noProof="0" dirty="0"/>
                        <a:t>Before progress was made in the area of women’s rights, women did not have the same rights and opportunities as men. Until about 100 years ago, women could not</a:t>
                      </a:r>
                    </a:p>
                    <a:p>
                      <a:pPr marL="285750" indent="-285750">
                        <a:buFont typeface="Arial" panose="020B0604020202020204" pitchFamily="34" charset="0"/>
                        <a:buChar char="•"/>
                      </a:pPr>
                      <a:endParaRPr lang="en-CA" noProof="0" dirty="0"/>
                    </a:p>
                    <a:p>
                      <a:pPr marL="285750" indent="-285750">
                        <a:buFont typeface="Arial" panose="020B0604020202020204" pitchFamily="34" charset="0"/>
                        <a:buChar char="•"/>
                      </a:pPr>
                      <a:r>
                        <a:rPr lang="en-CA" noProof="0" dirty="0"/>
                        <a:t>hold most types of jobs,</a:t>
                      </a:r>
                    </a:p>
                    <a:p>
                      <a:pPr marL="285750" indent="-285750">
                        <a:buFont typeface="Arial" panose="020B0604020202020204" pitchFamily="34" charset="0"/>
                        <a:buChar char="•"/>
                      </a:pPr>
                      <a:r>
                        <a:rPr lang="en-CA" noProof="0" dirty="0"/>
                        <a:t>study in most programs,</a:t>
                      </a:r>
                    </a:p>
                    <a:p>
                      <a:pPr marL="285750" indent="-285750">
                        <a:buFont typeface="Arial" panose="020B0604020202020204" pitchFamily="34" charset="0"/>
                        <a:buChar char="•"/>
                      </a:pPr>
                      <a:r>
                        <a:rPr lang="en-CA" noProof="0" dirty="0"/>
                        <a:t>manage their own money, or</a:t>
                      </a:r>
                    </a:p>
                    <a:p>
                      <a:pPr marL="285750" indent="-285750">
                        <a:buFont typeface="Arial" panose="020B0604020202020204" pitchFamily="34" charset="0"/>
                        <a:buChar char="•"/>
                      </a:pPr>
                      <a:r>
                        <a:rPr lang="en-CA" noProof="0" dirty="0"/>
                        <a:t>vote or run for office. </a:t>
                      </a:r>
                    </a:p>
                    <a:p>
                      <a:pPr marL="285750" indent="-285750">
                        <a:buFont typeface="Arial" panose="020B0604020202020204" pitchFamily="34" charset="0"/>
                        <a:buChar char="•"/>
                      </a:pPr>
                      <a:endParaRPr lang="en-CA" noProof="0" dirty="0"/>
                    </a:p>
                    <a:p>
                      <a:pPr marL="0" indent="0">
                        <a:buFont typeface="Arial" panose="020B0604020202020204" pitchFamily="34" charset="0"/>
                        <a:buNone/>
                      </a:pPr>
                      <a:r>
                        <a:rPr lang="en-CA" sz="2000" noProof="0" dirty="0"/>
                        <a:t>Women also had the duty to </a:t>
                      </a:r>
                    </a:p>
                    <a:p>
                      <a:pPr marL="0" indent="0">
                        <a:buFont typeface="Arial" panose="020B0604020202020204" pitchFamily="34" charset="0"/>
                        <a:buNone/>
                      </a:pPr>
                      <a:endParaRPr lang="en-CA" noProof="0" dirty="0"/>
                    </a:p>
                    <a:p>
                      <a:pPr marL="285750" indent="-285750">
                        <a:buFont typeface="Arial" panose="020B0604020202020204" pitchFamily="34" charset="0"/>
                        <a:buChar char="•"/>
                      </a:pPr>
                      <a:r>
                        <a:rPr lang="en-CA" noProof="0" dirty="0"/>
                        <a:t>obey their husband in all situations. </a:t>
                      </a:r>
                    </a:p>
                    <a:p>
                      <a:pPr marL="0" indent="0">
                        <a:buFont typeface="Arial" panose="020B0604020202020204" pitchFamily="34" charset="0"/>
                        <a:buNone/>
                      </a:pPr>
                      <a:endParaRPr lang="en-CA" noProof="0" dirty="0"/>
                    </a:p>
                  </a:txBody>
                  <a:tcPr>
                    <a:solidFill>
                      <a:schemeClr val="accent1">
                        <a:lumMod val="20000"/>
                        <a:lumOff val="80000"/>
                      </a:schemeClr>
                    </a:solidFill>
                  </a:tcPr>
                </a:tc>
                <a:extLst>
                  <a:ext uri="{0D108BD9-81ED-4DB2-BD59-A6C34878D82A}">
                    <a16:rowId xmlns:a16="http://schemas.microsoft.com/office/drawing/2014/main" val="318651697"/>
                  </a:ext>
                </a:extLst>
              </a:tr>
            </a:tbl>
          </a:graphicData>
        </a:graphic>
      </p:graphicFrame>
      <p:pic>
        <p:nvPicPr>
          <p:cNvPr id="12" name="Picture 2">
            <a:extLst>
              <a:ext uri="{FF2B5EF4-FFF2-40B4-BE49-F238E27FC236}">
                <a16:creationId xmlns:a16="http://schemas.microsoft.com/office/drawing/2014/main" id="{63DE2C3A-4D38-BA1F-65FB-D3C1CD36AE2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10224" y="2436522"/>
            <a:ext cx="3038475" cy="2333625"/>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a:extLst>
              <a:ext uri="{FF2B5EF4-FFF2-40B4-BE49-F238E27FC236}">
                <a16:creationId xmlns:a16="http://schemas.microsoft.com/office/drawing/2014/main" id="{03236611-8AE7-8950-828F-F27F4C2506FD}"/>
              </a:ext>
            </a:extLst>
          </p:cNvPr>
          <p:cNvSpPr txBox="1"/>
          <p:nvPr/>
        </p:nvSpPr>
        <p:spPr>
          <a:xfrm>
            <a:off x="8910224" y="4770147"/>
            <a:ext cx="3038475" cy="600164"/>
          </a:xfrm>
          <a:prstGeom prst="rect">
            <a:avLst/>
          </a:prstGeom>
          <a:noFill/>
        </p:spPr>
        <p:txBody>
          <a:bodyPr wrap="square">
            <a:spAutoFit/>
          </a:bodyPr>
          <a:lstStyle/>
          <a:p>
            <a:r>
              <a:rPr lang="en-CA" sz="1100" b="0" i="0" dirty="0">
                <a:effectLst/>
                <a:latin typeface="Arial" panose="020B0604020202020204" pitchFamily="34" charset="0"/>
              </a:rPr>
              <a:t>Idola Saint-Jean accompanied by Suffragettes at the founding of the </a:t>
            </a:r>
            <a:r>
              <a:rPr lang="en-CA" sz="1100" dirty="0">
                <a:latin typeface="Arial" panose="020B0604020202020204" pitchFamily="34" charset="0"/>
              </a:rPr>
              <a:t>Provincial Committee for Women’s Suffrage </a:t>
            </a:r>
            <a:r>
              <a:rPr lang="en-CA" sz="1100" b="0" i="0" dirty="0">
                <a:effectLst/>
                <a:latin typeface="Arial" panose="020B0604020202020204" pitchFamily="34" charset="0"/>
              </a:rPr>
              <a:t>(1922)</a:t>
            </a:r>
            <a:endParaRPr lang="en-CA" sz="1100" dirty="0"/>
          </a:p>
        </p:txBody>
      </p:sp>
    </p:spTree>
    <p:extLst>
      <p:ext uri="{BB962C8B-B14F-4D97-AF65-F5344CB8AC3E}">
        <p14:creationId xmlns:p14="http://schemas.microsoft.com/office/powerpoint/2010/main" val="3872624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ZoneTexte 24">
            <a:extLst>
              <a:ext uri="{FF2B5EF4-FFF2-40B4-BE49-F238E27FC236}">
                <a16:creationId xmlns:a16="http://schemas.microsoft.com/office/drawing/2014/main" id="{DD18F6CB-F6FB-ADC6-941F-A43706428CB9}"/>
              </a:ext>
            </a:extLst>
          </p:cNvPr>
          <p:cNvSpPr txBox="1"/>
          <p:nvPr>
            <p:custDataLst>
              <p:tags r:id="rId1"/>
            </p:custDataLst>
          </p:nvPr>
        </p:nvSpPr>
        <p:spPr>
          <a:xfrm>
            <a:off x="5883697" y="555203"/>
            <a:ext cx="184730" cy="646331"/>
          </a:xfrm>
          <a:prstGeom prst="rect">
            <a:avLst/>
          </a:prstGeom>
          <a:noFill/>
        </p:spPr>
        <p:txBody>
          <a:bodyPr wrap="none" lIns="91440" tIns="45720" rIns="91440" bIns="45720" rtlCol="0" anchor="t">
            <a:spAutoFit/>
          </a:bodyPr>
          <a:lstStyle/>
          <a:p>
            <a:pPr algn="ctr"/>
            <a:endParaRPr lang="fr-CA" sz="3600" dirty="0">
              <a:solidFill>
                <a:srgbClr val="F6891F"/>
              </a:solidFill>
              <a:latin typeface="Arial" panose="020B0604020202020204" pitchFamily="34" charset="0"/>
              <a:cs typeface="Arial" panose="020B0604020202020204" pitchFamily="34" charset="0"/>
            </a:endParaRPr>
          </a:p>
        </p:txBody>
      </p:sp>
      <p:pic>
        <p:nvPicPr>
          <p:cNvPr id="26" name="Graphique 25" descr="Pas de danse">
            <a:extLst>
              <a:ext uri="{FF2B5EF4-FFF2-40B4-BE49-F238E27FC236}">
                <a16:creationId xmlns:a16="http://schemas.microsoft.com/office/drawing/2014/main" id="{B5BB2C14-8FC1-4A6E-9453-F51B53253ED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8216" y="698948"/>
            <a:ext cx="493621" cy="502586"/>
          </a:xfrm>
          <a:prstGeom prst="rect">
            <a:avLst/>
          </a:prstGeom>
        </p:spPr>
      </p:pic>
      <p:pic>
        <p:nvPicPr>
          <p:cNvPr id="27" name="Image 26">
            <a:extLst>
              <a:ext uri="{FF2B5EF4-FFF2-40B4-BE49-F238E27FC236}">
                <a16:creationId xmlns:a16="http://schemas.microsoft.com/office/drawing/2014/main" id="{E54422F9-FB67-B0BD-D841-CBB46DBD54E7}"/>
              </a:ext>
            </a:extLst>
          </p:cNvPr>
          <p:cNvPicPr>
            <a:picLocks noChangeAspect="1"/>
          </p:cNvPicPr>
          <p:nvPr/>
        </p:nvPicPr>
        <p:blipFill>
          <a:blip r:embed="rId6"/>
          <a:stretch>
            <a:fillRect/>
          </a:stretch>
        </p:blipFill>
        <p:spPr>
          <a:xfrm>
            <a:off x="126377" y="120976"/>
            <a:ext cx="645460" cy="436283"/>
          </a:xfrm>
          <a:prstGeom prst="rect">
            <a:avLst/>
          </a:prstGeom>
        </p:spPr>
      </p:pic>
      <p:sp>
        <p:nvSpPr>
          <p:cNvPr id="28" name="Rectangle 27">
            <a:extLst>
              <a:ext uri="{FF2B5EF4-FFF2-40B4-BE49-F238E27FC236}">
                <a16:creationId xmlns:a16="http://schemas.microsoft.com/office/drawing/2014/main" id="{89B3A729-78D0-0E49-64BC-9DC21A3B7B56}"/>
              </a:ext>
            </a:extLst>
          </p:cNvPr>
          <p:cNvSpPr/>
          <p:nvPr/>
        </p:nvSpPr>
        <p:spPr>
          <a:xfrm>
            <a:off x="1222872" y="698719"/>
            <a:ext cx="10969128" cy="584775"/>
          </a:xfrm>
          <a:prstGeom prst="rect">
            <a:avLst/>
          </a:prstGeom>
        </p:spPr>
        <p:txBody>
          <a:bodyPr wrap="square">
            <a:spAutoFit/>
          </a:bodyPr>
          <a:lstStyle/>
          <a:p>
            <a:r>
              <a:rPr lang="en-CA" sz="3200" dirty="0"/>
              <a:t>History of the women’s rights movement in Quebec</a:t>
            </a:r>
          </a:p>
        </p:txBody>
      </p:sp>
      <p:sp>
        <p:nvSpPr>
          <p:cNvPr id="29" name="Flèche : droite 28">
            <a:extLst>
              <a:ext uri="{FF2B5EF4-FFF2-40B4-BE49-F238E27FC236}">
                <a16:creationId xmlns:a16="http://schemas.microsoft.com/office/drawing/2014/main" id="{E496E11A-11DF-A901-B947-4E351023C831}"/>
              </a:ext>
            </a:extLst>
          </p:cNvPr>
          <p:cNvSpPr/>
          <p:nvPr/>
        </p:nvSpPr>
        <p:spPr>
          <a:xfrm>
            <a:off x="356119" y="3794430"/>
            <a:ext cx="11513496" cy="1728788"/>
          </a:xfrm>
          <a:prstGeom prst="rightArrow">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ZoneTexte 29">
            <a:extLst>
              <a:ext uri="{FF2B5EF4-FFF2-40B4-BE49-F238E27FC236}">
                <a16:creationId xmlns:a16="http://schemas.microsoft.com/office/drawing/2014/main" id="{4388F7AE-B54F-CC04-540F-DFC032F5D495}"/>
              </a:ext>
            </a:extLst>
          </p:cNvPr>
          <p:cNvSpPr txBox="1"/>
          <p:nvPr/>
        </p:nvSpPr>
        <p:spPr>
          <a:xfrm>
            <a:off x="449107" y="2244381"/>
            <a:ext cx="3113428" cy="461665"/>
          </a:xfrm>
          <a:prstGeom prst="rect">
            <a:avLst/>
          </a:prstGeom>
          <a:noFill/>
        </p:spPr>
        <p:txBody>
          <a:bodyPr wrap="square" rtlCol="0">
            <a:spAutoFit/>
          </a:bodyPr>
          <a:lstStyle/>
          <a:p>
            <a:r>
              <a:rPr lang="en-CA" sz="2400" dirty="0">
                <a:solidFill>
                  <a:schemeClr val="accent1"/>
                </a:solidFill>
              </a:rPr>
              <a:t>Events:</a:t>
            </a:r>
          </a:p>
        </p:txBody>
      </p:sp>
      <p:sp>
        <p:nvSpPr>
          <p:cNvPr id="31" name="ZoneTexte 30">
            <a:extLst>
              <a:ext uri="{FF2B5EF4-FFF2-40B4-BE49-F238E27FC236}">
                <a16:creationId xmlns:a16="http://schemas.microsoft.com/office/drawing/2014/main" id="{4E67F251-836C-84C8-FE71-8FD11B8F16ED}"/>
              </a:ext>
            </a:extLst>
          </p:cNvPr>
          <p:cNvSpPr txBox="1"/>
          <p:nvPr/>
        </p:nvSpPr>
        <p:spPr>
          <a:xfrm>
            <a:off x="458080" y="5273997"/>
            <a:ext cx="1927307" cy="954107"/>
          </a:xfrm>
          <a:prstGeom prst="rect">
            <a:avLst/>
          </a:prstGeom>
          <a:noFill/>
          <a:ln>
            <a:solidFill>
              <a:schemeClr val="tx1"/>
            </a:solidFill>
          </a:ln>
        </p:spPr>
        <p:txBody>
          <a:bodyPr wrap="square" rtlCol="0">
            <a:spAutoFit/>
          </a:bodyPr>
          <a:lstStyle/>
          <a:p>
            <a:r>
              <a:rPr lang="en-CA" sz="1400" dirty="0"/>
              <a:t>1917:  Women granted the right to vote in Canada (federal elections) </a:t>
            </a:r>
          </a:p>
        </p:txBody>
      </p:sp>
      <p:sp>
        <p:nvSpPr>
          <p:cNvPr id="32" name="ZoneTexte 31">
            <a:extLst>
              <a:ext uri="{FF2B5EF4-FFF2-40B4-BE49-F238E27FC236}">
                <a16:creationId xmlns:a16="http://schemas.microsoft.com/office/drawing/2014/main" id="{98EB696D-DC78-1CB2-3581-8D5AF436EA75}"/>
              </a:ext>
            </a:extLst>
          </p:cNvPr>
          <p:cNvSpPr txBox="1"/>
          <p:nvPr/>
        </p:nvSpPr>
        <p:spPr>
          <a:xfrm>
            <a:off x="5586145" y="5261608"/>
            <a:ext cx="2386012" cy="738664"/>
          </a:xfrm>
          <a:prstGeom prst="rect">
            <a:avLst/>
          </a:prstGeom>
          <a:noFill/>
          <a:ln>
            <a:solidFill>
              <a:schemeClr val="tx1"/>
            </a:solidFill>
          </a:ln>
        </p:spPr>
        <p:txBody>
          <a:bodyPr wrap="square" rtlCol="0">
            <a:spAutoFit/>
          </a:bodyPr>
          <a:lstStyle/>
          <a:p>
            <a:r>
              <a:rPr lang="en-CA" sz="1400" dirty="0"/>
              <a:t>1961: First female Member of the National Assembly in Quebec </a:t>
            </a:r>
          </a:p>
        </p:txBody>
      </p:sp>
      <p:sp>
        <p:nvSpPr>
          <p:cNvPr id="33" name="ZoneTexte 32">
            <a:extLst>
              <a:ext uri="{FF2B5EF4-FFF2-40B4-BE49-F238E27FC236}">
                <a16:creationId xmlns:a16="http://schemas.microsoft.com/office/drawing/2014/main" id="{BCB1CD76-94D5-B62D-34D4-59AEC7ED7783}"/>
              </a:ext>
            </a:extLst>
          </p:cNvPr>
          <p:cNvSpPr txBox="1"/>
          <p:nvPr/>
        </p:nvSpPr>
        <p:spPr>
          <a:xfrm>
            <a:off x="8866422" y="5239055"/>
            <a:ext cx="1732158" cy="738664"/>
          </a:xfrm>
          <a:prstGeom prst="rect">
            <a:avLst/>
          </a:prstGeom>
          <a:noFill/>
          <a:ln>
            <a:solidFill>
              <a:schemeClr val="tx1"/>
            </a:solidFill>
          </a:ln>
        </p:spPr>
        <p:txBody>
          <a:bodyPr wrap="square" rtlCol="0">
            <a:spAutoFit/>
          </a:bodyPr>
          <a:lstStyle/>
          <a:p>
            <a:r>
              <a:rPr lang="en-CA" sz="1400" dirty="0"/>
              <a:t>1993:  First female Prime Minister of Canada </a:t>
            </a:r>
          </a:p>
        </p:txBody>
      </p:sp>
      <p:sp>
        <p:nvSpPr>
          <p:cNvPr id="34" name="ZoneTexte 33">
            <a:extLst>
              <a:ext uri="{FF2B5EF4-FFF2-40B4-BE49-F238E27FC236}">
                <a16:creationId xmlns:a16="http://schemas.microsoft.com/office/drawing/2014/main" id="{4A979485-423E-FA70-BC5A-B8582A667EDB}"/>
              </a:ext>
            </a:extLst>
          </p:cNvPr>
          <p:cNvSpPr txBox="1"/>
          <p:nvPr/>
        </p:nvSpPr>
        <p:spPr>
          <a:xfrm>
            <a:off x="3562535" y="3038671"/>
            <a:ext cx="1802604" cy="738664"/>
          </a:xfrm>
          <a:prstGeom prst="rect">
            <a:avLst/>
          </a:prstGeom>
          <a:noFill/>
          <a:ln>
            <a:solidFill>
              <a:schemeClr val="tx1"/>
            </a:solidFill>
          </a:ln>
        </p:spPr>
        <p:txBody>
          <a:bodyPr wrap="square" rtlCol="0">
            <a:spAutoFit/>
          </a:bodyPr>
          <a:lstStyle/>
          <a:p>
            <a:r>
              <a:rPr lang="en-CA" sz="1400" dirty="0"/>
              <a:t>1941: Women allowed to practise law in Quebec. </a:t>
            </a:r>
          </a:p>
        </p:txBody>
      </p:sp>
      <p:sp>
        <p:nvSpPr>
          <p:cNvPr id="35" name="ZoneTexte 34">
            <a:extLst>
              <a:ext uri="{FF2B5EF4-FFF2-40B4-BE49-F238E27FC236}">
                <a16:creationId xmlns:a16="http://schemas.microsoft.com/office/drawing/2014/main" id="{8973C999-2738-AEF9-41B8-49DB344DB747}"/>
              </a:ext>
            </a:extLst>
          </p:cNvPr>
          <p:cNvSpPr txBox="1"/>
          <p:nvPr/>
        </p:nvSpPr>
        <p:spPr>
          <a:xfrm>
            <a:off x="885984" y="3180311"/>
            <a:ext cx="2386012" cy="738664"/>
          </a:xfrm>
          <a:prstGeom prst="rect">
            <a:avLst/>
          </a:prstGeom>
          <a:noFill/>
          <a:ln>
            <a:solidFill>
              <a:schemeClr val="tx1"/>
            </a:solidFill>
          </a:ln>
        </p:spPr>
        <p:txBody>
          <a:bodyPr wrap="square" rtlCol="0">
            <a:spAutoFit/>
          </a:bodyPr>
          <a:lstStyle/>
          <a:p>
            <a:r>
              <a:rPr lang="en-CA" sz="1400" dirty="0"/>
              <a:t>1927: Creation of the Canadian Alliance for Women’s Vote in Quebec. </a:t>
            </a:r>
            <a:endParaRPr lang="en-CA" sz="1600" dirty="0"/>
          </a:p>
        </p:txBody>
      </p:sp>
      <p:sp>
        <p:nvSpPr>
          <p:cNvPr id="36" name="ZoneTexte 35">
            <a:extLst>
              <a:ext uri="{FF2B5EF4-FFF2-40B4-BE49-F238E27FC236}">
                <a16:creationId xmlns:a16="http://schemas.microsoft.com/office/drawing/2014/main" id="{E79E285D-917B-34C3-EAD3-7C472D394CCA}"/>
              </a:ext>
            </a:extLst>
          </p:cNvPr>
          <p:cNvSpPr txBox="1"/>
          <p:nvPr/>
        </p:nvSpPr>
        <p:spPr>
          <a:xfrm>
            <a:off x="5689271" y="3222688"/>
            <a:ext cx="2211180" cy="800219"/>
          </a:xfrm>
          <a:prstGeom prst="rect">
            <a:avLst/>
          </a:prstGeom>
          <a:noFill/>
          <a:ln>
            <a:solidFill>
              <a:schemeClr val="tx1"/>
            </a:solidFill>
          </a:ln>
        </p:spPr>
        <p:txBody>
          <a:bodyPr wrap="square" rtlCol="0">
            <a:spAutoFit/>
          </a:bodyPr>
          <a:lstStyle/>
          <a:p>
            <a:r>
              <a:rPr lang="en-CA" sz="1400" dirty="0"/>
              <a:t>1964:</a:t>
            </a:r>
            <a:r>
              <a:rPr lang="en-CA" dirty="0"/>
              <a:t> </a:t>
            </a:r>
            <a:r>
              <a:rPr lang="en-CA" sz="1400" i="1" dirty="0"/>
              <a:t>Act respecting the legal capacity of married women </a:t>
            </a:r>
            <a:endParaRPr lang="en-CA" sz="1400" dirty="0"/>
          </a:p>
        </p:txBody>
      </p:sp>
      <p:sp>
        <p:nvSpPr>
          <p:cNvPr id="37" name="ZoneTexte 36">
            <a:extLst>
              <a:ext uri="{FF2B5EF4-FFF2-40B4-BE49-F238E27FC236}">
                <a16:creationId xmlns:a16="http://schemas.microsoft.com/office/drawing/2014/main" id="{E8423EF1-114E-6382-D81B-F1C558483CA4}"/>
              </a:ext>
            </a:extLst>
          </p:cNvPr>
          <p:cNvSpPr txBox="1"/>
          <p:nvPr/>
        </p:nvSpPr>
        <p:spPr>
          <a:xfrm>
            <a:off x="3051186" y="5269551"/>
            <a:ext cx="1417719" cy="954107"/>
          </a:xfrm>
          <a:prstGeom prst="rect">
            <a:avLst/>
          </a:prstGeom>
          <a:noFill/>
          <a:ln>
            <a:solidFill>
              <a:schemeClr val="tx1"/>
            </a:solidFill>
          </a:ln>
        </p:spPr>
        <p:txBody>
          <a:bodyPr wrap="square" rtlCol="0">
            <a:spAutoFit/>
          </a:bodyPr>
          <a:lstStyle/>
          <a:p>
            <a:r>
              <a:rPr lang="en-CA" sz="1400" dirty="0"/>
              <a:t>1940: Women granted the right to vote in Quebec </a:t>
            </a:r>
          </a:p>
        </p:txBody>
      </p:sp>
      <p:cxnSp>
        <p:nvCxnSpPr>
          <p:cNvPr id="38" name="Connecteur droit 37">
            <a:extLst>
              <a:ext uri="{FF2B5EF4-FFF2-40B4-BE49-F238E27FC236}">
                <a16:creationId xmlns:a16="http://schemas.microsoft.com/office/drawing/2014/main" id="{9CA75672-C380-9E0F-1085-A7E9F3B54D10}"/>
              </a:ext>
            </a:extLst>
          </p:cNvPr>
          <p:cNvCxnSpPr/>
          <p:nvPr/>
        </p:nvCxnSpPr>
        <p:spPr>
          <a:xfrm>
            <a:off x="1217066" y="4910376"/>
            <a:ext cx="0" cy="363621"/>
          </a:xfrm>
          <a:prstGeom prst="line">
            <a:avLst/>
          </a:prstGeom>
        </p:spPr>
        <p:style>
          <a:lnRef idx="1">
            <a:schemeClr val="dk1"/>
          </a:lnRef>
          <a:fillRef idx="0">
            <a:schemeClr val="dk1"/>
          </a:fillRef>
          <a:effectRef idx="0">
            <a:schemeClr val="dk1"/>
          </a:effectRef>
          <a:fontRef idx="minor">
            <a:schemeClr val="tx1"/>
          </a:fontRef>
        </p:style>
      </p:cxnSp>
      <p:cxnSp>
        <p:nvCxnSpPr>
          <p:cNvPr id="39" name="Connecteur droit 38">
            <a:extLst>
              <a:ext uri="{FF2B5EF4-FFF2-40B4-BE49-F238E27FC236}">
                <a16:creationId xmlns:a16="http://schemas.microsoft.com/office/drawing/2014/main" id="{4F49D263-B0A0-E7A2-1083-0B6323767FDD}"/>
              </a:ext>
            </a:extLst>
          </p:cNvPr>
          <p:cNvCxnSpPr/>
          <p:nvPr/>
        </p:nvCxnSpPr>
        <p:spPr>
          <a:xfrm>
            <a:off x="2173408" y="3967578"/>
            <a:ext cx="0" cy="363621"/>
          </a:xfrm>
          <a:prstGeom prst="line">
            <a:avLst/>
          </a:prstGeom>
        </p:spPr>
        <p:style>
          <a:lnRef idx="1">
            <a:schemeClr val="dk1"/>
          </a:lnRef>
          <a:fillRef idx="0">
            <a:schemeClr val="dk1"/>
          </a:fillRef>
          <a:effectRef idx="0">
            <a:schemeClr val="dk1"/>
          </a:effectRef>
          <a:fontRef idx="minor">
            <a:schemeClr val="tx1"/>
          </a:fontRef>
        </p:style>
      </p:cxnSp>
      <p:cxnSp>
        <p:nvCxnSpPr>
          <p:cNvPr id="40" name="Connecteur droit 39">
            <a:extLst>
              <a:ext uri="{FF2B5EF4-FFF2-40B4-BE49-F238E27FC236}">
                <a16:creationId xmlns:a16="http://schemas.microsoft.com/office/drawing/2014/main" id="{1F6AA8AB-5728-4F07-AF4C-5EE146048D65}"/>
              </a:ext>
            </a:extLst>
          </p:cNvPr>
          <p:cNvCxnSpPr/>
          <p:nvPr/>
        </p:nvCxnSpPr>
        <p:spPr>
          <a:xfrm>
            <a:off x="3927318" y="4008026"/>
            <a:ext cx="0" cy="363621"/>
          </a:xfrm>
          <a:prstGeom prst="line">
            <a:avLst/>
          </a:prstGeom>
        </p:spPr>
        <p:style>
          <a:lnRef idx="1">
            <a:schemeClr val="dk1"/>
          </a:lnRef>
          <a:fillRef idx="0">
            <a:schemeClr val="dk1"/>
          </a:fillRef>
          <a:effectRef idx="0">
            <a:schemeClr val="dk1"/>
          </a:effectRef>
          <a:fontRef idx="minor">
            <a:schemeClr val="tx1"/>
          </a:fontRef>
        </p:style>
      </p:cxnSp>
      <p:cxnSp>
        <p:nvCxnSpPr>
          <p:cNvPr id="41" name="Connecteur droit 40">
            <a:extLst>
              <a:ext uri="{FF2B5EF4-FFF2-40B4-BE49-F238E27FC236}">
                <a16:creationId xmlns:a16="http://schemas.microsoft.com/office/drawing/2014/main" id="{82E6A190-FAD0-3196-742D-B3AAAE13B26E}"/>
              </a:ext>
            </a:extLst>
          </p:cNvPr>
          <p:cNvCxnSpPr/>
          <p:nvPr/>
        </p:nvCxnSpPr>
        <p:spPr>
          <a:xfrm>
            <a:off x="3699592" y="4870858"/>
            <a:ext cx="0" cy="363621"/>
          </a:xfrm>
          <a:prstGeom prst="line">
            <a:avLst/>
          </a:prstGeom>
        </p:spPr>
        <p:style>
          <a:lnRef idx="1">
            <a:schemeClr val="dk1"/>
          </a:lnRef>
          <a:fillRef idx="0">
            <a:schemeClr val="dk1"/>
          </a:fillRef>
          <a:effectRef idx="0">
            <a:schemeClr val="dk1"/>
          </a:effectRef>
          <a:fontRef idx="minor">
            <a:schemeClr val="tx1"/>
          </a:fontRef>
        </p:style>
      </p:cxnSp>
      <p:cxnSp>
        <p:nvCxnSpPr>
          <p:cNvPr id="42" name="Connecteur droit 41">
            <a:extLst>
              <a:ext uri="{FF2B5EF4-FFF2-40B4-BE49-F238E27FC236}">
                <a16:creationId xmlns:a16="http://schemas.microsoft.com/office/drawing/2014/main" id="{C45826C6-0541-E3B1-5721-EA84948D5A3F}"/>
              </a:ext>
            </a:extLst>
          </p:cNvPr>
          <p:cNvCxnSpPr/>
          <p:nvPr/>
        </p:nvCxnSpPr>
        <p:spPr>
          <a:xfrm>
            <a:off x="7272284" y="4023916"/>
            <a:ext cx="0" cy="363621"/>
          </a:xfrm>
          <a:prstGeom prst="line">
            <a:avLst/>
          </a:prstGeom>
        </p:spPr>
        <p:style>
          <a:lnRef idx="1">
            <a:schemeClr val="dk1"/>
          </a:lnRef>
          <a:fillRef idx="0">
            <a:schemeClr val="dk1"/>
          </a:fillRef>
          <a:effectRef idx="0">
            <a:schemeClr val="dk1"/>
          </a:effectRef>
          <a:fontRef idx="minor">
            <a:schemeClr val="tx1"/>
          </a:fontRef>
        </p:style>
      </p:cxnSp>
      <p:cxnSp>
        <p:nvCxnSpPr>
          <p:cNvPr id="43" name="Connecteur droit 42">
            <a:extLst>
              <a:ext uri="{FF2B5EF4-FFF2-40B4-BE49-F238E27FC236}">
                <a16:creationId xmlns:a16="http://schemas.microsoft.com/office/drawing/2014/main" id="{D4914233-AF2F-854D-5E41-806BA1D0F375}"/>
              </a:ext>
            </a:extLst>
          </p:cNvPr>
          <p:cNvCxnSpPr/>
          <p:nvPr/>
        </p:nvCxnSpPr>
        <p:spPr>
          <a:xfrm>
            <a:off x="6648526" y="4870858"/>
            <a:ext cx="0" cy="363621"/>
          </a:xfrm>
          <a:prstGeom prst="line">
            <a:avLst/>
          </a:prstGeom>
        </p:spPr>
        <p:style>
          <a:lnRef idx="1">
            <a:schemeClr val="dk1"/>
          </a:lnRef>
          <a:fillRef idx="0">
            <a:schemeClr val="dk1"/>
          </a:fillRef>
          <a:effectRef idx="0">
            <a:schemeClr val="dk1"/>
          </a:effectRef>
          <a:fontRef idx="minor">
            <a:schemeClr val="tx1"/>
          </a:fontRef>
        </p:style>
      </p:cxnSp>
      <p:cxnSp>
        <p:nvCxnSpPr>
          <p:cNvPr id="44" name="Connecteur droit 43">
            <a:extLst>
              <a:ext uri="{FF2B5EF4-FFF2-40B4-BE49-F238E27FC236}">
                <a16:creationId xmlns:a16="http://schemas.microsoft.com/office/drawing/2014/main" id="{191AA35D-731A-D1F2-D66B-E0DF3C518A91}"/>
              </a:ext>
            </a:extLst>
          </p:cNvPr>
          <p:cNvCxnSpPr/>
          <p:nvPr/>
        </p:nvCxnSpPr>
        <p:spPr>
          <a:xfrm>
            <a:off x="9874062" y="4752741"/>
            <a:ext cx="0" cy="363621"/>
          </a:xfrm>
          <a:prstGeom prst="line">
            <a:avLst/>
          </a:prstGeom>
        </p:spPr>
        <p:style>
          <a:lnRef idx="1">
            <a:schemeClr val="dk1"/>
          </a:lnRef>
          <a:fillRef idx="0">
            <a:schemeClr val="dk1"/>
          </a:fillRef>
          <a:effectRef idx="0">
            <a:schemeClr val="dk1"/>
          </a:effectRef>
          <a:fontRef idx="minor">
            <a:schemeClr val="tx1"/>
          </a:fontRef>
        </p:style>
      </p:cxnSp>
      <p:sp>
        <p:nvSpPr>
          <p:cNvPr id="45" name="ZoneTexte 44">
            <a:extLst>
              <a:ext uri="{FF2B5EF4-FFF2-40B4-BE49-F238E27FC236}">
                <a16:creationId xmlns:a16="http://schemas.microsoft.com/office/drawing/2014/main" id="{E6BD5FC5-AD53-EBCA-349E-BE8E8B3FFFB1}"/>
              </a:ext>
            </a:extLst>
          </p:cNvPr>
          <p:cNvSpPr txBox="1"/>
          <p:nvPr/>
        </p:nvSpPr>
        <p:spPr>
          <a:xfrm>
            <a:off x="8058603" y="3216083"/>
            <a:ext cx="1644796" cy="1015663"/>
          </a:xfrm>
          <a:prstGeom prst="rect">
            <a:avLst/>
          </a:prstGeom>
          <a:noFill/>
          <a:ln>
            <a:solidFill>
              <a:schemeClr val="tx1"/>
            </a:solidFill>
          </a:ln>
        </p:spPr>
        <p:txBody>
          <a:bodyPr wrap="square" rtlCol="0">
            <a:spAutoFit/>
          </a:bodyPr>
          <a:lstStyle/>
          <a:p>
            <a:r>
              <a:rPr lang="en-CA" sz="1400" dirty="0"/>
              <a:t>1975: Prohibition against discrimination based on sex </a:t>
            </a:r>
            <a:r>
              <a:rPr lang="en-CA" dirty="0"/>
              <a:t> </a:t>
            </a:r>
            <a:endParaRPr lang="en-CA" sz="1400" dirty="0"/>
          </a:p>
        </p:txBody>
      </p:sp>
      <p:cxnSp>
        <p:nvCxnSpPr>
          <p:cNvPr id="46" name="Connecteur droit 45">
            <a:extLst>
              <a:ext uri="{FF2B5EF4-FFF2-40B4-BE49-F238E27FC236}">
                <a16:creationId xmlns:a16="http://schemas.microsoft.com/office/drawing/2014/main" id="{9A78AF81-07EE-905F-9804-674C01FFB141}"/>
              </a:ext>
            </a:extLst>
          </p:cNvPr>
          <p:cNvCxnSpPr/>
          <p:nvPr/>
        </p:nvCxnSpPr>
        <p:spPr>
          <a:xfrm>
            <a:off x="8866422" y="4023916"/>
            <a:ext cx="0" cy="363621"/>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6627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E2951788-1DA8-4250-C5F9-0DF6FC4EC99C}"/>
              </a:ext>
            </a:extLst>
          </p:cNvPr>
          <p:cNvSpPr txBox="1"/>
          <p:nvPr>
            <p:custDataLst>
              <p:tags r:id="rId1"/>
            </p:custDataLst>
          </p:nvPr>
        </p:nvSpPr>
        <p:spPr>
          <a:xfrm>
            <a:off x="5883697" y="555203"/>
            <a:ext cx="184730" cy="646331"/>
          </a:xfrm>
          <a:prstGeom prst="rect">
            <a:avLst/>
          </a:prstGeom>
          <a:noFill/>
        </p:spPr>
        <p:txBody>
          <a:bodyPr wrap="none" lIns="91440" tIns="45720" rIns="91440" bIns="45720" rtlCol="0" anchor="t">
            <a:spAutoFit/>
          </a:bodyPr>
          <a:lstStyle/>
          <a:p>
            <a:pPr algn="ctr"/>
            <a:endParaRPr lang="fr-CA" sz="3600" dirty="0">
              <a:solidFill>
                <a:srgbClr val="F6891F"/>
              </a:solidFill>
              <a:latin typeface="Arial" panose="020B0604020202020204" pitchFamily="34" charset="0"/>
              <a:cs typeface="Arial" panose="020B0604020202020204" pitchFamily="34" charset="0"/>
            </a:endParaRPr>
          </a:p>
        </p:txBody>
      </p:sp>
      <p:sp>
        <p:nvSpPr>
          <p:cNvPr id="9" name="ZoneTexte 8">
            <a:extLst>
              <a:ext uri="{FF2B5EF4-FFF2-40B4-BE49-F238E27FC236}">
                <a16:creationId xmlns:a16="http://schemas.microsoft.com/office/drawing/2014/main" id="{B207B6AF-B271-4A4E-8976-36B53CBA7B8E}"/>
              </a:ext>
            </a:extLst>
          </p:cNvPr>
          <p:cNvSpPr txBox="1"/>
          <p:nvPr/>
        </p:nvSpPr>
        <p:spPr>
          <a:xfrm>
            <a:off x="175986" y="499851"/>
            <a:ext cx="1141542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3600" dirty="0"/>
              <a:t>Today : Gender Inequality Index: </a:t>
            </a:r>
            <a:endParaRPr lang="en-CA" sz="2400" dirty="0">
              <a:cs typeface="Calibri"/>
            </a:endParaRPr>
          </a:p>
        </p:txBody>
      </p:sp>
      <p:pic>
        <p:nvPicPr>
          <p:cNvPr id="10" name="Image 9">
            <a:extLst>
              <a:ext uri="{FF2B5EF4-FFF2-40B4-BE49-F238E27FC236}">
                <a16:creationId xmlns:a16="http://schemas.microsoft.com/office/drawing/2014/main" id="{D14CCEC3-2ED2-3E8C-1390-CB769ADA5810}"/>
              </a:ext>
            </a:extLst>
          </p:cNvPr>
          <p:cNvPicPr>
            <a:picLocks noChangeAspect="1"/>
          </p:cNvPicPr>
          <p:nvPr/>
        </p:nvPicPr>
        <p:blipFill>
          <a:blip r:embed="rId4"/>
          <a:stretch>
            <a:fillRect/>
          </a:stretch>
        </p:blipFill>
        <p:spPr>
          <a:xfrm>
            <a:off x="0" y="1256886"/>
            <a:ext cx="7138987" cy="5230466"/>
          </a:xfrm>
          <a:prstGeom prst="rect">
            <a:avLst/>
          </a:prstGeom>
        </p:spPr>
      </p:pic>
      <p:pic>
        <p:nvPicPr>
          <p:cNvPr id="11" name="Image 10">
            <a:extLst>
              <a:ext uri="{FF2B5EF4-FFF2-40B4-BE49-F238E27FC236}">
                <a16:creationId xmlns:a16="http://schemas.microsoft.com/office/drawing/2014/main" id="{50E306CD-C25B-EB84-7AC9-FB996BF6BDF0}"/>
              </a:ext>
            </a:extLst>
          </p:cNvPr>
          <p:cNvPicPr>
            <a:picLocks noChangeAspect="1"/>
          </p:cNvPicPr>
          <p:nvPr/>
        </p:nvPicPr>
        <p:blipFill>
          <a:blip r:embed="rId5"/>
          <a:stretch>
            <a:fillRect/>
          </a:stretch>
        </p:blipFill>
        <p:spPr>
          <a:xfrm>
            <a:off x="4295775" y="5413780"/>
            <a:ext cx="857146" cy="1128924"/>
          </a:xfrm>
          <a:prstGeom prst="rect">
            <a:avLst/>
          </a:prstGeom>
        </p:spPr>
      </p:pic>
      <p:sp>
        <p:nvSpPr>
          <p:cNvPr id="12" name="ZoneTexte 11">
            <a:extLst>
              <a:ext uri="{FF2B5EF4-FFF2-40B4-BE49-F238E27FC236}">
                <a16:creationId xmlns:a16="http://schemas.microsoft.com/office/drawing/2014/main" id="{7B26FEAB-8BF5-E67F-98E9-B23F4BE5B68D}"/>
              </a:ext>
            </a:extLst>
          </p:cNvPr>
          <p:cNvSpPr txBox="1"/>
          <p:nvPr/>
        </p:nvSpPr>
        <p:spPr>
          <a:xfrm>
            <a:off x="7886701" y="1828562"/>
            <a:ext cx="4157662" cy="3231654"/>
          </a:xfrm>
          <a:prstGeom prst="rect">
            <a:avLst/>
          </a:prstGeom>
          <a:noFill/>
          <a:ln>
            <a:solidFill>
              <a:schemeClr val="tx1"/>
            </a:solidFill>
          </a:ln>
        </p:spPr>
        <p:txBody>
          <a:bodyPr wrap="square" lIns="91440" tIns="45720" rIns="91440" bIns="45720" rtlCol="0" anchor="t">
            <a:spAutoFit/>
          </a:bodyPr>
          <a:lstStyle/>
          <a:p>
            <a:r>
              <a:rPr lang="en-CA" sz="2000" b="1" dirty="0"/>
              <a:t>Statistics used in the calculation:</a:t>
            </a:r>
          </a:p>
          <a:p>
            <a:endParaRPr lang="en-CA" sz="2000" b="1" dirty="0">
              <a:cs typeface="Calibri"/>
            </a:endParaRPr>
          </a:p>
          <a:p>
            <a:pPr marL="285750" indent="-285750">
              <a:buFont typeface="Arial" panose="020B0604020202020204" pitchFamily="34" charset="0"/>
              <a:buChar char="•"/>
            </a:pPr>
            <a:r>
              <a:rPr lang="en-CA" dirty="0"/>
              <a:t>Rate of high school graduation</a:t>
            </a:r>
            <a:endParaRPr lang="en-CA" dirty="0">
              <a:cs typeface="Calibri"/>
            </a:endParaRPr>
          </a:p>
          <a:p>
            <a:pPr marL="285750" indent="-285750">
              <a:buFont typeface="Arial" panose="020B0604020202020204" pitchFamily="34" charset="0"/>
              <a:buChar char="•"/>
            </a:pPr>
            <a:r>
              <a:rPr lang="en-CA" dirty="0"/>
              <a:t>Rate of employment</a:t>
            </a:r>
            <a:endParaRPr lang="en-CA" dirty="0">
              <a:cs typeface="Calibri"/>
            </a:endParaRPr>
          </a:p>
          <a:p>
            <a:pPr marL="285750" indent="-285750">
              <a:buFont typeface="Arial" panose="020B0604020202020204" pitchFamily="34" charset="0"/>
              <a:buChar char="•"/>
            </a:pPr>
            <a:r>
              <a:rPr lang="en-CA" dirty="0"/>
              <a:t>Share of female managers  </a:t>
            </a:r>
            <a:endParaRPr lang="en-CA" dirty="0">
              <a:cs typeface="Calibri"/>
            </a:endParaRPr>
          </a:p>
          <a:p>
            <a:pPr marL="285750" indent="-285750">
              <a:buFont typeface="Arial" panose="020B0604020202020204" pitchFamily="34" charset="0"/>
              <a:buChar char="•"/>
            </a:pPr>
            <a:r>
              <a:rPr lang="en-CA" dirty="0"/>
              <a:t>Share of parliamentary seats </a:t>
            </a:r>
          </a:p>
          <a:p>
            <a:endParaRPr lang="en-CA" dirty="0">
              <a:cs typeface="Calibri"/>
            </a:endParaRPr>
          </a:p>
          <a:p>
            <a:pPr marL="285750" indent="-285750">
              <a:buFont typeface="Arial" panose="020B0604020202020204" pitchFamily="34" charset="0"/>
              <a:buChar char="•"/>
            </a:pPr>
            <a:r>
              <a:rPr lang="en-CA" dirty="0"/>
              <a:t>Maternal mortality ratio</a:t>
            </a:r>
            <a:endParaRPr lang="en-CA" dirty="0">
              <a:cs typeface="Calibri"/>
            </a:endParaRPr>
          </a:p>
          <a:p>
            <a:pPr marL="285750" indent="-285750">
              <a:buFont typeface="Arial" panose="020B0604020202020204" pitchFamily="34" charset="0"/>
              <a:buChar char="•"/>
            </a:pPr>
            <a:r>
              <a:rPr lang="en-CA" dirty="0"/>
              <a:t>Adolescent birth rate</a:t>
            </a:r>
          </a:p>
          <a:p>
            <a:endParaRPr lang="en-CA" dirty="0">
              <a:cs typeface="Calibri"/>
            </a:endParaRPr>
          </a:p>
        </p:txBody>
      </p:sp>
    </p:spTree>
    <p:extLst>
      <p:ext uri="{BB962C8B-B14F-4D97-AF65-F5344CB8AC3E}">
        <p14:creationId xmlns:p14="http://schemas.microsoft.com/office/powerpoint/2010/main" val="3813285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éducaloi - Atelier 2021">
  <a:themeElements>
    <a:clrScheme name="éducaloi">
      <a:dk1>
        <a:srgbClr val="212121"/>
      </a:dk1>
      <a:lt1>
        <a:srgbClr val="FFFFFF"/>
      </a:lt1>
      <a:dk2>
        <a:srgbClr val="000000"/>
      </a:dk2>
      <a:lt2>
        <a:srgbClr val="EAEAEA"/>
      </a:lt2>
      <a:accent1>
        <a:srgbClr val="F6891F"/>
      </a:accent1>
      <a:accent2>
        <a:srgbClr val="333F48"/>
      </a:accent2>
      <a:accent3>
        <a:srgbClr val="C1C6C8"/>
      </a:accent3>
      <a:accent4>
        <a:srgbClr val="919191"/>
      </a:accent4>
      <a:accent5>
        <a:srgbClr val="C0C0C0"/>
      </a:accent5>
      <a:accent6>
        <a:srgbClr val="EAEAEA"/>
      </a:accent6>
      <a:hlink>
        <a:srgbClr val="212121"/>
      </a:hlink>
      <a:folHlink>
        <a:srgbClr val="7979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solidFill>
            <a:schemeClr val="accent1"/>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24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éducaloi - Atelier 2021 - Anglais">
  <a:themeElements>
    <a:clrScheme name="éducaloi">
      <a:dk1>
        <a:srgbClr val="212121"/>
      </a:dk1>
      <a:lt1>
        <a:srgbClr val="FFFFFF"/>
      </a:lt1>
      <a:dk2>
        <a:srgbClr val="000000"/>
      </a:dk2>
      <a:lt2>
        <a:srgbClr val="EAEAEA"/>
      </a:lt2>
      <a:accent1>
        <a:srgbClr val="F6891F"/>
      </a:accent1>
      <a:accent2>
        <a:srgbClr val="333F48"/>
      </a:accent2>
      <a:accent3>
        <a:srgbClr val="C1C6C8"/>
      </a:accent3>
      <a:accent4>
        <a:srgbClr val="919191"/>
      </a:accent4>
      <a:accent5>
        <a:srgbClr val="C0C0C0"/>
      </a:accent5>
      <a:accent6>
        <a:srgbClr val="EAEAEA"/>
      </a:accent6>
      <a:hlink>
        <a:srgbClr val="212121"/>
      </a:hlink>
      <a:folHlink>
        <a:srgbClr val="7979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solidFill>
            <a:schemeClr val="accent1"/>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24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085B9818581084FA07A511A975E73B0" ma:contentTypeVersion="22" ma:contentTypeDescription="Crée un document." ma:contentTypeScope="" ma:versionID="2a90a7d543790f5e7d35d8ca0a75cce7">
  <xsd:schema xmlns:xsd="http://www.w3.org/2001/XMLSchema" xmlns:xs="http://www.w3.org/2001/XMLSchema" xmlns:p="http://schemas.microsoft.com/office/2006/metadata/properties" xmlns:ns2="26cc9b95-bf92-4103-b8de-0e6845ac7fa9" xmlns:ns3="580a2e17-f139-49de-a9ea-8883fe6eb758" targetNamespace="http://schemas.microsoft.com/office/2006/metadata/properties" ma:root="true" ma:fieldsID="5072e1084472b07420617fcb0cc818bc" ns2:_="" ns3:_="">
    <xsd:import namespace="26cc9b95-bf92-4103-b8de-0e6845ac7fa9"/>
    <xsd:import namespace="580a2e17-f139-49de-a9ea-8883fe6eb758"/>
    <xsd:element name="properties">
      <xsd:complexType>
        <xsd:sequence>
          <xsd:element name="documentManagement">
            <xsd:complexType>
              <xsd:all>
                <xsd:element ref="ns2:Titre_x0020_anglais" minOccurs="0"/>
                <xsd:element ref="ns2:MiseAJour" minOccurs="0"/>
                <xsd:element ref="ns3:MediaServiceMetadata" minOccurs="0"/>
                <xsd:element ref="ns3:MediaServiceFastMetadata" minOccurs="0"/>
                <xsd:element ref="ns3:MediaServiceDateTaken" minOccurs="0"/>
                <xsd:element ref="ns3:MediaServiceGenerationTime" minOccurs="0"/>
                <xsd:element ref="ns3:MediaServiceEventHashCode" minOccurs="0"/>
                <xsd:element ref="ns3:MediaServiceOCR" minOccurs="0"/>
                <xsd:element ref="ns2:Notes1" minOccurs="0"/>
                <xsd:element ref="ns2:Type_x0020_d_x0027_activité"/>
                <xsd:element ref="ns2:EnLigneEN" minOccurs="0"/>
                <xsd:element ref="ns2:EnLigneFR" minOccurs="0"/>
                <xsd:element ref="ns3:MediaServiceAutoKeyPoints" minOccurs="0"/>
                <xsd:element ref="ns3:MediaServiceKeyPoints" minOccurs="0"/>
                <xsd:element ref="ns3:MediaServiceLocation" minOccurs="0"/>
                <xsd:element ref="ns3:lcf76f155ced4ddcb4097134ff3c332f" minOccurs="0"/>
                <xsd:element ref="ns2:TaxCatchAll" minOccurs="0"/>
                <xsd:element ref="ns3:Date" minOccurs="0"/>
                <xsd:element ref="ns3:MediaServiceObjectDetectorVersions" minOccurs="0"/>
                <xsd:element ref="ns2:Disciplines_x0020_scolaires" minOccurs="0"/>
                <xsd:element ref="ns2:Bilingue" minOccurs="0"/>
                <xsd:element ref="ns2:Niveau_x0020_suggéré"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cc9b95-bf92-4103-b8de-0e6845ac7fa9" elementFormDefault="qualified">
    <xsd:import namespace="http://schemas.microsoft.com/office/2006/documentManagement/types"/>
    <xsd:import namespace="http://schemas.microsoft.com/office/infopath/2007/PartnerControls"/>
    <xsd:element name="Titre_x0020_anglais" ma:index="8" nillable="true" ma:displayName="Nom anglais" ma:internalName="Titre_x0020_anglais">
      <xsd:simpleType>
        <xsd:restriction base="dms:Text">
          <xsd:maxLength value="255"/>
        </xsd:restriction>
      </xsd:simpleType>
    </xsd:element>
    <xsd:element name="MiseAJour" ma:index="9" nillable="true" ma:displayName="Mise à jour" ma:format="DateOnly" ma:internalName="MiseAJour">
      <xsd:simpleType>
        <xsd:restriction base="dms:DateTime"/>
      </xsd:simpleType>
    </xsd:element>
    <xsd:element name="Notes1" ma:index="16" nillable="true" ma:displayName="Notes / Commentaires" ma:internalName="Notes1">
      <xsd:simpleType>
        <xsd:restriction base="dms:Note">
          <xsd:maxLength value="255"/>
        </xsd:restriction>
      </xsd:simpleType>
    </xsd:element>
    <xsd:element name="Type_x0020_d_x0027_activité" ma:index="17" ma:displayName="Type d'activité" ma:format="Dropdown" ma:indexed="true" ma:internalName="Type_x0020_d_x0027_activit_x00e9_">
      <xsd:simpleType>
        <xsd:restriction base="dms:Choice">
          <xsd:enumeration value="Atelier en classe"/>
          <xsd:enumeration value="Trousse pédagogique"/>
          <xsd:enumeration value="Textes pour Éducation financière"/>
          <xsd:enumeration value="Jeux-questionnaires interactifs"/>
          <xsd:enumeration value="Guides pour l'éducation aux adultes"/>
          <xsd:enumeration value="Video"/>
          <xsd:enumeration value="Contenus imprimables / autres"/>
        </xsd:restriction>
      </xsd:simpleType>
    </xsd:element>
    <xsd:element name="EnLigneEN" ma:index="18" nillable="true" ma:displayName="En ligne (ANG)" ma:default="0" ma:internalName="EnLigneEN">
      <xsd:simpleType>
        <xsd:restriction base="dms:Boolean"/>
      </xsd:simpleType>
    </xsd:element>
    <xsd:element name="EnLigneFR" ma:index="19" nillable="true" ma:displayName="En ligne (FR)" ma:default="0" ma:internalName="EnLigneFR">
      <xsd:simpleType>
        <xsd:restriction base="dms:Boolean"/>
      </xsd:simpleType>
    </xsd:element>
    <xsd:element name="TaxCatchAll" ma:index="25" nillable="true" ma:displayName="Taxonomy Catch All Column" ma:hidden="true" ma:list="{c6c74e4d-993a-416b-b18b-696c2c352dd1}" ma:internalName="TaxCatchAll" ma:showField="CatchAllData" ma:web="26cc9b95-bf92-4103-b8de-0e6845ac7fa9">
      <xsd:complexType>
        <xsd:complexContent>
          <xsd:extension base="dms:MultiChoiceLookup">
            <xsd:sequence>
              <xsd:element name="Value" type="dms:Lookup" maxOccurs="unbounded" minOccurs="0" nillable="true"/>
            </xsd:sequence>
          </xsd:extension>
        </xsd:complexContent>
      </xsd:complexType>
    </xsd:element>
    <xsd:element name="Disciplines_x0020_scolaires" ma:index="28" nillable="true" ma:displayName="Disciplines scolaires" ma:description="Disciplines scolaires affichés sur Educationjuridique.ca" ma:format="Dropdown" ma:internalName="Disciplines_x0020_scolaires">
      <xsd:simpleType>
        <xsd:restriction base="dms:Choice">
          <xsd:enumeration value="Anglais, langue seconde"/>
          <xsd:enumeration value="Droit"/>
          <xsd:enumeration value="Éducation aux adultes"/>
          <xsd:enumeration value="Éducation financière"/>
          <xsd:enumeration value="English, language arts"/>
          <xsd:enumeration value="Entrepreneuriat"/>
          <xsd:enumeration value="Éthique et culture religieuse"/>
          <xsd:enumeration value="Exploration de la formation professionnelle"/>
          <xsd:enumeration value="Formation axée sur l'emploi"/>
          <xsd:enumeration value="Français"/>
          <xsd:enumeration value="Français, langue seconde"/>
          <xsd:enumeration value="Histoire et éducation à la citoyenneté"/>
          <xsd:enumeration value="Histoire du Québec et du Canada"/>
          <xsd:enumeration value="Monde contemporain"/>
          <xsd:enumeration value="Projet personnel d'orientation"/>
          <xsd:enumeration value="Univers social (primaire)"/>
        </xsd:restriction>
      </xsd:simpleType>
    </xsd:element>
    <xsd:element name="Bilingue" ma:index="29" nillable="true" ma:displayName="Bilingue" ma:default="non" ma:description="Contenu bilingue?" ma:format="Dropdown" ma:internalName="Bilingue">
      <xsd:simpleType>
        <xsd:restriction base="dms:Choice">
          <xsd:enumeration value="non"/>
          <xsd:enumeration value="oui"/>
        </xsd:restriction>
      </xsd:simpleType>
    </xsd:element>
    <xsd:element name="Niveau_x0020_suggéré" ma:index="30" nillable="true" ma:displayName="Niveau suggéré" ma:description="Métadonnée qui appraît sur la page de la ressource sur le site EJ.ca (pas comme public-cible)" ma:format="Dropdown" ma:internalName="Niveau_x0020_sugg_x00e9_r_x00e9_">
      <xsd:simpleType>
        <xsd:restriction base="dms:Choice">
          <xsd:enumeration value="Primaire - Premier cycle"/>
          <xsd:enumeration value="Primaire - Deuxième cycle"/>
          <xsd:enumeration value="Primaire - Troisième cycle"/>
          <xsd:enumeration value="Secondaire - Premier cycle"/>
          <xsd:enumeration value="1re secondaire"/>
          <xsd:enumeration value="2e secondaire"/>
          <xsd:enumeration value="Secondaire - Deuxième cycle"/>
          <xsd:enumeration value="3e secondaire"/>
          <xsd:enumeration value="4e secondaire"/>
          <xsd:enumeration value="5e secondaire"/>
          <xsd:enumeration value="16-25 ans"/>
          <xsd:enumeration value="Cégep"/>
          <xsd:enumeration value="Éducation aux adultes"/>
        </xsd:restriction>
      </xsd:simpleType>
    </xsd:element>
  </xsd:schema>
  <xsd:schema xmlns:xsd="http://www.w3.org/2001/XMLSchema" xmlns:xs="http://www.w3.org/2001/XMLSchema" xmlns:dms="http://schemas.microsoft.com/office/2006/documentManagement/types" xmlns:pc="http://schemas.microsoft.com/office/infopath/2007/PartnerControls" targetNamespace="580a2e17-f139-49de-a9ea-8883fe6eb75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Balises d’images" ma:readOnly="false" ma:fieldId="{5cf76f15-5ced-4ddc-b409-7134ff3c332f}" ma:taxonomyMulti="true" ma:sspId="299ed9a0-a2e4-4baf-bc0e-5da7c71c4752" ma:termSetId="09814cd3-568e-fe90-9814-8d621ff8fb84" ma:anchorId="fba54fb3-c3e1-fe81-a776-ca4b69148c4d" ma:open="true" ma:isKeyword="false">
      <xsd:complexType>
        <xsd:sequence>
          <xsd:element ref="pc:Terms" minOccurs="0" maxOccurs="1"/>
        </xsd:sequence>
      </xsd:complexType>
    </xsd:element>
    <xsd:element name="Date" ma:index="26" nillable="true" ma:displayName="Date" ma:format="DateTime" ma:internalName="Date">
      <xsd:simpleType>
        <xsd:restriction base="dms:DateTime"/>
      </xsd:simple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80a2e17-f139-49de-a9ea-8883fe6eb758">
      <Terms xmlns="http://schemas.microsoft.com/office/infopath/2007/PartnerControls"/>
    </lcf76f155ced4ddcb4097134ff3c332f>
    <TaxCatchAll xmlns="26cc9b95-bf92-4103-b8de-0e6845ac7fa9" xsi:nil="true"/>
    <EnLigneEN xmlns="26cc9b95-bf92-4103-b8de-0e6845ac7fa9">true</EnLigneEN>
    <Type_x0020_d_x0027_activité xmlns="26cc9b95-bf92-4103-b8de-0e6845ac7fa9">Trousse pédagogique</Type_x0020_d_x0027_activité>
    <Titre_x0020_anglais xmlns="26cc9b95-bf92-4103-b8de-0e6845ac7fa9">State and Justice throughout history</Titre_x0020_anglais>
    <MiseAJour xmlns="26cc9b95-bf92-4103-b8de-0e6845ac7fa9" xsi:nil="true"/>
    <Notes1 xmlns="26cc9b95-bf92-4103-b8de-0e6845ac7fa9" xsi:nil="true"/>
    <EnLigneFR xmlns="26cc9b95-bf92-4103-b8de-0e6845ac7fa9">true</EnLigneFR>
    <Date xmlns="580a2e17-f139-49de-a9ea-8883fe6eb758" xsi:nil="true"/>
    <Bilingue xmlns="26cc9b95-bf92-4103-b8de-0e6845ac7fa9">non</Bilingue>
    <Disciplines_x0020_scolaires xmlns="26cc9b95-bf92-4103-b8de-0e6845ac7fa9" xsi:nil="true"/>
    <Niveau_x0020_suggéré xmlns="26cc9b95-bf92-4103-b8de-0e6845ac7fa9" xsi:nil="true"/>
  </documentManagement>
</p:properties>
</file>

<file path=customXml/itemProps1.xml><?xml version="1.0" encoding="utf-8"?>
<ds:datastoreItem xmlns:ds="http://schemas.openxmlformats.org/officeDocument/2006/customXml" ds:itemID="{034155E1-4709-4D60-B596-D0195B0B3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cc9b95-bf92-4103-b8de-0e6845ac7fa9"/>
    <ds:schemaRef ds:uri="580a2e17-f139-49de-a9ea-8883fe6eb7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7DB8ED9-BD7A-4829-916A-CD4153AAA2B2}">
  <ds:schemaRefs>
    <ds:schemaRef ds:uri="http://schemas.microsoft.com/sharepoint/v3/contenttype/forms"/>
  </ds:schemaRefs>
</ds:datastoreItem>
</file>

<file path=customXml/itemProps3.xml><?xml version="1.0" encoding="utf-8"?>
<ds:datastoreItem xmlns:ds="http://schemas.openxmlformats.org/officeDocument/2006/customXml" ds:itemID="{8937B8FB-EB27-400B-9495-8EF1A31EAD1C}">
  <ds:schemaRefs>
    <ds:schemaRef ds:uri="http://schemas.microsoft.com/office/2006/documentManagement/types"/>
    <ds:schemaRef ds:uri="http://schemas.microsoft.com/office/infopath/2007/PartnerControls"/>
    <ds:schemaRef ds:uri="http://schemas.microsoft.com/office/2006/metadata/properties"/>
    <ds:schemaRef ds:uri="26cc9b95-bf92-4103-b8de-0e6845ac7fa9"/>
    <ds:schemaRef ds:uri="http://purl.org/dc/dcmitype/"/>
    <ds:schemaRef ds:uri="http://purl.org/dc/elements/1.1/"/>
    <ds:schemaRef ds:uri="http://schemas.openxmlformats.org/package/2006/metadata/core-properties"/>
    <ds:schemaRef ds:uri="580a2e17-f139-49de-a9ea-8883fe6eb758"/>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1094</TotalTime>
  <Words>4719</Words>
  <Application>Microsoft Office PowerPoint</Application>
  <PresentationFormat>Widescreen</PresentationFormat>
  <Paragraphs>364</Paragraphs>
  <Slides>19</Slides>
  <Notes>19</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19</vt:i4>
      </vt:variant>
    </vt:vector>
  </HeadingPairs>
  <TitlesOfParts>
    <vt:vector size="30" baseType="lpstr">
      <vt:lpstr>Arial</vt:lpstr>
      <vt:lpstr>Arial,Sans-Serif</vt:lpstr>
      <vt:lpstr>Calibri</vt:lpstr>
      <vt:lpstr>Calibri Light</vt:lpstr>
      <vt:lpstr>Courier New</vt:lpstr>
      <vt:lpstr>Helvetica Light</vt:lpstr>
      <vt:lpstr>Police système</vt:lpstr>
      <vt:lpstr>Wingdings</vt:lpstr>
      <vt:lpstr>éducaloi - Atelier 2021</vt:lpstr>
      <vt:lpstr>Thème Office</vt:lpstr>
      <vt:lpstr>éducaloi - Atelier 2021 - Anglais</vt:lpstr>
      <vt:lpstr>Civil Rights and Freedoms</vt:lpstr>
      <vt:lpstr>PowerPoint Presentation</vt:lpstr>
      <vt:lpstr>PowerPoint Presentation</vt:lpstr>
      <vt:lpstr>History of the civil rights movement in the United States</vt:lpstr>
      <vt:lpstr>PowerPoint Presentation</vt:lpstr>
      <vt:lpstr>PowerPoint Presentation</vt:lpstr>
      <vt:lpstr>PowerPoint Presentation</vt:lpstr>
      <vt:lpstr>PowerPoint Presentation</vt:lpstr>
      <vt:lpstr>PowerPoint Presentation</vt:lpstr>
      <vt:lpstr>PowerPoint Presentation</vt:lpstr>
      <vt:lpstr>La discrimination </vt:lpstr>
      <vt:lpstr>How does the law define discrimination?</vt:lpstr>
      <vt:lpstr>PowerPoint Presentation</vt:lpstr>
      <vt:lpstr>PowerPoint Presentation</vt:lpstr>
      <vt:lpstr>PowerPoint Presentation</vt:lpstr>
      <vt:lpstr>Many of these changes came into effect when laws were amended. Who decides on the laws?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Sophie Le Bigot</dc:creator>
  <cp:lastModifiedBy>Thais Cattani Perroni</cp:lastModifiedBy>
  <cp:revision>192</cp:revision>
  <dcterms:created xsi:type="dcterms:W3CDTF">2021-02-22T16:21:34Z</dcterms:created>
  <dcterms:modified xsi:type="dcterms:W3CDTF">2023-08-17T18:53:15Z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0x010100F085B9818581084FA07A511A975E73B0</vt:lpwstr>
  </property>
  <property fmtid="{D5CDD505-2E9C-101B-9397-08002B2CF9AE}" pid="3" name="_dlc_DocIdItemGuid">
    <vt:lpwstr>5d3faee4-5e9c-4b8b-98fa-d89f51ae99ac</vt:lpwstr>
  </property>
  <property fmtid="{D5CDD505-2E9C-101B-9397-08002B2CF9AE}" pid="4" name="Order">
    <vt:r8>204106000</vt:r8>
  </property>
  <property fmtid="{D5CDD505-2E9C-101B-9397-08002B2CF9AE}" pid="5" name="xd_Signature">
    <vt:bool>false</vt:bool>
  </property>
  <property fmtid="{D5CDD505-2E9C-101B-9397-08002B2CF9AE}" pid="6" name="xd_ProgID">
    <vt:lpwstr/>
  </property>
  <property fmtid="{D5CDD505-2E9C-101B-9397-08002B2CF9AE}" pid="7" name="_dlc_DocId">
    <vt:lpwstr>EDUC-718269152-2041060</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_dlc_DocIdUrl">
    <vt:lpwstr>https://educaloi.sharepoint.com/ms/_layouts/15/DocIdRedir.aspx?ID=EDUC-718269152-2041060, EDUC-718269152-2041060</vt:lpwstr>
  </property>
  <property fmtid="{D5CDD505-2E9C-101B-9397-08002B2CF9AE}" pid="13" name="MediaServiceImageTags">
    <vt:lpwstr/>
  </property>
  <property fmtid="{D5CDD505-2E9C-101B-9397-08002B2CF9AE}" pid="14" name="_docset_NoMedatataSyncRequired">
    <vt:lpwstr>False</vt:lpwstr>
  </property>
  <property fmtid="{D5CDD505-2E9C-101B-9397-08002B2CF9AE}" pid="15" name="EnVeille">
    <vt:bool>true</vt:bool>
  </property>
</Properties>
</file>